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257" r:id="rId3"/>
    <p:sldId id="276" r:id="rId4"/>
    <p:sldId id="278" r:id="rId5"/>
    <p:sldId id="279" r:id="rId6"/>
    <p:sldId id="312" r:id="rId7"/>
    <p:sldId id="294" r:id="rId8"/>
    <p:sldId id="310" r:id="rId9"/>
    <p:sldId id="299" r:id="rId10"/>
    <p:sldId id="298" r:id="rId11"/>
    <p:sldId id="300" r:id="rId12"/>
    <p:sldId id="313" r:id="rId13"/>
    <p:sldId id="281" r:id="rId14"/>
    <p:sldId id="302" r:id="rId15"/>
    <p:sldId id="314" r:id="rId16"/>
    <p:sldId id="316" r:id="rId17"/>
    <p:sldId id="308" r:id="rId18"/>
    <p:sldId id="309" r:id="rId19"/>
    <p:sldId id="273" r:id="rId20"/>
    <p:sldId id="272" r:id="rId21"/>
    <p:sldId id="274" r:id="rId22"/>
    <p:sldId id="275"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79830" autoAdjust="0"/>
  </p:normalViewPr>
  <p:slideViewPr>
    <p:cSldViewPr>
      <p:cViewPr>
        <p:scale>
          <a:sx n="70" d="100"/>
          <a:sy n="70" d="100"/>
        </p:scale>
        <p:origin x="-438" y="-6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0FC219-F98D-41C4-9306-6B29EB27F6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10FC219-F98D-41C4-9306-6B29EB27F6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0FC219-F98D-41C4-9306-6B29EB27F6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azure.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hen.Zhigang@microsoft.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chenzhigang.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276600" y="4953000"/>
            <a:ext cx="2590800" cy="1143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lumMod val="65000"/>
                  </a:schemeClr>
                </a:solidFill>
              </a:rPr>
              <a:t>Developer</a:t>
            </a:r>
          </a:p>
          <a:p>
            <a:pPr algn="ctr"/>
            <a:r>
              <a:rPr lang="en-US" sz="2400" b="1" dirty="0" smtClean="0">
                <a:solidFill>
                  <a:schemeClr val="bg1">
                    <a:lumMod val="65000"/>
                  </a:schemeClr>
                </a:solidFill>
              </a:rPr>
              <a:t>Tools</a:t>
            </a:r>
          </a:p>
        </p:txBody>
      </p:sp>
      <p:sp>
        <p:nvSpPr>
          <p:cNvPr id="9" name="Cloud 8"/>
          <p:cNvSpPr/>
          <p:nvPr/>
        </p:nvSpPr>
        <p:spPr>
          <a:xfrm>
            <a:off x="990600" y="1600200"/>
            <a:ext cx="7391400" cy="31242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zh-CN" altLang="en-US" dirty="0" smtClean="0"/>
              <a:t>存储</a:t>
            </a:r>
            <a:endParaRPr lang="en-US" dirty="0"/>
          </a:p>
        </p:txBody>
      </p:sp>
      <p:sp>
        <p:nvSpPr>
          <p:cNvPr id="10" name="Rounded Rectangle 9"/>
          <p:cNvSpPr/>
          <p:nvPr/>
        </p:nvSpPr>
        <p:spPr>
          <a:xfrm>
            <a:off x="1905000" y="2438400"/>
            <a:ext cx="2590800" cy="1143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lumMod val="65000"/>
                  </a:schemeClr>
                </a:solidFill>
              </a:rPr>
              <a:t>Compute</a:t>
            </a:r>
          </a:p>
        </p:txBody>
      </p:sp>
      <p:sp>
        <p:nvSpPr>
          <p:cNvPr id="5" name="Rounded Rectangle 4"/>
          <p:cNvSpPr/>
          <p:nvPr/>
        </p:nvSpPr>
        <p:spPr>
          <a:xfrm>
            <a:off x="4191000" y="1371600"/>
            <a:ext cx="4724400" cy="4876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lstStyle/>
          <a:p>
            <a:pPr algn="ctr"/>
            <a:r>
              <a:rPr lang="zh-CN" altLang="en-US" sz="2400" b="1" dirty="0" smtClean="0"/>
              <a:t>存储</a:t>
            </a:r>
            <a:endParaRPr lang="en-US" sz="2400" b="1" dirty="0" smtClean="0"/>
          </a:p>
          <a:p>
            <a:pPr marL="342900" lvl="0" indent="-342900">
              <a:spcBef>
                <a:spcPct val="20000"/>
              </a:spcBef>
              <a:buFont typeface="Arial" pitchFamily="34" charset="0"/>
              <a:buChar char="•"/>
            </a:pPr>
            <a:r>
              <a:rPr lang="zh-CN" altLang="en-US" sz="2000" b="1" dirty="0" smtClean="0">
                <a:solidFill>
                  <a:schemeClr val="bg1"/>
                </a:solidFill>
                <a:latin typeface="Trebuchet MS" pitchFamily="34" charset="0"/>
                <a:ea typeface="Verdana" pitchFamily="34" charset="0"/>
                <a:cs typeface="Verdana" pitchFamily="34" charset="0"/>
              </a:rPr>
              <a:t>持久</a:t>
            </a:r>
            <a:r>
              <a:rPr lang="en-US" sz="2000" b="1" dirty="0" smtClean="0">
                <a:solidFill>
                  <a:schemeClr val="bg1"/>
                </a:solidFill>
                <a:latin typeface="Trebuchet MS" pitchFamily="34" charset="0"/>
                <a:ea typeface="Verdana" pitchFamily="34" charset="0"/>
                <a:cs typeface="Verdana" pitchFamily="34" charset="0"/>
              </a:rPr>
              <a:t>, </a:t>
            </a:r>
            <a:r>
              <a:rPr lang="zh-CN" altLang="en-US" sz="2000" b="1" dirty="0" smtClean="0">
                <a:solidFill>
                  <a:schemeClr val="bg1"/>
                </a:solidFill>
                <a:latin typeface="Trebuchet MS" pitchFamily="34" charset="0"/>
                <a:ea typeface="Verdana" pitchFamily="34" charset="0"/>
                <a:cs typeface="Verdana" pitchFamily="34" charset="0"/>
              </a:rPr>
              <a:t>可伸缩</a:t>
            </a:r>
            <a:r>
              <a:rPr lang="en-US" sz="2000" b="1" dirty="0" smtClean="0">
                <a:solidFill>
                  <a:schemeClr val="bg1"/>
                </a:solidFill>
                <a:latin typeface="Trebuchet MS" pitchFamily="34" charset="0"/>
                <a:ea typeface="Verdana" pitchFamily="34" charset="0"/>
                <a:cs typeface="Verdana" pitchFamily="34" charset="0"/>
              </a:rPr>
              <a:t>, </a:t>
            </a:r>
            <a:r>
              <a:rPr lang="zh-CN" altLang="en-US" sz="2000" b="1" dirty="0" smtClean="0">
                <a:solidFill>
                  <a:schemeClr val="bg1"/>
                </a:solidFill>
                <a:latin typeface="Trebuchet MS" pitchFamily="34" charset="0"/>
                <a:ea typeface="Verdana" pitchFamily="34" charset="0"/>
                <a:cs typeface="Verdana" pitchFamily="34" charset="0"/>
              </a:rPr>
              <a:t>高可用性</a:t>
            </a:r>
            <a:endParaRPr lang="en-US" sz="2000" b="1" dirty="0" smtClean="0">
              <a:solidFill>
                <a:schemeClr val="bg1"/>
              </a:solidFill>
              <a:latin typeface="Trebuchet MS" pitchFamily="34" charset="0"/>
              <a:ea typeface="Verdana" pitchFamily="34" charset="0"/>
              <a:cs typeface="Verdana" pitchFamily="34" charset="0"/>
            </a:endParaRPr>
          </a:p>
          <a:p>
            <a:pPr marL="342900" lvl="0" indent="-342900">
              <a:spcBef>
                <a:spcPct val="20000"/>
              </a:spcBef>
              <a:buFont typeface="Arial" pitchFamily="34" charset="0"/>
              <a:buChar char="•"/>
            </a:pPr>
            <a:r>
              <a:rPr lang="en-US" sz="2000" b="1" dirty="0" smtClean="0">
                <a:solidFill>
                  <a:schemeClr val="bg1"/>
                </a:solidFill>
                <a:latin typeface="Trebuchet MS" pitchFamily="34" charset="0"/>
                <a:ea typeface="Verdana" pitchFamily="34" charset="0"/>
                <a:cs typeface="Verdana" pitchFamily="34" charset="0"/>
              </a:rPr>
              <a:t>Blobs</a:t>
            </a:r>
          </a:p>
          <a:p>
            <a:pPr marL="342900" lvl="0" indent="-342900">
              <a:spcBef>
                <a:spcPct val="20000"/>
              </a:spcBef>
              <a:buFont typeface="Arial" pitchFamily="34" charset="0"/>
              <a:buChar char="•"/>
            </a:pPr>
            <a:r>
              <a:rPr lang="zh-CN" altLang="en-US" sz="2000" b="1" dirty="0" smtClean="0">
                <a:solidFill>
                  <a:schemeClr val="bg1"/>
                </a:solidFill>
                <a:latin typeface="Trebuchet MS" pitchFamily="34" charset="0"/>
                <a:ea typeface="Verdana" pitchFamily="34" charset="0"/>
                <a:cs typeface="Verdana" pitchFamily="34" charset="0"/>
              </a:rPr>
              <a:t>表</a:t>
            </a:r>
            <a:endParaRPr lang="en-US" sz="2000" b="1" dirty="0" smtClean="0">
              <a:solidFill>
                <a:schemeClr val="bg1"/>
              </a:solidFill>
              <a:latin typeface="Trebuchet MS" pitchFamily="34" charset="0"/>
              <a:ea typeface="Verdana" pitchFamily="34" charset="0"/>
              <a:cs typeface="Verdana" pitchFamily="34" charset="0"/>
            </a:endParaRPr>
          </a:p>
          <a:p>
            <a:pPr marL="342900" lvl="0" indent="-342900">
              <a:spcBef>
                <a:spcPct val="20000"/>
              </a:spcBef>
              <a:buFont typeface="Arial" pitchFamily="34" charset="0"/>
              <a:buChar char="•"/>
            </a:pPr>
            <a:r>
              <a:rPr lang="zh-CN" altLang="en-US" sz="2000" b="1" dirty="0" smtClean="0">
                <a:solidFill>
                  <a:schemeClr val="bg1"/>
                </a:solidFill>
                <a:latin typeface="Trebuchet MS" pitchFamily="34" charset="0"/>
                <a:ea typeface="Verdana" pitchFamily="34" charset="0"/>
                <a:cs typeface="Verdana" pitchFamily="34" charset="0"/>
              </a:rPr>
              <a:t>队列</a:t>
            </a:r>
            <a:endParaRPr lang="en-US" sz="2000" b="1" dirty="0" smtClean="0">
              <a:solidFill>
                <a:schemeClr val="bg1"/>
              </a:solidFill>
              <a:latin typeface="Trebuchet MS" pitchFamily="34" charset="0"/>
              <a:ea typeface="Verdana" pitchFamily="34" charset="0"/>
              <a:cs typeface="Verdana" pitchFamily="34" charset="0"/>
            </a:endParaRPr>
          </a:p>
          <a:p>
            <a:pPr marL="342900" lvl="0" indent="-342900">
              <a:spcBef>
                <a:spcPct val="20000"/>
              </a:spcBef>
              <a:buFont typeface="Arial" pitchFamily="34" charset="0"/>
              <a:buChar char="•"/>
            </a:pPr>
            <a:r>
              <a:rPr lang="en-US" sz="2000" b="1" dirty="0" smtClean="0">
                <a:solidFill>
                  <a:schemeClr val="bg1"/>
                </a:solidFill>
                <a:latin typeface="Trebuchet MS" pitchFamily="34" charset="0"/>
                <a:ea typeface="Verdana" pitchFamily="34" charset="0"/>
                <a:cs typeface="Verdana" pitchFamily="34" charset="0"/>
              </a:rPr>
              <a:t>REST </a:t>
            </a:r>
            <a:r>
              <a:rPr lang="zh-CN" altLang="en-US" sz="2000" b="1" dirty="0" smtClean="0">
                <a:solidFill>
                  <a:schemeClr val="bg1"/>
                </a:solidFill>
                <a:latin typeface="Trebuchet MS" pitchFamily="34" charset="0"/>
                <a:ea typeface="Verdana" pitchFamily="34" charset="0"/>
                <a:cs typeface="Verdana" pitchFamily="34" charset="0"/>
              </a:rPr>
              <a:t>接口</a:t>
            </a:r>
            <a:endParaRPr lang="en-US" sz="2400" b="1" dirty="0" smtClean="0"/>
          </a:p>
          <a:p>
            <a:pPr algn="ctr"/>
            <a:endParaRPr lang="en-US" sz="2400" b="1"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990600" y="1600200"/>
            <a:ext cx="7391400" cy="31242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zh-CN" altLang="en-US" dirty="0" smtClean="0"/>
              <a:t>开发环境</a:t>
            </a:r>
            <a:r>
              <a:rPr lang="en-US" dirty="0" smtClean="0"/>
              <a:t/>
            </a:r>
            <a:br>
              <a:rPr lang="en-US" dirty="0" smtClean="0"/>
            </a:br>
            <a:endParaRPr lang="en-US" dirty="0"/>
          </a:p>
        </p:txBody>
      </p:sp>
      <p:sp>
        <p:nvSpPr>
          <p:cNvPr id="4" name="Rounded Rectangle 3"/>
          <p:cNvSpPr/>
          <p:nvPr/>
        </p:nvSpPr>
        <p:spPr>
          <a:xfrm>
            <a:off x="1905000" y="2438400"/>
            <a:ext cx="2590800" cy="1143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lumMod val="65000"/>
                  </a:schemeClr>
                </a:solidFill>
              </a:rPr>
              <a:t>Compute</a:t>
            </a:r>
          </a:p>
        </p:txBody>
      </p:sp>
      <p:sp>
        <p:nvSpPr>
          <p:cNvPr id="5" name="Rounded Rectangle 4"/>
          <p:cNvSpPr/>
          <p:nvPr/>
        </p:nvSpPr>
        <p:spPr>
          <a:xfrm>
            <a:off x="4800600" y="2438400"/>
            <a:ext cx="2590800" cy="1143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lumMod val="65000"/>
                  </a:schemeClr>
                </a:solidFill>
              </a:rPr>
              <a:t>Storage</a:t>
            </a:r>
          </a:p>
        </p:txBody>
      </p:sp>
      <p:sp>
        <p:nvSpPr>
          <p:cNvPr id="8" name="Rounded Rectangle 7"/>
          <p:cNvSpPr/>
          <p:nvPr/>
        </p:nvSpPr>
        <p:spPr>
          <a:xfrm>
            <a:off x="533400" y="1219200"/>
            <a:ext cx="8077200" cy="4876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t"/>
          <a:lstStyle/>
          <a:p>
            <a:pPr marL="342900" lvl="0" indent="-342900">
              <a:spcBef>
                <a:spcPct val="20000"/>
              </a:spcBef>
              <a:buFont typeface="Arial" pitchFamily="34" charset="0"/>
              <a:buChar char="•"/>
            </a:pPr>
            <a:r>
              <a:rPr lang="en-US" sz="2800" dirty="0" smtClean="0">
                <a:solidFill>
                  <a:schemeClr val="bg1"/>
                </a:solidFill>
                <a:latin typeface="Trebuchet MS" pitchFamily="34" charset="0"/>
                <a:ea typeface="Verdana" pitchFamily="34" charset="0"/>
                <a:cs typeface="Verdana" pitchFamily="34" charset="0"/>
              </a:rPr>
              <a:t>Windows Azure SDK</a:t>
            </a:r>
          </a:p>
          <a:p>
            <a:pPr marL="742950" lvl="1" indent="-285750">
              <a:spcBef>
                <a:spcPct val="20000"/>
              </a:spcBef>
              <a:buFont typeface="Arial" pitchFamily="34" charset="0"/>
              <a:buChar char="–"/>
            </a:pPr>
            <a:r>
              <a:rPr lang="zh-CN" altLang="en-US" sz="2400" dirty="0" smtClean="0">
                <a:solidFill>
                  <a:schemeClr val="bg1"/>
                </a:solidFill>
                <a:latin typeface="Trebuchet MS" pitchFamily="34" charset="0"/>
                <a:ea typeface="Verdana" pitchFamily="34" charset="0"/>
                <a:cs typeface="Verdana" pitchFamily="34" charset="0"/>
              </a:rPr>
              <a:t>本机计算服务环境</a:t>
            </a:r>
            <a:endParaRPr lang="en-US" sz="2400" dirty="0" smtClean="0">
              <a:solidFill>
                <a:schemeClr val="bg1"/>
              </a:solidFill>
              <a:latin typeface="Trebuchet MS" pitchFamily="34" charset="0"/>
              <a:ea typeface="Verdana" pitchFamily="34" charset="0"/>
              <a:cs typeface="Verdana" pitchFamily="34" charset="0"/>
            </a:endParaRPr>
          </a:p>
          <a:p>
            <a:pPr marL="742950" lvl="1" indent="-285750">
              <a:spcBef>
                <a:spcPct val="20000"/>
              </a:spcBef>
              <a:buFont typeface="Arial" pitchFamily="34" charset="0"/>
              <a:buChar char="–"/>
            </a:pPr>
            <a:r>
              <a:rPr lang="zh-CN" altLang="en-US" sz="2400" dirty="0" smtClean="0">
                <a:solidFill>
                  <a:schemeClr val="bg1"/>
                </a:solidFill>
                <a:latin typeface="Trebuchet MS" pitchFamily="34" charset="0"/>
                <a:ea typeface="Verdana" pitchFamily="34" charset="0"/>
                <a:cs typeface="Verdana" pitchFamily="34" charset="0"/>
              </a:rPr>
              <a:t>本机存贮服务环境</a:t>
            </a:r>
            <a:endParaRPr lang="en-US" sz="2400" dirty="0" smtClean="0">
              <a:solidFill>
                <a:schemeClr val="bg1"/>
              </a:solidFill>
              <a:latin typeface="Trebuchet MS" pitchFamily="34" charset="0"/>
              <a:ea typeface="Verdana" pitchFamily="34" charset="0"/>
              <a:cs typeface="Verdana" pitchFamily="34" charset="0"/>
            </a:endParaRPr>
          </a:p>
          <a:p>
            <a:pPr marL="742950" lvl="1" indent="-285750">
              <a:spcBef>
                <a:spcPct val="20000"/>
              </a:spcBef>
              <a:buFont typeface="Arial" pitchFamily="34" charset="0"/>
              <a:buChar char="–"/>
            </a:pPr>
            <a:r>
              <a:rPr lang="zh-CN" altLang="en-US" sz="2400" dirty="0" smtClean="0">
                <a:solidFill>
                  <a:schemeClr val="bg1"/>
                </a:solidFill>
                <a:latin typeface="Trebuchet MS" pitchFamily="34" charset="0"/>
                <a:ea typeface="Verdana" pitchFamily="34" charset="0"/>
                <a:cs typeface="Verdana" pitchFamily="34" charset="0"/>
              </a:rPr>
              <a:t>运行时</a:t>
            </a:r>
            <a:r>
              <a:rPr lang="en-US" sz="2400" dirty="0" smtClean="0">
                <a:solidFill>
                  <a:schemeClr val="bg1"/>
                </a:solidFill>
                <a:latin typeface="Trebuchet MS" pitchFamily="34" charset="0"/>
                <a:ea typeface="Verdana" pitchFamily="34" charset="0"/>
                <a:cs typeface="Verdana" pitchFamily="34" charset="0"/>
              </a:rPr>
              <a:t>AP</a:t>
            </a:r>
            <a:r>
              <a:rPr lang="en-US" altLang="zh-CN" sz="2400" dirty="0" smtClean="0">
                <a:solidFill>
                  <a:schemeClr val="bg1"/>
                </a:solidFill>
                <a:latin typeface="Trebuchet MS" pitchFamily="34" charset="0"/>
                <a:ea typeface="Verdana" pitchFamily="34" charset="0"/>
                <a:cs typeface="Verdana" pitchFamily="34" charset="0"/>
              </a:rPr>
              <a:t>I</a:t>
            </a:r>
          </a:p>
          <a:p>
            <a:pPr marL="742950" lvl="1" indent="-285750">
              <a:spcBef>
                <a:spcPct val="20000"/>
              </a:spcBef>
              <a:buFont typeface="Arial" pitchFamily="34" charset="0"/>
              <a:buChar char="–"/>
            </a:pPr>
            <a:r>
              <a:rPr lang="zh-CN" altLang="en-US" sz="2400" dirty="0" smtClean="0">
                <a:solidFill>
                  <a:schemeClr val="bg1"/>
                </a:solidFill>
                <a:latin typeface="Trebuchet MS" pitchFamily="34" charset="0"/>
                <a:ea typeface="Verdana" pitchFamily="34" charset="0"/>
                <a:cs typeface="Verdana" pitchFamily="34" charset="0"/>
              </a:rPr>
              <a:t>工具</a:t>
            </a:r>
            <a:endParaRPr lang="en-US" sz="2400" dirty="0" smtClean="0">
              <a:solidFill>
                <a:schemeClr val="bg1"/>
              </a:solidFill>
              <a:latin typeface="Trebuchet MS" pitchFamily="34" charset="0"/>
              <a:ea typeface="Verdana" pitchFamily="34" charset="0"/>
              <a:cs typeface="Verdana" pitchFamily="34" charset="0"/>
            </a:endParaRPr>
          </a:p>
          <a:p>
            <a:pPr marL="742950" lvl="1" indent="-285750">
              <a:spcBef>
                <a:spcPct val="20000"/>
              </a:spcBef>
              <a:buFont typeface="Arial" pitchFamily="34" charset="0"/>
              <a:buChar char="–"/>
            </a:pPr>
            <a:endParaRPr lang="en-US" sz="2000" dirty="0" smtClean="0">
              <a:solidFill>
                <a:schemeClr val="bg1"/>
              </a:solidFill>
              <a:latin typeface="Trebuchet MS" pitchFamily="34" charset="0"/>
              <a:ea typeface="Verdana" pitchFamily="34" charset="0"/>
              <a:cs typeface="Verdana" pitchFamily="34" charset="0"/>
            </a:endParaRPr>
          </a:p>
          <a:p>
            <a:pPr marL="342900" lvl="0" indent="-342900">
              <a:spcBef>
                <a:spcPct val="20000"/>
              </a:spcBef>
              <a:buFont typeface="Arial" pitchFamily="34" charset="0"/>
              <a:buChar char="•"/>
            </a:pPr>
            <a:r>
              <a:rPr lang="en-US" sz="2800" dirty="0" smtClean="0">
                <a:solidFill>
                  <a:schemeClr val="bg1"/>
                </a:solidFill>
                <a:latin typeface="Trebuchet MS" pitchFamily="34" charset="0"/>
                <a:ea typeface="Verdana" pitchFamily="34" charset="0"/>
                <a:cs typeface="Verdana" pitchFamily="34" charset="0"/>
              </a:rPr>
              <a:t>Microsoft Visual Studio 2008 SP1 add-in</a:t>
            </a:r>
          </a:p>
          <a:p>
            <a:pPr algn="ctr"/>
            <a:endParaRPr lang="en-US" sz="2400" b="1"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4000" dirty="0" smtClean="0"/>
              <a:t>角色</a:t>
            </a:r>
            <a:r>
              <a:rPr lang="en-US" altLang="zh-CN" sz="4000" dirty="0" smtClean="0"/>
              <a:t>(</a:t>
            </a:r>
            <a:r>
              <a:rPr lang="en-US" sz="4000" dirty="0" smtClean="0"/>
              <a:t>Roles</a:t>
            </a:r>
            <a:r>
              <a:rPr lang="en-US" altLang="zh-CN" sz="4000" dirty="0" smtClean="0"/>
              <a:t>)</a:t>
            </a:r>
            <a:endParaRPr lang="en-US" sz="4000" dirty="0"/>
          </a:p>
        </p:txBody>
      </p:sp>
      <p:sp>
        <p:nvSpPr>
          <p:cNvPr id="5" name="Content Placeholder 4"/>
          <p:cNvSpPr>
            <a:spLocks noGrp="1"/>
          </p:cNvSpPr>
          <p:nvPr>
            <p:ph sz="half" idx="1"/>
          </p:nvPr>
        </p:nvSpPr>
        <p:spPr>
          <a:xfrm>
            <a:off x="357158" y="3357562"/>
            <a:ext cx="4114800" cy="3231654"/>
          </a:xfrm>
        </p:spPr>
        <p:txBody>
          <a:bodyPr>
            <a:normAutofit/>
          </a:bodyPr>
          <a:lstStyle/>
          <a:p>
            <a:r>
              <a:rPr lang="en-US" sz="2400" dirty="0" smtClean="0"/>
              <a:t>Windows Server 2008 x64</a:t>
            </a:r>
          </a:p>
          <a:p>
            <a:r>
              <a:rPr lang="en-US" sz="2400" dirty="0" smtClean="0"/>
              <a:t>IIS 7</a:t>
            </a:r>
          </a:p>
          <a:p>
            <a:r>
              <a:rPr lang="en-US" sz="2400" dirty="0" smtClean="0"/>
              <a:t>ASP.NET 3.5 SP1</a:t>
            </a:r>
          </a:p>
          <a:p>
            <a:r>
              <a:rPr lang="en-US" sz="2400" dirty="0" err="1" smtClean="0"/>
              <a:t>FastCGI</a:t>
            </a:r>
            <a:r>
              <a:rPr lang="en-US" sz="2400" dirty="0" smtClean="0"/>
              <a:t> – PHP</a:t>
            </a:r>
          </a:p>
          <a:p>
            <a:r>
              <a:rPr lang="en-US" altLang="zh-CN" sz="2400" dirty="0" smtClean="0"/>
              <a:t>Managed/</a:t>
            </a:r>
            <a:r>
              <a:rPr lang="en-US" sz="2400" dirty="0" smtClean="0"/>
              <a:t>Native Code</a:t>
            </a:r>
          </a:p>
          <a:p>
            <a:r>
              <a:rPr lang="en-US" sz="2400" dirty="0" smtClean="0"/>
              <a:t>Full Trust</a:t>
            </a:r>
          </a:p>
          <a:p>
            <a:r>
              <a:rPr lang="en-US" altLang="zh-CN" sz="2400" dirty="0" smtClean="0"/>
              <a:t>Non-Admin</a:t>
            </a:r>
            <a:endParaRPr lang="en-US" sz="2400" dirty="0"/>
          </a:p>
        </p:txBody>
      </p:sp>
      <p:sp>
        <p:nvSpPr>
          <p:cNvPr id="6" name="Content Placeholder 5"/>
          <p:cNvSpPr>
            <a:spLocks noGrp="1"/>
          </p:cNvSpPr>
          <p:nvPr>
            <p:ph sz="half" idx="2"/>
          </p:nvPr>
        </p:nvSpPr>
        <p:spPr>
          <a:xfrm>
            <a:off x="4643438" y="3429000"/>
            <a:ext cx="4114800" cy="1809726"/>
          </a:xfrm>
        </p:spPr>
        <p:txBody>
          <a:bodyPr/>
          <a:lstStyle/>
          <a:p>
            <a:r>
              <a:rPr lang="en-US" sz="2400" dirty="0" smtClean="0"/>
              <a:t>Windows Server 2008 x64</a:t>
            </a:r>
          </a:p>
          <a:p>
            <a:r>
              <a:rPr lang="en-US" sz="2400" dirty="0" smtClean="0"/>
              <a:t>.NET Start</a:t>
            </a:r>
          </a:p>
          <a:p>
            <a:r>
              <a:rPr lang="en-US" sz="2400" dirty="0" smtClean="0"/>
              <a:t>Managed/Native Code</a:t>
            </a:r>
          </a:p>
          <a:p>
            <a:r>
              <a:rPr lang="en-US" sz="2400" dirty="0" smtClean="0"/>
              <a:t>Non-Admin</a:t>
            </a:r>
            <a:endParaRPr lang="en-US" sz="2400" dirty="0"/>
          </a:p>
        </p:txBody>
      </p:sp>
      <p:sp>
        <p:nvSpPr>
          <p:cNvPr id="3" name="Rounded Rectangle 2"/>
          <p:cNvSpPr/>
          <p:nvPr/>
        </p:nvSpPr>
        <p:spPr bwMode="auto">
          <a:xfrm>
            <a:off x="715617" y="1530640"/>
            <a:ext cx="3061253" cy="149087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solidFill>
                <a:effectLst>
                  <a:outerShdw blurRad="38100" dist="38100" dir="2700000" algn="tl">
                    <a:srgbClr val="000000">
                      <a:alpha val="43137"/>
                    </a:srgbClr>
                  </a:outerShdw>
                </a:effectLst>
                <a:latin typeface="Calibri" pitchFamily="34" charset="0"/>
              </a:rPr>
              <a:t>Web Role</a:t>
            </a:r>
          </a:p>
        </p:txBody>
      </p:sp>
      <p:sp>
        <p:nvSpPr>
          <p:cNvPr id="4" name="Rounded Rectangle 3"/>
          <p:cNvSpPr/>
          <p:nvPr/>
        </p:nvSpPr>
        <p:spPr bwMode="auto">
          <a:xfrm>
            <a:off x="5340626" y="1543892"/>
            <a:ext cx="3061253" cy="149087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600" dirty="0" smtClean="0">
                <a:solidFill>
                  <a:srgbClr val="FFFFFF"/>
                </a:solidFill>
                <a:effectLst>
                  <a:outerShdw blurRad="38100" dist="38100" dir="2700000" algn="tl">
                    <a:srgbClr val="000000">
                      <a:alpha val="43137"/>
                    </a:srgbClr>
                  </a:outerShdw>
                </a:effectLst>
                <a:latin typeface="Calibri" pitchFamily="34" charset="0"/>
              </a:rPr>
              <a:t>Worker Role</a:t>
            </a:r>
          </a:p>
        </p:txBody>
      </p:sp>
    </p:spTree>
    <p:extLst>
      <p:ext uri="{BB962C8B-B14F-4D97-AF65-F5344CB8AC3E}">
        <p14:creationId xmlns:p14="http://schemas.microsoft.com/office/powerpoint/2007/7/12/main" xmlns="" val="789441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服务架构</a:t>
            </a:r>
            <a:endParaRPr lang="en-US" dirty="0"/>
          </a:p>
        </p:txBody>
      </p:sp>
      <p:sp>
        <p:nvSpPr>
          <p:cNvPr id="4" name="Rounded Rectangle 3"/>
          <p:cNvSpPr/>
          <p:nvPr/>
        </p:nvSpPr>
        <p:spPr>
          <a:xfrm>
            <a:off x="2795239" y="928670"/>
            <a:ext cx="5420099" cy="564573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b"/>
          <a:lstStyle/>
          <a:p>
            <a:r>
              <a:rPr lang="zh-CN" altLang="en-US" dirty="0" smtClean="0">
                <a:solidFill>
                  <a:srgbClr val="FF0000"/>
                </a:solidFill>
              </a:rPr>
              <a:t>微软数据中心</a:t>
            </a:r>
            <a:endParaRPr lang="en-US" dirty="0">
              <a:solidFill>
                <a:srgbClr val="FF0000"/>
              </a:solidFill>
            </a:endParaRPr>
          </a:p>
        </p:txBody>
      </p:sp>
      <p:sp>
        <p:nvSpPr>
          <p:cNvPr id="5" name="Rounded Rectangle 4"/>
          <p:cNvSpPr/>
          <p:nvPr/>
        </p:nvSpPr>
        <p:spPr bwMode="auto">
          <a:xfrm>
            <a:off x="4214810" y="1428736"/>
            <a:ext cx="3622763" cy="190975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zh-CN" altLang="en-US" sz="2000" dirty="0" smtClean="0">
                <a:solidFill>
                  <a:srgbClr val="FFFFFF"/>
                </a:solidFill>
                <a:effectLst>
                  <a:outerShdw blurRad="38100" dist="38100" dir="2700000" algn="tl">
                    <a:srgbClr val="000000">
                      <a:alpha val="43137"/>
                    </a:srgbClr>
                  </a:outerShdw>
                </a:effectLst>
                <a:latin typeface="Calibri" pitchFamily="34" charset="0"/>
              </a:rPr>
              <a:t>计算服务</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Oval 5"/>
          <p:cNvSpPr/>
          <p:nvPr/>
        </p:nvSpPr>
        <p:spPr>
          <a:xfrm>
            <a:off x="3255074" y="1995847"/>
            <a:ext cx="391137" cy="41499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100" b="1" dirty="0" smtClean="0"/>
              <a:t>LB</a:t>
            </a:r>
            <a:endParaRPr lang="en-US" sz="1100" b="1" dirty="0"/>
          </a:p>
        </p:txBody>
      </p:sp>
      <p:sp>
        <p:nvSpPr>
          <p:cNvPr id="7" name="Cloud 6"/>
          <p:cNvSpPr/>
          <p:nvPr/>
        </p:nvSpPr>
        <p:spPr>
          <a:xfrm>
            <a:off x="413533" y="2027464"/>
            <a:ext cx="1564547" cy="1106639"/>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t>互联网</a:t>
            </a:r>
            <a:endParaRPr lang="en-US" dirty="0"/>
          </a:p>
        </p:txBody>
      </p:sp>
      <p:cxnSp>
        <p:nvCxnSpPr>
          <p:cNvPr id="8" name="Elbow Connector 7"/>
          <p:cNvCxnSpPr>
            <a:stCxn id="7" idx="0"/>
            <a:endCxn id="6" idx="2"/>
          </p:cNvCxnSpPr>
          <p:nvPr/>
        </p:nvCxnSpPr>
        <p:spPr>
          <a:xfrm flipV="1">
            <a:off x="1976776" y="2203342"/>
            <a:ext cx="1278298" cy="377442"/>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grpSp>
        <p:nvGrpSpPr>
          <p:cNvPr id="9" name="Group 46"/>
          <p:cNvGrpSpPr/>
          <p:nvPr/>
        </p:nvGrpSpPr>
        <p:grpSpPr>
          <a:xfrm>
            <a:off x="4440746" y="1671127"/>
            <a:ext cx="1434169" cy="968309"/>
            <a:chOff x="685800" y="4343400"/>
            <a:chExt cx="1676400" cy="1066800"/>
          </a:xfrm>
        </p:grpSpPr>
        <p:sp>
          <p:nvSpPr>
            <p:cNvPr id="10" name="Rounded Rectangle 9"/>
            <p:cNvSpPr/>
            <p:nvPr/>
          </p:nvSpPr>
          <p:spPr>
            <a:xfrm>
              <a:off x="838200" y="4343400"/>
              <a:ext cx="15240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Web Site</a:t>
              </a:r>
            </a:p>
            <a:p>
              <a:pPr algn="ctr"/>
              <a:r>
                <a:rPr lang="en-US" sz="1100" dirty="0" smtClean="0"/>
                <a:t>(ASPX, ASMX, WCF)</a:t>
              </a:r>
              <a:endParaRPr lang="en-US" sz="1100" dirty="0"/>
            </a:p>
          </p:txBody>
        </p:sp>
        <p:sp>
          <p:nvSpPr>
            <p:cNvPr id="11" name="Rounded Rectangle 10"/>
            <p:cNvSpPr/>
            <p:nvPr/>
          </p:nvSpPr>
          <p:spPr>
            <a:xfrm>
              <a:off x="762000" y="4419600"/>
              <a:ext cx="15240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Web Site</a:t>
              </a:r>
            </a:p>
            <a:p>
              <a:pPr algn="ctr"/>
              <a:r>
                <a:rPr lang="en-US" sz="1100" dirty="0" smtClean="0"/>
                <a:t>(ASPX, ASMX, WCF)</a:t>
              </a:r>
              <a:endParaRPr lang="en-US" sz="1100" dirty="0"/>
            </a:p>
          </p:txBody>
        </p:sp>
        <p:sp>
          <p:nvSpPr>
            <p:cNvPr id="12" name="Rounded Rectangle 11"/>
            <p:cNvSpPr/>
            <p:nvPr/>
          </p:nvSpPr>
          <p:spPr>
            <a:xfrm>
              <a:off x="685800" y="4495800"/>
              <a:ext cx="15240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t>Web</a:t>
              </a:r>
              <a:r>
                <a:rPr lang="en-US" altLang="zh-CN" dirty="0" err="1" smtClean="0"/>
                <a:t>Role</a:t>
              </a:r>
              <a:endParaRPr lang="en-US" dirty="0" smtClean="0"/>
            </a:p>
            <a:p>
              <a:pPr algn="ctr"/>
              <a:r>
                <a:rPr lang="en-US" sz="1100" dirty="0" smtClean="0"/>
                <a:t>(ASPX,  </a:t>
              </a:r>
              <a:r>
                <a:rPr lang="en-US" sz="1100" dirty="0" err="1" smtClean="0"/>
                <a:t>FastCgi</a:t>
              </a:r>
              <a:r>
                <a:rPr lang="en-US" sz="1100" dirty="0" smtClean="0"/>
                <a:t>, WCF)</a:t>
              </a:r>
              <a:endParaRPr lang="en-US" sz="1100" dirty="0"/>
            </a:p>
          </p:txBody>
        </p:sp>
      </p:grpSp>
      <p:sp>
        <p:nvSpPr>
          <p:cNvPr id="13" name="Rounded Rectangle 12"/>
          <p:cNvSpPr/>
          <p:nvPr/>
        </p:nvSpPr>
        <p:spPr>
          <a:xfrm>
            <a:off x="6802947" y="1696681"/>
            <a:ext cx="1303790" cy="82997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Worker Service</a:t>
            </a:r>
            <a:endParaRPr lang="en-US" sz="1100" dirty="0"/>
          </a:p>
        </p:txBody>
      </p:sp>
      <p:sp>
        <p:nvSpPr>
          <p:cNvPr id="14" name="Rounded Rectangle 13"/>
          <p:cNvSpPr/>
          <p:nvPr/>
        </p:nvSpPr>
        <p:spPr>
          <a:xfrm>
            <a:off x="6726747" y="1772881"/>
            <a:ext cx="1303790" cy="82997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Worker Service</a:t>
            </a:r>
            <a:endParaRPr lang="en-US" sz="1100" dirty="0"/>
          </a:p>
        </p:txBody>
      </p:sp>
      <p:cxnSp>
        <p:nvCxnSpPr>
          <p:cNvPr id="16" name="Elbow Connector 55"/>
          <p:cNvCxnSpPr>
            <a:stCxn id="7" idx="1"/>
            <a:endCxn id="17" idx="2"/>
          </p:cNvCxnSpPr>
          <p:nvPr/>
        </p:nvCxnSpPr>
        <p:spPr>
          <a:xfrm rot="16200000" flipH="1">
            <a:off x="1274796" y="3053935"/>
            <a:ext cx="1932330" cy="2090309"/>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sp>
        <p:nvSpPr>
          <p:cNvPr id="17" name="Oval 16"/>
          <p:cNvSpPr/>
          <p:nvPr/>
        </p:nvSpPr>
        <p:spPr>
          <a:xfrm>
            <a:off x="3286116" y="4857760"/>
            <a:ext cx="391137" cy="41499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100" b="1" dirty="0" smtClean="0"/>
              <a:t>LB</a:t>
            </a:r>
            <a:endParaRPr lang="en-US" sz="1100" b="1" dirty="0"/>
          </a:p>
        </p:txBody>
      </p:sp>
      <p:cxnSp>
        <p:nvCxnSpPr>
          <p:cNvPr id="19" name="Shape 96"/>
          <p:cNvCxnSpPr>
            <a:stCxn id="14" idx="2"/>
            <a:endCxn id="17" idx="0"/>
          </p:cNvCxnSpPr>
          <p:nvPr/>
        </p:nvCxnSpPr>
        <p:spPr>
          <a:xfrm rot="5400000">
            <a:off x="4302714" y="1781832"/>
            <a:ext cx="2254900" cy="3896957"/>
          </a:xfrm>
          <a:prstGeom prst="bentConnector3">
            <a:avLst>
              <a:gd name="adj1" fmla="val 53160"/>
            </a:avLst>
          </a:prstGeom>
          <a:ln>
            <a:tailEnd type="arrow"/>
          </a:ln>
        </p:spPr>
        <p:style>
          <a:lnRef idx="2">
            <a:schemeClr val="accent4"/>
          </a:lnRef>
          <a:fillRef idx="0">
            <a:schemeClr val="accent4"/>
          </a:fillRef>
          <a:effectRef idx="1">
            <a:schemeClr val="accent4"/>
          </a:effectRef>
          <a:fontRef idx="minor">
            <a:schemeClr val="tx1"/>
          </a:fontRef>
        </p:style>
      </p:cxnSp>
      <p:grpSp>
        <p:nvGrpSpPr>
          <p:cNvPr id="20" name="Group 44"/>
          <p:cNvGrpSpPr/>
          <p:nvPr/>
        </p:nvGrpSpPr>
        <p:grpSpPr>
          <a:xfrm>
            <a:off x="4853736" y="4285124"/>
            <a:ext cx="2346821" cy="1521629"/>
            <a:chOff x="3200400" y="4267200"/>
            <a:chExt cx="2743200" cy="1676400"/>
          </a:xfrm>
        </p:grpSpPr>
        <p:sp>
          <p:nvSpPr>
            <p:cNvPr id="21" name="Rounded Rectangle 20"/>
            <p:cNvSpPr/>
            <p:nvPr/>
          </p:nvSpPr>
          <p:spPr>
            <a:xfrm>
              <a:off x="3200400" y="4267200"/>
              <a:ext cx="2743200" cy="1676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b"/>
            <a:lstStyle/>
            <a:p>
              <a:pPr algn="ctr"/>
              <a:r>
                <a:rPr lang="zh-CN" altLang="en-US" dirty="0" smtClean="0"/>
                <a:t>存储</a:t>
              </a:r>
              <a:endParaRPr lang="en-US" dirty="0"/>
            </a:p>
          </p:txBody>
        </p:sp>
        <p:sp>
          <p:nvSpPr>
            <p:cNvPr id="22" name="Rectangle 21"/>
            <p:cNvSpPr/>
            <p:nvPr/>
          </p:nvSpPr>
          <p:spPr>
            <a:xfrm>
              <a:off x="3581400" y="4343400"/>
              <a:ext cx="20574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3" name="Rounded Rectangle 22"/>
            <p:cNvSpPr/>
            <p:nvPr/>
          </p:nvSpPr>
          <p:spPr>
            <a:xfrm>
              <a:off x="3657600" y="4419600"/>
              <a:ext cx="304800" cy="228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4" name="Rounded Rectangle 23"/>
            <p:cNvSpPr/>
            <p:nvPr/>
          </p:nvSpPr>
          <p:spPr>
            <a:xfrm>
              <a:off x="4038600" y="4419600"/>
              <a:ext cx="304800" cy="228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5" name="Rounded Rectangle 24"/>
            <p:cNvSpPr/>
            <p:nvPr/>
          </p:nvSpPr>
          <p:spPr>
            <a:xfrm>
              <a:off x="4876800" y="4419600"/>
              <a:ext cx="304800" cy="228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6" name="Rounded Rectangle 25"/>
            <p:cNvSpPr/>
            <p:nvPr/>
          </p:nvSpPr>
          <p:spPr>
            <a:xfrm>
              <a:off x="5257800" y="4419600"/>
              <a:ext cx="304800" cy="228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7" name="Oval 26"/>
            <p:cNvSpPr/>
            <p:nvPr/>
          </p:nvSpPr>
          <p:spPr>
            <a:xfrm>
              <a:off x="4373881" y="4495800"/>
              <a:ext cx="45719" cy="45719"/>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8" name="Oval 27"/>
            <p:cNvSpPr/>
            <p:nvPr/>
          </p:nvSpPr>
          <p:spPr>
            <a:xfrm>
              <a:off x="4450081" y="4495800"/>
              <a:ext cx="45719" cy="45719"/>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9" name="Oval 28"/>
            <p:cNvSpPr/>
            <p:nvPr/>
          </p:nvSpPr>
          <p:spPr>
            <a:xfrm>
              <a:off x="4526281" y="4495800"/>
              <a:ext cx="45719" cy="45719"/>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0" name="Oval 29"/>
            <p:cNvSpPr/>
            <p:nvPr/>
          </p:nvSpPr>
          <p:spPr>
            <a:xfrm>
              <a:off x="4602481" y="4495800"/>
              <a:ext cx="45719" cy="45719"/>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1" name="Oval 30"/>
            <p:cNvSpPr/>
            <p:nvPr/>
          </p:nvSpPr>
          <p:spPr>
            <a:xfrm>
              <a:off x="4678681" y="4495800"/>
              <a:ext cx="45719" cy="45719"/>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2" name="Oval 31"/>
            <p:cNvSpPr/>
            <p:nvPr/>
          </p:nvSpPr>
          <p:spPr>
            <a:xfrm>
              <a:off x="4754881" y="4495800"/>
              <a:ext cx="45719" cy="45719"/>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33" name="Group 85"/>
            <p:cNvGrpSpPr/>
            <p:nvPr/>
          </p:nvGrpSpPr>
          <p:grpSpPr>
            <a:xfrm>
              <a:off x="3429000" y="4876800"/>
              <a:ext cx="685800" cy="762000"/>
              <a:chOff x="6172200" y="1905000"/>
              <a:chExt cx="685800" cy="762000"/>
            </a:xfrm>
          </p:grpSpPr>
          <p:sp>
            <p:nvSpPr>
              <p:cNvPr id="37" name="Can 36"/>
              <p:cNvSpPr/>
              <p:nvPr/>
            </p:nvSpPr>
            <p:spPr>
              <a:xfrm>
                <a:off x="6172200" y="1905000"/>
                <a:ext cx="381000" cy="381000"/>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8" name="Can 37"/>
              <p:cNvSpPr/>
              <p:nvPr/>
            </p:nvSpPr>
            <p:spPr>
              <a:xfrm>
                <a:off x="6477000" y="1981200"/>
                <a:ext cx="381000" cy="381000"/>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9" name="Can 38"/>
              <p:cNvSpPr/>
              <p:nvPr/>
            </p:nvSpPr>
            <p:spPr>
              <a:xfrm>
                <a:off x="6324600" y="2057400"/>
                <a:ext cx="381000" cy="381000"/>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0" name="TextBox 39"/>
              <p:cNvSpPr txBox="1"/>
              <p:nvPr/>
            </p:nvSpPr>
            <p:spPr>
              <a:xfrm>
                <a:off x="6172200" y="2405390"/>
                <a:ext cx="551754" cy="261610"/>
              </a:xfrm>
              <a:prstGeom prst="rect">
                <a:avLst/>
              </a:prstGeom>
              <a:noFill/>
            </p:spPr>
            <p:txBody>
              <a:bodyPr wrap="none" rtlCol="0">
                <a:spAutoFit/>
              </a:bodyPr>
              <a:lstStyle/>
              <a:p>
                <a:r>
                  <a:rPr lang="en-US" sz="1100" dirty="0" smtClean="0">
                    <a:solidFill>
                      <a:schemeClr val="bg1"/>
                    </a:solidFill>
                  </a:rPr>
                  <a:t>Tables</a:t>
                </a:r>
                <a:endParaRPr lang="en-US" sz="1100" dirty="0">
                  <a:solidFill>
                    <a:schemeClr val="bg1"/>
                  </a:solidFill>
                </a:endParaRPr>
              </a:p>
            </p:txBody>
          </p:sp>
        </p:grpSp>
        <p:sp>
          <p:nvSpPr>
            <p:cNvPr id="34" name="Flowchart: Multidocument 33"/>
            <p:cNvSpPr/>
            <p:nvPr/>
          </p:nvSpPr>
          <p:spPr>
            <a:xfrm>
              <a:off x="5029200" y="4876800"/>
              <a:ext cx="533400" cy="457200"/>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5" name="TextBox 34"/>
            <p:cNvSpPr txBox="1"/>
            <p:nvPr/>
          </p:nvSpPr>
          <p:spPr>
            <a:xfrm>
              <a:off x="5029200" y="5300990"/>
              <a:ext cx="495649" cy="261610"/>
            </a:xfrm>
            <a:prstGeom prst="rect">
              <a:avLst/>
            </a:prstGeom>
            <a:noFill/>
          </p:spPr>
          <p:txBody>
            <a:bodyPr wrap="none" rtlCol="0">
              <a:spAutoFit/>
            </a:bodyPr>
            <a:lstStyle/>
            <a:p>
              <a:r>
                <a:rPr lang="en-US" sz="1100" dirty="0" smtClean="0">
                  <a:solidFill>
                    <a:schemeClr val="bg1"/>
                  </a:solidFill>
                </a:rPr>
                <a:t>Blobs</a:t>
              </a:r>
              <a:endParaRPr lang="en-US" sz="1100" dirty="0">
                <a:solidFill>
                  <a:schemeClr val="bg1"/>
                </a:solidFill>
              </a:endParaRPr>
            </a:p>
          </p:txBody>
        </p:sp>
        <p:sp>
          <p:nvSpPr>
            <p:cNvPr id="36" name="TextBox 35"/>
            <p:cNvSpPr txBox="1"/>
            <p:nvPr/>
          </p:nvSpPr>
          <p:spPr>
            <a:xfrm>
              <a:off x="4309016" y="4691390"/>
              <a:ext cx="567784" cy="261610"/>
            </a:xfrm>
            <a:prstGeom prst="rect">
              <a:avLst/>
            </a:prstGeom>
            <a:noFill/>
          </p:spPr>
          <p:txBody>
            <a:bodyPr wrap="none" rtlCol="0">
              <a:spAutoFit/>
            </a:bodyPr>
            <a:lstStyle/>
            <a:p>
              <a:r>
                <a:rPr lang="en-US" sz="1100" dirty="0" smtClean="0">
                  <a:solidFill>
                    <a:schemeClr val="bg1"/>
                  </a:solidFill>
                </a:rPr>
                <a:t>Queue</a:t>
              </a:r>
              <a:endParaRPr lang="en-US" sz="1100" dirty="0">
                <a:solidFill>
                  <a:schemeClr val="bg1"/>
                </a:solidFill>
              </a:endParaRPr>
            </a:p>
          </p:txBody>
        </p:sp>
      </p:grpSp>
      <p:cxnSp>
        <p:nvCxnSpPr>
          <p:cNvPr id="41" name="Elbow Connector 40"/>
          <p:cNvCxnSpPr>
            <a:endCxn id="17" idx="0"/>
          </p:cNvCxnSpPr>
          <p:nvPr/>
        </p:nvCxnSpPr>
        <p:spPr>
          <a:xfrm rot="5400000">
            <a:off x="3225015" y="2974864"/>
            <a:ext cx="2139567" cy="1626225"/>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5" name="Straight Arrow Connector 44"/>
          <p:cNvCxnSpPr>
            <a:stCxn id="6" idx="6"/>
          </p:cNvCxnSpPr>
          <p:nvPr/>
        </p:nvCxnSpPr>
        <p:spPr>
          <a:xfrm>
            <a:off x="3646211" y="2203342"/>
            <a:ext cx="782913" cy="1121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6" name="Oval 45"/>
          <p:cNvSpPr/>
          <p:nvPr/>
        </p:nvSpPr>
        <p:spPr>
          <a:xfrm>
            <a:off x="3286116" y="1071546"/>
            <a:ext cx="391137" cy="41499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100" b="1" dirty="0" smtClean="0"/>
              <a:t>LB</a:t>
            </a:r>
            <a:endParaRPr lang="en-US" sz="1100" b="1" dirty="0"/>
          </a:p>
        </p:txBody>
      </p:sp>
      <p:cxnSp>
        <p:nvCxnSpPr>
          <p:cNvPr id="47" name="Elbow Connector 46"/>
          <p:cNvCxnSpPr>
            <a:endCxn id="46" idx="2"/>
          </p:cNvCxnSpPr>
          <p:nvPr/>
        </p:nvCxnSpPr>
        <p:spPr>
          <a:xfrm flipV="1">
            <a:off x="1785918" y="1279041"/>
            <a:ext cx="1500198" cy="792637"/>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0" name="Shape 49"/>
          <p:cNvCxnSpPr>
            <a:stCxn id="46" idx="6"/>
            <a:endCxn id="13" idx="0"/>
          </p:cNvCxnSpPr>
          <p:nvPr/>
        </p:nvCxnSpPr>
        <p:spPr>
          <a:xfrm>
            <a:off x="3677253" y="1279041"/>
            <a:ext cx="3777589" cy="417640"/>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3" name="Straight Arrow Connector 52"/>
          <p:cNvCxnSpPr>
            <a:stCxn id="17" idx="6"/>
            <a:endCxn id="21" idx="1"/>
          </p:cNvCxnSpPr>
          <p:nvPr/>
        </p:nvCxnSpPr>
        <p:spPr>
          <a:xfrm flipV="1">
            <a:off x="3677253" y="5045939"/>
            <a:ext cx="1176483" cy="1931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我的第一个</a:t>
            </a:r>
            <a:r>
              <a:rPr lang="en-US" altLang="zh-CN" dirty="0" smtClean="0"/>
              <a:t>Windows Azure </a:t>
            </a:r>
            <a:r>
              <a:rPr lang="zh-CN" altLang="en-US" dirty="0" smtClean="0"/>
              <a:t>应用</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存储</a:t>
            </a:r>
            <a:endParaRPr lang="en-US" dirty="0"/>
          </a:p>
        </p:txBody>
      </p:sp>
      <p:sp>
        <p:nvSpPr>
          <p:cNvPr id="3" name="Content Placeholder 2"/>
          <p:cNvSpPr>
            <a:spLocks noGrp="1"/>
          </p:cNvSpPr>
          <p:nvPr>
            <p:ph sz="half" idx="1"/>
          </p:nvPr>
        </p:nvSpPr>
        <p:spPr>
          <a:xfrm>
            <a:off x="4786314" y="1357298"/>
            <a:ext cx="4114800" cy="2012859"/>
          </a:xfrm>
        </p:spPr>
        <p:txBody>
          <a:bodyPr/>
          <a:lstStyle/>
          <a:p>
            <a:r>
              <a:rPr lang="zh-CN" altLang="en-US" dirty="0" smtClean="0"/>
              <a:t>表</a:t>
            </a:r>
            <a:r>
              <a:rPr lang="en-US" altLang="zh-CN" dirty="0" smtClean="0"/>
              <a:t>Table</a:t>
            </a:r>
            <a:endParaRPr lang="en-US" dirty="0" smtClean="0"/>
          </a:p>
          <a:p>
            <a:pPr lvl="1"/>
            <a:r>
              <a:rPr lang="zh-CN" altLang="en-US" dirty="0" smtClean="0"/>
              <a:t>实体</a:t>
            </a:r>
            <a:r>
              <a:rPr lang="en-US" dirty="0" smtClean="0"/>
              <a:t>Entity</a:t>
            </a:r>
          </a:p>
          <a:p>
            <a:pPr lvl="1"/>
            <a:r>
              <a:rPr lang="zh-CN" altLang="en-US" dirty="0" smtClean="0"/>
              <a:t>根据关键列分区</a:t>
            </a:r>
            <a:r>
              <a:rPr lang="en-US" dirty="0" smtClean="0"/>
              <a:t>Partitioned by key</a:t>
            </a:r>
          </a:p>
          <a:p>
            <a:pPr lvl="1"/>
            <a:r>
              <a:rPr lang="zh-CN" altLang="en-US" dirty="0" smtClean="0"/>
              <a:t>非关系数据库</a:t>
            </a:r>
            <a:endParaRPr lang="en-US" dirty="0"/>
          </a:p>
        </p:txBody>
      </p:sp>
      <p:sp>
        <p:nvSpPr>
          <p:cNvPr id="4" name="Content Placeholder 3"/>
          <p:cNvSpPr>
            <a:spLocks noGrp="1"/>
          </p:cNvSpPr>
          <p:nvPr>
            <p:ph sz="half" idx="2"/>
          </p:nvPr>
        </p:nvSpPr>
        <p:spPr>
          <a:xfrm>
            <a:off x="285720" y="1214422"/>
            <a:ext cx="4114800" cy="1785950"/>
          </a:xfrm>
        </p:spPr>
        <p:txBody>
          <a:bodyPr/>
          <a:lstStyle/>
          <a:p>
            <a:r>
              <a:rPr lang="en-US" dirty="0" smtClean="0"/>
              <a:t>Blob</a:t>
            </a:r>
          </a:p>
          <a:p>
            <a:pPr lvl="1"/>
            <a:r>
              <a:rPr lang="en-US" dirty="0" smtClean="0"/>
              <a:t>Blob </a:t>
            </a:r>
            <a:r>
              <a:rPr lang="zh-CN" altLang="en-US" dirty="0" smtClean="0"/>
              <a:t>存储</a:t>
            </a:r>
            <a:endParaRPr lang="en-US" altLang="zh-CN" dirty="0" smtClean="0"/>
          </a:p>
          <a:p>
            <a:pPr lvl="1"/>
            <a:r>
              <a:rPr lang="zh-CN" altLang="en-US" dirty="0" smtClean="0"/>
              <a:t>根据容器分区</a:t>
            </a:r>
            <a:r>
              <a:rPr lang="en-US" dirty="0" smtClean="0"/>
              <a:t>Partitioned by container</a:t>
            </a:r>
          </a:p>
          <a:p>
            <a:pPr lvl="1"/>
            <a:r>
              <a:rPr lang="zh-CN" altLang="en-US" dirty="0" smtClean="0"/>
              <a:t>容器数量不限</a:t>
            </a:r>
            <a:endParaRPr lang="en-US" dirty="0" smtClean="0"/>
          </a:p>
        </p:txBody>
      </p:sp>
      <p:sp>
        <p:nvSpPr>
          <p:cNvPr id="5" name="Content Placeholder 2"/>
          <p:cNvSpPr txBox="1">
            <a:spLocks/>
          </p:cNvSpPr>
          <p:nvPr/>
        </p:nvSpPr>
        <p:spPr>
          <a:xfrm>
            <a:off x="381000" y="4343400"/>
            <a:ext cx="8382000" cy="1809726"/>
          </a:xfrm>
          <a:prstGeom prst="rect">
            <a:avLst/>
          </a:prstGeom>
        </p:spPr>
        <p:txBody>
          <a:bodyPr vert="horz" wrap="square" lIns="0" tIns="0" rIns="0" bIns="0" rtlCol="0">
            <a:spAutoFit/>
          </a:bodyPr>
          <a:lstStyle>
            <a:lvl1pPr marL="339976" indent="-339976" algn="l" defTabSz="914363" rtl="0" eaLnBrk="1" latinLnBrk="0" hangingPunct="1">
              <a:lnSpc>
                <a:spcPct val="90000"/>
              </a:lnSpc>
              <a:spcBef>
                <a:spcPct val="20000"/>
              </a:spcBef>
              <a:buSzPct val="85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25424" algn="l" defTabSz="914363" rtl="0" eaLnBrk="1" latinLnBrk="0" hangingPunct="1">
              <a:lnSpc>
                <a:spcPct val="90000"/>
              </a:lnSpc>
              <a:spcBef>
                <a:spcPct val="20000"/>
              </a:spcBef>
              <a:buSzPct val="85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53785" indent="-288384"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73833" algn="l" defTabSz="914363" rtl="0" eaLnBrk="1" latinLnBrk="0" hangingPunct="1">
              <a:lnSpc>
                <a:spcPct val="90000"/>
              </a:lnSpc>
              <a:spcBef>
                <a:spcPct val="20000"/>
              </a:spcBef>
              <a:buSzPct val="85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80447" algn="l" defTabSz="914363" rtl="0" eaLnBrk="1" latinLnBrk="0" hangingPunct="1">
              <a:lnSpc>
                <a:spcPct val="90000"/>
              </a:lnSpc>
              <a:spcBef>
                <a:spcPct val="20000"/>
              </a:spcBef>
              <a:buSzPct val="85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zh-CN" altLang="en-US" dirty="0" smtClean="0"/>
              <a:t>队列</a:t>
            </a:r>
            <a:r>
              <a:rPr lang="en-US" dirty="0" smtClean="0"/>
              <a:t>Queue</a:t>
            </a:r>
          </a:p>
          <a:p>
            <a:pPr lvl="1"/>
            <a:r>
              <a:rPr lang="zh-CN" altLang="en-US" dirty="0" smtClean="0"/>
              <a:t>简单队列</a:t>
            </a:r>
            <a:endParaRPr lang="en-US" dirty="0" smtClean="0"/>
          </a:p>
          <a:p>
            <a:pPr lvl="2"/>
            <a:r>
              <a:rPr lang="zh-CN" altLang="en-US" dirty="0" smtClean="0"/>
              <a:t>至少读一次</a:t>
            </a:r>
            <a:endParaRPr lang="en-US" dirty="0" smtClean="0"/>
          </a:p>
          <a:p>
            <a:pPr lvl="2"/>
            <a:r>
              <a:rPr lang="zh-CN" altLang="en-US" dirty="0" smtClean="0"/>
              <a:t>消息出列后，必须删除消息，否则消息回到队列</a:t>
            </a:r>
            <a:endParaRPr lang="en-US" dirty="0" smtClean="0"/>
          </a:p>
          <a:p>
            <a:pPr lvl="2"/>
            <a:r>
              <a:rPr lang="zh-CN" altLang="en-US" dirty="0" smtClean="0"/>
              <a:t>根据队列名分区</a:t>
            </a:r>
            <a:endParaRPr lang="en-US" dirty="0" smtClean="0"/>
          </a:p>
        </p:txBody>
      </p:sp>
    </p:spTree>
    <p:extLst>
      <p:ext uri="{BB962C8B-B14F-4D97-AF65-F5344CB8AC3E}">
        <p14:creationId xmlns:p14="http://schemas.microsoft.com/office/powerpoint/2007/7/12/main" xmlns="" val="43982403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设计要点</a:t>
            </a:r>
            <a:endParaRPr lang="en-US" dirty="0"/>
          </a:p>
        </p:txBody>
      </p:sp>
      <p:sp>
        <p:nvSpPr>
          <p:cNvPr id="4" name="Text Placeholder 2"/>
          <p:cNvSpPr txBox="1">
            <a:spLocks/>
          </p:cNvSpPr>
          <p:nvPr/>
        </p:nvSpPr>
        <p:spPr>
          <a:xfrm>
            <a:off x="357158" y="1643050"/>
            <a:ext cx="8382000" cy="3490186"/>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4000" b="0" i="0" u="none" strike="noStrike" kern="1200" cap="none" spc="0" normalizeH="0" baseline="0" noProof="0" dirty="0" smtClean="0">
                <a:ln>
                  <a:noFill/>
                </a:ln>
                <a:solidFill>
                  <a:schemeClr val="tx1"/>
                </a:solidFill>
                <a:effectLst/>
                <a:uLnTx/>
                <a:uFillTx/>
                <a:latin typeface="+mn-lt"/>
                <a:ea typeface="+mn-ea"/>
                <a:cs typeface="+mn-cs"/>
              </a:rPr>
              <a:t>无状态的计算</a:t>
            </a: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4000" b="0" i="0" u="none" strike="noStrike" kern="1200" cap="none" spc="0" normalizeH="0" baseline="0" noProof="0" dirty="0" smtClean="0">
                <a:ln>
                  <a:noFill/>
                </a:ln>
                <a:solidFill>
                  <a:schemeClr val="tx1"/>
                </a:solidFill>
                <a:effectLst/>
                <a:uLnTx/>
                <a:uFillTx/>
                <a:latin typeface="+mn-lt"/>
                <a:ea typeface="+mn-ea"/>
                <a:cs typeface="+mn-cs"/>
              </a:rPr>
              <a:t>持久的存储</a:t>
            </a: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4000" b="0" i="0" u="none" strike="noStrike" kern="1200" cap="none" spc="0" normalizeH="0" baseline="0" noProof="0" dirty="0" smtClean="0">
                <a:ln>
                  <a:noFill/>
                </a:ln>
                <a:solidFill>
                  <a:schemeClr val="tx1"/>
                </a:solidFill>
                <a:effectLst/>
                <a:uLnTx/>
                <a:uFillTx/>
                <a:latin typeface="+mn-lt"/>
                <a:ea typeface="+mn-ea"/>
                <a:cs typeface="+mn-cs"/>
              </a:rPr>
              <a:t>可伸缩性和高可用性</a:t>
            </a: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较复杂的</a:t>
            </a:r>
            <a:r>
              <a:rPr lang="en-US" altLang="zh-CN" dirty="0" smtClean="0"/>
              <a:t>Windows Azure</a:t>
            </a:r>
            <a:r>
              <a:rPr lang="zh-CN" altLang="en-US" dirty="0" smtClean="0"/>
              <a:t>应用</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总结</a:t>
            </a:r>
            <a:endParaRPr lang="en-US" dirty="0"/>
          </a:p>
        </p:txBody>
      </p:sp>
      <p:sp>
        <p:nvSpPr>
          <p:cNvPr id="3" name="Content Placeholder 2"/>
          <p:cNvSpPr>
            <a:spLocks noGrp="1"/>
          </p:cNvSpPr>
          <p:nvPr>
            <p:ph idx="1"/>
          </p:nvPr>
        </p:nvSpPr>
        <p:spPr>
          <a:xfrm>
            <a:off x="381000" y="1412875"/>
            <a:ext cx="8382000" cy="4678204"/>
          </a:xfrm>
        </p:spPr>
        <p:txBody>
          <a:bodyPr/>
          <a:lstStyle/>
          <a:p>
            <a:r>
              <a:rPr lang="en-US" dirty="0" smtClean="0"/>
              <a:t>Windows Azure </a:t>
            </a:r>
            <a:r>
              <a:rPr lang="zh-CN" altLang="en-US" dirty="0" smtClean="0"/>
              <a:t>是云操作系统</a:t>
            </a:r>
            <a:endParaRPr lang="en-US" dirty="0" smtClean="0"/>
          </a:p>
          <a:p>
            <a:r>
              <a:rPr lang="zh-CN" altLang="en-US" dirty="0" smtClean="0"/>
              <a:t>使你专注业务逻辑</a:t>
            </a:r>
            <a:endParaRPr lang="en-US" dirty="0" smtClean="0"/>
          </a:p>
          <a:p>
            <a:r>
              <a:rPr lang="zh-CN" altLang="en-US" dirty="0" smtClean="0"/>
              <a:t>可伸缩性和高可用性</a:t>
            </a:r>
            <a:endParaRPr lang="en-US" dirty="0" smtClean="0"/>
          </a:p>
          <a:p>
            <a:r>
              <a:rPr lang="zh-CN" altLang="en-US" dirty="0" smtClean="0"/>
              <a:t>用多少付多少</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Rectangle 2"/>
          <p:cNvSpPr/>
          <p:nvPr/>
        </p:nvSpPr>
        <p:spPr>
          <a:xfrm>
            <a:off x="571472" y="2071678"/>
            <a:ext cx="3525837" cy="800219"/>
          </a:xfrm>
          <a:prstGeom prst="rect">
            <a:avLst/>
          </a:prstGeom>
        </p:spPr>
        <p:txBody>
          <a:bodyPr wrap="none">
            <a:spAutoFit/>
          </a:bodyPr>
          <a:lstStyle/>
          <a:p>
            <a:r>
              <a:rPr lang="en-US" sz="2800" dirty="0" smtClean="0">
                <a:hlinkClick r:id="rId3"/>
              </a:rPr>
              <a:t>http://www.azure.com</a:t>
            </a:r>
            <a:endParaRPr lang="en-US" sz="2800" dirty="0" smtClean="0"/>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深入浅出</a:t>
            </a:r>
            <a:r>
              <a:rPr lang="en-US" altLang="zh-CN" dirty="0" smtClean="0"/>
              <a:t>Windows Azure</a:t>
            </a:r>
            <a:endParaRPr lang="zh-CN" altLang="en-US" dirty="0"/>
          </a:p>
        </p:txBody>
      </p:sp>
      <p:sp>
        <p:nvSpPr>
          <p:cNvPr id="5" name="文本占位符 4"/>
          <p:cNvSpPr>
            <a:spLocks noGrp="1"/>
          </p:cNvSpPr>
          <p:nvPr>
            <p:ph type="body" sz="quarter" idx="10"/>
          </p:nvPr>
        </p:nvSpPr>
        <p:spPr/>
        <p:txBody>
          <a:bodyPr/>
          <a:lstStyle/>
          <a:p>
            <a:r>
              <a:rPr lang="en-US" altLang="zh-CN" dirty="0" smtClean="0"/>
              <a:t>ARC302</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
        <p:nvSpPr>
          <p:cNvPr id="4" name="TextBox 3"/>
          <p:cNvSpPr txBox="1"/>
          <p:nvPr/>
        </p:nvSpPr>
        <p:spPr>
          <a:xfrm>
            <a:off x="4214810" y="4714884"/>
            <a:ext cx="4500594" cy="830997"/>
          </a:xfrm>
          <a:prstGeom prst="rect">
            <a:avLst/>
          </a:prstGeom>
          <a:noFill/>
        </p:spPr>
        <p:txBody>
          <a:bodyPr wrap="square" rtlCol="0">
            <a:spAutoFit/>
          </a:bodyPr>
          <a:lstStyle/>
          <a:p>
            <a:r>
              <a:rPr lang="en-US" altLang="zh-CN" sz="2400" dirty="0" smtClean="0">
                <a:hlinkClick r:id="rId3"/>
              </a:rPr>
              <a:t>Chen.Zhigang@microsoft.com</a:t>
            </a:r>
            <a:endParaRPr lang="en-US" altLang="zh-CN" sz="2400" dirty="0" smtClean="0"/>
          </a:p>
          <a:p>
            <a:r>
              <a:rPr lang="en-US" altLang="zh-CN" sz="2400" dirty="0" smtClean="0">
                <a:hlinkClick r:id="rId4"/>
              </a:rPr>
              <a:t>www.chenzhigang.com</a:t>
            </a:r>
            <a:r>
              <a:rPr lang="en-US" altLang="zh-CN" sz="2400" dirty="0" smtClean="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提纲</a:t>
            </a:r>
            <a:endParaRPr lang="zh-CN" altLang="en-US" dirty="0"/>
          </a:p>
        </p:txBody>
      </p:sp>
      <p:sp>
        <p:nvSpPr>
          <p:cNvPr id="3" name="内容占位符 2"/>
          <p:cNvSpPr>
            <a:spLocks noGrp="1"/>
          </p:cNvSpPr>
          <p:nvPr>
            <p:ph idx="1"/>
          </p:nvPr>
        </p:nvSpPr>
        <p:spPr/>
        <p:txBody>
          <a:bodyPr/>
          <a:lstStyle/>
          <a:p>
            <a:r>
              <a:rPr lang="zh-CN" altLang="en-US" dirty="0" smtClean="0"/>
              <a:t>什么是 </a:t>
            </a:r>
            <a:r>
              <a:rPr lang="en-US" altLang="zh-CN" dirty="0" smtClean="0"/>
              <a:t>Windows Azure</a:t>
            </a:r>
          </a:p>
          <a:p>
            <a:r>
              <a:rPr lang="en-US" altLang="zh-CN" dirty="0" smtClean="0"/>
              <a:t>Windows Azure </a:t>
            </a:r>
            <a:r>
              <a:rPr lang="zh-CN" altLang="en-US" dirty="0" smtClean="0"/>
              <a:t>架构</a:t>
            </a:r>
            <a:endParaRPr lang="en-US" altLang="zh-CN" dirty="0" smtClean="0"/>
          </a:p>
          <a:p>
            <a:r>
              <a:rPr lang="zh-CN" altLang="en-US" dirty="0" smtClean="0"/>
              <a:t>计算服务</a:t>
            </a:r>
            <a:endParaRPr lang="en-US" altLang="zh-CN" dirty="0" smtClean="0"/>
          </a:p>
          <a:p>
            <a:pPr lvl="1"/>
            <a:r>
              <a:rPr lang="en-US" altLang="zh-CN" dirty="0" err="1" smtClean="0"/>
              <a:t>WebRole</a:t>
            </a:r>
            <a:endParaRPr lang="en-US" altLang="zh-CN" dirty="0" smtClean="0"/>
          </a:p>
          <a:p>
            <a:pPr lvl="1"/>
            <a:r>
              <a:rPr lang="en-US" altLang="zh-CN" dirty="0" err="1" smtClean="0"/>
              <a:t>WorkerRole</a:t>
            </a:r>
            <a:endParaRPr lang="en-US" altLang="zh-CN" dirty="0" smtClean="0"/>
          </a:p>
          <a:p>
            <a:r>
              <a:rPr lang="zh-CN" altLang="en-US" dirty="0" smtClean="0"/>
              <a:t>存储服务</a:t>
            </a:r>
            <a:endParaRPr lang="en-US" altLang="zh-CN" dirty="0" smtClean="0"/>
          </a:p>
          <a:p>
            <a:pPr lvl="1"/>
            <a:r>
              <a:rPr lang="en-US" altLang="zh-CN" dirty="0" smtClean="0"/>
              <a:t>Blob</a:t>
            </a:r>
          </a:p>
          <a:p>
            <a:pPr lvl="1"/>
            <a:r>
              <a:rPr lang="en-US" altLang="zh-CN" dirty="0" smtClean="0"/>
              <a:t>Table</a:t>
            </a:r>
          </a:p>
          <a:p>
            <a:pPr lvl="1"/>
            <a:r>
              <a:rPr lang="en-US" altLang="zh-CN" dirty="0" smtClean="0"/>
              <a:t>Queue</a:t>
            </a:r>
          </a:p>
          <a:p>
            <a:r>
              <a:rPr lang="zh-CN" altLang="en-US" dirty="0" smtClean="0"/>
              <a:t>开发工具</a:t>
            </a: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现在的服务世界</a:t>
            </a:r>
            <a:endParaRPr lang="en-US" dirty="0"/>
          </a:p>
        </p:txBody>
      </p:sp>
      <p:grpSp>
        <p:nvGrpSpPr>
          <p:cNvPr id="4" name="Group 22"/>
          <p:cNvGrpSpPr/>
          <p:nvPr/>
        </p:nvGrpSpPr>
        <p:grpSpPr>
          <a:xfrm>
            <a:off x="500034" y="1857364"/>
            <a:ext cx="7774149" cy="609600"/>
            <a:chOff x="1828800" y="1905000"/>
            <a:chExt cx="6948588" cy="609600"/>
          </a:xfrm>
        </p:grpSpPr>
        <p:sp>
          <p:nvSpPr>
            <p:cNvPr id="5" name="Rectangle 4"/>
            <p:cNvSpPr/>
            <p:nvPr/>
          </p:nvSpPr>
          <p:spPr>
            <a:xfrm>
              <a:off x="1828800" y="1905000"/>
              <a:ext cx="914400" cy="609600"/>
            </a:xfrm>
            <a:prstGeom prst="rect">
              <a:avLst/>
            </a:prstGeom>
            <a:gradFill>
              <a:gsLst>
                <a:gs pos="0">
                  <a:srgbClr val="03D4A8"/>
                </a:gs>
                <a:gs pos="25000">
                  <a:srgbClr val="21D6E0"/>
                </a:gs>
                <a:gs pos="75000">
                  <a:srgbClr val="0087E6"/>
                </a:gs>
                <a:gs pos="100000">
                  <a:srgbClr val="005CBF"/>
                </a:gs>
              </a:gsLst>
              <a:lin ang="16200000" scaled="0"/>
            </a:gradFill>
            <a:ln>
              <a:solidFill>
                <a:schemeClr val="accent1">
                  <a:lumMod val="60000"/>
                  <a:lumOff val="40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ndParaRPr>
            </a:p>
          </p:txBody>
        </p:sp>
        <p:sp>
          <p:nvSpPr>
            <p:cNvPr id="6" name="TextBox 5"/>
            <p:cNvSpPr txBox="1"/>
            <p:nvPr/>
          </p:nvSpPr>
          <p:spPr>
            <a:xfrm>
              <a:off x="7328565" y="1981200"/>
              <a:ext cx="1448823" cy="523220"/>
            </a:xfrm>
            <a:prstGeom prst="rect">
              <a:avLst/>
            </a:prstGeom>
            <a:noFill/>
          </p:spPr>
          <p:txBody>
            <a:bodyPr wrap="none" rtlCol="0">
              <a:spAutoFit/>
            </a:bodyPr>
            <a:lstStyle/>
            <a:p>
              <a:r>
                <a:rPr lang="zh-CN" altLang="en-US" sz="2800" dirty="0" smtClean="0"/>
                <a:t>业务逻辑</a:t>
              </a:r>
              <a:endParaRPr lang="en-US" sz="2800" dirty="0" smtClean="0"/>
            </a:p>
          </p:txBody>
        </p:sp>
        <p:sp>
          <p:nvSpPr>
            <p:cNvPr id="7" name="Left Brace 6"/>
            <p:cNvSpPr/>
            <p:nvPr/>
          </p:nvSpPr>
          <p:spPr>
            <a:xfrm flipH="1">
              <a:off x="7086600" y="1981200"/>
              <a:ext cx="228600" cy="533400"/>
            </a:xfrm>
            <a:prstGeom prst="leftBrace">
              <a:avLst>
                <a:gd name="adj1" fmla="val 20801"/>
                <a:gd name="adj2" fmla="val 5389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 name="Rectangle 7"/>
          <p:cNvSpPr/>
          <p:nvPr/>
        </p:nvSpPr>
        <p:spPr>
          <a:xfrm>
            <a:off x="500035" y="5286364"/>
            <a:ext cx="5797226" cy="457200"/>
          </a:xfrm>
          <a:prstGeom prst="rect">
            <a:avLst/>
          </a:prstGeom>
          <a:solidFill>
            <a:schemeClr val="accent2"/>
          </a:solidFill>
          <a:ln>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rPr>
              <a:t>数据中心</a:t>
            </a:r>
            <a:endParaRPr lang="en-US" sz="2000" dirty="0">
              <a:solidFill>
                <a:srgbClr val="FFFFFF"/>
              </a:solidFill>
            </a:endParaRPr>
          </a:p>
        </p:txBody>
      </p:sp>
      <p:grpSp>
        <p:nvGrpSpPr>
          <p:cNvPr id="9" name="Group 39"/>
          <p:cNvGrpSpPr/>
          <p:nvPr/>
        </p:nvGrpSpPr>
        <p:grpSpPr>
          <a:xfrm>
            <a:off x="500034" y="4905364"/>
            <a:ext cx="2124371" cy="400110"/>
            <a:chOff x="1828800" y="4800600"/>
            <a:chExt cx="1898777" cy="400110"/>
          </a:xfrm>
        </p:grpSpPr>
        <p:sp>
          <p:nvSpPr>
            <p:cNvPr id="10" name="Rectangle 9"/>
            <p:cNvSpPr/>
            <p:nvPr/>
          </p:nvSpPr>
          <p:spPr>
            <a:xfrm>
              <a:off x="1828800" y="4800600"/>
              <a:ext cx="914400" cy="381000"/>
            </a:xfrm>
            <a:prstGeom prst="rect">
              <a:avLst/>
            </a:prstGeom>
            <a:solidFill>
              <a:schemeClr val="accent2"/>
            </a:solidFill>
            <a:ln>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11" name="TextBox 10"/>
            <p:cNvSpPr txBox="1"/>
            <p:nvPr/>
          </p:nvSpPr>
          <p:spPr>
            <a:xfrm>
              <a:off x="2819400" y="4800600"/>
              <a:ext cx="908177" cy="400110"/>
            </a:xfrm>
            <a:prstGeom prst="rect">
              <a:avLst/>
            </a:prstGeom>
            <a:noFill/>
          </p:spPr>
          <p:txBody>
            <a:bodyPr wrap="none" rtlCol="0">
              <a:spAutoFit/>
            </a:bodyPr>
            <a:lstStyle/>
            <a:p>
              <a:r>
                <a:rPr lang="zh-CN" altLang="en-US" sz="2000" dirty="0" smtClean="0"/>
                <a:t>硬件故障</a:t>
              </a:r>
              <a:endParaRPr lang="en-US" sz="2000" dirty="0"/>
            </a:p>
          </p:txBody>
        </p:sp>
      </p:grpSp>
      <p:grpSp>
        <p:nvGrpSpPr>
          <p:cNvPr id="12" name="Group 41"/>
          <p:cNvGrpSpPr/>
          <p:nvPr/>
        </p:nvGrpSpPr>
        <p:grpSpPr>
          <a:xfrm>
            <a:off x="500037" y="4143364"/>
            <a:ext cx="2554911" cy="400110"/>
            <a:chOff x="1828800" y="4038600"/>
            <a:chExt cx="2283596" cy="400110"/>
          </a:xfrm>
        </p:grpSpPr>
        <p:sp>
          <p:nvSpPr>
            <p:cNvPr id="13" name="Rectangle 12"/>
            <p:cNvSpPr/>
            <p:nvPr/>
          </p:nvSpPr>
          <p:spPr>
            <a:xfrm>
              <a:off x="1828800" y="4038600"/>
              <a:ext cx="914400" cy="381000"/>
            </a:xfrm>
            <a:prstGeom prst="rect">
              <a:avLst/>
            </a:prstGeom>
            <a:solidFill>
              <a:schemeClr val="accent2"/>
            </a:solidFill>
            <a:ln>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14" name="TextBox 13"/>
            <p:cNvSpPr txBox="1"/>
            <p:nvPr/>
          </p:nvSpPr>
          <p:spPr>
            <a:xfrm>
              <a:off x="2819398" y="4038600"/>
              <a:ext cx="1292998" cy="400110"/>
            </a:xfrm>
            <a:prstGeom prst="rect">
              <a:avLst/>
            </a:prstGeom>
            <a:noFill/>
          </p:spPr>
          <p:txBody>
            <a:bodyPr wrap="none" rtlCol="0">
              <a:spAutoFit/>
            </a:bodyPr>
            <a:lstStyle/>
            <a:p>
              <a:r>
                <a:rPr lang="zh-CN" altLang="en-US" sz="2000" dirty="0" smtClean="0"/>
                <a:t>存储需求上升</a:t>
              </a:r>
              <a:endParaRPr lang="en-US" sz="2000" dirty="0"/>
            </a:p>
          </p:txBody>
        </p:sp>
      </p:grpSp>
      <p:grpSp>
        <p:nvGrpSpPr>
          <p:cNvPr id="15" name="Group 40"/>
          <p:cNvGrpSpPr/>
          <p:nvPr/>
        </p:nvGrpSpPr>
        <p:grpSpPr>
          <a:xfrm>
            <a:off x="500036" y="4524364"/>
            <a:ext cx="2124370" cy="400110"/>
            <a:chOff x="1828800" y="4419600"/>
            <a:chExt cx="1898775" cy="400110"/>
          </a:xfrm>
        </p:grpSpPr>
        <p:sp>
          <p:nvSpPr>
            <p:cNvPr id="16" name="Rectangle 15"/>
            <p:cNvSpPr/>
            <p:nvPr/>
          </p:nvSpPr>
          <p:spPr>
            <a:xfrm>
              <a:off x="1828800" y="4419600"/>
              <a:ext cx="914400" cy="381000"/>
            </a:xfrm>
            <a:prstGeom prst="rect">
              <a:avLst/>
            </a:prstGeom>
            <a:solidFill>
              <a:schemeClr val="accent2"/>
            </a:solidFill>
            <a:ln>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17" name="TextBox 16"/>
            <p:cNvSpPr txBox="1"/>
            <p:nvPr/>
          </p:nvSpPr>
          <p:spPr>
            <a:xfrm>
              <a:off x="2819398" y="4419600"/>
              <a:ext cx="908177" cy="400110"/>
            </a:xfrm>
            <a:prstGeom prst="rect">
              <a:avLst/>
            </a:prstGeom>
            <a:noFill/>
          </p:spPr>
          <p:txBody>
            <a:bodyPr wrap="none" rtlCol="0">
              <a:spAutoFit/>
            </a:bodyPr>
            <a:lstStyle/>
            <a:p>
              <a:r>
                <a:rPr lang="zh-CN" altLang="en-US" sz="2000" dirty="0" smtClean="0"/>
                <a:t>流量增加</a:t>
              </a:r>
              <a:endParaRPr lang="en-US" sz="2000" dirty="0"/>
            </a:p>
          </p:txBody>
        </p:sp>
      </p:grpSp>
      <p:grpSp>
        <p:nvGrpSpPr>
          <p:cNvPr id="18" name="Group 42"/>
          <p:cNvGrpSpPr/>
          <p:nvPr/>
        </p:nvGrpSpPr>
        <p:grpSpPr>
          <a:xfrm>
            <a:off x="500035" y="3762364"/>
            <a:ext cx="2554913" cy="400110"/>
            <a:chOff x="1828800" y="3657600"/>
            <a:chExt cx="2283598" cy="400110"/>
          </a:xfrm>
        </p:grpSpPr>
        <p:sp>
          <p:nvSpPr>
            <p:cNvPr id="19" name="Rectangle 18"/>
            <p:cNvSpPr/>
            <p:nvPr/>
          </p:nvSpPr>
          <p:spPr>
            <a:xfrm>
              <a:off x="1828800" y="3657600"/>
              <a:ext cx="914400" cy="381000"/>
            </a:xfrm>
            <a:prstGeom prst="rect">
              <a:avLst/>
            </a:prstGeom>
            <a:solidFill>
              <a:schemeClr val="accent2"/>
            </a:solidFill>
            <a:ln>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20" name="TextBox 19"/>
            <p:cNvSpPr txBox="1"/>
            <p:nvPr/>
          </p:nvSpPr>
          <p:spPr>
            <a:xfrm>
              <a:off x="2819400" y="3657600"/>
              <a:ext cx="1292998" cy="400110"/>
            </a:xfrm>
            <a:prstGeom prst="rect">
              <a:avLst/>
            </a:prstGeom>
            <a:noFill/>
          </p:spPr>
          <p:txBody>
            <a:bodyPr wrap="none" rtlCol="0">
              <a:spAutoFit/>
            </a:bodyPr>
            <a:lstStyle/>
            <a:p>
              <a:r>
                <a:rPr lang="zh-CN" altLang="en-US" sz="2000" dirty="0" smtClean="0"/>
                <a:t>服务故障诊断</a:t>
              </a:r>
              <a:endParaRPr lang="en-US" sz="2000" dirty="0"/>
            </a:p>
          </p:txBody>
        </p:sp>
      </p:grpSp>
      <p:grpSp>
        <p:nvGrpSpPr>
          <p:cNvPr id="21" name="Group 43"/>
          <p:cNvGrpSpPr/>
          <p:nvPr/>
        </p:nvGrpSpPr>
        <p:grpSpPr>
          <a:xfrm>
            <a:off x="500035" y="3381364"/>
            <a:ext cx="2585302" cy="400110"/>
            <a:chOff x="1828800" y="3276600"/>
            <a:chExt cx="2310761" cy="400110"/>
          </a:xfrm>
        </p:grpSpPr>
        <p:sp>
          <p:nvSpPr>
            <p:cNvPr id="22" name="Rectangle 21"/>
            <p:cNvSpPr/>
            <p:nvPr/>
          </p:nvSpPr>
          <p:spPr>
            <a:xfrm>
              <a:off x="1828800" y="3276600"/>
              <a:ext cx="914400" cy="381000"/>
            </a:xfrm>
            <a:prstGeom prst="rect">
              <a:avLst/>
            </a:prstGeom>
            <a:solidFill>
              <a:schemeClr val="accent2"/>
            </a:solidFill>
            <a:ln>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23" name="TextBox 22"/>
            <p:cNvSpPr txBox="1"/>
            <p:nvPr/>
          </p:nvSpPr>
          <p:spPr>
            <a:xfrm>
              <a:off x="2846562" y="3276600"/>
              <a:ext cx="1292999" cy="400110"/>
            </a:xfrm>
            <a:prstGeom prst="rect">
              <a:avLst/>
            </a:prstGeom>
            <a:noFill/>
          </p:spPr>
          <p:txBody>
            <a:bodyPr wrap="none" rtlCol="0">
              <a:spAutoFit/>
            </a:bodyPr>
            <a:lstStyle/>
            <a:p>
              <a:r>
                <a:rPr lang="zh-CN" altLang="en-US" sz="2000" dirty="0" smtClean="0"/>
                <a:t>操作系统补丁</a:t>
              </a:r>
              <a:endParaRPr lang="en-US" sz="2000" dirty="0"/>
            </a:p>
          </p:txBody>
        </p:sp>
      </p:grpSp>
      <p:grpSp>
        <p:nvGrpSpPr>
          <p:cNvPr id="24" name="Group 44"/>
          <p:cNvGrpSpPr/>
          <p:nvPr/>
        </p:nvGrpSpPr>
        <p:grpSpPr>
          <a:xfrm>
            <a:off x="500036" y="3000364"/>
            <a:ext cx="2554913" cy="400110"/>
            <a:chOff x="1828800" y="2895600"/>
            <a:chExt cx="2283599" cy="400110"/>
          </a:xfrm>
        </p:grpSpPr>
        <p:sp>
          <p:nvSpPr>
            <p:cNvPr id="25" name="Rectangle 24"/>
            <p:cNvSpPr/>
            <p:nvPr/>
          </p:nvSpPr>
          <p:spPr>
            <a:xfrm>
              <a:off x="1828800" y="2895600"/>
              <a:ext cx="914400" cy="381000"/>
            </a:xfrm>
            <a:prstGeom prst="rect">
              <a:avLst/>
            </a:prstGeom>
            <a:solidFill>
              <a:schemeClr val="accent2"/>
            </a:solidFill>
            <a:ln>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26" name="TextBox 25"/>
            <p:cNvSpPr txBox="1"/>
            <p:nvPr/>
          </p:nvSpPr>
          <p:spPr>
            <a:xfrm>
              <a:off x="2819400" y="2895600"/>
              <a:ext cx="1292999" cy="400110"/>
            </a:xfrm>
            <a:prstGeom prst="rect">
              <a:avLst/>
            </a:prstGeom>
            <a:noFill/>
          </p:spPr>
          <p:txBody>
            <a:bodyPr wrap="none" rtlCol="0">
              <a:spAutoFit/>
            </a:bodyPr>
            <a:lstStyle/>
            <a:p>
              <a:r>
                <a:rPr lang="zh-CN" altLang="en-US" sz="2000" dirty="0" smtClean="0"/>
                <a:t>在线增加功能</a:t>
              </a:r>
              <a:endParaRPr lang="en-US" sz="2000" dirty="0"/>
            </a:p>
          </p:txBody>
        </p:sp>
      </p:grpSp>
      <p:grpSp>
        <p:nvGrpSpPr>
          <p:cNvPr id="27" name="Group 45"/>
          <p:cNvGrpSpPr/>
          <p:nvPr/>
        </p:nvGrpSpPr>
        <p:grpSpPr>
          <a:xfrm>
            <a:off x="500034" y="2619364"/>
            <a:ext cx="2985455" cy="400110"/>
            <a:chOff x="1828800" y="2514600"/>
            <a:chExt cx="2668419" cy="400110"/>
          </a:xfrm>
        </p:grpSpPr>
        <p:sp>
          <p:nvSpPr>
            <p:cNvPr id="28" name="Rectangle 27"/>
            <p:cNvSpPr/>
            <p:nvPr/>
          </p:nvSpPr>
          <p:spPr>
            <a:xfrm>
              <a:off x="1828800" y="2514600"/>
              <a:ext cx="914400" cy="381000"/>
            </a:xfrm>
            <a:prstGeom prst="rect">
              <a:avLst/>
            </a:prstGeom>
            <a:solidFill>
              <a:schemeClr val="accent2"/>
            </a:solidFill>
            <a:ln>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29" name="TextBox 28"/>
            <p:cNvSpPr txBox="1"/>
            <p:nvPr/>
          </p:nvSpPr>
          <p:spPr>
            <a:xfrm>
              <a:off x="2819400" y="2514600"/>
              <a:ext cx="1677819" cy="400110"/>
            </a:xfrm>
            <a:prstGeom prst="rect">
              <a:avLst/>
            </a:prstGeom>
            <a:noFill/>
          </p:spPr>
          <p:txBody>
            <a:bodyPr wrap="none" rtlCol="0">
              <a:spAutoFit/>
            </a:bodyPr>
            <a:lstStyle/>
            <a:p>
              <a:r>
                <a:rPr lang="zh-CN" altLang="en-US" sz="2000" dirty="0" smtClean="0"/>
                <a:t>扩展服务地理区域</a:t>
              </a:r>
              <a:endParaRPr lang="en-US" sz="2000" dirty="0"/>
            </a:p>
          </p:txBody>
        </p:sp>
      </p:grpSp>
      <p:grpSp>
        <p:nvGrpSpPr>
          <p:cNvPr id="30" name="Group 50"/>
          <p:cNvGrpSpPr/>
          <p:nvPr/>
        </p:nvGrpSpPr>
        <p:grpSpPr>
          <a:xfrm>
            <a:off x="500034" y="2280810"/>
            <a:ext cx="7824881" cy="2929354"/>
            <a:chOff x="1828800" y="2176046"/>
            <a:chExt cx="6993932" cy="2929354"/>
          </a:xfrm>
        </p:grpSpPr>
        <p:grpSp>
          <p:nvGrpSpPr>
            <p:cNvPr id="31" name="Group 21"/>
            <p:cNvGrpSpPr/>
            <p:nvPr/>
          </p:nvGrpSpPr>
          <p:grpSpPr>
            <a:xfrm>
              <a:off x="7086600" y="2514600"/>
              <a:ext cx="1736132" cy="2590800"/>
              <a:chOff x="7086600" y="2514600"/>
              <a:chExt cx="1736132" cy="2590800"/>
            </a:xfrm>
          </p:grpSpPr>
          <p:sp>
            <p:nvSpPr>
              <p:cNvPr id="35" name="TextBox 34"/>
              <p:cNvSpPr txBox="1"/>
              <p:nvPr/>
            </p:nvSpPr>
            <p:spPr>
              <a:xfrm>
                <a:off x="7373910" y="3276600"/>
                <a:ext cx="1448822" cy="523220"/>
              </a:xfrm>
              <a:prstGeom prst="rect">
                <a:avLst/>
              </a:prstGeom>
              <a:noFill/>
            </p:spPr>
            <p:txBody>
              <a:bodyPr wrap="none" rtlCol="0">
                <a:spAutoFit/>
              </a:bodyPr>
              <a:lstStyle/>
              <a:p>
                <a:r>
                  <a:rPr lang="zh-CN" altLang="en-US" sz="2800" dirty="0" smtClean="0"/>
                  <a:t>服务操作</a:t>
                </a:r>
                <a:endParaRPr lang="en-US" sz="2800" dirty="0"/>
              </a:p>
            </p:txBody>
          </p:sp>
          <p:sp>
            <p:nvSpPr>
              <p:cNvPr id="36" name="Left Brace 35"/>
              <p:cNvSpPr/>
              <p:nvPr/>
            </p:nvSpPr>
            <p:spPr>
              <a:xfrm flipH="1">
                <a:off x="7086600" y="2514600"/>
                <a:ext cx="228600" cy="2590800"/>
              </a:xfrm>
              <a:prstGeom prst="leftBrace">
                <a:avLst>
                  <a:gd name="adj1" fmla="val 20801"/>
                  <a:gd name="adj2" fmla="val 4880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47"/>
            <p:cNvGrpSpPr/>
            <p:nvPr/>
          </p:nvGrpSpPr>
          <p:grpSpPr>
            <a:xfrm>
              <a:off x="1828800" y="2176046"/>
              <a:ext cx="1283064" cy="338554"/>
              <a:chOff x="1828800" y="2557046"/>
              <a:chExt cx="1283064" cy="338554"/>
            </a:xfrm>
          </p:grpSpPr>
          <p:sp>
            <p:nvSpPr>
              <p:cNvPr id="33" name="Rectangle 32"/>
              <p:cNvSpPr/>
              <p:nvPr/>
            </p:nvSpPr>
            <p:spPr>
              <a:xfrm>
                <a:off x="1828800" y="2743200"/>
                <a:ext cx="914400" cy="152400"/>
              </a:xfrm>
              <a:prstGeom prst="rect">
                <a:avLst/>
              </a:prstGeom>
              <a:solidFill>
                <a:schemeClr val="accent2"/>
              </a:solidFill>
              <a:ln>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ndParaRPr>
              </a:p>
            </p:txBody>
          </p:sp>
          <p:sp>
            <p:nvSpPr>
              <p:cNvPr id="34" name="TextBox 33"/>
              <p:cNvSpPr txBox="1"/>
              <p:nvPr/>
            </p:nvSpPr>
            <p:spPr>
              <a:xfrm>
                <a:off x="2819400" y="2557046"/>
                <a:ext cx="292464" cy="338554"/>
              </a:xfrm>
              <a:prstGeom prst="rect">
                <a:avLst/>
              </a:prstGeom>
              <a:noFill/>
            </p:spPr>
            <p:txBody>
              <a:bodyPr wrap="none" rtlCol="0">
                <a:spAutoFit/>
              </a:bodyPr>
              <a:lstStyle/>
              <a:p>
                <a:r>
                  <a:rPr lang="en-US" sz="1600" dirty="0" smtClean="0"/>
                  <a: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云操作系统</a:t>
            </a:r>
            <a:endParaRPr lang="en-US" dirty="0"/>
          </a:p>
        </p:txBody>
      </p:sp>
      <p:sp>
        <p:nvSpPr>
          <p:cNvPr id="4" name="Rounded Rectangle 3"/>
          <p:cNvSpPr/>
          <p:nvPr/>
        </p:nvSpPr>
        <p:spPr bwMode="auto">
          <a:xfrm>
            <a:off x="661419" y="3695700"/>
            <a:ext cx="7821163" cy="1524000"/>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218585"/>
            <a:endParaRPr lang="en-US" dirty="0" smtClean="0">
              <a:solidFill>
                <a:srgbClr val="FFFFFF"/>
              </a:solidFill>
            </a:endParaRPr>
          </a:p>
        </p:txBody>
      </p:sp>
      <p:sp>
        <p:nvSpPr>
          <p:cNvPr id="5" name="Rectangle 4"/>
          <p:cNvSpPr/>
          <p:nvPr/>
        </p:nvSpPr>
        <p:spPr>
          <a:xfrm>
            <a:off x="661419" y="2933700"/>
            <a:ext cx="1218883" cy="228600"/>
          </a:xfrm>
          <a:prstGeom prst="rect">
            <a:avLst/>
          </a:prstGeom>
          <a:solidFill>
            <a:schemeClr val="accent2"/>
          </a:solidFill>
          <a:ln>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a:solidFill>
                <a:srgbClr val="FFFFFF"/>
              </a:solidFill>
            </a:endParaRPr>
          </a:p>
        </p:txBody>
      </p:sp>
      <p:sp>
        <p:nvSpPr>
          <p:cNvPr id="6" name="Rectangle 5"/>
          <p:cNvSpPr/>
          <p:nvPr/>
        </p:nvSpPr>
        <p:spPr>
          <a:xfrm>
            <a:off x="661419" y="1866900"/>
            <a:ext cx="1218883" cy="1066800"/>
          </a:xfrm>
          <a:prstGeom prst="rect">
            <a:avLst/>
          </a:prstGeom>
          <a:gradFill>
            <a:gsLst>
              <a:gs pos="0">
                <a:srgbClr val="03D4A8"/>
              </a:gs>
              <a:gs pos="25000">
                <a:srgbClr val="21D6E0"/>
              </a:gs>
              <a:gs pos="75000">
                <a:srgbClr val="0087E6"/>
              </a:gs>
              <a:gs pos="100000">
                <a:srgbClr val="005CBF"/>
              </a:gs>
            </a:gsLst>
            <a:lin ang="16200000" scaled="0"/>
          </a:gradFill>
          <a:ln>
            <a:solidFill>
              <a:schemeClr val="accent1">
                <a:lumMod val="60000"/>
                <a:lumOff val="40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a:solidFill>
                <a:srgbClr val="FFFFFF"/>
              </a:solidFill>
            </a:endParaRPr>
          </a:p>
        </p:txBody>
      </p:sp>
      <p:sp>
        <p:nvSpPr>
          <p:cNvPr id="7" name="Rectangle 6"/>
          <p:cNvSpPr/>
          <p:nvPr/>
        </p:nvSpPr>
        <p:spPr>
          <a:xfrm>
            <a:off x="2388169" y="3009900"/>
            <a:ext cx="1218883" cy="152400"/>
          </a:xfrm>
          <a:prstGeom prst="rect">
            <a:avLst/>
          </a:prstGeom>
          <a:solidFill>
            <a:schemeClr val="accent2"/>
          </a:solidFill>
          <a:ln>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a:solidFill>
                <a:srgbClr val="FFFFFF"/>
              </a:solidFill>
            </a:endParaRPr>
          </a:p>
        </p:txBody>
      </p:sp>
      <p:sp>
        <p:nvSpPr>
          <p:cNvPr id="8" name="Rectangle 7"/>
          <p:cNvSpPr/>
          <p:nvPr/>
        </p:nvSpPr>
        <p:spPr>
          <a:xfrm>
            <a:off x="2388169" y="1638300"/>
            <a:ext cx="1218883" cy="1371600"/>
          </a:xfrm>
          <a:prstGeom prst="rect">
            <a:avLst/>
          </a:prstGeom>
          <a:gradFill>
            <a:gsLst>
              <a:gs pos="0">
                <a:srgbClr val="03D4A8"/>
              </a:gs>
              <a:gs pos="25000">
                <a:srgbClr val="21D6E0"/>
              </a:gs>
              <a:gs pos="75000">
                <a:srgbClr val="0087E6"/>
              </a:gs>
              <a:gs pos="100000">
                <a:srgbClr val="005CBF"/>
              </a:gs>
            </a:gsLst>
            <a:lin ang="16200000" scaled="0"/>
          </a:gradFill>
          <a:ln>
            <a:solidFill>
              <a:schemeClr val="accent1">
                <a:lumMod val="60000"/>
                <a:lumOff val="40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a:solidFill>
                <a:srgbClr val="FFFFFF"/>
              </a:solidFill>
            </a:endParaRPr>
          </a:p>
        </p:txBody>
      </p:sp>
      <p:sp>
        <p:nvSpPr>
          <p:cNvPr id="9" name="Rectangle 8"/>
          <p:cNvSpPr/>
          <p:nvPr/>
        </p:nvSpPr>
        <p:spPr>
          <a:xfrm>
            <a:off x="7263699" y="2933700"/>
            <a:ext cx="1218883" cy="228600"/>
          </a:xfrm>
          <a:prstGeom prst="rect">
            <a:avLst/>
          </a:prstGeom>
          <a:solidFill>
            <a:schemeClr val="accent2"/>
          </a:solidFill>
          <a:ln>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a:solidFill>
                <a:srgbClr val="FFFFFF"/>
              </a:solidFill>
            </a:endParaRPr>
          </a:p>
        </p:txBody>
      </p:sp>
      <p:sp>
        <p:nvSpPr>
          <p:cNvPr id="10" name="Rectangle 9"/>
          <p:cNvSpPr/>
          <p:nvPr/>
        </p:nvSpPr>
        <p:spPr>
          <a:xfrm>
            <a:off x="7263699" y="2019300"/>
            <a:ext cx="1218883" cy="914400"/>
          </a:xfrm>
          <a:prstGeom prst="rect">
            <a:avLst/>
          </a:prstGeom>
          <a:gradFill>
            <a:gsLst>
              <a:gs pos="0">
                <a:srgbClr val="03D4A8"/>
              </a:gs>
              <a:gs pos="25000">
                <a:srgbClr val="21D6E0"/>
              </a:gs>
              <a:gs pos="75000">
                <a:srgbClr val="0087E6"/>
              </a:gs>
              <a:gs pos="100000">
                <a:srgbClr val="005CBF"/>
              </a:gs>
            </a:gsLst>
            <a:lin ang="16200000" scaled="0"/>
          </a:gradFill>
          <a:ln>
            <a:solidFill>
              <a:schemeClr val="accent1">
                <a:lumMod val="60000"/>
                <a:lumOff val="40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a:solidFill>
                <a:srgbClr val="FFFFFF"/>
              </a:solidFill>
            </a:endParaRPr>
          </a:p>
        </p:txBody>
      </p:sp>
      <p:sp>
        <p:nvSpPr>
          <p:cNvPr id="11" name="TextBox 26"/>
          <p:cNvSpPr txBox="1"/>
          <p:nvPr/>
        </p:nvSpPr>
        <p:spPr>
          <a:xfrm>
            <a:off x="661419" y="3162300"/>
            <a:ext cx="745717" cy="338554"/>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zh-CN" altLang="en-US" sz="1600" dirty="0" smtClean="0"/>
              <a:t>服务</a:t>
            </a:r>
            <a:r>
              <a:rPr lang="en-US" sz="1600" dirty="0" smtClean="0"/>
              <a:t> 1</a:t>
            </a:r>
          </a:p>
        </p:txBody>
      </p:sp>
      <p:sp>
        <p:nvSpPr>
          <p:cNvPr id="12" name="TextBox 27"/>
          <p:cNvSpPr txBox="1"/>
          <p:nvPr/>
        </p:nvSpPr>
        <p:spPr>
          <a:xfrm>
            <a:off x="2388170" y="3162300"/>
            <a:ext cx="699230" cy="338554"/>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zh-CN" altLang="en-US" sz="1600" dirty="0" smtClean="0"/>
              <a:t>服务</a:t>
            </a:r>
            <a:r>
              <a:rPr lang="en-US" sz="1600" dirty="0" smtClean="0"/>
              <a:t>2</a:t>
            </a:r>
          </a:p>
        </p:txBody>
      </p:sp>
      <p:sp>
        <p:nvSpPr>
          <p:cNvPr id="13" name="TextBox 28"/>
          <p:cNvSpPr txBox="1"/>
          <p:nvPr/>
        </p:nvSpPr>
        <p:spPr>
          <a:xfrm>
            <a:off x="7263700" y="3162300"/>
            <a:ext cx="728084" cy="338554"/>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zh-CN" altLang="en-US" sz="1600" dirty="0" smtClean="0"/>
              <a:t>服务</a:t>
            </a:r>
            <a:r>
              <a:rPr lang="en-US" sz="1600" dirty="0" smtClean="0"/>
              <a:t>N</a:t>
            </a:r>
          </a:p>
        </p:txBody>
      </p:sp>
      <p:sp>
        <p:nvSpPr>
          <p:cNvPr id="14" name="Rectangle 13"/>
          <p:cNvSpPr/>
          <p:nvPr/>
        </p:nvSpPr>
        <p:spPr>
          <a:xfrm>
            <a:off x="4114920" y="3009900"/>
            <a:ext cx="1218883" cy="152400"/>
          </a:xfrm>
          <a:prstGeom prst="rect">
            <a:avLst/>
          </a:prstGeom>
          <a:solidFill>
            <a:schemeClr val="accent2"/>
          </a:solidFill>
          <a:ln>
            <a:solidFill>
              <a:schemeClr val="accent2"/>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a:solidFill>
                <a:srgbClr val="FFFFFF"/>
              </a:solidFill>
            </a:endParaRPr>
          </a:p>
        </p:txBody>
      </p:sp>
      <p:sp>
        <p:nvSpPr>
          <p:cNvPr id="15" name="Rectangle 14"/>
          <p:cNvSpPr/>
          <p:nvPr/>
        </p:nvSpPr>
        <p:spPr>
          <a:xfrm>
            <a:off x="4114920" y="1638300"/>
            <a:ext cx="1218883" cy="1371600"/>
          </a:xfrm>
          <a:prstGeom prst="rect">
            <a:avLst/>
          </a:prstGeom>
          <a:gradFill>
            <a:gsLst>
              <a:gs pos="0">
                <a:srgbClr val="03D4A8"/>
              </a:gs>
              <a:gs pos="25000">
                <a:srgbClr val="21D6E0"/>
              </a:gs>
              <a:gs pos="75000">
                <a:srgbClr val="0087E6"/>
              </a:gs>
              <a:gs pos="100000">
                <a:srgbClr val="005CBF"/>
              </a:gs>
            </a:gsLst>
            <a:lin ang="16200000" scaled="0"/>
          </a:gradFill>
          <a:ln>
            <a:solidFill>
              <a:schemeClr val="accent1">
                <a:lumMod val="60000"/>
                <a:lumOff val="40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spcBef>
                <a:spcPct val="0"/>
              </a:spcBef>
              <a:spcAft>
                <a:spcPct val="0"/>
              </a:spcAft>
            </a:pPr>
            <a:endParaRPr lang="en-US" sz="2300">
              <a:solidFill>
                <a:srgbClr val="FFFFFF"/>
              </a:solidFill>
            </a:endParaRPr>
          </a:p>
        </p:txBody>
      </p:sp>
      <p:sp>
        <p:nvSpPr>
          <p:cNvPr id="16" name="TextBox 31"/>
          <p:cNvSpPr txBox="1"/>
          <p:nvPr/>
        </p:nvSpPr>
        <p:spPr>
          <a:xfrm>
            <a:off x="4114920" y="3162300"/>
            <a:ext cx="699230" cy="338554"/>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zh-CN" altLang="en-US" sz="1600" dirty="0" smtClean="0"/>
              <a:t>服务</a:t>
            </a:r>
            <a:r>
              <a:rPr lang="en-US" sz="1600" dirty="0" smtClean="0"/>
              <a:t>3</a:t>
            </a:r>
          </a:p>
        </p:txBody>
      </p:sp>
      <p:sp>
        <p:nvSpPr>
          <p:cNvPr id="17" name="TextBox 32"/>
          <p:cNvSpPr txBox="1"/>
          <p:nvPr/>
        </p:nvSpPr>
        <p:spPr>
          <a:xfrm>
            <a:off x="5671807" y="2019300"/>
            <a:ext cx="1313180" cy="769441"/>
          </a:xfrm>
          <a:prstGeom prst="rect">
            <a:avLst/>
          </a:prstGeom>
          <a:noFill/>
        </p:spPr>
        <p:txBody>
          <a:bodyPr wrap="non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4400" dirty="0" smtClean="0"/>
              <a:t>……</a:t>
            </a:r>
            <a:endParaRPr lang="en-US" sz="4400" dirty="0"/>
          </a:p>
        </p:txBody>
      </p:sp>
      <p:pic>
        <p:nvPicPr>
          <p:cNvPr id="18" name="Picture 17" descr="WinAzure_h_rgb.png"/>
          <p:cNvPicPr>
            <a:picLocks noChangeAspect="1"/>
          </p:cNvPicPr>
          <p:nvPr/>
        </p:nvPicPr>
        <p:blipFill>
          <a:blip r:embed="rId3" cstate="print"/>
          <a:stretch>
            <a:fillRect/>
          </a:stretch>
        </p:blipFill>
        <p:spPr>
          <a:xfrm>
            <a:off x="1053744" y="3771900"/>
            <a:ext cx="7009583" cy="130378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操作系统？</a:t>
            </a:r>
            <a:endParaRPr lang="en-US" dirty="0"/>
          </a:p>
        </p:txBody>
      </p:sp>
      <p:grpSp>
        <p:nvGrpSpPr>
          <p:cNvPr id="15" name="Group 23"/>
          <p:cNvGrpSpPr/>
          <p:nvPr/>
        </p:nvGrpSpPr>
        <p:grpSpPr>
          <a:xfrm>
            <a:off x="380999" y="2006600"/>
            <a:ext cx="3656648" cy="3657600"/>
            <a:chOff x="380999" y="1200150"/>
            <a:chExt cx="3656648" cy="2743200"/>
          </a:xfrm>
          <a:solidFill>
            <a:schemeClr val="accent1">
              <a:lumMod val="20000"/>
              <a:lumOff val="80000"/>
            </a:schemeClr>
          </a:solidFill>
        </p:grpSpPr>
        <p:sp>
          <p:nvSpPr>
            <p:cNvPr id="16" name="Oval 15"/>
            <p:cNvSpPr>
              <a:spLocks noChangeAspect="1"/>
            </p:cNvSpPr>
            <p:nvPr/>
          </p:nvSpPr>
          <p:spPr bwMode="auto">
            <a:xfrm>
              <a:off x="380999" y="1200150"/>
              <a:ext cx="3656648" cy="2743200"/>
            </a:xfrm>
            <a:prstGeom prst="ellipse">
              <a:avLst/>
            </a:prstGeom>
            <a:grp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grpSp>
          <p:nvGrpSpPr>
            <p:cNvPr id="17" name="Group 21"/>
            <p:cNvGrpSpPr/>
            <p:nvPr/>
          </p:nvGrpSpPr>
          <p:grpSpPr>
            <a:xfrm>
              <a:off x="761523" y="1546992"/>
              <a:ext cx="2895600" cy="1818506"/>
              <a:chOff x="800100" y="1210444"/>
              <a:chExt cx="2895600" cy="1818506"/>
            </a:xfrm>
            <a:grpFill/>
          </p:grpSpPr>
          <p:sp>
            <p:nvSpPr>
              <p:cNvPr id="18" name="Content Placeholder 2"/>
              <p:cNvSpPr txBox="1">
                <a:spLocks/>
              </p:cNvSpPr>
              <p:nvPr/>
            </p:nvSpPr>
            <p:spPr>
              <a:xfrm>
                <a:off x="800100" y="2163367"/>
                <a:ext cx="2895600" cy="865583"/>
              </a:xfrm>
              <a:prstGeom prst="rect">
                <a:avLst/>
              </a:prstGeom>
              <a:grpFill/>
            </p:spPr>
            <p:txBody>
              <a:bodyPr>
                <a:noAutofit/>
              </a:bodyPr>
              <a:lstStyle/>
              <a:p>
                <a:pPr algn="ctr" defTabSz="685864">
                  <a:lnSpc>
                    <a:spcPct val="90000"/>
                  </a:lnSpc>
                  <a:spcBef>
                    <a:spcPct val="20000"/>
                  </a:spcBef>
                </a:pPr>
                <a:r>
                  <a:rPr kumimoji="0" lang="zh-CN" altLang="en-US"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ea typeface="+mn-ea"/>
                    <a:cs typeface="+mn-cs"/>
                  </a:rPr>
                  <a:t>传统操作系统</a:t>
                </a:r>
                <a:endParaRPr kumimoji="0" lang="en-US" altLang="zh-CN"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ea typeface="+mn-ea"/>
                  <a:cs typeface="+mn-cs"/>
                </a:endParaRPr>
              </a:p>
              <a:p>
                <a:pPr algn="ctr" defTabSz="685864">
                  <a:lnSpc>
                    <a:spcPct val="90000"/>
                  </a:lnSpc>
                  <a:spcBef>
                    <a:spcPct val="20000"/>
                  </a:spcBef>
                </a:pPr>
                <a:r>
                  <a:rPr lang="zh-CN" altLang="en-US" sz="2000" b="1" dirty="0" smtClean="0">
                    <a:solidFill>
                      <a:schemeClr val="bg1"/>
                    </a:solidFill>
                    <a:effectLst>
                      <a:outerShdw blurRad="38100" dist="38100" dir="2700000" algn="tl">
                        <a:srgbClr val="000000">
                          <a:alpha val="43137"/>
                        </a:srgbClr>
                      </a:outerShdw>
                    </a:effectLst>
                  </a:rPr>
                  <a:t>管理资源</a:t>
                </a:r>
                <a:endParaRPr lang="en-US" sz="2000" i="1" dirty="0" smtClean="0">
                  <a:solidFill>
                    <a:schemeClr val="bg1"/>
                  </a:solidFill>
                </a:endParaRPr>
              </a:p>
            </p:txBody>
          </p:sp>
          <p:pic>
            <p:nvPicPr>
              <p:cNvPr id="19" name="Picture 2" descr="D:\2007 jobs\ms-artwork-2005\vista styled icons-all\Computer.png"/>
              <p:cNvPicPr>
                <a:picLocks noChangeAspect="1" noChangeArrowheads="1"/>
              </p:cNvPicPr>
              <p:nvPr/>
            </p:nvPicPr>
            <p:blipFill>
              <a:blip r:embed="rId3" cstate="print">
                <a:clrChange>
                  <a:clrFrom>
                    <a:srgbClr val="000000">
                      <a:alpha val="0"/>
                    </a:srgbClr>
                  </a:clrFrom>
                  <a:clrTo>
                    <a:srgbClr val="000000">
                      <a:alpha val="0"/>
                    </a:srgbClr>
                  </a:clrTo>
                </a:clrChange>
              </a:blip>
              <a:srcRect/>
              <a:stretch>
                <a:fillRect/>
              </a:stretch>
            </p:blipFill>
            <p:spPr bwMode="auto">
              <a:xfrm>
                <a:off x="1613503" y="1210444"/>
                <a:ext cx="1066800" cy="800100"/>
              </a:xfrm>
              <a:prstGeom prst="rect">
                <a:avLst/>
              </a:prstGeom>
              <a:grpFill/>
            </p:spPr>
          </p:pic>
        </p:grpSp>
      </p:grpSp>
      <p:sp>
        <p:nvSpPr>
          <p:cNvPr id="20" name="Oval 19"/>
          <p:cNvSpPr>
            <a:spLocks noChangeAspect="1"/>
          </p:cNvSpPr>
          <p:nvPr/>
        </p:nvSpPr>
        <p:spPr bwMode="auto">
          <a:xfrm>
            <a:off x="4407508" y="1498600"/>
            <a:ext cx="4570810" cy="4572000"/>
          </a:xfrm>
          <a:prstGeom prst="ellipse">
            <a:avLst/>
          </a:prstGeom>
          <a:solidFill>
            <a:srgbClr val="F3AF3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1" name="Group 247"/>
          <p:cNvGrpSpPr/>
          <p:nvPr/>
        </p:nvGrpSpPr>
        <p:grpSpPr>
          <a:xfrm>
            <a:off x="4659326" y="2523900"/>
            <a:ext cx="4067175" cy="2521400"/>
            <a:chOff x="504825" y="1712913"/>
            <a:chExt cx="10010775" cy="4654550"/>
          </a:xfrm>
        </p:grpSpPr>
        <p:sp>
          <p:nvSpPr>
            <p:cNvPr id="22" name="Freeform 7"/>
            <p:cNvSpPr>
              <a:spLocks/>
            </p:cNvSpPr>
            <p:nvPr/>
          </p:nvSpPr>
          <p:spPr bwMode="auto">
            <a:xfrm>
              <a:off x="8661400" y="4046538"/>
              <a:ext cx="317500" cy="254000"/>
            </a:xfrm>
            <a:custGeom>
              <a:avLst/>
              <a:gdLst/>
              <a:ahLst/>
              <a:cxnLst>
                <a:cxn ang="0">
                  <a:pos x="124" y="38"/>
                </a:cxn>
                <a:cxn ang="0">
                  <a:pos x="122" y="30"/>
                </a:cxn>
                <a:cxn ang="0">
                  <a:pos x="126" y="22"/>
                </a:cxn>
                <a:cxn ang="0">
                  <a:pos x="134" y="10"/>
                </a:cxn>
                <a:cxn ang="0">
                  <a:pos x="136" y="0"/>
                </a:cxn>
                <a:cxn ang="0">
                  <a:pos x="142" y="6"/>
                </a:cxn>
                <a:cxn ang="0">
                  <a:pos x="146" y="0"/>
                </a:cxn>
                <a:cxn ang="0">
                  <a:pos x="152" y="0"/>
                </a:cxn>
                <a:cxn ang="0">
                  <a:pos x="156" y="8"/>
                </a:cxn>
                <a:cxn ang="0">
                  <a:pos x="162" y="12"/>
                </a:cxn>
                <a:cxn ang="0">
                  <a:pos x="162" y="16"/>
                </a:cxn>
                <a:cxn ang="0">
                  <a:pos x="160" y="20"/>
                </a:cxn>
                <a:cxn ang="0">
                  <a:pos x="158" y="24"/>
                </a:cxn>
                <a:cxn ang="0">
                  <a:pos x="172" y="24"/>
                </a:cxn>
                <a:cxn ang="0">
                  <a:pos x="174" y="34"/>
                </a:cxn>
                <a:cxn ang="0">
                  <a:pos x="182" y="32"/>
                </a:cxn>
                <a:cxn ang="0">
                  <a:pos x="192" y="38"/>
                </a:cxn>
                <a:cxn ang="0">
                  <a:pos x="200" y="44"/>
                </a:cxn>
                <a:cxn ang="0">
                  <a:pos x="190" y="46"/>
                </a:cxn>
                <a:cxn ang="0">
                  <a:pos x="182" y="50"/>
                </a:cxn>
                <a:cxn ang="0">
                  <a:pos x="188" y="60"/>
                </a:cxn>
                <a:cxn ang="0">
                  <a:pos x="182" y="64"/>
                </a:cxn>
                <a:cxn ang="0">
                  <a:pos x="164" y="64"/>
                </a:cxn>
                <a:cxn ang="0">
                  <a:pos x="162" y="72"/>
                </a:cxn>
                <a:cxn ang="0">
                  <a:pos x="140" y="70"/>
                </a:cxn>
                <a:cxn ang="0">
                  <a:pos x="130" y="72"/>
                </a:cxn>
                <a:cxn ang="0">
                  <a:pos x="128" y="76"/>
                </a:cxn>
                <a:cxn ang="0">
                  <a:pos x="126" y="96"/>
                </a:cxn>
                <a:cxn ang="0">
                  <a:pos x="114" y="108"/>
                </a:cxn>
                <a:cxn ang="0">
                  <a:pos x="106" y="134"/>
                </a:cxn>
                <a:cxn ang="0">
                  <a:pos x="98" y="144"/>
                </a:cxn>
                <a:cxn ang="0">
                  <a:pos x="76" y="150"/>
                </a:cxn>
                <a:cxn ang="0">
                  <a:pos x="70" y="144"/>
                </a:cxn>
                <a:cxn ang="0">
                  <a:pos x="56" y="148"/>
                </a:cxn>
                <a:cxn ang="0">
                  <a:pos x="50" y="154"/>
                </a:cxn>
                <a:cxn ang="0">
                  <a:pos x="38" y="156"/>
                </a:cxn>
                <a:cxn ang="0">
                  <a:pos x="18" y="158"/>
                </a:cxn>
                <a:cxn ang="0">
                  <a:pos x="12" y="150"/>
                </a:cxn>
                <a:cxn ang="0">
                  <a:pos x="6" y="140"/>
                </a:cxn>
                <a:cxn ang="0">
                  <a:pos x="2" y="134"/>
                </a:cxn>
                <a:cxn ang="0">
                  <a:pos x="2" y="130"/>
                </a:cxn>
                <a:cxn ang="0">
                  <a:pos x="20" y="134"/>
                </a:cxn>
                <a:cxn ang="0">
                  <a:pos x="28" y="140"/>
                </a:cxn>
                <a:cxn ang="0">
                  <a:pos x="38" y="142"/>
                </a:cxn>
                <a:cxn ang="0">
                  <a:pos x="26" y="134"/>
                </a:cxn>
                <a:cxn ang="0">
                  <a:pos x="34" y="120"/>
                </a:cxn>
                <a:cxn ang="0">
                  <a:pos x="36" y="112"/>
                </a:cxn>
                <a:cxn ang="0">
                  <a:pos x="44" y="108"/>
                </a:cxn>
                <a:cxn ang="0">
                  <a:pos x="68" y="94"/>
                </a:cxn>
                <a:cxn ang="0">
                  <a:pos x="86" y="62"/>
                </a:cxn>
                <a:cxn ang="0">
                  <a:pos x="92" y="52"/>
                </a:cxn>
                <a:cxn ang="0">
                  <a:pos x="96" y="58"/>
                </a:cxn>
                <a:cxn ang="0">
                  <a:pos x="100" y="60"/>
                </a:cxn>
                <a:cxn ang="0">
                  <a:pos x="110" y="66"/>
                </a:cxn>
                <a:cxn ang="0">
                  <a:pos x="110" y="50"/>
                </a:cxn>
                <a:cxn ang="0">
                  <a:pos x="114" y="46"/>
                </a:cxn>
                <a:cxn ang="0">
                  <a:pos x="118" y="56"/>
                </a:cxn>
                <a:cxn ang="0">
                  <a:pos x="122" y="52"/>
                </a:cxn>
                <a:cxn ang="0">
                  <a:pos x="120" y="40"/>
                </a:cxn>
              </a:cxnLst>
              <a:rect l="0" t="0" r="r" b="b"/>
              <a:pathLst>
                <a:path w="200" h="160">
                  <a:moveTo>
                    <a:pt x="120" y="40"/>
                  </a:moveTo>
                  <a:lnTo>
                    <a:pt x="120" y="40"/>
                  </a:lnTo>
                  <a:lnTo>
                    <a:pt x="122" y="40"/>
                  </a:lnTo>
                  <a:lnTo>
                    <a:pt x="124" y="38"/>
                  </a:lnTo>
                  <a:lnTo>
                    <a:pt x="124" y="38"/>
                  </a:lnTo>
                  <a:lnTo>
                    <a:pt x="124" y="36"/>
                  </a:lnTo>
                  <a:lnTo>
                    <a:pt x="122" y="32"/>
                  </a:lnTo>
                  <a:lnTo>
                    <a:pt x="122" y="30"/>
                  </a:lnTo>
                  <a:lnTo>
                    <a:pt x="124" y="28"/>
                  </a:lnTo>
                  <a:lnTo>
                    <a:pt x="124" y="28"/>
                  </a:lnTo>
                  <a:lnTo>
                    <a:pt x="128" y="24"/>
                  </a:lnTo>
                  <a:lnTo>
                    <a:pt x="126" y="22"/>
                  </a:lnTo>
                  <a:lnTo>
                    <a:pt x="126" y="20"/>
                  </a:lnTo>
                  <a:lnTo>
                    <a:pt x="130" y="16"/>
                  </a:lnTo>
                  <a:lnTo>
                    <a:pt x="130" y="16"/>
                  </a:lnTo>
                  <a:lnTo>
                    <a:pt x="134" y="10"/>
                  </a:lnTo>
                  <a:lnTo>
                    <a:pt x="134" y="6"/>
                  </a:lnTo>
                  <a:lnTo>
                    <a:pt x="136" y="2"/>
                  </a:lnTo>
                  <a:lnTo>
                    <a:pt x="136" y="0"/>
                  </a:lnTo>
                  <a:lnTo>
                    <a:pt x="136" y="0"/>
                  </a:lnTo>
                  <a:lnTo>
                    <a:pt x="140" y="0"/>
                  </a:lnTo>
                  <a:lnTo>
                    <a:pt x="140" y="4"/>
                  </a:lnTo>
                  <a:lnTo>
                    <a:pt x="140" y="6"/>
                  </a:lnTo>
                  <a:lnTo>
                    <a:pt x="142" y="6"/>
                  </a:lnTo>
                  <a:lnTo>
                    <a:pt x="142" y="6"/>
                  </a:lnTo>
                  <a:lnTo>
                    <a:pt x="146" y="4"/>
                  </a:lnTo>
                  <a:lnTo>
                    <a:pt x="146" y="2"/>
                  </a:lnTo>
                  <a:lnTo>
                    <a:pt x="146" y="0"/>
                  </a:lnTo>
                  <a:lnTo>
                    <a:pt x="148" y="0"/>
                  </a:lnTo>
                  <a:lnTo>
                    <a:pt x="148" y="0"/>
                  </a:lnTo>
                  <a:lnTo>
                    <a:pt x="150" y="0"/>
                  </a:lnTo>
                  <a:lnTo>
                    <a:pt x="152" y="0"/>
                  </a:lnTo>
                  <a:lnTo>
                    <a:pt x="152" y="4"/>
                  </a:lnTo>
                  <a:lnTo>
                    <a:pt x="152" y="8"/>
                  </a:lnTo>
                  <a:lnTo>
                    <a:pt x="156" y="8"/>
                  </a:lnTo>
                  <a:lnTo>
                    <a:pt x="156" y="8"/>
                  </a:lnTo>
                  <a:lnTo>
                    <a:pt x="160" y="6"/>
                  </a:lnTo>
                  <a:lnTo>
                    <a:pt x="160" y="8"/>
                  </a:lnTo>
                  <a:lnTo>
                    <a:pt x="160" y="10"/>
                  </a:lnTo>
                  <a:lnTo>
                    <a:pt x="162" y="12"/>
                  </a:lnTo>
                  <a:lnTo>
                    <a:pt x="162" y="12"/>
                  </a:lnTo>
                  <a:lnTo>
                    <a:pt x="164" y="14"/>
                  </a:lnTo>
                  <a:lnTo>
                    <a:pt x="164" y="14"/>
                  </a:lnTo>
                  <a:lnTo>
                    <a:pt x="162" y="16"/>
                  </a:lnTo>
                  <a:lnTo>
                    <a:pt x="158" y="18"/>
                  </a:lnTo>
                  <a:lnTo>
                    <a:pt x="158" y="18"/>
                  </a:lnTo>
                  <a:lnTo>
                    <a:pt x="160" y="20"/>
                  </a:lnTo>
                  <a:lnTo>
                    <a:pt x="160" y="20"/>
                  </a:lnTo>
                  <a:lnTo>
                    <a:pt x="164" y="22"/>
                  </a:lnTo>
                  <a:lnTo>
                    <a:pt x="164" y="22"/>
                  </a:lnTo>
                  <a:lnTo>
                    <a:pt x="158" y="24"/>
                  </a:lnTo>
                  <a:lnTo>
                    <a:pt x="158" y="24"/>
                  </a:lnTo>
                  <a:lnTo>
                    <a:pt x="164" y="26"/>
                  </a:lnTo>
                  <a:lnTo>
                    <a:pt x="168" y="24"/>
                  </a:lnTo>
                  <a:lnTo>
                    <a:pt x="170" y="22"/>
                  </a:lnTo>
                  <a:lnTo>
                    <a:pt x="172" y="24"/>
                  </a:lnTo>
                  <a:lnTo>
                    <a:pt x="172" y="24"/>
                  </a:lnTo>
                  <a:lnTo>
                    <a:pt x="174" y="28"/>
                  </a:lnTo>
                  <a:lnTo>
                    <a:pt x="174" y="32"/>
                  </a:lnTo>
                  <a:lnTo>
                    <a:pt x="174" y="34"/>
                  </a:lnTo>
                  <a:lnTo>
                    <a:pt x="176" y="32"/>
                  </a:lnTo>
                  <a:lnTo>
                    <a:pt x="176" y="32"/>
                  </a:lnTo>
                  <a:lnTo>
                    <a:pt x="178" y="30"/>
                  </a:lnTo>
                  <a:lnTo>
                    <a:pt x="182" y="32"/>
                  </a:lnTo>
                  <a:lnTo>
                    <a:pt x="186" y="34"/>
                  </a:lnTo>
                  <a:lnTo>
                    <a:pt x="190" y="36"/>
                  </a:lnTo>
                  <a:lnTo>
                    <a:pt x="192" y="38"/>
                  </a:lnTo>
                  <a:lnTo>
                    <a:pt x="192" y="38"/>
                  </a:lnTo>
                  <a:lnTo>
                    <a:pt x="194" y="36"/>
                  </a:lnTo>
                  <a:lnTo>
                    <a:pt x="196" y="36"/>
                  </a:lnTo>
                  <a:lnTo>
                    <a:pt x="200" y="40"/>
                  </a:lnTo>
                  <a:lnTo>
                    <a:pt x="200" y="44"/>
                  </a:lnTo>
                  <a:lnTo>
                    <a:pt x="198" y="46"/>
                  </a:lnTo>
                  <a:lnTo>
                    <a:pt x="196" y="46"/>
                  </a:lnTo>
                  <a:lnTo>
                    <a:pt x="196" y="46"/>
                  </a:lnTo>
                  <a:lnTo>
                    <a:pt x="190" y="46"/>
                  </a:lnTo>
                  <a:lnTo>
                    <a:pt x="188" y="48"/>
                  </a:lnTo>
                  <a:lnTo>
                    <a:pt x="184" y="50"/>
                  </a:lnTo>
                  <a:lnTo>
                    <a:pt x="182" y="50"/>
                  </a:lnTo>
                  <a:lnTo>
                    <a:pt x="182" y="50"/>
                  </a:lnTo>
                  <a:lnTo>
                    <a:pt x="178" y="50"/>
                  </a:lnTo>
                  <a:lnTo>
                    <a:pt x="176" y="54"/>
                  </a:lnTo>
                  <a:lnTo>
                    <a:pt x="180" y="58"/>
                  </a:lnTo>
                  <a:lnTo>
                    <a:pt x="188" y="60"/>
                  </a:lnTo>
                  <a:lnTo>
                    <a:pt x="188" y="60"/>
                  </a:lnTo>
                  <a:lnTo>
                    <a:pt x="192" y="60"/>
                  </a:lnTo>
                  <a:lnTo>
                    <a:pt x="188" y="62"/>
                  </a:lnTo>
                  <a:lnTo>
                    <a:pt x="182" y="64"/>
                  </a:lnTo>
                  <a:lnTo>
                    <a:pt x="182" y="64"/>
                  </a:lnTo>
                  <a:lnTo>
                    <a:pt x="176" y="68"/>
                  </a:lnTo>
                  <a:lnTo>
                    <a:pt x="172" y="68"/>
                  </a:lnTo>
                  <a:lnTo>
                    <a:pt x="164" y="64"/>
                  </a:lnTo>
                  <a:lnTo>
                    <a:pt x="164" y="64"/>
                  </a:lnTo>
                  <a:lnTo>
                    <a:pt x="164" y="70"/>
                  </a:lnTo>
                  <a:lnTo>
                    <a:pt x="162" y="72"/>
                  </a:lnTo>
                  <a:lnTo>
                    <a:pt x="162" y="72"/>
                  </a:lnTo>
                  <a:lnTo>
                    <a:pt x="150" y="70"/>
                  </a:lnTo>
                  <a:lnTo>
                    <a:pt x="150" y="70"/>
                  </a:lnTo>
                  <a:lnTo>
                    <a:pt x="144" y="72"/>
                  </a:lnTo>
                  <a:lnTo>
                    <a:pt x="140" y="70"/>
                  </a:lnTo>
                  <a:lnTo>
                    <a:pt x="138" y="70"/>
                  </a:lnTo>
                  <a:lnTo>
                    <a:pt x="134" y="70"/>
                  </a:lnTo>
                  <a:lnTo>
                    <a:pt x="134" y="70"/>
                  </a:lnTo>
                  <a:lnTo>
                    <a:pt x="130" y="72"/>
                  </a:lnTo>
                  <a:lnTo>
                    <a:pt x="128" y="74"/>
                  </a:lnTo>
                  <a:lnTo>
                    <a:pt x="128" y="74"/>
                  </a:lnTo>
                  <a:lnTo>
                    <a:pt x="128" y="76"/>
                  </a:lnTo>
                  <a:lnTo>
                    <a:pt x="128" y="76"/>
                  </a:lnTo>
                  <a:lnTo>
                    <a:pt x="126" y="78"/>
                  </a:lnTo>
                  <a:lnTo>
                    <a:pt x="126" y="80"/>
                  </a:lnTo>
                  <a:lnTo>
                    <a:pt x="126" y="88"/>
                  </a:lnTo>
                  <a:lnTo>
                    <a:pt x="126" y="96"/>
                  </a:lnTo>
                  <a:lnTo>
                    <a:pt x="122" y="100"/>
                  </a:lnTo>
                  <a:lnTo>
                    <a:pt x="118" y="104"/>
                  </a:lnTo>
                  <a:lnTo>
                    <a:pt x="118" y="104"/>
                  </a:lnTo>
                  <a:lnTo>
                    <a:pt x="114" y="108"/>
                  </a:lnTo>
                  <a:lnTo>
                    <a:pt x="112" y="112"/>
                  </a:lnTo>
                  <a:lnTo>
                    <a:pt x="110" y="122"/>
                  </a:lnTo>
                  <a:lnTo>
                    <a:pt x="108" y="130"/>
                  </a:lnTo>
                  <a:lnTo>
                    <a:pt x="106" y="134"/>
                  </a:lnTo>
                  <a:lnTo>
                    <a:pt x="104" y="138"/>
                  </a:lnTo>
                  <a:lnTo>
                    <a:pt x="104" y="138"/>
                  </a:lnTo>
                  <a:lnTo>
                    <a:pt x="100" y="142"/>
                  </a:lnTo>
                  <a:lnTo>
                    <a:pt x="98" y="144"/>
                  </a:lnTo>
                  <a:lnTo>
                    <a:pt x="94" y="146"/>
                  </a:lnTo>
                  <a:lnTo>
                    <a:pt x="84" y="150"/>
                  </a:lnTo>
                  <a:lnTo>
                    <a:pt x="84" y="150"/>
                  </a:lnTo>
                  <a:lnTo>
                    <a:pt x="76" y="150"/>
                  </a:lnTo>
                  <a:lnTo>
                    <a:pt x="72" y="148"/>
                  </a:lnTo>
                  <a:lnTo>
                    <a:pt x="70" y="146"/>
                  </a:lnTo>
                  <a:lnTo>
                    <a:pt x="70" y="146"/>
                  </a:lnTo>
                  <a:lnTo>
                    <a:pt x="70" y="144"/>
                  </a:lnTo>
                  <a:lnTo>
                    <a:pt x="68" y="144"/>
                  </a:lnTo>
                  <a:lnTo>
                    <a:pt x="64" y="144"/>
                  </a:lnTo>
                  <a:lnTo>
                    <a:pt x="60" y="146"/>
                  </a:lnTo>
                  <a:lnTo>
                    <a:pt x="56" y="148"/>
                  </a:lnTo>
                  <a:lnTo>
                    <a:pt x="56" y="148"/>
                  </a:lnTo>
                  <a:lnTo>
                    <a:pt x="56" y="150"/>
                  </a:lnTo>
                  <a:lnTo>
                    <a:pt x="54" y="152"/>
                  </a:lnTo>
                  <a:lnTo>
                    <a:pt x="50" y="154"/>
                  </a:lnTo>
                  <a:lnTo>
                    <a:pt x="50" y="154"/>
                  </a:lnTo>
                  <a:lnTo>
                    <a:pt x="46" y="156"/>
                  </a:lnTo>
                  <a:lnTo>
                    <a:pt x="44" y="156"/>
                  </a:lnTo>
                  <a:lnTo>
                    <a:pt x="38" y="156"/>
                  </a:lnTo>
                  <a:lnTo>
                    <a:pt x="30" y="158"/>
                  </a:lnTo>
                  <a:lnTo>
                    <a:pt x="30" y="158"/>
                  </a:lnTo>
                  <a:lnTo>
                    <a:pt x="22" y="160"/>
                  </a:lnTo>
                  <a:lnTo>
                    <a:pt x="18" y="158"/>
                  </a:lnTo>
                  <a:lnTo>
                    <a:pt x="16" y="154"/>
                  </a:lnTo>
                  <a:lnTo>
                    <a:pt x="16" y="152"/>
                  </a:lnTo>
                  <a:lnTo>
                    <a:pt x="12" y="150"/>
                  </a:lnTo>
                  <a:lnTo>
                    <a:pt x="12" y="150"/>
                  </a:lnTo>
                  <a:lnTo>
                    <a:pt x="10" y="148"/>
                  </a:lnTo>
                  <a:lnTo>
                    <a:pt x="10" y="146"/>
                  </a:lnTo>
                  <a:lnTo>
                    <a:pt x="10" y="142"/>
                  </a:lnTo>
                  <a:lnTo>
                    <a:pt x="6" y="140"/>
                  </a:lnTo>
                  <a:lnTo>
                    <a:pt x="6" y="140"/>
                  </a:lnTo>
                  <a:lnTo>
                    <a:pt x="4" y="136"/>
                  </a:lnTo>
                  <a:lnTo>
                    <a:pt x="2" y="136"/>
                  </a:lnTo>
                  <a:lnTo>
                    <a:pt x="2" y="134"/>
                  </a:lnTo>
                  <a:lnTo>
                    <a:pt x="0" y="132"/>
                  </a:lnTo>
                  <a:lnTo>
                    <a:pt x="0" y="132"/>
                  </a:lnTo>
                  <a:lnTo>
                    <a:pt x="0" y="130"/>
                  </a:lnTo>
                  <a:lnTo>
                    <a:pt x="2" y="130"/>
                  </a:lnTo>
                  <a:lnTo>
                    <a:pt x="4" y="134"/>
                  </a:lnTo>
                  <a:lnTo>
                    <a:pt x="12" y="134"/>
                  </a:lnTo>
                  <a:lnTo>
                    <a:pt x="12" y="134"/>
                  </a:lnTo>
                  <a:lnTo>
                    <a:pt x="20" y="134"/>
                  </a:lnTo>
                  <a:lnTo>
                    <a:pt x="24" y="136"/>
                  </a:lnTo>
                  <a:lnTo>
                    <a:pt x="26" y="140"/>
                  </a:lnTo>
                  <a:lnTo>
                    <a:pt x="28" y="140"/>
                  </a:lnTo>
                  <a:lnTo>
                    <a:pt x="28" y="140"/>
                  </a:lnTo>
                  <a:lnTo>
                    <a:pt x="36" y="142"/>
                  </a:lnTo>
                  <a:lnTo>
                    <a:pt x="40" y="144"/>
                  </a:lnTo>
                  <a:lnTo>
                    <a:pt x="40" y="144"/>
                  </a:lnTo>
                  <a:lnTo>
                    <a:pt x="38" y="142"/>
                  </a:lnTo>
                  <a:lnTo>
                    <a:pt x="30" y="138"/>
                  </a:lnTo>
                  <a:lnTo>
                    <a:pt x="30" y="138"/>
                  </a:lnTo>
                  <a:lnTo>
                    <a:pt x="28" y="136"/>
                  </a:lnTo>
                  <a:lnTo>
                    <a:pt x="26" y="134"/>
                  </a:lnTo>
                  <a:lnTo>
                    <a:pt x="30" y="128"/>
                  </a:lnTo>
                  <a:lnTo>
                    <a:pt x="34" y="124"/>
                  </a:lnTo>
                  <a:lnTo>
                    <a:pt x="34" y="122"/>
                  </a:lnTo>
                  <a:lnTo>
                    <a:pt x="34" y="120"/>
                  </a:lnTo>
                  <a:lnTo>
                    <a:pt x="34" y="120"/>
                  </a:lnTo>
                  <a:lnTo>
                    <a:pt x="34" y="118"/>
                  </a:lnTo>
                  <a:lnTo>
                    <a:pt x="34" y="116"/>
                  </a:lnTo>
                  <a:lnTo>
                    <a:pt x="36" y="112"/>
                  </a:lnTo>
                  <a:lnTo>
                    <a:pt x="38" y="108"/>
                  </a:lnTo>
                  <a:lnTo>
                    <a:pt x="38" y="108"/>
                  </a:lnTo>
                  <a:lnTo>
                    <a:pt x="40" y="108"/>
                  </a:lnTo>
                  <a:lnTo>
                    <a:pt x="44" y="108"/>
                  </a:lnTo>
                  <a:lnTo>
                    <a:pt x="54" y="102"/>
                  </a:lnTo>
                  <a:lnTo>
                    <a:pt x="54" y="102"/>
                  </a:lnTo>
                  <a:lnTo>
                    <a:pt x="64" y="98"/>
                  </a:lnTo>
                  <a:lnTo>
                    <a:pt x="68" y="94"/>
                  </a:lnTo>
                  <a:lnTo>
                    <a:pt x="72" y="86"/>
                  </a:lnTo>
                  <a:lnTo>
                    <a:pt x="80" y="70"/>
                  </a:lnTo>
                  <a:lnTo>
                    <a:pt x="80" y="70"/>
                  </a:lnTo>
                  <a:lnTo>
                    <a:pt x="86" y="62"/>
                  </a:lnTo>
                  <a:lnTo>
                    <a:pt x="86" y="56"/>
                  </a:lnTo>
                  <a:lnTo>
                    <a:pt x="88" y="54"/>
                  </a:lnTo>
                  <a:lnTo>
                    <a:pt x="92" y="52"/>
                  </a:lnTo>
                  <a:lnTo>
                    <a:pt x="92" y="52"/>
                  </a:lnTo>
                  <a:lnTo>
                    <a:pt x="94" y="54"/>
                  </a:lnTo>
                  <a:lnTo>
                    <a:pt x="96" y="56"/>
                  </a:lnTo>
                  <a:lnTo>
                    <a:pt x="96" y="58"/>
                  </a:lnTo>
                  <a:lnTo>
                    <a:pt x="96" y="58"/>
                  </a:lnTo>
                  <a:lnTo>
                    <a:pt x="98" y="60"/>
                  </a:lnTo>
                  <a:lnTo>
                    <a:pt x="98" y="58"/>
                  </a:lnTo>
                  <a:lnTo>
                    <a:pt x="98" y="58"/>
                  </a:lnTo>
                  <a:lnTo>
                    <a:pt x="100" y="60"/>
                  </a:lnTo>
                  <a:lnTo>
                    <a:pt x="100" y="60"/>
                  </a:lnTo>
                  <a:lnTo>
                    <a:pt x="104" y="66"/>
                  </a:lnTo>
                  <a:lnTo>
                    <a:pt x="108" y="68"/>
                  </a:lnTo>
                  <a:lnTo>
                    <a:pt x="110" y="66"/>
                  </a:lnTo>
                  <a:lnTo>
                    <a:pt x="110" y="66"/>
                  </a:lnTo>
                  <a:lnTo>
                    <a:pt x="112" y="60"/>
                  </a:lnTo>
                  <a:lnTo>
                    <a:pt x="110" y="54"/>
                  </a:lnTo>
                  <a:lnTo>
                    <a:pt x="110" y="50"/>
                  </a:lnTo>
                  <a:lnTo>
                    <a:pt x="110" y="48"/>
                  </a:lnTo>
                  <a:lnTo>
                    <a:pt x="112" y="46"/>
                  </a:lnTo>
                  <a:lnTo>
                    <a:pt x="112" y="46"/>
                  </a:lnTo>
                  <a:lnTo>
                    <a:pt x="114" y="46"/>
                  </a:lnTo>
                  <a:lnTo>
                    <a:pt x="116" y="46"/>
                  </a:lnTo>
                  <a:lnTo>
                    <a:pt x="116" y="52"/>
                  </a:lnTo>
                  <a:lnTo>
                    <a:pt x="118" y="56"/>
                  </a:lnTo>
                  <a:lnTo>
                    <a:pt x="118" y="56"/>
                  </a:lnTo>
                  <a:lnTo>
                    <a:pt x="120" y="56"/>
                  </a:lnTo>
                  <a:lnTo>
                    <a:pt x="120" y="56"/>
                  </a:lnTo>
                  <a:lnTo>
                    <a:pt x="122" y="54"/>
                  </a:lnTo>
                  <a:lnTo>
                    <a:pt x="122" y="52"/>
                  </a:lnTo>
                  <a:lnTo>
                    <a:pt x="122" y="50"/>
                  </a:lnTo>
                  <a:lnTo>
                    <a:pt x="122" y="50"/>
                  </a:lnTo>
                  <a:lnTo>
                    <a:pt x="120" y="44"/>
                  </a:lnTo>
                  <a:lnTo>
                    <a:pt x="120" y="40"/>
                  </a:lnTo>
                  <a:lnTo>
                    <a:pt x="120" y="40"/>
                  </a:lnTo>
                  <a:close/>
                </a:path>
              </a:pathLst>
            </a:custGeom>
            <a:solidFill>
              <a:srgbClr val="F3C8B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3063875" y="6294438"/>
              <a:ext cx="123825" cy="63500"/>
            </a:xfrm>
            <a:custGeom>
              <a:avLst/>
              <a:gdLst/>
              <a:ahLst/>
              <a:cxnLst>
                <a:cxn ang="0">
                  <a:pos x="0" y="0"/>
                </a:cxn>
                <a:cxn ang="0">
                  <a:pos x="10" y="4"/>
                </a:cxn>
                <a:cxn ang="0">
                  <a:pos x="12" y="6"/>
                </a:cxn>
                <a:cxn ang="0">
                  <a:pos x="8" y="6"/>
                </a:cxn>
                <a:cxn ang="0">
                  <a:pos x="10" y="8"/>
                </a:cxn>
                <a:cxn ang="0">
                  <a:pos x="14" y="8"/>
                </a:cxn>
                <a:cxn ang="0">
                  <a:pos x="16" y="10"/>
                </a:cxn>
                <a:cxn ang="0">
                  <a:pos x="20" y="14"/>
                </a:cxn>
                <a:cxn ang="0">
                  <a:pos x="26" y="16"/>
                </a:cxn>
                <a:cxn ang="0">
                  <a:pos x="32" y="20"/>
                </a:cxn>
                <a:cxn ang="0">
                  <a:pos x="38" y="22"/>
                </a:cxn>
                <a:cxn ang="0">
                  <a:pos x="42" y="24"/>
                </a:cxn>
                <a:cxn ang="0">
                  <a:pos x="50" y="26"/>
                </a:cxn>
                <a:cxn ang="0">
                  <a:pos x="52" y="26"/>
                </a:cxn>
                <a:cxn ang="0">
                  <a:pos x="58" y="30"/>
                </a:cxn>
                <a:cxn ang="0">
                  <a:pos x="64" y="32"/>
                </a:cxn>
                <a:cxn ang="0">
                  <a:pos x="68" y="34"/>
                </a:cxn>
                <a:cxn ang="0">
                  <a:pos x="74" y="34"/>
                </a:cxn>
                <a:cxn ang="0">
                  <a:pos x="78" y="34"/>
                </a:cxn>
                <a:cxn ang="0">
                  <a:pos x="78" y="36"/>
                </a:cxn>
                <a:cxn ang="0">
                  <a:pos x="76" y="38"/>
                </a:cxn>
                <a:cxn ang="0">
                  <a:pos x="72" y="38"/>
                </a:cxn>
                <a:cxn ang="0">
                  <a:pos x="66" y="40"/>
                </a:cxn>
                <a:cxn ang="0">
                  <a:pos x="64" y="40"/>
                </a:cxn>
                <a:cxn ang="0">
                  <a:pos x="60" y="40"/>
                </a:cxn>
                <a:cxn ang="0">
                  <a:pos x="56" y="40"/>
                </a:cxn>
                <a:cxn ang="0">
                  <a:pos x="46" y="38"/>
                </a:cxn>
                <a:cxn ang="0">
                  <a:pos x="38" y="40"/>
                </a:cxn>
                <a:cxn ang="0">
                  <a:pos x="32" y="38"/>
                </a:cxn>
                <a:cxn ang="0">
                  <a:pos x="24" y="36"/>
                </a:cxn>
                <a:cxn ang="0">
                  <a:pos x="24" y="38"/>
                </a:cxn>
                <a:cxn ang="0">
                  <a:pos x="20" y="38"/>
                </a:cxn>
              </a:cxnLst>
              <a:rect l="0" t="0" r="r" b="b"/>
              <a:pathLst>
                <a:path w="78" h="40">
                  <a:moveTo>
                    <a:pt x="20" y="38"/>
                  </a:moveTo>
                  <a:lnTo>
                    <a:pt x="0" y="0"/>
                  </a:lnTo>
                  <a:lnTo>
                    <a:pt x="0" y="0"/>
                  </a:lnTo>
                  <a:lnTo>
                    <a:pt x="10" y="4"/>
                  </a:lnTo>
                  <a:lnTo>
                    <a:pt x="10" y="4"/>
                  </a:lnTo>
                  <a:lnTo>
                    <a:pt x="12" y="6"/>
                  </a:lnTo>
                  <a:lnTo>
                    <a:pt x="8" y="6"/>
                  </a:lnTo>
                  <a:lnTo>
                    <a:pt x="8" y="6"/>
                  </a:lnTo>
                  <a:lnTo>
                    <a:pt x="6" y="8"/>
                  </a:lnTo>
                  <a:lnTo>
                    <a:pt x="10" y="8"/>
                  </a:lnTo>
                  <a:lnTo>
                    <a:pt x="10" y="8"/>
                  </a:lnTo>
                  <a:lnTo>
                    <a:pt x="14" y="8"/>
                  </a:lnTo>
                  <a:lnTo>
                    <a:pt x="14" y="8"/>
                  </a:lnTo>
                  <a:lnTo>
                    <a:pt x="16" y="10"/>
                  </a:lnTo>
                  <a:lnTo>
                    <a:pt x="16" y="10"/>
                  </a:lnTo>
                  <a:lnTo>
                    <a:pt x="20" y="14"/>
                  </a:lnTo>
                  <a:lnTo>
                    <a:pt x="26" y="16"/>
                  </a:lnTo>
                  <a:lnTo>
                    <a:pt x="26" y="16"/>
                  </a:lnTo>
                  <a:lnTo>
                    <a:pt x="28" y="18"/>
                  </a:lnTo>
                  <a:lnTo>
                    <a:pt x="32" y="20"/>
                  </a:lnTo>
                  <a:lnTo>
                    <a:pt x="32" y="20"/>
                  </a:lnTo>
                  <a:lnTo>
                    <a:pt x="38" y="22"/>
                  </a:lnTo>
                  <a:lnTo>
                    <a:pt x="42" y="24"/>
                  </a:lnTo>
                  <a:lnTo>
                    <a:pt x="42" y="24"/>
                  </a:lnTo>
                  <a:lnTo>
                    <a:pt x="46" y="26"/>
                  </a:lnTo>
                  <a:lnTo>
                    <a:pt x="50" y="26"/>
                  </a:lnTo>
                  <a:lnTo>
                    <a:pt x="50" y="26"/>
                  </a:lnTo>
                  <a:lnTo>
                    <a:pt x="52" y="26"/>
                  </a:lnTo>
                  <a:lnTo>
                    <a:pt x="52" y="26"/>
                  </a:lnTo>
                  <a:lnTo>
                    <a:pt x="58" y="30"/>
                  </a:lnTo>
                  <a:lnTo>
                    <a:pt x="58" y="30"/>
                  </a:lnTo>
                  <a:lnTo>
                    <a:pt x="64" y="32"/>
                  </a:lnTo>
                  <a:lnTo>
                    <a:pt x="68" y="34"/>
                  </a:lnTo>
                  <a:lnTo>
                    <a:pt x="68" y="34"/>
                  </a:lnTo>
                  <a:lnTo>
                    <a:pt x="72" y="34"/>
                  </a:lnTo>
                  <a:lnTo>
                    <a:pt x="74" y="34"/>
                  </a:lnTo>
                  <a:lnTo>
                    <a:pt x="74" y="34"/>
                  </a:lnTo>
                  <a:lnTo>
                    <a:pt x="78" y="34"/>
                  </a:lnTo>
                  <a:lnTo>
                    <a:pt x="78" y="34"/>
                  </a:lnTo>
                  <a:lnTo>
                    <a:pt x="78" y="36"/>
                  </a:lnTo>
                  <a:lnTo>
                    <a:pt x="78" y="36"/>
                  </a:lnTo>
                  <a:lnTo>
                    <a:pt x="76" y="38"/>
                  </a:lnTo>
                  <a:lnTo>
                    <a:pt x="72" y="38"/>
                  </a:lnTo>
                  <a:lnTo>
                    <a:pt x="72" y="38"/>
                  </a:lnTo>
                  <a:lnTo>
                    <a:pt x="70" y="40"/>
                  </a:lnTo>
                  <a:lnTo>
                    <a:pt x="66" y="40"/>
                  </a:lnTo>
                  <a:lnTo>
                    <a:pt x="66" y="40"/>
                  </a:lnTo>
                  <a:lnTo>
                    <a:pt x="64" y="40"/>
                  </a:lnTo>
                  <a:lnTo>
                    <a:pt x="62" y="40"/>
                  </a:lnTo>
                  <a:lnTo>
                    <a:pt x="60" y="40"/>
                  </a:lnTo>
                  <a:lnTo>
                    <a:pt x="56" y="40"/>
                  </a:lnTo>
                  <a:lnTo>
                    <a:pt x="56" y="40"/>
                  </a:lnTo>
                  <a:lnTo>
                    <a:pt x="50" y="38"/>
                  </a:lnTo>
                  <a:lnTo>
                    <a:pt x="46" y="38"/>
                  </a:lnTo>
                  <a:lnTo>
                    <a:pt x="46" y="38"/>
                  </a:lnTo>
                  <a:lnTo>
                    <a:pt x="38" y="40"/>
                  </a:lnTo>
                  <a:lnTo>
                    <a:pt x="32" y="38"/>
                  </a:lnTo>
                  <a:lnTo>
                    <a:pt x="32" y="38"/>
                  </a:lnTo>
                  <a:lnTo>
                    <a:pt x="28" y="36"/>
                  </a:lnTo>
                  <a:lnTo>
                    <a:pt x="24" y="36"/>
                  </a:lnTo>
                  <a:lnTo>
                    <a:pt x="24" y="38"/>
                  </a:lnTo>
                  <a:lnTo>
                    <a:pt x="24" y="38"/>
                  </a:lnTo>
                  <a:lnTo>
                    <a:pt x="20" y="38"/>
                  </a:lnTo>
                  <a:lnTo>
                    <a:pt x="20" y="38"/>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nvSpPr>
          <p:spPr bwMode="auto">
            <a:xfrm>
              <a:off x="2216150" y="3954463"/>
              <a:ext cx="193675" cy="98425"/>
            </a:xfrm>
            <a:custGeom>
              <a:avLst/>
              <a:gdLst/>
              <a:ahLst/>
              <a:cxnLst>
                <a:cxn ang="0">
                  <a:pos x="116" y="20"/>
                </a:cxn>
                <a:cxn ang="0">
                  <a:pos x="110" y="16"/>
                </a:cxn>
                <a:cxn ang="0">
                  <a:pos x="110" y="14"/>
                </a:cxn>
                <a:cxn ang="0">
                  <a:pos x="94" y="4"/>
                </a:cxn>
                <a:cxn ang="0">
                  <a:pos x="84" y="2"/>
                </a:cxn>
                <a:cxn ang="0">
                  <a:pos x="74" y="8"/>
                </a:cxn>
                <a:cxn ang="0">
                  <a:pos x="72" y="12"/>
                </a:cxn>
                <a:cxn ang="0">
                  <a:pos x="74" y="18"/>
                </a:cxn>
                <a:cxn ang="0">
                  <a:pos x="66" y="20"/>
                </a:cxn>
                <a:cxn ang="0">
                  <a:pos x="70" y="12"/>
                </a:cxn>
                <a:cxn ang="0">
                  <a:pos x="66" y="12"/>
                </a:cxn>
                <a:cxn ang="0">
                  <a:pos x="60" y="16"/>
                </a:cxn>
                <a:cxn ang="0">
                  <a:pos x="50" y="18"/>
                </a:cxn>
                <a:cxn ang="0">
                  <a:pos x="32" y="20"/>
                </a:cxn>
                <a:cxn ang="0">
                  <a:pos x="26" y="14"/>
                </a:cxn>
                <a:cxn ang="0">
                  <a:pos x="22" y="14"/>
                </a:cxn>
                <a:cxn ang="0">
                  <a:pos x="20" y="16"/>
                </a:cxn>
                <a:cxn ang="0">
                  <a:pos x="16" y="12"/>
                </a:cxn>
                <a:cxn ang="0">
                  <a:pos x="18" y="10"/>
                </a:cxn>
                <a:cxn ang="0">
                  <a:pos x="18" y="6"/>
                </a:cxn>
                <a:cxn ang="0">
                  <a:pos x="12" y="0"/>
                </a:cxn>
                <a:cxn ang="0">
                  <a:pos x="4" y="4"/>
                </a:cxn>
                <a:cxn ang="0">
                  <a:pos x="6" y="12"/>
                </a:cxn>
                <a:cxn ang="0">
                  <a:pos x="6" y="18"/>
                </a:cxn>
                <a:cxn ang="0">
                  <a:pos x="4" y="28"/>
                </a:cxn>
                <a:cxn ang="0">
                  <a:pos x="0" y="32"/>
                </a:cxn>
                <a:cxn ang="0">
                  <a:pos x="2" y="40"/>
                </a:cxn>
                <a:cxn ang="0">
                  <a:pos x="4" y="36"/>
                </a:cxn>
                <a:cxn ang="0">
                  <a:pos x="6" y="36"/>
                </a:cxn>
                <a:cxn ang="0">
                  <a:pos x="12" y="36"/>
                </a:cxn>
                <a:cxn ang="0">
                  <a:pos x="14" y="36"/>
                </a:cxn>
                <a:cxn ang="0">
                  <a:pos x="24" y="40"/>
                </a:cxn>
                <a:cxn ang="0">
                  <a:pos x="30" y="46"/>
                </a:cxn>
                <a:cxn ang="0">
                  <a:pos x="34" y="52"/>
                </a:cxn>
                <a:cxn ang="0">
                  <a:pos x="38" y="54"/>
                </a:cxn>
                <a:cxn ang="0">
                  <a:pos x="40" y="50"/>
                </a:cxn>
                <a:cxn ang="0">
                  <a:pos x="42" y="50"/>
                </a:cxn>
                <a:cxn ang="0">
                  <a:pos x="44" y="58"/>
                </a:cxn>
                <a:cxn ang="0">
                  <a:pos x="56" y="62"/>
                </a:cxn>
                <a:cxn ang="0">
                  <a:pos x="62" y="54"/>
                </a:cxn>
                <a:cxn ang="0">
                  <a:pos x="58" y="48"/>
                </a:cxn>
                <a:cxn ang="0">
                  <a:pos x="56" y="46"/>
                </a:cxn>
                <a:cxn ang="0">
                  <a:pos x="58" y="40"/>
                </a:cxn>
                <a:cxn ang="0">
                  <a:pos x="70" y="28"/>
                </a:cxn>
                <a:cxn ang="0">
                  <a:pos x="70" y="26"/>
                </a:cxn>
                <a:cxn ang="0">
                  <a:pos x="80" y="24"/>
                </a:cxn>
                <a:cxn ang="0">
                  <a:pos x="94" y="30"/>
                </a:cxn>
                <a:cxn ang="0">
                  <a:pos x="100" y="30"/>
                </a:cxn>
                <a:cxn ang="0">
                  <a:pos x="100" y="38"/>
                </a:cxn>
                <a:cxn ang="0">
                  <a:pos x="112" y="28"/>
                </a:cxn>
                <a:cxn ang="0">
                  <a:pos x="110" y="38"/>
                </a:cxn>
                <a:cxn ang="0">
                  <a:pos x="104" y="40"/>
                </a:cxn>
                <a:cxn ang="0">
                  <a:pos x="100" y="48"/>
                </a:cxn>
                <a:cxn ang="0">
                  <a:pos x="102" y="54"/>
                </a:cxn>
                <a:cxn ang="0">
                  <a:pos x="104" y="60"/>
                </a:cxn>
                <a:cxn ang="0">
                  <a:pos x="106" y="58"/>
                </a:cxn>
                <a:cxn ang="0">
                  <a:pos x="108" y="52"/>
                </a:cxn>
                <a:cxn ang="0">
                  <a:pos x="118" y="50"/>
                </a:cxn>
                <a:cxn ang="0">
                  <a:pos x="120" y="44"/>
                </a:cxn>
                <a:cxn ang="0">
                  <a:pos x="120" y="40"/>
                </a:cxn>
                <a:cxn ang="0">
                  <a:pos x="118" y="36"/>
                </a:cxn>
                <a:cxn ang="0">
                  <a:pos x="118" y="32"/>
                </a:cxn>
                <a:cxn ang="0">
                  <a:pos x="120" y="24"/>
                </a:cxn>
              </a:cxnLst>
              <a:rect l="0" t="0" r="r" b="b"/>
              <a:pathLst>
                <a:path w="122" h="62">
                  <a:moveTo>
                    <a:pt x="120" y="24"/>
                  </a:moveTo>
                  <a:lnTo>
                    <a:pt x="120" y="24"/>
                  </a:lnTo>
                  <a:lnTo>
                    <a:pt x="116" y="20"/>
                  </a:lnTo>
                  <a:lnTo>
                    <a:pt x="114" y="20"/>
                  </a:lnTo>
                  <a:lnTo>
                    <a:pt x="112" y="18"/>
                  </a:lnTo>
                  <a:lnTo>
                    <a:pt x="110" y="16"/>
                  </a:lnTo>
                  <a:lnTo>
                    <a:pt x="110" y="16"/>
                  </a:lnTo>
                  <a:lnTo>
                    <a:pt x="108" y="14"/>
                  </a:lnTo>
                  <a:lnTo>
                    <a:pt x="110" y="14"/>
                  </a:lnTo>
                  <a:lnTo>
                    <a:pt x="104" y="10"/>
                  </a:lnTo>
                  <a:lnTo>
                    <a:pt x="104" y="10"/>
                  </a:lnTo>
                  <a:lnTo>
                    <a:pt x="94" y="4"/>
                  </a:lnTo>
                  <a:lnTo>
                    <a:pt x="90" y="4"/>
                  </a:lnTo>
                  <a:lnTo>
                    <a:pt x="90" y="4"/>
                  </a:lnTo>
                  <a:lnTo>
                    <a:pt x="84" y="2"/>
                  </a:lnTo>
                  <a:lnTo>
                    <a:pt x="78" y="4"/>
                  </a:lnTo>
                  <a:lnTo>
                    <a:pt x="78" y="4"/>
                  </a:lnTo>
                  <a:lnTo>
                    <a:pt x="74" y="8"/>
                  </a:lnTo>
                  <a:lnTo>
                    <a:pt x="72" y="10"/>
                  </a:lnTo>
                  <a:lnTo>
                    <a:pt x="72" y="12"/>
                  </a:lnTo>
                  <a:lnTo>
                    <a:pt x="72" y="12"/>
                  </a:lnTo>
                  <a:lnTo>
                    <a:pt x="78" y="16"/>
                  </a:lnTo>
                  <a:lnTo>
                    <a:pt x="78" y="16"/>
                  </a:lnTo>
                  <a:lnTo>
                    <a:pt x="74" y="18"/>
                  </a:lnTo>
                  <a:lnTo>
                    <a:pt x="74" y="18"/>
                  </a:lnTo>
                  <a:lnTo>
                    <a:pt x="68" y="20"/>
                  </a:lnTo>
                  <a:lnTo>
                    <a:pt x="66" y="20"/>
                  </a:lnTo>
                  <a:lnTo>
                    <a:pt x="68" y="16"/>
                  </a:lnTo>
                  <a:lnTo>
                    <a:pt x="68" y="16"/>
                  </a:lnTo>
                  <a:lnTo>
                    <a:pt x="70" y="12"/>
                  </a:lnTo>
                  <a:lnTo>
                    <a:pt x="70" y="10"/>
                  </a:lnTo>
                  <a:lnTo>
                    <a:pt x="68" y="10"/>
                  </a:lnTo>
                  <a:lnTo>
                    <a:pt x="66" y="12"/>
                  </a:lnTo>
                  <a:lnTo>
                    <a:pt x="66" y="12"/>
                  </a:lnTo>
                  <a:lnTo>
                    <a:pt x="64" y="14"/>
                  </a:lnTo>
                  <a:lnTo>
                    <a:pt x="60" y="16"/>
                  </a:lnTo>
                  <a:lnTo>
                    <a:pt x="54" y="16"/>
                  </a:lnTo>
                  <a:lnTo>
                    <a:pt x="50" y="18"/>
                  </a:lnTo>
                  <a:lnTo>
                    <a:pt x="50" y="18"/>
                  </a:lnTo>
                  <a:lnTo>
                    <a:pt x="46" y="20"/>
                  </a:lnTo>
                  <a:lnTo>
                    <a:pt x="40" y="20"/>
                  </a:lnTo>
                  <a:lnTo>
                    <a:pt x="32" y="20"/>
                  </a:lnTo>
                  <a:lnTo>
                    <a:pt x="30" y="18"/>
                  </a:lnTo>
                  <a:lnTo>
                    <a:pt x="30" y="18"/>
                  </a:lnTo>
                  <a:lnTo>
                    <a:pt x="26" y="14"/>
                  </a:lnTo>
                  <a:lnTo>
                    <a:pt x="22" y="10"/>
                  </a:lnTo>
                  <a:lnTo>
                    <a:pt x="22" y="10"/>
                  </a:lnTo>
                  <a:lnTo>
                    <a:pt x="22" y="14"/>
                  </a:lnTo>
                  <a:lnTo>
                    <a:pt x="22" y="16"/>
                  </a:lnTo>
                  <a:lnTo>
                    <a:pt x="22" y="16"/>
                  </a:lnTo>
                  <a:lnTo>
                    <a:pt x="20" y="16"/>
                  </a:lnTo>
                  <a:lnTo>
                    <a:pt x="20" y="16"/>
                  </a:lnTo>
                  <a:lnTo>
                    <a:pt x="16" y="14"/>
                  </a:lnTo>
                  <a:lnTo>
                    <a:pt x="16" y="12"/>
                  </a:lnTo>
                  <a:lnTo>
                    <a:pt x="18" y="10"/>
                  </a:lnTo>
                  <a:lnTo>
                    <a:pt x="18" y="10"/>
                  </a:lnTo>
                  <a:lnTo>
                    <a:pt x="18" y="10"/>
                  </a:lnTo>
                  <a:lnTo>
                    <a:pt x="16" y="8"/>
                  </a:lnTo>
                  <a:lnTo>
                    <a:pt x="18" y="6"/>
                  </a:lnTo>
                  <a:lnTo>
                    <a:pt x="18" y="6"/>
                  </a:lnTo>
                  <a:lnTo>
                    <a:pt x="18" y="6"/>
                  </a:lnTo>
                  <a:lnTo>
                    <a:pt x="16" y="4"/>
                  </a:lnTo>
                  <a:lnTo>
                    <a:pt x="12" y="0"/>
                  </a:lnTo>
                  <a:lnTo>
                    <a:pt x="12" y="0"/>
                  </a:lnTo>
                  <a:lnTo>
                    <a:pt x="8" y="2"/>
                  </a:lnTo>
                  <a:lnTo>
                    <a:pt x="4" y="4"/>
                  </a:lnTo>
                  <a:lnTo>
                    <a:pt x="4" y="6"/>
                  </a:lnTo>
                  <a:lnTo>
                    <a:pt x="4" y="8"/>
                  </a:lnTo>
                  <a:lnTo>
                    <a:pt x="6" y="12"/>
                  </a:lnTo>
                  <a:lnTo>
                    <a:pt x="8" y="16"/>
                  </a:lnTo>
                  <a:lnTo>
                    <a:pt x="6" y="18"/>
                  </a:lnTo>
                  <a:lnTo>
                    <a:pt x="6" y="18"/>
                  </a:lnTo>
                  <a:lnTo>
                    <a:pt x="4" y="22"/>
                  </a:lnTo>
                  <a:lnTo>
                    <a:pt x="4" y="26"/>
                  </a:lnTo>
                  <a:lnTo>
                    <a:pt x="4" y="28"/>
                  </a:lnTo>
                  <a:lnTo>
                    <a:pt x="2" y="30"/>
                  </a:lnTo>
                  <a:lnTo>
                    <a:pt x="2" y="30"/>
                  </a:lnTo>
                  <a:lnTo>
                    <a:pt x="0" y="32"/>
                  </a:lnTo>
                  <a:lnTo>
                    <a:pt x="2" y="34"/>
                  </a:lnTo>
                  <a:lnTo>
                    <a:pt x="2" y="36"/>
                  </a:lnTo>
                  <a:lnTo>
                    <a:pt x="2" y="40"/>
                  </a:lnTo>
                  <a:lnTo>
                    <a:pt x="2" y="40"/>
                  </a:lnTo>
                  <a:lnTo>
                    <a:pt x="4" y="40"/>
                  </a:lnTo>
                  <a:lnTo>
                    <a:pt x="4" y="36"/>
                  </a:lnTo>
                  <a:lnTo>
                    <a:pt x="4" y="36"/>
                  </a:lnTo>
                  <a:lnTo>
                    <a:pt x="6" y="36"/>
                  </a:lnTo>
                  <a:lnTo>
                    <a:pt x="6" y="36"/>
                  </a:lnTo>
                  <a:lnTo>
                    <a:pt x="8" y="36"/>
                  </a:lnTo>
                  <a:lnTo>
                    <a:pt x="12" y="36"/>
                  </a:lnTo>
                  <a:lnTo>
                    <a:pt x="12" y="36"/>
                  </a:lnTo>
                  <a:lnTo>
                    <a:pt x="12" y="34"/>
                  </a:lnTo>
                  <a:lnTo>
                    <a:pt x="12" y="34"/>
                  </a:lnTo>
                  <a:lnTo>
                    <a:pt x="14" y="36"/>
                  </a:lnTo>
                  <a:lnTo>
                    <a:pt x="18" y="38"/>
                  </a:lnTo>
                  <a:lnTo>
                    <a:pt x="18" y="38"/>
                  </a:lnTo>
                  <a:lnTo>
                    <a:pt x="24" y="40"/>
                  </a:lnTo>
                  <a:lnTo>
                    <a:pt x="26" y="42"/>
                  </a:lnTo>
                  <a:lnTo>
                    <a:pt x="28" y="44"/>
                  </a:lnTo>
                  <a:lnTo>
                    <a:pt x="30" y="46"/>
                  </a:lnTo>
                  <a:lnTo>
                    <a:pt x="30" y="46"/>
                  </a:lnTo>
                  <a:lnTo>
                    <a:pt x="32" y="50"/>
                  </a:lnTo>
                  <a:lnTo>
                    <a:pt x="34" y="52"/>
                  </a:lnTo>
                  <a:lnTo>
                    <a:pt x="34" y="54"/>
                  </a:lnTo>
                  <a:lnTo>
                    <a:pt x="38" y="54"/>
                  </a:lnTo>
                  <a:lnTo>
                    <a:pt x="38" y="54"/>
                  </a:lnTo>
                  <a:lnTo>
                    <a:pt x="40" y="54"/>
                  </a:lnTo>
                  <a:lnTo>
                    <a:pt x="40" y="52"/>
                  </a:lnTo>
                  <a:lnTo>
                    <a:pt x="40" y="50"/>
                  </a:lnTo>
                  <a:lnTo>
                    <a:pt x="44" y="48"/>
                  </a:lnTo>
                  <a:lnTo>
                    <a:pt x="44" y="48"/>
                  </a:lnTo>
                  <a:lnTo>
                    <a:pt x="42" y="50"/>
                  </a:lnTo>
                  <a:lnTo>
                    <a:pt x="42" y="52"/>
                  </a:lnTo>
                  <a:lnTo>
                    <a:pt x="44" y="58"/>
                  </a:lnTo>
                  <a:lnTo>
                    <a:pt x="44" y="58"/>
                  </a:lnTo>
                  <a:lnTo>
                    <a:pt x="48" y="62"/>
                  </a:lnTo>
                  <a:lnTo>
                    <a:pt x="52" y="62"/>
                  </a:lnTo>
                  <a:lnTo>
                    <a:pt x="56" y="62"/>
                  </a:lnTo>
                  <a:lnTo>
                    <a:pt x="60" y="58"/>
                  </a:lnTo>
                  <a:lnTo>
                    <a:pt x="60" y="58"/>
                  </a:lnTo>
                  <a:lnTo>
                    <a:pt x="62" y="54"/>
                  </a:lnTo>
                  <a:lnTo>
                    <a:pt x="60" y="52"/>
                  </a:lnTo>
                  <a:lnTo>
                    <a:pt x="58" y="50"/>
                  </a:lnTo>
                  <a:lnTo>
                    <a:pt x="58" y="48"/>
                  </a:lnTo>
                  <a:lnTo>
                    <a:pt x="58" y="48"/>
                  </a:lnTo>
                  <a:lnTo>
                    <a:pt x="58" y="46"/>
                  </a:lnTo>
                  <a:lnTo>
                    <a:pt x="56" y="46"/>
                  </a:lnTo>
                  <a:lnTo>
                    <a:pt x="56" y="44"/>
                  </a:lnTo>
                  <a:lnTo>
                    <a:pt x="58" y="40"/>
                  </a:lnTo>
                  <a:lnTo>
                    <a:pt x="58" y="40"/>
                  </a:lnTo>
                  <a:lnTo>
                    <a:pt x="64" y="34"/>
                  </a:lnTo>
                  <a:lnTo>
                    <a:pt x="68" y="30"/>
                  </a:lnTo>
                  <a:lnTo>
                    <a:pt x="70" y="28"/>
                  </a:lnTo>
                  <a:lnTo>
                    <a:pt x="70" y="26"/>
                  </a:lnTo>
                  <a:lnTo>
                    <a:pt x="70" y="26"/>
                  </a:lnTo>
                  <a:lnTo>
                    <a:pt x="70" y="26"/>
                  </a:lnTo>
                  <a:lnTo>
                    <a:pt x="72" y="24"/>
                  </a:lnTo>
                  <a:lnTo>
                    <a:pt x="80" y="24"/>
                  </a:lnTo>
                  <a:lnTo>
                    <a:pt x="80" y="24"/>
                  </a:lnTo>
                  <a:lnTo>
                    <a:pt x="88" y="24"/>
                  </a:lnTo>
                  <a:lnTo>
                    <a:pt x="92" y="26"/>
                  </a:lnTo>
                  <a:lnTo>
                    <a:pt x="94" y="30"/>
                  </a:lnTo>
                  <a:lnTo>
                    <a:pt x="96" y="30"/>
                  </a:lnTo>
                  <a:lnTo>
                    <a:pt x="96" y="30"/>
                  </a:lnTo>
                  <a:lnTo>
                    <a:pt x="100" y="30"/>
                  </a:lnTo>
                  <a:lnTo>
                    <a:pt x="100" y="32"/>
                  </a:lnTo>
                  <a:lnTo>
                    <a:pt x="100" y="38"/>
                  </a:lnTo>
                  <a:lnTo>
                    <a:pt x="100" y="38"/>
                  </a:lnTo>
                  <a:lnTo>
                    <a:pt x="108" y="34"/>
                  </a:lnTo>
                  <a:lnTo>
                    <a:pt x="112" y="28"/>
                  </a:lnTo>
                  <a:lnTo>
                    <a:pt x="112" y="28"/>
                  </a:lnTo>
                  <a:lnTo>
                    <a:pt x="112" y="36"/>
                  </a:lnTo>
                  <a:lnTo>
                    <a:pt x="112" y="38"/>
                  </a:lnTo>
                  <a:lnTo>
                    <a:pt x="110" y="38"/>
                  </a:lnTo>
                  <a:lnTo>
                    <a:pt x="110" y="38"/>
                  </a:lnTo>
                  <a:lnTo>
                    <a:pt x="106" y="38"/>
                  </a:lnTo>
                  <a:lnTo>
                    <a:pt x="104" y="40"/>
                  </a:lnTo>
                  <a:lnTo>
                    <a:pt x="104" y="40"/>
                  </a:lnTo>
                  <a:lnTo>
                    <a:pt x="102" y="44"/>
                  </a:lnTo>
                  <a:lnTo>
                    <a:pt x="100" y="48"/>
                  </a:lnTo>
                  <a:lnTo>
                    <a:pt x="102" y="52"/>
                  </a:lnTo>
                  <a:lnTo>
                    <a:pt x="102" y="54"/>
                  </a:lnTo>
                  <a:lnTo>
                    <a:pt x="102" y="54"/>
                  </a:lnTo>
                  <a:lnTo>
                    <a:pt x="100" y="58"/>
                  </a:lnTo>
                  <a:lnTo>
                    <a:pt x="102" y="58"/>
                  </a:lnTo>
                  <a:lnTo>
                    <a:pt x="104" y="60"/>
                  </a:lnTo>
                  <a:lnTo>
                    <a:pt x="104" y="62"/>
                  </a:lnTo>
                  <a:lnTo>
                    <a:pt x="104" y="62"/>
                  </a:lnTo>
                  <a:lnTo>
                    <a:pt x="106" y="58"/>
                  </a:lnTo>
                  <a:lnTo>
                    <a:pt x="108" y="54"/>
                  </a:lnTo>
                  <a:lnTo>
                    <a:pt x="108" y="54"/>
                  </a:lnTo>
                  <a:lnTo>
                    <a:pt x="108" y="52"/>
                  </a:lnTo>
                  <a:lnTo>
                    <a:pt x="110" y="52"/>
                  </a:lnTo>
                  <a:lnTo>
                    <a:pt x="112" y="52"/>
                  </a:lnTo>
                  <a:lnTo>
                    <a:pt x="118" y="50"/>
                  </a:lnTo>
                  <a:lnTo>
                    <a:pt x="118" y="50"/>
                  </a:lnTo>
                  <a:lnTo>
                    <a:pt x="120" y="46"/>
                  </a:lnTo>
                  <a:lnTo>
                    <a:pt x="120" y="44"/>
                  </a:lnTo>
                  <a:lnTo>
                    <a:pt x="118" y="44"/>
                  </a:lnTo>
                  <a:lnTo>
                    <a:pt x="120" y="40"/>
                  </a:lnTo>
                  <a:lnTo>
                    <a:pt x="120" y="40"/>
                  </a:lnTo>
                  <a:lnTo>
                    <a:pt x="122" y="38"/>
                  </a:lnTo>
                  <a:lnTo>
                    <a:pt x="120" y="38"/>
                  </a:lnTo>
                  <a:lnTo>
                    <a:pt x="118" y="36"/>
                  </a:lnTo>
                  <a:lnTo>
                    <a:pt x="118" y="34"/>
                  </a:lnTo>
                  <a:lnTo>
                    <a:pt x="118" y="34"/>
                  </a:lnTo>
                  <a:lnTo>
                    <a:pt x="118" y="32"/>
                  </a:lnTo>
                  <a:lnTo>
                    <a:pt x="118" y="30"/>
                  </a:lnTo>
                  <a:lnTo>
                    <a:pt x="118" y="28"/>
                  </a:lnTo>
                  <a:lnTo>
                    <a:pt x="120" y="24"/>
                  </a:lnTo>
                  <a:lnTo>
                    <a:pt x="120" y="24"/>
                  </a:lnTo>
                  <a:close/>
                </a:path>
              </a:pathLst>
            </a:custGeom>
            <a:solidFill>
              <a:srgbClr val="C7BE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p:cNvSpPr>
            <p:nvPr/>
          </p:nvSpPr>
          <p:spPr bwMode="auto">
            <a:xfrm>
              <a:off x="3165475" y="5516563"/>
              <a:ext cx="168275" cy="180975"/>
            </a:xfrm>
            <a:custGeom>
              <a:avLst/>
              <a:gdLst/>
              <a:ahLst/>
              <a:cxnLst>
                <a:cxn ang="0">
                  <a:pos x="6" y="78"/>
                </a:cxn>
                <a:cxn ang="0">
                  <a:pos x="10" y="96"/>
                </a:cxn>
                <a:cxn ang="0">
                  <a:pos x="20" y="102"/>
                </a:cxn>
                <a:cxn ang="0">
                  <a:pos x="36" y="104"/>
                </a:cxn>
                <a:cxn ang="0">
                  <a:pos x="38" y="106"/>
                </a:cxn>
                <a:cxn ang="0">
                  <a:pos x="48" y="108"/>
                </a:cxn>
                <a:cxn ang="0">
                  <a:pos x="58" y="110"/>
                </a:cxn>
                <a:cxn ang="0">
                  <a:pos x="62" y="112"/>
                </a:cxn>
                <a:cxn ang="0">
                  <a:pos x="82" y="114"/>
                </a:cxn>
                <a:cxn ang="0">
                  <a:pos x="94" y="108"/>
                </a:cxn>
                <a:cxn ang="0">
                  <a:pos x="106" y="98"/>
                </a:cxn>
                <a:cxn ang="0">
                  <a:pos x="102" y="90"/>
                </a:cxn>
                <a:cxn ang="0">
                  <a:pos x="104" y="82"/>
                </a:cxn>
                <a:cxn ang="0">
                  <a:pos x="106" y="72"/>
                </a:cxn>
                <a:cxn ang="0">
                  <a:pos x="98" y="64"/>
                </a:cxn>
                <a:cxn ang="0">
                  <a:pos x="92" y="58"/>
                </a:cxn>
                <a:cxn ang="0">
                  <a:pos x="88" y="56"/>
                </a:cxn>
                <a:cxn ang="0">
                  <a:pos x="82" y="50"/>
                </a:cxn>
                <a:cxn ang="0">
                  <a:pos x="66" y="38"/>
                </a:cxn>
                <a:cxn ang="0">
                  <a:pos x="56" y="34"/>
                </a:cxn>
                <a:cxn ang="0">
                  <a:pos x="52" y="30"/>
                </a:cxn>
                <a:cxn ang="0">
                  <a:pos x="46" y="32"/>
                </a:cxn>
                <a:cxn ang="0">
                  <a:pos x="44" y="32"/>
                </a:cxn>
                <a:cxn ang="0">
                  <a:pos x="42" y="26"/>
                </a:cxn>
                <a:cxn ang="0">
                  <a:pos x="40" y="14"/>
                </a:cxn>
                <a:cxn ang="0">
                  <a:pos x="34" y="6"/>
                </a:cxn>
                <a:cxn ang="0">
                  <a:pos x="30" y="0"/>
                </a:cxn>
                <a:cxn ang="0">
                  <a:pos x="22" y="2"/>
                </a:cxn>
                <a:cxn ang="0">
                  <a:pos x="12" y="8"/>
                </a:cxn>
                <a:cxn ang="0">
                  <a:pos x="4" y="8"/>
                </a:cxn>
                <a:cxn ang="0">
                  <a:pos x="2" y="24"/>
                </a:cxn>
                <a:cxn ang="0">
                  <a:pos x="2" y="38"/>
                </a:cxn>
                <a:cxn ang="0">
                  <a:pos x="0" y="44"/>
                </a:cxn>
                <a:cxn ang="0">
                  <a:pos x="4" y="62"/>
                </a:cxn>
                <a:cxn ang="0">
                  <a:pos x="6" y="74"/>
                </a:cxn>
                <a:cxn ang="0">
                  <a:pos x="6" y="78"/>
                </a:cxn>
              </a:cxnLst>
              <a:rect l="0" t="0" r="r" b="b"/>
              <a:pathLst>
                <a:path w="106" h="114">
                  <a:moveTo>
                    <a:pt x="6" y="78"/>
                  </a:moveTo>
                  <a:lnTo>
                    <a:pt x="6" y="78"/>
                  </a:lnTo>
                  <a:lnTo>
                    <a:pt x="8" y="88"/>
                  </a:lnTo>
                  <a:lnTo>
                    <a:pt x="10" y="96"/>
                  </a:lnTo>
                  <a:lnTo>
                    <a:pt x="16" y="100"/>
                  </a:lnTo>
                  <a:lnTo>
                    <a:pt x="20" y="102"/>
                  </a:lnTo>
                  <a:lnTo>
                    <a:pt x="30" y="104"/>
                  </a:lnTo>
                  <a:lnTo>
                    <a:pt x="36" y="104"/>
                  </a:lnTo>
                  <a:lnTo>
                    <a:pt x="38" y="106"/>
                  </a:lnTo>
                  <a:lnTo>
                    <a:pt x="38" y="106"/>
                  </a:lnTo>
                  <a:lnTo>
                    <a:pt x="42" y="108"/>
                  </a:lnTo>
                  <a:lnTo>
                    <a:pt x="48" y="108"/>
                  </a:lnTo>
                  <a:lnTo>
                    <a:pt x="52" y="108"/>
                  </a:lnTo>
                  <a:lnTo>
                    <a:pt x="58" y="110"/>
                  </a:lnTo>
                  <a:lnTo>
                    <a:pt x="58" y="110"/>
                  </a:lnTo>
                  <a:lnTo>
                    <a:pt x="62" y="112"/>
                  </a:lnTo>
                  <a:lnTo>
                    <a:pt x="68" y="114"/>
                  </a:lnTo>
                  <a:lnTo>
                    <a:pt x="82" y="114"/>
                  </a:lnTo>
                  <a:lnTo>
                    <a:pt x="88" y="112"/>
                  </a:lnTo>
                  <a:lnTo>
                    <a:pt x="94" y="108"/>
                  </a:lnTo>
                  <a:lnTo>
                    <a:pt x="100" y="102"/>
                  </a:lnTo>
                  <a:lnTo>
                    <a:pt x="106" y="98"/>
                  </a:lnTo>
                  <a:lnTo>
                    <a:pt x="106" y="98"/>
                  </a:lnTo>
                  <a:lnTo>
                    <a:pt x="102" y="90"/>
                  </a:lnTo>
                  <a:lnTo>
                    <a:pt x="104" y="82"/>
                  </a:lnTo>
                  <a:lnTo>
                    <a:pt x="104" y="82"/>
                  </a:lnTo>
                  <a:lnTo>
                    <a:pt x="106" y="74"/>
                  </a:lnTo>
                  <a:lnTo>
                    <a:pt x="106" y="72"/>
                  </a:lnTo>
                  <a:lnTo>
                    <a:pt x="102" y="70"/>
                  </a:lnTo>
                  <a:lnTo>
                    <a:pt x="98" y="64"/>
                  </a:lnTo>
                  <a:lnTo>
                    <a:pt x="98" y="64"/>
                  </a:lnTo>
                  <a:lnTo>
                    <a:pt x="92" y="58"/>
                  </a:lnTo>
                  <a:lnTo>
                    <a:pt x="90" y="56"/>
                  </a:lnTo>
                  <a:lnTo>
                    <a:pt x="88" y="56"/>
                  </a:lnTo>
                  <a:lnTo>
                    <a:pt x="82" y="50"/>
                  </a:lnTo>
                  <a:lnTo>
                    <a:pt x="82" y="50"/>
                  </a:lnTo>
                  <a:lnTo>
                    <a:pt x="74" y="42"/>
                  </a:lnTo>
                  <a:lnTo>
                    <a:pt x="66" y="38"/>
                  </a:lnTo>
                  <a:lnTo>
                    <a:pt x="60" y="38"/>
                  </a:lnTo>
                  <a:lnTo>
                    <a:pt x="56" y="34"/>
                  </a:lnTo>
                  <a:lnTo>
                    <a:pt x="56" y="34"/>
                  </a:lnTo>
                  <a:lnTo>
                    <a:pt x="52" y="30"/>
                  </a:lnTo>
                  <a:lnTo>
                    <a:pt x="50" y="32"/>
                  </a:lnTo>
                  <a:lnTo>
                    <a:pt x="46" y="32"/>
                  </a:lnTo>
                  <a:lnTo>
                    <a:pt x="46" y="32"/>
                  </a:lnTo>
                  <a:lnTo>
                    <a:pt x="44" y="32"/>
                  </a:lnTo>
                  <a:lnTo>
                    <a:pt x="44" y="30"/>
                  </a:lnTo>
                  <a:lnTo>
                    <a:pt x="42" y="26"/>
                  </a:lnTo>
                  <a:lnTo>
                    <a:pt x="42" y="20"/>
                  </a:lnTo>
                  <a:lnTo>
                    <a:pt x="40" y="14"/>
                  </a:lnTo>
                  <a:lnTo>
                    <a:pt x="40" y="14"/>
                  </a:lnTo>
                  <a:lnTo>
                    <a:pt x="34" y="6"/>
                  </a:lnTo>
                  <a:lnTo>
                    <a:pt x="32" y="2"/>
                  </a:lnTo>
                  <a:lnTo>
                    <a:pt x="30" y="0"/>
                  </a:lnTo>
                  <a:lnTo>
                    <a:pt x="30" y="0"/>
                  </a:lnTo>
                  <a:lnTo>
                    <a:pt x="22" y="2"/>
                  </a:lnTo>
                  <a:lnTo>
                    <a:pt x="16" y="4"/>
                  </a:lnTo>
                  <a:lnTo>
                    <a:pt x="12" y="8"/>
                  </a:lnTo>
                  <a:lnTo>
                    <a:pt x="4" y="8"/>
                  </a:lnTo>
                  <a:lnTo>
                    <a:pt x="4" y="8"/>
                  </a:lnTo>
                  <a:lnTo>
                    <a:pt x="2" y="18"/>
                  </a:lnTo>
                  <a:lnTo>
                    <a:pt x="2" y="24"/>
                  </a:lnTo>
                  <a:lnTo>
                    <a:pt x="2" y="28"/>
                  </a:lnTo>
                  <a:lnTo>
                    <a:pt x="2" y="38"/>
                  </a:lnTo>
                  <a:lnTo>
                    <a:pt x="2" y="38"/>
                  </a:lnTo>
                  <a:lnTo>
                    <a:pt x="0" y="44"/>
                  </a:lnTo>
                  <a:lnTo>
                    <a:pt x="0" y="50"/>
                  </a:lnTo>
                  <a:lnTo>
                    <a:pt x="4" y="62"/>
                  </a:lnTo>
                  <a:lnTo>
                    <a:pt x="6" y="70"/>
                  </a:lnTo>
                  <a:lnTo>
                    <a:pt x="6" y="74"/>
                  </a:lnTo>
                  <a:lnTo>
                    <a:pt x="6" y="78"/>
                  </a:lnTo>
                  <a:lnTo>
                    <a:pt x="6" y="78"/>
                  </a:lnTo>
                  <a:close/>
                </a:path>
              </a:pathLst>
            </a:custGeom>
            <a:solidFill>
              <a:srgbClr val="CFB8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p:cNvSpPr>
            <p:nvPr/>
          </p:nvSpPr>
          <p:spPr bwMode="auto">
            <a:xfrm>
              <a:off x="2952750" y="5100638"/>
              <a:ext cx="288925" cy="336550"/>
            </a:xfrm>
            <a:custGeom>
              <a:avLst/>
              <a:gdLst/>
              <a:ahLst/>
              <a:cxnLst>
                <a:cxn ang="0">
                  <a:pos x="4" y="82"/>
                </a:cxn>
                <a:cxn ang="0">
                  <a:pos x="4" y="58"/>
                </a:cxn>
                <a:cxn ang="0">
                  <a:pos x="0" y="36"/>
                </a:cxn>
                <a:cxn ang="0">
                  <a:pos x="6" y="24"/>
                </a:cxn>
                <a:cxn ang="0">
                  <a:pos x="12" y="8"/>
                </a:cxn>
                <a:cxn ang="0">
                  <a:pos x="46" y="0"/>
                </a:cxn>
                <a:cxn ang="0">
                  <a:pos x="70" y="2"/>
                </a:cxn>
                <a:cxn ang="0">
                  <a:pos x="84" y="10"/>
                </a:cxn>
                <a:cxn ang="0">
                  <a:pos x="94" y="20"/>
                </a:cxn>
                <a:cxn ang="0">
                  <a:pos x="100" y="34"/>
                </a:cxn>
                <a:cxn ang="0">
                  <a:pos x="108" y="48"/>
                </a:cxn>
                <a:cxn ang="0">
                  <a:pos x="106" y="62"/>
                </a:cxn>
                <a:cxn ang="0">
                  <a:pos x="106" y="84"/>
                </a:cxn>
                <a:cxn ang="0">
                  <a:pos x="120" y="88"/>
                </a:cxn>
                <a:cxn ang="0">
                  <a:pos x="134" y="90"/>
                </a:cxn>
                <a:cxn ang="0">
                  <a:pos x="148" y="94"/>
                </a:cxn>
                <a:cxn ang="0">
                  <a:pos x="154" y="98"/>
                </a:cxn>
                <a:cxn ang="0">
                  <a:pos x="154" y="114"/>
                </a:cxn>
                <a:cxn ang="0">
                  <a:pos x="156" y="126"/>
                </a:cxn>
                <a:cxn ang="0">
                  <a:pos x="164" y="128"/>
                </a:cxn>
                <a:cxn ang="0">
                  <a:pos x="178" y="130"/>
                </a:cxn>
                <a:cxn ang="0">
                  <a:pos x="180" y="144"/>
                </a:cxn>
                <a:cxn ang="0">
                  <a:pos x="180" y="172"/>
                </a:cxn>
                <a:cxn ang="0">
                  <a:pos x="178" y="182"/>
                </a:cxn>
                <a:cxn ang="0">
                  <a:pos x="176" y="188"/>
                </a:cxn>
                <a:cxn ang="0">
                  <a:pos x="172" y="192"/>
                </a:cxn>
                <a:cxn ang="0">
                  <a:pos x="166" y="202"/>
                </a:cxn>
                <a:cxn ang="0">
                  <a:pos x="154" y="206"/>
                </a:cxn>
                <a:cxn ang="0">
                  <a:pos x="146" y="210"/>
                </a:cxn>
                <a:cxn ang="0">
                  <a:pos x="138" y="212"/>
                </a:cxn>
                <a:cxn ang="0">
                  <a:pos x="134" y="210"/>
                </a:cxn>
                <a:cxn ang="0">
                  <a:pos x="112" y="202"/>
                </a:cxn>
                <a:cxn ang="0">
                  <a:pos x="100" y="202"/>
                </a:cxn>
                <a:cxn ang="0">
                  <a:pos x="104" y="190"/>
                </a:cxn>
                <a:cxn ang="0">
                  <a:pos x="108" y="178"/>
                </a:cxn>
                <a:cxn ang="0">
                  <a:pos x="112" y="170"/>
                </a:cxn>
                <a:cxn ang="0">
                  <a:pos x="104" y="162"/>
                </a:cxn>
                <a:cxn ang="0">
                  <a:pos x="96" y="154"/>
                </a:cxn>
                <a:cxn ang="0">
                  <a:pos x="78" y="142"/>
                </a:cxn>
                <a:cxn ang="0">
                  <a:pos x="66" y="138"/>
                </a:cxn>
                <a:cxn ang="0">
                  <a:pos x="50" y="132"/>
                </a:cxn>
                <a:cxn ang="0">
                  <a:pos x="44" y="128"/>
                </a:cxn>
                <a:cxn ang="0">
                  <a:pos x="18" y="106"/>
                </a:cxn>
                <a:cxn ang="0">
                  <a:pos x="12" y="100"/>
                </a:cxn>
                <a:cxn ang="0">
                  <a:pos x="6" y="90"/>
                </a:cxn>
              </a:cxnLst>
              <a:rect l="0" t="0" r="r" b="b"/>
              <a:pathLst>
                <a:path w="182" h="212">
                  <a:moveTo>
                    <a:pt x="6" y="90"/>
                  </a:moveTo>
                  <a:lnTo>
                    <a:pt x="6" y="90"/>
                  </a:lnTo>
                  <a:lnTo>
                    <a:pt x="4" y="82"/>
                  </a:lnTo>
                  <a:lnTo>
                    <a:pt x="4" y="68"/>
                  </a:lnTo>
                  <a:lnTo>
                    <a:pt x="4" y="68"/>
                  </a:lnTo>
                  <a:lnTo>
                    <a:pt x="4" y="58"/>
                  </a:lnTo>
                  <a:lnTo>
                    <a:pt x="2" y="48"/>
                  </a:lnTo>
                  <a:lnTo>
                    <a:pt x="0" y="40"/>
                  </a:lnTo>
                  <a:lnTo>
                    <a:pt x="0" y="36"/>
                  </a:lnTo>
                  <a:lnTo>
                    <a:pt x="2" y="32"/>
                  </a:lnTo>
                  <a:lnTo>
                    <a:pt x="2" y="32"/>
                  </a:lnTo>
                  <a:lnTo>
                    <a:pt x="6" y="24"/>
                  </a:lnTo>
                  <a:lnTo>
                    <a:pt x="8" y="16"/>
                  </a:lnTo>
                  <a:lnTo>
                    <a:pt x="10" y="10"/>
                  </a:lnTo>
                  <a:lnTo>
                    <a:pt x="12" y="8"/>
                  </a:lnTo>
                  <a:lnTo>
                    <a:pt x="16" y="6"/>
                  </a:lnTo>
                  <a:lnTo>
                    <a:pt x="16" y="6"/>
                  </a:lnTo>
                  <a:lnTo>
                    <a:pt x="46" y="0"/>
                  </a:lnTo>
                  <a:lnTo>
                    <a:pt x="58" y="0"/>
                  </a:lnTo>
                  <a:lnTo>
                    <a:pt x="70" y="2"/>
                  </a:lnTo>
                  <a:lnTo>
                    <a:pt x="70" y="2"/>
                  </a:lnTo>
                  <a:lnTo>
                    <a:pt x="80" y="6"/>
                  </a:lnTo>
                  <a:lnTo>
                    <a:pt x="82" y="8"/>
                  </a:lnTo>
                  <a:lnTo>
                    <a:pt x="84" y="10"/>
                  </a:lnTo>
                  <a:lnTo>
                    <a:pt x="92" y="14"/>
                  </a:lnTo>
                  <a:lnTo>
                    <a:pt x="92" y="14"/>
                  </a:lnTo>
                  <a:lnTo>
                    <a:pt x="94" y="20"/>
                  </a:lnTo>
                  <a:lnTo>
                    <a:pt x="94" y="24"/>
                  </a:lnTo>
                  <a:lnTo>
                    <a:pt x="94" y="26"/>
                  </a:lnTo>
                  <a:lnTo>
                    <a:pt x="100" y="34"/>
                  </a:lnTo>
                  <a:lnTo>
                    <a:pt x="100" y="34"/>
                  </a:lnTo>
                  <a:lnTo>
                    <a:pt x="106" y="42"/>
                  </a:lnTo>
                  <a:lnTo>
                    <a:pt x="108" y="48"/>
                  </a:lnTo>
                  <a:lnTo>
                    <a:pt x="108" y="52"/>
                  </a:lnTo>
                  <a:lnTo>
                    <a:pt x="106" y="62"/>
                  </a:lnTo>
                  <a:lnTo>
                    <a:pt x="106" y="62"/>
                  </a:lnTo>
                  <a:lnTo>
                    <a:pt x="100" y="80"/>
                  </a:lnTo>
                  <a:lnTo>
                    <a:pt x="100" y="84"/>
                  </a:lnTo>
                  <a:lnTo>
                    <a:pt x="106" y="84"/>
                  </a:lnTo>
                  <a:lnTo>
                    <a:pt x="106" y="84"/>
                  </a:lnTo>
                  <a:lnTo>
                    <a:pt x="114" y="86"/>
                  </a:lnTo>
                  <a:lnTo>
                    <a:pt x="120" y="88"/>
                  </a:lnTo>
                  <a:lnTo>
                    <a:pt x="126" y="90"/>
                  </a:lnTo>
                  <a:lnTo>
                    <a:pt x="134" y="90"/>
                  </a:lnTo>
                  <a:lnTo>
                    <a:pt x="134" y="90"/>
                  </a:lnTo>
                  <a:lnTo>
                    <a:pt x="138" y="90"/>
                  </a:lnTo>
                  <a:lnTo>
                    <a:pt x="142" y="90"/>
                  </a:lnTo>
                  <a:lnTo>
                    <a:pt x="148" y="94"/>
                  </a:lnTo>
                  <a:lnTo>
                    <a:pt x="148" y="94"/>
                  </a:lnTo>
                  <a:lnTo>
                    <a:pt x="152" y="96"/>
                  </a:lnTo>
                  <a:lnTo>
                    <a:pt x="154" y="98"/>
                  </a:lnTo>
                  <a:lnTo>
                    <a:pt x="154" y="102"/>
                  </a:lnTo>
                  <a:lnTo>
                    <a:pt x="152" y="108"/>
                  </a:lnTo>
                  <a:lnTo>
                    <a:pt x="154" y="114"/>
                  </a:lnTo>
                  <a:lnTo>
                    <a:pt x="154" y="114"/>
                  </a:lnTo>
                  <a:lnTo>
                    <a:pt x="156" y="122"/>
                  </a:lnTo>
                  <a:lnTo>
                    <a:pt x="156" y="126"/>
                  </a:lnTo>
                  <a:lnTo>
                    <a:pt x="158" y="128"/>
                  </a:lnTo>
                  <a:lnTo>
                    <a:pt x="164" y="128"/>
                  </a:lnTo>
                  <a:lnTo>
                    <a:pt x="164" y="128"/>
                  </a:lnTo>
                  <a:lnTo>
                    <a:pt x="170" y="126"/>
                  </a:lnTo>
                  <a:lnTo>
                    <a:pt x="176" y="128"/>
                  </a:lnTo>
                  <a:lnTo>
                    <a:pt x="178" y="130"/>
                  </a:lnTo>
                  <a:lnTo>
                    <a:pt x="178" y="138"/>
                  </a:lnTo>
                  <a:lnTo>
                    <a:pt x="178" y="138"/>
                  </a:lnTo>
                  <a:lnTo>
                    <a:pt x="180" y="144"/>
                  </a:lnTo>
                  <a:lnTo>
                    <a:pt x="182" y="148"/>
                  </a:lnTo>
                  <a:lnTo>
                    <a:pt x="182" y="156"/>
                  </a:lnTo>
                  <a:lnTo>
                    <a:pt x="180" y="172"/>
                  </a:lnTo>
                  <a:lnTo>
                    <a:pt x="180" y="172"/>
                  </a:lnTo>
                  <a:lnTo>
                    <a:pt x="180" y="178"/>
                  </a:lnTo>
                  <a:lnTo>
                    <a:pt x="178" y="182"/>
                  </a:lnTo>
                  <a:lnTo>
                    <a:pt x="178" y="182"/>
                  </a:lnTo>
                  <a:lnTo>
                    <a:pt x="178" y="186"/>
                  </a:lnTo>
                  <a:lnTo>
                    <a:pt x="176" y="188"/>
                  </a:lnTo>
                  <a:lnTo>
                    <a:pt x="174" y="190"/>
                  </a:lnTo>
                  <a:lnTo>
                    <a:pt x="172" y="192"/>
                  </a:lnTo>
                  <a:lnTo>
                    <a:pt x="172" y="192"/>
                  </a:lnTo>
                  <a:lnTo>
                    <a:pt x="170" y="198"/>
                  </a:lnTo>
                  <a:lnTo>
                    <a:pt x="166" y="202"/>
                  </a:lnTo>
                  <a:lnTo>
                    <a:pt x="166" y="202"/>
                  </a:lnTo>
                  <a:lnTo>
                    <a:pt x="162" y="208"/>
                  </a:lnTo>
                  <a:lnTo>
                    <a:pt x="158" y="208"/>
                  </a:lnTo>
                  <a:lnTo>
                    <a:pt x="154" y="206"/>
                  </a:lnTo>
                  <a:lnTo>
                    <a:pt x="150" y="208"/>
                  </a:lnTo>
                  <a:lnTo>
                    <a:pt x="150" y="208"/>
                  </a:lnTo>
                  <a:lnTo>
                    <a:pt x="146" y="210"/>
                  </a:lnTo>
                  <a:lnTo>
                    <a:pt x="144" y="210"/>
                  </a:lnTo>
                  <a:lnTo>
                    <a:pt x="142" y="210"/>
                  </a:lnTo>
                  <a:lnTo>
                    <a:pt x="138" y="212"/>
                  </a:lnTo>
                  <a:lnTo>
                    <a:pt x="138" y="212"/>
                  </a:lnTo>
                  <a:lnTo>
                    <a:pt x="136" y="212"/>
                  </a:lnTo>
                  <a:lnTo>
                    <a:pt x="134" y="210"/>
                  </a:lnTo>
                  <a:lnTo>
                    <a:pt x="126" y="208"/>
                  </a:lnTo>
                  <a:lnTo>
                    <a:pt x="116" y="204"/>
                  </a:lnTo>
                  <a:lnTo>
                    <a:pt x="112" y="202"/>
                  </a:lnTo>
                  <a:lnTo>
                    <a:pt x="104" y="204"/>
                  </a:lnTo>
                  <a:lnTo>
                    <a:pt x="104" y="204"/>
                  </a:lnTo>
                  <a:lnTo>
                    <a:pt x="100" y="202"/>
                  </a:lnTo>
                  <a:lnTo>
                    <a:pt x="100" y="200"/>
                  </a:lnTo>
                  <a:lnTo>
                    <a:pt x="104" y="190"/>
                  </a:lnTo>
                  <a:lnTo>
                    <a:pt x="104" y="190"/>
                  </a:lnTo>
                  <a:lnTo>
                    <a:pt x="108" y="186"/>
                  </a:lnTo>
                  <a:lnTo>
                    <a:pt x="108" y="182"/>
                  </a:lnTo>
                  <a:lnTo>
                    <a:pt x="108" y="178"/>
                  </a:lnTo>
                  <a:lnTo>
                    <a:pt x="112" y="174"/>
                  </a:lnTo>
                  <a:lnTo>
                    <a:pt x="112" y="174"/>
                  </a:lnTo>
                  <a:lnTo>
                    <a:pt x="112" y="170"/>
                  </a:lnTo>
                  <a:lnTo>
                    <a:pt x="112" y="168"/>
                  </a:lnTo>
                  <a:lnTo>
                    <a:pt x="108" y="166"/>
                  </a:lnTo>
                  <a:lnTo>
                    <a:pt x="104" y="162"/>
                  </a:lnTo>
                  <a:lnTo>
                    <a:pt x="104" y="162"/>
                  </a:lnTo>
                  <a:lnTo>
                    <a:pt x="100" y="156"/>
                  </a:lnTo>
                  <a:lnTo>
                    <a:pt x="96" y="154"/>
                  </a:lnTo>
                  <a:lnTo>
                    <a:pt x="84" y="146"/>
                  </a:lnTo>
                  <a:lnTo>
                    <a:pt x="84" y="146"/>
                  </a:lnTo>
                  <a:lnTo>
                    <a:pt x="78" y="142"/>
                  </a:lnTo>
                  <a:lnTo>
                    <a:pt x="74" y="142"/>
                  </a:lnTo>
                  <a:lnTo>
                    <a:pt x="72" y="142"/>
                  </a:lnTo>
                  <a:lnTo>
                    <a:pt x="66" y="138"/>
                  </a:lnTo>
                  <a:lnTo>
                    <a:pt x="66" y="138"/>
                  </a:lnTo>
                  <a:lnTo>
                    <a:pt x="56" y="134"/>
                  </a:lnTo>
                  <a:lnTo>
                    <a:pt x="50" y="132"/>
                  </a:lnTo>
                  <a:lnTo>
                    <a:pt x="48" y="132"/>
                  </a:lnTo>
                  <a:lnTo>
                    <a:pt x="44" y="128"/>
                  </a:lnTo>
                  <a:lnTo>
                    <a:pt x="44" y="128"/>
                  </a:lnTo>
                  <a:lnTo>
                    <a:pt x="30" y="116"/>
                  </a:lnTo>
                  <a:lnTo>
                    <a:pt x="18" y="106"/>
                  </a:lnTo>
                  <a:lnTo>
                    <a:pt x="18" y="106"/>
                  </a:lnTo>
                  <a:lnTo>
                    <a:pt x="14" y="104"/>
                  </a:lnTo>
                  <a:lnTo>
                    <a:pt x="12" y="102"/>
                  </a:lnTo>
                  <a:lnTo>
                    <a:pt x="12" y="100"/>
                  </a:lnTo>
                  <a:lnTo>
                    <a:pt x="12" y="94"/>
                  </a:lnTo>
                  <a:lnTo>
                    <a:pt x="10" y="92"/>
                  </a:lnTo>
                  <a:lnTo>
                    <a:pt x="6" y="90"/>
                  </a:lnTo>
                  <a:lnTo>
                    <a:pt x="6" y="90"/>
                  </a:lnTo>
                  <a:close/>
                </a:path>
              </a:pathLst>
            </a:custGeom>
            <a:solidFill>
              <a:srgbClr val="FFE1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p:cNvSpPr>
            <p:nvPr/>
          </p:nvSpPr>
          <p:spPr bwMode="auto">
            <a:xfrm>
              <a:off x="2771775" y="5230813"/>
              <a:ext cx="498475" cy="1054100"/>
            </a:xfrm>
            <a:custGeom>
              <a:avLst/>
              <a:gdLst/>
              <a:ahLst/>
              <a:cxnLst>
                <a:cxn ang="0">
                  <a:pos x="174" y="652"/>
                </a:cxn>
                <a:cxn ang="0">
                  <a:pos x="164" y="640"/>
                </a:cxn>
                <a:cxn ang="0">
                  <a:pos x="178" y="622"/>
                </a:cxn>
                <a:cxn ang="0">
                  <a:pos x="190" y="600"/>
                </a:cxn>
                <a:cxn ang="0">
                  <a:pos x="200" y="570"/>
                </a:cxn>
                <a:cxn ang="0">
                  <a:pos x="162" y="548"/>
                </a:cxn>
                <a:cxn ang="0">
                  <a:pos x="190" y="520"/>
                </a:cxn>
                <a:cxn ang="0">
                  <a:pos x="192" y="500"/>
                </a:cxn>
                <a:cxn ang="0">
                  <a:pos x="200" y="478"/>
                </a:cxn>
                <a:cxn ang="0">
                  <a:pos x="202" y="472"/>
                </a:cxn>
                <a:cxn ang="0">
                  <a:pos x="202" y="460"/>
                </a:cxn>
                <a:cxn ang="0">
                  <a:pos x="184" y="464"/>
                </a:cxn>
                <a:cxn ang="0">
                  <a:pos x="170" y="436"/>
                </a:cxn>
                <a:cxn ang="0">
                  <a:pos x="192" y="438"/>
                </a:cxn>
                <a:cxn ang="0">
                  <a:pos x="218" y="414"/>
                </a:cxn>
                <a:cxn ang="0">
                  <a:pos x="220" y="396"/>
                </a:cxn>
                <a:cxn ang="0">
                  <a:pos x="226" y="388"/>
                </a:cxn>
                <a:cxn ang="0">
                  <a:pos x="296" y="372"/>
                </a:cxn>
                <a:cxn ang="0">
                  <a:pos x="310" y="330"/>
                </a:cxn>
                <a:cxn ang="0">
                  <a:pos x="288" y="302"/>
                </a:cxn>
                <a:cxn ang="0">
                  <a:pos x="254" y="276"/>
                </a:cxn>
                <a:cxn ang="0">
                  <a:pos x="250" y="218"/>
                </a:cxn>
                <a:cxn ang="0">
                  <a:pos x="260" y="180"/>
                </a:cxn>
                <a:cxn ang="0">
                  <a:pos x="284" y="146"/>
                </a:cxn>
                <a:cxn ang="0">
                  <a:pos x="296" y="130"/>
                </a:cxn>
                <a:cxn ang="0">
                  <a:pos x="310" y="98"/>
                </a:cxn>
                <a:cxn ang="0">
                  <a:pos x="292" y="104"/>
                </a:cxn>
                <a:cxn ang="0">
                  <a:pos x="268" y="124"/>
                </a:cxn>
                <a:cxn ang="0">
                  <a:pos x="240" y="126"/>
                </a:cxn>
                <a:cxn ang="0">
                  <a:pos x="222" y="100"/>
                </a:cxn>
                <a:cxn ang="0">
                  <a:pos x="210" y="72"/>
                </a:cxn>
                <a:cxn ang="0">
                  <a:pos x="162" y="50"/>
                </a:cxn>
                <a:cxn ang="0">
                  <a:pos x="124" y="10"/>
                </a:cxn>
                <a:cxn ang="0">
                  <a:pos x="86" y="6"/>
                </a:cxn>
                <a:cxn ang="0">
                  <a:pos x="80" y="16"/>
                </a:cxn>
                <a:cxn ang="0">
                  <a:pos x="48" y="0"/>
                </a:cxn>
                <a:cxn ang="0">
                  <a:pos x="30" y="20"/>
                </a:cxn>
                <a:cxn ang="0">
                  <a:pos x="18" y="58"/>
                </a:cxn>
                <a:cxn ang="0">
                  <a:pos x="6" y="88"/>
                </a:cxn>
                <a:cxn ang="0">
                  <a:pos x="18" y="124"/>
                </a:cxn>
                <a:cxn ang="0">
                  <a:pos x="6" y="156"/>
                </a:cxn>
                <a:cxn ang="0">
                  <a:pos x="4" y="196"/>
                </a:cxn>
                <a:cxn ang="0">
                  <a:pos x="10" y="236"/>
                </a:cxn>
                <a:cxn ang="0">
                  <a:pos x="22" y="268"/>
                </a:cxn>
                <a:cxn ang="0">
                  <a:pos x="30" y="288"/>
                </a:cxn>
                <a:cxn ang="0">
                  <a:pos x="24" y="330"/>
                </a:cxn>
                <a:cxn ang="0">
                  <a:pos x="38" y="380"/>
                </a:cxn>
                <a:cxn ang="0">
                  <a:pos x="30" y="400"/>
                </a:cxn>
                <a:cxn ang="0">
                  <a:pos x="40" y="440"/>
                </a:cxn>
                <a:cxn ang="0">
                  <a:pos x="42" y="462"/>
                </a:cxn>
                <a:cxn ang="0">
                  <a:pos x="54" y="478"/>
                </a:cxn>
                <a:cxn ang="0">
                  <a:pos x="62" y="490"/>
                </a:cxn>
                <a:cxn ang="0">
                  <a:pos x="70" y="514"/>
                </a:cxn>
                <a:cxn ang="0">
                  <a:pos x="64" y="530"/>
                </a:cxn>
                <a:cxn ang="0">
                  <a:pos x="78" y="570"/>
                </a:cxn>
                <a:cxn ang="0">
                  <a:pos x="78" y="590"/>
                </a:cxn>
                <a:cxn ang="0">
                  <a:pos x="82" y="620"/>
                </a:cxn>
                <a:cxn ang="0">
                  <a:pos x="106" y="634"/>
                </a:cxn>
                <a:cxn ang="0">
                  <a:pos x="120" y="654"/>
                </a:cxn>
              </a:cxnLst>
              <a:rect l="0" t="0" r="r" b="b"/>
              <a:pathLst>
                <a:path w="314" h="664">
                  <a:moveTo>
                    <a:pt x="184" y="664"/>
                  </a:moveTo>
                  <a:lnTo>
                    <a:pt x="184" y="664"/>
                  </a:lnTo>
                  <a:lnTo>
                    <a:pt x="182" y="662"/>
                  </a:lnTo>
                  <a:lnTo>
                    <a:pt x="182" y="662"/>
                  </a:lnTo>
                  <a:lnTo>
                    <a:pt x="182" y="660"/>
                  </a:lnTo>
                  <a:lnTo>
                    <a:pt x="180" y="658"/>
                  </a:lnTo>
                  <a:lnTo>
                    <a:pt x="180" y="658"/>
                  </a:lnTo>
                  <a:lnTo>
                    <a:pt x="176" y="656"/>
                  </a:lnTo>
                  <a:lnTo>
                    <a:pt x="176" y="654"/>
                  </a:lnTo>
                  <a:lnTo>
                    <a:pt x="174" y="652"/>
                  </a:lnTo>
                  <a:lnTo>
                    <a:pt x="170" y="650"/>
                  </a:lnTo>
                  <a:lnTo>
                    <a:pt x="170" y="650"/>
                  </a:lnTo>
                  <a:lnTo>
                    <a:pt x="168" y="648"/>
                  </a:lnTo>
                  <a:lnTo>
                    <a:pt x="168" y="648"/>
                  </a:lnTo>
                  <a:lnTo>
                    <a:pt x="170" y="648"/>
                  </a:lnTo>
                  <a:lnTo>
                    <a:pt x="168" y="646"/>
                  </a:lnTo>
                  <a:lnTo>
                    <a:pt x="168" y="646"/>
                  </a:lnTo>
                  <a:lnTo>
                    <a:pt x="166" y="644"/>
                  </a:lnTo>
                  <a:lnTo>
                    <a:pt x="166" y="642"/>
                  </a:lnTo>
                  <a:lnTo>
                    <a:pt x="164" y="640"/>
                  </a:lnTo>
                  <a:lnTo>
                    <a:pt x="162" y="640"/>
                  </a:lnTo>
                  <a:lnTo>
                    <a:pt x="162" y="640"/>
                  </a:lnTo>
                  <a:lnTo>
                    <a:pt x="162" y="638"/>
                  </a:lnTo>
                  <a:lnTo>
                    <a:pt x="162" y="634"/>
                  </a:lnTo>
                  <a:lnTo>
                    <a:pt x="162" y="632"/>
                  </a:lnTo>
                  <a:lnTo>
                    <a:pt x="162" y="632"/>
                  </a:lnTo>
                  <a:lnTo>
                    <a:pt x="166" y="626"/>
                  </a:lnTo>
                  <a:lnTo>
                    <a:pt x="172" y="626"/>
                  </a:lnTo>
                  <a:lnTo>
                    <a:pt x="176" y="626"/>
                  </a:lnTo>
                  <a:lnTo>
                    <a:pt x="178" y="622"/>
                  </a:lnTo>
                  <a:lnTo>
                    <a:pt x="178" y="622"/>
                  </a:lnTo>
                  <a:lnTo>
                    <a:pt x="184" y="614"/>
                  </a:lnTo>
                  <a:lnTo>
                    <a:pt x="186" y="612"/>
                  </a:lnTo>
                  <a:lnTo>
                    <a:pt x="186" y="608"/>
                  </a:lnTo>
                  <a:lnTo>
                    <a:pt x="186" y="608"/>
                  </a:lnTo>
                  <a:lnTo>
                    <a:pt x="186" y="604"/>
                  </a:lnTo>
                  <a:lnTo>
                    <a:pt x="188" y="602"/>
                  </a:lnTo>
                  <a:lnTo>
                    <a:pt x="190" y="602"/>
                  </a:lnTo>
                  <a:lnTo>
                    <a:pt x="190" y="600"/>
                  </a:lnTo>
                  <a:lnTo>
                    <a:pt x="190" y="600"/>
                  </a:lnTo>
                  <a:lnTo>
                    <a:pt x="190" y="598"/>
                  </a:lnTo>
                  <a:lnTo>
                    <a:pt x="192" y="596"/>
                  </a:lnTo>
                  <a:lnTo>
                    <a:pt x="196" y="594"/>
                  </a:lnTo>
                  <a:lnTo>
                    <a:pt x="202" y="584"/>
                  </a:lnTo>
                  <a:lnTo>
                    <a:pt x="202" y="584"/>
                  </a:lnTo>
                  <a:lnTo>
                    <a:pt x="200" y="580"/>
                  </a:lnTo>
                  <a:lnTo>
                    <a:pt x="202" y="578"/>
                  </a:lnTo>
                  <a:lnTo>
                    <a:pt x="202" y="576"/>
                  </a:lnTo>
                  <a:lnTo>
                    <a:pt x="200" y="570"/>
                  </a:lnTo>
                  <a:lnTo>
                    <a:pt x="200" y="570"/>
                  </a:lnTo>
                  <a:lnTo>
                    <a:pt x="196" y="566"/>
                  </a:lnTo>
                  <a:lnTo>
                    <a:pt x="194" y="564"/>
                  </a:lnTo>
                  <a:lnTo>
                    <a:pt x="188" y="564"/>
                  </a:lnTo>
                  <a:lnTo>
                    <a:pt x="182" y="564"/>
                  </a:lnTo>
                  <a:lnTo>
                    <a:pt x="180" y="562"/>
                  </a:lnTo>
                  <a:lnTo>
                    <a:pt x="174" y="558"/>
                  </a:lnTo>
                  <a:lnTo>
                    <a:pt x="174" y="558"/>
                  </a:lnTo>
                  <a:lnTo>
                    <a:pt x="170" y="554"/>
                  </a:lnTo>
                  <a:lnTo>
                    <a:pt x="166" y="552"/>
                  </a:lnTo>
                  <a:lnTo>
                    <a:pt x="162" y="548"/>
                  </a:lnTo>
                  <a:lnTo>
                    <a:pt x="162" y="540"/>
                  </a:lnTo>
                  <a:lnTo>
                    <a:pt x="162" y="540"/>
                  </a:lnTo>
                  <a:lnTo>
                    <a:pt x="166" y="532"/>
                  </a:lnTo>
                  <a:lnTo>
                    <a:pt x="168" y="530"/>
                  </a:lnTo>
                  <a:lnTo>
                    <a:pt x="172" y="528"/>
                  </a:lnTo>
                  <a:lnTo>
                    <a:pt x="176" y="526"/>
                  </a:lnTo>
                  <a:lnTo>
                    <a:pt x="176" y="526"/>
                  </a:lnTo>
                  <a:lnTo>
                    <a:pt x="180" y="522"/>
                  </a:lnTo>
                  <a:lnTo>
                    <a:pt x="186" y="522"/>
                  </a:lnTo>
                  <a:lnTo>
                    <a:pt x="190" y="520"/>
                  </a:lnTo>
                  <a:lnTo>
                    <a:pt x="190" y="518"/>
                  </a:lnTo>
                  <a:lnTo>
                    <a:pt x="190" y="516"/>
                  </a:lnTo>
                  <a:lnTo>
                    <a:pt x="190" y="516"/>
                  </a:lnTo>
                  <a:lnTo>
                    <a:pt x="188" y="514"/>
                  </a:lnTo>
                  <a:lnTo>
                    <a:pt x="188" y="512"/>
                  </a:lnTo>
                  <a:lnTo>
                    <a:pt x="192" y="508"/>
                  </a:lnTo>
                  <a:lnTo>
                    <a:pt x="194" y="506"/>
                  </a:lnTo>
                  <a:lnTo>
                    <a:pt x="194" y="504"/>
                  </a:lnTo>
                  <a:lnTo>
                    <a:pt x="192" y="500"/>
                  </a:lnTo>
                  <a:lnTo>
                    <a:pt x="192" y="500"/>
                  </a:lnTo>
                  <a:lnTo>
                    <a:pt x="190" y="496"/>
                  </a:lnTo>
                  <a:lnTo>
                    <a:pt x="192" y="494"/>
                  </a:lnTo>
                  <a:lnTo>
                    <a:pt x="192" y="492"/>
                  </a:lnTo>
                  <a:lnTo>
                    <a:pt x="192" y="486"/>
                  </a:lnTo>
                  <a:lnTo>
                    <a:pt x="192" y="486"/>
                  </a:lnTo>
                  <a:lnTo>
                    <a:pt x="192" y="482"/>
                  </a:lnTo>
                  <a:lnTo>
                    <a:pt x="196" y="480"/>
                  </a:lnTo>
                  <a:lnTo>
                    <a:pt x="200" y="480"/>
                  </a:lnTo>
                  <a:lnTo>
                    <a:pt x="200" y="478"/>
                  </a:lnTo>
                  <a:lnTo>
                    <a:pt x="200" y="478"/>
                  </a:lnTo>
                  <a:lnTo>
                    <a:pt x="198" y="476"/>
                  </a:lnTo>
                  <a:lnTo>
                    <a:pt x="192" y="476"/>
                  </a:lnTo>
                  <a:lnTo>
                    <a:pt x="188" y="474"/>
                  </a:lnTo>
                  <a:lnTo>
                    <a:pt x="186" y="474"/>
                  </a:lnTo>
                  <a:lnTo>
                    <a:pt x="186" y="474"/>
                  </a:lnTo>
                  <a:lnTo>
                    <a:pt x="188" y="472"/>
                  </a:lnTo>
                  <a:lnTo>
                    <a:pt x="192" y="470"/>
                  </a:lnTo>
                  <a:lnTo>
                    <a:pt x="198" y="470"/>
                  </a:lnTo>
                  <a:lnTo>
                    <a:pt x="202" y="472"/>
                  </a:lnTo>
                  <a:lnTo>
                    <a:pt x="202" y="472"/>
                  </a:lnTo>
                  <a:lnTo>
                    <a:pt x="204" y="474"/>
                  </a:lnTo>
                  <a:lnTo>
                    <a:pt x="206" y="474"/>
                  </a:lnTo>
                  <a:lnTo>
                    <a:pt x="208" y="472"/>
                  </a:lnTo>
                  <a:lnTo>
                    <a:pt x="208" y="470"/>
                  </a:lnTo>
                  <a:lnTo>
                    <a:pt x="208" y="470"/>
                  </a:lnTo>
                  <a:lnTo>
                    <a:pt x="208" y="466"/>
                  </a:lnTo>
                  <a:lnTo>
                    <a:pt x="210" y="462"/>
                  </a:lnTo>
                  <a:lnTo>
                    <a:pt x="208" y="460"/>
                  </a:lnTo>
                  <a:lnTo>
                    <a:pt x="202" y="460"/>
                  </a:lnTo>
                  <a:lnTo>
                    <a:pt x="202" y="460"/>
                  </a:lnTo>
                  <a:lnTo>
                    <a:pt x="198" y="462"/>
                  </a:lnTo>
                  <a:lnTo>
                    <a:pt x="200" y="462"/>
                  </a:lnTo>
                  <a:lnTo>
                    <a:pt x="202" y="464"/>
                  </a:lnTo>
                  <a:lnTo>
                    <a:pt x="198" y="466"/>
                  </a:lnTo>
                  <a:lnTo>
                    <a:pt x="198" y="466"/>
                  </a:lnTo>
                  <a:lnTo>
                    <a:pt x="194" y="468"/>
                  </a:lnTo>
                  <a:lnTo>
                    <a:pt x="192" y="466"/>
                  </a:lnTo>
                  <a:lnTo>
                    <a:pt x="190" y="464"/>
                  </a:lnTo>
                  <a:lnTo>
                    <a:pt x="190" y="464"/>
                  </a:lnTo>
                  <a:lnTo>
                    <a:pt x="184" y="464"/>
                  </a:lnTo>
                  <a:lnTo>
                    <a:pt x="182" y="462"/>
                  </a:lnTo>
                  <a:lnTo>
                    <a:pt x="180" y="460"/>
                  </a:lnTo>
                  <a:lnTo>
                    <a:pt x="182" y="456"/>
                  </a:lnTo>
                  <a:lnTo>
                    <a:pt x="182" y="454"/>
                  </a:lnTo>
                  <a:lnTo>
                    <a:pt x="182" y="448"/>
                  </a:lnTo>
                  <a:lnTo>
                    <a:pt x="178" y="444"/>
                  </a:lnTo>
                  <a:lnTo>
                    <a:pt x="172" y="440"/>
                  </a:lnTo>
                  <a:lnTo>
                    <a:pt x="172" y="440"/>
                  </a:lnTo>
                  <a:lnTo>
                    <a:pt x="170" y="438"/>
                  </a:lnTo>
                  <a:lnTo>
                    <a:pt x="170" y="436"/>
                  </a:lnTo>
                  <a:lnTo>
                    <a:pt x="172" y="432"/>
                  </a:lnTo>
                  <a:lnTo>
                    <a:pt x="178" y="432"/>
                  </a:lnTo>
                  <a:lnTo>
                    <a:pt x="178" y="432"/>
                  </a:lnTo>
                  <a:lnTo>
                    <a:pt x="178" y="434"/>
                  </a:lnTo>
                  <a:lnTo>
                    <a:pt x="178" y="434"/>
                  </a:lnTo>
                  <a:lnTo>
                    <a:pt x="178" y="436"/>
                  </a:lnTo>
                  <a:lnTo>
                    <a:pt x="180" y="436"/>
                  </a:lnTo>
                  <a:lnTo>
                    <a:pt x="186" y="436"/>
                  </a:lnTo>
                  <a:lnTo>
                    <a:pt x="192" y="438"/>
                  </a:lnTo>
                  <a:lnTo>
                    <a:pt x="192" y="438"/>
                  </a:lnTo>
                  <a:lnTo>
                    <a:pt x="198" y="440"/>
                  </a:lnTo>
                  <a:lnTo>
                    <a:pt x="204" y="440"/>
                  </a:lnTo>
                  <a:lnTo>
                    <a:pt x="214" y="436"/>
                  </a:lnTo>
                  <a:lnTo>
                    <a:pt x="222" y="430"/>
                  </a:lnTo>
                  <a:lnTo>
                    <a:pt x="224" y="428"/>
                  </a:lnTo>
                  <a:lnTo>
                    <a:pt x="222" y="426"/>
                  </a:lnTo>
                  <a:lnTo>
                    <a:pt x="222" y="426"/>
                  </a:lnTo>
                  <a:lnTo>
                    <a:pt x="220" y="424"/>
                  </a:lnTo>
                  <a:lnTo>
                    <a:pt x="218" y="418"/>
                  </a:lnTo>
                  <a:lnTo>
                    <a:pt x="218" y="414"/>
                  </a:lnTo>
                  <a:lnTo>
                    <a:pt x="220" y="410"/>
                  </a:lnTo>
                  <a:lnTo>
                    <a:pt x="220" y="410"/>
                  </a:lnTo>
                  <a:lnTo>
                    <a:pt x="224" y="410"/>
                  </a:lnTo>
                  <a:lnTo>
                    <a:pt x="226" y="406"/>
                  </a:lnTo>
                  <a:lnTo>
                    <a:pt x="226" y="404"/>
                  </a:lnTo>
                  <a:lnTo>
                    <a:pt x="222" y="402"/>
                  </a:lnTo>
                  <a:lnTo>
                    <a:pt x="222" y="402"/>
                  </a:lnTo>
                  <a:lnTo>
                    <a:pt x="220" y="400"/>
                  </a:lnTo>
                  <a:lnTo>
                    <a:pt x="220" y="398"/>
                  </a:lnTo>
                  <a:lnTo>
                    <a:pt x="220" y="396"/>
                  </a:lnTo>
                  <a:lnTo>
                    <a:pt x="216" y="394"/>
                  </a:lnTo>
                  <a:lnTo>
                    <a:pt x="216" y="394"/>
                  </a:lnTo>
                  <a:lnTo>
                    <a:pt x="214" y="392"/>
                  </a:lnTo>
                  <a:lnTo>
                    <a:pt x="214" y="388"/>
                  </a:lnTo>
                  <a:lnTo>
                    <a:pt x="218" y="384"/>
                  </a:lnTo>
                  <a:lnTo>
                    <a:pt x="218" y="384"/>
                  </a:lnTo>
                  <a:lnTo>
                    <a:pt x="220" y="384"/>
                  </a:lnTo>
                  <a:lnTo>
                    <a:pt x="220" y="386"/>
                  </a:lnTo>
                  <a:lnTo>
                    <a:pt x="222" y="388"/>
                  </a:lnTo>
                  <a:lnTo>
                    <a:pt x="226" y="388"/>
                  </a:lnTo>
                  <a:lnTo>
                    <a:pt x="226" y="388"/>
                  </a:lnTo>
                  <a:lnTo>
                    <a:pt x="230" y="388"/>
                  </a:lnTo>
                  <a:lnTo>
                    <a:pt x="240" y="390"/>
                  </a:lnTo>
                  <a:lnTo>
                    <a:pt x="254" y="388"/>
                  </a:lnTo>
                  <a:lnTo>
                    <a:pt x="264" y="386"/>
                  </a:lnTo>
                  <a:lnTo>
                    <a:pt x="274" y="382"/>
                  </a:lnTo>
                  <a:lnTo>
                    <a:pt x="274" y="382"/>
                  </a:lnTo>
                  <a:lnTo>
                    <a:pt x="284" y="378"/>
                  </a:lnTo>
                  <a:lnTo>
                    <a:pt x="292" y="376"/>
                  </a:lnTo>
                  <a:lnTo>
                    <a:pt x="296" y="372"/>
                  </a:lnTo>
                  <a:lnTo>
                    <a:pt x="300" y="368"/>
                  </a:lnTo>
                  <a:lnTo>
                    <a:pt x="304" y="364"/>
                  </a:lnTo>
                  <a:lnTo>
                    <a:pt x="308" y="354"/>
                  </a:lnTo>
                  <a:lnTo>
                    <a:pt x="308" y="354"/>
                  </a:lnTo>
                  <a:lnTo>
                    <a:pt x="310" y="350"/>
                  </a:lnTo>
                  <a:lnTo>
                    <a:pt x="312" y="346"/>
                  </a:lnTo>
                  <a:lnTo>
                    <a:pt x="314" y="342"/>
                  </a:lnTo>
                  <a:lnTo>
                    <a:pt x="312" y="332"/>
                  </a:lnTo>
                  <a:lnTo>
                    <a:pt x="312" y="332"/>
                  </a:lnTo>
                  <a:lnTo>
                    <a:pt x="310" y="330"/>
                  </a:lnTo>
                  <a:lnTo>
                    <a:pt x="308" y="330"/>
                  </a:lnTo>
                  <a:lnTo>
                    <a:pt x="302" y="330"/>
                  </a:lnTo>
                  <a:lnTo>
                    <a:pt x="300" y="328"/>
                  </a:lnTo>
                  <a:lnTo>
                    <a:pt x="298" y="326"/>
                  </a:lnTo>
                  <a:lnTo>
                    <a:pt x="296" y="322"/>
                  </a:lnTo>
                  <a:lnTo>
                    <a:pt x="296" y="314"/>
                  </a:lnTo>
                  <a:lnTo>
                    <a:pt x="296" y="314"/>
                  </a:lnTo>
                  <a:lnTo>
                    <a:pt x="296" y="310"/>
                  </a:lnTo>
                  <a:lnTo>
                    <a:pt x="294" y="306"/>
                  </a:lnTo>
                  <a:lnTo>
                    <a:pt x="288" y="302"/>
                  </a:lnTo>
                  <a:lnTo>
                    <a:pt x="280" y="296"/>
                  </a:lnTo>
                  <a:lnTo>
                    <a:pt x="272" y="292"/>
                  </a:lnTo>
                  <a:lnTo>
                    <a:pt x="258" y="288"/>
                  </a:lnTo>
                  <a:lnTo>
                    <a:pt x="254" y="286"/>
                  </a:lnTo>
                  <a:lnTo>
                    <a:pt x="256" y="284"/>
                  </a:lnTo>
                  <a:lnTo>
                    <a:pt x="256" y="284"/>
                  </a:lnTo>
                  <a:lnTo>
                    <a:pt x="258" y="282"/>
                  </a:lnTo>
                  <a:lnTo>
                    <a:pt x="258" y="282"/>
                  </a:lnTo>
                  <a:lnTo>
                    <a:pt x="256" y="278"/>
                  </a:lnTo>
                  <a:lnTo>
                    <a:pt x="254" y="276"/>
                  </a:lnTo>
                  <a:lnTo>
                    <a:pt x="252" y="272"/>
                  </a:lnTo>
                  <a:lnTo>
                    <a:pt x="252" y="266"/>
                  </a:lnTo>
                  <a:lnTo>
                    <a:pt x="254" y="258"/>
                  </a:lnTo>
                  <a:lnTo>
                    <a:pt x="254" y="258"/>
                  </a:lnTo>
                  <a:lnTo>
                    <a:pt x="254" y="254"/>
                  </a:lnTo>
                  <a:lnTo>
                    <a:pt x="254" y="250"/>
                  </a:lnTo>
                  <a:lnTo>
                    <a:pt x="252" y="242"/>
                  </a:lnTo>
                  <a:lnTo>
                    <a:pt x="248" y="230"/>
                  </a:lnTo>
                  <a:lnTo>
                    <a:pt x="248" y="224"/>
                  </a:lnTo>
                  <a:lnTo>
                    <a:pt x="250" y="218"/>
                  </a:lnTo>
                  <a:lnTo>
                    <a:pt x="250" y="218"/>
                  </a:lnTo>
                  <a:lnTo>
                    <a:pt x="250" y="208"/>
                  </a:lnTo>
                  <a:lnTo>
                    <a:pt x="250" y="204"/>
                  </a:lnTo>
                  <a:lnTo>
                    <a:pt x="250" y="198"/>
                  </a:lnTo>
                  <a:lnTo>
                    <a:pt x="252" y="188"/>
                  </a:lnTo>
                  <a:lnTo>
                    <a:pt x="252" y="188"/>
                  </a:lnTo>
                  <a:lnTo>
                    <a:pt x="254" y="186"/>
                  </a:lnTo>
                  <a:lnTo>
                    <a:pt x="258" y="182"/>
                  </a:lnTo>
                  <a:lnTo>
                    <a:pt x="258" y="182"/>
                  </a:lnTo>
                  <a:lnTo>
                    <a:pt x="260" y="180"/>
                  </a:lnTo>
                  <a:lnTo>
                    <a:pt x="262" y="178"/>
                  </a:lnTo>
                  <a:lnTo>
                    <a:pt x="264" y="172"/>
                  </a:lnTo>
                  <a:lnTo>
                    <a:pt x="272" y="158"/>
                  </a:lnTo>
                  <a:lnTo>
                    <a:pt x="272" y="158"/>
                  </a:lnTo>
                  <a:lnTo>
                    <a:pt x="278" y="152"/>
                  </a:lnTo>
                  <a:lnTo>
                    <a:pt x="280" y="152"/>
                  </a:lnTo>
                  <a:lnTo>
                    <a:pt x="282" y="152"/>
                  </a:lnTo>
                  <a:lnTo>
                    <a:pt x="284" y="150"/>
                  </a:lnTo>
                  <a:lnTo>
                    <a:pt x="284" y="150"/>
                  </a:lnTo>
                  <a:lnTo>
                    <a:pt x="284" y="146"/>
                  </a:lnTo>
                  <a:lnTo>
                    <a:pt x="282" y="146"/>
                  </a:lnTo>
                  <a:lnTo>
                    <a:pt x="282" y="144"/>
                  </a:lnTo>
                  <a:lnTo>
                    <a:pt x="282" y="142"/>
                  </a:lnTo>
                  <a:lnTo>
                    <a:pt x="282" y="142"/>
                  </a:lnTo>
                  <a:lnTo>
                    <a:pt x="284" y="140"/>
                  </a:lnTo>
                  <a:lnTo>
                    <a:pt x="286" y="140"/>
                  </a:lnTo>
                  <a:lnTo>
                    <a:pt x="290" y="138"/>
                  </a:lnTo>
                  <a:lnTo>
                    <a:pt x="292" y="136"/>
                  </a:lnTo>
                  <a:lnTo>
                    <a:pt x="292" y="136"/>
                  </a:lnTo>
                  <a:lnTo>
                    <a:pt x="296" y="130"/>
                  </a:lnTo>
                  <a:lnTo>
                    <a:pt x="300" y="130"/>
                  </a:lnTo>
                  <a:lnTo>
                    <a:pt x="304" y="128"/>
                  </a:lnTo>
                  <a:lnTo>
                    <a:pt x="308" y="122"/>
                  </a:lnTo>
                  <a:lnTo>
                    <a:pt x="308" y="122"/>
                  </a:lnTo>
                  <a:lnTo>
                    <a:pt x="314" y="112"/>
                  </a:lnTo>
                  <a:lnTo>
                    <a:pt x="312" y="108"/>
                  </a:lnTo>
                  <a:lnTo>
                    <a:pt x="310" y="106"/>
                  </a:lnTo>
                  <a:lnTo>
                    <a:pt x="310" y="104"/>
                  </a:lnTo>
                  <a:lnTo>
                    <a:pt x="310" y="104"/>
                  </a:lnTo>
                  <a:lnTo>
                    <a:pt x="310" y="98"/>
                  </a:lnTo>
                  <a:lnTo>
                    <a:pt x="308" y="92"/>
                  </a:lnTo>
                  <a:lnTo>
                    <a:pt x="306" y="90"/>
                  </a:lnTo>
                  <a:lnTo>
                    <a:pt x="304" y="88"/>
                  </a:lnTo>
                  <a:lnTo>
                    <a:pt x="300" y="88"/>
                  </a:lnTo>
                  <a:lnTo>
                    <a:pt x="294" y="90"/>
                  </a:lnTo>
                  <a:lnTo>
                    <a:pt x="294" y="90"/>
                  </a:lnTo>
                  <a:lnTo>
                    <a:pt x="294" y="96"/>
                  </a:lnTo>
                  <a:lnTo>
                    <a:pt x="292" y="100"/>
                  </a:lnTo>
                  <a:lnTo>
                    <a:pt x="292" y="100"/>
                  </a:lnTo>
                  <a:lnTo>
                    <a:pt x="292" y="104"/>
                  </a:lnTo>
                  <a:lnTo>
                    <a:pt x="290" y="106"/>
                  </a:lnTo>
                  <a:lnTo>
                    <a:pt x="288" y="108"/>
                  </a:lnTo>
                  <a:lnTo>
                    <a:pt x="286" y="110"/>
                  </a:lnTo>
                  <a:lnTo>
                    <a:pt x="286" y="110"/>
                  </a:lnTo>
                  <a:lnTo>
                    <a:pt x="284" y="116"/>
                  </a:lnTo>
                  <a:lnTo>
                    <a:pt x="280" y="120"/>
                  </a:lnTo>
                  <a:lnTo>
                    <a:pt x="280" y="120"/>
                  </a:lnTo>
                  <a:lnTo>
                    <a:pt x="276" y="126"/>
                  </a:lnTo>
                  <a:lnTo>
                    <a:pt x="272" y="126"/>
                  </a:lnTo>
                  <a:lnTo>
                    <a:pt x="268" y="124"/>
                  </a:lnTo>
                  <a:lnTo>
                    <a:pt x="264" y="126"/>
                  </a:lnTo>
                  <a:lnTo>
                    <a:pt x="264" y="126"/>
                  </a:lnTo>
                  <a:lnTo>
                    <a:pt x="260" y="128"/>
                  </a:lnTo>
                  <a:lnTo>
                    <a:pt x="258" y="128"/>
                  </a:lnTo>
                  <a:lnTo>
                    <a:pt x="256" y="128"/>
                  </a:lnTo>
                  <a:lnTo>
                    <a:pt x="252" y="130"/>
                  </a:lnTo>
                  <a:lnTo>
                    <a:pt x="252" y="130"/>
                  </a:lnTo>
                  <a:lnTo>
                    <a:pt x="250" y="130"/>
                  </a:lnTo>
                  <a:lnTo>
                    <a:pt x="248" y="128"/>
                  </a:lnTo>
                  <a:lnTo>
                    <a:pt x="240" y="126"/>
                  </a:lnTo>
                  <a:lnTo>
                    <a:pt x="230" y="122"/>
                  </a:lnTo>
                  <a:lnTo>
                    <a:pt x="226" y="120"/>
                  </a:lnTo>
                  <a:lnTo>
                    <a:pt x="218" y="122"/>
                  </a:lnTo>
                  <a:lnTo>
                    <a:pt x="218" y="122"/>
                  </a:lnTo>
                  <a:lnTo>
                    <a:pt x="214" y="120"/>
                  </a:lnTo>
                  <a:lnTo>
                    <a:pt x="214" y="118"/>
                  </a:lnTo>
                  <a:lnTo>
                    <a:pt x="218" y="108"/>
                  </a:lnTo>
                  <a:lnTo>
                    <a:pt x="218" y="108"/>
                  </a:lnTo>
                  <a:lnTo>
                    <a:pt x="222" y="104"/>
                  </a:lnTo>
                  <a:lnTo>
                    <a:pt x="222" y="100"/>
                  </a:lnTo>
                  <a:lnTo>
                    <a:pt x="222" y="96"/>
                  </a:lnTo>
                  <a:lnTo>
                    <a:pt x="226" y="92"/>
                  </a:lnTo>
                  <a:lnTo>
                    <a:pt x="226" y="92"/>
                  </a:lnTo>
                  <a:lnTo>
                    <a:pt x="226" y="88"/>
                  </a:lnTo>
                  <a:lnTo>
                    <a:pt x="226" y="86"/>
                  </a:lnTo>
                  <a:lnTo>
                    <a:pt x="222" y="84"/>
                  </a:lnTo>
                  <a:lnTo>
                    <a:pt x="218" y="80"/>
                  </a:lnTo>
                  <a:lnTo>
                    <a:pt x="218" y="80"/>
                  </a:lnTo>
                  <a:lnTo>
                    <a:pt x="214" y="74"/>
                  </a:lnTo>
                  <a:lnTo>
                    <a:pt x="210" y="72"/>
                  </a:lnTo>
                  <a:lnTo>
                    <a:pt x="198" y="64"/>
                  </a:lnTo>
                  <a:lnTo>
                    <a:pt x="198" y="64"/>
                  </a:lnTo>
                  <a:lnTo>
                    <a:pt x="192" y="60"/>
                  </a:lnTo>
                  <a:lnTo>
                    <a:pt x="188" y="60"/>
                  </a:lnTo>
                  <a:lnTo>
                    <a:pt x="186" y="60"/>
                  </a:lnTo>
                  <a:lnTo>
                    <a:pt x="180" y="56"/>
                  </a:lnTo>
                  <a:lnTo>
                    <a:pt x="180" y="56"/>
                  </a:lnTo>
                  <a:lnTo>
                    <a:pt x="170" y="52"/>
                  </a:lnTo>
                  <a:lnTo>
                    <a:pt x="164" y="50"/>
                  </a:lnTo>
                  <a:lnTo>
                    <a:pt x="162" y="50"/>
                  </a:lnTo>
                  <a:lnTo>
                    <a:pt x="158" y="46"/>
                  </a:lnTo>
                  <a:lnTo>
                    <a:pt x="158" y="46"/>
                  </a:lnTo>
                  <a:lnTo>
                    <a:pt x="144" y="34"/>
                  </a:lnTo>
                  <a:lnTo>
                    <a:pt x="132" y="24"/>
                  </a:lnTo>
                  <a:lnTo>
                    <a:pt x="132" y="24"/>
                  </a:lnTo>
                  <a:lnTo>
                    <a:pt x="128" y="22"/>
                  </a:lnTo>
                  <a:lnTo>
                    <a:pt x="126" y="20"/>
                  </a:lnTo>
                  <a:lnTo>
                    <a:pt x="126" y="18"/>
                  </a:lnTo>
                  <a:lnTo>
                    <a:pt x="126" y="12"/>
                  </a:lnTo>
                  <a:lnTo>
                    <a:pt x="124" y="10"/>
                  </a:lnTo>
                  <a:lnTo>
                    <a:pt x="120" y="8"/>
                  </a:lnTo>
                  <a:lnTo>
                    <a:pt x="120" y="8"/>
                  </a:lnTo>
                  <a:lnTo>
                    <a:pt x="116" y="8"/>
                  </a:lnTo>
                  <a:lnTo>
                    <a:pt x="114" y="8"/>
                  </a:lnTo>
                  <a:lnTo>
                    <a:pt x="110" y="6"/>
                  </a:lnTo>
                  <a:lnTo>
                    <a:pt x="102" y="8"/>
                  </a:lnTo>
                  <a:lnTo>
                    <a:pt x="102" y="8"/>
                  </a:lnTo>
                  <a:lnTo>
                    <a:pt x="96" y="8"/>
                  </a:lnTo>
                  <a:lnTo>
                    <a:pt x="90" y="6"/>
                  </a:lnTo>
                  <a:lnTo>
                    <a:pt x="86" y="6"/>
                  </a:lnTo>
                  <a:lnTo>
                    <a:pt x="84" y="8"/>
                  </a:lnTo>
                  <a:lnTo>
                    <a:pt x="84" y="8"/>
                  </a:lnTo>
                  <a:lnTo>
                    <a:pt x="82" y="14"/>
                  </a:lnTo>
                  <a:lnTo>
                    <a:pt x="84" y="18"/>
                  </a:lnTo>
                  <a:lnTo>
                    <a:pt x="84" y="20"/>
                  </a:lnTo>
                  <a:lnTo>
                    <a:pt x="82" y="24"/>
                  </a:lnTo>
                  <a:lnTo>
                    <a:pt x="82" y="24"/>
                  </a:lnTo>
                  <a:lnTo>
                    <a:pt x="82" y="24"/>
                  </a:lnTo>
                  <a:lnTo>
                    <a:pt x="82" y="22"/>
                  </a:lnTo>
                  <a:lnTo>
                    <a:pt x="80" y="16"/>
                  </a:lnTo>
                  <a:lnTo>
                    <a:pt x="76" y="10"/>
                  </a:lnTo>
                  <a:lnTo>
                    <a:pt x="72" y="8"/>
                  </a:lnTo>
                  <a:lnTo>
                    <a:pt x="68" y="6"/>
                  </a:lnTo>
                  <a:lnTo>
                    <a:pt x="68" y="6"/>
                  </a:lnTo>
                  <a:lnTo>
                    <a:pt x="58" y="6"/>
                  </a:lnTo>
                  <a:lnTo>
                    <a:pt x="52" y="6"/>
                  </a:lnTo>
                  <a:lnTo>
                    <a:pt x="52" y="6"/>
                  </a:lnTo>
                  <a:lnTo>
                    <a:pt x="50" y="6"/>
                  </a:lnTo>
                  <a:lnTo>
                    <a:pt x="50" y="4"/>
                  </a:lnTo>
                  <a:lnTo>
                    <a:pt x="48" y="0"/>
                  </a:lnTo>
                  <a:lnTo>
                    <a:pt x="42" y="0"/>
                  </a:lnTo>
                  <a:lnTo>
                    <a:pt x="42" y="0"/>
                  </a:lnTo>
                  <a:lnTo>
                    <a:pt x="42" y="2"/>
                  </a:lnTo>
                  <a:lnTo>
                    <a:pt x="40" y="4"/>
                  </a:lnTo>
                  <a:lnTo>
                    <a:pt x="34" y="10"/>
                  </a:lnTo>
                  <a:lnTo>
                    <a:pt x="30" y="14"/>
                  </a:lnTo>
                  <a:lnTo>
                    <a:pt x="28" y="16"/>
                  </a:lnTo>
                  <a:lnTo>
                    <a:pt x="28" y="18"/>
                  </a:lnTo>
                  <a:lnTo>
                    <a:pt x="28" y="18"/>
                  </a:lnTo>
                  <a:lnTo>
                    <a:pt x="30" y="20"/>
                  </a:lnTo>
                  <a:lnTo>
                    <a:pt x="28" y="20"/>
                  </a:lnTo>
                  <a:lnTo>
                    <a:pt x="24" y="24"/>
                  </a:lnTo>
                  <a:lnTo>
                    <a:pt x="24" y="24"/>
                  </a:lnTo>
                  <a:lnTo>
                    <a:pt x="28" y="26"/>
                  </a:lnTo>
                  <a:lnTo>
                    <a:pt x="28" y="28"/>
                  </a:lnTo>
                  <a:lnTo>
                    <a:pt x="30" y="30"/>
                  </a:lnTo>
                  <a:lnTo>
                    <a:pt x="30" y="30"/>
                  </a:lnTo>
                  <a:lnTo>
                    <a:pt x="26" y="48"/>
                  </a:lnTo>
                  <a:lnTo>
                    <a:pt x="24" y="52"/>
                  </a:lnTo>
                  <a:lnTo>
                    <a:pt x="18" y="58"/>
                  </a:lnTo>
                  <a:lnTo>
                    <a:pt x="18" y="58"/>
                  </a:lnTo>
                  <a:lnTo>
                    <a:pt x="8" y="64"/>
                  </a:lnTo>
                  <a:lnTo>
                    <a:pt x="8" y="66"/>
                  </a:lnTo>
                  <a:lnTo>
                    <a:pt x="8" y="68"/>
                  </a:lnTo>
                  <a:lnTo>
                    <a:pt x="12" y="70"/>
                  </a:lnTo>
                  <a:lnTo>
                    <a:pt x="12" y="72"/>
                  </a:lnTo>
                  <a:lnTo>
                    <a:pt x="10" y="76"/>
                  </a:lnTo>
                  <a:lnTo>
                    <a:pt x="10" y="76"/>
                  </a:lnTo>
                  <a:lnTo>
                    <a:pt x="6" y="84"/>
                  </a:lnTo>
                  <a:lnTo>
                    <a:pt x="6" y="88"/>
                  </a:lnTo>
                  <a:lnTo>
                    <a:pt x="8" y="92"/>
                  </a:lnTo>
                  <a:lnTo>
                    <a:pt x="12" y="96"/>
                  </a:lnTo>
                  <a:lnTo>
                    <a:pt x="16" y="102"/>
                  </a:lnTo>
                  <a:lnTo>
                    <a:pt x="16" y="104"/>
                  </a:lnTo>
                  <a:lnTo>
                    <a:pt x="14" y="108"/>
                  </a:lnTo>
                  <a:lnTo>
                    <a:pt x="14" y="108"/>
                  </a:lnTo>
                  <a:lnTo>
                    <a:pt x="18" y="112"/>
                  </a:lnTo>
                  <a:lnTo>
                    <a:pt x="20" y="114"/>
                  </a:lnTo>
                  <a:lnTo>
                    <a:pt x="20" y="118"/>
                  </a:lnTo>
                  <a:lnTo>
                    <a:pt x="18" y="124"/>
                  </a:lnTo>
                  <a:lnTo>
                    <a:pt x="18" y="124"/>
                  </a:lnTo>
                  <a:lnTo>
                    <a:pt x="14" y="130"/>
                  </a:lnTo>
                  <a:lnTo>
                    <a:pt x="14" y="134"/>
                  </a:lnTo>
                  <a:lnTo>
                    <a:pt x="12" y="138"/>
                  </a:lnTo>
                  <a:lnTo>
                    <a:pt x="10" y="142"/>
                  </a:lnTo>
                  <a:lnTo>
                    <a:pt x="10" y="142"/>
                  </a:lnTo>
                  <a:lnTo>
                    <a:pt x="6" y="146"/>
                  </a:lnTo>
                  <a:lnTo>
                    <a:pt x="8" y="148"/>
                  </a:lnTo>
                  <a:lnTo>
                    <a:pt x="8" y="152"/>
                  </a:lnTo>
                  <a:lnTo>
                    <a:pt x="6" y="156"/>
                  </a:lnTo>
                  <a:lnTo>
                    <a:pt x="6" y="156"/>
                  </a:lnTo>
                  <a:lnTo>
                    <a:pt x="2" y="160"/>
                  </a:lnTo>
                  <a:lnTo>
                    <a:pt x="2" y="164"/>
                  </a:lnTo>
                  <a:lnTo>
                    <a:pt x="2" y="170"/>
                  </a:lnTo>
                  <a:lnTo>
                    <a:pt x="4" y="176"/>
                  </a:lnTo>
                  <a:lnTo>
                    <a:pt x="4" y="182"/>
                  </a:lnTo>
                  <a:lnTo>
                    <a:pt x="4" y="182"/>
                  </a:lnTo>
                  <a:lnTo>
                    <a:pt x="2" y="188"/>
                  </a:lnTo>
                  <a:lnTo>
                    <a:pt x="2" y="192"/>
                  </a:lnTo>
                  <a:lnTo>
                    <a:pt x="4" y="196"/>
                  </a:lnTo>
                  <a:lnTo>
                    <a:pt x="2" y="204"/>
                  </a:lnTo>
                  <a:lnTo>
                    <a:pt x="2" y="204"/>
                  </a:lnTo>
                  <a:lnTo>
                    <a:pt x="0" y="210"/>
                  </a:lnTo>
                  <a:lnTo>
                    <a:pt x="0" y="216"/>
                  </a:lnTo>
                  <a:lnTo>
                    <a:pt x="0" y="226"/>
                  </a:lnTo>
                  <a:lnTo>
                    <a:pt x="2" y="232"/>
                  </a:lnTo>
                  <a:lnTo>
                    <a:pt x="6" y="234"/>
                  </a:lnTo>
                  <a:lnTo>
                    <a:pt x="6" y="234"/>
                  </a:lnTo>
                  <a:lnTo>
                    <a:pt x="8" y="234"/>
                  </a:lnTo>
                  <a:lnTo>
                    <a:pt x="10" y="236"/>
                  </a:lnTo>
                  <a:lnTo>
                    <a:pt x="12" y="240"/>
                  </a:lnTo>
                  <a:lnTo>
                    <a:pt x="10" y="244"/>
                  </a:lnTo>
                  <a:lnTo>
                    <a:pt x="10" y="244"/>
                  </a:lnTo>
                  <a:lnTo>
                    <a:pt x="8" y="246"/>
                  </a:lnTo>
                  <a:lnTo>
                    <a:pt x="10" y="250"/>
                  </a:lnTo>
                  <a:lnTo>
                    <a:pt x="14" y="254"/>
                  </a:lnTo>
                  <a:lnTo>
                    <a:pt x="20" y="260"/>
                  </a:lnTo>
                  <a:lnTo>
                    <a:pt x="22" y="264"/>
                  </a:lnTo>
                  <a:lnTo>
                    <a:pt x="22" y="268"/>
                  </a:lnTo>
                  <a:lnTo>
                    <a:pt x="22" y="268"/>
                  </a:lnTo>
                  <a:lnTo>
                    <a:pt x="22" y="276"/>
                  </a:lnTo>
                  <a:lnTo>
                    <a:pt x="24" y="276"/>
                  </a:lnTo>
                  <a:lnTo>
                    <a:pt x="26" y="274"/>
                  </a:lnTo>
                  <a:lnTo>
                    <a:pt x="26" y="274"/>
                  </a:lnTo>
                  <a:lnTo>
                    <a:pt x="30" y="274"/>
                  </a:lnTo>
                  <a:lnTo>
                    <a:pt x="32" y="274"/>
                  </a:lnTo>
                  <a:lnTo>
                    <a:pt x="32" y="276"/>
                  </a:lnTo>
                  <a:lnTo>
                    <a:pt x="32" y="282"/>
                  </a:lnTo>
                  <a:lnTo>
                    <a:pt x="32" y="282"/>
                  </a:lnTo>
                  <a:lnTo>
                    <a:pt x="30" y="288"/>
                  </a:lnTo>
                  <a:lnTo>
                    <a:pt x="32" y="292"/>
                  </a:lnTo>
                  <a:lnTo>
                    <a:pt x="34" y="296"/>
                  </a:lnTo>
                  <a:lnTo>
                    <a:pt x="30" y="302"/>
                  </a:lnTo>
                  <a:lnTo>
                    <a:pt x="30" y="302"/>
                  </a:lnTo>
                  <a:lnTo>
                    <a:pt x="34" y="306"/>
                  </a:lnTo>
                  <a:lnTo>
                    <a:pt x="36" y="310"/>
                  </a:lnTo>
                  <a:lnTo>
                    <a:pt x="34" y="316"/>
                  </a:lnTo>
                  <a:lnTo>
                    <a:pt x="28" y="322"/>
                  </a:lnTo>
                  <a:lnTo>
                    <a:pt x="28" y="322"/>
                  </a:lnTo>
                  <a:lnTo>
                    <a:pt x="24" y="330"/>
                  </a:lnTo>
                  <a:lnTo>
                    <a:pt x="22" y="336"/>
                  </a:lnTo>
                  <a:lnTo>
                    <a:pt x="24" y="342"/>
                  </a:lnTo>
                  <a:lnTo>
                    <a:pt x="24" y="352"/>
                  </a:lnTo>
                  <a:lnTo>
                    <a:pt x="24" y="352"/>
                  </a:lnTo>
                  <a:lnTo>
                    <a:pt x="26" y="356"/>
                  </a:lnTo>
                  <a:lnTo>
                    <a:pt x="28" y="360"/>
                  </a:lnTo>
                  <a:lnTo>
                    <a:pt x="32" y="366"/>
                  </a:lnTo>
                  <a:lnTo>
                    <a:pt x="38" y="372"/>
                  </a:lnTo>
                  <a:lnTo>
                    <a:pt x="38" y="376"/>
                  </a:lnTo>
                  <a:lnTo>
                    <a:pt x="38" y="380"/>
                  </a:lnTo>
                  <a:lnTo>
                    <a:pt x="38" y="380"/>
                  </a:lnTo>
                  <a:lnTo>
                    <a:pt x="36" y="382"/>
                  </a:lnTo>
                  <a:lnTo>
                    <a:pt x="32" y="384"/>
                  </a:lnTo>
                  <a:lnTo>
                    <a:pt x="32" y="384"/>
                  </a:lnTo>
                  <a:lnTo>
                    <a:pt x="34" y="390"/>
                  </a:lnTo>
                  <a:lnTo>
                    <a:pt x="34" y="390"/>
                  </a:lnTo>
                  <a:lnTo>
                    <a:pt x="36" y="394"/>
                  </a:lnTo>
                  <a:lnTo>
                    <a:pt x="34" y="396"/>
                  </a:lnTo>
                  <a:lnTo>
                    <a:pt x="30" y="400"/>
                  </a:lnTo>
                  <a:lnTo>
                    <a:pt x="30" y="400"/>
                  </a:lnTo>
                  <a:lnTo>
                    <a:pt x="32" y="404"/>
                  </a:lnTo>
                  <a:lnTo>
                    <a:pt x="32" y="404"/>
                  </a:lnTo>
                  <a:lnTo>
                    <a:pt x="32" y="406"/>
                  </a:lnTo>
                  <a:lnTo>
                    <a:pt x="30" y="408"/>
                  </a:lnTo>
                  <a:lnTo>
                    <a:pt x="30" y="410"/>
                  </a:lnTo>
                  <a:lnTo>
                    <a:pt x="32" y="414"/>
                  </a:lnTo>
                  <a:lnTo>
                    <a:pt x="32" y="414"/>
                  </a:lnTo>
                  <a:lnTo>
                    <a:pt x="32" y="422"/>
                  </a:lnTo>
                  <a:lnTo>
                    <a:pt x="34" y="430"/>
                  </a:lnTo>
                  <a:lnTo>
                    <a:pt x="40" y="440"/>
                  </a:lnTo>
                  <a:lnTo>
                    <a:pt x="44" y="446"/>
                  </a:lnTo>
                  <a:lnTo>
                    <a:pt x="44" y="448"/>
                  </a:lnTo>
                  <a:lnTo>
                    <a:pt x="42" y="450"/>
                  </a:lnTo>
                  <a:lnTo>
                    <a:pt x="42" y="450"/>
                  </a:lnTo>
                  <a:lnTo>
                    <a:pt x="38" y="452"/>
                  </a:lnTo>
                  <a:lnTo>
                    <a:pt x="40" y="454"/>
                  </a:lnTo>
                  <a:lnTo>
                    <a:pt x="42" y="456"/>
                  </a:lnTo>
                  <a:lnTo>
                    <a:pt x="42" y="460"/>
                  </a:lnTo>
                  <a:lnTo>
                    <a:pt x="42" y="460"/>
                  </a:lnTo>
                  <a:lnTo>
                    <a:pt x="42" y="462"/>
                  </a:lnTo>
                  <a:lnTo>
                    <a:pt x="42" y="464"/>
                  </a:lnTo>
                  <a:lnTo>
                    <a:pt x="46" y="466"/>
                  </a:lnTo>
                  <a:lnTo>
                    <a:pt x="48" y="466"/>
                  </a:lnTo>
                  <a:lnTo>
                    <a:pt x="48" y="470"/>
                  </a:lnTo>
                  <a:lnTo>
                    <a:pt x="48" y="470"/>
                  </a:lnTo>
                  <a:lnTo>
                    <a:pt x="46" y="470"/>
                  </a:lnTo>
                  <a:lnTo>
                    <a:pt x="48" y="472"/>
                  </a:lnTo>
                  <a:lnTo>
                    <a:pt x="50" y="474"/>
                  </a:lnTo>
                  <a:lnTo>
                    <a:pt x="54" y="476"/>
                  </a:lnTo>
                  <a:lnTo>
                    <a:pt x="54" y="478"/>
                  </a:lnTo>
                  <a:lnTo>
                    <a:pt x="52" y="482"/>
                  </a:lnTo>
                  <a:lnTo>
                    <a:pt x="52" y="482"/>
                  </a:lnTo>
                  <a:lnTo>
                    <a:pt x="50" y="486"/>
                  </a:lnTo>
                  <a:lnTo>
                    <a:pt x="50" y="488"/>
                  </a:lnTo>
                  <a:lnTo>
                    <a:pt x="52" y="490"/>
                  </a:lnTo>
                  <a:lnTo>
                    <a:pt x="54" y="488"/>
                  </a:lnTo>
                  <a:lnTo>
                    <a:pt x="54" y="488"/>
                  </a:lnTo>
                  <a:lnTo>
                    <a:pt x="58" y="486"/>
                  </a:lnTo>
                  <a:lnTo>
                    <a:pt x="60" y="486"/>
                  </a:lnTo>
                  <a:lnTo>
                    <a:pt x="62" y="490"/>
                  </a:lnTo>
                  <a:lnTo>
                    <a:pt x="60" y="494"/>
                  </a:lnTo>
                  <a:lnTo>
                    <a:pt x="60" y="494"/>
                  </a:lnTo>
                  <a:lnTo>
                    <a:pt x="58" y="498"/>
                  </a:lnTo>
                  <a:lnTo>
                    <a:pt x="54" y="498"/>
                  </a:lnTo>
                  <a:lnTo>
                    <a:pt x="54" y="500"/>
                  </a:lnTo>
                  <a:lnTo>
                    <a:pt x="54" y="504"/>
                  </a:lnTo>
                  <a:lnTo>
                    <a:pt x="54" y="504"/>
                  </a:lnTo>
                  <a:lnTo>
                    <a:pt x="60" y="508"/>
                  </a:lnTo>
                  <a:lnTo>
                    <a:pt x="66" y="512"/>
                  </a:lnTo>
                  <a:lnTo>
                    <a:pt x="70" y="514"/>
                  </a:lnTo>
                  <a:lnTo>
                    <a:pt x="70" y="516"/>
                  </a:lnTo>
                  <a:lnTo>
                    <a:pt x="68" y="518"/>
                  </a:lnTo>
                  <a:lnTo>
                    <a:pt x="68" y="518"/>
                  </a:lnTo>
                  <a:lnTo>
                    <a:pt x="66" y="520"/>
                  </a:lnTo>
                  <a:lnTo>
                    <a:pt x="66" y="522"/>
                  </a:lnTo>
                  <a:lnTo>
                    <a:pt x="66" y="524"/>
                  </a:lnTo>
                  <a:lnTo>
                    <a:pt x="64" y="528"/>
                  </a:lnTo>
                  <a:lnTo>
                    <a:pt x="64" y="528"/>
                  </a:lnTo>
                  <a:lnTo>
                    <a:pt x="64" y="528"/>
                  </a:lnTo>
                  <a:lnTo>
                    <a:pt x="64" y="530"/>
                  </a:lnTo>
                  <a:lnTo>
                    <a:pt x="68" y="532"/>
                  </a:lnTo>
                  <a:lnTo>
                    <a:pt x="74" y="536"/>
                  </a:lnTo>
                  <a:lnTo>
                    <a:pt x="74" y="540"/>
                  </a:lnTo>
                  <a:lnTo>
                    <a:pt x="74" y="544"/>
                  </a:lnTo>
                  <a:lnTo>
                    <a:pt x="74" y="544"/>
                  </a:lnTo>
                  <a:lnTo>
                    <a:pt x="72" y="550"/>
                  </a:lnTo>
                  <a:lnTo>
                    <a:pt x="72" y="556"/>
                  </a:lnTo>
                  <a:lnTo>
                    <a:pt x="76" y="562"/>
                  </a:lnTo>
                  <a:lnTo>
                    <a:pt x="78" y="568"/>
                  </a:lnTo>
                  <a:lnTo>
                    <a:pt x="78" y="570"/>
                  </a:lnTo>
                  <a:lnTo>
                    <a:pt x="78" y="572"/>
                  </a:lnTo>
                  <a:lnTo>
                    <a:pt x="78" y="572"/>
                  </a:lnTo>
                  <a:lnTo>
                    <a:pt x="74" y="576"/>
                  </a:lnTo>
                  <a:lnTo>
                    <a:pt x="76" y="576"/>
                  </a:lnTo>
                  <a:lnTo>
                    <a:pt x="76" y="578"/>
                  </a:lnTo>
                  <a:lnTo>
                    <a:pt x="74" y="582"/>
                  </a:lnTo>
                  <a:lnTo>
                    <a:pt x="74" y="582"/>
                  </a:lnTo>
                  <a:lnTo>
                    <a:pt x="74" y="584"/>
                  </a:lnTo>
                  <a:lnTo>
                    <a:pt x="74" y="588"/>
                  </a:lnTo>
                  <a:lnTo>
                    <a:pt x="78" y="590"/>
                  </a:lnTo>
                  <a:lnTo>
                    <a:pt x="82" y="594"/>
                  </a:lnTo>
                  <a:lnTo>
                    <a:pt x="82" y="596"/>
                  </a:lnTo>
                  <a:lnTo>
                    <a:pt x="80" y="598"/>
                  </a:lnTo>
                  <a:lnTo>
                    <a:pt x="80" y="598"/>
                  </a:lnTo>
                  <a:lnTo>
                    <a:pt x="80" y="604"/>
                  </a:lnTo>
                  <a:lnTo>
                    <a:pt x="82" y="608"/>
                  </a:lnTo>
                  <a:lnTo>
                    <a:pt x="84" y="610"/>
                  </a:lnTo>
                  <a:lnTo>
                    <a:pt x="84" y="614"/>
                  </a:lnTo>
                  <a:lnTo>
                    <a:pt x="84" y="614"/>
                  </a:lnTo>
                  <a:lnTo>
                    <a:pt x="82" y="620"/>
                  </a:lnTo>
                  <a:lnTo>
                    <a:pt x="82" y="626"/>
                  </a:lnTo>
                  <a:lnTo>
                    <a:pt x="86" y="634"/>
                  </a:lnTo>
                  <a:lnTo>
                    <a:pt x="88" y="638"/>
                  </a:lnTo>
                  <a:lnTo>
                    <a:pt x="88" y="638"/>
                  </a:lnTo>
                  <a:lnTo>
                    <a:pt x="90" y="636"/>
                  </a:lnTo>
                  <a:lnTo>
                    <a:pt x="94" y="634"/>
                  </a:lnTo>
                  <a:lnTo>
                    <a:pt x="98" y="630"/>
                  </a:lnTo>
                  <a:lnTo>
                    <a:pt x="102" y="630"/>
                  </a:lnTo>
                  <a:lnTo>
                    <a:pt x="102" y="630"/>
                  </a:lnTo>
                  <a:lnTo>
                    <a:pt x="106" y="634"/>
                  </a:lnTo>
                  <a:lnTo>
                    <a:pt x="106" y="638"/>
                  </a:lnTo>
                  <a:lnTo>
                    <a:pt x="104" y="640"/>
                  </a:lnTo>
                  <a:lnTo>
                    <a:pt x="106" y="644"/>
                  </a:lnTo>
                  <a:lnTo>
                    <a:pt x="106" y="644"/>
                  </a:lnTo>
                  <a:lnTo>
                    <a:pt x="108" y="648"/>
                  </a:lnTo>
                  <a:lnTo>
                    <a:pt x="108" y="650"/>
                  </a:lnTo>
                  <a:lnTo>
                    <a:pt x="110" y="652"/>
                  </a:lnTo>
                  <a:lnTo>
                    <a:pt x="116" y="652"/>
                  </a:lnTo>
                  <a:lnTo>
                    <a:pt x="116" y="652"/>
                  </a:lnTo>
                  <a:lnTo>
                    <a:pt x="120" y="654"/>
                  </a:lnTo>
                  <a:lnTo>
                    <a:pt x="124" y="656"/>
                  </a:lnTo>
                  <a:lnTo>
                    <a:pt x="124" y="658"/>
                  </a:lnTo>
                  <a:lnTo>
                    <a:pt x="158" y="658"/>
                  </a:lnTo>
                  <a:lnTo>
                    <a:pt x="158" y="658"/>
                  </a:lnTo>
                  <a:lnTo>
                    <a:pt x="162" y="660"/>
                  </a:lnTo>
                  <a:lnTo>
                    <a:pt x="166" y="658"/>
                  </a:lnTo>
                  <a:lnTo>
                    <a:pt x="172" y="660"/>
                  </a:lnTo>
                  <a:lnTo>
                    <a:pt x="184" y="664"/>
                  </a:lnTo>
                  <a:lnTo>
                    <a:pt x="184" y="664"/>
                  </a:lnTo>
                  <a:close/>
                </a:path>
              </a:pathLst>
            </a:custGeom>
            <a:solidFill>
              <a:srgbClr val="F0C7A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p:cNvSpPr>
            <p:nvPr/>
          </p:nvSpPr>
          <p:spPr bwMode="auto">
            <a:xfrm>
              <a:off x="2536825" y="3849688"/>
              <a:ext cx="450850" cy="473075"/>
            </a:xfrm>
            <a:custGeom>
              <a:avLst/>
              <a:gdLst/>
              <a:ahLst/>
              <a:cxnLst>
                <a:cxn ang="0">
                  <a:pos x="266" y="94"/>
                </a:cxn>
                <a:cxn ang="0">
                  <a:pos x="270" y="84"/>
                </a:cxn>
                <a:cxn ang="0">
                  <a:pos x="266" y="80"/>
                </a:cxn>
                <a:cxn ang="0">
                  <a:pos x="262" y="70"/>
                </a:cxn>
                <a:cxn ang="0">
                  <a:pos x="236" y="56"/>
                </a:cxn>
                <a:cxn ang="0">
                  <a:pos x="226" y="40"/>
                </a:cxn>
                <a:cxn ang="0">
                  <a:pos x="242" y="36"/>
                </a:cxn>
                <a:cxn ang="0">
                  <a:pos x="226" y="32"/>
                </a:cxn>
                <a:cxn ang="0">
                  <a:pos x="202" y="34"/>
                </a:cxn>
                <a:cxn ang="0">
                  <a:pos x="204" y="42"/>
                </a:cxn>
                <a:cxn ang="0">
                  <a:pos x="166" y="44"/>
                </a:cxn>
                <a:cxn ang="0">
                  <a:pos x="148" y="36"/>
                </a:cxn>
                <a:cxn ang="0">
                  <a:pos x="116" y="30"/>
                </a:cxn>
                <a:cxn ang="0">
                  <a:pos x="106" y="18"/>
                </a:cxn>
                <a:cxn ang="0">
                  <a:pos x="86" y="12"/>
                </a:cxn>
                <a:cxn ang="0">
                  <a:pos x="74" y="6"/>
                </a:cxn>
                <a:cxn ang="0">
                  <a:pos x="84" y="12"/>
                </a:cxn>
                <a:cxn ang="0">
                  <a:pos x="78" y="16"/>
                </a:cxn>
                <a:cxn ang="0">
                  <a:pos x="54" y="32"/>
                </a:cxn>
                <a:cxn ang="0">
                  <a:pos x="48" y="46"/>
                </a:cxn>
                <a:cxn ang="0">
                  <a:pos x="54" y="54"/>
                </a:cxn>
                <a:cxn ang="0">
                  <a:pos x="42" y="76"/>
                </a:cxn>
                <a:cxn ang="0">
                  <a:pos x="30" y="64"/>
                </a:cxn>
                <a:cxn ang="0">
                  <a:pos x="40" y="50"/>
                </a:cxn>
                <a:cxn ang="0">
                  <a:pos x="46" y="38"/>
                </a:cxn>
                <a:cxn ang="0">
                  <a:pos x="40" y="18"/>
                </a:cxn>
                <a:cxn ang="0">
                  <a:pos x="48" y="10"/>
                </a:cxn>
                <a:cxn ang="0">
                  <a:pos x="14" y="46"/>
                </a:cxn>
                <a:cxn ang="0">
                  <a:pos x="2" y="74"/>
                </a:cxn>
                <a:cxn ang="0">
                  <a:pos x="6" y="82"/>
                </a:cxn>
                <a:cxn ang="0">
                  <a:pos x="12" y="90"/>
                </a:cxn>
                <a:cxn ang="0">
                  <a:pos x="16" y="124"/>
                </a:cxn>
                <a:cxn ang="0">
                  <a:pos x="42" y="140"/>
                </a:cxn>
                <a:cxn ang="0">
                  <a:pos x="68" y="144"/>
                </a:cxn>
                <a:cxn ang="0">
                  <a:pos x="100" y="160"/>
                </a:cxn>
                <a:cxn ang="0">
                  <a:pos x="116" y="162"/>
                </a:cxn>
                <a:cxn ang="0">
                  <a:pos x="112" y="174"/>
                </a:cxn>
                <a:cxn ang="0">
                  <a:pos x="108" y="196"/>
                </a:cxn>
                <a:cxn ang="0">
                  <a:pos x="120" y="220"/>
                </a:cxn>
                <a:cxn ang="0">
                  <a:pos x="118" y="246"/>
                </a:cxn>
                <a:cxn ang="0">
                  <a:pos x="132" y="290"/>
                </a:cxn>
                <a:cxn ang="0">
                  <a:pos x="152" y="298"/>
                </a:cxn>
                <a:cxn ang="0">
                  <a:pos x="170" y="292"/>
                </a:cxn>
                <a:cxn ang="0">
                  <a:pos x="186" y="280"/>
                </a:cxn>
                <a:cxn ang="0">
                  <a:pos x="194" y="266"/>
                </a:cxn>
                <a:cxn ang="0">
                  <a:pos x="202" y="252"/>
                </a:cxn>
                <a:cxn ang="0">
                  <a:pos x="190" y="228"/>
                </a:cxn>
                <a:cxn ang="0">
                  <a:pos x="180" y="208"/>
                </a:cxn>
                <a:cxn ang="0">
                  <a:pos x="208" y="212"/>
                </a:cxn>
                <a:cxn ang="0">
                  <a:pos x="232" y="212"/>
                </a:cxn>
                <a:cxn ang="0">
                  <a:pos x="236" y="208"/>
                </a:cxn>
                <a:cxn ang="0">
                  <a:pos x="260" y="194"/>
                </a:cxn>
                <a:cxn ang="0">
                  <a:pos x="256" y="162"/>
                </a:cxn>
                <a:cxn ang="0">
                  <a:pos x="260" y="144"/>
                </a:cxn>
                <a:cxn ang="0">
                  <a:pos x="274" y="130"/>
                </a:cxn>
                <a:cxn ang="0">
                  <a:pos x="264" y="124"/>
                </a:cxn>
                <a:cxn ang="0">
                  <a:pos x="268" y="112"/>
                </a:cxn>
                <a:cxn ang="0">
                  <a:pos x="284" y="106"/>
                </a:cxn>
              </a:cxnLst>
              <a:rect l="0" t="0" r="r" b="b"/>
              <a:pathLst>
                <a:path w="284" h="298">
                  <a:moveTo>
                    <a:pt x="284" y="100"/>
                  </a:moveTo>
                  <a:lnTo>
                    <a:pt x="284" y="100"/>
                  </a:lnTo>
                  <a:lnTo>
                    <a:pt x="278" y="92"/>
                  </a:lnTo>
                  <a:lnTo>
                    <a:pt x="274" y="92"/>
                  </a:lnTo>
                  <a:lnTo>
                    <a:pt x="270" y="94"/>
                  </a:lnTo>
                  <a:lnTo>
                    <a:pt x="266" y="94"/>
                  </a:lnTo>
                  <a:lnTo>
                    <a:pt x="260" y="92"/>
                  </a:lnTo>
                  <a:lnTo>
                    <a:pt x="260" y="92"/>
                  </a:lnTo>
                  <a:lnTo>
                    <a:pt x="268" y="92"/>
                  </a:lnTo>
                  <a:lnTo>
                    <a:pt x="270" y="90"/>
                  </a:lnTo>
                  <a:lnTo>
                    <a:pt x="272" y="88"/>
                  </a:lnTo>
                  <a:lnTo>
                    <a:pt x="270" y="84"/>
                  </a:lnTo>
                  <a:lnTo>
                    <a:pt x="270" y="84"/>
                  </a:lnTo>
                  <a:lnTo>
                    <a:pt x="270" y="82"/>
                  </a:lnTo>
                  <a:lnTo>
                    <a:pt x="268" y="82"/>
                  </a:lnTo>
                  <a:lnTo>
                    <a:pt x="266" y="82"/>
                  </a:lnTo>
                  <a:lnTo>
                    <a:pt x="266" y="80"/>
                  </a:lnTo>
                  <a:lnTo>
                    <a:pt x="266" y="80"/>
                  </a:lnTo>
                  <a:lnTo>
                    <a:pt x="268" y="80"/>
                  </a:lnTo>
                  <a:lnTo>
                    <a:pt x="266" y="78"/>
                  </a:lnTo>
                  <a:lnTo>
                    <a:pt x="264" y="78"/>
                  </a:lnTo>
                  <a:lnTo>
                    <a:pt x="264" y="76"/>
                  </a:lnTo>
                  <a:lnTo>
                    <a:pt x="264" y="76"/>
                  </a:lnTo>
                  <a:lnTo>
                    <a:pt x="262" y="70"/>
                  </a:lnTo>
                  <a:lnTo>
                    <a:pt x="258" y="66"/>
                  </a:lnTo>
                  <a:lnTo>
                    <a:pt x="250" y="60"/>
                  </a:lnTo>
                  <a:lnTo>
                    <a:pt x="250" y="60"/>
                  </a:lnTo>
                  <a:lnTo>
                    <a:pt x="244" y="54"/>
                  </a:lnTo>
                  <a:lnTo>
                    <a:pt x="240" y="54"/>
                  </a:lnTo>
                  <a:lnTo>
                    <a:pt x="236" y="56"/>
                  </a:lnTo>
                  <a:lnTo>
                    <a:pt x="236" y="56"/>
                  </a:lnTo>
                  <a:lnTo>
                    <a:pt x="232" y="48"/>
                  </a:lnTo>
                  <a:lnTo>
                    <a:pt x="230" y="42"/>
                  </a:lnTo>
                  <a:lnTo>
                    <a:pt x="228" y="40"/>
                  </a:lnTo>
                  <a:lnTo>
                    <a:pt x="226" y="40"/>
                  </a:lnTo>
                  <a:lnTo>
                    <a:pt x="226" y="40"/>
                  </a:lnTo>
                  <a:lnTo>
                    <a:pt x="222" y="40"/>
                  </a:lnTo>
                  <a:lnTo>
                    <a:pt x="220" y="40"/>
                  </a:lnTo>
                  <a:lnTo>
                    <a:pt x="222" y="38"/>
                  </a:lnTo>
                  <a:lnTo>
                    <a:pt x="228" y="38"/>
                  </a:lnTo>
                  <a:lnTo>
                    <a:pt x="228" y="38"/>
                  </a:lnTo>
                  <a:lnTo>
                    <a:pt x="242" y="36"/>
                  </a:lnTo>
                  <a:lnTo>
                    <a:pt x="246" y="36"/>
                  </a:lnTo>
                  <a:lnTo>
                    <a:pt x="248" y="34"/>
                  </a:lnTo>
                  <a:lnTo>
                    <a:pt x="248" y="34"/>
                  </a:lnTo>
                  <a:lnTo>
                    <a:pt x="232" y="34"/>
                  </a:lnTo>
                  <a:lnTo>
                    <a:pt x="232" y="34"/>
                  </a:lnTo>
                  <a:lnTo>
                    <a:pt x="226" y="32"/>
                  </a:lnTo>
                  <a:lnTo>
                    <a:pt x="224" y="34"/>
                  </a:lnTo>
                  <a:lnTo>
                    <a:pt x="220" y="34"/>
                  </a:lnTo>
                  <a:lnTo>
                    <a:pt x="214" y="34"/>
                  </a:lnTo>
                  <a:lnTo>
                    <a:pt x="214" y="34"/>
                  </a:lnTo>
                  <a:lnTo>
                    <a:pt x="206" y="32"/>
                  </a:lnTo>
                  <a:lnTo>
                    <a:pt x="202" y="34"/>
                  </a:lnTo>
                  <a:lnTo>
                    <a:pt x="202" y="34"/>
                  </a:lnTo>
                  <a:lnTo>
                    <a:pt x="204" y="34"/>
                  </a:lnTo>
                  <a:lnTo>
                    <a:pt x="212" y="36"/>
                  </a:lnTo>
                  <a:lnTo>
                    <a:pt x="212" y="36"/>
                  </a:lnTo>
                  <a:lnTo>
                    <a:pt x="206" y="38"/>
                  </a:lnTo>
                  <a:lnTo>
                    <a:pt x="204" y="42"/>
                  </a:lnTo>
                  <a:lnTo>
                    <a:pt x="202" y="44"/>
                  </a:lnTo>
                  <a:lnTo>
                    <a:pt x="192" y="46"/>
                  </a:lnTo>
                  <a:lnTo>
                    <a:pt x="192" y="46"/>
                  </a:lnTo>
                  <a:lnTo>
                    <a:pt x="178" y="48"/>
                  </a:lnTo>
                  <a:lnTo>
                    <a:pt x="170" y="46"/>
                  </a:lnTo>
                  <a:lnTo>
                    <a:pt x="166" y="44"/>
                  </a:lnTo>
                  <a:lnTo>
                    <a:pt x="166" y="40"/>
                  </a:lnTo>
                  <a:lnTo>
                    <a:pt x="166" y="40"/>
                  </a:lnTo>
                  <a:lnTo>
                    <a:pt x="166" y="40"/>
                  </a:lnTo>
                  <a:lnTo>
                    <a:pt x="166" y="38"/>
                  </a:lnTo>
                  <a:lnTo>
                    <a:pt x="160" y="36"/>
                  </a:lnTo>
                  <a:lnTo>
                    <a:pt x="148" y="36"/>
                  </a:lnTo>
                  <a:lnTo>
                    <a:pt x="136" y="36"/>
                  </a:lnTo>
                  <a:lnTo>
                    <a:pt x="136" y="36"/>
                  </a:lnTo>
                  <a:lnTo>
                    <a:pt x="124" y="38"/>
                  </a:lnTo>
                  <a:lnTo>
                    <a:pt x="116" y="36"/>
                  </a:lnTo>
                  <a:lnTo>
                    <a:pt x="114" y="32"/>
                  </a:lnTo>
                  <a:lnTo>
                    <a:pt x="116" y="30"/>
                  </a:lnTo>
                  <a:lnTo>
                    <a:pt x="116" y="30"/>
                  </a:lnTo>
                  <a:lnTo>
                    <a:pt x="118" y="28"/>
                  </a:lnTo>
                  <a:lnTo>
                    <a:pt x="116" y="24"/>
                  </a:lnTo>
                  <a:lnTo>
                    <a:pt x="108" y="18"/>
                  </a:lnTo>
                  <a:lnTo>
                    <a:pt x="108" y="18"/>
                  </a:lnTo>
                  <a:lnTo>
                    <a:pt x="106" y="18"/>
                  </a:lnTo>
                  <a:lnTo>
                    <a:pt x="104" y="18"/>
                  </a:lnTo>
                  <a:lnTo>
                    <a:pt x="102" y="18"/>
                  </a:lnTo>
                  <a:lnTo>
                    <a:pt x="98" y="16"/>
                  </a:lnTo>
                  <a:lnTo>
                    <a:pt x="98" y="16"/>
                  </a:lnTo>
                  <a:lnTo>
                    <a:pt x="88" y="14"/>
                  </a:lnTo>
                  <a:lnTo>
                    <a:pt x="86" y="12"/>
                  </a:lnTo>
                  <a:lnTo>
                    <a:pt x="86" y="8"/>
                  </a:lnTo>
                  <a:lnTo>
                    <a:pt x="86" y="8"/>
                  </a:lnTo>
                  <a:lnTo>
                    <a:pt x="84" y="2"/>
                  </a:lnTo>
                  <a:lnTo>
                    <a:pt x="80" y="0"/>
                  </a:lnTo>
                  <a:lnTo>
                    <a:pt x="76" y="2"/>
                  </a:lnTo>
                  <a:lnTo>
                    <a:pt x="74" y="6"/>
                  </a:lnTo>
                  <a:lnTo>
                    <a:pt x="74" y="6"/>
                  </a:lnTo>
                  <a:lnTo>
                    <a:pt x="74" y="12"/>
                  </a:lnTo>
                  <a:lnTo>
                    <a:pt x="76" y="12"/>
                  </a:lnTo>
                  <a:lnTo>
                    <a:pt x="80" y="12"/>
                  </a:lnTo>
                  <a:lnTo>
                    <a:pt x="80" y="12"/>
                  </a:lnTo>
                  <a:lnTo>
                    <a:pt x="84" y="12"/>
                  </a:lnTo>
                  <a:lnTo>
                    <a:pt x="84" y="14"/>
                  </a:lnTo>
                  <a:lnTo>
                    <a:pt x="84" y="16"/>
                  </a:lnTo>
                  <a:lnTo>
                    <a:pt x="80" y="16"/>
                  </a:lnTo>
                  <a:lnTo>
                    <a:pt x="80" y="16"/>
                  </a:lnTo>
                  <a:lnTo>
                    <a:pt x="78" y="16"/>
                  </a:lnTo>
                  <a:lnTo>
                    <a:pt x="78" y="16"/>
                  </a:lnTo>
                  <a:lnTo>
                    <a:pt x="76" y="20"/>
                  </a:lnTo>
                  <a:lnTo>
                    <a:pt x="72" y="22"/>
                  </a:lnTo>
                  <a:lnTo>
                    <a:pt x="72" y="22"/>
                  </a:lnTo>
                  <a:lnTo>
                    <a:pt x="62" y="24"/>
                  </a:lnTo>
                  <a:lnTo>
                    <a:pt x="54" y="32"/>
                  </a:lnTo>
                  <a:lnTo>
                    <a:pt x="54" y="32"/>
                  </a:lnTo>
                  <a:lnTo>
                    <a:pt x="52" y="36"/>
                  </a:lnTo>
                  <a:lnTo>
                    <a:pt x="50" y="40"/>
                  </a:lnTo>
                  <a:lnTo>
                    <a:pt x="50" y="42"/>
                  </a:lnTo>
                  <a:lnTo>
                    <a:pt x="50" y="44"/>
                  </a:lnTo>
                  <a:lnTo>
                    <a:pt x="50" y="44"/>
                  </a:lnTo>
                  <a:lnTo>
                    <a:pt x="48" y="46"/>
                  </a:lnTo>
                  <a:lnTo>
                    <a:pt x="50" y="48"/>
                  </a:lnTo>
                  <a:lnTo>
                    <a:pt x="52" y="48"/>
                  </a:lnTo>
                  <a:lnTo>
                    <a:pt x="52" y="52"/>
                  </a:lnTo>
                  <a:lnTo>
                    <a:pt x="52" y="52"/>
                  </a:lnTo>
                  <a:lnTo>
                    <a:pt x="54" y="52"/>
                  </a:lnTo>
                  <a:lnTo>
                    <a:pt x="54" y="54"/>
                  </a:lnTo>
                  <a:lnTo>
                    <a:pt x="56" y="62"/>
                  </a:lnTo>
                  <a:lnTo>
                    <a:pt x="56" y="70"/>
                  </a:lnTo>
                  <a:lnTo>
                    <a:pt x="56" y="70"/>
                  </a:lnTo>
                  <a:lnTo>
                    <a:pt x="54" y="74"/>
                  </a:lnTo>
                  <a:lnTo>
                    <a:pt x="48" y="76"/>
                  </a:lnTo>
                  <a:lnTo>
                    <a:pt x="42" y="76"/>
                  </a:lnTo>
                  <a:lnTo>
                    <a:pt x="40" y="74"/>
                  </a:lnTo>
                  <a:lnTo>
                    <a:pt x="40" y="72"/>
                  </a:lnTo>
                  <a:lnTo>
                    <a:pt x="40" y="72"/>
                  </a:lnTo>
                  <a:lnTo>
                    <a:pt x="38" y="68"/>
                  </a:lnTo>
                  <a:lnTo>
                    <a:pt x="34" y="66"/>
                  </a:lnTo>
                  <a:lnTo>
                    <a:pt x="30" y="64"/>
                  </a:lnTo>
                  <a:lnTo>
                    <a:pt x="30" y="62"/>
                  </a:lnTo>
                  <a:lnTo>
                    <a:pt x="30" y="58"/>
                  </a:lnTo>
                  <a:lnTo>
                    <a:pt x="30" y="58"/>
                  </a:lnTo>
                  <a:lnTo>
                    <a:pt x="32" y="56"/>
                  </a:lnTo>
                  <a:lnTo>
                    <a:pt x="34" y="54"/>
                  </a:lnTo>
                  <a:lnTo>
                    <a:pt x="40" y="50"/>
                  </a:lnTo>
                  <a:lnTo>
                    <a:pt x="44" y="46"/>
                  </a:lnTo>
                  <a:lnTo>
                    <a:pt x="46" y="44"/>
                  </a:lnTo>
                  <a:lnTo>
                    <a:pt x="44" y="42"/>
                  </a:lnTo>
                  <a:lnTo>
                    <a:pt x="44" y="42"/>
                  </a:lnTo>
                  <a:lnTo>
                    <a:pt x="42" y="38"/>
                  </a:lnTo>
                  <a:lnTo>
                    <a:pt x="46" y="38"/>
                  </a:lnTo>
                  <a:lnTo>
                    <a:pt x="48" y="38"/>
                  </a:lnTo>
                  <a:lnTo>
                    <a:pt x="46" y="32"/>
                  </a:lnTo>
                  <a:lnTo>
                    <a:pt x="46" y="32"/>
                  </a:lnTo>
                  <a:lnTo>
                    <a:pt x="40" y="24"/>
                  </a:lnTo>
                  <a:lnTo>
                    <a:pt x="38" y="20"/>
                  </a:lnTo>
                  <a:lnTo>
                    <a:pt x="40" y="18"/>
                  </a:lnTo>
                  <a:lnTo>
                    <a:pt x="42" y="16"/>
                  </a:lnTo>
                  <a:lnTo>
                    <a:pt x="42" y="16"/>
                  </a:lnTo>
                  <a:lnTo>
                    <a:pt x="48" y="12"/>
                  </a:lnTo>
                  <a:lnTo>
                    <a:pt x="48" y="12"/>
                  </a:lnTo>
                  <a:lnTo>
                    <a:pt x="48" y="10"/>
                  </a:lnTo>
                  <a:lnTo>
                    <a:pt x="48" y="10"/>
                  </a:lnTo>
                  <a:lnTo>
                    <a:pt x="34" y="18"/>
                  </a:lnTo>
                  <a:lnTo>
                    <a:pt x="22" y="40"/>
                  </a:lnTo>
                  <a:lnTo>
                    <a:pt x="22" y="40"/>
                  </a:lnTo>
                  <a:lnTo>
                    <a:pt x="20" y="40"/>
                  </a:lnTo>
                  <a:lnTo>
                    <a:pt x="14" y="46"/>
                  </a:lnTo>
                  <a:lnTo>
                    <a:pt x="14" y="46"/>
                  </a:lnTo>
                  <a:lnTo>
                    <a:pt x="12" y="52"/>
                  </a:lnTo>
                  <a:lnTo>
                    <a:pt x="12" y="54"/>
                  </a:lnTo>
                  <a:lnTo>
                    <a:pt x="12" y="58"/>
                  </a:lnTo>
                  <a:lnTo>
                    <a:pt x="10" y="62"/>
                  </a:lnTo>
                  <a:lnTo>
                    <a:pt x="10" y="62"/>
                  </a:lnTo>
                  <a:lnTo>
                    <a:pt x="2" y="74"/>
                  </a:lnTo>
                  <a:lnTo>
                    <a:pt x="0" y="80"/>
                  </a:lnTo>
                  <a:lnTo>
                    <a:pt x="0" y="80"/>
                  </a:lnTo>
                  <a:lnTo>
                    <a:pt x="0" y="80"/>
                  </a:lnTo>
                  <a:lnTo>
                    <a:pt x="2" y="80"/>
                  </a:lnTo>
                  <a:lnTo>
                    <a:pt x="4" y="80"/>
                  </a:lnTo>
                  <a:lnTo>
                    <a:pt x="6" y="82"/>
                  </a:lnTo>
                  <a:lnTo>
                    <a:pt x="6" y="82"/>
                  </a:lnTo>
                  <a:lnTo>
                    <a:pt x="8" y="84"/>
                  </a:lnTo>
                  <a:lnTo>
                    <a:pt x="10" y="82"/>
                  </a:lnTo>
                  <a:lnTo>
                    <a:pt x="12" y="84"/>
                  </a:lnTo>
                  <a:lnTo>
                    <a:pt x="12" y="90"/>
                  </a:lnTo>
                  <a:lnTo>
                    <a:pt x="12" y="90"/>
                  </a:lnTo>
                  <a:lnTo>
                    <a:pt x="16" y="106"/>
                  </a:lnTo>
                  <a:lnTo>
                    <a:pt x="16" y="112"/>
                  </a:lnTo>
                  <a:lnTo>
                    <a:pt x="16" y="118"/>
                  </a:lnTo>
                  <a:lnTo>
                    <a:pt x="16" y="118"/>
                  </a:lnTo>
                  <a:lnTo>
                    <a:pt x="16" y="120"/>
                  </a:lnTo>
                  <a:lnTo>
                    <a:pt x="16" y="124"/>
                  </a:lnTo>
                  <a:lnTo>
                    <a:pt x="22" y="128"/>
                  </a:lnTo>
                  <a:lnTo>
                    <a:pt x="28" y="132"/>
                  </a:lnTo>
                  <a:lnTo>
                    <a:pt x="34" y="136"/>
                  </a:lnTo>
                  <a:lnTo>
                    <a:pt x="34" y="136"/>
                  </a:lnTo>
                  <a:lnTo>
                    <a:pt x="38" y="138"/>
                  </a:lnTo>
                  <a:lnTo>
                    <a:pt x="42" y="140"/>
                  </a:lnTo>
                  <a:lnTo>
                    <a:pt x="48" y="138"/>
                  </a:lnTo>
                  <a:lnTo>
                    <a:pt x="54" y="136"/>
                  </a:lnTo>
                  <a:lnTo>
                    <a:pt x="58" y="138"/>
                  </a:lnTo>
                  <a:lnTo>
                    <a:pt x="62" y="140"/>
                  </a:lnTo>
                  <a:lnTo>
                    <a:pt x="62" y="140"/>
                  </a:lnTo>
                  <a:lnTo>
                    <a:pt x="68" y="144"/>
                  </a:lnTo>
                  <a:lnTo>
                    <a:pt x="72" y="144"/>
                  </a:lnTo>
                  <a:lnTo>
                    <a:pt x="78" y="152"/>
                  </a:lnTo>
                  <a:lnTo>
                    <a:pt x="78" y="152"/>
                  </a:lnTo>
                  <a:lnTo>
                    <a:pt x="86" y="158"/>
                  </a:lnTo>
                  <a:lnTo>
                    <a:pt x="92" y="160"/>
                  </a:lnTo>
                  <a:lnTo>
                    <a:pt x="100" y="160"/>
                  </a:lnTo>
                  <a:lnTo>
                    <a:pt x="110" y="156"/>
                  </a:lnTo>
                  <a:lnTo>
                    <a:pt x="110" y="156"/>
                  </a:lnTo>
                  <a:lnTo>
                    <a:pt x="116" y="156"/>
                  </a:lnTo>
                  <a:lnTo>
                    <a:pt x="118" y="156"/>
                  </a:lnTo>
                  <a:lnTo>
                    <a:pt x="118" y="158"/>
                  </a:lnTo>
                  <a:lnTo>
                    <a:pt x="116" y="162"/>
                  </a:lnTo>
                  <a:lnTo>
                    <a:pt x="116" y="162"/>
                  </a:lnTo>
                  <a:lnTo>
                    <a:pt x="114" y="166"/>
                  </a:lnTo>
                  <a:lnTo>
                    <a:pt x="114" y="168"/>
                  </a:lnTo>
                  <a:lnTo>
                    <a:pt x="114" y="172"/>
                  </a:lnTo>
                  <a:lnTo>
                    <a:pt x="112" y="174"/>
                  </a:lnTo>
                  <a:lnTo>
                    <a:pt x="112" y="174"/>
                  </a:lnTo>
                  <a:lnTo>
                    <a:pt x="110" y="176"/>
                  </a:lnTo>
                  <a:lnTo>
                    <a:pt x="112" y="180"/>
                  </a:lnTo>
                  <a:lnTo>
                    <a:pt x="112" y="184"/>
                  </a:lnTo>
                  <a:lnTo>
                    <a:pt x="110" y="190"/>
                  </a:lnTo>
                  <a:lnTo>
                    <a:pt x="110" y="190"/>
                  </a:lnTo>
                  <a:lnTo>
                    <a:pt x="108" y="196"/>
                  </a:lnTo>
                  <a:lnTo>
                    <a:pt x="110" y="200"/>
                  </a:lnTo>
                  <a:lnTo>
                    <a:pt x="110" y="208"/>
                  </a:lnTo>
                  <a:lnTo>
                    <a:pt x="112" y="214"/>
                  </a:lnTo>
                  <a:lnTo>
                    <a:pt x="118" y="214"/>
                  </a:lnTo>
                  <a:lnTo>
                    <a:pt x="118" y="214"/>
                  </a:lnTo>
                  <a:lnTo>
                    <a:pt x="120" y="220"/>
                  </a:lnTo>
                  <a:lnTo>
                    <a:pt x="120" y="226"/>
                  </a:lnTo>
                  <a:lnTo>
                    <a:pt x="118" y="232"/>
                  </a:lnTo>
                  <a:lnTo>
                    <a:pt x="112" y="244"/>
                  </a:lnTo>
                  <a:lnTo>
                    <a:pt x="112" y="244"/>
                  </a:lnTo>
                  <a:lnTo>
                    <a:pt x="114" y="244"/>
                  </a:lnTo>
                  <a:lnTo>
                    <a:pt x="118" y="246"/>
                  </a:lnTo>
                  <a:lnTo>
                    <a:pt x="122" y="254"/>
                  </a:lnTo>
                  <a:lnTo>
                    <a:pt x="124" y="268"/>
                  </a:lnTo>
                  <a:lnTo>
                    <a:pt x="126" y="286"/>
                  </a:lnTo>
                  <a:lnTo>
                    <a:pt x="126" y="286"/>
                  </a:lnTo>
                  <a:lnTo>
                    <a:pt x="130" y="290"/>
                  </a:lnTo>
                  <a:lnTo>
                    <a:pt x="132" y="290"/>
                  </a:lnTo>
                  <a:lnTo>
                    <a:pt x="134" y="290"/>
                  </a:lnTo>
                  <a:lnTo>
                    <a:pt x="134" y="290"/>
                  </a:lnTo>
                  <a:lnTo>
                    <a:pt x="138" y="292"/>
                  </a:lnTo>
                  <a:lnTo>
                    <a:pt x="144" y="296"/>
                  </a:lnTo>
                  <a:lnTo>
                    <a:pt x="150" y="298"/>
                  </a:lnTo>
                  <a:lnTo>
                    <a:pt x="152" y="298"/>
                  </a:lnTo>
                  <a:lnTo>
                    <a:pt x="154" y="298"/>
                  </a:lnTo>
                  <a:lnTo>
                    <a:pt x="154" y="298"/>
                  </a:lnTo>
                  <a:lnTo>
                    <a:pt x="160" y="296"/>
                  </a:lnTo>
                  <a:lnTo>
                    <a:pt x="162" y="296"/>
                  </a:lnTo>
                  <a:lnTo>
                    <a:pt x="166" y="296"/>
                  </a:lnTo>
                  <a:lnTo>
                    <a:pt x="170" y="292"/>
                  </a:lnTo>
                  <a:lnTo>
                    <a:pt x="170" y="292"/>
                  </a:lnTo>
                  <a:lnTo>
                    <a:pt x="178" y="284"/>
                  </a:lnTo>
                  <a:lnTo>
                    <a:pt x="182" y="282"/>
                  </a:lnTo>
                  <a:lnTo>
                    <a:pt x="184" y="282"/>
                  </a:lnTo>
                  <a:lnTo>
                    <a:pt x="186" y="280"/>
                  </a:lnTo>
                  <a:lnTo>
                    <a:pt x="186" y="280"/>
                  </a:lnTo>
                  <a:lnTo>
                    <a:pt x="188" y="278"/>
                  </a:lnTo>
                  <a:lnTo>
                    <a:pt x="190" y="278"/>
                  </a:lnTo>
                  <a:lnTo>
                    <a:pt x="192" y="278"/>
                  </a:lnTo>
                  <a:lnTo>
                    <a:pt x="194" y="272"/>
                  </a:lnTo>
                  <a:lnTo>
                    <a:pt x="194" y="272"/>
                  </a:lnTo>
                  <a:lnTo>
                    <a:pt x="194" y="266"/>
                  </a:lnTo>
                  <a:lnTo>
                    <a:pt x="198" y="264"/>
                  </a:lnTo>
                  <a:lnTo>
                    <a:pt x="202" y="264"/>
                  </a:lnTo>
                  <a:lnTo>
                    <a:pt x="210" y="260"/>
                  </a:lnTo>
                  <a:lnTo>
                    <a:pt x="210" y="260"/>
                  </a:lnTo>
                  <a:lnTo>
                    <a:pt x="208" y="252"/>
                  </a:lnTo>
                  <a:lnTo>
                    <a:pt x="202" y="252"/>
                  </a:lnTo>
                  <a:lnTo>
                    <a:pt x="202" y="252"/>
                  </a:lnTo>
                  <a:lnTo>
                    <a:pt x="198" y="252"/>
                  </a:lnTo>
                  <a:lnTo>
                    <a:pt x="194" y="250"/>
                  </a:lnTo>
                  <a:lnTo>
                    <a:pt x="190" y="244"/>
                  </a:lnTo>
                  <a:lnTo>
                    <a:pt x="188" y="236"/>
                  </a:lnTo>
                  <a:lnTo>
                    <a:pt x="190" y="228"/>
                  </a:lnTo>
                  <a:lnTo>
                    <a:pt x="190" y="228"/>
                  </a:lnTo>
                  <a:lnTo>
                    <a:pt x="190" y="224"/>
                  </a:lnTo>
                  <a:lnTo>
                    <a:pt x="190" y="220"/>
                  </a:lnTo>
                  <a:lnTo>
                    <a:pt x="184" y="214"/>
                  </a:lnTo>
                  <a:lnTo>
                    <a:pt x="180" y="210"/>
                  </a:lnTo>
                  <a:lnTo>
                    <a:pt x="180" y="208"/>
                  </a:lnTo>
                  <a:lnTo>
                    <a:pt x="184" y="206"/>
                  </a:lnTo>
                  <a:lnTo>
                    <a:pt x="184" y="206"/>
                  </a:lnTo>
                  <a:lnTo>
                    <a:pt x="190" y="206"/>
                  </a:lnTo>
                  <a:lnTo>
                    <a:pt x="194" y="206"/>
                  </a:lnTo>
                  <a:lnTo>
                    <a:pt x="202" y="210"/>
                  </a:lnTo>
                  <a:lnTo>
                    <a:pt x="208" y="212"/>
                  </a:lnTo>
                  <a:lnTo>
                    <a:pt x="210" y="212"/>
                  </a:lnTo>
                  <a:lnTo>
                    <a:pt x="216" y="212"/>
                  </a:lnTo>
                  <a:lnTo>
                    <a:pt x="216" y="212"/>
                  </a:lnTo>
                  <a:lnTo>
                    <a:pt x="224" y="210"/>
                  </a:lnTo>
                  <a:lnTo>
                    <a:pt x="230" y="212"/>
                  </a:lnTo>
                  <a:lnTo>
                    <a:pt x="232" y="212"/>
                  </a:lnTo>
                  <a:lnTo>
                    <a:pt x="234" y="212"/>
                  </a:lnTo>
                  <a:lnTo>
                    <a:pt x="234" y="212"/>
                  </a:lnTo>
                  <a:lnTo>
                    <a:pt x="236" y="210"/>
                  </a:lnTo>
                  <a:lnTo>
                    <a:pt x="236" y="210"/>
                  </a:lnTo>
                  <a:lnTo>
                    <a:pt x="234" y="208"/>
                  </a:lnTo>
                  <a:lnTo>
                    <a:pt x="236" y="208"/>
                  </a:lnTo>
                  <a:lnTo>
                    <a:pt x="236" y="208"/>
                  </a:lnTo>
                  <a:lnTo>
                    <a:pt x="242" y="206"/>
                  </a:lnTo>
                  <a:lnTo>
                    <a:pt x="248" y="204"/>
                  </a:lnTo>
                  <a:lnTo>
                    <a:pt x="256" y="198"/>
                  </a:lnTo>
                  <a:lnTo>
                    <a:pt x="256" y="198"/>
                  </a:lnTo>
                  <a:lnTo>
                    <a:pt x="260" y="194"/>
                  </a:lnTo>
                  <a:lnTo>
                    <a:pt x="264" y="192"/>
                  </a:lnTo>
                  <a:lnTo>
                    <a:pt x="266" y="190"/>
                  </a:lnTo>
                  <a:lnTo>
                    <a:pt x="268" y="182"/>
                  </a:lnTo>
                  <a:lnTo>
                    <a:pt x="268" y="182"/>
                  </a:lnTo>
                  <a:lnTo>
                    <a:pt x="258" y="168"/>
                  </a:lnTo>
                  <a:lnTo>
                    <a:pt x="256" y="162"/>
                  </a:lnTo>
                  <a:lnTo>
                    <a:pt x="254" y="158"/>
                  </a:lnTo>
                  <a:lnTo>
                    <a:pt x="254" y="158"/>
                  </a:lnTo>
                  <a:lnTo>
                    <a:pt x="256" y="154"/>
                  </a:lnTo>
                  <a:lnTo>
                    <a:pt x="258" y="150"/>
                  </a:lnTo>
                  <a:lnTo>
                    <a:pt x="262" y="148"/>
                  </a:lnTo>
                  <a:lnTo>
                    <a:pt x="260" y="144"/>
                  </a:lnTo>
                  <a:lnTo>
                    <a:pt x="260" y="144"/>
                  </a:lnTo>
                  <a:lnTo>
                    <a:pt x="260" y="140"/>
                  </a:lnTo>
                  <a:lnTo>
                    <a:pt x="260" y="138"/>
                  </a:lnTo>
                  <a:lnTo>
                    <a:pt x="270" y="132"/>
                  </a:lnTo>
                  <a:lnTo>
                    <a:pt x="270" y="132"/>
                  </a:lnTo>
                  <a:lnTo>
                    <a:pt x="274" y="130"/>
                  </a:lnTo>
                  <a:lnTo>
                    <a:pt x="274" y="126"/>
                  </a:lnTo>
                  <a:lnTo>
                    <a:pt x="272" y="124"/>
                  </a:lnTo>
                  <a:lnTo>
                    <a:pt x="268" y="124"/>
                  </a:lnTo>
                  <a:lnTo>
                    <a:pt x="268" y="124"/>
                  </a:lnTo>
                  <a:lnTo>
                    <a:pt x="264" y="126"/>
                  </a:lnTo>
                  <a:lnTo>
                    <a:pt x="264" y="124"/>
                  </a:lnTo>
                  <a:lnTo>
                    <a:pt x="266" y="122"/>
                  </a:lnTo>
                  <a:lnTo>
                    <a:pt x="266" y="118"/>
                  </a:lnTo>
                  <a:lnTo>
                    <a:pt x="266" y="118"/>
                  </a:lnTo>
                  <a:lnTo>
                    <a:pt x="266" y="116"/>
                  </a:lnTo>
                  <a:lnTo>
                    <a:pt x="266" y="114"/>
                  </a:lnTo>
                  <a:lnTo>
                    <a:pt x="268" y="112"/>
                  </a:lnTo>
                  <a:lnTo>
                    <a:pt x="270" y="110"/>
                  </a:lnTo>
                  <a:lnTo>
                    <a:pt x="270" y="110"/>
                  </a:lnTo>
                  <a:lnTo>
                    <a:pt x="272" y="108"/>
                  </a:lnTo>
                  <a:lnTo>
                    <a:pt x="274" y="106"/>
                  </a:lnTo>
                  <a:lnTo>
                    <a:pt x="280" y="106"/>
                  </a:lnTo>
                  <a:lnTo>
                    <a:pt x="284" y="106"/>
                  </a:lnTo>
                  <a:lnTo>
                    <a:pt x="284" y="104"/>
                  </a:lnTo>
                  <a:lnTo>
                    <a:pt x="284" y="100"/>
                  </a:lnTo>
                  <a:lnTo>
                    <a:pt x="284" y="100"/>
                  </a:lnTo>
                  <a:close/>
                </a:path>
              </a:pathLst>
            </a:custGeom>
            <a:solidFill>
              <a:srgbClr val="CFBAC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4"/>
            <p:cNvSpPr>
              <a:spLocks/>
            </p:cNvSpPr>
            <p:nvPr/>
          </p:nvSpPr>
          <p:spPr bwMode="auto">
            <a:xfrm>
              <a:off x="2667000" y="4757738"/>
              <a:ext cx="438150" cy="514350"/>
            </a:xfrm>
            <a:custGeom>
              <a:avLst/>
              <a:gdLst/>
              <a:ahLst/>
              <a:cxnLst>
                <a:cxn ang="0">
                  <a:pos x="14" y="30"/>
                </a:cxn>
                <a:cxn ang="0">
                  <a:pos x="28" y="30"/>
                </a:cxn>
                <a:cxn ang="0">
                  <a:pos x="42" y="22"/>
                </a:cxn>
                <a:cxn ang="0">
                  <a:pos x="52" y="14"/>
                </a:cxn>
                <a:cxn ang="0">
                  <a:pos x="76" y="0"/>
                </a:cxn>
                <a:cxn ang="0">
                  <a:pos x="92" y="4"/>
                </a:cxn>
                <a:cxn ang="0">
                  <a:pos x="102" y="50"/>
                </a:cxn>
                <a:cxn ang="0">
                  <a:pos x="112" y="62"/>
                </a:cxn>
                <a:cxn ang="0">
                  <a:pos x="130" y="64"/>
                </a:cxn>
                <a:cxn ang="0">
                  <a:pos x="148" y="74"/>
                </a:cxn>
                <a:cxn ang="0">
                  <a:pos x="158" y="80"/>
                </a:cxn>
                <a:cxn ang="0">
                  <a:pos x="178" y="92"/>
                </a:cxn>
                <a:cxn ang="0">
                  <a:pos x="194" y="102"/>
                </a:cxn>
                <a:cxn ang="0">
                  <a:pos x="206" y="124"/>
                </a:cxn>
                <a:cxn ang="0">
                  <a:pos x="206" y="134"/>
                </a:cxn>
                <a:cxn ang="0">
                  <a:pos x="208" y="140"/>
                </a:cxn>
                <a:cxn ang="0">
                  <a:pos x="252" y="158"/>
                </a:cxn>
                <a:cxn ang="0">
                  <a:pos x="248" y="170"/>
                </a:cxn>
                <a:cxn ang="0">
                  <a:pos x="254" y="176"/>
                </a:cxn>
                <a:cxn ang="0">
                  <a:pos x="272" y="188"/>
                </a:cxn>
                <a:cxn ang="0">
                  <a:pos x="276" y="198"/>
                </a:cxn>
                <a:cxn ang="0">
                  <a:pos x="274" y="208"/>
                </a:cxn>
                <a:cxn ang="0">
                  <a:pos x="272" y="222"/>
                </a:cxn>
                <a:cxn ang="0">
                  <a:pos x="272" y="230"/>
                </a:cxn>
                <a:cxn ang="0">
                  <a:pos x="250" y="218"/>
                </a:cxn>
                <a:cxn ang="0">
                  <a:pos x="196" y="222"/>
                </a:cxn>
                <a:cxn ang="0">
                  <a:pos x="188" y="232"/>
                </a:cxn>
                <a:cxn ang="0">
                  <a:pos x="180" y="252"/>
                </a:cxn>
                <a:cxn ang="0">
                  <a:pos x="184" y="284"/>
                </a:cxn>
                <a:cxn ang="0">
                  <a:pos x="186" y="306"/>
                </a:cxn>
                <a:cxn ang="0">
                  <a:pos x="168" y="306"/>
                </a:cxn>
                <a:cxn ang="0">
                  <a:pos x="152" y="304"/>
                </a:cxn>
                <a:cxn ang="0">
                  <a:pos x="150" y="316"/>
                </a:cxn>
                <a:cxn ang="0">
                  <a:pos x="148" y="322"/>
                </a:cxn>
                <a:cxn ang="0">
                  <a:pos x="138" y="306"/>
                </a:cxn>
                <a:cxn ang="0">
                  <a:pos x="118" y="304"/>
                </a:cxn>
                <a:cxn ang="0">
                  <a:pos x="114" y="298"/>
                </a:cxn>
                <a:cxn ang="0">
                  <a:pos x="106" y="302"/>
                </a:cxn>
                <a:cxn ang="0">
                  <a:pos x="94" y="316"/>
                </a:cxn>
                <a:cxn ang="0">
                  <a:pos x="90" y="322"/>
                </a:cxn>
                <a:cxn ang="0">
                  <a:pos x="74" y="318"/>
                </a:cxn>
                <a:cxn ang="0">
                  <a:pos x="58" y="272"/>
                </a:cxn>
                <a:cxn ang="0">
                  <a:pos x="52" y="244"/>
                </a:cxn>
                <a:cxn ang="0">
                  <a:pos x="36" y="214"/>
                </a:cxn>
                <a:cxn ang="0">
                  <a:pos x="22" y="190"/>
                </a:cxn>
                <a:cxn ang="0">
                  <a:pos x="22" y="182"/>
                </a:cxn>
                <a:cxn ang="0">
                  <a:pos x="30" y="164"/>
                </a:cxn>
                <a:cxn ang="0">
                  <a:pos x="30" y="148"/>
                </a:cxn>
                <a:cxn ang="0">
                  <a:pos x="28" y="136"/>
                </a:cxn>
                <a:cxn ang="0">
                  <a:pos x="22" y="126"/>
                </a:cxn>
                <a:cxn ang="0">
                  <a:pos x="24" y="114"/>
                </a:cxn>
                <a:cxn ang="0">
                  <a:pos x="20" y="86"/>
                </a:cxn>
                <a:cxn ang="0">
                  <a:pos x="24" y="70"/>
                </a:cxn>
                <a:cxn ang="0">
                  <a:pos x="0" y="30"/>
                </a:cxn>
              </a:cxnLst>
              <a:rect l="0" t="0" r="r" b="b"/>
              <a:pathLst>
                <a:path w="276" h="324">
                  <a:moveTo>
                    <a:pt x="0" y="30"/>
                  </a:moveTo>
                  <a:lnTo>
                    <a:pt x="0" y="30"/>
                  </a:lnTo>
                  <a:lnTo>
                    <a:pt x="8" y="30"/>
                  </a:lnTo>
                  <a:lnTo>
                    <a:pt x="14" y="30"/>
                  </a:lnTo>
                  <a:lnTo>
                    <a:pt x="20" y="34"/>
                  </a:lnTo>
                  <a:lnTo>
                    <a:pt x="24" y="34"/>
                  </a:lnTo>
                  <a:lnTo>
                    <a:pt x="28" y="30"/>
                  </a:lnTo>
                  <a:lnTo>
                    <a:pt x="28" y="30"/>
                  </a:lnTo>
                  <a:lnTo>
                    <a:pt x="34" y="28"/>
                  </a:lnTo>
                  <a:lnTo>
                    <a:pt x="38" y="28"/>
                  </a:lnTo>
                  <a:lnTo>
                    <a:pt x="40" y="26"/>
                  </a:lnTo>
                  <a:lnTo>
                    <a:pt x="42" y="22"/>
                  </a:lnTo>
                  <a:lnTo>
                    <a:pt x="42" y="22"/>
                  </a:lnTo>
                  <a:lnTo>
                    <a:pt x="42" y="18"/>
                  </a:lnTo>
                  <a:lnTo>
                    <a:pt x="46" y="16"/>
                  </a:lnTo>
                  <a:lnTo>
                    <a:pt x="52" y="14"/>
                  </a:lnTo>
                  <a:lnTo>
                    <a:pt x="58" y="8"/>
                  </a:lnTo>
                  <a:lnTo>
                    <a:pt x="58" y="8"/>
                  </a:lnTo>
                  <a:lnTo>
                    <a:pt x="64" y="4"/>
                  </a:lnTo>
                  <a:lnTo>
                    <a:pt x="76" y="0"/>
                  </a:lnTo>
                  <a:lnTo>
                    <a:pt x="86" y="0"/>
                  </a:lnTo>
                  <a:lnTo>
                    <a:pt x="90" y="0"/>
                  </a:lnTo>
                  <a:lnTo>
                    <a:pt x="92" y="4"/>
                  </a:lnTo>
                  <a:lnTo>
                    <a:pt x="92" y="4"/>
                  </a:lnTo>
                  <a:lnTo>
                    <a:pt x="92" y="30"/>
                  </a:lnTo>
                  <a:lnTo>
                    <a:pt x="96" y="44"/>
                  </a:lnTo>
                  <a:lnTo>
                    <a:pt x="98" y="48"/>
                  </a:lnTo>
                  <a:lnTo>
                    <a:pt x="102" y="50"/>
                  </a:lnTo>
                  <a:lnTo>
                    <a:pt x="102" y="50"/>
                  </a:lnTo>
                  <a:lnTo>
                    <a:pt x="106" y="54"/>
                  </a:lnTo>
                  <a:lnTo>
                    <a:pt x="108" y="58"/>
                  </a:lnTo>
                  <a:lnTo>
                    <a:pt x="112" y="62"/>
                  </a:lnTo>
                  <a:lnTo>
                    <a:pt x="116" y="64"/>
                  </a:lnTo>
                  <a:lnTo>
                    <a:pt x="124" y="64"/>
                  </a:lnTo>
                  <a:lnTo>
                    <a:pt x="124" y="64"/>
                  </a:lnTo>
                  <a:lnTo>
                    <a:pt x="130" y="64"/>
                  </a:lnTo>
                  <a:lnTo>
                    <a:pt x="134" y="64"/>
                  </a:lnTo>
                  <a:lnTo>
                    <a:pt x="140" y="68"/>
                  </a:lnTo>
                  <a:lnTo>
                    <a:pt x="144" y="72"/>
                  </a:lnTo>
                  <a:lnTo>
                    <a:pt x="148" y="74"/>
                  </a:lnTo>
                  <a:lnTo>
                    <a:pt x="150" y="74"/>
                  </a:lnTo>
                  <a:lnTo>
                    <a:pt x="150" y="74"/>
                  </a:lnTo>
                  <a:lnTo>
                    <a:pt x="156" y="76"/>
                  </a:lnTo>
                  <a:lnTo>
                    <a:pt x="158" y="80"/>
                  </a:lnTo>
                  <a:lnTo>
                    <a:pt x="160" y="84"/>
                  </a:lnTo>
                  <a:lnTo>
                    <a:pt x="170" y="88"/>
                  </a:lnTo>
                  <a:lnTo>
                    <a:pt x="170" y="88"/>
                  </a:lnTo>
                  <a:lnTo>
                    <a:pt x="178" y="92"/>
                  </a:lnTo>
                  <a:lnTo>
                    <a:pt x="180" y="94"/>
                  </a:lnTo>
                  <a:lnTo>
                    <a:pt x="182" y="98"/>
                  </a:lnTo>
                  <a:lnTo>
                    <a:pt x="194" y="102"/>
                  </a:lnTo>
                  <a:lnTo>
                    <a:pt x="194" y="102"/>
                  </a:lnTo>
                  <a:lnTo>
                    <a:pt x="204" y="108"/>
                  </a:lnTo>
                  <a:lnTo>
                    <a:pt x="206" y="112"/>
                  </a:lnTo>
                  <a:lnTo>
                    <a:pt x="206" y="116"/>
                  </a:lnTo>
                  <a:lnTo>
                    <a:pt x="206" y="124"/>
                  </a:lnTo>
                  <a:lnTo>
                    <a:pt x="206" y="124"/>
                  </a:lnTo>
                  <a:lnTo>
                    <a:pt x="208" y="128"/>
                  </a:lnTo>
                  <a:lnTo>
                    <a:pt x="208" y="132"/>
                  </a:lnTo>
                  <a:lnTo>
                    <a:pt x="206" y="134"/>
                  </a:lnTo>
                  <a:lnTo>
                    <a:pt x="208" y="138"/>
                  </a:lnTo>
                  <a:lnTo>
                    <a:pt x="208" y="138"/>
                  </a:lnTo>
                  <a:lnTo>
                    <a:pt x="208" y="140"/>
                  </a:lnTo>
                  <a:lnTo>
                    <a:pt x="208" y="140"/>
                  </a:lnTo>
                  <a:lnTo>
                    <a:pt x="206" y="140"/>
                  </a:lnTo>
                  <a:lnTo>
                    <a:pt x="208" y="144"/>
                  </a:lnTo>
                  <a:lnTo>
                    <a:pt x="218" y="158"/>
                  </a:lnTo>
                  <a:lnTo>
                    <a:pt x="252" y="158"/>
                  </a:lnTo>
                  <a:lnTo>
                    <a:pt x="252" y="158"/>
                  </a:lnTo>
                  <a:lnTo>
                    <a:pt x="252" y="162"/>
                  </a:lnTo>
                  <a:lnTo>
                    <a:pt x="252" y="166"/>
                  </a:lnTo>
                  <a:lnTo>
                    <a:pt x="248" y="170"/>
                  </a:lnTo>
                  <a:lnTo>
                    <a:pt x="248" y="172"/>
                  </a:lnTo>
                  <a:lnTo>
                    <a:pt x="248" y="174"/>
                  </a:lnTo>
                  <a:lnTo>
                    <a:pt x="254" y="176"/>
                  </a:lnTo>
                  <a:lnTo>
                    <a:pt x="254" y="176"/>
                  </a:lnTo>
                  <a:lnTo>
                    <a:pt x="262" y="178"/>
                  </a:lnTo>
                  <a:lnTo>
                    <a:pt x="266" y="180"/>
                  </a:lnTo>
                  <a:lnTo>
                    <a:pt x="268" y="184"/>
                  </a:lnTo>
                  <a:lnTo>
                    <a:pt x="272" y="188"/>
                  </a:lnTo>
                  <a:lnTo>
                    <a:pt x="272" y="188"/>
                  </a:lnTo>
                  <a:lnTo>
                    <a:pt x="274" y="190"/>
                  </a:lnTo>
                  <a:lnTo>
                    <a:pt x="276" y="192"/>
                  </a:lnTo>
                  <a:lnTo>
                    <a:pt x="276" y="198"/>
                  </a:lnTo>
                  <a:lnTo>
                    <a:pt x="272" y="202"/>
                  </a:lnTo>
                  <a:lnTo>
                    <a:pt x="272" y="206"/>
                  </a:lnTo>
                  <a:lnTo>
                    <a:pt x="274" y="208"/>
                  </a:lnTo>
                  <a:lnTo>
                    <a:pt x="274" y="208"/>
                  </a:lnTo>
                  <a:lnTo>
                    <a:pt x="274" y="212"/>
                  </a:lnTo>
                  <a:lnTo>
                    <a:pt x="272" y="216"/>
                  </a:lnTo>
                  <a:lnTo>
                    <a:pt x="272" y="220"/>
                  </a:lnTo>
                  <a:lnTo>
                    <a:pt x="272" y="222"/>
                  </a:lnTo>
                  <a:lnTo>
                    <a:pt x="272" y="222"/>
                  </a:lnTo>
                  <a:lnTo>
                    <a:pt x="276" y="228"/>
                  </a:lnTo>
                  <a:lnTo>
                    <a:pt x="272" y="230"/>
                  </a:lnTo>
                  <a:lnTo>
                    <a:pt x="272" y="230"/>
                  </a:lnTo>
                  <a:lnTo>
                    <a:pt x="264" y="226"/>
                  </a:lnTo>
                  <a:lnTo>
                    <a:pt x="262" y="224"/>
                  </a:lnTo>
                  <a:lnTo>
                    <a:pt x="260" y="222"/>
                  </a:lnTo>
                  <a:lnTo>
                    <a:pt x="250" y="218"/>
                  </a:lnTo>
                  <a:lnTo>
                    <a:pt x="250" y="218"/>
                  </a:lnTo>
                  <a:lnTo>
                    <a:pt x="238" y="216"/>
                  </a:lnTo>
                  <a:lnTo>
                    <a:pt x="226" y="216"/>
                  </a:lnTo>
                  <a:lnTo>
                    <a:pt x="196" y="222"/>
                  </a:lnTo>
                  <a:lnTo>
                    <a:pt x="196" y="222"/>
                  </a:lnTo>
                  <a:lnTo>
                    <a:pt x="192" y="224"/>
                  </a:lnTo>
                  <a:lnTo>
                    <a:pt x="190" y="226"/>
                  </a:lnTo>
                  <a:lnTo>
                    <a:pt x="188" y="232"/>
                  </a:lnTo>
                  <a:lnTo>
                    <a:pt x="186" y="240"/>
                  </a:lnTo>
                  <a:lnTo>
                    <a:pt x="182" y="248"/>
                  </a:lnTo>
                  <a:lnTo>
                    <a:pt x="182" y="248"/>
                  </a:lnTo>
                  <a:lnTo>
                    <a:pt x="180" y="252"/>
                  </a:lnTo>
                  <a:lnTo>
                    <a:pt x="180" y="256"/>
                  </a:lnTo>
                  <a:lnTo>
                    <a:pt x="182" y="264"/>
                  </a:lnTo>
                  <a:lnTo>
                    <a:pt x="184" y="274"/>
                  </a:lnTo>
                  <a:lnTo>
                    <a:pt x="184" y="284"/>
                  </a:lnTo>
                  <a:lnTo>
                    <a:pt x="184" y="284"/>
                  </a:lnTo>
                  <a:lnTo>
                    <a:pt x="184" y="298"/>
                  </a:lnTo>
                  <a:lnTo>
                    <a:pt x="186" y="306"/>
                  </a:lnTo>
                  <a:lnTo>
                    <a:pt x="186" y="306"/>
                  </a:lnTo>
                  <a:lnTo>
                    <a:pt x="182" y="306"/>
                  </a:lnTo>
                  <a:lnTo>
                    <a:pt x="180" y="306"/>
                  </a:lnTo>
                  <a:lnTo>
                    <a:pt x="176" y="304"/>
                  </a:lnTo>
                  <a:lnTo>
                    <a:pt x="168" y="306"/>
                  </a:lnTo>
                  <a:lnTo>
                    <a:pt x="168" y="306"/>
                  </a:lnTo>
                  <a:lnTo>
                    <a:pt x="162" y="306"/>
                  </a:lnTo>
                  <a:lnTo>
                    <a:pt x="156" y="304"/>
                  </a:lnTo>
                  <a:lnTo>
                    <a:pt x="152" y="304"/>
                  </a:lnTo>
                  <a:lnTo>
                    <a:pt x="150" y="306"/>
                  </a:lnTo>
                  <a:lnTo>
                    <a:pt x="150" y="306"/>
                  </a:lnTo>
                  <a:lnTo>
                    <a:pt x="148" y="312"/>
                  </a:lnTo>
                  <a:lnTo>
                    <a:pt x="150" y="316"/>
                  </a:lnTo>
                  <a:lnTo>
                    <a:pt x="150" y="318"/>
                  </a:lnTo>
                  <a:lnTo>
                    <a:pt x="148" y="322"/>
                  </a:lnTo>
                  <a:lnTo>
                    <a:pt x="148" y="322"/>
                  </a:lnTo>
                  <a:lnTo>
                    <a:pt x="148" y="322"/>
                  </a:lnTo>
                  <a:lnTo>
                    <a:pt x="148" y="320"/>
                  </a:lnTo>
                  <a:lnTo>
                    <a:pt x="146" y="314"/>
                  </a:lnTo>
                  <a:lnTo>
                    <a:pt x="142" y="308"/>
                  </a:lnTo>
                  <a:lnTo>
                    <a:pt x="138" y="306"/>
                  </a:lnTo>
                  <a:lnTo>
                    <a:pt x="134" y="304"/>
                  </a:lnTo>
                  <a:lnTo>
                    <a:pt x="134" y="304"/>
                  </a:lnTo>
                  <a:lnTo>
                    <a:pt x="124" y="304"/>
                  </a:lnTo>
                  <a:lnTo>
                    <a:pt x="118" y="304"/>
                  </a:lnTo>
                  <a:lnTo>
                    <a:pt x="118" y="304"/>
                  </a:lnTo>
                  <a:lnTo>
                    <a:pt x="116" y="304"/>
                  </a:lnTo>
                  <a:lnTo>
                    <a:pt x="116" y="302"/>
                  </a:lnTo>
                  <a:lnTo>
                    <a:pt x="114" y="298"/>
                  </a:lnTo>
                  <a:lnTo>
                    <a:pt x="108" y="298"/>
                  </a:lnTo>
                  <a:lnTo>
                    <a:pt x="108" y="298"/>
                  </a:lnTo>
                  <a:lnTo>
                    <a:pt x="108" y="300"/>
                  </a:lnTo>
                  <a:lnTo>
                    <a:pt x="106" y="302"/>
                  </a:lnTo>
                  <a:lnTo>
                    <a:pt x="100" y="308"/>
                  </a:lnTo>
                  <a:lnTo>
                    <a:pt x="96" y="312"/>
                  </a:lnTo>
                  <a:lnTo>
                    <a:pt x="94" y="314"/>
                  </a:lnTo>
                  <a:lnTo>
                    <a:pt x="94" y="316"/>
                  </a:lnTo>
                  <a:lnTo>
                    <a:pt x="94" y="316"/>
                  </a:lnTo>
                  <a:lnTo>
                    <a:pt x="96" y="318"/>
                  </a:lnTo>
                  <a:lnTo>
                    <a:pt x="94" y="318"/>
                  </a:lnTo>
                  <a:lnTo>
                    <a:pt x="90" y="322"/>
                  </a:lnTo>
                  <a:lnTo>
                    <a:pt x="90" y="322"/>
                  </a:lnTo>
                  <a:lnTo>
                    <a:pt x="80" y="324"/>
                  </a:lnTo>
                  <a:lnTo>
                    <a:pt x="76" y="322"/>
                  </a:lnTo>
                  <a:lnTo>
                    <a:pt x="74" y="318"/>
                  </a:lnTo>
                  <a:lnTo>
                    <a:pt x="72" y="312"/>
                  </a:lnTo>
                  <a:lnTo>
                    <a:pt x="70" y="296"/>
                  </a:lnTo>
                  <a:lnTo>
                    <a:pt x="66" y="284"/>
                  </a:lnTo>
                  <a:lnTo>
                    <a:pt x="58" y="272"/>
                  </a:lnTo>
                  <a:lnTo>
                    <a:pt x="58" y="272"/>
                  </a:lnTo>
                  <a:lnTo>
                    <a:pt x="54" y="262"/>
                  </a:lnTo>
                  <a:lnTo>
                    <a:pt x="52" y="252"/>
                  </a:lnTo>
                  <a:lnTo>
                    <a:pt x="52" y="244"/>
                  </a:lnTo>
                  <a:lnTo>
                    <a:pt x="48" y="236"/>
                  </a:lnTo>
                  <a:lnTo>
                    <a:pt x="48" y="236"/>
                  </a:lnTo>
                  <a:lnTo>
                    <a:pt x="40" y="222"/>
                  </a:lnTo>
                  <a:lnTo>
                    <a:pt x="36" y="214"/>
                  </a:lnTo>
                  <a:lnTo>
                    <a:pt x="30" y="208"/>
                  </a:lnTo>
                  <a:lnTo>
                    <a:pt x="20" y="198"/>
                  </a:lnTo>
                  <a:lnTo>
                    <a:pt x="20" y="198"/>
                  </a:lnTo>
                  <a:lnTo>
                    <a:pt x="22" y="190"/>
                  </a:lnTo>
                  <a:lnTo>
                    <a:pt x="22" y="188"/>
                  </a:lnTo>
                  <a:lnTo>
                    <a:pt x="20" y="186"/>
                  </a:lnTo>
                  <a:lnTo>
                    <a:pt x="22" y="182"/>
                  </a:lnTo>
                  <a:lnTo>
                    <a:pt x="22" y="182"/>
                  </a:lnTo>
                  <a:lnTo>
                    <a:pt x="26" y="176"/>
                  </a:lnTo>
                  <a:lnTo>
                    <a:pt x="26" y="174"/>
                  </a:lnTo>
                  <a:lnTo>
                    <a:pt x="26" y="170"/>
                  </a:lnTo>
                  <a:lnTo>
                    <a:pt x="30" y="164"/>
                  </a:lnTo>
                  <a:lnTo>
                    <a:pt x="30" y="164"/>
                  </a:lnTo>
                  <a:lnTo>
                    <a:pt x="32" y="158"/>
                  </a:lnTo>
                  <a:lnTo>
                    <a:pt x="32" y="154"/>
                  </a:lnTo>
                  <a:lnTo>
                    <a:pt x="30" y="148"/>
                  </a:lnTo>
                  <a:lnTo>
                    <a:pt x="26" y="142"/>
                  </a:lnTo>
                  <a:lnTo>
                    <a:pt x="26" y="140"/>
                  </a:lnTo>
                  <a:lnTo>
                    <a:pt x="28" y="136"/>
                  </a:lnTo>
                  <a:lnTo>
                    <a:pt x="28" y="136"/>
                  </a:lnTo>
                  <a:lnTo>
                    <a:pt x="28" y="134"/>
                  </a:lnTo>
                  <a:lnTo>
                    <a:pt x="28" y="132"/>
                  </a:lnTo>
                  <a:lnTo>
                    <a:pt x="24" y="128"/>
                  </a:lnTo>
                  <a:lnTo>
                    <a:pt x="22" y="126"/>
                  </a:lnTo>
                  <a:lnTo>
                    <a:pt x="20" y="124"/>
                  </a:lnTo>
                  <a:lnTo>
                    <a:pt x="20" y="120"/>
                  </a:lnTo>
                  <a:lnTo>
                    <a:pt x="24" y="114"/>
                  </a:lnTo>
                  <a:lnTo>
                    <a:pt x="24" y="114"/>
                  </a:lnTo>
                  <a:lnTo>
                    <a:pt x="24" y="110"/>
                  </a:lnTo>
                  <a:lnTo>
                    <a:pt x="24" y="106"/>
                  </a:lnTo>
                  <a:lnTo>
                    <a:pt x="22" y="96"/>
                  </a:lnTo>
                  <a:lnTo>
                    <a:pt x="20" y="86"/>
                  </a:lnTo>
                  <a:lnTo>
                    <a:pt x="20" y="80"/>
                  </a:lnTo>
                  <a:lnTo>
                    <a:pt x="22" y="76"/>
                  </a:lnTo>
                  <a:lnTo>
                    <a:pt x="22" y="76"/>
                  </a:lnTo>
                  <a:lnTo>
                    <a:pt x="24" y="70"/>
                  </a:lnTo>
                  <a:lnTo>
                    <a:pt x="26" y="68"/>
                  </a:lnTo>
                  <a:lnTo>
                    <a:pt x="22" y="58"/>
                  </a:lnTo>
                  <a:lnTo>
                    <a:pt x="12" y="48"/>
                  </a:lnTo>
                  <a:lnTo>
                    <a:pt x="0" y="30"/>
                  </a:lnTo>
                  <a:lnTo>
                    <a:pt x="0" y="30"/>
                  </a:lnTo>
                  <a:close/>
                </a:path>
              </a:pathLst>
            </a:custGeom>
            <a:solidFill>
              <a:srgbClr val="FBB66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p:cNvSpPr>
            <p:nvPr/>
          </p:nvSpPr>
          <p:spPr bwMode="auto">
            <a:xfrm>
              <a:off x="2260600" y="4364038"/>
              <a:ext cx="457200" cy="727075"/>
            </a:xfrm>
            <a:custGeom>
              <a:avLst/>
              <a:gdLst/>
              <a:ahLst/>
              <a:cxnLst>
                <a:cxn ang="0">
                  <a:pos x="6" y="96"/>
                </a:cxn>
                <a:cxn ang="0">
                  <a:pos x="6" y="104"/>
                </a:cxn>
                <a:cxn ang="0">
                  <a:pos x="4" y="114"/>
                </a:cxn>
                <a:cxn ang="0">
                  <a:pos x="6" y="122"/>
                </a:cxn>
                <a:cxn ang="0">
                  <a:pos x="14" y="140"/>
                </a:cxn>
                <a:cxn ang="0">
                  <a:pos x="30" y="170"/>
                </a:cxn>
                <a:cxn ang="0">
                  <a:pos x="46" y="188"/>
                </a:cxn>
                <a:cxn ang="0">
                  <a:pos x="60" y="204"/>
                </a:cxn>
                <a:cxn ang="0">
                  <a:pos x="76" y="234"/>
                </a:cxn>
                <a:cxn ang="0">
                  <a:pos x="96" y="286"/>
                </a:cxn>
                <a:cxn ang="0">
                  <a:pos x="108" y="310"/>
                </a:cxn>
                <a:cxn ang="0">
                  <a:pos x="110" y="322"/>
                </a:cxn>
                <a:cxn ang="0">
                  <a:pos x="124" y="350"/>
                </a:cxn>
                <a:cxn ang="0">
                  <a:pos x="118" y="350"/>
                </a:cxn>
                <a:cxn ang="0">
                  <a:pos x="138" y="372"/>
                </a:cxn>
                <a:cxn ang="0">
                  <a:pos x="162" y="392"/>
                </a:cxn>
                <a:cxn ang="0">
                  <a:pos x="196" y="410"/>
                </a:cxn>
                <a:cxn ang="0">
                  <a:pos x="244" y="440"/>
                </a:cxn>
                <a:cxn ang="0">
                  <a:pos x="272" y="454"/>
                </a:cxn>
                <a:cxn ang="0">
                  <a:pos x="276" y="446"/>
                </a:cxn>
                <a:cxn ang="0">
                  <a:pos x="278" y="430"/>
                </a:cxn>
                <a:cxn ang="0">
                  <a:pos x="286" y="412"/>
                </a:cxn>
                <a:cxn ang="0">
                  <a:pos x="282" y="390"/>
                </a:cxn>
                <a:cxn ang="0">
                  <a:pos x="284" y="380"/>
                </a:cxn>
                <a:cxn ang="0">
                  <a:pos x="280" y="362"/>
                </a:cxn>
                <a:cxn ang="0">
                  <a:pos x="276" y="334"/>
                </a:cxn>
                <a:cxn ang="0">
                  <a:pos x="282" y="316"/>
                </a:cxn>
                <a:cxn ang="0">
                  <a:pos x="250" y="280"/>
                </a:cxn>
                <a:cxn ang="0">
                  <a:pos x="238" y="264"/>
                </a:cxn>
                <a:cxn ang="0">
                  <a:pos x="238" y="244"/>
                </a:cxn>
                <a:cxn ang="0">
                  <a:pos x="234" y="238"/>
                </a:cxn>
                <a:cxn ang="0">
                  <a:pos x="202" y="250"/>
                </a:cxn>
                <a:cxn ang="0">
                  <a:pos x="192" y="240"/>
                </a:cxn>
                <a:cxn ang="0">
                  <a:pos x="188" y="232"/>
                </a:cxn>
                <a:cxn ang="0">
                  <a:pos x="176" y="212"/>
                </a:cxn>
                <a:cxn ang="0">
                  <a:pos x="166" y="188"/>
                </a:cxn>
                <a:cxn ang="0">
                  <a:pos x="166" y="178"/>
                </a:cxn>
                <a:cxn ang="0">
                  <a:pos x="180" y="158"/>
                </a:cxn>
                <a:cxn ang="0">
                  <a:pos x="188" y="136"/>
                </a:cxn>
                <a:cxn ang="0">
                  <a:pos x="204" y="120"/>
                </a:cxn>
                <a:cxn ang="0">
                  <a:pos x="226" y="104"/>
                </a:cxn>
                <a:cxn ang="0">
                  <a:pos x="238" y="98"/>
                </a:cxn>
                <a:cxn ang="0">
                  <a:pos x="232" y="74"/>
                </a:cxn>
                <a:cxn ang="0">
                  <a:pos x="234" y="58"/>
                </a:cxn>
                <a:cxn ang="0">
                  <a:pos x="218" y="60"/>
                </a:cxn>
                <a:cxn ang="0">
                  <a:pos x="196" y="58"/>
                </a:cxn>
                <a:cxn ang="0">
                  <a:pos x="174" y="58"/>
                </a:cxn>
                <a:cxn ang="0">
                  <a:pos x="162" y="34"/>
                </a:cxn>
                <a:cxn ang="0">
                  <a:pos x="150" y="24"/>
                </a:cxn>
                <a:cxn ang="0">
                  <a:pos x="138" y="2"/>
                </a:cxn>
                <a:cxn ang="0">
                  <a:pos x="128" y="24"/>
                </a:cxn>
                <a:cxn ang="0">
                  <a:pos x="98" y="60"/>
                </a:cxn>
                <a:cxn ang="0">
                  <a:pos x="70" y="76"/>
                </a:cxn>
                <a:cxn ang="0">
                  <a:pos x="60" y="92"/>
                </a:cxn>
                <a:cxn ang="0">
                  <a:pos x="46" y="106"/>
                </a:cxn>
                <a:cxn ang="0">
                  <a:pos x="28" y="98"/>
                </a:cxn>
                <a:cxn ang="0">
                  <a:pos x="18" y="86"/>
                </a:cxn>
              </a:cxnLst>
              <a:rect l="0" t="0" r="r" b="b"/>
              <a:pathLst>
                <a:path w="288" h="458">
                  <a:moveTo>
                    <a:pt x="18" y="86"/>
                  </a:moveTo>
                  <a:lnTo>
                    <a:pt x="18" y="86"/>
                  </a:lnTo>
                  <a:lnTo>
                    <a:pt x="14" y="88"/>
                  </a:lnTo>
                  <a:lnTo>
                    <a:pt x="10" y="92"/>
                  </a:lnTo>
                  <a:lnTo>
                    <a:pt x="6" y="96"/>
                  </a:lnTo>
                  <a:lnTo>
                    <a:pt x="4" y="98"/>
                  </a:lnTo>
                  <a:lnTo>
                    <a:pt x="6" y="100"/>
                  </a:lnTo>
                  <a:lnTo>
                    <a:pt x="6" y="100"/>
                  </a:lnTo>
                  <a:lnTo>
                    <a:pt x="6" y="102"/>
                  </a:lnTo>
                  <a:lnTo>
                    <a:pt x="6" y="104"/>
                  </a:lnTo>
                  <a:lnTo>
                    <a:pt x="4" y="106"/>
                  </a:lnTo>
                  <a:lnTo>
                    <a:pt x="6" y="112"/>
                  </a:lnTo>
                  <a:lnTo>
                    <a:pt x="6" y="112"/>
                  </a:lnTo>
                  <a:lnTo>
                    <a:pt x="6" y="112"/>
                  </a:lnTo>
                  <a:lnTo>
                    <a:pt x="4" y="114"/>
                  </a:lnTo>
                  <a:lnTo>
                    <a:pt x="2" y="114"/>
                  </a:lnTo>
                  <a:lnTo>
                    <a:pt x="0" y="114"/>
                  </a:lnTo>
                  <a:lnTo>
                    <a:pt x="0" y="116"/>
                  </a:lnTo>
                  <a:lnTo>
                    <a:pt x="6" y="122"/>
                  </a:lnTo>
                  <a:lnTo>
                    <a:pt x="6" y="122"/>
                  </a:lnTo>
                  <a:lnTo>
                    <a:pt x="12" y="128"/>
                  </a:lnTo>
                  <a:lnTo>
                    <a:pt x="12" y="132"/>
                  </a:lnTo>
                  <a:lnTo>
                    <a:pt x="12" y="136"/>
                  </a:lnTo>
                  <a:lnTo>
                    <a:pt x="14" y="140"/>
                  </a:lnTo>
                  <a:lnTo>
                    <a:pt x="14" y="140"/>
                  </a:lnTo>
                  <a:lnTo>
                    <a:pt x="14" y="146"/>
                  </a:lnTo>
                  <a:lnTo>
                    <a:pt x="14" y="152"/>
                  </a:lnTo>
                  <a:lnTo>
                    <a:pt x="20" y="160"/>
                  </a:lnTo>
                  <a:lnTo>
                    <a:pt x="20" y="160"/>
                  </a:lnTo>
                  <a:lnTo>
                    <a:pt x="30" y="170"/>
                  </a:lnTo>
                  <a:lnTo>
                    <a:pt x="36" y="174"/>
                  </a:lnTo>
                  <a:lnTo>
                    <a:pt x="40" y="178"/>
                  </a:lnTo>
                  <a:lnTo>
                    <a:pt x="42" y="182"/>
                  </a:lnTo>
                  <a:lnTo>
                    <a:pt x="42" y="182"/>
                  </a:lnTo>
                  <a:lnTo>
                    <a:pt x="46" y="188"/>
                  </a:lnTo>
                  <a:lnTo>
                    <a:pt x="50" y="192"/>
                  </a:lnTo>
                  <a:lnTo>
                    <a:pt x="54" y="196"/>
                  </a:lnTo>
                  <a:lnTo>
                    <a:pt x="58" y="202"/>
                  </a:lnTo>
                  <a:lnTo>
                    <a:pt x="58" y="202"/>
                  </a:lnTo>
                  <a:lnTo>
                    <a:pt x="60" y="204"/>
                  </a:lnTo>
                  <a:lnTo>
                    <a:pt x="62" y="206"/>
                  </a:lnTo>
                  <a:lnTo>
                    <a:pt x="66" y="210"/>
                  </a:lnTo>
                  <a:lnTo>
                    <a:pt x="70" y="220"/>
                  </a:lnTo>
                  <a:lnTo>
                    <a:pt x="70" y="220"/>
                  </a:lnTo>
                  <a:lnTo>
                    <a:pt x="76" y="234"/>
                  </a:lnTo>
                  <a:lnTo>
                    <a:pt x="82" y="248"/>
                  </a:lnTo>
                  <a:lnTo>
                    <a:pt x="88" y="262"/>
                  </a:lnTo>
                  <a:lnTo>
                    <a:pt x="92" y="274"/>
                  </a:lnTo>
                  <a:lnTo>
                    <a:pt x="92" y="274"/>
                  </a:lnTo>
                  <a:lnTo>
                    <a:pt x="96" y="286"/>
                  </a:lnTo>
                  <a:lnTo>
                    <a:pt x="100" y="290"/>
                  </a:lnTo>
                  <a:lnTo>
                    <a:pt x="104" y="296"/>
                  </a:lnTo>
                  <a:lnTo>
                    <a:pt x="106" y="304"/>
                  </a:lnTo>
                  <a:lnTo>
                    <a:pt x="106" y="304"/>
                  </a:lnTo>
                  <a:lnTo>
                    <a:pt x="108" y="310"/>
                  </a:lnTo>
                  <a:lnTo>
                    <a:pt x="110" y="314"/>
                  </a:lnTo>
                  <a:lnTo>
                    <a:pt x="112" y="316"/>
                  </a:lnTo>
                  <a:lnTo>
                    <a:pt x="112" y="320"/>
                  </a:lnTo>
                  <a:lnTo>
                    <a:pt x="112" y="320"/>
                  </a:lnTo>
                  <a:lnTo>
                    <a:pt x="110" y="322"/>
                  </a:lnTo>
                  <a:lnTo>
                    <a:pt x="112" y="326"/>
                  </a:lnTo>
                  <a:lnTo>
                    <a:pt x="116" y="336"/>
                  </a:lnTo>
                  <a:lnTo>
                    <a:pt x="122" y="344"/>
                  </a:lnTo>
                  <a:lnTo>
                    <a:pt x="124" y="350"/>
                  </a:lnTo>
                  <a:lnTo>
                    <a:pt x="124" y="350"/>
                  </a:lnTo>
                  <a:lnTo>
                    <a:pt x="122" y="350"/>
                  </a:lnTo>
                  <a:lnTo>
                    <a:pt x="120" y="348"/>
                  </a:lnTo>
                  <a:lnTo>
                    <a:pt x="118" y="348"/>
                  </a:lnTo>
                  <a:lnTo>
                    <a:pt x="118" y="350"/>
                  </a:lnTo>
                  <a:lnTo>
                    <a:pt x="118" y="350"/>
                  </a:lnTo>
                  <a:lnTo>
                    <a:pt x="122" y="356"/>
                  </a:lnTo>
                  <a:lnTo>
                    <a:pt x="128" y="360"/>
                  </a:lnTo>
                  <a:lnTo>
                    <a:pt x="134" y="364"/>
                  </a:lnTo>
                  <a:lnTo>
                    <a:pt x="138" y="372"/>
                  </a:lnTo>
                  <a:lnTo>
                    <a:pt x="138" y="372"/>
                  </a:lnTo>
                  <a:lnTo>
                    <a:pt x="144" y="376"/>
                  </a:lnTo>
                  <a:lnTo>
                    <a:pt x="150" y="380"/>
                  </a:lnTo>
                  <a:lnTo>
                    <a:pt x="156" y="386"/>
                  </a:lnTo>
                  <a:lnTo>
                    <a:pt x="162" y="392"/>
                  </a:lnTo>
                  <a:lnTo>
                    <a:pt x="162" y="392"/>
                  </a:lnTo>
                  <a:lnTo>
                    <a:pt x="170" y="398"/>
                  </a:lnTo>
                  <a:lnTo>
                    <a:pt x="178" y="400"/>
                  </a:lnTo>
                  <a:lnTo>
                    <a:pt x="186" y="404"/>
                  </a:lnTo>
                  <a:lnTo>
                    <a:pt x="196" y="410"/>
                  </a:lnTo>
                  <a:lnTo>
                    <a:pt x="196" y="410"/>
                  </a:lnTo>
                  <a:lnTo>
                    <a:pt x="220" y="422"/>
                  </a:lnTo>
                  <a:lnTo>
                    <a:pt x="236" y="430"/>
                  </a:lnTo>
                  <a:lnTo>
                    <a:pt x="242" y="436"/>
                  </a:lnTo>
                  <a:lnTo>
                    <a:pt x="244" y="440"/>
                  </a:lnTo>
                  <a:lnTo>
                    <a:pt x="244" y="440"/>
                  </a:lnTo>
                  <a:lnTo>
                    <a:pt x="248" y="444"/>
                  </a:lnTo>
                  <a:lnTo>
                    <a:pt x="252" y="448"/>
                  </a:lnTo>
                  <a:lnTo>
                    <a:pt x="262" y="458"/>
                  </a:lnTo>
                  <a:lnTo>
                    <a:pt x="262" y="458"/>
                  </a:lnTo>
                  <a:lnTo>
                    <a:pt x="272" y="454"/>
                  </a:lnTo>
                  <a:lnTo>
                    <a:pt x="274" y="452"/>
                  </a:lnTo>
                  <a:lnTo>
                    <a:pt x="272" y="450"/>
                  </a:lnTo>
                  <a:lnTo>
                    <a:pt x="272" y="448"/>
                  </a:lnTo>
                  <a:lnTo>
                    <a:pt x="272" y="446"/>
                  </a:lnTo>
                  <a:lnTo>
                    <a:pt x="276" y="446"/>
                  </a:lnTo>
                  <a:lnTo>
                    <a:pt x="276" y="446"/>
                  </a:lnTo>
                  <a:lnTo>
                    <a:pt x="278" y="438"/>
                  </a:lnTo>
                  <a:lnTo>
                    <a:pt x="278" y="436"/>
                  </a:lnTo>
                  <a:lnTo>
                    <a:pt x="276" y="434"/>
                  </a:lnTo>
                  <a:lnTo>
                    <a:pt x="278" y="430"/>
                  </a:lnTo>
                  <a:lnTo>
                    <a:pt x="278" y="430"/>
                  </a:lnTo>
                  <a:lnTo>
                    <a:pt x="282" y="424"/>
                  </a:lnTo>
                  <a:lnTo>
                    <a:pt x="282" y="422"/>
                  </a:lnTo>
                  <a:lnTo>
                    <a:pt x="282" y="418"/>
                  </a:lnTo>
                  <a:lnTo>
                    <a:pt x="286" y="412"/>
                  </a:lnTo>
                  <a:lnTo>
                    <a:pt x="286" y="412"/>
                  </a:lnTo>
                  <a:lnTo>
                    <a:pt x="288" y="406"/>
                  </a:lnTo>
                  <a:lnTo>
                    <a:pt x="288" y="402"/>
                  </a:lnTo>
                  <a:lnTo>
                    <a:pt x="286" y="396"/>
                  </a:lnTo>
                  <a:lnTo>
                    <a:pt x="282" y="390"/>
                  </a:lnTo>
                  <a:lnTo>
                    <a:pt x="282" y="388"/>
                  </a:lnTo>
                  <a:lnTo>
                    <a:pt x="284" y="384"/>
                  </a:lnTo>
                  <a:lnTo>
                    <a:pt x="284" y="384"/>
                  </a:lnTo>
                  <a:lnTo>
                    <a:pt x="284" y="382"/>
                  </a:lnTo>
                  <a:lnTo>
                    <a:pt x="284" y="380"/>
                  </a:lnTo>
                  <a:lnTo>
                    <a:pt x="280" y="376"/>
                  </a:lnTo>
                  <a:lnTo>
                    <a:pt x="278" y="374"/>
                  </a:lnTo>
                  <a:lnTo>
                    <a:pt x="276" y="372"/>
                  </a:lnTo>
                  <a:lnTo>
                    <a:pt x="276" y="368"/>
                  </a:lnTo>
                  <a:lnTo>
                    <a:pt x="280" y="362"/>
                  </a:lnTo>
                  <a:lnTo>
                    <a:pt x="280" y="362"/>
                  </a:lnTo>
                  <a:lnTo>
                    <a:pt x="280" y="358"/>
                  </a:lnTo>
                  <a:lnTo>
                    <a:pt x="280" y="354"/>
                  </a:lnTo>
                  <a:lnTo>
                    <a:pt x="278" y="344"/>
                  </a:lnTo>
                  <a:lnTo>
                    <a:pt x="276" y="334"/>
                  </a:lnTo>
                  <a:lnTo>
                    <a:pt x="276" y="328"/>
                  </a:lnTo>
                  <a:lnTo>
                    <a:pt x="278" y="324"/>
                  </a:lnTo>
                  <a:lnTo>
                    <a:pt x="278" y="324"/>
                  </a:lnTo>
                  <a:lnTo>
                    <a:pt x="280" y="318"/>
                  </a:lnTo>
                  <a:lnTo>
                    <a:pt x="282" y="316"/>
                  </a:lnTo>
                  <a:lnTo>
                    <a:pt x="278" y="306"/>
                  </a:lnTo>
                  <a:lnTo>
                    <a:pt x="268" y="296"/>
                  </a:lnTo>
                  <a:lnTo>
                    <a:pt x="256" y="278"/>
                  </a:lnTo>
                  <a:lnTo>
                    <a:pt x="256" y="278"/>
                  </a:lnTo>
                  <a:lnTo>
                    <a:pt x="250" y="280"/>
                  </a:lnTo>
                  <a:lnTo>
                    <a:pt x="246" y="282"/>
                  </a:lnTo>
                  <a:lnTo>
                    <a:pt x="244" y="280"/>
                  </a:lnTo>
                  <a:lnTo>
                    <a:pt x="242" y="280"/>
                  </a:lnTo>
                  <a:lnTo>
                    <a:pt x="240" y="272"/>
                  </a:lnTo>
                  <a:lnTo>
                    <a:pt x="238" y="264"/>
                  </a:lnTo>
                  <a:lnTo>
                    <a:pt x="238" y="264"/>
                  </a:lnTo>
                  <a:lnTo>
                    <a:pt x="236" y="252"/>
                  </a:lnTo>
                  <a:lnTo>
                    <a:pt x="236" y="248"/>
                  </a:lnTo>
                  <a:lnTo>
                    <a:pt x="238" y="244"/>
                  </a:lnTo>
                  <a:lnTo>
                    <a:pt x="238" y="244"/>
                  </a:lnTo>
                  <a:lnTo>
                    <a:pt x="240" y="240"/>
                  </a:lnTo>
                  <a:lnTo>
                    <a:pt x="238" y="238"/>
                  </a:lnTo>
                  <a:lnTo>
                    <a:pt x="236" y="236"/>
                  </a:lnTo>
                  <a:lnTo>
                    <a:pt x="234" y="238"/>
                  </a:lnTo>
                  <a:lnTo>
                    <a:pt x="234" y="238"/>
                  </a:lnTo>
                  <a:lnTo>
                    <a:pt x="222" y="248"/>
                  </a:lnTo>
                  <a:lnTo>
                    <a:pt x="218" y="250"/>
                  </a:lnTo>
                  <a:lnTo>
                    <a:pt x="208" y="250"/>
                  </a:lnTo>
                  <a:lnTo>
                    <a:pt x="208" y="250"/>
                  </a:lnTo>
                  <a:lnTo>
                    <a:pt x="202" y="250"/>
                  </a:lnTo>
                  <a:lnTo>
                    <a:pt x="198" y="248"/>
                  </a:lnTo>
                  <a:lnTo>
                    <a:pt x="196" y="248"/>
                  </a:lnTo>
                  <a:lnTo>
                    <a:pt x="194" y="246"/>
                  </a:lnTo>
                  <a:lnTo>
                    <a:pt x="194" y="242"/>
                  </a:lnTo>
                  <a:lnTo>
                    <a:pt x="192" y="240"/>
                  </a:lnTo>
                  <a:lnTo>
                    <a:pt x="190" y="240"/>
                  </a:lnTo>
                  <a:lnTo>
                    <a:pt x="190" y="240"/>
                  </a:lnTo>
                  <a:lnTo>
                    <a:pt x="184" y="240"/>
                  </a:lnTo>
                  <a:lnTo>
                    <a:pt x="186" y="236"/>
                  </a:lnTo>
                  <a:lnTo>
                    <a:pt x="188" y="232"/>
                  </a:lnTo>
                  <a:lnTo>
                    <a:pt x="186" y="230"/>
                  </a:lnTo>
                  <a:lnTo>
                    <a:pt x="184" y="226"/>
                  </a:lnTo>
                  <a:lnTo>
                    <a:pt x="184" y="226"/>
                  </a:lnTo>
                  <a:lnTo>
                    <a:pt x="180" y="220"/>
                  </a:lnTo>
                  <a:lnTo>
                    <a:pt x="176" y="212"/>
                  </a:lnTo>
                  <a:lnTo>
                    <a:pt x="174" y="204"/>
                  </a:lnTo>
                  <a:lnTo>
                    <a:pt x="170" y="198"/>
                  </a:lnTo>
                  <a:lnTo>
                    <a:pt x="170" y="198"/>
                  </a:lnTo>
                  <a:lnTo>
                    <a:pt x="166" y="190"/>
                  </a:lnTo>
                  <a:lnTo>
                    <a:pt x="166" y="188"/>
                  </a:lnTo>
                  <a:lnTo>
                    <a:pt x="168" y="186"/>
                  </a:lnTo>
                  <a:lnTo>
                    <a:pt x="168" y="186"/>
                  </a:lnTo>
                  <a:lnTo>
                    <a:pt x="168" y="186"/>
                  </a:lnTo>
                  <a:lnTo>
                    <a:pt x="166" y="182"/>
                  </a:lnTo>
                  <a:lnTo>
                    <a:pt x="166" y="178"/>
                  </a:lnTo>
                  <a:lnTo>
                    <a:pt x="168" y="174"/>
                  </a:lnTo>
                  <a:lnTo>
                    <a:pt x="170" y="172"/>
                  </a:lnTo>
                  <a:lnTo>
                    <a:pt x="176" y="166"/>
                  </a:lnTo>
                  <a:lnTo>
                    <a:pt x="178" y="164"/>
                  </a:lnTo>
                  <a:lnTo>
                    <a:pt x="180" y="158"/>
                  </a:lnTo>
                  <a:lnTo>
                    <a:pt x="180" y="158"/>
                  </a:lnTo>
                  <a:lnTo>
                    <a:pt x="182" y="150"/>
                  </a:lnTo>
                  <a:lnTo>
                    <a:pt x="184" y="144"/>
                  </a:lnTo>
                  <a:lnTo>
                    <a:pt x="186" y="140"/>
                  </a:lnTo>
                  <a:lnTo>
                    <a:pt x="188" y="136"/>
                  </a:lnTo>
                  <a:lnTo>
                    <a:pt x="188" y="136"/>
                  </a:lnTo>
                  <a:lnTo>
                    <a:pt x="190" y="132"/>
                  </a:lnTo>
                  <a:lnTo>
                    <a:pt x="194" y="128"/>
                  </a:lnTo>
                  <a:lnTo>
                    <a:pt x="198" y="124"/>
                  </a:lnTo>
                  <a:lnTo>
                    <a:pt x="204" y="120"/>
                  </a:lnTo>
                  <a:lnTo>
                    <a:pt x="204" y="120"/>
                  </a:lnTo>
                  <a:lnTo>
                    <a:pt x="212" y="112"/>
                  </a:lnTo>
                  <a:lnTo>
                    <a:pt x="218" y="108"/>
                  </a:lnTo>
                  <a:lnTo>
                    <a:pt x="224" y="108"/>
                  </a:lnTo>
                  <a:lnTo>
                    <a:pt x="226" y="104"/>
                  </a:lnTo>
                  <a:lnTo>
                    <a:pt x="226" y="104"/>
                  </a:lnTo>
                  <a:lnTo>
                    <a:pt x="230" y="102"/>
                  </a:lnTo>
                  <a:lnTo>
                    <a:pt x="232" y="102"/>
                  </a:lnTo>
                  <a:lnTo>
                    <a:pt x="234" y="102"/>
                  </a:lnTo>
                  <a:lnTo>
                    <a:pt x="238" y="98"/>
                  </a:lnTo>
                  <a:lnTo>
                    <a:pt x="238" y="98"/>
                  </a:lnTo>
                  <a:lnTo>
                    <a:pt x="228" y="92"/>
                  </a:lnTo>
                  <a:lnTo>
                    <a:pt x="226" y="88"/>
                  </a:lnTo>
                  <a:lnTo>
                    <a:pt x="228" y="84"/>
                  </a:lnTo>
                  <a:lnTo>
                    <a:pt x="232" y="74"/>
                  </a:lnTo>
                  <a:lnTo>
                    <a:pt x="232" y="74"/>
                  </a:lnTo>
                  <a:lnTo>
                    <a:pt x="236" y="70"/>
                  </a:lnTo>
                  <a:lnTo>
                    <a:pt x="236" y="64"/>
                  </a:lnTo>
                  <a:lnTo>
                    <a:pt x="236" y="60"/>
                  </a:lnTo>
                  <a:lnTo>
                    <a:pt x="234" y="58"/>
                  </a:lnTo>
                  <a:lnTo>
                    <a:pt x="230" y="56"/>
                  </a:lnTo>
                  <a:lnTo>
                    <a:pt x="228" y="56"/>
                  </a:lnTo>
                  <a:lnTo>
                    <a:pt x="222" y="58"/>
                  </a:lnTo>
                  <a:lnTo>
                    <a:pt x="222" y="58"/>
                  </a:lnTo>
                  <a:lnTo>
                    <a:pt x="218" y="60"/>
                  </a:lnTo>
                  <a:lnTo>
                    <a:pt x="216" y="58"/>
                  </a:lnTo>
                  <a:lnTo>
                    <a:pt x="210" y="56"/>
                  </a:lnTo>
                  <a:lnTo>
                    <a:pt x="204" y="54"/>
                  </a:lnTo>
                  <a:lnTo>
                    <a:pt x="202" y="56"/>
                  </a:lnTo>
                  <a:lnTo>
                    <a:pt x="196" y="58"/>
                  </a:lnTo>
                  <a:lnTo>
                    <a:pt x="196" y="58"/>
                  </a:lnTo>
                  <a:lnTo>
                    <a:pt x="188" y="60"/>
                  </a:lnTo>
                  <a:lnTo>
                    <a:pt x="184" y="60"/>
                  </a:lnTo>
                  <a:lnTo>
                    <a:pt x="178" y="58"/>
                  </a:lnTo>
                  <a:lnTo>
                    <a:pt x="174" y="58"/>
                  </a:lnTo>
                  <a:lnTo>
                    <a:pt x="174" y="58"/>
                  </a:lnTo>
                  <a:lnTo>
                    <a:pt x="170" y="46"/>
                  </a:lnTo>
                  <a:lnTo>
                    <a:pt x="168" y="40"/>
                  </a:lnTo>
                  <a:lnTo>
                    <a:pt x="164" y="38"/>
                  </a:lnTo>
                  <a:lnTo>
                    <a:pt x="162" y="34"/>
                  </a:lnTo>
                  <a:lnTo>
                    <a:pt x="162" y="34"/>
                  </a:lnTo>
                  <a:lnTo>
                    <a:pt x="160" y="30"/>
                  </a:lnTo>
                  <a:lnTo>
                    <a:pt x="160" y="28"/>
                  </a:lnTo>
                  <a:lnTo>
                    <a:pt x="154" y="26"/>
                  </a:lnTo>
                  <a:lnTo>
                    <a:pt x="150" y="24"/>
                  </a:lnTo>
                  <a:lnTo>
                    <a:pt x="148" y="20"/>
                  </a:lnTo>
                  <a:lnTo>
                    <a:pt x="146" y="16"/>
                  </a:lnTo>
                  <a:lnTo>
                    <a:pt x="146" y="16"/>
                  </a:lnTo>
                  <a:lnTo>
                    <a:pt x="144" y="8"/>
                  </a:lnTo>
                  <a:lnTo>
                    <a:pt x="138" y="2"/>
                  </a:lnTo>
                  <a:lnTo>
                    <a:pt x="132" y="0"/>
                  </a:lnTo>
                  <a:lnTo>
                    <a:pt x="126" y="0"/>
                  </a:lnTo>
                  <a:lnTo>
                    <a:pt x="126" y="0"/>
                  </a:lnTo>
                  <a:lnTo>
                    <a:pt x="128" y="16"/>
                  </a:lnTo>
                  <a:lnTo>
                    <a:pt x="128" y="24"/>
                  </a:lnTo>
                  <a:lnTo>
                    <a:pt x="122" y="32"/>
                  </a:lnTo>
                  <a:lnTo>
                    <a:pt x="122" y="32"/>
                  </a:lnTo>
                  <a:lnTo>
                    <a:pt x="114" y="42"/>
                  </a:lnTo>
                  <a:lnTo>
                    <a:pt x="108" y="52"/>
                  </a:lnTo>
                  <a:lnTo>
                    <a:pt x="98" y="60"/>
                  </a:lnTo>
                  <a:lnTo>
                    <a:pt x="84" y="68"/>
                  </a:lnTo>
                  <a:lnTo>
                    <a:pt x="84" y="68"/>
                  </a:lnTo>
                  <a:lnTo>
                    <a:pt x="74" y="72"/>
                  </a:lnTo>
                  <a:lnTo>
                    <a:pt x="72" y="74"/>
                  </a:lnTo>
                  <a:lnTo>
                    <a:pt x="70" y="76"/>
                  </a:lnTo>
                  <a:lnTo>
                    <a:pt x="66" y="80"/>
                  </a:lnTo>
                  <a:lnTo>
                    <a:pt x="66" y="80"/>
                  </a:lnTo>
                  <a:lnTo>
                    <a:pt x="60" y="84"/>
                  </a:lnTo>
                  <a:lnTo>
                    <a:pt x="60" y="88"/>
                  </a:lnTo>
                  <a:lnTo>
                    <a:pt x="60" y="92"/>
                  </a:lnTo>
                  <a:lnTo>
                    <a:pt x="58" y="96"/>
                  </a:lnTo>
                  <a:lnTo>
                    <a:pt x="54" y="100"/>
                  </a:lnTo>
                  <a:lnTo>
                    <a:pt x="54" y="100"/>
                  </a:lnTo>
                  <a:lnTo>
                    <a:pt x="50" y="104"/>
                  </a:lnTo>
                  <a:lnTo>
                    <a:pt x="46" y="106"/>
                  </a:lnTo>
                  <a:lnTo>
                    <a:pt x="42" y="104"/>
                  </a:lnTo>
                  <a:lnTo>
                    <a:pt x="38" y="102"/>
                  </a:lnTo>
                  <a:lnTo>
                    <a:pt x="32" y="98"/>
                  </a:lnTo>
                  <a:lnTo>
                    <a:pt x="30" y="98"/>
                  </a:lnTo>
                  <a:lnTo>
                    <a:pt x="28" y="98"/>
                  </a:lnTo>
                  <a:lnTo>
                    <a:pt x="28" y="98"/>
                  </a:lnTo>
                  <a:lnTo>
                    <a:pt x="20" y="100"/>
                  </a:lnTo>
                  <a:lnTo>
                    <a:pt x="18" y="98"/>
                  </a:lnTo>
                  <a:lnTo>
                    <a:pt x="16" y="94"/>
                  </a:lnTo>
                  <a:lnTo>
                    <a:pt x="18" y="86"/>
                  </a:lnTo>
                  <a:lnTo>
                    <a:pt x="18" y="86"/>
                  </a:lnTo>
                  <a:close/>
                </a:path>
              </a:pathLst>
            </a:custGeom>
            <a:solidFill>
              <a:srgbClr val="FFF5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6"/>
            <p:cNvSpPr>
              <a:spLocks/>
            </p:cNvSpPr>
            <p:nvPr/>
          </p:nvSpPr>
          <p:spPr bwMode="auto">
            <a:xfrm>
              <a:off x="2524125" y="4138613"/>
              <a:ext cx="1298575" cy="1533525"/>
            </a:xfrm>
            <a:custGeom>
              <a:avLst/>
              <a:gdLst/>
              <a:ahLst/>
              <a:cxnLst>
                <a:cxn ang="0">
                  <a:pos x="496" y="82"/>
                </a:cxn>
                <a:cxn ang="0">
                  <a:pos x="476" y="152"/>
                </a:cxn>
                <a:cxn ang="0">
                  <a:pos x="474" y="168"/>
                </a:cxn>
                <a:cxn ang="0">
                  <a:pos x="502" y="128"/>
                </a:cxn>
                <a:cxn ang="0">
                  <a:pos x="536" y="152"/>
                </a:cxn>
                <a:cxn ang="0">
                  <a:pos x="502" y="174"/>
                </a:cxn>
                <a:cxn ang="0">
                  <a:pos x="522" y="196"/>
                </a:cxn>
                <a:cxn ang="0">
                  <a:pos x="552" y="150"/>
                </a:cxn>
                <a:cxn ang="0">
                  <a:pos x="612" y="188"/>
                </a:cxn>
                <a:cxn ang="0">
                  <a:pos x="666" y="212"/>
                </a:cxn>
                <a:cxn ang="0">
                  <a:pos x="766" y="254"/>
                </a:cxn>
                <a:cxn ang="0">
                  <a:pos x="818" y="322"/>
                </a:cxn>
                <a:cxn ang="0">
                  <a:pos x="762" y="434"/>
                </a:cxn>
                <a:cxn ang="0">
                  <a:pos x="736" y="488"/>
                </a:cxn>
                <a:cxn ang="0">
                  <a:pos x="734" y="580"/>
                </a:cxn>
                <a:cxn ang="0">
                  <a:pos x="724" y="632"/>
                </a:cxn>
                <a:cxn ang="0">
                  <a:pos x="700" y="692"/>
                </a:cxn>
                <a:cxn ang="0">
                  <a:pos x="650" y="708"/>
                </a:cxn>
                <a:cxn ang="0">
                  <a:pos x="582" y="774"/>
                </a:cxn>
                <a:cxn ang="0">
                  <a:pos x="584" y="836"/>
                </a:cxn>
                <a:cxn ang="0">
                  <a:pos x="554" y="888"/>
                </a:cxn>
                <a:cxn ang="0">
                  <a:pos x="526" y="952"/>
                </a:cxn>
                <a:cxn ang="0">
                  <a:pos x="494" y="924"/>
                </a:cxn>
                <a:cxn ang="0">
                  <a:pos x="448" y="900"/>
                </a:cxn>
                <a:cxn ang="0">
                  <a:pos x="408" y="876"/>
                </a:cxn>
                <a:cxn ang="0">
                  <a:pos x="440" y="838"/>
                </a:cxn>
                <a:cxn ang="0">
                  <a:pos x="456" y="818"/>
                </a:cxn>
                <a:cxn ang="0">
                  <a:pos x="456" y="776"/>
                </a:cxn>
                <a:cxn ang="0">
                  <a:pos x="428" y="734"/>
                </a:cxn>
                <a:cxn ang="0">
                  <a:pos x="404" y="696"/>
                </a:cxn>
                <a:cxn ang="0">
                  <a:pos x="376" y="648"/>
                </a:cxn>
                <a:cxn ang="0">
                  <a:pos x="364" y="602"/>
                </a:cxn>
                <a:cxn ang="0">
                  <a:pos x="344" y="566"/>
                </a:cxn>
                <a:cxn ang="0">
                  <a:pos x="298" y="530"/>
                </a:cxn>
                <a:cxn ang="0">
                  <a:pos x="272" y="488"/>
                </a:cxn>
                <a:cxn ang="0">
                  <a:pos x="224" y="454"/>
                </a:cxn>
                <a:cxn ang="0">
                  <a:pos x="182" y="394"/>
                </a:cxn>
                <a:cxn ang="0">
                  <a:pos x="130" y="416"/>
                </a:cxn>
                <a:cxn ang="0">
                  <a:pos x="78" y="422"/>
                </a:cxn>
                <a:cxn ang="0">
                  <a:pos x="68" y="380"/>
                </a:cxn>
                <a:cxn ang="0">
                  <a:pos x="18" y="382"/>
                </a:cxn>
                <a:cxn ang="0">
                  <a:pos x="2" y="328"/>
                </a:cxn>
                <a:cxn ang="0">
                  <a:pos x="20" y="282"/>
                </a:cxn>
                <a:cxn ang="0">
                  <a:pos x="64" y="244"/>
                </a:cxn>
                <a:cxn ang="0">
                  <a:pos x="80" y="148"/>
                </a:cxn>
                <a:cxn ang="0">
                  <a:pos x="86" y="110"/>
                </a:cxn>
                <a:cxn ang="0">
                  <a:pos x="110" y="88"/>
                </a:cxn>
                <a:cxn ang="0">
                  <a:pos x="128" y="88"/>
                </a:cxn>
                <a:cxn ang="0">
                  <a:pos x="158" y="116"/>
                </a:cxn>
                <a:cxn ang="0">
                  <a:pos x="194" y="98"/>
                </a:cxn>
                <a:cxn ang="0">
                  <a:pos x="210" y="70"/>
                </a:cxn>
                <a:cxn ang="0">
                  <a:pos x="192" y="24"/>
                </a:cxn>
                <a:cxn ang="0">
                  <a:pos x="244" y="28"/>
                </a:cxn>
                <a:cxn ang="0">
                  <a:pos x="276" y="0"/>
                </a:cxn>
                <a:cxn ang="0">
                  <a:pos x="296" y="24"/>
                </a:cxn>
                <a:cxn ang="0">
                  <a:pos x="294" y="60"/>
                </a:cxn>
                <a:cxn ang="0">
                  <a:pos x="304" y="96"/>
                </a:cxn>
                <a:cxn ang="0">
                  <a:pos x="342" y="86"/>
                </a:cxn>
                <a:cxn ang="0">
                  <a:pos x="374" y="80"/>
                </a:cxn>
                <a:cxn ang="0">
                  <a:pos x="394" y="74"/>
                </a:cxn>
                <a:cxn ang="0">
                  <a:pos x="418" y="80"/>
                </a:cxn>
                <a:cxn ang="0">
                  <a:pos x="448" y="62"/>
                </a:cxn>
                <a:cxn ang="0">
                  <a:pos x="466" y="24"/>
                </a:cxn>
              </a:cxnLst>
              <a:rect l="0" t="0" r="r" b="b"/>
              <a:pathLst>
                <a:path w="818" h="966">
                  <a:moveTo>
                    <a:pt x="468" y="20"/>
                  </a:moveTo>
                  <a:lnTo>
                    <a:pt x="468" y="20"/>
                  </a:lnTo>
                  <a:lnTo>
                    <a:pt x="470" y="20"/>
                  </a:lnTo>
                  <a:lnTo>
                    <a:pt x="472" y="22"/>
                  </a:lnTo>
                  <a:lnTo>
                    <a:pt x="476" y="28"/>
                  </a:lnTo>
                  <a:lnTo>
                    <a:pt x="476" y="28"/>
                  </a:lnTo>
                  <a:lnTo>
                    <a:pt x="480" y="30"/>
                  </a:lnTo>
                  <a:lnTo>
                    <a:pt x="480" y="30"/>
                  </a:lnTo>
                  <a:lnTo>
                    <a:pt x="482" y="34"/>
                  </a:lnTo>
                  <a:lnTo>
                    <a:pt x="482" y="34"/>
                  </a:lnTo>
                  <a:lnTo>
                    <a:pt x="490" y="64"/>
                  </a:lnTo>
                  <a:lnTo>
                    <a:pt x="496" y="82"/>
                  </a:lnTo>
                  <a:lnTo>
                    <a:pt x="496" y="82"/>
                  </a:lnTo>
                  <a:lnTo>
                    <a:pt x="504" y="86"/>
                  </a:lnTo>
                  <a:lnTo>
                    <a:pt x="508" y="92"/>
                  </a:lnTo>
                  <a:lnTo>
                    <a:pt x="506" y="98"/>
                  </a:lnTo>
                  <a:lnTo>
                    <a:pt x="502" y="104"/>
                  </a:lnTo>
                  <a:lnTo>
                    <a:pt x="502" y="104"/>
                  </a:lnTo>
                  <a:lnTo>
                    <a:pt x="498" y="110"/>
                  </a:lnTo>
                  <a:lnTo>
                    <a:pt x="496" y="114"/>
                  </a:lnTo>
                  <a:lnTo>
                    <a:pt x="492" y="118"/>
                  </a:lnTo>
                  <a:lnTo>
                    <a:pt x="488" y="122"/>
                  </a:lnTo>
                  <a:lnTo>
                    <a:pt x="488" y="122"/>
                  </a:lnTo>
                  <a:lnTo>
                    <a:pt x="482" y="128"/>
                  </a:lnTo>
                  <a:lnTo>
                    <a:pt x="480" y="134"/>
                  </a:lnTo>
                  <a:lnTo>
                    <a:pt x="476" y="152"/>
                  </a:lnTo>
                  <a:lnTo>
                    <a:pt x="476" y="152"/>
                  </a:lnTo>
                  <a:lnTo>
                    <a:pt x="474" y="156"/>
                  </a:lnTo>
                  <a:lnTo>
                    <a:pt x="472" y="160"/>
                  </a:lnTo>
                  <a:lnTo>
                    <a:pt x="464" y="168"/>
                  </a:lnTo>
                  <a:lnTo>
                    <a:pt x="460" y="170"/>
                  </a:lnTo>
                  <a:lnTo>
                    <a:pt x="462" y="168"/>
                  </a:lnTo>
                  <a:lnTo>
                    <a:pt x="462" y="168"/>
                  </a:lnTo>
                  <a:lnTo>
                    <a:pt x="464" y="166"/>
                  </a:lnTo>
                  <a:lnTo>
                    <a:pt x="468" y="166"/>
                  </a:lnTo>
                  <a:lnTo>
                    <a:pt x="472" y="172"/>
                  </a:lnTo>
                  <a:lnTo>
                    <a:pt x="476" y="184"/>
                  </a:lnTo>
                  <a:lnTo>
                    <a:pt x="476" y="184"/>
                  </a:lnTo>
                  <a:lnTo>
                    <a:pt x="474" y="168"/>
                  </a:lnTo>
                  <a:lnTo>
                    <a:pt x="474" y="168"/>
                  </a:lnTo>
                  <a:lnTo>
                    <a:pt x="474" y="166"/>
                  </a:lnTo>
                  <a:lnTo>
                    <a:pt x="476" y="164"/>
                  </a:lnTo>
                  <a:lnTo>
                    <a:pt x="482" y="160"/>
                  </a:lnTo>
                  <a:lnTo>
                    <a:pt x="488" y="158"/>
                  </a:lnTo>
                  <a:lnTo>
                    <a:pt x="492" y="152"/>
                  </a:lnTo>
                  <a:lnTo>
                    <a:pt x="492" y="152"/>
                  </a:lnTo>
                  <a:lnTo>
                    <a:pt x="492" y="148"/>
                  </a:lnTo>
                  <a:lnTo>
                    <a:pt x="492" y="144"/>
                  </a:lnTo>
                  <a:lnTo>
                    <a:pt x="492" y="140"/>
                  </a:lnTo>
                  <a:lnTo>
                    <a:pt x="496" y="134"/>
                  </a:lnTo>
                  <a:lnTo>
                    <a:pt x="496" y="134"/>
                  </a:lnTo>
                  <a:lnTo>
                    <a:pt x="502" y="128"/>
                  </a:lnTo>
                  <a:lnTo>
                    <a:pt x="506" y="128"/>
                  </a:lnTo>
                  <a:lnTo>
                    <a:pt x="510" y="130"/>
                  </a:lnTo>
                  <a:lnTo>
                    <a:pt x="520" y="130"/>
                  </a:lnTo>
                  <a:lnTo>
                    <a:pt x="520" y="130"/>
                  </a:lnTo>
                  <a:lnTo>
                    <a:pt x="540" y="128"/>
                  </a:lnTo>
                  <a:lnTo>
                    <a:pt x="544" y="130"/>
                  </a:lnTo>
                  <a:lnTo>
                    <a:pt x="546" y="132"/>
                  </a:lnTo>
                  <a:lnTo>
                    <a:pt x="544" y="134"/>
                  </a:lnTo>
                  <a:lnTo>
                    <a:pt x="544" y="134"/>
                  </a:lnTo>
                  <a:lnTo>
                    <a:pt x="542" y="140"/>
                  </a:lnTo>
                  <a:lnTo>
                    <a:pt x="542" y="142"/>
                  </a:lnTo>
                  <a:lnTo>
                    <a:pt x="540" y="146"/>
                  </a:lnTo>
                  <a:lnTo>
                    <a:pt x="536" y="152"/>
                  </a:lnTo>
                  <a:lnTo>
                    <a:pt x="536" y="152"/>
                  </a:lnTo>
                  <a:lnTo>
                    <a:pt x="530" y="158"/>
                  </a:lnTo>
                  <a:lnTo>
                    <a:pt x="530" y="160"/>
                  </a:lnTo>
                  <a:lnTo>
                    <a:pt x="532" y="164"/>
                  </a:lnTo>
                  <a:lnTo>
                    <a:pt x="528" y="166"/>
                  </a:lnTo>
                  <a:lnTo>
                    <a:pt x="528" y="166"/>
                  </a:lnTo>
                  <a:lnTo>
                    <a:pt x="524" y="168"/>
                  </a:lnTo>
                  <a:lnTo>
                    <a:pt x="520" y="168"/>
                  </a:lnTo>
                  <a:lnTo>
                    <a:pt x="516" y="170"/>
                  </a:lnTo>
                  <a:lnTo>
                    <a:pt x="510" y="172"/>
                  </a:lnTo>
                  <a:lnTo>
                    <a:pt x="510" y="172"/>
                  </a:lnTo>
                  <a:lnTo>
                    <a:pt x="506" y="174"/>
                  </a:lnTo>
                  <a:lnTo>
                    <a:pt x="502" y="174"/>
                  </a:lnTo>
                  <a:lnTo>
                    <a:pt x="500" y="174"/>
                  </a:lnTo>
                  <a:lnTo>
                    <a:pt x="492" y="176"/>
                  </a:lnTo>
                  <a:lnTo>
                    <a:pt x="492" y="176"/>
                  </a:lnTo>
                  <a:lnTo>
                    <a:pt x="498" y="176"/>
                  </a:lnTo>
                  <a:lnTo>
                    <a:pt x="500" y="178"/>
                  </a:lnTo>
                  <a:lnTo>
                    <a:pt x="504" y="180"/>
                  </a:lnTo>
                  <a:lnTo>
                    <a:pt x="512" y="176"/>
                  </a:lnTo>
                  <a:lnTo>
                    <a:pt x="512" y="176"/>
                  </a:lnTo>
                  <a:lnTo>
                    <a:pt x="518" y="174"/>
                  </a:lnTo>
                  <a:lnTo>
                    <a:pt x="518" y="176"/>
                  </a:lnTo>
                  <a:lnTo>
                    <a:pt x="518" y="184"/>
                  </a:lnTo>
                  <a:lnTo>
                    <a:pt x="518" y="190"/>
                  </a:lnTo>
                  <a:lnTo>
                    <a:pt x="522" y="196"/>
                  </a:lnTo>
                  <a:lnTo>
                    <a:pt x="522" y="196"/>
                  </a:lnTo>
                  <a:lnTo>
                    <a:pt x="522" y="184"/>
                  </a:lnTo>
                  <a:lnTo>
                    <a:pt x="524" y="176"/>
                  </a:lnTo>
                  <a:lnTo>
                    <a:pt x="528" y="172"/>
                  </a:lnTo>
                  <a:lnTo>
                    <a:pt x="534" y="172"/>
                  </a:lnTo>
                  <a:lnTo>
                    <a:pt x="534" y="172"/>
                  </a:lnTo>
                  <a:lnTo>
                    <a:pt x="536" y="170"/>
                  </a:lnTo>
                  <a:lnTo>
                    <a:pt x="536" y="168"/>
                  </a:lnTo>
                  <a:lnTo>
                    <a:pt x="538" y="162"/>
                  </a:lnTo>
                  <a:lnTo>
                    <a:pt x="542" y="156"/>
                  </a:lnTo>
                  <a:lnTo>
                    <a:pt x="546" y="152"/>
                  </a:lnTo>
                  <a:lnTo>
                    <a:pt x="552" y="150"/>
                  </a:lnTo>
                  <a:lnTo>
                    <a:pt x="552" y="150"/>
                  </a:lnTo>
                  <a:lnTo>
                    <a:pt x="558" y="148"/>
                  </a:lnTo>
                  <a:lnTo>
                    <a:pt x="564" y="148"/>
                  </a:lnTo>
                  <a:lnTo>
                    <a:pt x="572" y="152"/>
                  </a:lnTo>
                  <a:lnTo>
                    <a:pt x="582" y="160"/>
                  </a:lnTo>
                  <a:lnTo>
                    <a:pt x="598" y="168"/>
                  </a:lnTo>
                  <a:lnTo>
                    <a:pt x="598" y="168"/>
                  </a:lnTo>
                  <a:lnTo>
                    <a:pt x="614" y="176"/>
                  </a:lnTo>
                  <a:lnTo>
                    <a:pt x="618" y="182"/>
                  </a:lnTo>
                  <a:lnTo>
                    <a:pt x="618" y="184"/>
                  </a:lnTo>
                  <a:lnTo>
                    <a:pt x="618" y="184"/>
                  </a:lnTo>
                  <a:lnTo>
                    <a:pt x="614" y="186"/>
                  </a:lnTo>
                  <a:lnTo>
                    <a:pt x="614" y="186"/>
                  </a:lnTo>
                  <a:lnTo>
                    <a:pt x="612" y="188"/>
                  </a:lnTo>
                  <a:lnTo>
                    <a:pt x="612" y="188"/>
                  </a:lnTo>
                  <a:lnTo>
                    <a:pt x="616" y="190"/>
                  </a:lnTo>
                  <a:lnTo>
                    <a:pt x="618" y="196"/>
                  </a:lnTo>
                  <a:lnTo>
                    <a:pt x="618" y="198"/>
                  </a:lnTo>
                  <a:lnTo>
                    <a:pt x="618" y="204"/>
                  </a:lnTo>
                  <a:lnTo>
                    <a:pt x="618" y="204"/>
                  </a:lnTo>
                  <a:lnTo>
                    <a:pt x="624" y="198"/>
                  </a:lnTo>
                  <a:lnTo>
                    <a:pt x="626" y="196"/>
                  </a:lnTo>
                  <a:lnTo>
                    <a:pt x="632" y="196"/>
                  </a:lnTo>
                  <a:lnTo>
                    <a:pt x="640" y="200"/>
                  </a:lnTo>
                  <a:lnTo>
                    <a:pt x="640" y="200"/>
                  </a:lnTo>
                  <a:lnTo>
                    <a:pt x="654" y="208"/>
                  </a:lnTo>
                  <a:lnTo>
                    <a:pt x="666" y="212"/>
                  </a:lnTo>
                  <a:lnTo>
                    <a:pt x="678" y="216"/>
                  </a:lnTo>
                  <a:lnTo>
                    <a:pt x="684" y="216"/>
                  </a:lnTo>
                  <a:lnTo>
                    <a:pt x="684" y="216"/>
                  </a:lnTo>
                  <a:lnTo>
                    <a:pt x="694" y="212"/>
                  </a:lnTo>
                  <a:lnTo>
                    <a:pt x="704" y="214"/>
                  </a:lnTo>
                  <a:lnTo>
                    <a:pt x="712" y="218"/>
                  </a:lnTo>
                  <a:lnTo>
                    <a:pt x="724" y="226"/>
                  </a:lnTo>
                  <a:lnTo>
                    <a:pt x="724" y="226"/>
                  </a:lnTo>
                  <a:lnTo>
                    <a:pt x="736" y="234"/>
                  </a:lnTo>
                  <a:lnTo>
                    <a:pt x="746" y="242"/>
                  </a:lnTo>
                  <a:lnTo>
                    <a:pt x="756" y="248"/>
                  </a:lnTo>
                  <a:lnTo>
                    <a:pt x="766" y="254"/>
                  </a:lnTo>
                  <a:lnTo>
                    <a:pt x="766" y="254"/>
                  </a:lnTo>
                  <a:lnTo>
                    <a:pt x="770" y="256"/>
                  </a:lnTo>
                  <a:lnTo>
                    <a:pt x="776" y="258"/>
                  </a:lnTo>
                  <a:lnTo>
                    <a:pt x="786" y="258"/>
                  </a:lnTo>
                  <a:lnTo>
                    <a:pt x="792" y="258"/>
                  </a:lnTo>
                  <a:lnTo>
                    <a:pt x="798" y="258"/>
                  </a:lnTo>
                  <a:lnTo>
                    <a:pt x="802" y="262"/>
                  </a:lnTo>
                  <a:lnTo>
                    <a:pt x="806" y="266"/>
                  </a:lnTo>
                  <a:lnTo>
                    <a:pt x="806" y="266"/>
                  </a:lnTo>
                  <a:lnTo>
                    <a:pt x="814" y="286"/>
                  </a:lnTo>
                  <a:lnTo>
                    <a:pt x="818" y="298"/>
                  </a:lnTo>
                  <a:lnTo>
                    <a:pt x="818" y="310"/>
                  </a:lnTo>
                  <a:lnTo>
                    <a:pt x="818" y="310"/>
                  </a:lnTo>
                  <a:lnTo>
                    <a:pt x="818" y="322"/>
                  </a:lnTo>
                  <a:lnTo>
                    <a:pt x="818" y="338"/>
                  </a:lnTo>
                  <a:lnTo>
                    <a:pt x="816" y="352"/>
                  </a:lnTo>
                  <a:lnTo>
                    <a:pt x="814" y="358"/>
                  </a:lnTo>
                  <a:lnTo>
                    <a:pt x="810" y="364"/>
                  </a:lnTo>
                  <a:lnTo>
                    <a:pt x="810" y="364"/>
                  </a:lnTo>
                  <a:lnTo>
                    <a:pt x="802" y="372"/>
                  </a:lnTo>
                  <a:lnTo>
                    <a:pt x="798" y="382"/>
                  </a:lnTo>
                  <a:lnTo>
                    <a:pt x="790" y="390"/>
                  </a:lnTo>
                  <a:lnTo>
                    <a:pt x="782" y="402"/>
                  </a:lnTo>
                  <a:lnTo>
                    <a:pt x="782" y="402"/>
                  </a:lnTo>
                  <a:lnTo>
                    <a:pt x="774" y="408"/>
                  </a:lnTo>
                  <a:lnTo>
                    <a:pt x="770" y="416"/>
                  </a:lnTo>
                  <a:lnTo>
                    <a:pt x="762" y="434"/>
                  </a:lnTo>
                  <a:lnTo>
                    <a:pt x="756" y="450"/>
                  </a:lnTo>
                  <a:lnTo>
                    <a:pt x="752" y="458"/>
                  </a:lnTo>
                  <a:lnTo>
                    <a:pt x="746" y="464"/>
                  </a:lnTo>
                  <a:lnTo>
                    <a:pt x="746" y="464"/>
                  </a:lnTo>
                  <a:lnTo>
                    <a:pt x="744" y="464"/>
                  </a:lnTo>
                  <a:lnTo>
                    <a:pt x="740" y="464"/>
                  </a:lnTo>
                  <a:lnTo>
                    <a:pt x="734" y="460"/>
                  </a:lnTo>
                  <a:lnTo>
                    <a:pt x="732" y="460"/>
                  </a:lnTo>
                  <a:lnTo>
                    <a:pt x="732" y="460"/>
                  </a:lnTo>
                  <a:lnTo>
                    <a:pt x="736" y="470"/>
                  </a:lnTo>
                  <a:lnTo>
                    <a:pt x="736" y="470"/>
                  </a:lnTo>
                  <a:lnTo>
                    <a:pt x="738" y="478"/>
                  </a:lnTo>
                  <a:lnTo>
                    <a:pt x="736" y="488"/>
                  </a:lnTo>
                  <a:lnTo>
                    <a:pt x="736" y="500"/>
                  </a:lnTo>
                  <a:lnTo>
                    <a:pt x="738" y="508"/>
                  </a:lnTo>
                  <a:lnTo>
                    <a:pt x="740" y="516"/>
                  </a:lnTo>
                  <a:lnTo>
                    <a:pt x="740" y="516"/>
                  </a:lnTo>
                  <a:lnTo>
                    <a:pt x="742" y="522"/>
                  </a:lnTo>
                  <a:lnTo>
                    <a:pt x="744" y="526"/>
                  </a:lnTo>
                  <a:lnTo>
                    <a:pt x="742" y="536"/>
                  </a:lnTo>
                  <a:lnTo>
                    <a:pt x="738" y="546"/>
                  </a:lnTo>
                  <a:lnTo>
                    <a:pt x="738" y="562"/>
                  </a:lnTo>
                  <a:lnTo>
                    <a:pt x="738" y="562"/>
                  </a:lnTo>
                  <a:lnTo>
                    <a:pt x="738" y="570"/>
                  </a:lnTo>
                  <a:lnTo>
                    <a:pt x="738" y="574"/>
                  </a:lnTo>
                  <a:lnTo>
                    <a:pt x="734" y="580"/>
                  </a:lnTo>
                  <a:lnTo>
                    <a:pt x="732" y="584"/>
                  </a:lnTo>
                  <a:lnTo>
                    <a:pt x="732" y="586"/>
                  </a:lnTo>
                  <a:lnTo>
                    <a:pt x="732" y="590"/>
                  </a:lnTo>
                  <a:lnTo>
                    <a:pt x="734" y="596"/>
                  </a:lnTo>
                  <a:lnTo>
                    <a:pt x="734" y="596"/>
                  </a:lnTo>
                  <a:lnTo>
                    <a:pt x="736" y="604"/>
                  </a:lnTo>
                  <a:lnTo>
                    <a:pt x="736" y="608"/>
                  </a:lnTo>
                  <a:lnTo>
                    <a:pt x="732" y="610"/>
                  </a:lnTo>
                  <a:lnTo>
                    <a:pt x="730" y="614"/>
                  </a:lnTo>
                  <a:lnTo>
                    <a:pt x="726" y="616"/>
                  </a:lnTo>
                  <a:lnTo>
                    <a:pt x="724" y="620"/>
                  </a:lnTo>
                  <a:lnTo>
                    <a:pt x="722" y="624"/>
                  </a:lnTo>
                  <a:lnTo>
                    <a:pt x="724" y="632"/>
                  </a:lnTo>
                  <a:lnTo>
                    <a:pt x="724" y="632"/>
                  </a:lnTo>
                  <a:lnTo>
                    <a:pt x="724" y="640"/>
                  </a:lnTo>
                  <a:lnTo>
                    <a:pt x="724" y="646"/>
                  </a:lnTo>
                  <a:lnTo>
                    <a:pt x="720" y="652"/>
                  </a:lnTo>
                  <a:lnTo>
                    <a:pt x="716" y="656"/>
                  </a:lnTo>
                  <a:lnTo>
                    <a:pt x="710" y="660"/>
                  </a:lnTo>
                  <a:lnTo>
                    <a:pt x="708" y="664"/>
                  </a:lnTo>
                  <a:lnTo>
                    <a:pt x="704" y="670"/>
                  </a:lnTo>
                  <a:lnTo>
                    <a:pt x="704" y="678"/>
                  </a:lnTo>
                  <a:lnTo>
                    <a:pt x="704" y="678"/>
                  </a:lnTo>
                  <a:lnTo>
                    <a:pt x="704" y="688"/>
                  </a:lnTo>
                  <a:lnTo>
                    <a:pt x="702" y="690"/>
                  </a:lnTo>
                  <a:lnTo>
                    <a:pt x="700" y="692"/>
                  </a:lnTo>
                  <a:lnTo>
                    <a:pt x="696" y="694"/>
                  </a:lnTo>
                  <a:lnTo>
                    <a:pt x="690" y="698"/>
                  </a:lnTo>
                  <a:lnTo>
                    <a:pt x="690" y="698"/>
                  </a:lnTo>
                  <a:lnTo>
                    <a:pt x="680" y="708"/>
                  </a:lnTo>
                  <a:lnTo>
                    <a:pt x="676" y="710"/>
                  </a:lnTo>
                  <a:lnTo>
                    <a:pt x="674" y="710"/>
                  </a:lnTo>
                  <a:lnTo>
                    <a:pt x="670" y="708"/>
                  </a:lnTo>
                  <a:lnTo>
                    <a:pt x="668" y="708"/>
                  </a:lnTo>
                  <a:lnTo>
                    <a:pt x="668" y="708"/>
                  </a:lnTo>
                  <a:lnTo>
                    <a:pt x="668" y="708"/>
                  </a:lnTo>
                  <a:lnTo>
                    <a:pt x="664" y="710"/>
                  </a:lnTo>
                  <a:lnTo>
                    <a:pt x="658" y="710"/>
                  </a:lnTo>
                  <a:lnTo>
                    <a:pt x="650" y="708"/>
                  </a:lnTo>
                  <a:lnTo>
                    <a:pt x="642" y="708"/>
                  </a:lnTo>
                  <a:lnTo>
                    <a:pt x="640" y="708"/>
                  </a:lnTo>
                  <a:lnTo>
                    <a:pt x="636" y="712"/>
                  </a:lnTo>
                  <a:lnTo>
                    <a:pt x="636" y="712"/>
                  </a:lnTo>
                  <a:lnTo>
                    <a:pt x="630" y="718"/>
                  </a:lnTo>
                  <a:lnTo>
                    <a:pt x="622" y="722"/>
                  </a:lnTo>
                  <a:lnTo>
                    <a:pt x="612" y="730"/>
                  </a:lnTo>
                  <a:lnTo>
                    <a:pt x="596" y="746"/>
                  </a:lnTo>
                  <a:lnTo>
                    <a:pt x="596" y="746"/>
                  </a:lnTo>
                  <a:lnTo>
                    <a:pt x="588" y="754"/>
                  </a:lnTo>
                  <a:lnTo>
                    <a:pt x="584" y="762"/>
                  </a:lnTo>
                  <a:lnTo>
                    <a:pt x="582" y="768"/>
                  </a:lnTo>
                  <a:lnTo>
                    <a:pt x="582" y="774"/>
                  </a:lnTo>
                  <a:lnTo>
                    <a:pt x="584" y="784"/>
                  </a:lnTo>
                  <a:lnTo>
                    <a:pt x="586" y="788"/>
                  </a:lnTo>
                  <a:lnTo>
                    <a:pt x="586" y="788"/>
                  </a:lnTo>
                  <a:lnTo>
                    <a:pt x="584" y="796"/>
                  </a:lnTo>
                  <a:lnTo>
                    <a:pt x="586" y="802"/>
                  </a:lnTo>
                  <a:lnTo>
                    <a:pt x="588" y="812"/>
                  </a:lnTo>
                  <a:lnTo>
                    <a:pt x="590" y="820"/>
                  </a:lnTo>
                  <a:lnTo>
                    <a:pt x="590" y="824"/>
                  </a:lnTo>
                  <a:lnTo>
                    <a:pt x="586" y="828"/>
                  </a:lnTo>
                  <a:lnTo>
                    <a:pt x="586" y="828"/>
                  </a:lnTo>
                  <a:lnTo>
                    <a:pt x="584" y="830"/>
                  </a:lnTo>
                  <a:lnTo>
                    <a:pt x="584" y="832"/>
                  </a:lnTo>
                  <a:lnTo>
                    <a:pt x="584" y="836"/>
                  </a:lnTo>
                  <a:lnTo>
                    <a:pt x="584" y="840"/>
                  </a:lnTo>
                  <a:lnTo>
                    <a:pt x="582" y="842"/>
                  </a:lnTo>
                  <a:lnTo>
                    <a:pt x="578" y="846"/>
                  </a:lnTo>
                  <a:lnTo>
                    <a:pt x="570" y="852"/>
                  </a:lnTo>
                  <a:lnTo>
                    <a:pt x="570" y="852"/>
                  </a:lnTo>
                  <a:lnTo>
                    <a:pt x="564" y="858"/>
                  </a:lnTo>
                  <a:lnTo>
                    <a:pt x="558" y="862"/>
                  </a:lnTo>
                  <a:lnTo>
                    <a:pt x="556" y="866"/>
                  </a:lnTo>
                  <a:lnTo>
                    <a:pt x="556" y="870"/>
                  </a:lnTo>
                  <a:lnTo>
                    <a:pt x="558" y="878"/>
                  </a:lnTo>
                  <a:lnTo>
                    <a:pt x="556" y="882"/>
                  </a:lnTo>
                  <a:lnTo>
                    <a:pt x="554" y="888"/>
                  </a:lnTo>
                  <a:lnTo>
                    <a:pt x="554" y="888"/>
                  </a:lnTo>
                  <a:lnTo>
                    <a:pt x="552" y="892"/>
                  </a:lnTo>
                  <a:lnTo>
                    <a:pt x="550" y="898"/>
                  </a:lnTo>
                  <a:lnTo>
                    <a:pt x="550" y="908"/>
                  </a:lnTo>
                  <a:lnTo>
                    <a:pt x="550" y="914"/>
                  </a:lnTo>
                  <a:lnTo>
                    <a:pt x="548" y="918"/>
                  </a:lnTo>
                  <a:lnTo>
                    <a:pt x="544" y="924"/>
                  </a:lnTo>
                  <a:lnTo>
                    <a:pt x="536" y="928"/>
                  </a:lnTo>
                  <a:lnTo>
                    <a:pt x="536" y="928"/>
                  </a:lnTo>
                  <a:lnTo>
                    <a:pt x="532" y="934"/>
                  </a:lnTo>
                  <a:lnTo>
                    <a:pt x="528" y="936"/>
                  </a:lnTo>
                  <a:lnTo>
                    <a:pt x="528" y="942"/>
                  </a:lnTo>
                  <a:lnTo>
                    <a:pt x="528" y="946"/>
                  </a:lnTo>
                  <a:lnTo>
                    <a:pt x="526" y="952"/>
                  </a:lnTo>
                  <a:lnTo>
                    <a:pt x="520" y="958"/>
                  </a:lnTo>
                  <a:lnTo>
                    <a:pt x="510" y="966"/>
                  </a:lnTo>
                  <a:lnTo>
                    <a:pt x="510" y="966"/>
                  </a:lnTo>
                  <a:lnTo>
                    <a:pt x="506" y="958"/>
                  </a:lnTo>
                  <a:lnTo>
                    <a:pt x="508" y="950"/>
                  </a:lnTo>
                  <a:lnTo>
                    <a:pt x="508" y="950"/>
                  </a:lnTo>
                  <a:lnTo>
                    <a:pt x="510" y="942"/>
                  </a:lnTo>
                  <a:lnTo>
                    <a:pt x="510" y="940"/>
                  </a:lnTo>
                  <a:lnTo>
                    <a:pt x="506" y="938"/>
                  </a:lnTo>
                  <a:lnTo>
                    <a:pt x="502" y="932"/>
                  </a:lnTo>
                  <a:lnTo>
                    <a:pt x="502" y="932"/>
                  </a:lnTo>
                  <a:lnTo>
                    <a:pt x="496" y="926"/>
                  </a:lnTo>
                  <a:lnTo>
                    <a:pt x="494" y="924"/>
                  </a:lnTo>
                  <a:lnTo>
                    <a:pt x="492" y="924"/>
                  </a:lnTo>
                  <a:lnTo>
                    <a:pt x="486" y="918"/>
                  </a:lnTo>
                  <a:lnTo>
                    <a:pt x="486" y="918"/>
                  </a:lnTo>
                  <a:lnTo>
                    <a:pt x="478" y="910"/>
                  </a:lnTo>
                  <a:lnTo>
                    <a:pt x="470" y="906"/>
                  </a:lnTo>
                  <a:lnTo>
                    <a:pt x="464" y="906"/>
                  </a:lnTo>
                  <a:lnTo>
                    <a:pt x="460" y="902"/>
                  </a:lnTo>
                  <a:lnTo>
                    <a:pt x="460" y="902"/>
                  </a:lnTo>
                  <a:lnTo>
                    <a:pt x="456" y="898"/>
                  </a:lnTo>
                  <a:lnTo>
                    <a:pt x="454" y="900"/>
                  </a:lnTo>
                  <a:lnTo>
                    <a:pt x="450" y="900"/>
                  </a:lnTo>
                  <a:lnTo>
                    <a:pt x="450" y="900"/>
                  </a:lnTo>
                  <a:lnTo>
                    <a:pt x="448" y="900"/>
                  </a:lnTo>
                  <a:lnTo>
                    <a:pt x="448" y="898"/>
                  </a:lnTo>
                  <a:lnTo>
                    <a:pt x="446" y="894"/>
                  </a:lnTo>
                  <a:lnTo>
                    <a:pt x="446" y="888"/>
                  </a:lnTo>
                  <a:lnTo>
                    <a:pt x="444" y="882"/>
                  </a:lnTo>
                  <a:lnTo>
                    <a:pt x="444" y="882"/>
                  </a:lnTo>
                  <a:lnTo>
                    <a:pt x="438" y="874"/>
                  </a:lnTo>
                  <a:lnTo>
                    <a:pt x="436" y="870"/>
                  </a:lnTo>
                  <a:lnTo>
                    <a:pt x="434" y="868"/>
                  </a:lnTo>
                  <a:lnTo>
                    <a:pt x="434" y="868"/>
                  </a:lnTo>
                  <a:lnTo>
                    <a:pt x="426" y="870"/>
                  </a:lnTo>
                  <a:lnTo>
                    <a:pt x="420" y="872"/>
                  </a:lnTo>
                  <a:lnTo>
                    <a:pt x="416" y="876"/>
                  </a:lnTo>
                  <a:lnTo>
                    <a:pt x="408" y="876"/>
                  </a:lnTo>
                  <a:lnTo>
                    <a:pt x="408" y="876"/>
                  </a:lnTo>
                  <a:lnTo>
                    <a:pt x="410" y="874"/>
                  </a:lnTo>
                  <a:lnTo>
                    <a:pt x="414" y="870"/>
                  </a:lnTo>
                  <a:lnTo>
                    <a:pt x="414" y="870"/>
                  </a:lnTo>
                  <a:lnTo>
                    <a:pt x="416" y="868"/>
                  </a:lnTo>
                  <a:lnTo>
                    <a:pt x="418" y="866"/>
                  </a:lnTo>
                  <a:lnTo>
                    <a:pt x="420" y="860"/>
                  </a:lnTo>
                  <a:lnTo>
                    <a:pt x="428" y="846"/>
                  </a:lnTo>
                  <a:lnTo>
                    <a:pt x="428" y="846"/>
                  </a:lnTo>
                  <a:lnTo>
                    <a:pt x="434" y="840"/>
                  </a:lnTo>
                  <a:lnTo>
                    <a:pt x="436" y="840"/>
                  </a:lnTo>
                  <a:lnTo>
                    <a:pt x="438" y="840"/>
                  </a:lnTo>
                  <a:lnTo>
                    <a:pt x="440" y="838"/>
                  </a:lnTo>
                  <a:lnTo>
                    <a:pt x="440" y="838"/>
                  </a:lnTo>
                  <a:lnTo>
                    <a:pt x="440" y="834"/>
                  </a:lnTo>
                  <a:lnTo>
                    <a:pt x="438" y="834"/>
                  </a:lnTo>
                  <a:lnTo>
                    <a:pt x="438" y="832"/>
                  </a:lnTo>
                  <a:lnTo>
                    <a:pt x="438" y="830"/>
                  </a:lnTo>
                  <a:lnTo>
                    <a:pt x="438" y="830"/>
                  </a:lnTo>
                  <a:lnTo>
                    <a:pt x="440" y="828"/>
                  </a:lnTo>
                  <a:lnTo>
                    <a:pt x="442" y="828"/>
                  </a:lnTo>
                  <a:lnTo>
                    <a:pt x="446" y="826"/>
                  </a:lnTo>
                  <a:lnTo>
                    <a:pt x="448" y="824"/>
                  </a:lnTo>
                  <a:lnTo>
                    <a:pt x="448" y="824"/>
                  </a:lnTo>
                  <a:lnTo>
                    <a:pt x="452" y="818"/>
                  </a:lnTo>
                  <a:lnTo>
                    <a:pt x="456" y="818"/>
                  </a:lnTo>
                  <a:lnTo>
                    <a:pt x="460" y="816"/>
                  </a:lnTo>
                  <a:lnTo>
                    <a:pt x="464" y="810"/>
                  </a:lnTo>
                  <a:lnTo>
                    <a:pt x="464" y="810"/>
                  </a:lnTo>
                  <a:lnTo>
                    <a:pt x="470" y="800"/>
                  </a:lnTo>
                  <a:lnTo>
                    <a:pt x="468" y="796"/>
                  </a:lnTo>
                  <a:lnTo>
                    <a:pt x="466" y="794"/>
                  </a:lnTo>
                  <a:lnTo>
                    <a:pt x="466" y="792"/>
                  </a:lnTo>
                  <a:lnTo>
                    <a:pt x="466" y="792"/>
                  </a:lnTo>
                  <a:lnTo>
                    <a:pt x="466" y="786"/>
                  </a:lnTo>
                  <a:lnTo>
                    <a:pt x="464" y="780"/>
                  </a:lnTo>
                  <a:lnTo>
                    <a:pt x="462" y="778"/>
                  </a:lnTo>
                  <a:lnTo>
                    <a:pt x="460" y="776"/>
                  </a:lnTo>
                  <a:lnTo>
                    <a:pt x="456" y="776"/>
                  </a:lnTo>
                  <a:lnTo>
                    <a:pt x="450" y="778"/>
                  </a:lnTo>
                  <a:lnTo>
                    <a:pt x="450" y="778"/>
                  </a:lnTo>
                  <a:lnTo>
                    <a:pt x="452" y="762"/>
                  </a:lnTo>
                  <a:lnTo>
                    <a:pt x="452" y="754"/>
                  </a:lnTo>
                  <a:lnTo>
                    <a:pt x="450" y="750"/>
                  </a:lnTo>
                  <a:lnTo>
                    <a:pt x="448" y="744"/>
                  </a:lnTo>
                  <a:lnTo>
                    <a:pt x="448" y="744"/>
                  </a:lnTo>
                  <a:lnTo>
                    <a:pt x="448" y="736"/>
                  </a:lnTo>
                  <a:lnTo>
                    <a:pt x="446" y="734"/>
                  </a:lnTo>
                  <a:lnTo>
                    <a:pt x="440" y="732"/>
                  </a:lnTo>
                  <a:lnTo>
                    <a:pt x="434" y="734"/>
                  </a:lnTo>
                  <a:lnTo>
                    <a:pt x="434" y="734"/>
                  </a:lnTo>
                  <a:lnTo>
                    <a:pt x="428" y="734"/>
                  </a:lnTo>
                  <a:lnTo>
                    <a:pt x="426" y="732"/>
                  </a:lnTo>
                  <a:lnTo>
                    <a:pt x="426" y="728"/>
                  </a:lnTo>
                  <a:lnTo>
                    <a:pt x="424" y="720"/>
                  </a:lnTo>
                  <a:lnTo>
                    <a:pt x="424" y="720"/>
                  </a:lnTo>
                  <a:lnTo>
                    <a:pt x="422" y="714"/>
                  </a:lnTo>
                  <a:lnTo>
                    <a:pt x="424" y="708"/>
                  </a:lnTo>
                  <a:lnTo>
                    <a:pt x="424" y="704"/>
                  </a:lnTo>
                  <a:lnTo>
                    <a:pt x="422" y="702"/>
                  </a:lnTo>
                  <a:lnTo>
                    <a:pt x="418" y="700"/>
                  </a:lnTo>
                  <a:lnTo>
                    <a:pt x="418" y="700"/>
                  </a:lnTo>
                  <a:lnTo>
                    <a:pt x="412" y="696"/>
                  </a:lnTo>
                  <a:lnTo>
                    <a:pt x="408" y="696"/>
                  </a:lnTo>
                  <a:lnTo>
                    <a:pt x="404" y="696"/>
                  </a:lnTo>
                  <a:lnTo>
                    <a:pt x="404" y="696"/>
                  </a:lnTo>
                  <a:lnTo>
                    <a:pt x="396" y="696"/>
                  </a:lnTo>
                  <a:lnTo>
                    <a:pt x="390" y="694"/>
                  </a:lnTo>
                  <a:lnTo>
                    <a:pt x="384" y="692"/>
                  </a:lnTo>
                  <a:lnTo>
                    <a:pt x="376" y="690"/>
                  </a:lnTo>
                  <a:lnTo>
                    <a:pt x="376" y="690"/>
                  </a:lnTo>
                  <a:lnTo>
                    <a:pt x="370" y="690"/>
                  </a:lnTo>
                  <a:lnTo>
                    <a:pt x="370" y="686"/>
                  </a:lnTo>
                  <a:lnTo>
                    <a:pt x="376" y="668"/>
                  </a:lnTo>
                  <a:lnTo>
                    <a:pt x="376" y="668"/>
                  </a:lnTo>
                  <a:lnTo>
                    <a:pt x="378" y="658"/>
                  </a:lnTo>
                  <a:lnTo>
                    <a:pt x="378" y="654"/>
                  </a:lnTo>
                  <a:lnTo>
                    <a:pt x="376" y="648"/>
                  </a:lnTo>
                  <a:lnTo>
                    <a:pt x="370" y="640"/>
                  </a:lnTo>
                  <a:lnTo>
                    <a:pt x="370" y="640"/>
                  </a:lnTo>
                  <a:lnTo>
                    <a:pt x="364" y="632"/>
                  </a:lnTo>
                  <a:lnTo>
                    <a:pt x="364" y="630"/>
                  </a:lnTo>
                  <a:lnTo>
                    <a:pt x="364" y="626"/>
                  </a:lnTo>
                  <a:lnTo>
                    <a:pt x="362" y="620"/>
                  </a:lnTo>
                  <a:lnTo>
                    <a:pt x="362" y="620"/>
                  </a:lnTo>
                  <a:lnTo>
                    <a:pt x="366" y="618"/>
                  </a:lnTo>
                  <a:lnTo>
                    <a:pt x="362" y="612"/>
                  </a:lnTo>
                  <a:lnTo>
                    <a:pt x="362" y="612"/>
                  </a:lnTo>
                  <a:lnTo>
                    <a:pt x="362" y="610"/>
                  </a:lnTo>
                  <a:lnTo>
                    <a:pt x="362" y="606"/>
                  </a:lnTo>
                  <a:lnTo>
                    <a:pt x="364" y="602"/>
                  </a:lnTo>
                  <a:lnTo>
                    <a:pt x="364" y="598"/>
                  </a:lnTo>
                  <a:lnTo>
                    <a:pt x="364" y="598"/>
                  </a:lnTo>
                  <a:lnTo>
                    <a:pt x="362" y="596"/>
                  </a:lnTo>
                  <a:lnTo>
                    <a:pt x="362" y="592"/>
                  </a:lnTo>
                  <a:lnTo>
                    <a:pt x="366" y="588"/>
                  </a:lnTo>
                  <a:lnTo>
                    <a:pt x="366" y="582"/>
                  </a:lnTo>
                  <a:lnTo>
                    <a:pt x="364" y="580"/>
                  </a:lnTo>
                  <a:lnTo>
                    <a:pt x="362" y="578"/>
                  </a:lnTo>
                  <a:lnTo>
                    <a:pt x="362" y="578"/>
                  </a:lnTo>
                  <a:lnTo>
                    <a:pt x="358" y="574"/>
                  </a:lnTo>
                  <a:lnTo>
                    <a:pt x="356" y="570"/>
                  </a:lnTo>
                  <a:lnTo>
                    <a:pt x="352" y="568"/>
                  </a:lnTo>
                  <a:lnTo>
                    <a:pt x="344" y="566"/>
                  </a:lnTo>
                  <a:lnTo>
                    <a:pt x="344" y="566"/>
                  </a:lnTo>
                  <a:lnTo>
                    <a:pt x="338" y="564"/>
                  </a:lnTo>
                  <a:lnTo>
                    <a:pt x="338" y="562"/>
                  </a:lnTo>
                  <a:lnTo>
                    <a:pt x="338" y="560"/>
                  </a:lnTo>
                  <a:lnTo>
                    <a:pt x="342" y="556"/>
                  </a:lnTo>
                  <a:lnTo>
                    <a:pt x="342" y="552"/>
                  </a:lnTo>
                  <a:lnTo>
                    <a:pt x="342" y="548"/>
                  </a:lnTo>
                  <a:lnTo>
                    <a:pt x="308" y="548"/>
                  </a:lnTo>
                  <a:lnTo>
                    <a:pt x="308" y="548"/>
                  </a:lnTo>
                  <a:lnTo>
                    <a:pt x="298" y="534"/>
                  </a:lnTo>
                  <a:lnTo>
                    <a:pt x="296" y="530"/>
                  </a:lnTo>
                  <a:lnTo>
                    <a:pt x="298" y="530"/>
                  </a:lnTo>
                  <a:lnTo>
                    <a:pt x="298" y="530"/>
                  </a:lnTo>
                  <a:lnTo>
                    <a:pt x="298" y="528"/>
                  </a:lnTo>
                  <a:lnTo>
                    <a:pt x="298" y="528"/>
                  </a:lnTo>
                  <a:lnTo>
                    <a:pt x="296" y="524"/>
                  </a:lnTo>
                  <a:lnTo>
                    <a:pt x="298" y="522"/>
                  </a:lnTo>
                  <a:lnTo>
                    <a:pt x="298" y="518"/>
                  </a:lnTo>
                  <a:lnTo>
                    <a:pt x="296" y="514"/>
                  </a:lnTo>
                  <a:lnTo>
                    <a:pt x="296" y="514"/>
                  </a:lnTo>
                  <a:lnTo>
                    <a:pt x="296" y="506"/>
                  </a:lnTo>
                  <a:lnTo>
                    <a:pt x="296" y="502"/>
                  </a:lnTo>
                  <a:lnTo>
                    <a:pt x="294" y="498"/>
                  </a:lnTo>
                  <a:lnTo>
                    <a:pt x="284" y="492"/>
                  </a:lnTo>
                  <a:lnTo>
                    <a:pt x="284" y="492"/>
                  </a:lnTo>
                  <a:lnTo>
                    <a:pt x="272" y="488"/>
                  </a:lnTo>
                  <a:lnTo>
                    <a:pt x="270" y="484"/>
                  </a:lnTo>
                  <a:lnTo>
                    <a:pt x="268" y="482"/>
                  </a:lnTo>
                  <a:lnTo>
                    <a:pt x="260" y="478"/>
                  </a:lnTo>
                  <a:lnTo>
                    <a:pt x="260" y="478"/>
                  </a:lnTo>
                  <a:lnTo>
                    <a:pt x="250" y="474"/>
                  </a:lnTo>
                  <a:lnTo>
                    <a:pt x="248" y="470"/>
                  </a:lnTo>
                  <a:lnTo>
                    <a:pt x="246" y="466"/>
                  </a:lnTo>
                  <a:lnTo>
                    <a:pt x="240" y="464"/>
                  </a:lnTo>
                  <a:lnTo>
                    <a:pt x="240" y="464"/>
                  </a:lnTo>
                  <a:lnTo>
                    <a:pt x="238" y="464"/>
                  </a:lnTo>
                  <a:lnTo>
                    <a:pt x="234" y="462"/>
                  </a:lnTo>
                  <a:lnTo>
                    <a:pt x="230" y="458"/>
                  </a:lnTo>
                  <a:lnTo>
                    <a:pt x="224" y="454"/>
                  </a:lnTo>
                  <a:lnTo>
                    <a:pt x="220" y="454"/>
                  </a:lnTo>
                  <a:lnTo>
                    <a:pt x="214" y="454"/>
                  </a:lnTo>
                  <a:lnTo>
                    <a:pt x="214" y="454"/>
                  </a:lnTo>
                  <a:lnTo>
                    <a:pt x="206" y="454"/>
                  </a:lnTo>
                  <a:lnTo>
                    <a:pt x="202" y="452"/>
                  </a:lnTo>
                  <a:lnTo>
                    <a:pt x="198" y="448"/>
                  </a:lnTo>
                  <a:lnTo>
                    <a:pt x="196" y="444"/>
                  </a:lnTo>
                  <a:lnTo>
                    <a:pt x="192" y="440"/>
                  </a:lnTo>
                  <a:lnTo>
                    <a:pt x="192" y="440"/>
                  </a:lnTo>
                  <a:lnTo>
                    <a:pt x="188" y="438"/>
                  </a:lnTo>
                  <a:lnTo>
                    <a:pt x="186" y="434"/>
                  </a:lnTo>
                  <a:lnTo>
                    <a:pt x="182" y="420"/>
                  </a:lnTo>
                  <a:lnTo>
                    <a:pt x="182" y="394"/>
                  </a:lnTo>
                  <a:lnTo>
                    <a:pt x="182" y="394"/>
                  </a:lnTo>
                  <a:lnTo>
                    <a:pt x="180" y="390"/>
                  </a:lnTo>
                  <a:lnTo>
                    <a:pt x="176" y="390"/>
                  </a:lnTo>
                  <a:lnTo>
                    <a:pt x="166" y="390"/>
                  </a:lnTo>
                  <a:lnTo>
                    <a:pt x="154" y="394"/>
                  </a:lnTo>
                  <a:lnTo>
                    <a:pt x="148" y="398"/>
                  </a:lnTo>
                  <a:lnTo>
                    <a:pt x="148" y="398"/>
                  </a:lnTo>
                  <a:lnTo>
                    <a:pt x="142" y="404"/>
                  </a:lnTo>
                  <a:lnTo>
                    <a:pt x="136" y="406"/>
                  </a:lnTo>
                  <a:lnTo>
                    <a:pt x="132" y="408"/>
                  </a:lnTo>
                  <a:lnTo>
                    <a:pt x="132" y="412"/>
                  </a:lnTo>
                  <a:lnTo>
                    <a:pt x="132" y="412"/>
                  </a:lnTo>
                  <a:lnTo>
                    <a:pt x="130" y="416"/>
                  </a:lnTo>
                  <a:lnTo>
                    <a:pt x="128" y="418"/>
                  </a:lnTo>
                  <a:lnTo>
                    <a:pt x="124" y="418"/>
                  </a:lnTo>
                  <a:lnTo>
                    <a:pt x="118" y="420"/>
                  </a:lnTo>
                  <a:lnTo>
                    <a:pt x="118" y="420"/>
                  </a:lnTo>
                  <a:lnTo>
                    <a:pt x="114" y="424"/>
                  </a:lnTo>
                  <a:lnTo>
                    <a:pt x="110" y="424"/>
                  </a:lnTo>
                  <a:lnTo>
                    <a:pt x="104" y="420"/>
                  </a:lnTo>
                  <a:lnTo>
                    <a:pt x="98" y="420"/>
                  </a:lnTo>
                  <a:lnTo>
                    <a:pt x="90" y="420"/>
                  </a:lnTo>
                  <a:lnTo>
                    <a:pt x="90" y="420"/>
                  </a:lnTo>
                  <a:lnTo>
                    <a:pt x="84" y="422"/>
                  </a:lnTo>
                  <a:lnTo>
                    <a:pt x="80" y="424"/>
                  </a:lnTo>
                  <a:lnTo>
                    <a:pt x="78" y="422"/>
                  </a:lnTo>
                  <a:lnTo>
                    <a:pt x="76" y="422"/>
                  </a:lnTo>
                  <a:lnTo>
                    <a:pt x="74" y="414"/>
                  </a:lnTo>
                  <a:lnTo>
                    <a:pt x="72" y="406"/>
                  </a:lnTo>
                  <a:lnTo>
                    <a:pt x="72" y="406"/>
                  </a:lnTo>
                  <a:lnTo>
                    <a:pt x="70" y="394"/>
                  </a:lnTo>
                  <a:lnTo>
                    <a:pt x="70" y="390"/>
                  </a:lnTo>
                  <a:lnTo>
                    <a:pt x="72" y="386"/>
                  </a:lnTo>
                  <a:lnTo>
                    <a:pt x="72" y="386"/>
                  </a:lnTo>
                  <a:lnTo>
                    <a:pt x="74" y="382"/>
                  </a:lnTo>
                  <a:lnTo>
                    <a:pt x="72" y="380"/>
                  </a:lnTo>
                  <a:lnTo>
                    <a:pt x="70" y="378"/>
                  </a:lnTo>
                  <a:lnTo>
                    <a:pt x="68" y="380"/>
                  </a:lnTo>
                  <a:lnTo>
                    <a:pt x="68" y="380"/>
                  </a:lnTo>
                  <a:lnTo>
                    <a:pt x="56" y="390"/>
                  </a:lnTo>
                  <a:lnTo>
                    <a:pt x="52" y="392"/>
                  </a:lnTo>
                  <a:lnTo>
                    <a:pt x="42" y="392"/>
                  </a:lnTo>
                  <a:lnTo>
                    <a:pt x="42" y="392"/>
                  </a:lnTo>
                  <a:lnTo>
                    <a:pt x="36" y="392"/>
                  </a:lnTo>
                  <a:lnTo>
                    <a:pt x="32" y="390"/>
                  </a:lnTo>
                  <a:lnTo>
                    <a:pt x="30" y="390"/>
                  </a:lnTo>
                  <a:lnTo>
                    <a:pt x="28" y="388"/>
                  </a:lnTo>
                  <a:lnTo>
                    <a:pt x="28" y="384"/>
                  </a:lnTo>
                  <a:lnTo>
                    <a:pt x="26" y="382"/>
                  </a:lnTo>
                  <a:lnTo>
                    <a:pt x="24" y="382"/>
                  </a:lnTo>
                  <a:lnTo>
                    <a:pt x="24" y="382"/>
                  </a:lnTo>
                  <a:lnTo>
                    <a:pt x="18" y="382"/>
                  </a:lnTo>
                  <a:lnTo>
                    <a:pt x="20" y="378"/>
                  </a:lnTo>
                  <a:lnTo>
                    <a:pt x="22" y="374"/>
                  </a:lnTo>
                  <a:lnTo>
                    <a:pt x="20" y="372"/>
                  </a:lnTo>
                  <a:lnTo>
                    <a:pt x="18" y="368"/>
                  </a:lnTo>
                  <a:lnTo>
                    <a:pt x="18" y="368"/>
                  </a:lnTo>
                  <a:lnTo>
                    <a:pt x="14" y="362"/>
                  </a:lnTo>
                  <a:lnTo>
                    <a:pt x="10" y="354"/>
                  </a:lnTo>
                  <a:lnTo>
                    <a:pt x="8" y="346"/>
                  </a:lnTo>
                  <a:lnTo>
                    <a:pt x="4" y="340"/>
                  </a:lnTo>
                  <a:lnTo>
                    <a:pt x="4" y="340"/>
                  </a:lnTo>
                  <a:lnTo>
                    <a:pt x="0" y="332"/>
                  </a:lnTo>
                  <a:lnTo>
                    <a:pt x="0" y="330"/>
                  </a:lnTo>
                  <a:lnTo>
                    <a:pt x="2" y="328"/>
                  </a:lnTo>
                  <a:lnTo>
                    <a:pt x="2" y="328"/>
                  </a:lnTo>
                  <a:lnTo>
                    <a:pt x="2" y="328"/>
                  </a:lnTo>
                  <a:lnTo>
                    <a:pt x="0" y="324"/>
                  </a:lnTo>
                  <a:lnTo>
                    <a:pt x="0" y="320"/>
                  </a:lnTo>
                  <a:lnTo>
                    <a:pt x="2" y="316"/>
                  </a:lnTo>
                  <a:lnTo>
                    <a:pt x="4" y="314"/>
                  </a:lnTo>
                  <a:lnTo>
                    <a:pt x="10" y="308"/>
                  </a:lnTo>
                  <a:lnTo>
                    <a:pt x="12" y="306"/>
                  </a:lnTo>
                  <a:lnTo>
                    <a:pt x="14" y="300"/>
                  </a:lnTo>
                  <a:lnTo>
                    <a:pt x="14" y="300"/>
                  </a:lnTo>
                  <a:lnTo>
                    <a:pt x="16" y="292"/>
                  </a:lnTo>
                  <a:lnTo>
                    <a:pt x="18" y="286"/>
                  </a:lnTo>
                  <a:lnTo>
                    <a:pt x="20" y="282"/>
                  </a:lnTo>
                  <a:lnTo>
                    <a:pt x="22" y="278"/>
                  </a:lnTo>
                  <a:lnTo>
                    <a:pt x="22" y="278"/>
                  </a:lnTo>
                  <a:lnTo>
                    <a:pt x="24" y="274"/>
                  </a:lnTo>
                  <a:lnTo>
                    <a:pt x="28" y="270"/>
                  </a:lnTo>
                  <a:lnTo>
                    <a:pt x="32" y="266"/>
                  </a:lnTo>
                  <a:lnTo>
                    <a:pt x="38" y="262"/>
                  </a:lnTo>
                  <a:lnTo>
                    <a:pt x="38" y="262"/>
                  </a:lnTo>
                  <a:lnTo>
                    <a:pt x="46" y="254"/>
                  </a:lnTo>
                  <a:lnTo>
                    <a:pt x="52" y="250"/>
                  </a:lnTo>
                  <a:lnTo>
                    <a:pt x="58" y="250"/>
                  </a:lnTo>
                  <a:lnTo>
                    <a:pt x="60" y="246"/>
                  </a:lnTo>
                  <a:lnTo>
                    <a:pt x="60" y="246"/>
                  </a:lnTo>
                  <a:lnTo>
                    <a:pt x="64" y="244"/>
                  </a:lnTo>
                  <a:lnTo>
                    <a:pt x="66" y="244"/>
                  </a:lnTo>
                  <a:lnTo>
                    <a:pt x="68" y="244"/>
                  </a:lnTo>
                  <a:lnTo>
                    <a:pt x="72" y="240"/>
                  </a:lnTo>
                  <a:lnTo>
                    <a:pt x="72" y="240"/>
                  </a:lnTo>
                  <a:lnTo>
                    <a:pt x="74" y="230"/>
                  </a:lnTo>
                  <a:lnTo>
                    <a:pt x="76" y="220"/>
                  </a:lnTo>
                  <a:lnTo>
                    <a:pt x="80" y="196"/>
                  </a:lnTo>
                  <a:lnTo>
                    <a:pt x="82" y="172"/>
                  </a:lnTo>
                  <a:lnTo>
                    <a:pt x="84" y="160"/>
                  </a:lnTo>
                  <a:lnTo>
                    <a:pt x="84" y="160"/>
                  </a:lnTo>
                  <a:lnTo>
                    <a:pt x="84" y="158"/>
                  </a:lnTo>
                  <a:lnTo>
                    <a:pt x="84" y="156"/>
                  </a:lnTo>
                  <a:lnTo>
                    <a:pt x="80" y="148"/>
                  </a:lnTo>
                  <a:lnTo>
                    <a:pt x="76" y="138"/>
                  </a:lnTo>
                  <a:lnTo>
                    <a:pt x="72" y="130"/>
                  </a:lnTo>
                  <a:lnTo>
                    <a:pt x="72" y="130"/>
                  </a:lnTo>
                  <a:lnTo>
                    <a:pt x="70" y="126"/>
                  </a:lnTo>
                  <a:lnTo>
                    <a:pt x="72" y="124"/>
                  </a:lnTo>
                  <a:lnTo>
                    <a:pt x="76" y="120"/>
                  </a:lnTo>
                  <a:lnTo>
                    <a:pt x="80" y="120"/>
                  </a:lnTo>
                  <a:lnTo>
                    <a:pt x="86" y="120"/>
                  </a:lnTo>
                  <a:lnTo>
                    <a:pt x="86" y="120"/>
                  </a:lnTo>
                  <a:lnTo>
                    <a:pt x="88" y="120"/>
                  </a:lnTo>
                  <a:lnTo>
                    <a:pt x="88" y="120"/>
                  </a:lnTo>
                  <a:lnTo>
                    <a:pt x="88" y="114"/>
                  </a:lnTo>
                  <a:lnTo>
                    <a:pt x="86" y="110"/>
                  </a:lnTo>
                  <a:lnTo>
                    <a:pt x="84" y="108"/>
                  </a:lnTo>
                  <a:lnTo>
                    <a:pt x="82" y="108"/>
                  </a:lnTo>
                  <a:lnTo>
                    <a:pt x="82" y="108"/>
                  </a:lnTo>
                  <a:lnTo>
                    <a:pt x="78" y="106"/>
                  </a:lnTo>
                  <a:lnTo>
                    <a:pt x="76" y="104"/>
                  </a:lnTo>
                  <a:lnTo>
                    <a:pt x="76" y="98"/>
                  </a:lnTo>
                  <a:lnTo>
                    <a:pt x="76" y="98"/>
                  </a:lnTo>
                  <a:lnTo>
                    <a:pt x="92" y="96"/>
                  </a:lnTo>
                  <a:lnTo>
                    <a:pt x="106" y="94"/>
                  </a:lnTo>
                  <a:lnTo>
                    <a:pt x="106" y="94"/>
                  </a:lnTo>
                  <a:lnTo>
                    <a:pt x="112" y="92"/>
                  </a:lnTo>
                  <a:lnTo>
                    <a:pt x="112" y="90"/>
                  </a:lnTo>
                  <a:lnTo>
                    <a:pt x="110" y="88"/>
                  </a:lnTo>
                  <a:lnTo>
                    <a:pt x="112" y="88"/>
                  </a:lnTo>
                  <a:lnTo>
                    <a:pt x="112" y="88"/>
                  </a:lnTo>
                  <a:lnTo>
                    <a:pt x="116" y="88"/>
                  </a:lnTo>
                  <a:lnTo>
                    <a:pt x="118" y="90"/>
                  </a:lnTo>
                  <a:lnTo>
                    <a:pt x="118" y="92"/>
                  </a:lnTo>
                  <a:lnTo>
                    <a:pt x="120" y="92"/>
                  </a:lnTo>
                  <a:lnTo>
                    <a:pt x="120" y="92"/>
                  </a:lnTo>
                  <a:lnTo>
                    <a:pt x="122" y="92"/>
                  </a:lnTo>
                  <a:lnTo>
                    <a:pt x="122" y="90"/>
                  </a:lnTo>
                  <a:lnTo>
                    <a:pt x="124" y="88"/>
                  </a:lnTo>
                  <a:lnTo>
                    <a:pt x="126" y="88"/>
                  </a:lnTo>
                  <a:lnTo>
                    <a:pt x="126" y="88"/>
                  </a:lnTo>
                  <a:lnTo>
                    <a:pt x="128" y="88"/>
                  </a:lnTo>
                  <a:lnTo>
                    <a:pt x="128" y="90"/>
                  </a:lnTo>
                  <a:lnTo>
                    <a:pt x="128" y="96"/>
                  </a:lnTo>
                  <a:lnTo>
                    <a:pt x="128" y="102"/>
                  </a:lnTo>
                  <a:lnTo>
                    <a:pt x="130" y="104"/>
                  </a:lnTo>
                  <a:lnTo>
                    <a:pt x="134" y="104"/>
                  </a:lnTo>
                  <a:lnTo>
                    <a:pt x="134" y="104"/>
                  </a:lnTo>
                  <a:lnTo>
                    <a:pt x="138" y="108"/>
                  </a:lnTo>
                  <a:lnTo>
                    <a:pt x="140" y="108"/>
                  </a:lnTo>
                  <a:lnTo>
                    <a:pt x="142" y="108"/>
                  </a:lnTo>
                  <a:lnTo>
                    <a:pt x="142" y="108"/>
                  </a:lnTo>
                  <a:lnTo>
                    <a:pt x="146" y="110"/>
                  </a:lnTo>
                  <a:lnTo>
                    <a:pt x="152" y="114"/>
                  </a:lnTo>
                  <a:lnTo>
                    <a:pt x="158" y="116"/>
                  </a:lnTo>
                  <a:lnTo>
                    <a:pt x="160" y="116"/>
                  </a:lnTo>
                  <a:lnTo>
                    <a:pt x="162" y="116"/>
                  </a:lnTo>
                  <a:lnTo>
                    <a:pt x="162" y="116"/>
                  </a:lnTo>
                  <a:lnTo>
                    <a:pt x="168" y="114"/>
                  </a:lnTo>
                  <a:lnTo>
                    <a:pt x="170" y="114"/>
                  </a:lnTo>
                  <a:lnTo>
                    <a:pt x="174" y="114"/>
                  </a:lnTo>
                  <a:lnTo>
                    <a:pt x="178" y="110"/>
                  </a:lnTo>
                  <a:lnTo>
                    <a:pt x="178" y="110"/>
                  </a:lnTo>
                  <a:lnTo>
                    <a:pt x="186" y="102"/>
                  </a:lnTo>
                  <a:lnTo>
                    <a:pt x="190" y="100"/>
                  </a:lnTo>
                  <a:lnTo>
                    <a:pt x="192" y="100"/>
                  </a:lnTo>
                  <a:lnTo>
                    <a:pt x="194" y="98"/>
                  </a:lnTo>
                  <a:lnTo>
                    <a:pt x="194" y="98"/>
                  </a:lnTo>
                  <a:lnTo>
                    <a:pt x="196" y="96"/>
                  </a:lnTo>
                  <a:lnTo>
                    <a:pt x="198" y="96"/>
                  </a:lnTo>
                  <a:lnTo>
                    <a:pt x="200" y="96"/>
                  </a:lnTo>
                  <a:lnTo>
                    <a:pt x="202" y="90"/>
                  </a:lnTo>
                  <a:lnTo>
                    <a:pt x="202" y="90"/>
                  </a:lnTo>
                  <a:lnTo>
                    <a:pt x="202" y="84"/>
                  </a:lnTo>
                  <a:lnTo>
                    <a:pt x="206" y="82"/>
                  </a:lnTo>
                  <a:lnTo>
                    <a:pt x="210" y="82"/>
                  </a:lnTo>
                  <a:lnTo>
                    <a:pt x="218" y="78"/>
                  </a:lnTo>
                  <a:lnTo>
                    <a:pt x="218" y="78"/>
                  </a:lnTo>
                  <a:lnTo>
                    <a:pt x="216" y="70"/>
                  </a:lnTo>
                  <a:lnTo>
                    <a:pt x="210" y="70"/>
                  </a:lnTo>
                  <a:lnTo>
                    <a:pt x="210" y="70"/>
                  </a:lnTo>
                  <a:lnTo>
                    <a:pt x="206" y="70"/>
                  </a:lnTo>
                  <a:lnTo>
                    <a:pt x="202" y="68"/>
                  </a:lnTo>
                  <a:lnTo>
                    <a:pt x="198" y="62"/>
                  </a:lnTo>
                  <a:lnTo>
                    <a:pt x="196" y="54"/>
                  </a:lnTo>
                  <a:lnTo>
                    <a:pt x="198" y="46"/>
                  </a:lnTo>
                  <a:lnTo>
                    <a:pt x="198" y="46"/>
                  </a:lnTo>
                  <a:lnTo>
                    <a:pt x="198" y="42"/>
                  </a:lnTo>
                  <a:lnTo>
                    <a:pt x="198" y="38"/>
                  </a:lnTo>
                  <a:lnTo>
                    <a:pt x="192" y="32"/>
                  </a:lnTo>
                  <a:lnTo>
                    <a:pt x="188" y="28"/>
                  </a:lnTo>
                  <a:lnTo>
                    <a:pt x="188" y="26"/>
                  </a:lnTo>
                  <a:lnTo>
                    <a:pt x="192" y="24"/>
                  </a:lnTo>
                  <a:lnTo>
                    <a:pt x="192" y="24"/>
                  </a:lnTo>
                  <a:lnTo>
                    <a:pt x="198" y="24"/>
                  </a:lnTo>
                  <a:lnTo>
                    <a:pt x="202" y="24"/>
                  </a:lnTo>
                  <a:lnTo>
                    <a:pt x="210" y="28"/>
                  </a:lnTo>
                  <a:lnTo>
                    <a:pt x="216" y="30"/>
                  </a:lnTo>
                  <a:lnTo>
                    <a:pt x="218" y="30"/>
                  </a:lnTo>
                  <a:lnTo>
                    <a:pt x="224" y="30"/>
                  </a:lnTo>
                  <a:lnTo>
                    <a:pt x="224" y="30"/>
                  </a:lnTo>
                  <a:lnTo>
                    <a:pt x="232" y="28"/>
                  </a:lnTo>
                  <a:lnTo>
                    <a:pt x="238" y="30"/>
                  </a:lnTo>
                  <a:lnTo>
                    <a:pt x="240" y="30"/>
                  </a:lnTo>
                  <a:lnTo>
                    <a:pt x="242" y="30"/>
                  </a:lnTo>
                  <a:lnTo>
                    <a:pt x="242" y="30"/>
                  </a:lnTo>
                  <a:lnTo>
                    <a:pt x="244" y="28"/>
                  </a:lnTo>
                  <a:lnTo>
                    <a:pt x="244" y="28"/>
                  </a:lnTo>
                  <a:lnTo>
                    <a:pt x="242" y="26"/>
                  </a:lnTo>
                  <a:lnTo>
                    <a:pt x="244" y="26"/>
                  </a:lnTo>
                  <a:lnTo>
                    <a:pt x="244" y="26"/>
                  </a:lnTo>
                  <a:lnTo>
                    <a:pt x="250" y="24"/>
                  </a:lnTo>
                  <a:lnTo>
                    <a:pt x="256" y="22"/>
                  </a:lnTo>
                  <a:lnTo>
                    <a:pt x="264" y="16"/>
                  </a:lnTo>
                  <a:lnTo>
                    <a:pt x="264" y="16"/>
                  </a:lnTo>
                  <a:lnTo>
                    <a:pt x="268" y="12"/>
                  </a:lnTo>
                  <a:lnTo>
                    <a:pt x="272" y="10"/>
                  </a:lnTo>
                  <a:lnTo>
                    <a:pt x="274" y="8"/>
                  </a:lnTo>
                  <a:lnTo>
                    <a:pt x="276" y="0"/>
                  </a:lnTo>
                  <a:lnTo>
                    <a:pt x="276" y="0"/>
                  </a:lnTo>
                  <a:lnTo>
                    <a:pt x="282" y="2"/>
                  </a:lnTo>
                  <a:lnTo>
                    <a:pt x="286" y="2"/>
                  </a:lnTo>
                  <a:lnTo>
                    <a:pt x="288" y="2"/>
                  </a:lnTo>
                  <a:lnTo>
                    <a:pt x="288" y="8"/>
                  </a:lnTo>
                  <a:lnTo>
                    <a:pt x="288" y="8"/>
                  </a:lnTo>
                  <a:lnTo>
                    <a:pt x="286" y="12"/>
                  </a:lnTo>
                  <a:lnTo>
                    <a:pt x="290" y="12"/>
                  </a:lnTo>
                  <a:lnTo>
                    <a:pt x="294" y="12"/>
                  </a:lnTo>
                  <a:lnTo>
                    <a:pt x="294" y="14"/>
                  </a:lnTo>
                  <a:lnTo>
                    <a:pt x="294" y="16"/>
                  </a:lnTo>
                  <a:lnTo>
                    <a:pt x="294" y="16"/>
                  </a:lnTo>
                  <a:lnTo>
                    <a:pt x="296" y="20"/>
                  </a:lnTo>
                  <a:lnTo>
                    <a:pt x="296" y="24"/>
                  </a:lnTo>
                  <a:lnTo>
                    <a:pt x="300" y="26"/>
                  </a:lnTo>
                  <a:lnTo>
                    <a:pt x="300" y="26"/>
                  </a:lnTo>
                  <a:lnTo>
                    <a:pt x="300" y="28"/>
                  </a:lnTo>
                  <a:lnTo>
                    <a:pt x="294" y="36"/>
                  </a:lnTo>
                  <a:lnTo>
                    <a:pt x="294" y="36"/>
                  </a:lnTo>
                  <a:lnTo>
                    <a:pt x="290" y="42"/>
                  </a:lnTo>
                  <a:lnTo>
                    <a:pt x="290" y="46"/>
                  </a:lnTo>
                  <a:lnTo>
                    <a:pt x="292" y="48"/>
                  </a:lnTo>
                  <a:lnTo>
                    <a:pt x="290" y="50"/>
                  </a:lnTo>
                  <a:lnTo>
                    <a:pt x="290" y="50"/>
                  </a:lnTo>
                  <a:lnTo>
                    <a:pt x="290" y="54"/>
                  </a:lnTo>
                  <a:lnTo>
                    <a:pt x="292" y="56"/>
                  </a:lnTo>
                  <a:lnTo>
                    <a:pt x="294" y="60"/>
                  </a:lnTo>
                  <a:lnTo>
                    <a:pt x="292" y="62"/>
                  </a:lnTo>
                  <a:lnTo>
                    <a:pt x="292" y="62"/>
                  </a:lnTo>
                  <a:lnTo>
                    <a:pt x="290" y="66"/>
                  </a:lnTo>
                  <a:lnTo>
                    <a:pt x="292" y="68"/>
                  </a:lnTo>
                  <a:lnTo>
                    <a:pt x="294" y="70"/>
                  </a:lnTo>
                  <a:lnTo>
                    <a:pt x="296" y="76"/>
                  </a:lnTo>
                  <a:lnTo>
                    <a:pt x="296" y="76"/>
                  </a:lnTo>
                  <a:lnTo>
                    <a:pt x="298" y="84"/>
                  </a:lnTo>
                  <a:lnTo>
                    <a:pt x="300" y="86"/>
                  </a:lnTo>
                  <a:lnTo>
                    <a:pt x="302" y="88"/>
                  </a:lnTo>
                  <a:lnTo>
                    <a:pt x="302" y="90"/>
                  </a:lnTo>
                  <a:lnTo>
                    <a:pt x="302" y="90"/>
                  </a:lnTo>
                  <a:lnTo>
                    <a:pt x="304" y="96"/>
                  </a:lnTo>
                  <a:lnTo>
                    <a:pt x="308" y="98"/>
                  </a:lnTo>
                  <a:lnTo>
                    <a:pt x="310" y="100"/>
                  </a:lnTo>
                  <a:lnTo>
                    <a:pt x="314" y="102"/>
                  </a:lnTo>
                  <a:lnTo>
                    <a:pt x="314" y="102"/>
                  </a:lnTo>
                  <a:lnTo>
                    <a:pt x="316" y="100"/>
                  </a:lnTo>
                  <a:lnTo>
                    <a:pt x="318" y="98"/>
                  </a:lnTo>
                  <a:lnTo>
                    <a:pt x="322" y="100"/>
                  </a:lnTo>
                  <a:lnTo>
                    <a:pt x="322" y="100"/>
                  </a:lnTo>
                  <a:lnTo>
                    <a:pt x="322" y="96"/>
                  </a:lnTo>
                  <a:lnTo>
                    <a:pt x="326" y="92"/>
                  </a:lnTo>
                  <a:lnTo>
                    <a:pt x="334" y="90"/>
                  </a:lnTo>
                  <a:lnTo>
                    <a:pt x="334" y="90"/>
                  </a:lnTo>
                  <a:lnTo>
                    <a:pt x="342" y="86"/>
                  </a:lnTo>
                  <a:lnTo>
                    <a:pt x="344" y="84"/>
                  </a:lnTo>
                  <a:lnTo>
                    <a:pt x="346" y="82"/>
                  </a:lnTo>
                  <a:lnTo>
                    <a:pt x="348" y="82"/>
                  </a:lnTo>
                  <a:lnTo>
                    <a:pt x="348" y="82"/>
                  </a:lnTo>
                  <a:lnTo>
                    <a:pt x="348" y="82"/>
                  </a:lnTo>
                  <a:lnTo>
                    <a:pt x="350" y="84"/>
                  </a:lnTo>
                  <a:lnTo>
                    <a:pt x="352" y="86"/>
                  </a:lnTo>
                  <a:lnTo>
                    <a:pt x="360" y="84"/>
                  </a:lnTo>
                  <a:lnTo>
                    <a:pt x="360" y="84"/>
                  </a:lnTo>
                  <a:lnTo>
                    <a:pt x="374" y="86"/>
                  </a:lnTo>
                  <a:lnTo>
                    <a:pt x="378" y="84"/>
                  </a:lnTo>
                  <a:lnTo>
                    <a:pt x="378" y="82"/>
                  </a:lnTo>
                  <a:lnTo>
                    <a:pt x="374" y="80"/>
                  </a:lnTo>
                  <a:lnTo>
                    <a:pt x="372" y="78"/>
                  </a:lnTo>
                  <a:lnTo>
                    <a:pt x="376" y="76"/>
                  </a:lnTo>
                  <a:lnTo>
                    <a:pt x="376" y="76"/>
                  </a:lnTo>
                  <a:lnTo>
                    <a:pt x="378" y="78"/>
                  </a:lnTo>
                  <a:lnTo>
                    <a:pt x="380" y="78"/>
                  </a:lnTo>
                  <a:lnTo>
                    <a:pt x="384" y="78"/>
                  </a:lnTo>
                  <a:lnTo>
                    <a:pt x="384" y="78"/>
                  </a:lnTo>
                  <a:lnTo>
                    <a:pt x="386" y="78"/>
                  </a:lnTo>
                  <a:lnTo>
                    <a:pt x="388" y="76"/>
                  </a:lnTo>
                  <a:lnTo>
                    <a:pt x="388" y="74"/>
                  </a:lnTo>
                  <a:lnTo>
                    <a:pt x="392" y="72"/>
                  </a:lnTo>
                  <a:lnTo>
                    <a:pt x="392" y="72"/>
                  </a:lnTo>
                  <a:lnTo>
                    <a:pt x="394" y="74"/>
                  </a:lnTo>
                  <a:lnTo>
                    <a:pt x="396" y="74"/>
                  </a:lnTo>
                  <a:lnTo>
                    <a:pt x="396" y="76"/>
                  </a:lnTo>
                  <a:lnTo>
                    <a:pt x="400" y="76"/>
                  </a:lnTo>
                  <a:lnTo>
                    <a:pt x="400" y="76"/>
                  </a:lnTo>
                  <a:lnTo>
                    <a:pt x="404" y="78"/>
                  </a:lnTo>
                  <a:lnTo>
                    <a:pt x="406" y="78"/>
                  </a:lnTo>
                  <a:lnTo>
                    <a:pt x="406" y="78"/>
                  </a:lnTo>
                  <a:lnTo>
                    <a:pt x="410" y="78"/>
                  </a:lnTo>
                  <a:lnTo>
                    <a:pt x="410" y="80"/>
                  </a:lnTo>
                  <a:lnTo>
                    <a:pt x="412" y="80"/>
                  </a:lnTo>
                  <a:lnTo>
                    <a:pt x="414" y="80"/>
                  </a:lnTo>
                  <a:lnTo>
                    <a:pt x="414" y="80"/>
                  </a:lnTo>
                  <a:lnTo>
                    <a:pt x="418" y="80"/>
                  </a:lnTo>
                  <a:lnTo>
                    <a:pt x="420" y="84"/>
                  </a:lnTo>
                  <a:lnTo>
                    <a:pt x="422" y="84"/>
                  </a:lnTo>
                  <a:lnTo>
                    <a:pt x="430" y="82"/>
                  </a:lnTo>
                  <a:lnTo>
                    <a:pt x="430" y="82"/>
                  </a:lnTo>
                  <a:lnTo>
                    <a:pt x="438" y="80"/>
                  </a:lnTo>
                  <a:lnTo>
                    <a:pt x="440" y="78"/>
                  </a:lnTo>
                  <a:lnTo>
                    <a:pt x="440" y="74"/>
                  </a:lnTo>
                  <a:lnTo>
                    <a:pt x="440" y="74"/>
                  </a:lnTo>
                  <a:lnTo>
                    <a:pt x="442" y="70"/>
                  </a:lnTo>
                  <a:lnTo>
                    <a:pt x="444" y="70"/>
                  </a:lnTo>
                  <a:lnTo>
                    <a:pt x="446" y="68"/>
                  </a:lnTo>
                  <a:lnTo>
                    <a:pt x="448" y="62"/>
                  </a:lnTo>
                  <a:lnTo>
                    <a:pt x="448" y="62"/>
                  </a:lnTo>
                  <a:lnTo>
                    <a:pt x="450" y="54"/>
                  </a:lnTo>
                  <a:lnTo>
                    <a:pt x="454" y="50"/>
                  </a:lnTo>
                  <a:lnTo>
                    <a:pt x="456" y="48"/>
                  </a:lnTo>
                  <a:lnTo>
                    <a:pt x="456" y="46"/>
                  </a:lnTo>
                  <a:lnTo>
                    <a:pt x="456" y="46"/>
                  </a:lnTo>
                  <a:lnTo>
                    <a:pt x="458" y="40"/>
                  </a:lnTo>
                  <a:lnTo>
                    <a:pt x="460" y="38"/>
                  </a:lnTo>
                  <a:lnTo>
                    <a:pt x="462" y="36"/>
                  </a:lnTo>
                  <a:lnTo>
                    <a:pt x="462" y="32"/>
                  </a:lnTo>
                  <a:lnTo>
                    <a:pt x="462" y="32"/>
                  </a:lnTo>
                  <a:lnTo>
                    <a:pt x="462" y="26"/>
                  </a:lnTo>
                  <a:lnTo>
                    <a:pt x="464" y="26"/>
                  </a:lnTo>
                  <a:lnTo>
                    <a:pt x="466" y="24"/>
                  </a:lnTo>
                  <a:lnTo>
                    <a:pt x="468" y="20"/>
                  </a:lnTo>
                  <a:lnTo>
                    <a:pt x="468" y="20"/>
                  </a:lnTo>
                  <a:close/>
                </a:path>
              </a:pathLst>
            </a:custGeom>
            <a:solidFill>
              <a:srgbClr val="9BB0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7"/>
            <p:cNvSpPr>
              <a:spLocks/>
            </p:cNvSpPr>
            <p:nvPr/>
          </p:nvSpPr>
          <p:spPr bwMode="auto">
            <a:xfrm>
              <a:off x="2333625" y="3843338"/>
              <a:ext cx="403225" cy="676275"/>
            </a:xfrm>
            <a:custGeom>
              <a:avLst/>
              <a:gdLst/>
              <a:ahLst/>
              <a:cxnLst>
                <a:cxn ang="0">
                  <a:pos x="60" y="110"/>
                </a:cxn>
                <a:cxn ang="0">
                  <a:pos x="62" y="100"/>
                </a:cxn>
                <a:cxn ang="0">
                  <a:pos x="64" y="92"/>
                </a:cxn>
                <a:cxn ang="0">
                  <a:pos x="80" y="78"/>
                </a:cxn>
                <a:cxn ang="0">
                  <a:pos x="84" y="60"/>
                </a:cxn>
                <a:cxn ang="0">
                  <a:pos x="92" y="42"/>
                </a:cxn>
                <a:cxn ang="0">
                  <a:pos x="110" y="36"/>
                </a:cxn>
                <a:cxn ang="0">
                  <a:pos x="114" y="34"/>
                </a:cxn>
                <a:cxn ang="0">
                  <a:pos x="152" y="16"/>
                </a:cxn>
                <a:cxn ang="0">
                  <a:pos x="160" y="2"/>
                </a:cxn>
                <a:cxn ang="0">
                  <a:pos x="176" y="0"/>
                </a:cxn>
                <a:cxn ang="0">
                  <a:pos x="176" y="14"/>
                </a:cxn>
                <a:cxn ang="0">
                  <a:pos x="142" y="50"/>
                </a:cxn>
                <a:cxn ang="0">
                  <a:pos x="130" y="78"/>
                </a:cxn>
                <a:cxn ang="0">
                  <a:pos x="134" y="86"/>
                </a:cxn>
                <a:cxn ang="0">
                  <a:pos x="140" y="94"/>
                </a:cxn>
                <a:cxn ang="0">
                  <a:pos x="144" y="128"/>
                </a:cxn>
                <a:cxn ang="0">
                  <a:pos x="170" y="144"/>
                </a:cxn>
                <a:cxn ang="0">
                  <a:pos x="196" y="148"/>
                </a:cxn>
                <a:cxn ang="0">
                  <a:pos x="228" y="164"/>
                </a:cxn>
                <a:cxn ang="0">
                  <a:pos x="244" y="166"/>
                </a:cxn>
                <a:cxn ang="0">
                  <a:pos x="240" y="178"/>
                </a:cxn>
                <a:cxn ang="0">
                  <a:pos x="236" y="200"/>
                </a:cxn>
                <a:cxn ang="0">
                  <a:pos x="248" y="224"/>
                </a:cxn>
                <a:cxn ang="0">
                  <a:pos x="246" y="250"/>
                </a:cxn>
                <a:cxn ang="0">
                  <a:pos x="248" y="288"/>
                </a:cxn>
                <a:cxn ang="0">
                  <a:pos x="244" y="274"/>
                </a:cxn>
                <a:cxn ang="0">
                  <a:pos x="238" y="276"/>
                </a:cxn>
                <a:cxn ang="0">
                  <a:pos x="232" y="278"/>
                </a:cxn>
                <a:cxn ang="0">
                  <a:pos x="196" y="290"/>
                </a:cxn>
                <a:cxn ang="0">
                  <a:pos x="208" y="300"/>
                </a:cxn>
                <a:cxn ang="0">
                  <a:pos x="196" y="306"/>
                </a:cxn>
                <a:cxn ang="0">
                  <a:pos x="200" y="334"/>
                </a:cxn>
                <a:cxn ang="0">
                  <a:pos x="200" y="382"/>
                </a:cxn>
                <a:cxn ang="0">
                  <a:pos x="180" y="416"/>
                </a:cxn>
                <a:cxn ang="0">
                  <a:pos x="190" y="388"/>
                </a:cxn>
                <a:cxn ang="0">
                  <a:pos x="172" y="388"/>
                </a:cxn>
                <a:cxn ang="0">
                  <a:pos x="150" y="386"/>
                </a:cxn>
                <a:cxn ang="0">
                  <a:pos x="124" y="374"/>
                </a:cxn>
                <a:cxn ang="0">
                  <a:pos x="114" y="356"/>
                </a:cxn>
                <a:cxn ang="0">
                  <a:pos x="98" y="336"/>
                </a:cxn>
                <a:cxn ang="0">
                  <a:pos x="56" y="316"/>
                </a:cxn>
                <a:cxn ang="0">
                  <a:pos x="46" y="318"/>
                </a:cxn>
                <a:cxn ang="0">
                  <a:pos x="4" y="292"/>
                </a:cxn>
                <a:cxn ang="0">
                  <a:pos x="4" y="284"/>
                </a:cxn>
                <a:cxn ang="0">
                  <a:pos x="18" y="272"/>
                </a:cxn>
                <a:cxn ang="0">
                  <a:pos x="20" y="256"/>
                </a:cxn>
                <a:cxn ang="0">
                  <a:pos x="38" y="244"/>
                </a:cxn>
                <a:cxn ang="0">
                  <a:pos x="52" y="222"/>
                </a:cxn>
                <a:cxn ang="0">
                  <a:pos x="48" y="222"/>
                </a:cxn>
                <a:cxn ang="0">
                  <a:pos x="44" y="210"/>
                </a:cxn>
                <a:cxn ang="0">
                  <a:pos x="38" y="176"/>
                </a:cxn>
                <a:cxn ang="0">
                  <a:pos x="44" y="162"/>
                </a:cxn>
                <a:cxn ang="0">
                  <a:pos x="40" y="146"/>
                </a:cxn>
                <a:cxn ang="0">
                  <a:pos x="34" y="140"/>
                </a:cxn>
                <a:cxn ang="0">
                  <a:pos x="30" y="132"/>
                </a:cxn>
                <a:cxn ang="0">
                  <a:pos x="36" y="122"/>
                </a:cxn>
                <a:cxn ang="0">
                  <a:pos x="44" y="114"/>
                </a:cxn>
                <a:cxn ang="0">
                  <a:pos x="44" y="104"/>
                </a:cxn>
                <a:cxn ang="0">
                  <a:pos x="46" y="94"/>
                </a:cxn>
              </a:cxnLst>
              <a:rect l="0" t="0" r="r" b="b"/>
              <a:pathLst>
                <a:path w="254" h="426">
                  <a:moveTo>
                    <a:pt x="46" y="94"/>
                  </a:moveTo>
                  <a:lnTo>
                    <a:pt x="46" y="94"/>
                  </a:lnTo>
                  <a:lnTo>
                    <a:pt x="48" y="96"/>
                  </a:lnTo>
                  <a:lnTo>
                    <a:pt x="50" y="98"/>
                  </a:lnTo>
                  <a:lnTo>
                    <a:pt x="54" y="102"/>
                  </a:lnTo>
                  <a:lnTo>
                    <a:pt x="60" y="110"/>
                  </a:lnTo>
                  <a:lnTo>
                    <a:pt x="60" y="110"/>
                  </a:lnTo>
                  <a:lnTo>
                    <a:pt x="58" y="106"/>
                  </a:lnTo>
                  <a:lnTo>
                    <a:pt x="58" y="106"/>
                  </a:lnTo>
                  <a:lnTo>
                    <a:pt x="60" y="104"/>
                  </a:lnTo>
                  <a:lnTo>
                    <a:pt x="60" y="104"/>
                  </a:lnTo>
                  <a:lnTo>
                    <a:pt x="62" y="100"/>
                  </a:lnTo>
                  <a:lnTo>
                    <a:pt x="58" y="98"/>
                  </a:lnTo>
                  <a:lnTo>
                    <a:pt x="56" y="98"/>
                  </a:lnTo>
                  <a:lnTo>
                    <a:pt x="56" y="96"/>
                  </a:lnTo>
                  <a:lnTo>
                    <a:pt x="56" y="96"/>
                  </a:lnTo>
                  <a:lnTo>
                    <a:pt x="60" y="94"/>
                  </a:lnTo>
                  <a:lnTo>
                    <a:pt x="64" y="92"/>
                  </a:lnTo>
                  <a:lnTo>
                    <a:pt x="68" y="86"/>
                  </a:lnTo>
                  <a:lnTo>
                    <a:pt x="68" y="86"/>
                  </a:lnTo>
                  <a:lnTo>
                    <a:pt x="72" y="80"/>
                  </a:lnTo>
                  <a:lnTo>
                    <a:pt x="76" y="78"/>
                  </a:lnTo>
                  <a:lnTo>
                    <a:pt x="80" y="78"/>
                  </a:lnTo>
                  <a:lnTo>
                    <a:pt x="80" y="78"/>
                  </a:lnTo>
                  <a:lnTo>
                    <a:pt x="84" y="74"/>
                  </a:lnTo>
                  <a:lnTo>
                    <a:pt x="82" y="72"/>
                  </a:lnTo>
                  <a:lnTo>
                    <a:pt x="82" y="70"/>
                  </a:lnTo>
                  <a:lnTo>
                    <a:pt x="82" y="66"/>
                  </a:lnTo>
                  <a:lnTo>
                    <a:pt x="82" y="66"/>
                  </a:lnTo>
                  <a:lnTo>
                    <a:pt x="84" y="60"/>
                  </a:lnTo>
                  <a:lnTo>
                    <a:pt x="84" y="56"/>
                  </a:lnTo>
                  <a:lnTo>
                    <a:pt x="84" y="52"/>
                  </a:lnTo>
                  <a:lnTo>
                    <a:pt x="86" y="50"/>
                  </a:lnTo>
                  <a:lnTo>
                    <a:pt x="86" y="50"/>
                  </a:lnTo>
                  <a:lnTo>
                    <a:pt x="88" y="46"/>
                  </a:lnTo>
                  <a:lnTo>
                    <a:pt x="92" y="42"/>
                  </a:lnTo>
                  <a:lnTo>
                    <a:pt x="96" y="38"/>
                  </a:lnTo>
                  <a:lnTo>
                    <a:pt x="102" y="36"/>
                  </a:lnTo>
                  <a:lnTo>
                    <a:pt x="102" y="36"/>
                  </a:lnTo>
                  <a:lnTo>
                    <a:pt x="110" y="34"/>
                  </a:lnTo>
                  <a:lnTo>
                    <a:pt x="110" y="34"/>
                  </a:lnTo>
                  <a:lnTo>
                    <a:pt x="110" y="36"/>
                  </a:lnTo>
                  <a:lnTo>
                    <a:pt x="108" y="40"/>
                  </a:lnTo>
                  <a:lnTo>
                    <a:pt x="108" y="40"/>
                  </a:lnTo>
                  <a:lnTo>
                    <a:pt x="112" y="42"/>
                  </a:lnTo>
                  <a:lnTo>
                    <a:pt x="112" y="42"/>
                  </a:lnTo>
                  <a:lnTo>
                    <a:pt x="112" y="38"/>
                  </a:lnTo>
                  <a:lnTo>
                    <a:pt x="114" y="34"/>
                  </a:lnTo>
                  <a:lnTo>
                    <a:pt x="120" y="30"/>
                  </a:lnTo>
                  <a:lnTo>
                    <a:pt x="124" y="28"/>
                  </a:lnTo>
                  <a:lnTo>
                    <a:pt x="124" y="28"/>
                  </a:lnTo>
                  <a:lnTo>
                    <a:pt x="128" y="28"/>
                  </a:lnTo>
                  <a:lnTo>
                    <a:pt x="132" y="26"/>
                  </a:lnTo>
                  <a:lnTo>
                    <a:pt x="152" y="16"/>
                  </a:lnTo>
                  <a:lnTo>
                    <a:pt x="152" y="16"/>
                  </a:lnTo>
                  <a:lnTo>
                    <a:pt x="156" y="12"/>
                  </a:lnTo>
                  <a:lnTo>
                    <a:pt x="160" y="10"/>
                  </a:lnTo>
                  <a:lnTo>
                    <a:pt x="160" y="8"/>
                  </a:lnTo>
                  <a:lnTo>
                    <a:pt x="160" y="6"/>
                  </a:lnTo>
                  <a:lnTo>
                    <a:pt x="160" y="2"/>
                  </a:lnTo>
                  <a:lnTo>
                    <a:pt x="162" y="2"/>
                  </a:lnTo>
                  <a:lnTo>
                    <a:pt x="162" y="2"/>
                  </a:lnTo>
                  <a:lnTo>
                    <a:pt x="168" y="2"/>
                  </a:lnTo>
                  <a:lnTo>
                    <a:pt x="168" y="0"/>
                  </a:lnTo>
                  <a:lnTo>
                    <a:pt x="170" y="0"/>
                  </a:lnTo>
                  <a:lnTo>
                    <a:pt x="176" y="0"/>
                  </a:lnTo>
                  <a:lnTo>
                    <a:pt x="176" y="0"/>
                  </a:lnTo>
                  <a:lnTo>
                    <a:pt x="180" y="2"/>
                  </a:lnTo>
                  <a:lnTo>
                    <a:pt x="182" y="6"/>
                  </a:lnTo>
                  <a:lnTo>
                    <a:pt x="182" y="10"/>
                  </a:lnTo>
                  <a:lnTo>
                    <a:pt x="176" y="14"/>
                  </a:lnTo>
                  <a:lnTo>
                    <a:pt x="176" y="14"/>
                  </a:lnTo>
                  <a:lnTo>
                    <a:pt x="162" y="22"/>
                  </a:lnTo>
                  <a:lnTo>
                    <a:pt x="150" y="44"/>
                  </a:lnTo>
                  <a:lnTo>
                    <a:pt x="150" y="44"/>
                  </a:lnTo>
                  <a:lnTo>
                    <a:pt x="148" y="44"/>
                  </a:lnTo>
                  <a:lnTo>
                    <a:pt x="142" y="50"/>
                  </a:lnTo>
                  <a:lnTo>
                    <a:pt x="142" y="50"/>
                  </a:lnTo>
                  <a:lnTo>
                    <a:pt x="140" y="56"/>
                  </a:lnTo>
                  <a:lnTo>
                    <a:pt x="140" y="58"/>
                  </a:lnTo>
                  <a:lnTo>
                    <a:pt x="140" y="62"/>
                  </a:lnTo>
                  <a:lnTo>
                    <a:pt x="138" y="66"/>
                  </a:lnTo>
                  <a:lnTo>
                    <a:pt x="138" y="66"/>
                  </a:lnTo>
                  <a:lnTo>
                    <a:pt x="130" y="78"/>
                  </a:lnTo>
                  <a:lnTo>
                    <a:pt x="128" y="84"/>
                  </a:lnTo>
                  <a:lnTo>
                    <a:pt x="128" y="84"/>
                  </a:lnTo>
                  <a:lnTo>
                    <a:pt x="128" y="84"/>
                  </a:lnTo>
                  <a:lnTo>
                    <a:pt x="130" y="84"/>
                  </a:lnTo>
                  <a:lnTo>
                    <a:pt x="132" y="84"/>
                  </a:lnTo>
                  <a:lnTo>
                    <a:pt x="134" y="86"/>
                  </a:lnTo>
                  <a:lnTo>
                    <a:pt x="134" y="86"/>
                  </a:lnTo>
                  <a:lnTo>
                    <a:pt x="136" y="88"/>
                  </a:lnTo>
                  <a:lnTo>
                    <a:pt x="138" y="86"/>
                  </a:lnTo>
                  <a:lnTo>
                    <a:pt x="140" y="88"/>
                  </a:lnTo>
                  <a:lnTo>
                    <a:pt x="140" y="94"/>
                  </a:lnTo>
                  <a:lnTo>
                    <a:pt x="140" y="94"/>
                  </a:lnTo>
                  <a:lnTo>
                    <a:pt x="144" y="110"/>
                  </a:lnTo>
                  <a:lnTo>
                    <a:pt x="144" y="116"/>
                  </a:lnTo>
                  <a:lnTo>
                    <a:pt x="144" y="122"/>
                  </a:lnTo>
                  <a:lnTo>
                    <a:pt x="144" y="122"/>
                  </a:lnTo>
                  <a:lnTo>
                    <a:pt x="144" y="124"/>
                  </a:lnTo>
                  <a:lnTo>
                    <a:pt x="144" y="128"/>
                  </a:lnTo>
                  <a:lnTo>
                    <a:pt x="150" y="132"/>
                  </a:lnTo>
                  <a:lnTo>
                    <a:pt x="156" y="136"/>
                  </a:lnTo>
                  <a:lnTo>
                    <a:pt x="162" y="140"/>
                  </a:lnTo>
                  <a:lnTo>
                    <a:pt x="162" y="140"/>
                  </a:lnTo>
                  <a:lnTo>
                    <a:pt x="166" y="142"/>
                  </a:lnTo>
                  <a:lnTo>
                    <a:pt x="170" y="144"/>
                  </a:lnTo>
                  <a:lnTo>
                    <a:pt x="176" y="142"/>
                  </a:lnTo>
                  <a:lnTo>
                    <a:pt x="182" y="140"/>
                  </a:lnTo>
                  <a:lnTo>
                    <a:pt x="186" y="142"/>
                  </a:lnTo>
                  <a:lnTo>
                    <a:pt x="190" y="144"/>
                  </a:lnTo>
                  <a:lnTo>
                    <a:pt x="190" y="144"/>
                  </a:lnTo>
                  <a:lnTo>
                    <a:pt x="196" y="148"/>
                  </a:lnTo>
                  <a:lnTo>
                    <a:pt x="200" y="148"/>
                  </a:lnTo>
                  <a:lnTo>
                    <a:pt x="206" y="156"/>
                  </a:lnTo>
                  <a:lnTo>
                    <a:pt x="206" y="156"/>
                  </a:lnTo>
                  <a:lnTo>
                    <a:pt x="214" y="162"/>
                  </a:lnTo>
                  <a:lnTo>
                    <a:pt x="220" y="164"/>
                  </a:lnTo>
                  <a:lnTo>
                    <a:pt x="228" y="164"/>
                  </a:lnTo>
                  <a:lnTo>
                    <a:pt x="238" y="160"/>
                  </a:lnTo>
                  <a:lnTo>
                    <a:pt x="238" y="160"/>
                  </a:lnTo>
                  <a:lnTo>
                    <a:pt x="244" y="160"/>
                  </a:lnTo>
                  <a:lnTo>
                    <a:pt x="246" y="160"/>
                  </a:lnTo>
                  <a:lnTo>
                    <a:pt x="246" y="162"/>
                  </a:lnTo>
                  <a:lnTo>
                    <a:pt x="244" y="166"/>
                  </a:lnTo>
                  <a:lnTo>
                    <a:pt x="244" y="166"/>
                  </a:lnTo>
                  <a:lnTo>
                    <a:pt x="242" y="170"/>
                  </a:lnTo>
                  <a:lnTo>
                    <a:pt x="242" y="172"/>
                  </a:lnTo>
                  <a:lnTo>
                    <a:pt x="242" y="176"/>
                  </a:lnTo>
                  <a:lnTo>
                    <a:pt x="240" y="178"/>
                  </a:lnTo>
                  <a:lnTo>
                    <a:pt x="240" y="178"/>
                  </a:lnTo>
                  <a:lnTo>
                    <a:pt x="238" y="180"/>
                  </a:lnTo>
                  <a:lnTo>
                    <a:pt x="240" y="184"/>
                  </a:lnTo>
                  <a:lnTo>
                    <a:pt x="240" y="188"/>
                  </a:lnTo>
                  <a:lnTo>
                    <a:pt x="238" y="194"/>
                  </a:lnTo>
                  <a:lnTo>
                    <a:pt x="238" y="194"/>
                  </a:lnTo>
                  <a:lnTo>
                    <a:pt x="236" y="200"/>
                  </a:lnTo>
                  <a:lnTo>
                    <a:pt x="238" y="204"/>
                  </a:lnTo>
                  <a:lnTo>
                    <a:pt x="238" y="212"/>
                  </a:lnTo>
                  <a:lnTo>
                    <a:pt x="240" y="218"/>
                  </a:lnTo>
                  <a:lnTo>
                    <a:pt x="246" y="218"/>
                  </a:lnTo>
                  <a:lnTo>
                    <a:pt x="246" y="218"/>
                  </a:lnTo>
                  <a:lnTo>
                    <a:pt x="248" y="224"/>
                  </a:lnTo>
                  <a:lnTo>
                    <a:pt x="248" y="230"/>
                  </a:lnTo>
                  <a:lnTo>
                    <a:pt x="246" y="236"/>
                  </a:lnTo>
                  <a:lnTo>
                    <a:pt x="240" y="248"/>
                  </a:lnTo>
                  <a:lnTo>
                    <a:pt x="240" y="248"/>
                  </a:lnTo>
                  <a:lnTo>
                    <a:pt x="242" y="248"/>
                  </a:lnTo>
                  <a:lnTo>
                    <a:pt x="246" y="250"/>
                  </a:lnTo>
                  <a:lnTo>
                    <a:pt x="250" y="258"/>
                  </a:lnTo>
                  <a:lnTo>
                    <a:pt x="252" y="272"/>
                  </a:lnTo>
                  <a:lnTo>
                    <a:pt x="254" y="290"/>
                  </a:lnTo>
                  <a:lnTo>
                    <a:pt x="254" y="290"/>
                  </a:lnTo>
                  <a:lnTo>
                    <a:pt x="250" y="290"/>
                  </a:lnTo>
                  <a:lnTo>
                    <a:pt x="248" y="288"/>
                  </a:lnTo>
                  <a:lnTo>
                    <a:pt x="248" y="282"/>
                  </a:lnTo>
                  <a:lnTo>
                    <a:pt x="248" y="276"/>
                  </a:lnTo>
                  <a:lnTo>
                    <a:pt x="248" y="274"/>
                  </a:lnTo>
                  <a:lnTo>
                    <a:pt x="246" y="274"/>
                  </a:lnTo>
                  <a:lnTo>
                    <a:pt x="246" y="274"/>
                  </a:lnTo>
                  <a:lnTo>
                    <a:pt x="244" y="274"/>
                  </a:lnTo>
                  <a:lnTo>
                    <a:pt x="242" y="276"/>
                  </a:lnTo>
                  <a:lnTo>
                    <a:pt x="242" y="278"/>
                  </a:lnTo>
                  <a:lnTo>
                    <a:pt x="240" y="278"/>
                  </a:lnTo>
                  <a:lnTo>
                    <a:pt x="240" y="278"/>
                  </a:lnTo>
                  <a:lnTo>
                    <a:pt x="238" y="278"/>
                  </a:lnTo>
                  <a:lnTo>
                    <a:pt x="238" y="276"/>
                  </a:lnTo>
                  <a:lnTo>
                    <a:pt x="236" y="274"/>
                  </a:lnTo>
                  <a:lnTo>
                    <a:pt x="232" y="274"/>
                  </a:lnTo>
                  <a:lnTo>
                    <a:pt x="232" y="274"/>
                  </a:lnTo>
                  <a:lnTo>
                    <a:pt x="230" y="274"/>
                  </a:lnTo>
                  <a:lnTo>
                    <a:pt x="232" y="276"/>
                  </a:lnTo>
                  <a:lnTo>
                    <a:pt x="232" y="278"/>
                  </a:lnTo>
                  <a:lnTo>
                    <a:pt x="226" y="280"/>
                  </a:lnTo>
                  <a:lnTo>
                    <a:pt x="226" y="280"/>
                  </a:lnTo>
                  <a:lnTo>
                    <a:pt x="212" y="282"/>
                  </a:lnTo>
                  <a:lnTo>
                    <a:pt x="196" y="284"/>
                  </a:lnTo>
                  <a:lnTo>
                    <a:pt x="196" y="284"/>
                  </a:lnTo>
                  <a:lnTo>
                    <a:pt x="196" y="290"/>
                  </a:lnTo>
                  <a:lnTo>
                    <a:pt x="198" y="292"/>
                  </a:lnTo>
                  <a:lnTo>
                    <a:pt x="202" y="294"/>
                  </a:lnTo>
                  <a:lnTo>
                    <a:pt x="202" y="294"/>
                  </a:lnTo>
                  <a:lnTo>
                    <a:pt x="204" y="294"/>
                  </a:lnTo>
                  <a:lnTo>
                    <a:pt x="206" y="296"/>
                  </a:lnTo>
                  <a:lnTo>
                    <a:pt x="208" y="300"/>
                  </a:lnTo>
                  <a:lnTo>
                    <a:pt x="208" y="306"/>
                  </a:lnTo>
                  <a:lnTo>
                    <a:pt x="208" y="306"/>
                  </a:lnTo>
                  <a:lnTo>
                    <a:pt x="206" y="306"/>
                  </a:lnTo>
                  <a:lnTo>
                    <a:pt x="206" y="306"/>
                  </a:lnTo>
                  <a:lnTo>
                    <a:pt x="200" y="306"/>
                  </a:lnTo>
                  <a:lnTo>
                    <a:pt x="196" y="306"/>
                  </a:lnTo>
                  <a:lnTo>
                    <a:pt x="192" y="310"/>
                  </a:lnTo>
                  <a:lnTo>
                    <a:pt x="190" y="312"/>
                  </a:lnTo>
                  <a:lnTo>
                    <a:pt x="192" y="316"/>
                  </a:lnTo>
                  <a:lnTo>
                    <a:pt x="192" y="316"/>
                  </a:lnTo>
                  <a:lnTo>
                    <a:pt x="196" y="324"/>
                  </a:lnTo>
                  <a:lnTo>
                    <a:pt x="200" y="334"/>
                  </a:lnTo>
                  <a:lnTo>
                    <a:pt x="204" y="342"/>
                  </a:lnTo>
                  <a:lnTo>
                    <a:pt x="204" y="344"/>
                  </a:lnTo>
                  <a:lnTo>
                    <a:pt x="204" y="346"/>
                  </a:lnTo>
                  <a:lnTo>
                    <a:pt x="204" y="346"/>
                  </a:lnTo>
                  <a:lnTo>
                    <a:pt x="202" y="358"/>
                  </a:lnTo>
                  <a:lnTo>
                    <a:pt x="200" y="382"/>
                  </a:lnTo>
                  <a:lnTo>
                    <a:pt x="196" y="406"/>
                  </a:lnTo>
                  <a:lnTo>
                    <a:pt x="194" y="416"/>
                  </a:lnTo>
                  <a:lnTo>
                    <a:pt x="192" y="426"/>
                  </a:lnTo>
                  <a:lnTo>
                    <a:pt x="192" y="426"/>
                  </a:lnTo>
                  <a:lnTo>
                    <a:pt x="182" y="420"/>
                  </a:lnTo>
                  <a:lnTo>
                    <a:pt x="180" y="416"/>
                  </a:lnTo>
                  <a:lnTo>
                    <a:pt x="182" y="412"/>
                  </a:lnTo>
                  <a:lnTo>
                    <a:pt x="186" y="402"/>
                  </a:lnTo>
                  <a:lnTo>
                    <a:pt x="186" y="402"/>
                  </a:lnTo>
                  <a:lnTo>
                    <a:pt x="190" y="398"/>
                  </a:lnTo>
                  <a:lnTo>
                    <a:pt x="190" y="392"/>
                  </a:lnTo>
                  <a:lnTo>
                    <a:pt x="190" y="388"/>
                  </a:lnTo>
                  <a:lnTo>
                    <a:pt x="188" y="386"/>
                  </a:lnTo>
                  <a:lnTo>
                    <a:pt x="184" y="384"/>
                  </a:lnTo>
                  <a:lnTo>
                    <a:pt x="182" y="384"/>
                  </a:lnTo>
                  <a:lnTo>
                    <a:pt x="176" y="386"/>
                  </a:lnTo>
                  <a:lnTo>
                    <a:pt x="176" y="386"/>
                  </a:lnTo>
                  <a:lnTo>
                    <a:pt x="172" y="388"/>
                  </a:lnTo>
                  <a:lnTo>
                    <a:pt x="170" y="386"/>
                  </a:lnTo>
                  <a:lnTo>
                    <a:pt x="164" y="384"/>
                  </a:lnTo>
                  <a:lnTo>
                    <a:pt x="158" y="382"/>
                  </a:lnTo>
                  <a:lnTo>
                    <a:pt x="156" y="384"/>
                  </a:lnTo>
                  <a:lnTo>
                    <a:pt x="150" y="386"/>
                  </a:lnTo>
                  <a:lnTo>
                    <a:pt x="150" y="386"/>
                  </a:lnTo>
                  <a:lnTo>
                    <a:pt x="142" y="388"/>
                  </a:lnTo>
                  <a:lnTo>
                    <a:pt x="138" y="388"/>
                  </a:lnTo>
                  <a:lnTo>
                    <a:pt x="132" y="386"/>
                  </a:lnTo>
                  <a:lnTo>
                    <a:pt x="128" y="386"/>
                  </a:lnTo>
                  <a:lnTo>
                    <a:pt x="128" y="386"/>
                  </a:lnTo>
                  <a:lnTo>
                    <a:pt x="124" y="374"/>
                  </a:lnTo>
                  <a:lnTo>
                    <a:pt x="122" y="368"/>
                  </a:lnTo>
                  <a:lnTo>
                    <a:pt x="118" y="366"/>
                  </a:lnTo>
                  <a:lnTo>
                    <a:pt x="116" y="362"/>
                  </a:lnTo>
                  <a:lnTo>
                    <a:pt x="116" y="362"/>
                  </a:lnTo>
                  <a:lnTo>
                    <a:pt x="114" y="358"/>
                  </a:lnTo>
                  <a:lnTo>
                    <a:pt x="114" y="356"/>
                  </a:lnTo>
                  <a:lnTo>
                    <a:pt x="108" y="354"/>
                  </a:lnTo>
                  <a:lnTo>
                    <a:pt x="104" y="352"/>
                  </a:lnTo>
                  <a:lnTo>
                    <a:pt x="102" y="348"/>
                  </a:lnTo>
                  <a:lnTo>
                    <a:pt x="100" y="344"/>
                  </a:lnTo>
                  <a:lnTo>
                    <a:pt x="100" y="344"/>
                  </a:lnTo>
                  <a:lnTo>
                    <a:pt x="98" y="336"/>
                  </a:lnTo>
                  <a:lnTo>
                    <a:pt x="92" y="330"/>
                  </a:lnTo>
                  <a:lnTo>
                    <a:pt x="86" y="328"/>
                  </a:lnTo>
                  <a:lnTo>
                    <a:pt x="80" y="328"/>
                  </a:lnTo>
                  <a:lnTo>
                    <a:pt x="80" y="328"/>
                  </a:lnTo>
                  <a:lnTo>
                    <a:pt x="62" y="318"/>
                  </a:lnTo>
                  <a:lnTo>
                    <a:pt x="56" y="316"/>
                  </a:lnTo>
                  <a:lnTo>
                    <a:pt x="54" y="316"/>
                  </a:lnTo>
                  <a:lnTo>
                    <a:pt x="56" y="318"/>
                  </a:lnTo>
                  <a:lnTo>
                    <a:pt x="56" y="318"/>
                  </a:lnTo>
                  <a:lnTo>
                    <a:pt x="54" y="318"/>
                  </a:lnTo>
                  <a:lnTo>
                    <a:pt x="54" y="320"/>
                  </a:lnTo>
                  <a:lnTo>
                    <a:pt x="46" y="318"/>
                  </a:lnTo>
                  <a:lnTo>
                    <a:pt x="38" y="314"/>
                  </a:lnTo>
                  <a:lnTo>
                    <a:pt x="32" y="310"/>
                  </a:lnTo>
                  <a:lnTo>
                    <a:pt x="32" y="310"/>
                  </a:lnTo>
                  <a:lnTo>
                    <a:pt x="28" y="304"/>
                  </a:lnTo>
                  <a:lnTo>
                    <a:pt x="22" y="300"/>
                  </a:lnTo>
                  <a:lnTo>
                    <a:pt x="4" y="292"/>
                  </a:lnTo>
                  <a:lnTo>
                    <a:pt x="4" y="292"/>
                  </a:lnTo>
                  <a:lnTo>
                    <a:pt x="4" y="288"/>
                  </a:lnTo>
                  <a:lnTo>
                    <a:pt x="2" y="290"/>
                  </a:lnTo>
                  <a:lnTo>
                    <a:pt x="0" y="288"/>
                  </a:lnTo>
                  <a:lnTo>
                    <a:pt x="4" y="284"/>
                  </a:lnTo>
                  <a:lnTo>
                    <a:pt x="4" y="284"/>
                  </a:lnTo>
                  <a:lnTo>
                    <a:pt x="10" y="278"/>
                  </a:lnTo>
                  <a:lnTo>
                    <a:pt x="14" y="276"/>
                  </a:lnTo>
                  <a:lnTo>
                    <a:pt x="16" y="276"/>
                  </a:lnTo>
                  <a:lnTo>
                    <a:pt x="18" y="276"/>
                  </a:lnTo>
                  <a:lnTo>
                    <a:pt x="18" y="276"/>
                  </a:lnTo>
                  <a:lnTo>
                    <a:pt x="18" y="272"/>
                  </a:lnTo>
                  <a:lnTo>
                    <a:pt x="16" y="268"/>
                  </a:lnTo>
                  <a:lnTo>
                    <a:pt x="14" y="266"/>
                  </a:lnTo>
                  <a:lnTo>
                    <a:pt x="14" y="260"/>
                  </a:lnTo>
                  <a:lnTo>
                    <a:pt x="14" y="260"/>
                  </a:lnTo>
                  <a:lnTo>
                    <a:pt x="18" y="258"/>
                  </a:lnTo>
                  <a:lnTo>
                    <a:pt x="20" y="256"/>
                  </a:lnTo>
                  <a:lnTo>
                    <a:pt x="28" y="254"/>
                  </a:lnTo>
                  <a:lnTo>
                    <a:pt x="34" y="252"/>
                  </a:lnTo>
                  <a:lnTo>
                    <a:pt x="36" y="250"/>
                  </a:lnTo>
                  <a:lnTo>
                    <a:pt x="36" y="248"/>
                  </a:lnTo>
                  <a:lnTo>
                    <a:pt x="36" y="248"/>
                  </a:lnTo>
                  <a:lnTo>
                    <a:pt x="38" y="244"/>
                  </a:lnTo>
                  <a:lnTo>
                    <a:pt x="42" y="238"/>
                  </a:lnTo>
                  <a:lnTo>
                    <a:pt x="48" y="232"/>
                  </a:lnTo>
                  <a:lnTo>
                    <a:pt x="54" y="226"/>
                  </a:lnTo>
                  <a:lnTo>
                    <a:pt x="54" y="226"/>
                  </a:lnTo>
                  <a:lnTo>
                    <a:pt x="52" y="224"/>
                  </a:lnTo>
                  <a:lnTo>
                    <a:pt x="52" y="222"/>
                  </a:lnTo>
                  <a:lnTo>
                    <a:pt x="54" y="222"/>
                  </a:lnTo>
                  <a:lnTo>
                    <a:pt x="52" y="220"/>
                  </a:lnTo>
                  <a:lnTo>
                    <a:pt x="52" y="220"/>
                  </a:lnTo>
                  <a:lnTo>
                    <a:pt x="50" y="222"/>
                  </a:lnTo>
                  <a:lnTo>
                    <a:pt x="50" y="222"/>
                  </a:lnTo>
                  <a:lnTo>
                    <a:pt x="48" y="222"/>
                  </a:lnTo>
                  <a:lnTo>
                    <a:pt x="44" y="222"/>
                  </a:lnTo>
                  <a:lnTo>
                    <a:pt x="44" y="222"/>
                  </a:lnTo>
                  <a:lnTo>
                    <a:pt x="42" y="220"/>
                  </a:lnTo>
                  <a:lnTo>
                    <a:pt x="40" y="216"/>
                  </a:lnTo>
                  <a:lnTo>
                    <a:pt x="44" y="210"/>
                  </a:lnTo>
                  <a:lnTo>
                    <a:pt x="44" y="210"/>
                  </a:lnTo>
                  <a:lnTo>
                    <a:pt x="44" y="204"/>
                  </a:lnTo>
                  <a:lnTo>
                    <a:pt x="44" y="198"/>
                  </a:lnTo>
                  <a:lnTo>
                    <a:pt x="42" y="182"/>
                  </a:lnTo>
                  <a:lnTo>
                    <a:pt x="42" y="182"/>
                  </a:lnTo>
                  <a:lnTo>
                    <a:pt x="40" y="178"/>
                  </a:lnTo>
                  <a:lnTo>
                    <a:pt x="38" y="176"/>
                  </a:lnTo>
                  <a:lnTo>
                    <a:pt x="38" y="176"/>
                  </a:lnTo>
                  <a:lnTo>
                    <a:pt x="38" y="174"/>
                  </a:lnTo>
                  <a:lnTo>
                    <a:pt x="38" y="174"/>
                  </a:lnTo>
                  <a:lnTo>
                    <a:pt x="44" y="170"/>
                  </a:lnTo>
                  <a:lnTo>
                    <a:pt x="46" y="168"/>
                  </a:lnTo>
                  <a:lnTo>
                    <a:pt x="44" y="162"/>
                  </a:lnTo>
                  <a:lnTo>
                    <a:pt x="44" y="162"/>
                  </a:lnTo>
                  <a:lnTo>
                    <a:pt x="40" y="154"/>
                  </a:lnTo>
                  <a:lnTo>
                    <a:pt x="42" y="154"/>
                  </a:lnTo>
                  <a:lnTo>
                    <a:pt x="42" y="152"/>
                  </a:lnTo>
                  <a:lnTo>
                    <a:pt x="42" y="152"/>
                  </a:lnTo>
                  <a:lnTo>
                    <a:pt x="40" y="146"/>
                  </a:lnTo>
                  <a:lnTo>
                    <a:pt x="40" y="144"/>
                  </a:lnTo>
                  <a:lnTo>
                    <a:pt x="38" y="144"/>
                  </a:lnTo>
                  <a:lnTo>
                    <a:pt x="38" y="144"/>
                  </a:lnTo>
                  <a:lnTo>
                    <a:pt x="38" y="144"/>
                  </a:lnTo>
                  <a:lnTo>
                    <a:pt x="36" y="140"/>
                  </a:lnTo>
                  <a:lnTo>
                    <a:pt x="34" y="140"/>
                  </a:lnTo>
                  <a:lnTo>
                    <a:pt x="32" y="140"/>
                  </a:lnTo>
                  <a:lnTo>
                    <a:pt x="32" y="138"/>
                  </a:lnTo>
                  <a:lnTo>
                    <a:pt x="32" y="138"/>
                  </a:lnTo>
                  <a:lnTo>
                    <a:pt x="30" y="134"/>
                  </a:lnTo>
                  <a:lnTo>
                    <a:pt x="30" y="134"/>
                  </a:lnTo>
                  <a:lnTo>
                    <a:pt x="30" y="132"/>
                  </a:lnTo>
                  <a:lnTo>
                    <a:pt x="30" y="132"/>
                  </a:lnTo>
                  <a:lnTo>
                    <a:pt x="32" y="128"/>
                  </a:lnTo>
                  <a:lnTo>
                    <a:pt x="34" y="124"/>
                  </a:lnTo>
                  <a:lnTo>
                    <a:pt x="34" y="124"/>
                  </a:lnTo>
                  <a:lnTo>
                    <a:pt x="34" y="122"/>
                  </a:lnTo>
                  <a:lnTo>
                    <a:pt x="36" y="122"/>
                  </a:lnTo>
                  <a:lnTo>
                    <a:pt x="38" y="122"/>
                  </a:lnTo>
                  <a:lnTo>
                    <a:pt x="44" y="120"/>
                  </a:lnTo>
                  <a:lnTo>
                    <a:pt x="44" y="120"/>
                  </a:lnTo>
                  <a:lnTo>
                    <a:pt x="46" y="116"/>
                  </a:lnTo>
                  <a:lnTo>
                    <a:pt x="46" y="114"/>
                  </a:lnTo>
                  <a:lnTo>
                    <a:pt x="44" y="114"/>
                  </a:lnTo>
                  <a:lnTo>
                    <a:pt x="46" y="110"/>
                  </a:lnTo>
                  <a:lnTo>
                    <a:pt x="46" y="110"/>
                  </a:lnTo>
                  <a:lnTo>
                    <a:pt x="48" y="108"/>
                  </a:lnTo>
                  <a:lnTo>
                    <a:pt x="46" y="108"/>
                  </a:lnTo>
                  <a:lnTo>
                    <a:pt x="44" y="106"/>
                  </a:lnTo>
                  <a:lnTo>
                    <a:pt x="44" y="104"/>
                  </a:lnTo>
                  <a:lnTo>
                    <a:pt x="44" y="104"/>
                  </a:lnTo>
                  <a:lnTo>
                    <a:pt x="44" y="102"/>
                  </a:lnTo>
                  <a:lnTo>
                    <a:pt x="44" y="100"/>
                  </a:lnTo>
                  <a:lnTo>
                    <a:pt x="44" y="98"/>
                  </a:lnTo>
                  <a:lnTo>
                    <a:pt x="46" y="94"/>
                  </a:lnTo>
                  <a:lnTo>
                    <a:pt x="46" y="94"/>
                  </a:lnTo>
                  <a:close/>
                </a:path>
              </a:pathLst>
            </a:custGeom>
            <a:solidFill>
              <a:srgbClr val="FDC24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8"/>
            <p:cNvSpPr>
              <a:spLocks/>
            </p:cNvSpPr>
            <p:nvPr/>
          </p:nvSpPr>
          <p:spPr bwMode="auto">
            <a:xfrm>
              <a:off x="2282825" y="4306888"/>
              <a:ext cx="180975" cy="225425"/>
            </a:xfrm>
            <a:custGeom>
              <a:avLst/>
              <a:gdLst/>
              <a:ahLst/>
              <a:cxnLst>
                <a:cxn ang="0">
                  <a:pos x="36" y="0"/>
                </a:cxn>
                <a:cxn ang="0">
                  <a:pos x="30" y="4"/>
                </a:cxn>
                <a:cxn ang="0">
                  <a:pos x="22" y="8"/>
                </a:cxn>
                <a:cxn ang="0">
                  <a:pos x="20" y="10"/>
                </a:cxn>
                <a:cxn ang="0">
                  <a:pos x="14" y="12"/>
                </a:cxn>
                <a:cxn ang="0">
                  <a:pos x="12" y="14"/>
                </a:cxn>
                <a:cxn ang="0">
                  <a:pos x="14" y="18"/>
                </a:cxn>
                <a:cxn ang="0">
                  <a:pos x="14" y="24"/>
                </a:cxn>
                <a:cxn ang="0">
                  <a:pos x="12" y="28"/>
                </a:cxn>
                <a:cxn ang="0">
                  <a:pos x="12" y="32"/>
                </a:cxn>
                <a:cxn ang="0">
                  <a:pos x="10" y="40"/>
                </a:cxn>
                <a:cxn ang="0">
                  <a:pos x="0" y="64"/>
                </a:cxn>
                <a:cxn ang="0">
                  <a:pos x="2" y="66"/>
                </a:cxn>
                <a:cxn ang="0">
                  <a:pos x="4" y="66"/>
                </a:cxn>
                <a:cxn ang="0">
                  <a:pos x="2" y="70"/>
                </a:cxn>
                <a:cxn ang="0">
                  <a:pos x="4" y="70"/>
                </a:cxn>
                <a:cxn ang="0">
                  <a:pos x="2" y="72"/>
                </a:cxn>
                <a:cxn ang="0">
                  <a:pos x="0" y="78"/>
                </a:cxn>
                <a:cxn ang="0">
                  <a:pos x="0" y="80"/>
                </a:cxn>
                <a:cxn ang="0">
                  <a:pos x="2" y="84"/>
                </a:cxn>
                <a:cxn ang="0">
                  <a:pos x="2" y="86"/>
                </a:cxn>
                <a:cxn ang="0">
                  <a:pos x="4" y="88"/>
                </a:cxn>
                <a:cxn ang="0">
                  <a:pos x="4" y="92"/>
                </a:cxn>
                <a:cxn ang="0">
                  <a:pos x="2" y="92"/>
                </a:cxn>
                <a:cxn ang="0">
                  <a:pos x="4" y="94"/>
                </a:cxn>
                <a:cxn ang="0">
                  <a:pos x="6" y="96"/>
                </a:cxn>
                <a:cxn ang="0">
                  <a:pos x="10" y="100"/>
                </a:cxn>
                <a:cxn ang="0">
                  <a:pos x="12" y="94"/>
                </a:cxn>
                <a:cxn ang="0">
                  <a:pos x="12" y="92"/>
                </a:cxn>
                <a:cxn ang="0">
                  <a:pos x="16" y="90"/>
                </a:cxn>
                <a:cxn ang="0">
                  <a:pos x="18" y="92"/>
                </a:cxn>
                <a:cxn ang="0">
                  <a:pos x="20" y="96"/>
                </a:cxn>
                <a:cxn ang="0">
                  <a:pos x="18" y="104"/>
                </a:cxn>
                <a:cxn ang="0">
                  <a:pos x="10" y="118"/>
                </a:cxn>
                <a:cxn ang="0">
                  <a:pos x="4" y="122"/>
                </a:cxn>
                <a:cxn ang="0">
                  <a:pos x="2" y="130"/>
                </a:cxn>
                <a:cxn ang="0">
                  <a:pos x="6" y="136"/>
                </a:cxn>
                <a:cxn ang="0">
                  <a:pos x="14" y="134"/>
                </a:cxn>
                <a:cxn ang="0">
                  <a:pos x="18" y="134"/>
                </a:cxn>
                <a:cxn ang="0">
                  <a:pos x="28" y="140"/>
                </a:cxn>
                <a:cxn ang="0">
                  <a:pos x="36" y="140"/>
                </a:cxn>
                <a:cxn ang="0">
                  <a:pos x="40" y="136"/>
                </a:cxn>
                <a:cxn ang="0">
                  <a:pos x="46" y="128"/>
                </a:cxn>
                <a:cxn ang="0">
                  <a:pos x="46" y="120"/>
                </a:cxn>
                <a:cxn ang="0">
                  <a:pos x="52" y="116"/>
                </a:cxn>
                <a:cxn ang="0">
                  <a:pos x="58" y="110"/>
                </a:cxn>
                <a:cxn ang="0">
                  <a:pos x="70" y="104"/>
                </a:cxn>
                <a:cxn ang="0">
                  <a:pos x="84" y="96"/>
                </a:cxn>
                <a:cxn ang="0">
                  <a:pos x="100" y="78"/>
                </a:cxn>
                <a:cxn ang="0">
                  <a:pos x="108" y="68"/>
                </a:cxn>
                <a:cxn ang="0">
                  <a:pos x="114" y="52"/>
                </a:cxn>
                <a:cxn ang="0">
                  <a:pos x="112" y="36"/>
                </a:cxn>
                <a:cxn ang="0">
                  <a:pos x="88" y="24"/>
                </a:cxn>
                <a:cxn ang="0">
                  <a:pos x="88" y="26"/>
                </a:cxn>
                <a:cxn ang="0">
                  <a:pos x="86" y="26"/>
                </a:cxn>
                <a:cxn ang="0">
                  <a:pos x="78" y="26"/>
                </a:cxn>
                <a:cxn ang="0">
                  <a:pos x="64" y="18"/>
                </a:cxn>
                <a:cxn ang="0">
                  <a:pos x="60" y="12"/>
                </a:cxn>
                <a:cxn ang="0">
                  <a:pos x="36" y="0"/>
                </a:cxn>
              </a:cxnLst>
              <a:rect l="0" t="0" r="r" b="b"/>
              <a:pathLst>
                <a:path w="114" h="142">
                  <a:moveTo>
                    <a:pt x="36" y="0"/>
                  </a:moveTo>
                  <a:lnTo>
                    <a:pt x="36" y="0"/>
                  </a:lnTo>
                  <a:lnTo>
                    <a:pt x="32" y="2"/>
                  </a:lnTo>
                  <a:lnTo>
                    <a:pt x="30" y="4"/>
                  </a:lnTo>
                  <a:lnTo>
                    <a:pt x="26" y="6"/>
                  </a:lnTo>
                  <a:lnTo>
                    <a:pt x="22" y="8"/>
                  </a:lnTo>
                  <a:lnTo>
                    <a:pt x="22" y="8"/>
                  </a:lnTo>
                  <a:lnTo>
                    <a:pt x="20" y="10"/>
                  </a:lnTo>
                  <a:lnTo>
                    <a:pt x="16" y="10"/>
                  </a:lnTo>
                  <a:lnTo>
                    <a:pt x="14" y="12"/>
                  </a:lnTo>
                  <a:lnTo>
                    <a:pt x="12" y="14"/>
                  </a:lnTo>
                  <a:lnTo>
                    <a:pt x="12" y="14"/>
                  </a:lnTo>
                  <a:lnTo>
                    <a:pt x="12" y="16"/>
                  </a:lnTo>
                  <a:lnTo>
                    <a:pt x="14" y="18"/>
                  </a:lnTo>
                  <a:lnTo>
                    <a:pt x="16" y="18"/>
                  </a:lnTo>
                  <a:lnTo>
                    <a:pt x="14" y="24"/>
                  </a:lnTo>
                  <a:lnTo>
                    <a:pt x="14" y="24"/>
                  </a:lnTo>
                  <a:lnTo>
                    <a:pt x="12" y="28"/>
                  </a:lnTo>
                  <a:lnTo>
                    <a:pt x="12" y="30"/>
                  </a:lnTo>
                  <a:lnTo>
                    <a:pt x="12" y="32"/>
                  </a:lnTo>
                  <a:lnTo>
                    <a:pt x="10" y="40"/>
                  </a:lnTo>
                  <a:lnTo>
                    <a:pt x="10" y="40"/>
                  </a:lnTo>
                  <a:lnTo>
                    <a:pt x="0" y="58"/>
                  </a:lnTo>
                  <a:lnTo>
                    <a:pt x="0" y="64"/>
                  </a:lnTo>
                  <a:lnTo>
                    <a:pt x="0" y="64"/>
                  </a:lnTo>
                  <a:lnTo>
                    <a:pt x="2" y="66"/>
                  </a:lnTo>
                  <a:lnTo>
                    <a:pt x="2" y="66"/>
                  </a:lnTo>
                  <a:lnTo>
                    <a:pt x="4" y="66"/>
                  </a:lnTo>
                  <a:lnTo>
                    <a:pt x="2" y="68"/>
                  </a:lnTo>
                  <a:lnTo>
                    <a:pt x="2" y="70"/>
                  </a:lnTo>
                  <a:lnTo>
                    <a:pt x="4" y="70"/>
                  </a:lnTo>
                  <a:lnTo>
                    <a:pt x="4" y="70"/>
                  </a:lnTo>
                  <a:lnTo>
                    <a:pt x="2" y="72"/>
                  </a:lnTo>
                  <a:lnTo>
                    <a:pt x="2" y="72"/>
                  </a:lnTo>
                  <a:lnTo>
                    <a:pt x="2" y="74"/>
                  </a:lnTo>
                  <a:lnTo>
                    <a:pt x="0" y="78"/>
                  </a:lnTo>
                  <a:lnTo>
                    <a:pt x="0" y="78"/>
                  </a:lnTo>
                  <a:lnTo>
                    <a:pt x="0" y="80"/>
                  </a:lnTo>
                  <a:lnTo>
                    <a:pt x="0" y="82"/>
                  </a:lnTo>
                  <a:lnTo>
                    <a:pt x="2" y="84"/>
                  </a:lnTo>
                  <a:lnTo>
                    <a:pt x="2" y="86"/>
                  </a:lnTo>
                  <a:lnTo>
                    <a:pt x="2" y="86"/>
                  </a:lnTo>
                  <a:lnTo>
                    <a:pt x="2" y="88"/>
                  </a:lnTo>
                  <a:lnTo>
                    <a:pt x="4" y="88"/>
                  </a:lnTo>
                  <a:lnTo>
                    <a:pt x="6" y="90"/>
                  </a:lnTo>
                  <a:lnTo>
                    <a:pt x="4" y="92"/>
                  </a:lnTo>
                  <a:lnTo>
                    <a:pt x="4" y="92"/>
                  </a:lnTo>
                  <a:lnTo>
                    <a:pt x="2" y="92"/>
                  </a:lnTo>
                  <a:lnTo>
                    <a:pt x="2" y="94"/>
                  </a:lnTo>
                  <a:lnTo>
                    <a:pt x="4" y="94"/>
                  </a:lnTo>
                  <a:lnTo>
                    <a:pt x="6" y="96"/>
                  </a:lnTo>
                  <a:lnTo>
                    <a:pt x="6" y="96"/>
                  </a:lnTo>
                  <a:lnTo>
                    <a:pt x="8" y="100"/>
                  </a:lnTo>
                  <a:lnTo>
                    <a:pt x="10" y="100"/>
                  </a:lnTo>
                  <a:lnTo>
                    <a:pt x="12" y="98"/>
                  </a:lnTo>
                  <a:lnTo>
                    <a:pt x="12" y="94"/>
                  </a:lnTo>
                  <a:lnTo>
                    <a:pt x="12" y="94"/>
                  </a:lnTo>
                  <a:lnTo>
                    <a:pt x="12" y="92"/>
                  </a:lnTo>
                  <a:lnTo>
                    <a:pt x="14" y="90"/>
                  </a:lnTo>
                  <a:lnTo>
                    <a:pt x="16" y="90"/>
                  </a:lnTo>
                  <a:lnTo>
                    <a:pt x="18" y="92"/>
                  </a:lnTo>
                  <a:lnTo>
                    <a:pt x="18" y="92"/>
                  </a:lnTo>
                  <a:lnTo>
                    <a:pt x="18" y="94"/>
                  </a:lnTo>
                  <a:lnTo>
                    <a:pt x="20" y="96"/>
                  </a:lnTo>
                  <a:lnTo>
                    <a:pt x="22" y="98"/>
                  </a:lnTo>
                  <a:lnTo>
                    <a:pt x="18" y="104"/>
                  </a:lnTo>
                  <a:lnTo>
                    <a:pt x="18" y="104"/>
                  </a:lnTo>
                  <a:lnTo>
                    <a:pt x="10" y="118"/>
                  </a:lnTo>
                  <a:lnTo>
                    <a:pt x="8" y="122"/>
                  </a:lnTo>
                  <a:lnTo>
                    <a:pt x="4" y="122"/>
                  </a:lnTo>
                  <a:lnTo>
                    <a:pt x="4" y="122"/>
                  </a:lnTo>
                  <a:lnTo>
                    <a:pt x="2" y="130"/>
                  </a:lnTo>
                  <a:lnTo>
                    <a:pt x="4" y="134"/>
                  </a:lnTo>
                  <a:lnTo>
                    <a:pt x="6" y="136"/>
                  </a:lnTo>
                  <a:lnTo>
                    <a:pt x="14" y="134"/>
                  </a:lnTo>
                  <a:lnTo>
                    <a:pt x="14" y="134"/>
                  </a:lnTo>
                  <a:lnTo>
                    <a:pt x="16" y="134"/>
                  </a:lnTo>
                  <a:lnTo>
                    <a:pt x="18" y="134"/>
                  </a:lnTo>
                  <a:lnTo>
                    <a:pt x="24" y="138"/>
                  </a:lnTo>
                  <a:lnTo>
                    <a:pt x="28" y="140"/>
                  </a:lnTo>
                  <a:lnTo>
                    <a:pt x="32" y="142"/>
                  </a:lnTo>
                  <a:lnTo>
                    <a:pt x="36" y="140"/>
                  </a:lnTo>
                  <a:lnTo>
                    <a:pt x="40" y="136"/>
                  </a:lnTo>
                  <a:lnTo>
                    <a:pt x="40" y="136"/>
                  </a:lnTo>
                  <a:lnTo>
                    <a:pt x="44" y="132"/>
                  </a:lnTo>
                  <a:lnTo>
                    <a:pt x="46" y="128"/>
                  </a:lnTo>
                  <a:lnTo>
                    <a:pt x="46" y="124"/>
                  </a:lnTo>
                  <a:lnTo>
                    <a:pt x="46" y="120"/>
                  </a:lnTo>
                  <a:lnTo>
                    <a:pt x="52" y="116"/>
                  </a:lnTo>
                  <a:lnTo>
                    <a:pt x="52" y="116"/>
                  </a:lnTo>
                  <a:lnTo>
                    <a:pt x="56" y="112"/>
                  </a:lnTo>
                  <a:lnTo>
                    <a:pt x="58" y="110"/>
                  </a:lnTo>
                  <a:lnTo>
                    <a:pt x="60" y="108"/>
                  </a:lnTo>
                  <a:lnTo>
                    <a:pt x="70" y="104"/>
                  </a:lnTo>
                  <a:lnTo>
                    <a:pt x="70" y="104"/>
                  </a:lnTo>
                  <a:lnTo>
                    <a:pt x="84" y="96"/>
                  </a:lnTo>
                  <a:lnTo>
                    <a:pt x="94" y="88"/>
                  </a:lnTo>
                  <a:lnTo>
                    <a:pt x="100" y="78"/>
                  </a:lnTo>
                  <a:lnTo>
                    <a:pt x="108" y="68"/>
                  </a:lnTo>
                  <a:lnTo>
                    <a:pt x="108" y="68"/>
                  </a:lnTo>
                  <a:lnTo>
                    <a:pt x="114" y="60"/>
                  </a:lnTo>
                  <a:lnTo>
                    <a:pt x="114" y="52"/>
                  </a:lnTo>
                  <a:lnTo>
                    <a:pt x="112" y="36"/>
                  </a:lnTo>
                  <a:lnTo>
                    <a:pt x="112" y="36"/>
                  </a:lnTo>
                  <a:lnTo>
                    <a:pt x="94" y="26"/>
                  </a:lnTo>
                  <a:lnTo>
                    <a:pt x="88" y="24"/>
                  </a:lnTo>
                  <a:lnTo>
                    <a:pt x="86" y="24"/>
                  </a:lnTo>
                  <a:lnTo>
                    <a:pt x="88" y="26"/>
                  </a:lnTo>
                  <a:lnTo>
                    <a:pt x="88" y="26"/>
                  </a:lnTo>
                  <a:lnTo>
                    <a:pt x="86" y="26"/>
                  </a:lnTo>
                  <a:lnTo>
                    <a:pt x="86" y="28"/>
                  </a:lnTo>
                  <a:lnTo>
                    <a:pt x="78" y="26"/>
                  </a:lnTo>
                  <a:lnTo>
                    <a:pt x="70" y="22"/>
                  </a:lnTo>
                  <a:lnTo>
                    <a:pt x="64" y="18"/>
                  </a:lnTo>
                  <a:lnTo>
                    <a:pt x="64" y="18"/>
                  </a:lnTo>
                  <a:lnTo>
                    <a:pt x="60" y="12"/>
                  </a:lnTo>
                  <a:lnTo>
                    <a:pt x="54" y="8"/>
                  </a:lnTo>
                  <a:lnTo>
                    <a:pt x="36" y="0"/>
                  </a:lnTo>
                  <a:lnTo>
                    <a:pt x="36" y="0"/>
                  </a:lnTo>
                  <a:close/>
                </a:path>
              </a:pathLst>
            </a:custGeom>
            <a:solidFill>
              <a:srgbClr val="F595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9"/>
            <p:cNvSpPr>
              <a:spLocks/>
            </p:cNvSpPr>
            <p:nvPr/>
          </p:nvSpPr>
          <p:spPr bwMode="auto">
            <a:xfrm>
              <a:off x="3159125" y="4110038"/>
              <a:ext cx="107950" cy="161925"/>
            </a:xfrm>
            <a:custGeom>
              <a:avLst/>
              <a:gdLst/>
              <a:ahLst/>
              <a:cxnLst>
                <a:cxn ang="0">
                  <a:pos x="68" y="38"/>
                </a:cxn>
                <a:cxn ang="0">
                  <a:pos x="64" y="32"/>
                </a:cxn>
                <a:cxn ang="0">
                  <a:pos x="62" y="26"/>
                </a:cxn>
                <a:cxn ang="0">
                  <a:pos x="60" y="24"/>
                </a:cxn>
                <a:cxn ang="0">
                  <a:pos x="56" y="22"/>
                </a:cxn>
                <a:cxn ang="0">
                  <a:pos x="54" y="18"/>
                </a:cxn>
                <a:cxn ang="0">
                  <a:pos x="50" y="16"/>
                </a:cxn>
                <a:cxn ang="0">
                  <a:pos x="46" y="14"/>
                </a:cxn>
                <a:cxn ang="0">
                  <a:pos x="42" y="10"/>
                </a:cxn>
                <a:cxn ang="0">
                  <a:pos x="32" y="6"/>
                </a:cxn>
                <a:cxn ang="0">
                  <a:pos x="28" y="4"/>
                </a:cxn>
                <a:cxn ang="0">
                  <a:pos x="24" y="0"/>
                </a:cxn>
                <a:cxn ang="0">
                  <a:pos x="20" y="2"/>
                </a:cxn>
                <a:cxn ang="0">
                  <a:pos x="6" y="18"/>
                </a:cxn>
                <a:cxn ang="0">
                  <a:pos x="4" y="32"/>
                </a:cxn>
                <a:cxn ang="0">
                  <a:pos x="6" y="36"/>
                </a:cxn>
                <a:cxn ang="0">
                  <a:pos x="4" y="42"/>
                </a:cxn>
                <a:cxn ang="0">
                  <a:pos x="8" y="46"/>
                </a:cxn>
                <a:cxn ang="0">
                  <a:pos x="12" y="60"/>
                </a:cxn>
                <a:cxn ang="0">
                  <a:pos x="14" y="64"/>
                </a:cxn>
                <a:cxn ang="0">
                  <a:pos x="10" y="72"/>
                </a:cxn>
                <a:cxn ang="0">
                  <a:pos x="10" y="76"/>
                </a:cxn>
                <a:cxn ang="0">
                  <a:pos x="8" y="84"/>
                </a:cxn>
                <a:cxn ang="0">
                  <a:pos x="0" y="94"/>
                </a:cxn>
                <a:cxn ang="0">
                  <a:pos x="4" y="96"/>
                </a:cxn>
                <a:cxn ang="0">
                  <a:pos x="6" y="96"/>
                </a:cxn>
                <a:cxn ang="0">
                  <a:pos x="10" y="98"/>
                </a:cxn>
                <a:cxn ang="0">
                  <a:pos x="14" y="98"/>
                </a:cxn>
                <a:cxn ang="0">
                  <a:pos x="18" y="98"/>
                </a:cxn>
                <a:cxn ang="0">
                  <a:pos x="22" y="102"/>
                </a:cxn>
                <a:cxn ang="0">
                  <a:pos x="30" y="100"/>
                </a:cxn>
                <a:cxn ang="0">
                  <a:pos x="40" y="96"/>
                </a:cxn>
                <a:cxn ang="0">
                  <a:pos x="40" y="92"/>
                </a:cxn>
                <a:cxn ang="0">
                  <a:pos x="44" y="88"/>
                </a:cxn>
                <a:cxn ang="0">
                  <a:pos x="48" y="80"/>
                </a:cxn>
                <a:cxn ang="0">
                  <a:pos x="50" y="72"/>
                </a:cxn>
                <a:cxn ang="0">
                  <a:pos x="56" y="66"/>
                </a:cxn>
                <a:cxn ang="0">
                  <a:pos x="56" y="64"/>
                </a:cxn>
                <a:cxn ang="0">
                  <a:pos x="60" y="56"/>
                </a:cxn>
                <a:cxn ang="0">
                  <a:pos x="62" y="50"/>
                </a:cxn>
                <a:cxn ang="0">
                  <a:pos x="62" y="44"/>
                </a:cxn>
                <a:cxn ang="0">
                  <a:pos x="66" y="42"/>
                </a:cxn>
                <a:cxn ang="0">
                  <a:pos x="68" y="38"/>
                </a:cxn>
              </a:cxnLst>
              <a:rect l="0" t="0" r="r" b="b"/>
              <a:pathLst>
                <a:path w="68" h="102">
                  <a:moveTo>
                    <a:pt x="68" y="38"/>
                  </a:moveTo>
                  <a:lnTo>
                    <a:pt x="68" y="38"/>
                  </a:lnTo>
                  <a:lnTo>
                    <a:pt x="66" y="34"/>
                  </a:lnTo>
                  <a:lnTo>
                    <a:pt x="64" y="32"/>
                  </a:lnTo>
                  <a:lnTo>
                    <a:pt x="62" y="30"/>
                  </a:lnTo>
                  <a:lnTo>
                    <a:pt x="62" y="26"/>
                  </a:lnTo>
                  <a:lnTo>
                    <a:pt x="62" y="26"/>
                  </a:lnTo>
                  <a:lnTo>
                    <a:pt x="60" y="24"/>
                  </a:lnTo>
                  <a:lnTo>
                    <a:pt x="58" y="24"/>
                  </a:lnTo>
                  <a:lnTo>
                    <a:pt x="56" y="22"/>
                  </a:lnTo>
                  <a:lnTo>
                    <a:pt x="54" y="18"/>
                  </a:lnTo>
                  <a:lnTo>
                    <a:pt x="54" y="18"/>
                  </a:lnTo>
                  <a:lnTo>
                    <a:pt x="52" y="16"/>
                  </a:lnTo>
                  <a:lnTo>
                    <a:pt x="50" y="16"/>
                  </a:lnTo>
                  <a:lnTo>
                    <a:pt x="50" y="16"/>
                  </a:lnTo>
                  <a:lnTo>
                    <a:pt x="46" y="14"/>
                  </a:lnTo>
                  <a:lnTo>
                    <a:pt x="46" y="14"/>
                  </a:lnTo>
                  <a:lnTo>
                    <a:pt x="42" y="10"/>
                  </a:lnTo>
                  <a:lnTo>
                    <a:pt x="36" y="8"/>
                  </a:lnTo>
                  <a:lnTo>
                    <a:pt x="32" y="6"/>
                  </a:lnTo>
                  <a:lnTo>
                    <a:pt x="28" y="4"/>
                  </a:lnTo>
                  <a:lnTo>
                    <a:pt x="28" y="4"/>
                  </a:lnTo>
                  <a:lnTo>
                    <a:pt x="26" y="0"/>
                  </a:lnTo>
                  <a:lnTo>
                    <a:pt x="24" y="0"/>
                  </a:lnTo>
                  <a:lnTo>
                    <a:pt x="20" y="2"/>
                  </a:lnTo>
                  <a:lnTo>
                    <a:pt x="20" y="2"/>
                  </a:lnTo>
                  <a:lnTo>
                    <a:pt x="12" y="10"/>
                  </a:lnTo>
                  <a:lnTo>
                    <a:pt x="6" y="18"/>
                  </a:lnTo>
                  <a:lnTo>
                    <a:pt x="4" y="26"/>
                  </a:lnTo>
                  <a:lnTo>
                    <a:pt x="4" y="32"/>
                  </a:lnTo>
                  <a:lnTo>
                    <a:pt x="4" y="32"/>
                  </a:lnTo>
                  <a:lnTo>
                    <a:pt x="6" y="36"/>
                  </a:lnTo>
                  <a:lnTo>
                    <a:pt x="6" y="38"/>
                  </a:lnTo>
                  <a:lnTo>
                    <a:pt x="4" y="42"/>
                  </a:lnTo>
                  <a:lnTo>
                    <a:pt x="8" y="46"/>
                  </a:lnTo>
                  <a:lnTo>
                    <a:pt x="8" y="46"/>
                  </a:lnTo>
                  <a:lnTo>
                    <a:pt x="10" y="52"/>
                  </a:lnTo>
                  <a:lnTo>
                    <a:pt x="12" y="60"/>
                  </a:lnTo>
                  <a:lnTo>
                    <a:pt x="12" y="60"/>
                  </a:lnTo>
                  <a:lnTo>
                    <a:pt x="14" y="64"/>
                  </a:lnTo>
                  <a:lnTo>
                    <a:pt x="12" y="68"/>
                  </a:lnTo>
                  <a:lnTo>
                    <a:pt x="10" y="72"/>
                  </a:lnTo>
                  <a:lnTo>
                    <a:pt x="10" y="76"/>
                  </a:lnTo>
                  <a:lnTo>
                    <a:pt x="10" y="76"/>
                  </a:lnTo>
                  <a:lnTo>
                    <a:pt x="10" y="80"/>
                  </a:lnTo>
                  <a:lnTo>
                    <a:pt x="8" y="84"/>
                  </a:lnTo>
                  <a:lnTo>
                    <a:pt x="4" y="88"/>
                  </a:lnTo>
                  <a:lnTo>
                    <a:pt x="0" y="94"/>
                  </a:lnTo>
                  <a:lnTo>
                    <a:pt x="0" y="94"/>
                  </a:lnTo>
                  <a:lnTo>
                    <a:pt x="4" y="96"/>
                  </a:lnTo>
                  <a:lnTo>
                    <a:pt x="6" y="96"/>
                  </a:lnTo>
                  <a:lnTo>
                    <a:pt x="6" y="96"/>
                  </a:lnTo>
                  <a:lnTo>
                    <a:pt x="10" y="96"/>
                  </a:lnTo>
                  <a:lnTo>
                    <a:pt x="10" y="98"/>
                  </a:lnTo>
                  <a:lnTo>
                    <a:pt x="12" y="98"/>
                  </a:lnTo>
                  <a:lnTo>
                    <a:pt x="14" y="98"/>
                  </a:lnTo>
                  <a:lnTo>
                    <a:pt x="14" y="98"/>
                  </a:lnTo>
                  <a:lnTo>
                    <a:pt x="18" y="98"/>
                  </a:lnTo>
                  <a:lnTo>
                    <a:pt x="20" y="102"/>
                  </a:lnTo>
                  <a:lnTo>
                    <a:pt x="22" y="102"/>
                  </a:lnTo>
                  <a:lnTo>
                    <a:pt x="30" y="100"/>
                  </a:lnTo>
                  <a:lnTo>
                    <a:pt x="30" y="100"/>
                  </a:lnTo>
                  <a:lnTo>
                    <a:pt x="38" y="98"/>
                  </a:lnTo>
                  <a:lnTo>
                    <a:pt x="40" y="96"/>
                  </a:lnTo>
                  <a:lnTo>
                    <a:pt x="40" y="92"/>
                  </a:lnTo>
                  <a:lnTo>
                    <a:pt x="40" y="92"/>
                  </a:lnTo>
                  <a:lnTo>
                    <a:pt x="42" y="88"/>
                  </a:lnTo>
                  <a:lnTo>
                    <a:pt x="44" y="88"/>
                  </a:lnTo>
                  <a:lnTo>
                    <a:pt x="46" y="86"/>
                  </a:lnTo>
                  <a:lnTo>
                    <a:pt x="48" y="80"/>
                  </a:lnTo>
                  <a:lnTo>
                    <a:pt x="48" y="80"/>
                  </a:lnTo>
                  <a:lnTo>
                    <a:pt x="50" y="72"/>
                  </a:lnTo>
                  <a:lnTo>
                    <a:pt x="54" y="68"/>
                  </a:lnTo>
                  <a:lnTo>
                    <a:pt x="56" y="66"/>
                  </a:lnTo>
                  <a:lnTo>
                    <a:pt x="56" y="64"/>
                  </a:lnTo>
                  <a:lnTo>
                    <a:pt x="56" y="64"/>
                  </a:lnTo>
                  <a:lnTo>
                    <a:pt x="58" y="58"/>
                  </a:lnTo>
                  <a:lnTo>
                    <a:pt x="60" y="56"/>
                  </a:lnTo>
                  <a:lnTo>
                    <a:pt x="62" y="54"/>
                  </a:lnTo>
                  <a:lnTo>
                    <a:pt x="62" y="50"/>
                  </a:lnTo>
                  <a:lnTo>
                    <a:pt x="62" y="50"/>
                  </a:lnTo>
                  <a:lnTo>
                    <a:pt x="62" y="44"/>
                  </a:lnTo>
                  <a:lnTo>
                    <a:pt x="64" y="44"/>
                  </a:lnTo>
                  <a:lnTo>
                    <a:pt x="66" y="42"/>
                  </a:lnTo>
                  <a:lnTo>
                    <a:pt x="68" y="38"/>
                  </a:lnTo>
                  <a:lnTo>
                    <a:pt x="68" y="38"/>
                  </a:lnTo>
                  <a:close/>
                </a:path>
              </a:pathLst>
            </a:custGeom>
            <a:solidFill>
              <a:srgbClr val="DFC8C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0"/>
            <p:cNvSpPr>
              <a:spLocks/>
            </p:cNvSpPr>
            <p:nvPr/>
          </p:nvSpPr>
          <p:spPr bwMode="auto">
            <a:xfrm>
              <a:off x="3044825" y="4100513"/>
              <a:ext cx="146050" cy="174625"/>
            </a:xfrm>
            <a:custGeom>
              <a:avLst/>
              <a:gdLst/>
              <a:ahLst/>
              <a:cxnLst>
                <a:cxn ang="0">
                  <a:pos x="72" y="100"/>
                </a:cxn>
                <a:cxn ang="0">
                  <a:pos x="80" y="90"/>
                </a:cxn>
                <a:cxn ang="0">
                  <a:pos x="82" y="82"/>
                </a:cxn>
                <a:cxn ang="0">
                  <a:pos x="82" y="78"/>
                </a:cxn>
                <a:cxn ang="0">
                  <a:pos x="86" y="70"/>
                </a:cxn>
                <a:cxn ang="0">
                  <a:pos x="84" y="66"/>
                </a:cxn>
                <a:cxn ang="0">
                  <a:pos x="80" y="52"/>
                </a:cxn>
                <a:cxn ang="0">
                  <a:pos x="76" y="48"/>
                </a:cxn>
                <a:cxn ang="0">
                  <a:pos x="78" y="42"/>
                </a:cxn>
                <a:cxn ang="0">
                  <a:pos x="76" y="38"/>
                </a:cxn>
                <a:cxn ang="0">
                  <a:pos x="78" y="24"/>
                </a:cxn>
                <a:cxn ang="0">
                  <a:pos x="92" y="8"/>
                </a:cxn>
                <a:cxn ang="0">
                  <a:pos x="90" y="4"/>
                </a:cxn>
                <a:cxn ang="0">
                  <a:pos x="80" y="2"/>
                </a:cxn>
                <a:cxn ang="0">
                  <a:pos x="76" y="2"/>
                </a:cxn>
                <a:cxn ang="0">
                  <a:pos x="70" y="2"/>
                </a:cxn>
                <a:cxn ang="0">
                  <a:pos x="62" y="4"/>
                </a:cxn>
                <a:cxn ang="0">
                  <a:pos x="60" y="4"/>
                </a:cxn>
                <a:cxn ang="0">
                  <a:pos x="56" y="4"/>
                </a:cxn>
                <a:cxn ang="0">
                  <a:pos x="50" y="4"/>
                </a:cxn>
                <a:cxn ang="0">
                  <a:pos x="44" y="4"/>
                </a:cxn>
                <a:cxn ang="0">
                  <a:pos x="30" y="0"/>
                </a:cxn>
                <a:cxn ang="0">
                  <a:pos x="24" y="4"/>
                </a:cxn>
                <a:cxn ang="0">
                  <a:pos x="16" y="14"/>
                </a:cxn>
                <a:cxn ang="0">
                  <a:pos x="12" y="20"/>
                </a:cxn>
                <a:cxn ang="0">
                  <a:pos x="12" y="26"/>
                </a:cxn>
                <a:cxn ang="0">
                  <a:pos x="8" y="28"/>
                </a:cxn>
                <a:cxn ang="0">
                  <a:pos x="2" y="32"/>
                </a:cxn>
                <a:cxn ang="0">
                  <a:pos x="2" y="42"/>
                </a:cxn>
                <a:cxn ang="0">
                  <a:pos x="0" y="50"/>
                </a:cxn>
                <a:cxn ang="0">
                  <a:pos x="4" y="60"/>
                </a:cxn>
                <a:cxn ang="0">
                  <a:pos x="4" y="66"/>
                </a:cxn>
                <a:cxn ang="0">
                  <a:pos x="6" y="68"/>
                </a:cxn>
                <a:cxn ang="0">
                  <a:pos x="12" y="72"/>
                </a:cxn>
                <a:cxn ang="0">
                  <a:pos x="16" y="80"/>
                </a:cxn>
                <a:cxn ang="0">
                  <a:pos x="20" y="86"/>
                </a:cxn>
                <a:cxn ang="0">
                  <a:pos x="24" y="96"/>
                </a:cxn>
                <a:cxn ang="0">
                  <a:pos x="28" y="106"/>
                </a:cxn>
                <a:cxn ang="0">
                  <a:pos x="32" y="108"/>
                </a:cxn>
                <a:cxn ang="0">
                  <a:pos x="50" y="108"/>
                </a:cxn>
                <a:cxn ang="0">
                  <a:pos x="46" y="104"/>
                </a:cxn>
                <a:cxn ang="0">
                  <a:pos x="48" y="100"/>
                </a:cxn>
                <a:cxn ang="0">
                  <a:pos x="50" y="102"/>
                </a:cxn>
                <a:cxn ang="0">
                  <a:pos x="56" y="102"/>
                </a:cxn>
                <a:cxn ang="0">
                  <a:pos x="58" y="102"/>
                </a:cxn>
                <a:cxn ang="0">
                  <a:pos x="60" y="98"/>
                </a:cxn>
                <a:cxn ang="0">
                  <a:pos x="64" y="96"/>
                </a:cxn>
                <a:cxn ang="0">
                  <a:pos x="68" y="98"/>
                </a:cxn>
                <a:cxn ang="0">
                  <a:pos x="72" y="100"/>
                </a:cxn>
              </a:cxnLst>
              <a:rect l="0" t="0" r="r" b="b"/>
              <a:pathLst>
                <a:path w="92" h="110">
                  <a:moveTo>
                    <a:pt x="72" y="100"/>
                  </a:moveTo>
                  <a:lnTo>
                    <a:pt x="72" y="100"/>
                  </a:lnTo>
                  <a:lnTo>
                    <a:pt x="76" y="94"/>
                  </a:lnTo>
                  <a:lnTo>
                    <a:pt x="80" y="90"/>
                  </a:lnTo>
                  <a:lnTo>
                    <a:pt x="82" y="86"/>
                  </a:lnTo>
                  <a:lnTo>
                    <a:pt x="82" y="82"/>
                  </a:lnTo>
                  <a:lnTo>
                    <a:pt x="82" y="82"/>
                  </a:lnTo>
                  <a:lnTo>
                    <a:pt x="82" y="78"/>
                  </a:lnTo>
                  <a:lnTo>
                    <a:pt x="84" y="74"/>
                  </a:lnTo>
                  <a:lnTo>
                    <a:pt x="86" y="70"/>
                  </a:lnTo>
                  <a:lnTo>
                    <a:pt x="84" y="66"/>
                  </a:lnTo>
                  <a:lnTo>
                    <a:pt x="84" y="66"/>
                  </a:lnTo>
                  <a:lnTo>
                    <a:pt x="82" y="58"/>
                  </a:lnTo>
                  <a:lnTo>
                    <a:pt x="80" y="52"/>
                  </a:lnTo>
                  <a:lnTo>
                    <a:pt x="80" y="52"/>
                  </a:lnTo>
                  <a:lnTo>
                    <a:pt x="76" y="48"/>
                  </a:lnTo>
                  <a:lnTo>
                    <a:pt x="78" y="44"/>
                  </a:lnTo>
                  <a:lnTo>
                    <a:pt x="78" y="42"/>
                  </a:lnTo>
                  <a:lnTo>
                    <a:pt x="76" y="38"/>
                  </a:lnTo>
                  <a:lnTo>
                    <a:pt x="76" y="38"/>
                  </a:lnTo>
                  <a:lnTo>
                    <a:pt x="76" y="32"/>
                  </a:lnTo>
                  <a:lnTo>
                    <a:pt x="78" y="24"/>
                  </a:lnTo>
                  <a:lnTo>
                    <a:pt x="84" y="16"/>
                  </a:lnTo>
                  <a:lnTo>
                    <a:pt x="92" y="8"/>
                  </a:lnTo>
                  <a:lnTo>
                    <a:pt x="92" y="8"/>
                  </a:lnTo>
                  <a:lnTo>
                    <a:pt x="90" y="4"/>
                  </a:lnTo>
                  <a:lnTo>
                    <a:pt x="86" y="2"/>
                  </a:lnTo>
                  <a:lnTo>
                    <a:pt x="80" y="2"/>
                  </a:lnTo>
                  <a:lnTo>
                    <a:pt x="76" y="2"/>
                  </a:lnTo>
                  <a:lnTo>
                    <a:pt x="76" y="2"/>
                  </a:lnTo>
                  <a:lnTo>
                    <a:pt x="74" y="2"/>
                  </a:lnTo>
                  <a:lnTo>
                    <a:pt x="70" y="2"/>
                  </a:lnTo>
                  <a:lnTo>
                    <a:pt x="66" y="2"/>
                  </a:lnTo>
                  <a:lnTo>
                    <a:pt x="62" y="4"/>
                  </a:lnTo>
                  <a:lnTo>
                    <a:pt x="62" y="4"/>
                  </a:lnTo>
                  <a:lnTo>
                    <a:pt x="60" y="4"/>
                  </a:lnTo>
                  <a:lnTo>
                    <a:pt x="58" y="4"/>
                  </a:lnTo>
                  <a:lnTo>
                    <a:pt x="56" y="4"/>
                  </a:lnTo>
                  <a:lnTo>
                    <a:pt x="50" y="4"/>
                  </a:lnTo>
                  <a:lnTo>
                    <a:pt x="50" y="4"/>
                  </a:lnTo>
                  <a:lnTo>
                    <a:pt x="48" y="6"/>
                  </a:lnTo>
                  <a:lnTo>
                    <a:pt x="44" y="4"/>
                  </a:lnTo>
                  <a:lnTo>
                    <a:pt x="38" y="2"/>
                  </a:lnTo>
                  <a:lnTo>
                    <a:pt x="30" y="0"/>
                  </a:lnTo>
                  <a:lnTo>
                    <a:pt x="26" y="0"/>
                  </a:lnTo>
                  <a:lnTo>
                    <a:pt x="24" y="4"/>
                  </a:lnTo>
                  <a:lnTo>
                    <a:pt x="24" y="4"/>
                  </a:lnTo>
                  <a:lnTo>
                    <a:pt x="16" y="14"/>
                  </a:lnTo>
                  <a:lnTo>
                    <a:pt x="16" y="14"/>
                  </a:lnTo>
                  <a:lnTo>
                    <a:pt x="12" y="20"/>
                  </a:lnTo>
                  <a:lnTo>
                    <a:pt x="12" y="24"/>
                  </a:lnTo>
                  <a:lnTo>
                    <a:pt x="12" y="26"/>
                  </a:lnTo>
                  <a:lnTo>
                    <a:pt x="8" y="28"/>
                  </a:lnTo>
                  <a:lnTo>
                    <a:pt x="8" y="28"/>
                  </a:lnTo>
                  <a:lnTo>
                    <a:pt x="4" y="30"/>
                  </a:lnTo>
                  <a:lnTo>
                    <a:pt x="2" y="32"/>
                  </a:lnTo>
                  <a:lnTo>
                    <a:pt x="4" y="34"/>
                  </a:lnTo>
                  <a:lnTo>
                    <a:pt x="2" y="42"/>
                  </a:lnTo>
                  <a:lnTo>
                    <a:pt x="2" y="42"/>
                  </a:lnTo>
                  <a:lnTo>
                    <a:pt x="0" y="50"/>
                  </a:lnTo>
                  <a:lnTo>
                    <a:pt x="2" y="56"/>
                  </a:lnTo>
                  <a:lnTo>
                    <a:pt x="4" y="60"/>
                  </a:lnTo>
                  <a:lnTo>
                    <a:pt x="4" y="66"/>
                  </a:lnTo>
                  <a:lnTo>
                    <a:pt x="4" y="66"/>
                  </a:lnTo>
                  <a:lnTo>
                    <a:pt x="6" y="68"/>
                  </a:lnTo>
                  <a:lnTo>
                    <a:pt x="6" y="68"/>
                  </a:lnTo>
                  <a:lnTo>
                    <a:pt x="10" y="68"/>
                  </a:lnTo>
                  <a:lnTo>
                    <a:pt x="12" y="72"/>
                  </a:lnTo>
                  <a:lnTo>
                    <a:pt x="12" y="72"/>
                  </a:lnTo>
                  <a:lnTo>
                    <a:pt x="16" y="80"/>
                  </a:lnTo>
                  <a:lnTo>
                    <a:pt x="20" y="86"/>
                  </a:lnTo>
                  <a:lnTo>
                    <a:pt x="20" y="86"/>
                  </a:lnTo>
                  <a:lnTo>
                    <a:pt x="22" y="90"/>
                  </a:lnTo>
                  <a:lnTo>
                    <a:pt x="24" y="96"/>
                  </a:lnTo>
                  <a:lnTo>
                    <a:pt x="26" y="104"/>
                  </a:lnTo>
                  <a:lnTo>
                    <a:pt x="28" y="106"/>
                  </a:lnTo>
                  <a:lnTo>
                    <a:pt x="32" y="108"/>
                  </a:lnTo>
                  <a:lnTo>
                    <a:pt x="32" y="108"/>
                  </a:lnTo>
                  <a:lnTo>
                    <a:pt x="46" y="110"/>
                  </a:lnTo>
                  <a:lnTo>
                    <a:pt x="50" y="108"/>
                  </a:lnTo>
                  <a:lnTo>
                    <a:pt x="50" y="106"/>
                  </a:lnTo>
                  <a:lnTo>
                    <a:pt x="46" y="104"/>
                  </a:lnTo>
                  <a:lnTo>
                    <a:pt x="44" y="102"/>
                  </a:lnTo>
                  <a:lnTo>
                    <a:pt x="48" y="100"/>
                  </a:lnTo>
                  <a:lnTo>
                    <a:pt x="48" y="100"/>
                  </a:lnTo>
                  <a:lnTo>
                    <a:pt x="50" y="102"/>
                  </a:lnTo>
                  <a:lnTo>
                    <a:pt x="52" y="102"/>
                  </a:lnTo>
                  <a:lnTo>
                    <a:pt x="56" y="102"/>
                  </a:lnTo>
                  <a:lnTo>
                    <a:pt x="56" y="102"/>
                  </a:lnTo>
                  <a:lnTo>
                    <a:pt x="58" y="102"/>
                  </a:lnTo>
                  <a:lnTo>
                    <a:pt x="60" y="100"/>
                  </a:lnTo>
                  <a:lnTo>
                    <a:pt x="60" y="98"/>
                  </a:lnTo>
                  <a:lnTo>
                    <a:pt x="64" y="96"/>
                  </a:lnTo>
                  <a:lnTo>
                    <a:pt x="64" y="96"/>
                  </a:lnTo>
                  <a:lnTo>
                    <a:pt x="66" y="98"/>
                  </a:lnTo>
                  <a:lnTo>
                    <a:pt x="68" y="98"/>
                  </a:lnTo>
                  <a:lnTo>
                    <a:pt x="68" y="100"/>
                  </a:lnTo>
                  <a:lnTo>
                    <a:pt x="72" y="100"/>
                  </a:lnTo>
                  <a:lnTo>
                    <a:pt x="72" y="100"/>
                  </a:lnTo>
                  <a:close/>
                </a:path>
              </a:pathLst>
            </a:custGeom>
            <a:solidFill>
              <a:srgbClr val="FFE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p:cNvSpPr>
            <p:nvPr/>
          </p:nvSpPr>
          <p:spPr bwMode="auto">
            <a:xfrm>
              <a:off x="2940050" y="4005263"/>
              <a:ext cx="155575" cy="295275"/>
            </a:xfrm>
            <a:custGeom>
              <a:avLst/>
              <a:gdLst/>
              <a:ahLst/>
              <a:cxnLst>
                <a:cxn ang="0">
                  <a:pos x="36" y="0"/>
                </a:cxn>
                <a:cxn ang="0">
                  <a:pos x="56" y="12"/>
                </a:cxn>
                <a:cxn ang="0">
                  <a:pos x="66" y="30"/>
                </a:cxn>
                <a:cxn ang="0">
                  <a:pos x="66" y="36"/>
                </a:cxn>
                <a:cxn ang="0">
                  <a:pos x="76" y="40"/>
                </a:cxn>
                <a:cxn ang="0">
                  <a:pos x="82" y="52"/>
                </a:cxn>
                <a:cxn ang="0">
                  <a:pos x="88" y="54"/>
                </a:cxn>
                <a:cxn ang="0">
                  <a:pos x="82" y="74"/>
                </a:cxn>
                <a:cxn ang="0">
                  <a:pos x="78" y="84"/>
                </a:cxn>
                <a:cxn ang="0">
                  <a:pos x="74" y="88"/>
                </a:cxn>
                <a:cxn ang="0">
                  <a:pos x="70" y="94"/>
                </a:cxn>
                <a:cxn ang="0">
                  <a:pos x="66" y="110"/>
                </a:cxn>
                <a:cxn ang="0">
                  <a:pos x="70" y="126"/>
                </a:cxn>
                <a:cxn ang="0">
                  <a:pos x="72" y="128"/>
                </a:cxn>
                <a:cxn ang="0">
                  <a:pos x="78" y="132"/>
                </a:cxn>
                <a:cxn ang="0">
                  <a:pos x="86" y="146"/>
                </a:cxn>
                <a:cxn ang="0">
                  <a:pos x="92" y="164"/>
                </a:cxn>
                <a:cxn ang="0">
                  <a:pos x="98" y="168"/>
                </a:cxn>
                <a:cxn ang="0">
                  <a:pos x="86" y="166"/>
                </a:cxn>
                <a:cxn ang="0">
                  <a:pos x="84" y="166"/>
                </a:cxn>
                <a:cxn ang="0">
                  <a:pos x="72" y="174"/>
                </a:cxn>
                <a:cxn ang="0">
                  <a:pos x="60" y="180"/>
                </a:cxn>
                <a:cxn ang="0">
                  <a:pos x="56" y="182"/>
                </a:cxn>
                <a:cxn ang="0">
                  <a:pos x="52" y="186"/>
                </a:cxn>
                <a:cxn ang="0">
                  <a:pos x="42" y="180"/>
                </a:cxn>
                <a:cxn ang="0">
                  <a:pos x="40" y="172"/>
                </a:cxn>
                <a:cxn ang="0">
                  <a:pos x="34" y="160"/>
                </a:cxn>
                <a:cxn ang="0">
                  <a:pos x="30" y="152"/>
                </a:cxn>
                <a:cxn ang="0">
                  <a:pos x="30" y="146"/>
                </a:cxn>
                <a:cxn ang="0">
                  <a:pos x="28" y="138"/>
                </a:cxn>
                <a:cxn ang="0">
                  <a:pos x="30" y="132"/>
                </a:cxn>
                <a:cxn ang="0">
                  <a:pos x="32" y="120"/>
                </a:cxn>
                <a:cxn ang="0">
                  <a:pos x="38" y="110"/>
                </a:cxn>
                <a:cxn ang="0">
                  <a:pos x="34" y="104"/>
                </a:cxn>
                <a:cxn ang="0">
                  <a:pos x="32" y="98"/>
                </a:cxn>
                <a:cxn ang="0">
                  <a:pos x="24" y="96"/>
                </a:cxn>
                <a:cxn ang="0">
                  <a:pos x="26" y="86"/>
                </a:cxn>
                <a:cxn ang="0">
                  <a:pos x="14" y="84"/>
                </a:cxn>
                <a:cxn ang="0">
                  <a:pos x="2" y="64"/>
                </a:cxn>
                <a:cxn ang="0">
                  <a:pos x="2" y="56"/>
                </a:cxn>
                <a:cxn ang="0">
                  <a:pos x="6" y="46"/>
                </a:cxn>
                <a:cxn ang="0">
                  <a:pos x="6" y="40"/>
                </a:cxn>
                <a:cxn ang="0">
                  <a:pos x="20" y="32"/>
                </a:cxn>
                <a:cxn ang="0">
                  <a:pos x="14" y="26"/>
                </a:cxn>
                <a:cxn ang="0">
                  <a:pos x="10" y="26"/>
                </a:cxn>
                <a:cxn ang="0">
                  <a:pos x="12" y="20"/>
                </a:cxn>
                <a:cxn ang="0">
                  <a:pos x="14" y="14"/>
                </a:cxn>
                <a:cxn ang="0">
                  <a:pos x="18" y="10"/>
                </a:cxn>
                <a:cxn ang="0">
                  <a:pos x="30" y="8"/>
                </a:cxn>
                <a:cxn ang="0">
                  <a:pos x="30" y="2"/>
                </a:cxn>
              </a:cxnLst>
              <a:rect l="0" t="0" r="r" b="b"/>
              <a:pathLst>
                <a:path w="98" h="186">
                  <a:moveTo>
                    <a:pt x="30" y="2"/>
                  </a:moveTo>
                  <a:lnTo>
                    <a:pt x="30" y="2"/>
                  </a:lnTo>
                  <a:lnTo>
                    <a:pt x="36" y="0"/>
                  </a:lnTo>
                  <a:lnTo>
                    <a:pt x="40" y="0"/>
                  </a:lnTo>
                  <a:lnTo>
                    <a:pt x="56" y="12"/>
                  </a:lnTo>
                  <a:lnTo>
                    <a:pt x="56" y="12"/>
                  </a:lnTo>
                  <a:lnTo>
                    <a:pt x="64" y="20"/>
                  </a:lnTo>
                  <a:lnTo>
                    <a:pt x="66" y="24"/>
                  </a:lnTo>
                  <a:lnTo>
                    <a:pt x="66" y="30"/>
                  </a:lnTo>
                  <a:lnTo>
                    <a:pt x="62" y="38"/>
                  </a:lnTo>
                  <a:lnTo>
                    <a:pt x="62" y="38"/>
                  </a:lnTo>
                  <a:lnTo>
                    <a:pt x="66" y="36"/>
                  </a:lnTo>
                  <a:lnTo>
                    <a:pt x="70" y="36"/>
                  </a:lnTo>
                  <a:lnTo>
                    <a:pt x="76" y="40"/>
                  </a:lnTo>
                  <a:lnTo>
                    <a:pt x="76" y="40"/>
                  </a:lnTo>
                  <a:lnTo>
                    <a:pt x="80" y="46"/>
                  </a:lnTo>
                  <a:lnTo>
                    <a:pt x="82" y="48"/>
                  </a:lnTo>
                  <a:lnTo>
                    <a:pt x="82" y="52"/>
                  </a:lnTo>
                  <a:lnTo>
                    <a:pt x="86" y="52"/>
                  </a:lnTo>
                  <a:lnTo>
                    <a:pt x="86" y="52"/>
                  </a:lnTo>
                  <a:lnTo>
                    <a:pt x="88" y="54"/>
                  </a:lnTo>
                  <a:lnTo>
                    <a:pt x="88" y="56"/>
                  </a:lnTo>
                  <a:lnTo>
                    <a:pt x="86" y="64"/>
                  </a:lnTo>
                  <a:lnTo>
                    <a:pt x="82" y="74"/>
                  </a:lnTo>
                  <a:lnTo>
                    <a:pt x="82" y="74"/>
                  </a:lnTo>
                  <a:lnTo>
                    <a:pt x="78" y="80"/>
                  </a:lnTo>
                  <a:lnTo>
                    <a:pt x="78" y="84"/>
                  </a:lnTo>
                  <a:lnTo>
                    <a:pt x="78" y="86"/>
                  </a:lnTo>
                  <a:lnTo>
                    <a:pt x="74" y="88"/>
                  </a:lnTo>
                  <a:lnTo>
                    <a:pt x="74" y="88"/>
                  </a:lnTo>
                  <a:lnTo>
                    <a:pt x="70" y="90"/>
                  </a:lnTo>
                  <a:lnTo>
                    <a:pt x="68" y="92"/>
                  </a:lnTo>
                  <a:lnTo>
                    <a:pt x="70" y="94"/>
                  </a:lnTo>
                  <a:lnTo>
                    <a:pt x="68" y="102"/>
                  </a:lnTo>
                  <a:lnTo>
                    <a:pt x="68" y="102"/>
                  </a:lnTo>
                  <a:lnTo>
                    <a:pt x="66" y="110"/>
                  </a:lnTo>
                  <a:lnTo>
                    <a:pt x="68" y="116"/>
                  </a:lnTo>
                  <a:lnTo>
                    <a:pt x="70" y="120"/>
                  </a:lnTo>
                  <a:lnTo>
                    <a:pt x="70" y="126"/>
                  </a:lnTo>
                  <a:lnTo>
                    <a:pt x="70" y="126"/>
                  </a:lnTo>
                  <a:lnTo>
                    <a:pt x="72" y="128"/>
                  </a:lnTo>
                  <a:lnTo>
                    <a:pt x="72" y="128"/>
                  </a:lnTo>
                  <a:lnTo>
                    <a:pt x="76" y="128"/>
                  </a:lnTo>
                  <a:lnTo>
                    <a:pt x="78" y="132"/>
                  </a:lnTo>
                  <a:lnTo>
                    <a:pt x="78" y="132"/>
                  </a:lnTo>
                  <a:lnTo>
                    <a:pt x="82" y="140"/>
                  </a:lnTo>
                  <a:lnTo>
                    <a:pt x="86" y="146"/>
                  </a:lnTo>
                  <a:lnTo>
                    <a:pt x="86" y="146"/>
                  </a:lnTo>
                  <a:lnTo>
                    <a:pt x="88" y="150"/>
                  </a:lnTo>
                  <a:lnTo>
                    <a:pt x="90" y="156"/>
                  </a:lnTo>
                  <a:lnTo>
                    <a:pt x="92" y="164"/>
                  </a:lnTo>
                  <a:lnTo>
                    <a:pt x="94" y="166"/>
                  </a:lnTo>
                  <a:lnTo>
                    <a:pt x="98" y="168"/>
                  </a:lnTo>
                  <a:lnTo>
                    <a:pt x="98" y="168"/>
                  </a:lnTo>
                  <a:lnTo>
                    <a:pt x="90" y="170"/>
                  </a:lnTo>
                  <a:lnTo>
                    <a:pt x="88" y="168"/>
                  </a:lnTo>
                  <a:lnTo>
                    <a:pt x="86" y="166"/>
                  </a:lnTo>
                  <a:lnTo>
                    <a:pt x="86" y="166"/>
                  </a:lnTo>
                  <a:lnTo>
                    <a:pt x="86" y="166"/>
                  </a:lnTo>
                  <a:lnTo>
                    <a:pt x="84" y="166"/>
                  </a:lnTo>
                  <a:lnTo>
                    <a:pt x="82" y="168"/>
                  </a:lnTo>
                  <a:lnTo>
                    <a:pt x="80" y="170"/>
                  </a:lnTo>
                  <a:lnTo>
                    <a:pt x="72" y="174"/>
                  </a:lnTo>
                  <a:lnTo>
                    <a:pt x="72" y="174"/>
                  </a:lnTo>
                  <a:lnTo>
                    <a:pt x="64" y="176"/>
                  </a:lnTo>
                  <a:lnTo>
                    <a:pt x="60" y="180"/>
                  </a:lnTo>
                  <a:lnTo>
                    <a:pt x="60" y="184"/>
                  </a:lnTo>
                  <a:lnTo>
                    <a:pt x="60" y="184"/>
                  </a:lnTo>
                  <a:lnTo>
                    <a:pt x="56" y="182"/>
                  </a:lnTo>
                  <a:lnTo>
                    <a:pt x="54" y="184"/>
                  </a:lnTo>
                  <a:lnTo>
                    <a:pt x="52" y="186"/>
                  </a:lnTo>
                  <a:lnTo>
                    <a:pt x="52" y="186"/>
                  </a:lnTo>
                  <a:lnTo>
                    <a:pt x="48" y="184"/>
                  </a:lnTo>
                  <a:lnTo>
                    <a:pt x="46" y="182"/>
                  </a:lnTo>
                  <a:lnTo>
                    <a:pt x="42" y="180"/>
                  </a:lnTo>
                  <a:lnTo>
                    <a:pt x="40" y="174"/>
                  </a:lnTo>
                  <a:lnTo>
                    <a:pt x="40" y="174"/>
                  </a:lnTo>
                  <a:lnTo>
                    <a:pt x="40" y="172"/>
                  </a:lnTo>
                  <a:lnTo>
                    <a:pt x="38" y="170"/>
                  </a:lnTo>
                  <a:lnTo>
                    <a:pt x="36" y="168"/>
                  </a:lnTo>
                  <a:lnTo>
                    <a:pt x="34" y="160"/>
                  </a:lnTo>
                  <a:lnTo>
                    <a:pt x="34" y="160"/>
                  </a:lnTo>
                  <a:lnTo>
                    <a:pt x="32" y="154"/>
                  </a:lnTo>
                  <a:lnTo>
                    <a:pt x="30" y="152"/>
                  </a:lnTo>
                  <a:lnTo>
                    <a:pt x="28" y="150"/>
                  </a:lnTo>
                  <a:lnTo>
                    <a:pt x="30" y="146"/>
                  </a:lnTo>
                  <a:lnTo>
                    <a:pt x="30" y="146"/>
                  </a:lnTo>
                  <a:lnTo>
                    <a:pt x="32" y="144"/>
                  </a:lnTo>
                  <a:lnTo>
                    <a:pt x="30" y="140"/>
                  </a:lnTo>
                  <a:lnTo>
                    <a:pt x="28" y="138"/>
                  </a:lnTo>
                  <a:lnTo>
                    <a:pt x="28" y="134"/>
                  </a:lnTo>
                  <a:lnTo>
                    <a:pt x="28" y="134"/>
                  </a:lnTo>
                  <a:lnTo>
                    <a:pt x="30" y="132"/>
                  </a:lnTo>
                  <a:lnTo>
                    <a:pt x="28" y="130"/>
                  </a:lnTo>
                  <a:lnTo>
                    <a:pt x="28" y="126"/>
                  </a:lnTo>
                  <a:lnTo>
                    <a:pt x="32" y="120"/>
                  </a:lnTo>
                  <a:lnTo>
                    <a:pt x="32" y="120"/>
                  </a:lnTo>
                  <a:lnTo>
                    <a:pt x="38" y="112"/>
                  </a:lnTo>
                  <a:lnTo>
                    <a:pt x="38" y="110"/>
                  </a:lnTo>
                  <a:lnTo>
                    <a:pt x="38" y="110"/>
                  </a:lnTo>
                  <a:lnTo>
                    <a:pt x="34" y="108"/>
                  </a:lnTo>
                  <a:lnTo>
                    <a:pt x="34" y="104"/>
                  </a:lnTo>
                  <a:lnTo>
                    <a:pt x="32" y="100"/>
                  </a:lnTo>
                  <a:lnTo>
                    <a:pt x="32" y="100"/>
                  </a:lnTo>
                  <a:lnTo>
                    <a:pt x="32" y="98"/>
                  </a:lnTo>
                  <a:lnTo>
                    <a:pt x="32" y="96"/>
                  </a:lnTo>
                  <a:lnTo>
                    <a:pt x="28" y="96"/>
                  </a:lnTo>
                  <a:lnTo>
                    <a:pt x="24" y="96"/>
                  </a:lnTo>
                  <a:lnTo>
                    <a:pt x="26" y="92"/>
                  </a:lnTo>
                  <a:lnTo>
                    <a:pt x="26" y="92"/>
                  </a:lnTo>
                  <a:lnTo>
                    <a:pt x="26" y="86"/>
                  </a:lnTo>
                  <a:lnTo>
                    <a:pt x="24" y="86"/>
                  </a:lnTo>
                  <a:lnTo>
                    <a:pt x="20" y="86"/>
                  </a:lnTo>
                  <a:lnTo>
                    <a:pt x="14" y="84"/>
                  </a:lnTo>
                  <a:lnTo>
                    <a:pt x="14" y="84"/>
                  </a:lnTo>
                  <a:lnTo>
                    <a:pt x="4" y="70"/>
                  </a:lnTo>
                  <a:lnTo>
                    <a:pt x="2" y="64"/>
                  </a:lnTo>
                  <a:lnTo>
                    <a:pt x="0" y="60"/>
                  </a:lnTo>
                  <a:lnTo>
                    <a:pt x="0" y="60"/>
                  </a:lnTo>
                  <a:lnTo>
                    <a:pt x="2" y="56"/>
                  </a:lnTo>
                  <a:lnTo>
                    <a:pt x="4" y="52"/>
                  </a:lnTo>
                  <a:lnTo>
                    <a:pt x="8" y="50"/>
                  </a:lnTo>
                  <a:lnTo>
                    <a:pt x="6" y="46"/>
                  </a:lnTo>
                  <a:lnTo>
                    <a:pt x="6" y="46"/>
                  </a:lnTo>
                  <a:lnTo>
                    <a:pt x="6" y="42"/>
                  </a:lnTo>
                  <a:lnTo>
                    <a:pt x="6" y="40"/>
                  </a:lnTo>
                  <a:lnTo>
                    <a:pt x="16" y="34"/>
                  </a:lnTo>
                  <a:lnTo>
                    <a:pt x="16" y="34"/>
                  </a:lnTo>
                  <a:lnTo>
                    <a:pt x="20" y="32"/>
                  </a:lnTo>
                  <a:lnTo>
                    <a:pt x="20" y="28"/>
                  </a:lnTo>
                  <a:lnTo>
                    <a:pt x="18" y="26"/>
                  </a:lnTo>
                  <a:lnTo>
                    <a:pt x="14" y="26"/>
                  </a:lnTo>
                  <a:lnTo>
                    <a:pt x="14" y="26"/>
                  </a:lnTo>
                  <a:lnTo>
                    <a:pt x="10" y="28"/>
                  </a:lnTo>
                  <a:lnTo>
                    <a:pt x="10" y="26"/>
                  </a:lnTo>
                  <a:lnTo>
                    <a:pt x="12" y="24"/>
                  </a:lnTo>
                  <a:lnTo>
                    <a:pt x="12" y="20"/>
                  </a:lnTo>
                  <a:lnTo>
                    <a:pt x="12" y="20"/>
                  </a:lnTo>
                  <a:lnTo>
                    <a:pt x="12" y="18"/>
                  </a:lnTo>
                  <a:lnTo>
                    <a:pt x="12" y="16"/>
                  </a:lnTo>
                  <a:lnTo>
                    <a:pt x="14" y="14"/>
                  </a:lnTo>
                  <a:lnTo>
                    <a:pt x="16" y="12"/>
                  </a:lnTo>
                  <a:lnTo>
                    <a:pt x="16" y="12"/>
                  </a:lnTo>
                  <a:lnTo>
                    <a:pt x="18" y="10"/>
                  </a:lnTo>
                  <a:lnTo>
                    <a:pt x="20" y="8"/>
                  </a:lnTo>
                  <a:lnTo>
                    <a:pt x="26" y="8"/>
                  </a:lnTo>
                  <a:lnTo>
                    <a:pt x="30" y="8"/>
                  </a:lnTo>
                  <a:lnTo>
                    <a:pt x="30" y="6"/>
                  </a:lnTo>
                  <a:lnTo>
                    <a:pt x="30" y="2"/>
                  </a:lnTo>
                  <a:lnTo>
                    <a:pt x="30" y="2"/>
                  </a:lnTo>
                  <a:close/>
                </a:path>
              </a:pathLst>
            </a:custGeom>
            <a:solidFill>
              <a:srgbClr val="F9AC5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p:cNvSpPr>
            <p:nvPr/>
          </p:nvSpPr>
          <p:spPr bwMode="auto">
            <a:xfrm>
              <a:off x="2120900" y="3903663"/>
              <a:ext cx="114300" cy="114300"/>
            </a:xfrm>
            <a:custGeom>
              <a:avLst/>
              <a:gdLst/>
              <a:ahLst/>
              <a:cxnLst>
                <a:cxn ang="0">
                  <a:pos x="6" y="2"/>
                </a:cxn>
                <a:cxn ang="0">
                  <a:pos x="14" y="0"/>
                </a:cxn>
                <a:cxn ang="0">
                  <a:pos x="22" y="2"/>
                </a:cxn>
                <a:cxn ang="0">
                  <a:pos x="28" y="0"/>
                </a:cxn>
                <a:cxn ang="0">
                  <a:pos x="38" y="6"/>
                </a:cxn>
                <a:cxn ang="0">
                  <a:pos x="42" y="6"/>
                </a:cxn>
                <a:cxn ang="0">
                  <a:pos x="48" y="6"/>
                </a:cxn>
                <a:cxn ang="0">
                  <a:pos x="56" y="4"/>
                </a:cxn>
                <a:cxn ang="0">
                  <a:pos x="56" y="4"/>
                </a:cxn>
                <a:cxn ang="0">
                  <a:pos x="58" y="10"/>
                </a:cxn>
                <a:cxn ang="0">
                  <a:pos x="60" y="16"/>
                </a:cxn>
                <a:cxn ang="0">
                  <a:pos x="72" y="32"/>
                </a:cxn>
                <a:cxn ang="0">
                  <a:pos x="68" y="34"/>
                </a:cxn>
                <a:cxn ang="0">
                  <a:pos x="64" y="38"/>
                </a:cxn>
                <a:cxn ang="0">
                  <a:pos x="66" y="44"/>
                </a:cxn>
                <a:cxn ang="0">
                  <a:pos x="66" y="50"/>
                </a:cxn>
                <a:cxn ang="0">
                  <a:pos x="64" y="54"/>
                </a:cxn>
                <a:cxn ang="0">
                  <a:pos x="64" y="60"/>
                </a:cxn>
                <a:cxn ang="0">
                  <a:pos x="62" y="62"/>
                </a:cxn>
                <a:cxn ang="0">
                  <a:pos x="62" y="66"/>
                </a:cxn>
                <a:cxn ang="0">
                  <a:pos x="62" y="72"/>
                </a:cxn>
                <a:cxn ang="0">
                  <a:pos x="60" y="70"/>
                </a:cxn>
                <a:cxn ang="0">
                  <a:pos x="58" y="66"/>
                </a:cxn>
                <a:cxn ang="0">
                  <a:pos x="56" y="66"/>
                </a:cxn>
                <a:cxn ang="0">
                  <a:pos x="58" y="62"/>
                </a:cxn>
                <a:cxn ang="0">
                  <a:pos x="56" y="60"/>
                </a:cxn>
                <a:cxn ang="0">
                  <a:pos x="52" y="60"/>
                </a:cxn>
                <a:cxn ang="0">
                  <a:pos x="52" y="62"/>
                </a:cxn>
                <a:cxn ang="0">
                  <a:pos x="54" y="64"/>
                </a:cxn>
                <a:cxn ang="0">
                  <a:pos x="48" y="62"/>
                </a:cxn>
                <a:cxn ang="0">
                  <a:pos x="48" y="56"/>
                </a:cxn>
                <a:cxn ang="0">
                  <a:pos x="46" y="54"/>
                </a:cxn>
                <a:cxn ang="0">
                  <a:pos x="48" y="50"/>
                </a:cxn>
                <a:cxn ang="0">
                  <a:pos x="36" y="42"/>
                </a:cxn>
                <a:cxn ang="0">
                  <a:pos x="26" y="36"/>
                </a:cxn>
                <a:cxn ang="0">
                  <a:pos x="24" y="32"/>
                </a:cxn>
                <a:cxn ang="0">
                  <a:pos x="22" y="26"/>
                </a:cxn>
                <a:cxn ang="0">
                  <a:pos x="16" y="24"/>
                </a:cxn>
                <a:cxn ang="0">
                  <a:pos x="18" y="28"/>
                </a:cxn>
                <a:cxn ang="0">
                  <a:pos x="20" y="30"/>
                </a:cxn>
                <a:cxn ang="0">
                  <a:pos x="18" y="34"/>
                </a:cxn>
                <a:cxn ang="0">
                  <a:pos x="14" y="32"/>
                </a:cxn>
                <a:cxn ang="0">
                  <a:pos x="6" y="24"/>
                </a:cxn>
                <a:cxn ang="0">
                  <a:pos x="8" y="20"/>
                </a:cxn>
                <a:cxn ang="0">
                  <a:pos x="6" y="14"/>
                </a:cxn>
                <a:cxn ang="0">
                  <a:pos x="6" y="10"/>
                </a:cxn>
                <a:cxn ang="0">
                  <a:pos x="2" y="8"/>
                </a:cxn>
                <a:cxn ang="0">
                  <a:pos x="0" y="6"/>
                </a:cxn>
                <a:cxn ang="0">
                  <a:pos x="6" y="4"/>
                </a:cxn>
                <a:cxn ang="0">
                  <a:pos x="6" y="2"/>
                </a:cxn>
              </a:cxnLst>
              <a:rect l="0" t="0" r="r" b="b"/>
              <a:pathLst>
                <a:path w="72" h="72">
                  <a:moveTo>
                    <a:pt x="6" y="2"/>
                  </a:moveTo>
                  <a:lnTo>
                    <a:pt x="6" y="2"/>
                  </a:lnTo>
                  <a:lnTo>
                    <a:pt x="10" y="0"/>
                  </a:lnTo>
                  <a:lnTo>
                    <a:pt x="14" y="0"/>
                  </a:lnTo>
                  <a:lnTo>
                    <a:pt x="18" y="2"/>
                  </a:lnTo>
                  <a:lnTo>
                    <a:pt x="22" y="2"/>
                  </a:lnTo>
                  <a:lnTo>
                    <a:pt x="22" y="2"/>
                  </a:lnTo>
                  <a:lnTo>
                    <a:pt x="28" y="0"/>
                  </a:lnTo>
                  <a:lnTo>
                    <a:pt x="34" y="2"/>
                  </a:lnTo>
                  <a:lnTo>
                    <a:pt x="38" y="6"/>
                  </a:lnTo>
                  <a:lnTo>
                    <a:pt x="42" y="6"/>
                  </a:lnTo>
                  <a:lnTo>
                    <a:pt x="42" y="6"/>
                  </a:lnTo>
                  <a:lnTo>
                    <a:pt x="46" y="4"/>
                  </a:lnTo>
                  <a:lnTo>
                    <a:pt x="48" y="6"/>
                  </a:lnTo>
                  <a:lnTo>
                    <a:pt x="50" y="6"/>
                  </a:lnTo>
                  <a:lnTo>
                    <a:pt x="56" y="4"/>
                  </a:lnTo>
                  <a:lnTo>
                    <a:pt x="56" y="4"/>
                  </a:lnTo>
                  <a:lnTo>
                    <a:pt x="56" y="4"/>
                  </a:lnTo>
                  <a:lnTo>
                    <a:pt x="58" y="6"/>
                  </a:lnTo>
                  <a:lnTo>
                    <a:pt x="58" y="10"/>
                  </a:lnTo>
                  <a:lnTo>
                    <a:pt x="58" y="10"/>
                  </a:lnTo>
                  <a:lnTo>
                    <a:pt x="60" y="16"/>
                  </a:lnTo>
                  <a:lnTo>
                    <a:pt x="62" y="22"/>
                  </a:lnTo>
                  <a:lnTo>
                    <a:pt x="72" y="32"/>
                  </a:lnTo>
                  <a:lnTo>
                    <a:pt x="72" y="32"/>
                  </a:lnTo>
                  <a:lnTo>
                    <a:pt x="68" y="34"/>
                  </a:lnTo>
                  <a:lnTo>
                    <a:pt x="64" y="36"/>
                  </a:lnTo>
                  <a:lnTo>
                    <a:pt x="64" y="38"/>
                  </a:lnTo>
                  <a:lnTo>
                    <a:pt x="64" y="40"/>
                  </a:lnTo>
                  <a:lnTo>
                    <a:pt x="66" y="44"/>
                  </a:lnTo>
                  <a:lnTo>
                    <a:pt x="68" y="48"/>
                  </a:lnTo>
                  <a:lnTo>
                    <a:pt x="66" y="50"/>
                  </a:lnTo>
                  <a:lnTo>
                    <a:pt x="66" y="50"/>
                  </a:lnTo>
                  <a:lnTo>
                    <a:pt x="64" y="54"/>
                  </a:lnTo>
                  <a:lnTo>
                    <a:pt x="64" y="58"/>
                  </a:lnTo>
                  <a:lnTo>
                    <a:pt x="64" y="60"/>
                  </a:lnTo>
                  <a:lnTo>
                    <a:pt x="62" y="62"/>
                  </a:lnTo>
                  <a:lnTo>
                    <a:pt x="62" y="62"/>
                  </a:lnTo>
                  <a:lnTo>
                    <a:pt x="60" y="64"/>
                  </a:lnTo>
                  <a:lnTo>
                    <a:pt x="62" y="66"/>
                  </a:lnTo>
                  <a:lnTo>
                    <a:pt x="62" y="68"/>
                  </a:lnTo>
                  <a:lnTo>
                    <a:pt x="62" y="72"/>
                  </a:lnTo>
                  <a:lnTo>
                    <a:pt x="62" y="72"/>
                  </a:lnTo>
                  <a:lnTo>
                    <a:pt x="60" y="70"/>
                  </a:lnTo>
                  <a:lnTo>
                    <a:pt x="60" y="68"/>
                  </a:lnTo>
                  <a:lnTo>
                    <a:pt x="58" y="66"/>
                  </a:lnTo>
                  <a:lnTo>
                    <a:pt x="58" y="66"/>
                  </a:lnTo>
                  <a:lnTo>
                    <a:pt x="56" y="66"/>
                  </a:lnTo>
                  <a:lnTo>
                    <a:pt x="56" y="64"/>
                  </a:lnTo>
                  <a:lnTo>
                    <a:pt x="58" y="62"/>
                  </a:lnTo>
                  <a:lnTo>
                    <a:pt x="56" y="60"/>
                  </a:lnTo>
                  <a:lnTo>
                    <a:pt x="56" y="60"/>
                  </a:lnTo>
                  <a:lnTo>
                    <a:pt x="52" y="58"/>
                  </a:lnTo>
                  <a:lnTo>
                    <a:pt x="52" y="60"/>
                  </a:lnTo>
                  <a:lnTo>
                    <a:pt x="52" y="62"/>
                  </a:lnTo>
                  <a:lnTo>
                    <a:pt x="52" y="62"/>
                  </a:lnTo>
                  <a:lnTo>
                    <a:pt x="54" y="62"/>
                  </a:lnTo>
                  <a:lnTo>
                    <a:pt x="54" y="64"/>
                  </a:lnTo>
                  <a:lnTo>
                    <a:pt x="48" y="62"/>
                  </a:lnTo>
                  <a:lnTo>
                    <a:pt x="48" y="62"/>
                  </a:lnTo>
                  <a:lnTo>
                    <a:pt x="44" y="60"/>
                  </a:lnTo>
                  <a:lnTo>
                    <a:pt x="48" y="56"/>
                  </a:lnTo>
                  <a:lnTo>
                    <a:pt x="48" y="56"/>
                  </a:lnTo>
                  <a:lnTo>
                    <a:pt x="46" y="54"/>
                  </a:lnTo>
                  <a:lnTo>
                    <a:pt x="46" y="52"/>
                  </a:lnTo>
                  <a:lnTo>
                    <a:pt x="48" y="50"/>
                  </a:lnTo>
                  <a:lnTo>
                    <a:pt x="48" y="50"/>
                  </a:lnTo>
                  <a:lnTo>
                    <a:pt x="36" y="42"/>
                  </a:lnTo>
                  <a:lnTo>
                    <a:pt x="26" y="36"/>
                  </a:lnTo>
                  <a:lnTo>
                    <a:pt x="26" y="36"/>
                  </a:lnTo>
                  <a:lnTo>
                    <a:pt x="24" y="32"/>
                  </a:lnTo>
                  <a:lnTo>
                    <a:pt x="24" y="32"/>
                  </a:lnTo>
                  <a:lnTo>
                    <a:pt x="26" y="30"/>
                  </a:lnTo>
                  <a:lnTo>
                    <a:pt x="22" y="26"/>
                  </a:lnTo>
                  <a:lnTo>
                    <a:pt x="22" y="26"/>
                  </a:lnTo>
                  <a:lnTo>
                    <a:pt x="16" y="24"/>
                  </a:lnTo>
                  <a:lnTo>
                    <a:pt x="16" y="24"/>
                  </a:lnTo>
                  <a:lnTo>
                    <a:pt x="18" y="28"/>
                  </a:lnTo>
                  <a:lnTo>
                    <a:pt x="18" y="28"/>
                  </a:lnTo>
                  <a:lnTo>
                    <a:pt x="20" y="30"/>
                  </a:lnTo>
                  <a:lnTo>
                    <a:pt x="20" y="32"/>
                  </a:lnTo>
                  <a:lnTo>
                    <a:pt x="18" y="34"/>
                  </a:lnTo>
                  <a:lnTo>
                    <a:pt x="14" y="32"/>
                  </a:lnTo>
                  <a:lnTo>
                    <a:pt x="14" y="32"/>
                  </a:lnTo>
                  <a:lnTo>
                    <a:pt x="6" y="26"/>
                  </a:lnTo>
                  <a:lnTo>
                    <a:pt x="6" y="24"/>
                  </a:lnTo>
                  <a:lnTo>
                    <a:pt x="8" y="20"/>
                  </a:lnTo>
                  <a:lnTo>
                    <a:pt x="8" y="20"/>
                  </a:lnTo>
                  <a:lnTo>
                    <a:pt x="6" y="16"/>
                  </a:lnTo>
                  <a:lnTo>
                    <a:pt x="6" y="14"/>
                  </a:lnTo>
                  <a:lnTo>
                    <a:pt x="6" y="10"/>
                  </a:lnTo>
                  <a:lnTo>
                    <a:pt x="6" y="10"/>
                  </a:lnTo>
                  <a:lnTo>
                    <a:pt x="4" y="8"/>
                  </a:lnTo>
                  <a:lnTo>
                    <a:pt x="2" y="8"/>
                  </a:lnTo>
                  <a:lnTo>
                    <a:pt x="0" y="6"/>
                  </a:lnTo>
                  <a:lnTo>
                    <a:pt x="0" y="6"/>
                  </a:lnTo>
                  <a:lnTo>
                    <a:pt x="0" y="6"/>
                  </a:lnTo>
                  <a:lnTo>
                    <a:pt x="6" y="4"/>
                  </a:lnTo>
                  <a:lnTo>
                    <a:pt x="6" y="4"/>
                  </a:lnTo>
                  <a:lnTo>
                    <a:pt x="6" y="2"/>
                  </a:lnTo>
                  <a:lnTo>
                    <a:pt x="6" y="2"/>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p:cNvSpPr>
            <p:nvPr/>
          </p:nvSpPr>
          <p:spPr bwMode="auto">
            <a:xfrm>
              <a:off x="2676525" y="5072063"/>
              <a:ext cx="387350" cy="1254125"/>
            </a:xfrm>
            <a:custGeom>
              <a:avLst/>
              <a:gdLst/>
              <a:ahLst/>
              <a:cxnLst>
                <a:cxn ang="0">
                  <a:pos x="218" y="766"/>
                </a:cxn>
                <a:cxn ang="0">
                  <a:pos x="212" y="776"/>
                </a:cxn>
                <a:cxn ang="0">
                  <a:pos x="186" y="786"/>
                </a:cxn>
                <a:cxn ang="0">
                  <a:pos x="198" y="782"/>
                </a:cxn>
                <a:cxn ang="0">
                  <a:pos x="184" y="766"/>
                </a:cxn>
                <a:cxn ang="0">
                  <a:pos x="184" y="774"/>
                </a:cxn>
                <a:cxn ang="0">
                  <a:pos x="198" y="774"/>
                </a:cxn>
                <a:cxn ang="0">
                  <a:pos x="176" y="784"/>
                </a:cxn>
                <a:cxn ang="0">
                  <a:pos x="160" y="770"/>
                </a:cxn>
                <a:cxn ang="0">
                  <a:pos x="162" y="762"/>
                </a:cxn>
                <a:cxn ang="0">
                  <a:pos x="158" y="760"/>
                </a:cxn>
                <a:cxn ang="0">
                  <a:pos x="134" y="738"/>
                </a:cxn>
                <a:cxn ang="0">
                  <a:pos x="124" y="720"/>
                </a:cxn>
                <a:cxn ang="0">
                  <a:pos x="128" y="708"/>
                </a:cxn>
                <a:cxn ang="0">
                  <a:pos x="112" y="696"/>
                </a:cxn>
                <a:cxn ang="0">
                  <a:pos x="104" y="682"/>
                </a:cxn>
                <a:cxn ang="0">
                  <a:pos x="104" y="680"/>
                </a:cxn>
                <a:cxn ang="0">
                  <a:pos x="98" y="658"/>
                </a:cxn>
                <a:cxn ang="0">
                  <a:pos x="76" y="656"/>
                </a:cxn>
                <a:cxn ang="0">
                  <a:pos x="82" y="640"/>
                </a:cxn>
                <a:cxn ang="0">
                  <a:pos x="108" y="640"/>
                </a:cxn>
                <a:cxn ang="0">
                  <a:pos x="102" y="608"/>
                </a:cxn>
                <a:cxn ang="0">
                  <a:pos x="96" y="574"/>
                </a:cxn>
                <a:cxn ang="0">
                  <a:pos x="82" y="554"/>
                </a:cxn>
                <a:cxn ang="0">
                  <a:pos x="68" y="536"/>
                </a:cxn>
                <a:cxn ang="0">
                  <a:pos x="58" y="492"/>
                </a:cxn>
                <a:cxn ang="0">
                  <a:pos x="42" y="460"/>
                </a:cxn>
                <a:cxn ang="0">
                  <a:pos x="50" y="448"/>
                </a:cxn>
                <a:cxn ang="0">
                  <a:pos x="50" y="420"/>
                </a:cxn>
                <a:cxn ang="0">
                  <a:pos x="56" y="374"/>
                </a:cxn>
                <a:cxn ang="0">
                  <a:pos x="30" y="288"/>
                </a:cxn>
                <a:cxn ang="0">
                  <a:pos x="40" y="284"/>
                </a:cxn>
                <a:cxn ang="0">
                  <a:pos x="30" y="270"/>
                </a:cxn>
                <a:cxn ang="0">
                  <a:pos x="34" y="176"/>
                </a:cxn>
                <a:cxn ang="0">
                  <a:pos x="22" y="136"/>
                </a:cxn>
                <a:cxn ang="0">
                  <a:pos x="26" y="92"/>
                </a:cxn>
                <a:cxn ang="0">
                  <a:pos x="16" y="52"/>
                </a:cxn>
                <a:cxn ang="0">
                  <a:pos x="0" y="12"/>
                </a:cxn>
                <a:cxn ang="0">
                  <a:pos x="42" y="38"/>
                </a:cxn>
                <a:cxn ang="0">
                  <a:pos x="70" y="124"/>
                </a:cxn>
                <a:cxn ang="0">
                  <a:pos x="78" y="158"/>
                </a:cxn>
                <a:cxn ang="0">
                  <a:pos x="72" y="196"/>
                </a:cxn>
                <a:cxn ang="0">
                  <a:pos x="74" y="234"/>
                </a:cxn>
                <a:cxn ang="0">
                  <a:pos x="62" y="270"/>
                </a:cxn>
                <a:cxn ang="0">
                  <a:pos x="60" y="326"/>
                </a:cxn>
                <a:cxn ang="0">
                  <a:pos x="74" y="354"/>
                </a:cxn>
                <a:cxn ang="0">
                  <a:pos x="92" y="376"/>
                </a:cxn>
                <a:cxn ang="0">
                  <a:pos x="88" y="422"/>
                </a:cxn>
                <a:cxn ang="0">
                  <a:pos x="98" y="476"/>
                </a:cxn>
                <a:cxn ang="0">
                  <a:pos x="90" y="500"/>
                </a:cxn>
                <a:cxn ang="0">
                  <a:pos x="104" y="546"/>
                </a:cxn>
                <a:cxn ang="0">
                  <a:pos x="106" y="566"/>
                </a:cxn>
                <a:cxn ang="0">
                  <a:pos x="110" y="586"/>
                </a:cxn>
                <a:cxn ang="0">
                  <a:pos x="114" y="598"/>
                </a:cxn>
                <a:cxn ang="0">
                  <a:pos x="126" y="622"/>
                </a:cxn>
                <a:cxn ang="0">
                  <a:pos x="132" y="650"/>
                </a:cxn>
                <a:cxn ang="0">
                  <a:pos x="134" y="682"/>
                </a:cxn>
                <a:cxn ang="0">
                  <a:pos x="144" y="714"/>
                </a:cxn>
                <a:cxn ang="0">
                  <a:pos x="162" y="730"/>
                </a:cxn>
                <a:cxn ang="0">
                  <a:pos x="180" y="754"/>
                </a:cxn>
              </a:cxnLst>
              <a:rect l="0" t="0" r="r" b="b"/>
              <a:pathLst>
                <a:path w="244" h="790">
                  <a:moveTo>
                    <a:pt x="244" y="764"/>
                  </a:moveTo>
                  <a:lnTo>
                    <a:pt x="244" y="764"/>
                  </a:lnTo>
                  <a:lnTo>
                    <a:pt x="238" y="762"/>
                  </a:lnTo>
                  <a:lnTo>
                    <a:pt x="236" y="762"/>
                  </a:lnTo>
                  <a:lnTo>
                    <a:pt x="234" y="762"/>
                  </a:lnTo>
                  <a:lnTo>
                    <a:pt x="230" y="762"/>
                  </a:lnTo>
                  <a:lnTo>
                    <a:pt x="230" y="762"/>
                  </a:lnTo>
                  <a:lnTo>
                    <a:pt x="228" y="762"/>
                  </a:lnTo>
                  <a:lnTo>
                    <a:pt x="224" y="764"/>
                  </a:lnTo>
                  <a:lnTo>
                    <a:pt x="222" y="766"/>
                  </a:lnTo>
                  <a:lnTo>
                    <a:pt x="218" y="766"/>
                  </a:lnTo>
                  <a:lnTo>
                    <a:pt x="218" y="766"/>
                  </a:lnTo>
                  <a:lnTo>
                    <a:pt x="216" y="764"/>
                  </a:lnTo>
                  <a:lnTo>
                    <a:pt x="216" y="766"/>
                  </a:lnTo>
                  <a:lnTo>
                    <a:pt x="214" y="766"/>
                  </a:lnTo>
                  <a:lnTo>
                    <a:pt x="212" y="768"/>
                  </a:lnTo>
                  <a:lnTo>
                    <a:pt x="212" y="768"/>
                  </a:lnTo>
                  <a:lnTo>
                    <a:pt x="210" y="768"/>
                  </a:lnTo>
                  <a:lnTo>
                    <a:pt x="210" y="770"/>
                  </a:lnTo>
                  <a:lnTo>
                    <a:pt x="212" y="772"/>
                  </a:lnTo>
                  <a:lnTo>
                    <a:pt x="212" y="776"/>
                  </a:lnTo>
                  <a:lnTo>
                    <a:pt x="212" y="776"/>
                  </a:lnTo>
                  <a:lnTo>
                    <a:pt x="210" y="782"/>
                  </a:lnTo>
                  <a:lnTo>
                    <a:pt x="212" y="786"/>
                  </a:lnTo>
                  <a:lnTo>
                    <a:pt x="212" y="786"/>
                  </a:lnTo>
                  <a:lnTo>
                    <a:pt x="212" y="790"/>
                  </a:lnTo>
                  <a:lnTo>
                    <a:pt x="210" y="790"/>
                  </a:lnTo>
                  <a:lnTo>
                    <a:pt x="204" y="790"/>
                  </a:lnTo>
                  <a:lnTo>
                    <a:pt x="198" y="790"/>
                  </a:lnTo>
                  <a:lnTo>
                    <a:pt x="198" y="790"/>
                  </a:lnTo>
                  <a:lnTo>
                    <a:pt x="190" y="788"/>
                  </a:lnTo>
                  <a:lnTo>
                    <a:pt x="188" y="788"/>
                  </a:lnTo>
                  <a:lnTo>
                    <a:pt x="186" y="786"/>
                  </a:lnTo>
                  <a:lnTo>
                    <a:pt x="186" y="786"/>
                  </a:lnTo>
                  <a:lnTo>
                    <a:pt x="188" y="784"/>
                  </a:lnTo>
                  <a:lnTo>
                    <a:pt x="188" y="782"/>
                  </a:lnTo>
                  <a:lnTo>
                    <a:pt x="194" y="780"/>
                  </a:lnTo>
                  <a:lnTo>
                    <a:pt x="194" y="780"/>
                  </a:lnTo>
                  <a:lnTo>
                    <a:pt x="196" y="782"/>
                  </a:lnTo>
                  <a:lnTo>
                    <a:pt x="198" y="784"/>
                  </a:lnTo>
                  <a:lnTo>
                    <a:pt x="198" y="786"/>
                  </a:lnTo>
                  <a:lnTo>
                    <a:pt x="198" y="786"/>
                  </a:lnTo>
                  <a:lnTo>
                    <a:pt x="198" y="786"/>
                  </a:lnTo>
                  <a:lnTo>
                    <a:pt x="198" y="782"/>
                  </a:lnTo>
                  <a:lnTo>
                    <a:pt x="200" y="780"/>
                  </a:lnTo>
                  <a:lnTo>
                    <a:pt x="202" y="778"/>
                  </a:lnTo>
                  <a:lnTo>
                    <a:pt x="202" y="778"/>
                  </a:lnTo>
                  <a:lnTo>
                    <a:pt x="204" y="776"/>
                  </a:lnTo>
                  <a:lnTo>
                    <a:pt x="204" y="774"/>
                  </a:lnTo>
                  <a:lnTo>
                    <a:pt x="202" y="770"/>
                  </a:lnTo>
                  <a:lnTo>
                    <a:pt x="200" y="768"/>
                  </a:lnTo>
                  <a:lnTo>
                    <a:pt x="200" y="768"/>
                  </a:lnTo>
                  <a:lnTo>
                    <a:pt x="192" y="764"/>
                  </a:lnTo>
                  <a:lnTo>
                    <a:pt x="188" y="766"/>
                  </a:lnTo>
                  <a:lnTo>
                    <a:pt x="184" y="766"/>
                  </a:lnTo>
                  <a:lnTo>
                    <a:pt x="184" y="766"/>
                  </a:lnTo>
                  <a:lnTo>
                    <a:pt x="182" y="768"/>
                  </a:lnTo>
                  <a:lnTo>
                    <a:pt x="180" y="768"/>
                  </a:lnTo>
                  <a:lnTo>
                    <a:pt x="178" y="768"/>
                  </a:lnTo>
                  <a:lnTo>
                    <a:pt x="174" y="766"/>
                  </a:lnTo>
                  <a:lnTo>
                    <a:pt x="174" y="766"/>
                  </a:lnTo>
                  <a:lnTo>
                    <a:pt x="172" y="768"/>
                  </a:lnTo>
                  <a:lnTo>
                    <a:pt x="172" y="770"/>
                  </a:lnTo>
                  <a:lnTo>
                    <a:pt x="180" y="774"/>
                  </a:lnTo>
                  <a:lnTo>
                    <a:pt x="180" y="774"/>
                  </a:lnTo>
                  <a:lnTo>
                    <a:pt x="184" y="774"/>
                  </a:lnTo>
                  <a:lnTo>
                    <a:pt x="186" y="772"/>
                  </a:lnTo>
                  <a:lnTo>
                    <a:pt x="188" y="770"/>
                  </a:lnTo>
                  <a:lnTo>
                    <a:pt x="190" y="770"/>
                  </a:lnTo>
                  <a:lnTo>
                    <a:pt x="190" y="770"/>
                  </a:lnTo>
                  <a:lnTo>
                    <a:pt x="192" y="770"/>
                  </a:lnTo>
                  <a:lnTo>
                    <a:pt x="194" y="768"/>
                  </a:lnTo>
                  <a:lnTo>
                    <a:pt x="196" y="768"/>
                  </a:lnTo>
                  <a:lnTo>
                    <a:pt x="200" y="770"/>
                  </a:lnTo>
                  <a:lnTo>
                    <a:pt x="200" y="770"/>
                  </a:lnTo>
                  <a:lnTo>
                    <a:pt x="200" y="774"/>
                  </a:lnTo>
                  <a:lnTo>
                    <a:pt x="198" y="774"/>
                  </a:lnTo>
                  <a:lnTo>
                    <a:pt x="196" y="776"/>
                  </a:lnTo>
                  <a:lnTo>
                    <a:pt x="192" y="778"/>
                  </a:lnTo>
                  <a:lnTo>
                    <a:pt x="192" y="778"/>
                  </a:lnTo>
                  <a:lnTo>
                    <a:pt x="188" y="780"/>
                  </a:lnTo>
                  <a:lnTo>
                    <a:pt x="184" y="782"/>
                  </a:lnTo>
                  <a:lnTo>
                    <a:pt x="182" y="782"/>
                  </a:lnTo>
                  <a:lnTo>
                    <a:pt x="182" y="784"/>
                  </a:lnTo>
                  <a:lnTo>
                    <a:pt x="182" y="784"/>
                  </a:lnTo>
                  <a:lnTo>
                    <a:pt x="182" y="786"/>
                  </a:lnTo>
                  <a:lnTo>
                    <a:pt x="180" y="786"/>
                  </a:lnTo>
                  <a:lnTo>
                    <a:pt x="176" y="784"/>
                  </a:lnTo>
                  <a:lnTo>
                    <a:pt x="172" y="782"/>
                  </a:lnTo>
                  <a:lnTo>
                    <a:pt x="170" y="778"/>
                  </a:lnTo>
                  <a:lnTo>
                    <a:pt x="170" y="778"/>
                  </a:lnTo>
                  <a:lnTo>
                    <a:pt x="170" y="776"/>
                  </a:lnTo>
                  <a:lnTo>
                    <a:pt x="166" y="776"/>
                  </a:lnTo>
                  <a:lnTo>
                    <a:pt x="164" y="778"/>
                  </a:lnTo>
                  <a:lnTo>
                    <a:pt x="164" y="776"/>
                  </a:lnTo>
                  <a:lnTo>
                    <a:pt x="164" y="776"/>
                  </a:lnTo>
                  <a:lnTo>
                    <a:pt x="164" y="774"/>
                  </a:lnTo>
                  <a:lnTo>
                    <a:pt x="162" y="772"/>
                  </a:lnTo>
                  <a:lnTo>
                    <a:pt x="160" y="770"/>
                  </a:lnTo>
                  <a:lnTo>
                    <a:pt x="162" y="770"/>
                  </a:lnTo>
                  <a:lnTo>
                    <a:pt x="162" y="770"/>
                  </a:lnTo>
                  <a:lnTo>
                    <a:pt x="164" y="768"/>
                  </a:lnTo>
                  <a:lnTo>
                    <a:pt x="160" y="768"/>
                  </a:lnTo>
                  <a:lnTo>
                    <a:pt x="156" y="766"/>
                  </a:lnTo>
                  <a:lnTo>
                    <a:pt x="154" y="764"/>
                  </a:lnTo>
                  <a:lnTo>
                    <a:pt x="154" y="764"/>
                  </a:lnTo>
                  <a:lnTo>
                    <a:pt x="152" y="762"/>
                  </a:lnTo>
                  <a:lnTo>
                    <a:pt x="154" y="762"/>
                  </a:lnTo>
                  <a:lnTo>
                    <a:pt x="158" y="762"/>
                  </a:lnTo>
                  <a:lnTo>
                    <a:pt x="162" y="762"/>
                  </a:lnTo>
                  <a:lnTo>
                    <a:pt x="162" y="762"/>
                  </a:lnTo>
                  <a:lnTo>
                    <a:pt x="162" y="760"/>
                  </a:lnTo>
                  <a:lnTo>
                    <a:pt x="160" y="756"/>
                  </a:lnTo>
                  <a:lnTo>
                    <a:pt x="150" y="748"/>
                  </a:lnTo>
                  <a:lnTo>
                    <a:pt x="150" y="748"/>
                  </a:lnTo>
                  <a:lnTo>
                    <a:pt x="152" y="752"/>
                  </a:lnTo>
                  <a:lnTo>
                    <a:pt x="156" y="756"/>
                  </a:lnTo>
                  <a:lnTo>
                    <a:pt x="160" y="760"/>
                  </a:lnTo>
                  <a:lnTo>
                    <a:pt x="160" y="760"/>
                  </a:lnTo>
                  <a:lnTo>
                    <a:pt x="158" y="760"/>
                  </a:lnTo>
                  <a:lnTo>
                    <a:pt x="158" y="760"/>
                  </a:lnTo>
                  <a:lnTo>
                    <a:pt x="154" y="758"/>
                  </a:lnTo>
                  <a:lnTo>
                    <a:pt x="148" y="754"/>
                  </a:lnTo>
                  <a:lnTo>
                    <a:pt x="146" y="748"/>
                  </a:lnTo>
                  <a:lnTo>
                    <a:pt x="144" y="744"/>
                  </a:lnTo>
                  <a:lnTo>
                    <a:pt x="144" y="744"/>
                  </a:lnTo>
                  <a:lnTo>
                    <a:pt x="138" y="744"/>
                  </a:lnTo>
                  <a:lnTo>
                    <a:pt x="136" y="742"/>
                  </a:lnTo>
                  <a:lnTo>
                    <a:pt x="132" y="740"/>
                  </a:lnTo>
                  <a:lnTo>
                    <a:pt x="132" y="740"/>
                  </a:lnTo>
                  <a:lnTo>
                    <a:pt x="132" y="738"/>
                  </a:lnTo>
                  <a:lnTo>
                    <a:pt x="134" y="738"/>
                  </a:lnTo>
                  <a:lnTo>
                    <a:pt x="140" y="736"/>
                  </a:lnTo>
                  <a:lnTo>
                    <a:pt x="140" y="736"/>
                  </a:lnTo>
                  <a:lnTo>
                    <a:pt x="136" y="736"/>
                  </a:lnTo>
                  <a:lnTo>
                    <a:pt x="132" y="734"/>
                  </a:lnTo>
                  <a:lnTo>
                    <a:pt x="130" y="732"/>
                  </a:lnTo>
                  <a:lnTo>
                    <a:pt x="124" y="730"/>
                  </a:lnTo>
                  <a:lnTo>
                    <a:pt x="124" y="730"/>
                  </a:lnTo>
                  <a:lnTo>
                    <a:pt x="118" y="728"/>
                  </a:lnTo>
                  <a:lnTo>
                    <a:pt x="124" y="722"/>
                  </a:lnTo>
                  <a:lnTo>
                    <a:pt x="124" y="722"/>
                  </a:lnTo>
                  <a:lnTo>
                    <a:pt x="124" y="720"/>
                  </a:lnTo>
                  <a:lnTo>
                    <a:pt x="126" y="718"/>
                  </a:lnTo>
                  <a:lnTo>
                    <a:pt x="130" y="720"/>
                  </a:lnTo>
                  <a:lnTo>
                    <a:pt x="132" y="724"/>
                  </a:lnTo>
                  <a:lnTo>
                    <a:pt x="132" y="724"/>
                  </a:lnTo>
                  <a:lnTo>
                    <a:pt x="134" y="722"/>
                  </a:lnTo>
                  <a:lnTo>
                    <a:pt x="134" y="722"/>
                  </a:lnTo>
                  <a:lnTo>
                    <a:pt x="132" y="718"/>
                  </a:lnTo>
                  <a:lnTo>
                    <a:pt x="130" y="718"/>
                  </a:lnTo>
                  <a:lnTo>
                    <a:pt x="130" y="714"/>
                  </a:lnTo>
                  <a:lnTo>
                    <a:pt x="128" y="708"/>
                  </a:lnTo>
                  <a:lnTo>
                    <a:pt x="128" y="708"/>
                  </a:lnTo>
                  <a:lnTo>
                    <a:pt x="124" y="716"/>
                  </a:lnTo>
                  <a:lnTo>
                    <a:pt x="122" y="716"/>
                  </a:lnTo>
                  <a:lnTo>
                    <a:pt x="120" y="712"/>
                  </a:lnTo>
                  <a:lnTo>
                    <a:pt x="120" y="712"/>
                  </a:lnTo>
                  <a:lnTo>
                    <a:pt x="118" y="710"/>
                  </a:lnTo>
                  <a:lnTo>
                    <a:pt x="116" y="710"/>
                  </a:lnTo>
                  <a:lnTo>
                    <a:pt x="116" y="708"/>
                  </a:lnTo>
                  <a:lnTo>
                    <a:pt x="114" y="704"/>
                  </a:lnTo>
                  <a:lnTo>
                    <a:pt x="114" y="704"/>
                  </a:lnTo>
                  <a:lnTo>
                    <a:pt x="112" y="698"/>
                  </a:lnTo>
                  <a:lnTo>
                    <a:pt x="112" y="696"/>
                  </a:lnTo>
                  <a:lnTo>
                    <a:pt x="114" y="692"/>
                  </a:lnTo>
                  <a:lnTo>
                    <a:pt x="114" y="692"/>
                  </a:lnTo>
                  <a:lnTo>
                    <a:pt x="110" y="694"/>
                  </a:lnTo>
                  <a:lnTo>
                    <a:pt x="108" y="694"/>
                  </a:lnTo>
                  <a:lnTo>
                    <a:pt x="108" y="692"/>
                  </a:lnTo>
                  <a:lnTo>
                    <a:pt x="106" y="688"/>
                  </a:lnTo>
                  <a:lnTo>
                    <a:pt x="106" y="688"/>
                  </a:lnTo>
                  <a:lnTo>
                    <a:pt x="102" y="684"/>
                  </a:lnTo>
                  <a:lnTo>
                    <a:pt x="102" y="682"/>
                  </a:lnTo>
                  <a:lnTo>
                    <a:pt x="104" y="682"/>
                  </a:lnTo>
                  <a:lnTo>
                    <a:pt x="104" y="682"/>
                  </a:lnTo>
                  <a:lnTo>
                    <a:pt x="108" y="682"/>
                  </a:lnTo>
                  <a:lnTo>
                    <a:pt x="110" y="682"/>
                  </a:lnTo>
                  <a:lnTo>
                    <a:pt x="114" y="682"/>
                  </a:lnTo>
                  <a:lnTo>
                    <a:pt x="124" y="684"/>
                  </a:lnTo>
                  <a:lnTo>
                    <a:pt x="124" y="684"/>
                  </a:lnTo>
                  <a:lnTo>
                    <a:pt x="118" y="680"/>
                  </a:lnTo>
                  <a:lnTo>
                    <a:pt x="116" y="678"/>
                  </a:lnTo>
                  <a:lnTo>
                    <a:pt x="114" y="678"/>
                  </a:lnTo>
                  <a:lnTo>
                    <a:pt x="112" y="678"/>
                  </a:lnTo>
                  <a:lnTo>
                    <a:pt x="108" y="680"/>
                  </a:lnTo>
                  <a:lnTo>
                    <a:pt x="104" y="680"/>
                  </a:lnTo>
                  <a:lnTo>
                    <a:pt x="102" y="678"/>
                  </a:lnTo>
                  <a:lnTo>
                    <a:pt x="102" y="678"/>
                  </a:lnTo>
                  <a:lnTo>
                    <a:pt x="96" y="676"/>
                  </a:lnTo>
                  <a:lnTo>
                    <a:pt x="96" y="674"/>
                  </a:lnTo>
                  <a:lnTo>
                    <a:pt x="100" y="670"/>
                  </a:lnTo>
                  <a:lnTo>
                    <a:pt x="100" y="670"/>
                  </a:lnTo>
                  <a:lnTo>
                    <a:pt x="102" y="664"/>
                  </a:lnTo>
                  <a:lnTo>
                    <a:pt x="102" y="660"/>
                  </a:lnTo>
                  <a:lnTo>
                    <a:pt x="102" y="658"/>
                  </a:lnTo>
                  <a:lnTo>
                    <a:pt x="98" y="658"/>
                  </a:lnTo>
                  <a:lnTo>
                    <a:pt x="98" y="658"/>
                  </a:lnTo>
                  <a:lnTo>
                    <a:pt x="96" y="658"/>
                  </a:lnTo>
                  <a:lnTo>
                    <a:pt x="90" y="658"/>
                  </a:lnTo>
                  <a:lnTo>
                    <a:pt x="86" y="658"/>
                  </a:lnTo>
                  <a:lnTo>
                    <a:pt x="82" y="656"/>
                  </a:lnTo>
                  <a:lnTo>
                    <a:pt x="82" y="656"/>
                  </a:lnTo>
                  <a:lnTo>
                    <a:pt x="80" y="654"/>
                  </a:lnTo>
                  <a:lnTo>
                    <a:pt x="80" y="656"/>
                  </a:lnTo>
                  <a:lnTo>
                    <a:pt x="80" y="662"/>
                  </a:lnTo>
                  <a:lnTo>
                    <a:pt x="80" y="662"/>
                  </a:lnTo>
                  <a:lnTo>
                    <a:pt x="78" y="658"/>
                  </a:lnTo>
                  <a:lnTo>
                    <a:pt x="76" y="656"/>
                  </a:lnTo>
                  <a:lnTo>
                    <a:pt x="74" y="656"/>
                  </a:lnTo>
                  <a:lnTo>
                    <a:pt x="78" y="650"/>
                  </a:lnTo>
                  <a:lnTo>
                    <a:pt x="78" y="650"/>
                  </a:lnTo>
                  <a:lnTo>
                    <a:pt x="80" y="648"/>
                  </a:lnTo>
                  <a:lnTo>
                    <a:pt x="82" y="648"/>
                  </a:lnTo>
                  <a:lnTo>
                    <a:pt x="82" y="648"/>
                  </a:lnTo>
                  <a:lnTo>
                    <a:pt x="84" y="646"/>
                  </a:lnTo>
                  <a:lnTo>
                    <a:pt x="84" y="646"/>
                  </a:lnTo>
                  <a:lnTo>
                    <a:pt x="84" y="642"/>
                  </a:lnTo>
                  <a:lnTo>
                    <a:pt x="84" y="642"/>
                  </a:lnTo>
                  <a:lnTo>
                    <a:pt x="82" y="640"/>
                  </a:lnTo>
                  <a:lnTo>
                    <a:pt x="88" y="638"/>
                  </a:lnTo>
                  <a:lnTo>
                    <a:pt x="88" y="638"/>
                  </a:lnTo>
                  <a:lnTo>
                    <a:pt x="90" y="638"/>
                  </a:lnTo>
                  <a:lnTo>
                    <a:pt x="94" y="638"/>
                  </a:lnTo>
                  <a:lnTo>
                    <a:pt x="98" y="642"/>
                  </a:lnTo>
                  <a:lnTo>
                    <a:pt x="102" y="646"/>
                  </a:lnTo>
                  <a:lnTo>
                    <a:pt x="104" y="646"/>
                  </a:lnTo>
                  <a:lnTo>
                    <a:pt x="104" y="646"/>
                  </a:lnTo>
                  <a:lnTo>
                    <a:pt x="106" y="644"/>
                  </a:lnTo>
                  <a:lnTo>
                    <a:pt x="106" y="642"/>
                  </a:lnTo>
                  <a:lnTo>
                    <a:pt x="108" y="640"/>
                  </a:lnTo>
                  <a:lnTo>
                    <a:pt x="110" y="636"/>
                  </a:lnTo>
                  <a:lnTo>
                    <a:pt x="110" y="636"/>
                  </a:lnTo>
                  <a:lnTo>
                    <a:pt x="112" y="632"/>
                  </a:lnTo>
                  <a:lnTo>
                    <a:pt x="112" y="630"/>
                  </a:lnTo>
                  <a:lnTo>
                    <a:pt x="102" y="624"/>
                  </a:lnTo>
                  <a:lnTo>
                    <a:pt x="102" y="624"/>
                  </a:lnTo>
                  <a:lnTo>
                    <a:pt x="98" y="618"/>
                  </a:lnTo>
                  <a:lnTo>
                    <a:pt x="100" y="614"/>
                  </a:lnTo>
                  <a:lnTo>
                    <a:pt x="100" y="612"/>
                  </a:lnTo>
                  <a:lnTo>
                    <a:pt x="102" y="608"/>
                  </a:lnTo>
                  <a:lnTo>
                    <a:pt x="102" y="608"/>
                  </a:lnTo>
                  <a:lnTo>
                    <a:pt x="100" y="604"/>
                  </a:lnTo>
                  <a:lnTo>
                    <a:pt x="102" y="602"/>
                  </a:lnTo>
                  <a:lnTo>
                    <a:pt x="102" y="600"/>
                  </a:lnTo>
                  <a:lnTo>
                    <a:pt x="102" y="596"/>
                  </a:lnTo>
                  <a:lnTo>
                    <a:pt x="102" y="596"/>
                  </a:lnTo>
                  <a:lnTo>
                    <a:pt x="98" y="590"/>
                  </a:lnTo>
                  <a:lnTo>
                    <a:pt x="100" y="586"/>
                  </a:lnTo>
                  <a:lnTo>
                    <a:pt x="102" y="584"/>
                  </a:lnTo>
                  <a:lnTo>
                    <a:pt x="98" y="578"/>
                  </a:lnTo>
                  <a:lnTo>
                    <a:pt x="98" y="578"/>
                  </a:lnTo>
                  <a:lnTo>
                    <a:pt x="96" y="574"/>
                  </a:lnTo>
                  <a:lnTo>
                    <a:pt x="96" y="572"/>
                  </a:lnTo>
                  <a:lnTo>
                    <a:pt x="96" y="570"/>
                  </a:lnTo>
                  <a:lnTo>
                    <a:pt x="96" y="566"/>
                  </a:lnTo>
                  <a:lnTo>
                    <a:pt x="96" y="566"/>
                  </a:lnTo>
                  <a:lnTo>
                    <a:pt x="92" y="564"/>
                  </a:lnTo>
                  <a:lnTo>
                    <a:pt x="92" y="560"/>
                  </a:lnTo>
                  <a:lnTo>
                    <a:pt x="90" y="558"/>
                  </a:lnTo>
                  <a:lnTo>
                    <a:pt x="88" y="554"/>
                  </a:lnTo>
                  <a:lnTo>
                    <a:pt x="88" y="554"/>
                  </a:lnTo>
                  <a:lnTo>
                    <a:pt x="84" y="552"/>
                  </a:lnTo>
                  <a:lnTo>
                    <a:pt x="82" y="554"/>
                  </a:lnTo>
                  <a:lnTo>
                    <a:pt x="80" y="554"/>
                  </a:lnTo>
                  <a:lnTo>
                    <a:pt x="76" y="554"/>
                  </a:lnTo>
                  <a:lnTo>
                    <a:pt x="76" y="554"/>
                  </a:lnTo>
                  <a:lnTo>
                    <a:pt x="74" y="552"/>
                  </a:lnTo>
                  <a:lnTo>
                    <a:pt x="74" y="554"/>
                  </a:lnTo>
                  <a:lnTo>
                    <a:pt x="72" y="556"/>
                  </a:lnTo>
                  <a:lnTo>
                    <a:pt x="72" y="554"/>
                  </a:lnTo>
                  <a:lnTo>
                    <a:pt x="72" y="554"/>
                  </a:lnTo>
                  <a:lnTo>
                    <a:pt x="68" y="548"/>
                  </a:lnTo>
                  <a:lnTo>
                    <a:pt x="70" y="542"/>
                  </a:lnTo>
                  <a:lnTo>
                    <a:pt x="68" y="536"/>
                  </a:lnTo>
                  <a:lnTo>
                    <a:pt x="64" y="528"/>
                  </a:lnTo>
                  <a:lnTo>
                    <a:pt x="64" y="528"/>
                  </a:lnTo>
                  <a:lnTo>
                    <a:pt x="62" y="524"/>
                  </a:lnTo>
                  <a:lnTo>
                    <a:pt x="62" y="522"/>
                  </a:lnTo>
                  <a:lnTo>
                    <a:pt x="66" y="518"/>
                  </a:lnTo>
                  <a:lnTo>
                    <a:pt x="68" y="514"/>
                  </a:lnTo>
                  <a:lnTo>
                    <a:pt x="68" y="512"/>
                  </a:lnTo>
                  <a:lnTo>
                    <a:pt x="68" y="506"/>
                  </a:lnTo>
                  <a:lnTo>
                    <a:pt x="62" y="500"/>
                  </a:lnTo>
                  <a:lnTo>
                    <a:pt x="62" y="500"/>
                  </a:lnTo>
                  <a:lnTo>
                    <a:pt x="58" y="492"/>
                  </a:lnTo>
                  <a:lnTo>
                    <a:pt x="58" y="486"/>
                  </a:lnTo>
                  <a:lnTo>
                    <a:pt x="56" y="482"/>
                  </a:lnTo>
                  <a:lnTo>
                    <a:pt x="54" y="478"/>
                  </a:lnTo>
                  <a:lnTo>
                    <a:pt x="54" y="478"/>
                  </a:lnTo>
                  <a:lnTo>
                    <a:pt x="54" y="478"/>
                  </a:lnTo>
                  <a:lnTo>
                    <a:pt x="56" y="476"/>
                  </a:lnTo>
                  <a:lnTo>
                    <a:pt x="56" y="474"/>
                  </a:lnTo>
                  <a:lnTo>
                    <a:pt x="50" y="468"/>
                  </a:lnTo>
                  <a:lnTo>
                    <a:pt x="50" y="468"/>
                  </a:lnTo>
                  <a:lnTo>
                    <a:pt x="44" y="464"/>
                  </a:lnTo>
                  <a:lnTo>
                    <a:pt x="42" y="460"/>
                  </a:lnTo>
                  <a:lnTo>
                    <a:pt x="40" y="456"/>
                  </a:lnTo>
                  <a:lnTo>
                    <a:pt x="42" y="452"/>
                  </a:lnTo>
                  <a:lnTo>
                    <a:pt x="42" y="452"/>
                  </a:lnTo>
                  <a:lnTo>
                    <a:pt x="42" y="448"/>
                  </a:lnTo>
                  <a:lnTo>
                    <a:pt x="44" y="448"/>
                  </a:lnTo>
                  <a:lnTo>
                    <a:pt x="44" y="452"/>
                  </a:lnTo>
                  <a:lnTo>
                    <a:pt x="44" y="452"/>
                  </a:lnTo>
                  <a:lnTo>
                    <a:pt x="46" y="454"/>
                  </a:lnTo>
                  <a:lnTo>
                    <a:pt x="48" y="456"/>
                  </a:lnTo>
                  <a:lnTo>
                    <a:pt x="52" y="454"/>
                  </a:lnTo>
                  <a:lnTo>
                    <a:pt x="50" y="448"/>
                  </a:lnTo>
                  <a:lnTo>
                    <a:pt x="50" y="448"/>
                  </a:lnTo>
                  <a:lnTo>
                    <a:pt x="48" y="442"/>
                  </a:lnTo>
                  <a:lnTo>
                    <a:pt x="50" y="440"/>
                  </a:lnTo>
                  <a:lnTo>
                    <a:pt x="52" y="438"/>
                  </a:lnTo>
                  <a:lnTo>
                    <a:pt x="52" y="436"/>
                  </a:lnTo>
                  <a:lnTo>
                    <a:pt x="52" y="436"/>
                  </a:lnTo>
                  <a:lnTo>
                    <a:pt x="50" y="430"/>
                  </a:lnTo>
                  <a:lnTo>
                    <a:pt x="50" y="428"/>
                  </a:lnTo>
                  <a:lnTo>
                    <a:pt x="52" y="426"/>
                  </a:lnTo>
                  <a:lnTo>
                    <a:pt x="50" y="420"/>
                  </a:lnTo>
                  <a:lnTo>
                    <a:pt x="50" y="420"/>
                  </a:lnTo>
                  <a:lnTo>
                    <a:pt x="50" y="416"/>
                  </a:lnTo>
                  <a:lnTo>
                    <a:pt x="50" y="414"/>
                  </a:lnTo>
                  <a:lnTo>
                    <a:pt x="52" y="412"/>
                  </a:lnTo>
                  <a:lnTo>
                    <a:pt x="56" y="410"/>
                  </a:lnTo>
                  <a:lnTo>
                    <a:pt x="56" y="406"/>
                  </a:lnTo>
                  <a:lnTo>
                    <a:pt x="56" y="402"/>
                  </a:lnTo>
                  <a:lnTo>
                    <a:pt x="56" y="402"/>
                  </a:lnTo>
                  <a:lnTo>
                    <a:pt x="54" y="392"/>
                  </a:lnTo>
                  <a:lnTo>
                    <a:pt x="56" y="386"/>
                  </a:lnTo>
                  <a:lnTo>
                    <a:pt x="56" y="382"/>
                  </a:lnTo>
                  <a:lnTo>
                    <a:pt x="56" y="374"/>
                  </a:lnTo>
                  <a:lnTo>
                    <a:pt x="56" y="374"/>
                  </a:lnTo>
                  <a:lnTo>
                    <a:pt x="54" y="366"/>
                  </a:lnTo>
                  <a:lnTo>
                    <a:pt x="52" y="360"/>
                  </a:lnTo>
                  <a:lnTo>
                    <a:pt x="50" y="352"/>
                  </a:lnTo>
                  <a:lnTo>
                    <a:pt x="46" y="342"/>
                  </a:lnTo>
                  <a:lnTo>
                    <a:pt x="46" y="342"/>
                  </a:lnTo>
                  <a:lnTo>
                    <a:pt x="40" y="326"/>
                  </a:lnTo>
                  <a:lnTo>
                    <a:pt x="34" y="312"/>
                  </a:lnTo>
                  <a:lnTo>
                    <a:pt x="30" y="290"/>
                  </a:lnTo>
                  <a:lnTo>
                    <a:pt x="30" y="290"/>
                  </a:lnTo>
                  <a:lnTo>
                    <a:pt x="30" y="288"/>
                  </a:lnTo>
                  <a:lnTo>
                    <a:pt x="32" y="290"/>
                  </a:lnTo>
                  <a:lnTo>
                    <a:pt x="34" y="292"/>
                  </a:lnTo>
                  <a:lnTo>
                    <a:pt x="36" y="290"/>
                  </a:lnTo>
                  <a:lnTo>
                    <a:pt x="36" y="290"/>
                  </a:lnTo>
                  <a:lnTo>
                    <a:pt x="36" y="290"/>
                  </a:lnTo>
                  <a:lnTo>
                    <a:pt x="36" y="288"/>
                  </a:lnTo>
                  <a:lnTo>
                    <a:pt x="34" y="286"/>
                  </a:lnTo>
                  <a:lnTo>
                    <a:pt x="36" y="284"/>
                  </a:lnTo>
                  <a:lnTo>
                    <a:pt x="36" y="284"/>
                  </a:lnTo>
                  <a:lnTo>
                    <a:pt x="38" y="284"/>
                  </a:lnTo>
                  <a:lnTo>
                    <a:pt x="40" y="284"/>
                  </a:lnTo>
                  <a:lnTo>
                    <a:pt x="40" y="286"/>
                  </a:lnTo>
                  <a:lnTo>
                    <a:pt x="42" y="284"/>
                  </a:lnTo>
                  <a:lnTo>
                    <a:pt x="42" y="284"/>
                  </a:lnTo>
                  <a:lnTo>
                    <a:pt x="40" y="282"/>
                  </a:lnTo>
                  <a:lnTo>
                    <a:pt x="38" y="280"/>
                  </a:lnTo>
                  <a:lnTo>
                    <a:pt x="36" y="280"/>
                  </a:lnTo>
                  <a:lnTo>
                    <a:pt x="36" y="274"/>
                  </a:lnTo>
                  <a:lnTo>
                    <a:pt x="36" y="274"/>
                  </a:lnTo>
                  <a:lnTo>
                    <a:pt x="34" y="272"/>
                  </a:lnTo>
                  <a:lnTo>
                    <a:pt x="34" y="270"/>
                  </a:lnTo>
                  <a:lnTo>
                    <a:pt x="30" y="270"/>
                  </a:lnTo>
                  <a:lnTo>
                    <a:pt x="30" y="268"/>
                  </a:lnTo>
                  <a:lnTo>
                    <a:pt x="28" y="264"/>
                  </a:lnTo>
                  <a:lnTo>
                    <a:pt x="30" y="246"/>
                  </a:lnTo>
                  <a:lnTo>
                    <a:pt x="30" y="246"/>
                  </a:lnTo>
                  <a:lnTo>
                    <a:pt x="32" y="222"/>
                  </a:lnTo>
                  <a:lnTo>
                    <a:pt x="32" y="202"/>
                  </a:lnTo>
                  <a:lnTo>
                    <a:pt x="32" y="202"/>
                  </a:lnTo>
                  <a:lnTo>
                    <a:pt x="34" y="188"/>
                  </a:lnTo>
                  <a:lnTo>
                    <a:pt x="36" y="182"/>
                  </a:lnTo>
                  <a:lnTo>
                    <a:pt x="36" y="178"/>
                  </a:lnTo>
                  <a:lnTo>
                    <a:pt x="34" y="176"/>
                  </a:lnTo>
                  <a:lnTo>
                    <a:pt x="34" y="176"/>
                  </a:lnTo>
                  <a:lnTo>
                    <a:pt x="30" y="170"/>
                  </a:lnTo>
                  <a:lnTo>
                    <a:pt x="30" y="168"/>
                  </a:lnTo>
                  <a:lnTo>
                    <a:pt x="32" y="164"/>
                  </a:lnTo>
                  <a:lnTo>
                    <a:pt x="30" y="158"/>
                  </a:lnTo>
                  <a:lnTo>
                    <a:pt x="30" y="158"/>
                  </a:lnTo>
                  <a:lnTo>
                    <a:pt x="28" y="152"/>
                  </a:lnTo>
                  <a:lnTo>
                    <a:pt x="26" y="148"/>
                  </a:lnTo>
                  <a:lnTo>
                    <a:pt x="26" y="142"/>
                  </a:lnTo>
                  <a:lnTo>
                    <a:pt x="22" y="136"/>
                  </a:lnTo>
                  <a:lnTo>
                    <a:pt x="22" y="136"/>
                  </a:lnTo>
                  <a:lnTo>
                    <a:pt x="20" y="132"/>
                  </a:lnTo>
                  <a:lnTo>
                    <a:pt x="22" y="130"/>
                  </a:lnTo>
                  <a:lnTo>
                    <a:pt x="24" y="126"/>
                  </a:lnTo>
                  <a:lnTo>
                    <a:pt x="26" y="114"/>
                  </a:lnTo>
                  <a:lnTo>
                    <a:pt x="26" y="114"/>
                  </a:lnTo>
                  <a:lnTo>
                    <a:pt x="24" y="106"/>
                  </a:lnTo>
                  <a:lnTo>
                    <a:pt x="22" y="106"/>
                  </a:lnTo>
                  <a:lnTo>
                    <a:pt x="22" y="104"/>
                  </a:lnTo>
                  <a:lnTo>
                    <a:pt x="24" y="100"/>
                  </a:lnTo>
                  <a:lnTo>
                    <a:pt x="24" y="100"/>
                  </a:lnTo>
                  <a:lnTo>
                    <a:pt x="26" y="92"/>
                  </a:lnTo>
                  <a:lnTo>
                    <a:pt x="24" y="88"/>
                  </a:lnTo>
                  <a:lnTo>
                    <a:pt x="22" y="84"/>
                  </a:lnTo>
                  <a:lnTo>
                    <a:pt x="18" y="78"/>
                  </a:lnTo>
                  <a:lnTo>
                    <a:pt x="18" y="78"/>
                  </a:lnTo>
                  <a:lnTo>
                    <a:pt x="16" y="72"/>
                  </a:lnTo>
                  <a:lnTo>
                    <a:pt x="18" y="70"/>
                  </a:lnTo>
                  <a:lnTo>
                    <a:pt x="20" y="70"/>
                  </a:lnTo>
                  <a:lnTo>
                    <a:pt x="18" y="66"/>
                  </a:lnTo>
                  <a:lnTo>
                    <a:pt x="18" y="66"/>
                  </a:lnTo>
                  <a:lnTo>
                    <a:pt x="18" y="58"/>
                  </a:lnTo>
                  <a:lnTo>
                    <a:pt x="16" y="52"/>
                  </a:lnTo>
                  <a:lnTo>
                    <a:pt x="16" y="46"/>
                  </a:lnTo>
                  <a:lnTo>
                    <a:pt x="14" y="40"/>
                  </a:lnTo>
                  <a:lnTo>
                    <a:pt x="14" y="40"/>
                  </a:lnTo>
                  <a:lnTo>
                    <a:pt x="10" y="34"/>
                  </a:lnTo>
                  <a:lnTo>
                    <a:pt x="10" y="32"/>
                  </a:lnTo>
                  <a:lnTo>
                    <a:pt x="10" y="30"/>
                  </a:lnTo>
                  <a:lnTo>
                    <a:pt x="8" y="26"/>
                  </a:lnTo>
                  <a:lnTo>
                    <a:pt x="8" y="26"/>
                  </a:lnTo>
                  <a:lnTo>
                    <a:pt x="4" y="16"/>
                  </a:lnTo>
                  <a:lnTo>
                    <a:pt x="0" y="12"/>
                  </a:lnTo>
                  <a:lnTo>
                    <a:pt x="0" y="12"/>
                  </a:lnTo>
                  <a:lnTo>
                    <a:pt x="10" y="8"/>
                  </a:lnTo>
                  <a:lnTo>
                    <a:pt x="12" y="6"/>
                  </a:lnTo>
                  <a:lnTo>
                    <a:pt x="10" y="4"/>
                  </a:lnTo>
                  <a:lnTo>
                    <a:pt x="10" y="2"/>
                  </a:lnTo>
                  <a:lnTo>
                    <a:pt x="10" y="0"/>
                  </a:lnTo>
                  <a:lnTo>
                    <a:pt x="14" y="0"/>
                  </a:lnTo>
                  <a:lnTo>
                    <a:pt x="14" y="0"/>
                  </a:lnTo>
                  <a:lnTo>
                    <a:pt x="24" y="10"/>
                  </a:lnTo>
                  <a:lnTo>
                    <a:pt x="30" y="16"/>
                  </a:lnTo>
                  <a:lnTo>
                    <a:pt x="34" y="24"/>
                  </a:lnTo>
                  <a:lnTo>
                    <a:pt x="42" y="38"/>
                  </a:lnTo>
                  <a:lnTo>
                    <a:pt x="42" y="38"/>
                  </a:lnTo>
                  <a:lnTo>
                    <a:pt x="46" y="46"/>
                  </a:lnTo>
                  <a:lnTo>
                    <a:pt x="46" y="54"/>
                  </a:lnTo>
                  <a:lnTo>
                    <a:pt x="48" y="64"/>
                  </a:lnTo>
                  <a:lnTo>
                    <a:pt x="52" y="74"/>
                  </a:lnTo>
                  <a:lnTo>
                    <a:pt x="52" y="74"/>
                  </a:lnTo>
                  <a:lnTo>
                    <a:pt x="60" y="86"/>
                  </a:lnTo>
                  <a:lnTo>
                    <a:pt x="64" y="98"/>
                  </a:lnTo>
                  <a:lnTo>
                    <a:pt x="66" y="114"/>
                  </a:lnTo>
                  <a:lnTo>
                    <a:pt x="68" y="120"/>
                  </a:lnTo>
                  <a:lnTo>
                    <a:pt x="70" y="124"/>
                  </a:lnTo>
                  <a:lnTo>
                    <a:pt x="74" y="126"/>
                  </a:lnTo>
                  <a:lnTo>
                    <a:pt x="84" y="124"/>
                  </a:lnTo>
                  <a:lnTo>
                    <a:pt x="84" y="124"/>
                  </a:lnTo>
                  <a:lnTo>
                    <a:pt x="88" y="126"/>
                  </a:lnTo>
                  <a:lnTo>
                    <a:pt x="88" y="128"/>
                  </a:lnTo>
                  <a:lnTo>
                    <a:pt x="90" y="130"/>
                  </a:lnTo>
                  <a:lnTo>
                    <a:pt x="90" y="130"/>
                  </a:lnTo>
                  <a:lnTo>
                    <a:pt x="86" y="148"/>
                  </a:lnTo>
                  <a:lnTo>
                    <a:pt x="84" y="152"/>
                  </a:lnTo>
                  <a:lnTo>
                    <a:pt x="78" y="158"/>
                  </a:lnTo>
                  <a:lnTo>
                    <a:pt x="78" y="158"/>
                  </a:lnTo>
                  <a:lnTo>
                    <a:pt x="68" y="164"/>
                  </a:lnTo>
                  <a:lnTo>
                    <a:pt x="68" y="166"/>
                  </a:lnTo>
                  <a:lnTo>
                    <a:pt x="68" y="168"/>
                  </a:lnTo>
                  <a:lnTo>
                    <a:pt x="72" y="170"/>
                  </a:lnTo>
                  <a:lnTo>
                    <a:pt x="72" y="172"/>
                  </a:lnTo>
                  <a:lnTo>
                    <a:pt x="70" y="176"/>
                  </a:lnTo>
                  <a:lnTo>
                    <a:pt x="70" y="176"/>
                  </a:lnTo>
                  <a:lnTo>
                    <a:pt x="66" y="184"/>
                  </a:lnTo>
                  <a:lnTo>
                    <a:pt x="66" y="188"/>
                  </a:lnTo>
                  <a:lnTo>
                    <a:pt x="68" y="192"/>
                  </a:lnTo>
                  <a:lnTo>
                    <a:pt x="72" y="196"/>
                  </a:lnTo>
                  <a:lnTo>
                    <a:pt x="76" y="202"/>
                  </a:lnTo>
                  <a:lnTo>
                    <a:pt x="76" y="204"/>
                  </a:lnTo>
                  <a:lnTo>
                    <a:pt x="74" y="208"/>
                  </a:lnTo>
                  <a:lnTo>
                    <a:pt x="74" y="208"/>
                  </a:lnTo>
                  <a:lnTo>
                    <a:pt x="78" y="212"/>
                  </a:lnTo>
                  <a:lnTo>
                    <a:pt x="80" y="214"/>
                  </a:lnTo>
                  <a:lnTo>
                    <a:pt x="80" y="218"/>
                  </a:lnTo>
                  <a:lnTo>
                    <a:pt x="78" y="224"/>
                  </a:lnTo>
                  <a:lnTo>
                    <a:pt x="78" y="224"/>
                  </a:lnTo>
                  <a:lnTo>
                    <a:pt x="74" y="230"/>
                  </a:lnTo>
                  <a:lnTo>
                    <a:pt x="74" y="234"/>
                  </a:lnTo>
                  <a:lnTo>
                    <a:pt x="72" y="238"/>
                  </a:lnTo>
                  <a:lnTo>
                    <a:pt x="70" y="242"/>
                  </a:lnTo>
                  <a:lnTo>
                    <a:pt x="70" y="242"/>
                  </a:lnTo>
                  <a:lnTo>
                    <a:pt x="66" y="246"/>
                  </a:lnTo>
                  <a:lnTo>
                    <a:pt x="68" y="248"/>
                  </a:lnTo>
                  <a:lnTo>
                    <a:pt x="68" y="252"/>
                  </a:lnTo>
                  <a:lnTo>
                    <a:pt x="66" y="256"/>
                  </a:lnTo>
                  <a:lnTo>
                    <a:pt x="66" y="256"/>
                  </a:lnTo>
                  <a:lnTo>
                    <a:pt x="62" y="260"/>
                  </a:lnTo>
                  <a:lnTo>
                    <a:pt x="62" y="264"/>
                  </a:lnTo>
                  <a:lnTo>
                    <a:pt x="62" y="270"/>
                  </a:lnTo>
                  <a:lnTo>
                    <a:pt x="64" y="276"/>
                  </a:lnTo>
                  <a:lnTo>
                    <a:pt x="64" y="282"/>
                  </a:lnTo>
                  <a:lnTo>
                    <a:pt x="64" y="282"/>
                  </a:lnTo>
                  <a:lnTo>
                    <a:pt x="62" y="288"/>
                  </a:lnTo>
                  <a:lnTo>
                    <a:pt x="62" y="292"/>
                  </a:lnTo>
                  <a:lnTo>
                    <a:pt x="64" y="296"/>
                  </a:lnTo>
                  <a:lnTo>
                    <a:pt x="62" y="304"/>
                  </a:lnTo>
                  <a:lnTo>
                    <a:pt x="62" y="304"/>
                  </a:lnTo>
                  <a:lnTo>
                    <a:pt x="60" y="310"/>
                  </a:lnTo>
                  <a:lnTo>
                    <a:pt x="60" y="316"/>
                  </a:lnTo>
                  <a:lnTo>
                    <a:pt x="60" y="326"/>
                  </a:lnTo>
                  <a:lnTo>
                    <a:pt x="62" y="332"/>
                  </a:lnTo>
                  <a:lnTo>
                    <a:pt x="66" y="334"/>
                  </a:lnTo>
                  <a:lnTo>
                    <a:pt x="66" y="334"/>
                  </a:lnTo>
                  <a:lnTo>
                    <a:pt x="68" y="334"/>
                  </a:lnTo>
                  <a:lnTo>
                    <a:pt x="70" y="336"/>
                  </a:lnTo>
                  <a:lnTo>
                    <a:pt x="72" y="340"/>
                  </a:lnTo>
                  <a:lnTo>
                    <a:pt x="70" y="344"/>
                  </a:lnTo>
                  <a:lnTo>
                    <a:pt x="70" y="344"/>
                  </a:lnTo>
                  <a:lnTo>
                    <a:pt x="68" y="346"/>
                  </a:lnTo>
                  <a:lnTo>
                    <a:pt x="70" y="350"/>
                  </a:lnTo>
                  <a:lnTo>
                    <a:pt x="74" y="354"/>
                  </a:lnTo>
                  <a:lnTo>
                    <a:pt x="80" y="360"/>
                  </a:lnTo>
                  <a:lnTo>
                    <a:pt x="82" y="364"/>
                  </a:lnTo>
                  <a:lnTo>
                    <a:pt x="82" y="368"/>
                  </a:lnTo>
                  <a:lnTo>
                    <a:pt x="82" y="368"/>
                  </a:lnTo>
                  <a:lnTo>
                    <a:pt x="82" y="376"/>
                  </a:lnTo>
                  <a:lnTo>
                    <a:pt x="84" y="376"/>
                  </a:lnTo>
                  <a:lnTo>
                    <a:pt x="86" y="374"/>
                  </a:lnTo>
                  <a:lnTo>
                    <a:pt x="86" y="374"/>
                  </a:lnTo>
                  <a:lnTo>
                    <a:pt x="90" y="374"/>
                  </a:lnTo>
                  <a:lnTo>
                    <a:pt x="92" y="374"/>
                  </a:lnTo>
                  <a:lnTo>
                    <a:pt x="92" y="376"/>
                  </a:lnTo>
                  <a:lnTo>
                    <a:pt x="92" y="382"/>
                  </a:lnTo>
                  <a:lnTo>
                    <a:pt x="92" y="382"/>
                  </a:lnTo>
                  <a:lnTo>
                    <a:pt x="90" y="388"/>
                  </a:lnTo>
                  <a:lnTo>
                    <a:pt x="92" y="392"/>
                  </a:lnTo>
                  <a:lnTo>
                    <a:pt x="94" y="396"/>
                  </a:lnTo>
                  <a:lnTo>
                    <a:pt x="90" y="402"/>
                  </a:lnTo>
                  <a:lnTo>
                    <a:pt x="90" y="402"/>
                  </a:lnTo>
                  <a:lnTo>
                    <a:pt x="94" y="406"/>
                  </a:lnTo>
                  <a:lnTo>
                    <a:pt x="96" y="410"/>
                  </a:lnTo>
                  <a:lnTo>
                    <a:pt x="94" y="416"/>
                  </a:lnTo>
                  <a:lnTo>
                    <a:pt x="88" y="422"/>
                  </a:lnTo>
                  <a:lnTo>
                    <a:pt x="88" y="422"/>
                  </a:lnTo>
                  <a:lnTo>
                    <a:pt x="84" y="430"/>
                  </a:lnTo>
                  <a:lnTo>
                    <a:pt x="82" y="436"/>
                  </a:lnTo>
                  <a:lnTo>
                    <a:pt x="84" y="442"/>
                  </a:lnTo>
                  <a:lnTo>
                    <a:pt x="84" y="452"/>
                  </a:lnTo>
                  <a:lnTo>
                    <a:pt x="84" y="452"/>
                  </a:lnTo>
                  <a:lnTo>
                    <a:pt x="86" y="456"/>
                  </a:lnTo>
                  <a:lnTo>
                    <a:pt x="88" y="460"/>
                  </a:lnTo>
                  <a:lnTo>
                    <a:pt x="92" y="466"/>
                  </a:lnTo>
                  <a:lnTo>
                    <a:pt x="98" y="472"/>
                  </a:lnTo>
                  <a:lnTo>
                    <a:pt x="98" y="476"/>
                  </a:lnTo>
                  <a:lnTo>
                    <a:pt x="98" y="480"/>
                  </a:lnTo>
                  <a:lnTo>
                    <a:pt x="98" y="480"/>
                  </a:lnTo>
                  <a:lnTo>
                    <a:pt x="96" y="482"/>
                  </a:lnTo>
                  <a:lnTo>
                    <a:pt x="92" y="484"/>
                  </a:lnTo>
                  <a:lnTo>
                    <a:pt x="92" y="484"/>
                  </a:lnTo>
                  <a:lnTo>
                    <a:pt x="94" y="490"/>
                  </a:lnTo>
                  <a:lnTo>
                    <a:pt x="94" y="490"/>
                  </a:lnTo>
                  <a:lnTo>
                    <a:pt x="96" y="494"/>
                  </a:lnTo>
                  <a:lnTo>
                    <a:pt x="94" y="496"/>
                  </a:lnTo>
                  <a:lnTo>
                    <a:pt x="90" y="500"/>
                  </a:lnTo>
                  <a:lnTo>
                    <a:pt x="90" y="500"/>
                  </a:lnTo>
                  <a:lnTo>
                    <a:pt x="92" y="504"/>
                  </a:lnTo>
                  <a:lnTo>
                    <a:pt x="92" y="504"/>
                  </a:lnTo>
                  <a:lnTo>
                    <a:pt x="92" y="506"/>
                  </a:lnTo>
                  <a:lnTo>
                    <a:pt x="90" y="508"/>
                  </a:lnTo>
                  <a:lnTo>
                    <a:pt x="90" y="510"/>
                  </a:lnTo>
                  <a:lnTo>
                    <a:pt x="92" y="514"/>
                  </a:lnTo>
                  <a:lnTo>
                    <a:pt x="92" y="514"/>
                  </a:lnTo>
                  <a:lnTo>
                    <a:pt x="92" y="522"/>
                  </a:lnTo>
                  <a:lnTo>
                    <a:pt x="94" y="530"/>
                  </a:lnTo>
                  <a:lnTo>
                    <a:pt x="100" y="540"/>
                  </a:lnTo>
                  <a:lnTo>
                    <a:pt x="104" y="546"/>
                  </a:lnTo>
                  <a:lnTo>
                    <a:pt x="104" y="548"/>
                  </a:lnTo>
                  <a:lnTo>
                    <a:pt x="102" y="550"/>
                  </a:lnTo>
                  <a:lnTo>
                    <a:pt x="102" y="550"/>
                  </a:lnTo>
                  <a:lnTo>
                    <a:pt x="98" y="552"/>
                  </a:lnTo>
                  <a:lnTo>
                    <a:pt x="100" y="554"/>
                  </a:lnTo>
                  <a:lnTo>
                    <a:pt x="102" y="556"/>
                  </a:lnTo>
                  <a:lnTo>
                    <a:pt x="102" y="560"/>
                  </a:lnTo>
                  <a:lnTo>
                    <a:pt x="102" y="560"/>
                  </a:lnTo>
                  <a:lnTo>
                    <a:pt x="102" y="562"/>
                  </a:lnTo>
                  <a:lnTo>
                    <a:pt x="102" y="564"/>
                  </a:lnTo>
                  <a:lnTo>
                    <a:pt x="106" y="566"/>
                  </a:lnTo>
                  <a:lnTo>
                    <a:pt x="108" y="566"/>
                  </a:lnTo>
                  <a:lnTo>
                    <a:pt x="108" y="570"/>
                  </a:lnTo>
                  <a:lnTo>
                    <a:pt x="108" y="570"/>
                  </a:lnTo>
                  <a:lnTo>
                    <a:pt x="106" y="570"/>
                  </a:lnTo>
                  <a:lnTo>
                    <a:pt x="108" y="572"/>
                  </a:lnTo>
                  <a:lnTo>
                    <a:pt x="110" y="574"/>
                  </a:lnTo>
                  <a:lnTo>
                    <a:pt x="114" y="576"/>
                  </a:lnTo>
                  <a:lnTo>
                    <a:pt x="114" y="578"/>
                  </a:lnTo>
                  <a:lnTo>
                    <a:pt x="112" y="582"/>
                  </a:lnTo>
                  <a:lnTo>
                    <a:pt x="112" y="582"/>
                  </a:lnTo>
                  <a:lnTo>
                    <a:pt x="110" y="586"/>
                  </a:lnTo>
                  <a:lnTo>
                    <a:pt x="110" y="588"/>
                  </a:lnTo>
                  <a:lnTo>
                    <a:pt x="112" y="590"/>
                  </a:lnTo>
                  <a:lnTo>
                    <a:pt x="114" y="588"/>
                  </a:lnTo>
                  <a:lnTo>
                    <a:pt x="114" y="588"/>
                  </a:lnTo>
                  <a:lnTo>
                    <a:pt x="118" y="586"/>
                  </a:lnTo>
                  <a:lnTo>
                    <a:pt x="120" y="586"/>
                  </a:lnTo>
                  <a:lnTo>
                    <a:pt x="122" y="590"/>
                  </a:lnTo>
                  <a:lnTo>
                    <a:pt x="120" y="594"/>
                  </a:lnTo>
                  <a:lnTo>
                    <a:pt x="120" y="594"/>
                  </a:lnTo>
                  <a:lnTo>
                    <a:pt x="118" y="598"/>
                  </a:lnTo>
                  <a:lnTo>
                    <a:pt x="114" y="598"/>
                  </a:lnTo>
                  <a:lnTo>
                    <a:pt x="114" y="600"/>
                  </a:lnTo>
                  <a:lnTo>
                    <a:pt x="114" y="604"/>
                  </a:lnTo>
                  <a:lnTo>
                    <a:pt x="114" y="604"/>
                  </a:lnTo>
                  <a:lnTo>
                    <a:pt x="120" y="608"/>
                  </a:lnTo>
                  <a:lnTo>
                    <a:pt x="126" y="612"/>
                  </a:lnTo>
                  <a:lnTo>
                    <a:pt x="130" y="614"/>
                  </a:lnTo>
                  <a:lnTo>
                    <a:pt x="130" y="616"/>
                  </a:lnTo>
                  <a:lnTo>
                    <a:pt x="128" y="618"/>
                  </a:lnTo>
                  <a:lnTo>
                    <a:pt x="128" y="618"/>
                  </a:lnTo>
                  <a:lnTo>
                    <a:pt x="126" y="620"/>
                  </a:lnTo>
                  <a:lnTo>
                    <a:pt x="126" y="622"/>
                  </a:lnTo>
                  <a:lnTo>
                    <a:pt x="126" y="624"/>
                  </a:lnTo>
                  <a:lnTo>
                    <a:pt x="124" y="628"/>
                  </a:lnTo>
                  <a:lnTo>
                    <a:pt x="124" y="628"/>
                  </a:lnTo>
                  <a:lnTo>
                    <a:pt x="124" y="628"/>
                  </a:lnTo>
                  <a:lnTo>
                    <a:pt x="124" y="630"/>
                  </a:lnTo>
                  <a:lnTo>
                    <a:pt x="128" y="632"/>
                  </a:lnTo>
                  <a:lnTo>
                    <a:pt x="134" y="636"/>
                  </a:lnTo>
                  <a:lnTo>
                    <a:pt x="134" y="640"/>
                  </a:lnTo>
                  <a:lnTo>
                    <a:pt x="134" y="644"/>
                  </a:lnTo>
                  <a:lnTo>
                    <a:pt x="134" y="644"/>
                  </a:lnTo>
                  <a:lnTo>
                    <a:pt x="132" y="650"/>
                  </a:lnTo>
                  <a:lnTo>
                    <a:pt x="132" y="656"/>
                  </a:lnTo>
                  <a:lnTo>
                    <a:pt x="136" y="662"/>
                  </a:lnTo>
                  <a:lnTo>
                    <a:pt x="138" y="668"/>
                  </a:lnTo>
                  <a:lnTo>
                    <a:pt x="138" y="670"/>
                  </a:lnTo>
                  <a:lnTo>
                    <a:pt x="138" y="672"/>
                  </a:lnTo>
                  <a:lnTo>
                    <a:pt x="138" y="672"/>
                  </a:lnTo>
                  <a:lnTo>
                    <a:pt x="134" y="676"/>
                  </a:lnTo>
                  <a:lnTo>
                    <a:pt x="136" y="676"/>
                  </a:lnTo>
                  <a:lnTo>
                    <a:pt x="136" y="678"/>
                  </a:lnTo>
                  <a:lnTo>
                    <a:pt x="134" y="682"/>
                  </a:lnTo>
                  <a:lnTo>
                    <a:pt x="134" y="682"/>
                  </a:lnTo>
                  <a:lnTo>
                    <a:pt x="134" y="684"/>
                  </a:lnTo>
                  <a:lnTo>
                    <a:pt x="134" y="688"/>
                  </a:lnTo>
                  <a:lnTo>
                    <a:pt x="138" y="690"/>
                  </a:lnTo>
                  <a:lnTo>
                    <a:pt x="142" y="694"/>
                  </a:lnTo>
                  <a:lnTo>
                    <a:pt x="142" y="696"/>
                  </a:lnTo>
                  <a:lnTo>
                    <a:pt x="140" y="698"/>
                  </a:lnTo>
                  <a:lnTo>
                    <a:pt x="140" y="698"/>
                  </a:lnTo>
                  <a:lnTo>
                    <a:pt x="140" y="704"/>
                  </a:lnTo>
                  <a:lnTo>
                    <a:pt x="142" y="708"/>
                  </a:lnTo>
                  <a:lnTo>
                    <a:pt x="144" y="710"/>
                  </a:lnTo>
                  <a:lnTo>
                    <a:pt x="144" y="714"/>
                  </a:lnTo>
                  <a:lnTo>
                    <a:pt x="144" y="714"/>
                  </a:lnTo>
                  <a:lnTo>
                    <a:pt x="142" y="720"/>
                  </a:lnTo>
                  <a:lnTo>
                    <a:pt x="142" y="726"/>
                  </a:lnTo>
                  <a:lnTo>
                    <a:pt x="146" y="734"/>
                  </a:lnTo>
                  <a:lnTo>
                    <a:pt x="148" y="738"/>
                  </a:lnTo>
                  <a:lnTo>
                    <a:pt x="148" y="738"/>
                  </a:lnTo>
                  <a:lnTo>
                    <a:pt x="150" y="736"/>
                  </a:lnTo>
                  <a:lnTo>
                    <a:pt x="154" y="734"/>
                  </a:lnTo>
                  <a:lnTo>
                    <a:pt x="158" y="730"/>
                  </a:lnTo>
                  <a:lnTo>
                    <a:pt x="162" y="730"/>
                  </a:lnTo>
                  <a:lnTo>
                    <a:pt x="162" y="730"/>
                  </a:lnTo>
                  <a:lnTo>
                    <a:pt x="166" y="734"/>
                  </a:lnTo>
                  <a:lnTo>
                    <a:pt x="166" y="738"/>
                  </a:lnTo>
                  <a:lnTo>
                    <a:pt x="164" y="740"/>
                  </a:lnTo>
                  <a:lnTo>
                    <a:pt x="166" y="744"/>
                  </a:lnTo>
                  <a:lnTo>
                    <a:pt x="166" y="744"/>
                  </a:lnTo>
                  <a:lnTo>
                    <a:pt x="168" y="748"/>
                  </a:lnTo>
                  <a:lnTo>
                    <a:pt x="168" y="750"/>
                  </a:lnTo>
                  <a:lnTo>
                    <a:pt x="170" y="752"/>
                  </a:lnTo>
                  <a:lnTo>
                    <a:pt x="176" y="752"/>
                  </a:lnTo>
                  <a:lnTo>
                    <a:pt x="176" y="752"/>
                  </a:lnTo>
                  <a:lnTo>
                    <a:pt x="180" y="754"/>
                  </a:lnTo>
                  <a:lnTo>
                    <a:pt x="184" y="756"/>
                  </a:lnTo>
                  <a:lnTo>
                    <a:pt x="184" y="758"/>
                  </a:lnTo>
                  <a:lnTo>
                    <a:pt x="218" y="758"/>
                  </a:lnTo>
                  <a:lnTo>
                    <a:pt x="218" y="758"/>
                  </a:lnTo>
                  <a:lnTo>
                    <a:pt x="222" y="760"/>
                  </a:lnTo>
                  <a:lnTo>
                    <a:pt x="226" y="758"/>
                  </a:lnTo>
                  <a:lnTo>
                    <a:pt x="232" y="760"/>
                  </a:lnTo>
                  <a:lnTo>
                    <a:pt x="244" y="764"/>
                  </a:lnTo>
                  <a:lnTo>
                    <a:pt x="244" y="764"/>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p:cNvSpPr>
            <p:nvPr/>
          </p:nvSpPr>
          <p:spPr bwMode="auto">
            <a:xfrm>
              <a:off x="2997200" y="6284913"/>
              <a:ext cx="98425" cy="82550"/>
            </a:xfrm>
            <a:custGeom>
              <a:avLst/>
              <a:gdLst/>
              <a:ahLst/>
              <a:cxnLst>
                <a:cxn ang="0">
                  <a:pos x="52" y="44"/>
                </a:cxn>
                <a:cxn ang="0">
                  <a:pos x="40" y="40"/>
                </a:cxn>
                <a:cxn ang="0">
                  <a:pos x="34" y="40"/>
                </a:cxn>
                <a:cxn ang="0">
                  <a:pos x="30" y="42"/>
                </a:cxn>
                <a:cxn ang="0">
                  <a:pos x="30" y="46"/>
                </a:cxn>
                <a:cxn ang="0">
                  <a:pos x="34" y="48"/>
                </a:cxn>
                <a:cxn ang="0">
                  <a:pos x="38" y="52"/>
                </a:cxn>
                <a:cxn ang="0">
                  <a:pos x="32" y="50"/>
                </a:cxn>
                <a:cxn ang="0">
                  <a:pos x="22" y="48"/>
                </a:cxn>
                <a:cxn ang="0">
                  <a:pos x="24" y="44"/>
                </a:cxn>
                <a:cxn ang="0">
                  <a:pos x="26" y="44"/>
                </a:cxn>
                <a:cxn ang="0">
                  <a:pos x="18" y="42"/>
                </a:cxn>
                <a:cxn ang="0">
                  <a:pos x="16" y="38"/>
                </a:cxn>
                <a:cxn ang="0">
                  <a:pos x="10" y="40"/>
                </a:cxn>
                <a:cxn ang="0">
                  <a:pos x="8" y="40"/>
                </a:cxn>
                <a:cxn ang="0">
                  <a:pos x="4" y="42"/>
                </a:cxn>
                <a:cxn ang="0">
                  <a:pos x="0" y="38"/>
                </a:cxn>
                <a:cxn ang="0">
                  <a:pos x="6" y="34"/>
                </a:cxn>
                <a:cxn ang="0">
                  <a:pos x="14" y="34"/>
                </a:cxn>
                <a:cxn ang="0">
                  <a:pos x="20" y="36"/>
                </a:cxn>
                <a:cxn ang="0">
                  <a:pos x="22" y="36"/>
                </a:cxn>
                <a:cxn ang="0">
                  <a:pos x="16" y="28"/>
                </a:cxn>
                <a:cxn ang="0">
                  <a:pos x="14" y="26"/>
                </a:cxn>
                <a:cxn ang="0">
                  <a:pos x="16" y="24"/>
                </a:cxn>
                <a:cxn ang="0">
                  <a:pos x="14" y="20"/>
                </a:cxn>
                <a:cxn ang="0">
                  <a:pos x="20" y="24"/>
                </a:cxn>
                <a:cxn ang="0">
                  <a:pos x="20" y="28"/>
                </a:cxn>
                <a:cxn ang="0">
                  <a:pos x="24" y="32"/>
                </a:cxn>
                <a:cxn ang="0">
                  <a:pos x="26" y="32"/>
                </a:cxn>
                <a:cxn ang="0">
                  <a:pos x="30" y="36"/>
                </a:cxn>
                <a:cxn ang="0">
                  <a:pos x="30" y="32"/>
                </a:cxn>
                <a:cxn ang="0">
                  <a:pos x="34" y="32"/>
                </a:cxn>
                <a:cxn ang="0">
                  <a:pos x="38" y="30"/>
                </a:cxn>
                <a:cxn ang="0">
                  <a:pos x="42" y="32"/>
                </a:cxn>
                <a:cxn ang="0">
                  <a:pos x="46" y="32"/>
                </a:cxn>
                <a:cxn ang="0">
                  <a:pos x="50" y="32"/>
                </a:cxn>
                <a:cxn ang="0">
                  <a:pos x="30" y="26"/>
                </a:cxn>
                <a:cxn ang="0">
                  <a:pos x="26" y="20"/>
                </a:cxn>
                <a:cxn ang="0">
                  <a:pos x="36" y="16"/>
                </a:cxn>
                <a:cxn ang="0">
                  <a:pos x="24" y="16"/>
                </a:cxn>
                <a:cxn ang="0">
                  <a:pos x="18" y="14"/>
                </a:cxn>
                <a:cxn ang="0">
                  <a:pos x="18" y="10"/>
                </a:cxn>
                <a:cxn ang="0">
                  <a:pos x="16" y="6"/>
                </a:cxn>
                <a:cxn ang="0">
                  <a:pos x="24" y="8"/>
                </a:cxn>
                <a:cxn ang="0">
                  <a:pos x="26" y="2"/>
                </a:cxn>
                <a:cxn ang="0">
                  <a:pos x="32" y="2"/>
                </a:cxn>
                <a:cxn ang="0">
                  <a:pos x="38" y="6"/>
                </a:cxn>
                <a:cxn ang="0">
                  <a:pos x="62" y="44"/>
                </a:cxn>
              </a:cxnLst>
              <a:rect l="0" t="0" r="r" b="b"/>
              <a:pathLst>
                <a:path w="62" h="52">
                  <a:moveTo>
                    <a:pt x="62" y="44"/>
                  </a:moveTo>
                  <a:lnTo>
                    <a:pt x="62" y="44"/>
                  </a:lnTo>
                  <a:lnTo>
                    <a:pt x="56" y="46"/>
                  </a:lnTo>
                  <a:lnTo>
                    <a:pt x="52" y="44"/>
                  </a:lnTo>
                  <a:lnTo>
                    <a:pt x="52" y="44"/>
                  </a:lnTo>
                  <a:lnTo>
                    <a:pt x="46" y="40"/>
                  </a:lnTo>
                  <a:lnTo>
                    <a:pt x="42" y="40"/>
                  </a:lnTo>
                  <a:lnTo>
                    <a:pt x="40" y="40"/>
                  </a:lnTo>
                  <a:lnTo>
                    <a:pt x="40" y="40"/>
                  </a:lnTo>
                  <a:lnTo>
                    <a:pt x="38" y="42"/>
                  </a:lnTo>
                  <a:lnTo>
                    <a:pt x="34" y="40"/>
                  </a:lnTo>
                  <a:lnTo>
                    <a:pt x="34" y="40"/>
                  </a:lnTo>
                  <a:lnTo>
                    <a:pt x="28" y="40"/>
                  </a:lnTo>
                  <a:lnTo>
                    <a:pt x="26" y="42"/>
                  </a:lnTo>
                  <a:lnTo>
                    <a:pt x="26" y="42"/>
                  </a:lnTo>
                  <a:lnTo>
                    <a:pt x="30" y="42"/>
                  </a:lnTo>
                  <a:lnTo>
                    <a:pt x="32" y="42"/>
                  </a:lnTo>
                  <a:lnTo>
                    <a:pt x="32" y="44"/>
                  </a:lnTo>
                  <a:lnTo>
                    <a:pt x="32" y="44"/>
                  </a:lnTo>
                  <a:lnTo>
                    <a:pt x="30" y="46"/>
                  </a:lnTo>
                  <a:lnTo>
                    <a:pt x="30" y="46"/>
                  </a:lnTo>
                  <a:lnTo>
                    <a:pt x="30" y="46"/>
                  </a:lnTo>
                  <a:lnTo>
                    <a:pt x="30" y="48"/>
                  </a:lnTo>
                  <a:lnTo>
                    <a:pt x="34" y="48"/>
                  </a:lnTo>
                  <a:lnTo>
                    <a:pt x="36" y="50"/>
                  </a:lnTo>
                  <a:lnTo>
                    <a:pt x="38" y="52"/>
                  </a:lnTo>
                  <a:lnTo>
                    <a:pt x="38" y="52"/>
                  </a:lnTo>
                  <a:lnTo>
                    <a:pt x="38" y="52"/>
                  </a:lnTo>
                  <a:lnTo>
                    <a:pt x="36" y="52"/>
                  </a:lnTo>
                  <a:lnTo>
                    <a:pt x="34" y="50"/>
                  </a:lnTo>
                  <a:lnTo>
                    <a:pt x="32" y="50"/>
                  </a:lnTo>
                  <a:lnTo>
                    <a:pt x="32" y="50"/>
                  </a:lnTo>
                  <a:lnTo>
                    <a:pt x="30" y="52"/>
                  </a:lnTo>
                  <a:lnTo>
                    <a:pt x="24" y="50"/>
                  </a:lnTo>
                  <a:lnTo>
                    <a:pt x="24" y="50"/>
                  </a:lnTo>
                  <a:lnTo>
                    <a:pt x="22" y="48"/>
                  </a:lnTo>
                  <a:lnTo>
                    <a:pt x="22" y="46"/>
                  </a:lnTo>
                  <a:lnTo>
                    <a:pt x="22" y="46"/>
                  </a:lnTo>
                  <a:lnTo>
                    <a:pt x="24" y="44"/>
                  </a:lnTo>
                  <a:lnTo>
                    <a:pt x="24" y="44"/>
                  </a:lnTo>
                  <a:lnTo>
                    <a:pt x="24" y="46"/>
                  </a:lnTo>
                  <a:lnTo>
                    <a:pt x="26" y="46"/>
                  </a:lnTo>
                  <a:lnTo>
                    <a:pt x="26" y="46"/>
                  </a:lnTo>
                  <a:lnTo>
                    <a:pt x="26" y="44"/>
                  </a:lnTo>
                  <a:lnTo>
                    <a:pt x="24" y="42"/>
                  </a:lnTo>
                  <a:lnTo>
                    <a:pt x="20" y="40"/>
                  </a:lnTo>
                  <a:lnTo>
                    <a:pt x="20" y="40"/>
                  </a:lnTo>
                  <a:lnTo>
                    <a:pt x="18" y="42"/>
                  </a:lnTo>
                  <a:lnTo>
                    <a:pt x="16" y="42"/>
                  </a:lnTo>
                  <a:lnTo>
                    <a:pt x="16" y="40"/>
                  </a:lnTo>
                  <a:lnTo>
                    <a:pt x="16" y="40"/>
                  </a:lnTo>
                  <a:lnTo>
                    <a:pt x="16" y="38"/>
                  </a:lnTo>
                  <a:lnTo>
                    <a:pt x="14" y="38"/>
                  </a:lnTo>
                  <a:lnTo>
                    <a:pt x="12" y="40"/>
                  </a:lnTo>
                  <a:lnTo>
                    <a:pt x="12" y="40"/>
                  </a:lnTo>
                  <a:lnTo>
                    <a:pt x="10" y="40"/>
                  </a:lnTo>
                  <a:lnTo>
                    <a:pt x="10" y="40"/>
                  </a:lnTo>
                  <a:lnTo>
                    <a:pt x="8" y="36"/>
                  </a:lnTo>
                  <a:lnTo>
                    <a:pt x="8" y="36"/>
                  </a:lnTo>
                  <a:lnTo>
                    <a:pt x="8" y="40"/>
                  </a:lnTo>
                  <a:lnTo>
                    <a:pt x="8" y="42"/>
                  </a:lnTo>
                  <a:lnTo>
                    <a:pt x="6" y="42"/>
                  </a:lnTo>
                  <a:lnTo>
                    <a:pt x="6" y="42"/>
                  </a:lnTo>
                  <a:lnTo>
                    <a:pt x="4" y="42"/>
                  </a:lnTo>
                  <a:lnTo>
                    <a:pt x="2" y="40"/>
                  </a:lnTo>
                  <a:lnTo>
                    <a:pt x="2" y="40"/>
                  </a:lnTo>
                  <a:lnTo>
                    <a:pt x="0" y="40"/>
                  </a:lnTo>
                  <a:lnTo>
                    <a:pt x="0" y="38"/>
                  </a:lnTo>
                  <a:lnTo>
                    <a:pt x="0" y="38"/>
                  </a:lnTo>
                  <a:lnTo>
                    <a:pt x="4" y="36"/>
                  </a:lnTo>
                  <a:lnTo>
                    <a:pt x="6" y="34"/>
                  </a:lnTo>
                  <a:lnTo>
                    <a:pt x="6" y="34"/>
                  </a:lnTo>
                  <a:lnTo>
                    <a:pt x="8" y="34"/>
                  </a:lnTo>
                  <a:lnTo>
                    <a:pt x="10" y="34"/>
                  </a:lnTo>
                  <a:lnTo>
                    <a:pt x="10" y="34"/>
                  </a:lnTo>
                  <a:lnTo>
                    <a:pt x="14" y="34"/>
                  </a:lnTo>
                  <a:lnTo>
                    <a:pt x="18" y="34"/>
                  </a:lnTo>
                  <a:lnTo>
                    <a:pt x="18" y="34"/>
                  </a:lnTo>
                  <a:lnTo>
                    <a:pt x="18" y="36"/>
                  </a:lnTo>
                  <a:lnTo>
                    <a:pt x="20" y="36"/>
                  </a:lnTo>
                  <a:lnTo>
                    <a:pt x="20" y="36"/>
                  </a:lnTo>
                  <a:lnTo>
                    <a:pt x="20" y="36"/>
                  </a:lnTo>
                  <a:lnTo>
                    <a:pt x="22" y="36"/>
                  </a:lnTo>
                  <a:lnTo>
                    <a:pt x="22" y="36"/>
                  </a:lnTo>
                  <a:lnTo>
                    <a:pt x="22" y="34"/>
                  </a:lnTo>
                  <a:lnTo>
                    <a:pt x="22" y="34"/>
                  </a:lnTo>
                  <a:lnTo>
                    <a:pt x="18" y="30"/>
                  </a:lnTo>
                  <a:lnTo>
                    <a:pt x="16" y="28"/>
                  </a:lnTo>
                  <a:lnTo>
                    <a:pt x="16" y="28"/>
                  </a:lnTo>
                  <a:lnTo>
                    <a:pt x="16" y="28"/>
                  </a:lnTo>
                  <a:lnTo>
                    <a:pt x="16" y="28"/>
                  </a:lnTo>
                  <a:lnTo>
                    <a:pt x="14" y="26"/>
                  </a:lnTo>
                  <a:lnTo>
                    <a:pt x="14" y="24"/>
                  </a:lnTo>
                  <a:lnTo>
                    <a:pt x="16" y="24"/>
                  </a:lnTo>
                  <a:lnTo>
                    <a:pt x="16" y="24"/>
                  </a:lnTo>
                  <a:lnTo>
                    <a:pt x="16" y="24"/>
                  </a:lnTo>
                  <a:lnTo>
                    <a:pt x="16" y="22"/>
                  </a:lnTo>
                  <a:lnTo>
                    <a:pt x="14" y="20"/>
                  </a:lnTo>
                  <a:lnTo>
                    <a:pt x="14" y="20"/>
                  </a:lnTo>
                  <a:lnTo>
                    <a:pt x="14" y="20"/>
                  </a:lnTo>
                  <a:lnTo>
                    <a:pt x="16" y="18"/>
                  </a:lnTo>
                  <a:lnTo>
                    <a:pt x="18" y="22"/>
                  </a:lnTo>
                  <a:lnTo>
                    <a:pt x="18" y="22"/>
                  </a:lnTo>
                  <a:lnTo>
                    <a:pt x="20" y="24"/>
                  </a:lnTo>
                  <a:lnTo>
                    <a:pt x="20" y="26"/>
                  </a:lnTo>
                  <a:lnTo>
                    <a:pt x="20" y="26"/>
                  </a:lnTo>
                  <a:lnTo>
                    <a:pt x="20" y="28"/>
                  </a:lnTo>
                  <a:lnTo>
                    <a:pt x="20" y="28"/>
                  </a:lnTo>
                  <a:lnTo>
                    <a:pt x="22" y="30"/>
                  </a:lnTo>
                  <a:lnTo>
                    <a:pt x="22" y="30"/>
                  </a:lnTo>
                  <a:lnTo>
                    <a:pt x="24" y="32"/>
                  </a:lnTo>
                  <a:lnTo>
                    <a:pt x="24" y="32"/>
                  </a:lnTo>
                  <a:lnTo>
                    <a:pt x="26" y="32"/>
                  </a:lnTo>
                  <a:lnTo>
                    <a:pt x="26" y="32"/>
                  </a:lnTo>
                  <a:lnTo>
                    <a:pt x="26" y="32"/>
                  </a:lnTo>
                  <a:lnTo>
                    <a:pt x="26" y="32"/>
                  </a:lnTo>
                  <a:lnTo>
                    <a:pt x="28" y="34"/>
                  </a:lnTo>
                  <a:lnTo>
                    <a:pt x="28" y="36"/>
                  </a:lnTo>
                  <a:lnTo>
                    <a:pt x="30" y="36"/>
                  </a:lnTo>
                  <a:lnTo>
                    <a:pt x="30" y="36"/>
                  </a:lnTo>
                  <a:lnTo>
                    <a:pt x="30" y="36"/>
                  </a:lnTo>
                  <a:lnTo>
                    <a:pt x="30" y="36"/>
                  </a:lnTo>
                  <a:lnTo>
                    <a:pt x="30" y="34"/>
                  </a:lnTo>
                  <a:lnTo>
                    <a:pt x="30" y="32"/>
                  </a:lnTo>
                  <a:lnTo>
                    <a:pt x="30" y="32"/>
                  </a:lnTo>
                  <a:lnTo>
                    <a:pt x="32" y="30"/>
                  </a:lnTo>
                  <a:lnTo>
                    <a:pt x="34" y="30"/>
                  </a:lnTo>
                  <a:lnTo>
                    <a:pt x="34" y="32"/>
                  </a:lnTo>
                  <a:lnTo>
                    <a:pt x="34" y="32"/>
                  </a:lnTo>
                  <a:lnTo>
                    <a:pt x="36" y="32"/>
                  </a:lnTo>
                  <a:lnTo>
                    <a:pt x="36" y="32"/>
                  </a:lnTo>
                  <a:lnTo>
                    <a:pt x="38" y="30"/>
                  </a:lnTo>
                  <a:lnTo>
                    <a:pt x="40" y="30"/>
                  </a:lnTo>
                  <a:lnTo>
                    <a:pt x="40" y="30"/>
                  </a:lnTo>
                  <a:lnTo>
                    <a:pt x="42" y="32"/>
                  </a:lnTo>
                  <a:lnTo>
                    <a:pt x="42" y="32"/>
                  </a:lnTo>
                  <a:lnTo>
                    <a:pt x="44" y="30"/>
                  </a:lnTo>
                  <a:lnTo>
                    <a:pt x="44" y="30"/>
                  </a:lnTo>
                  <a:lnTo>
                    <a:pt x="46" y="32"/>
                  </a:lnTo>
                  <a:lnTo>
                    <a:pt x="46" y="32"/>
                  </a:lnTo>
                  <a:lnTo>
                    <a:pt x="46" y="36"/>
                  </a:lnTo>
                  <a:lnTo>
                    <a:pt x="46" y="36"/>
                  </a:lnTo>
                  <a:lnTo>
                    <a:pt x="48" y="32"/>
                  </a:lnTo>
                  <a:lnTo>
                    <a:pt x="50" y="32"/>
                  </a:lnTo>
                  <a:lnTo>
                    <a:pt x="50" y="32"/>
                  </a:lnTo>
                  <a:lnTo>
                    <a:pt x="40" y="28"/>
                  </a:lnTo>
                  <a:lnTo>
                    <a:pt x="30" y="26"/>
                  </a:lnTo>
                  <a:lnTo>
                    <a:pt x="30" y="26"/>
                  </a:lnTo>
                  <a:lnTo>
                    <a:pt x="26" y="26"/>
                  </a:lnTo>
                  <a:lnTo>
                    <a:pt x="26" y="24"/>
                  </a:lnTo>
                  <a:lnTo>
                    <a:pt x="24" y="22"/>
                  </a:lnTo>
                  <a:lnTo>
                    <a:pt x="26" y="20"/>
                  </a:lnTo>
                  <a:lnTo>
                    <a:pt x="26" y="20"/>
                  </a:lnTo>
                  <a:lnTo>
                    <a:pt x="30" y="18"/>
                  </a:lnTo>
                  <a:lnTo>
                    <a:pt x="32" y="18"/>
                  </a:lnTo>
                  <a:lnTo>
                    <a:pt x="36" y="16"/>
                  </a:lnTo>
                  <a:lnTo>
                    <a:pt x="36" y="16"/>
                  </a:lnTo>
                  <a:lnTo>
                    <a:pt x="34" y="16"/>
                  </a:lnTo>
                  <a:lnTo>
                    <a:pt x="32" y="16"/>
                  </a:lnTo>
                  <a:lnTo>
                    <a:pt x="24" y="16"/>
                  </a:lnTo>
                  <a:lnTo>
                    <a:pt x="24" y="16"/>
                  </a:lnTo>
                  <a:lnTo>
                    <a:pt x="20" y="16"/>
                  </a:lnTo>
                  <a:lnTo>
                    <a:pt x="18" y="14"/>
                  </a:lnTo>
                  <a:lnTo>
                    <a:pt x="18" y="14"/>
                  </a:lnTo>
                  <a:lnTo>
                    <a:pt x="18" y="12"/>
                  </a:lnTo>
                  <a:lnTo>
                    <a:pt x="18" y="12"/>
                  </a:lnTo>
                  <a:lnTo>
                    <a:pt x="18" y="10"/>
                  </a:lnTo>
                  <a:lnTo>
                    <a:pt x="18" y="10"/>
                  </a:lnTo>
                  <a:lnTo>
                    <a:pt x="20" y="10"/>
                  </a:lnTo>
                  <a:lnTo>
                    <a:pt x="18" y="8"/>
                  </a:lnTo>
                  <a:lnTo>
                    <a:pt x="18" y="8"/>
                  </a:lnTo>
                  <a:lnTo>
                    <a:pt x="16" y="6"/>
                  </a:lnTo>
                  <a:lnTo>
                    <a:pt x="18" y="6"/>
                  </a:lnTo>
                  <a:lnTo>
                    <a:pt x="18" y="6"/>
                  </a:lnTo>
                  <a:lnTo>
                    <a:pt x="22" y="6"/>
                  </a:lnTo>
                  <a:lnTo>
                    <a:pt x="24" y="8"/>
                  </a:lnTo>
                  <a:lnTo>
                    <a:pt x="24" y="6"/>
                  </a:lnTo>
                  <a:lnTo>
                    <a:pt x="24" y="6"/>
                  </a:lnTo>
                  <a:lnTo>
                    <a:pt x="26" y="6"/>
                  </a:lnTo>
                  <a:lnTo>
                    <a:pt x="26" y="2"/>
                  </a:lnTo>
                  <a:lnTo>
                    <a:pt x="26" y="2"/>
                  </a:lnTo>
                  <a:lnTo>
                    <a:pt x="28" y="0"/>
                  </a:lnTo>
                  <a:lnTo>
                    <a:pt x="30" y="0"/>
                  </a:lnTo>
                  <a:lnTo>
                    <a:pt x="32" y="2"/>
                  </a:lnTo>
                  <a:lnTo>
                    <a:pt x="32" y="2"/>
                  </a:lnTo>
                  <a:lnTo>
                    <a:pt x="34" y="6"/>
                  </a:lnTo>
                  <a:lnTo>
                    <a:pt x="36" y="6"/>
                  </a:lnTo>
                  <a:lnTo>
                    <a:pt x="38" y="6"/>
                  </a:lnTo>
                  <a:lnTo>
                    <a:pt x="38" y="6"/>
                  </a:lnTo>
                  <a:lnTo>
                    <a:pt x="40" y="4"/>
                  </a:lnTo>
                  <a:lnTo>
                    <a:pt x="42" y="6"/>
                  </a:lnTo>
                  <a:lnTo>
                    <a:pt x="62" y="44"/>
                  </a:lnTo>
                  <a:lnTo>
                    <a:pt x="62" y="44"/>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p:cNvSpPr>
            <p:nvPr/>
          </p:nvSpPr>
          <p:spPr bwMode="auto">
            <a:xfrm>
              <a:off x="2546350" y="3535363"/>
              <a:ext cx="92075" cy="69850"/>
            </a:xfrm>
            <a:custGeom>
              <a:avLst/>
              <a:gdLst/>
              <a:ahLst/>
              <a:cxnLst>
                <a:cxn ang="0">
                  <a:pos x="52" y="44"/>
                </a:cxn>
                <a:cxn ang="0">
                  <a:pos x="46" y="42"/>
                </a:cxn>
                <a:cxn ang="0">
                  <a:pos x="30" y="42"/>
                </a:cxn>
                <a:cxn ang="0">
                  <a:pos x="24" y="42"/>
                </a:cxn>
                <a:cxn ang="0">
                  <a:pos x="20" y="40"/>
                </a:cxn>
                <a:cxn ang="0">
                  <a:pos x="12" y="42"/>
                </a:cxn>
                <a:cxn ang="0">
                  <a:pos x="10" y="44"/>
                </a:cxn>
                <a:cxn ang="0">
                  <a:pos x="8" y="42"/>
                </a:cxn>
                <a:cxn ang="0">
                  <a:pos x="0" y="40"/>
                </a:cxn>
                <a:cxn ang="0">
                  <a:pos x="0" y="38"/>
                </a:cxn>
                <a:cxn ang="0">
                  <a:pos x="0" y="36"/>
                </a:cxn>
                <a:cxn ang="0">
                  <a:pos x="0" y="34"/>
                </a:cxn>
                <a:cxn ang="0">
                  <a:pos x="2" y="32"/>
                </a:cxn>
                <a:cxn ang="0">
                  <a:pos x="8" y="32"/>
                </a:cxn>
                <a:cxn ang="0">
                  <a:pos x="16" y="32"/>
                </a:cxn>
                <a:cxn ang="0">
                  <a:pos x="18" y="32"/>
                </a:cxn>
                <a:cxn ang="0">
                  <a:pos x="24" y="32"/>
                </a:cxn>
                <a:cxn ang="0">
                  <a:pos x="32" y="30"/>
                </a:cxn>
                <a:cxn ang="0">
                  <a:pos x="38" y="30"/>
                </a:cxn>
                <a:cxn ang="0">
                  <a:pos x="42" y="30"/>
                </a:cxn>
                <a:cxn ang="0">
                  <a:pos x="34" y="26"/>
                </a:cxn>
                <a:cxn ang="0">
                  <a:pos x="34" y="22"/>
                </a:cxn>
                <a:cxn ang="0">
                  <a:pos x="32" y="20"/>
                </a:cxn>
                <a:cxn ang="0">
                  <a:pos x="30" y="18"/>
                </a:cxn>
                <a:cxn ang="0">
                  <a:pos x="32" y="14"/>
                </a:cxn>
                <a:cxn ang="0">
                  <a:pos x="30" y="12"/>
                </a:cxn>
                <a:cxn ang="0">
                  <a:pos x="32" y="10"/>
                </a:cxn>
                <a:cxn ang="0">
                  <a:pos x="30" y="8"/>
                </a:cxn>
                <a:cxn ang="0">
                  <a:pos x="26" y="6"/>
                </a:cxn>
                <a:cxn ang="0">
                  <a:pos x="22" y="0"/>
                </a:cxn>
                <a:cxn ang="0">
                  <a:pos x="26" y="0"/>
                </a:cxn>
                <a:cxn ang="0">
                  <a:pos x="32" y="0"/>
                </a:cxn>
                <a:cxn ang="0">
                  <a:pos x="38" y="0"/>
                </a:cxn>
                <a:cxn ang="0">
                  <a:pos x="46" y="2"/>
                </a:cxn>
                <a:cxn ang="0">
                  <a:pos x="46" y="2"/>
                </a:cxn>
                <a:cxn ang="0">
                  <a:pos x="50" y="2"/>
                </a:cxn>
                <a:cxn ang="0">
                  <a:pos x="56" y="2"/>
                </a:cxn>
                <a:cxn ang="0">
                  <a:pos x="58" y="6"/>
                </a:cxn>
                <a:cxn ang="0">
                  <a:pos x="56" y="10"/>
                </a:cxn>
                <a:cxn ang="0">
                  <a:pos x="56" y="14"/>
                </a:cxn>
                <a:cxn ang="0">
                  <a:pos x="56" y="18"/>
                </a:cxn>
                <a:cxn ang="0">
                  <a:pos x="54" y="20"/>
                </a:cxn>
                <a:cxn ang="0">
                  <a:pos x="56" y="26"/>
                </a:cxn>
                <a:cxn ang="0">
                  <a:pos x="52" y="34"/>
                </a:cxn>
                <a:cxn ang="0">
                  <a:pos x="48" y="34"/>
                </a:cxn>
                <a:cxn ang="0">
                  <a:pos x="52" y="40"/>
                </a:cxn>
                <a:cxn ang="0">
                  <a:pos x="52" y="44"/>
                </a:cxn>
              </a:cxnLst>
              <a:rect l="0" t="0" r="r" b="b"/>
              <a:pathLst>
                <a:path w="58" h="44">
                  <a:moveTo>
                    <a:pt x="52" y="44"/>
                  </a:moveTo>
                  <a:lnTo>
                    <a:pt x="52" y="44"/>
                  </a:lnTo>
                  <a:lnTo>
                    <a:pt x="46" y="42"/>
                  </a:lnTo>
                  <a:lnTo>
                    <a:pt x="46" y="42"/>
                  </a:lnTo>
                  <a:lnTo>
                    <a:pt x="38" y="42"/>
                  </a:lnTo>
                  <a:lnTo>
                    <a:pt x="30" y="42"/>
                  </a:lnTo>
                  <a:lnTo>
                    <a:pt x="30" y="42"/>
                  </a:lnTo>
                  <a:lnTo>
                    <a:pt x="24" y="42"/>
                  </a:lnTo>
                  <a:lnTo>
                    <a:pt x="20" y="40"/>
                  </a:lnTo>
                  <a:lnTo>
                    <a:pt x="20" y="40"/>
                  </a:lnTo>
                  <a:lnTo>
                    <a:pt x="14" y="40"/>
                  </a:lnTo>
                  <a:lnTo>
                    <a:pt x="12" y="42"/>
                  </a:lnTo>
                  <a:lnTo>
                    <a:pt x="12" y="42"/>
                  </a:lnTo>
                  <a:lnTo>
                    <a:pt x="10" y="44"/>
                  </a:lnTo>
                  <a:lnTo>
                    <a:pt x="8" y="42"/>
                  </a:lnTo>
                  <a:lnTo>
                    <a:pt x="8" y="42"/>
                  </a:lnTo>
                  <a:lnTo>
                    <a:pt x="6" y="40"/>
                  </a:lnTo>
                  <a:lnTo>
                    <a:pt x="0" y="40"/>
                  </a:lnTo>
                  <a:lnTo>
                    <a:pt x="0" y="40"/>
                  </a:lnTo>
                  <a:lnTo>
                    <a:pt x="0" y="38"/>
                  </a:lnTo>
                  <a:lnTo>
                    <a:pt x="0" y="38"/>
                  </a:lnTo>
                  <a:lnTo>
                    <a:pt x="0" y="36"/>
                  </a:lnTo>
                  <a:lnTo>
                    <a:pt x="0" y="34"/>
                  </a:lnTo>
                  <a:lnTo>
                    <a:pt x="0" y="34"/>
                  </a:lnTo>
                  <a:lnTo>
                    <a:pt x="0" y="32"/>
                  </a:lnTo>
                  <a:lnTo>
                    <a:pt x="2" y="32"/>
                  </a:lnTo>
                  <a:lnTo>
                    <a:pt x="8" y="32"/>
                  </a:lnTo>
                  <a:lnTo>
                    <a:pt x="8" y="32"/>
                  </a:lnTo>
                  <a:lnTo>
                    <a:pt x="12" y="32"/>
                  </a:lnTo>
                  <a:lnTo>
                    <a:pt x="16" y="32"/>
                  </a:lnTo>
                  <a:lnTo>
                    <a:pt x="16" y="32"/>
                  </a:lnTo>
                  <a:lnTo>
                    <a:pt x="18" y="32"/>
                  </a:lnTo>
                  <a:lnTo>
                    <a:pt x="24" y="32"/>
                  </a:lnTo>
                  <a:lnTo>
                    <a:pt x="24" y="32"/>
                  </a:lnTo>
                  <a:lnTo>
                    <a:pt x="28" y="32"/>
                  </a:lnTo>
                  <a:lnTo>
                    <a:pt x="32" y="30"/>
                  </a:lnTo>
                  <a:lnTo>
                    <a:pt x="32" y="30"/>
                  </a:lnTo>
                  <a:lnTo>
                    <a:pt x="38" y="30"/>
                  </a:lnTo>
                  <a:lnTo>
                    <a:pt x="42" y="30"/>
                  </a:lnTo>
                  <a:lnTo>
                    <a:pt x="42" y="30"/>
                  </a:lnTo>
                  <a:lnTo>
                    <a:pt x="34" y="26"/>
                  </a:lnTo>
                  <a:lnTo>
                    <a:pt x="34" y="26"/>
                  </a:lnTo>
                  <a:lnTo>
                    <a:pt x="34" y="24"/>
                  </a:lnTo>
                  <a:lnTo>
                    <a:pt x="34" y="22"/>
                  </a:lnTo>
                  <a:lnTo>
                    <a:pt x="34" y="22"/>
                  </a:lnTo>
                  <a:lnTo>
                    <a:pt x="32" y="20"/>
                  </a:lnTo>
                  <a:lnTo>
                    <a:pt x="32" y="20"/>
                  </a:lnTo>
                  <a:lnTo>
                    <a:pt x="30" y="18"/>
                  </a:lnTo>
                  <a:lnTo>
                    <a:pt x="30" y="16"/>
                  </a:lnTo>
                  <a:lnTo>
                    <a:pt x="32" y="14"/>
                  </a:lnTo>
                  <a:lnTo>
                    <a:pt x="32" y="14"/>
                  </a:lnTo>
                  <a:lnTo>
                    <a:pt x="30" y="12"/>
                  </a:lnTo>
                  <a:lnTo>
                    <a:pt x="32" y="10"/>
                  </a:lnTo>
                  <a:lnTo>
                    <a:pt x="32" y="10"/>
                  </a:lnTo>
                  <a:lnTo>
                    <a:pt x="32" y="8"/>
                  </a:lnTo>
                  <a:lnTo>
                    <a:pt x="30" y="8"/>
                  </a:lnTo>
                  <a:lnTo>
                    <a:pt x="26" y="6"/>
                  </a:lnTo>
                  <a:lnTo>
                    <a:pt x="26" y="6"/>
                  </a:lnTo>
                  <a:lnTo>
                    <a:pt x="22" y="4"/>
                  </a:lnTo>
                  <a:lnTo>
                    <a:pt x="22" y="0"/>
                  </a:lnTo>
                  <a:lnTo>
                    <a:pt x="22" y="0"/>
                  </a:lnTo>
                  <a:lnTo>
                    <a:pt x="26" y="0"/>
                  </a:lnTo>
                  <a:lnTo>
                    <a:pt x="32" y="0"/>
                  </a:lnTo>
                  <a:lnTo>
                    <a:pt x="32" y="0"/>
                  </a:lnTo>
                  <a:lnTo>
                    <a:pt x="36" y="0"/>
                  </a:lnTo>
                  <a:lnTo>
                    <a:pt x="38" y="0"/>
                  </a:lnTo>
                  <a:lnTo>
                    <a:pt x="38" y="0"/>
                  </a:lnTo>
                  <a:lnTo>
                    <a:pt x="46" y="2"/>
                  </a:lnTo>
                  <a:lnTo>
                    <a:pt x="46" y="2"/>
                  </a:lnTo>
                  <a:lnTo>
                    <a:pt x="46" y="2"/>
                  </a:lnTo>
                  <a:lnTo>
                    <a:pt x="50" y="2"/>
                  </a:lnTo>
                  <a:lnTo>
                    <a:pt x="50" y="2"/>
                  </a:lnTo>
                  <a:lnTo>
                    <a:pt x="52" y="0"/>
                  </a:lnTo>
                  <a:lnTo>
                    <a:pt x="56" y="2"/>
                  </a:lnTo>
                  <a:lnTo>
                    <a:pt x="56" y="2"/>
                  </a:lnTo>
                  <a:lnTo>
                    <a:pt x="58" y="6"/>
                  </a:lnTo>
                  <a:lnTo>
                    <a:pt x="56" y="10"/>
                  </a:lnTo>
                  <a:lnTo>
                    <a:pt x="56" y="10"/>
                  </a:lnTo>
                  <a:lnTo>
                    <a:pt x="56" y="12"/>
                  </a:lnTo>
                  <a:lnTo>
                    <a:pt x="56" y="14"/>
                  </a:lnTo>
                  <a:lnTo>
                    <a:pt x="58" y="16"/>
                  </a:lnTo>
                  <a:lnTo>
                    <a:pt x="56" y="18"/>
                  </a:lnTo>
                  <a:lnTo>
                    <a:pt x="56" y="18"/>
                  </a:lnTo>
                  <a:lnTo>
                    <a:pt x="54" y="20"/>
                  </a:lnTo>
                  <a:lnTo>
                    <a:pt x="54" y="22"/>
                  </a:lnTo>
                  <a:lnTo>
                    <a:pt x="56" y="26"/>
                  </a:lnTo>
                  <a:lnTo>
                    <a:pt x="56" y="30"/>
                  </a:lnTo>
                  <a:lnTo>
                    <a:pt x="52" y="34"/>
                  </a:lnTo>
                  <a:lnTo>
                    <a:pt x="52" y="34"/>
                  </a:lnTo>
                  <a:lnTo>
                    <a:pt x="48" y="34"/>
                  </a:lnTo>
                  <a:lnTo>
                    <a:pt x="50" y="36"/>
                  </a:lnTo>
                  <a:lnTo>
                    <a:pt x="52" y="40"/>
                  </a:lnTo>
                  <a:lnTo>
                    <a:pt x="52" y="44"/>
                  </a:lnTo>
                  <a:lnTo>
                    <a:pt x="52" y="44"/>
                  </a:lnTo>
                  <a:close/>
                </a:path>
              </a:pathLst>
            </a:custGeom>
            <a:solidFill>
              <a:srgbClr val="C2A4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6"/>
            <p:cNvSpPr>
              <a:spLocks/>
            </p:cNvSpPr>
            <p:nvPr/>
          </p:nvSpPr>
          <p:spPr bwMode="auto">
            <a:xfrm>
              <a:off x="2019300" y="3697288"/>
              <a:ext cx="215900" cy="120650"/>
            </a:xfrm>
            <a:custGeom>
              <a:avLst/>
              <a:gdLst/>
              <a:ahLst/>
              <a:cxnLst>
                <a:cxn ang="0">
                  <a:pos x="32" y="66"/>
                </a:cxn>
                <a:cxn ang="0">
                  <a:pos x="32" y="62"/>
                </a:cxn>
                <a:cxn ang="0">
                  <a:pos x="30" y="58"/>
                </a:cxn>
                <a:cxn ang="0">
                  <a:pos x="22" y="56"/>
                </a:cxn>
                <a:cxn ang="0">
                  <a:pos x="14" y="48"/>
                </a:cxn>
                <a:cxn ang="0">
                  <a:pos x="8" y="48"/>
                </a:cxn>
                <a:cxn ang="0">
                  <a:pos x="0" y="44"/>
                </a:cxn>
                <a:cxn ang="0">
                  <a:pos x="8" y="36"/>
                </a:cxn>
                <a:cxn ang="0">
                  <a:pos x="8" y="32"/>
                </a:cxn>
                <a:cxn ang="0">
                  <a:pos x="10" y="26"/>
                </a:cxn>
                <a:cxn ang="0">
                  <a:pos x="26" y="12"/>
                </a:cxn>
                <a:cxn ang="0">
                  <a:pos x="32" y="6"/>
                </a:cxn>
                <a:cxn ang="0">
                  <a:pos x="40" y="4"/>
                </a:cxn>
                <a:cxn ang="0">
                  <a:pos x="44" y="0"/>
                </a:cxn>
                <a:cxn ang="0">
                  <a:pos x="54" y="4"/>
                </a:cxn>
                <a:cxn ang="0">
                  <a:pos x="82" y="0"/>
                </a:cxn>
                <a:cxn ang="0">
                  <a:pos x="92" y="0"/>
                </a:cxn>
                <a:cxn ang="0">
                  <a:pos x="96" y="0"/>
                </a:cxn>
                <a:cxn ang="0">
                  <a:pos x="102" y="0"/>
                </a:cxn>
                <a:cxn ang="0">
                  <a:pos x="112" y="4"/>
                </a:cxn>
                <a:cxn ang="0">
                  <a:pos x="110" y="8"/>
                </a:cxn>
                <a:cxn ang="0">
                  <a:pos x="112" y="10"/>
                </a:cxn>
                <a:cxn ang="0">
                  <a:pos x="122" y="14"/>
                </a:cxn>
                <a:cxn ang="0">
                  <a:pos x="124" y="10"/>
                </a:cxn>
                <a:cxn ang="0">
                  <a:pos x="134" y="18"/>
                </a:cxn>
                <a:cxn ang="0">
                  <a:pos x="136" y="22"/>
                </a:cxn>
                <a:cxn ang="0">
                  <a:pos x="124" y="28"/>
                </a:cxn>
                <a:cxn ang="0">
                  <a:pos x="110" y="32"/>
                </a:cxn>
                <a:cxn ang="0">
                  <a:pos x="104" y="30"/>
                </a:cxn>
                <a:cxn ang="0">
                  <a:pos x="100" y="32"/>
                </a:cxn>
                <a:cxn ang="0">
                  <a:pos x="94" y="34"/>
                </a:cxn>
                <a:cxn ang="0">
                  <a:pos x="94" y="42"/>
                </a:cxn>
                <a:cxn ang="0">
                  <a:pos x="82" y="48"/>
                </a:cxn>
                <a:cxn ang="0">
                  <a:pos x="72" y="52"/>
                </a:cxn>
                <a:cxn ang="0">
                  <a:pos x="66" y="54"/>
                </a:cxn>
                <a:cxn ang="0">
                  <a:pos x="64" y="60"/>
                </a:cxn>
                <a:cxn ang="0">
                  <a:pos x="60" y="62"/>
                </a:cxn>
                <a:cxn ang="0">
                  <a:pos x="54" y="62"/>
                </a:cxn>
                <a:cxn ang="0">
                  <a:pos x="54" y="66"/>
                </a:cxn>
                <a:cxn ang="0">
                  <a:pos x="44" y="76"/>
                </a:cxn>
                <a:cxn ang="0">
                  <a:pos x="42" y="72"/>
                </a:cxn>
                <a:cxn ang="0">
                  <a:pos x="38" y="66"/>
                </a:cxn>
              </a:cxnLst>
              <a:rect l="0" t="0" r="r" b="b"/>
              <a:pathLst>
                <a:path w="136" h="76">
                  <a:moveTo>
                    <a:pt x="34" y="68"/>
                  </a:moveTo>
                  <a:lnTo>
                    <a:pt x="34" y="68"/>
                  </a:lnTo>
                  <a:lnTo>
                    <a:pt x="32" y="66"/>
                  </a:lnTo>
                  <a:lnTo>
                    <a:pt x="32" y="64"/>
                  </a:lnTo>
                  <a:lnTo>
                    <a:pt x="32" y="62"/>
                  </a:lnTo>
                  <a:lnTo>
                    <a:pt x="32" y="62"/>
                  </a:lnTo>
                  <a:lnTo>
                    <a:pt x="32" y="62"/>
                  </a:lnTo>
                  <a:lnTo>
                    <a:pt x="30" y="60"/>
                  </a:lnTo>
                  <a:lnTo>
                    <a:pt x="30" y="58"/>
                  </a:lnTo>
                  <a:lnTo>
                    <a:pt x="28" y="56"/>
                  </a:lnTo>
                  <a:lnTo>
                    <a:pt x="22" y="56"/>
                  </a:lnTo>
                  <a:lnTo>
                    <a:pt x="22" y="56"/>
                  </a:lnTo>
                  <a:lnTo>
                    <a:pt x="18" y="54"/>
                  </a:lnTo>
                  <a:lnTo>
                    <a:pt x="16" y="50"/>
                  </a:lnTo>
                  <a:lnTo>
                    <a:pt x="14" y="48"/>
                  </a:lnTo>
                  <a:lnTo>
                    <a:pt x="10" y="46"/>
                  </a:lnTo>
                  <a:lnTo>
                    <a:pt x="10" y="46"/>
                  </a:lnTo>
                  <a:lnTo>
                    <a:pt x="8" y="48"/>
                  </a:lnTo>
                  <a:lnTo>
                    <a:pt x="6" y="46"/>
                  </a:lnTo>
                  <a:lnTo>
                    <a:pt x="6" y="44"/>
                  </a:lnTo>
                  <a:lnTo>
                    <a:pt x="0" y="44"/>
                  </a:lnTo>
                  <a:lnTo>
                    <a:pt x="0" y="44"/>
                  </a:lnTo>
                  <a:lnTo>
                    <a:pt x="2" y="40"/>
                  </a:lnTo>
                  <a:lnTo>
                    <a:pt x="8" y="36"/>
                  </a:lnTo>
                  <a:lnTo>
                    <a:pt x="8" y="36"/>
                  </a:lnTo>
                  <a:lnTo>
                    <a:pt x="10" y="32"/>
                  </a:lnTo>
                  <a:lnTo>
                    <a:pt x="8" y="32"/>
                  </a:lnTo>
                  <a:lnTo>
                    <a:pt x="6" y="30"/>
                  </a:lnTo>
                  <a:lnTo>
                    <a:pt x="10" y="26"/>
                  </a:lnTo>
                  <a:lnTo>
                    <a:pt x="10" y="26"/>
                  </a:lnTo>
                  <a:lnTo>
                    <a:pt x="16" y="20"/>
                  </a:lnTo>
                  <a:lnTo>
                    <a:pt x="22" y="16"/>
                  </a:lnTo>
                  <a:lnTo>
                    <a:pt x="26" y="12"/>
                  </a:lnTo>
                  <a:lnTo>
                    <a:pt x="30" y="4"/>
                  </a:lnTo>
                  <a:lnTo>
                    <a:pt x="30" y="4"/>
                  </a:lnTo>
                  <a:lnTo>
                    <a:pt x="32" y="6"/>
                  </a:lnTo>
                  <a:lnTo>
                    <a:pt x="34" y="6"/>
                  </a:lnTo>
                  <a:lnTo>
                    <a:pt x="36" y="4"/>
                  </a:lnTo>
                  <a:lnTo>
                    <a:pt x="40" y="4"/>
                  </a:lnTo>
                  <a:lnTo>
                    <a:pt x="40" y="4"/>
                  </a:lnTo>
                  <a:lnTo>
                    <a:pt x="40" y="0"/>
                  </a:lnTo>
                  <a:lnTo>
                    <a:pt x="44" y="0"/>
                  </a:lnTo>
                  <a:lnTo>
                    <a:pt x="50" y="2"/>
                  </a:lnTo>
                  <a:lnTo>
                    <a:pt x="50" y="2"/>
                  </a:lnTo>
                  <a:lnTo>
                    <a:pt x="54" y="4"/>
                  </a:lnTo>
                  <a:lnTo>
                    <a:pt x="60" y="4"/>
                  </a:lnTo>
                  <a:lnTo>
                    <a:pt x="70" y="2"/>
                  </a:lnTo>
                  <a:lnTo>
                    <a:pt x="82" y="0"/>
                  </a:lnTo>
                  <a:lnTo>
                    <a:pt x="88" y="0"/>
                  </a:lnTo>
                  <a:lnTo>
                    <a:pt x="92" y="0"/>
                  </a:lnTo>
                  <a:lnTo>
                    <a:pt x="92" y="0"/>
                  </a:lnTo>
                  <a:lnTo>
                    <a:pt x="96" y="2"/>
                  </a:lnTo>
                  <a:lnTo>
                    <a:pt x="96" y="2"/>
                  </a:lnTo>
                  <a:lnTo>
                    <a:pt x="96" y="0"/>
                  </a:lnTo>
                  <a:lnTo>
                    <a:pt x="96" y="0"/>
                  </a:lnTo>
                  <a:lnTo>
                    <a:pt x="96" y="0"/>
                  </a:lnTo>
                  <a:lnTo>
                    <a:pt x="102" y="0"/>
                  </a:lnTo>
                  <a:lnTo>
                    <a:pt x="104" y="2"/>
                  </a:lnTo>
                  <a:lnTo>
                    <a:pt x="112" y="4"/>
                  </a:lnTo>
                  <a:lnTo>
                    <a:pt x="112" y="4"/>
                  </a:lnTo>
                  <a:lnTo>
                    <a:pt x="118" y="6"/>
                  </a:lnTo>
                  <a:lnTo>
                    <a:pt x="114" y="6"/>
                  </a:lnTo>
                  <a:lnTo>
                    <a:pt x="110" y="8"/>
                  </a:lnTo>
                  <a:lnTo>
                    <a:pt x="110" y="8"/>
                  </a:lnTo>
                  <a:lnTo>
                    <a:pt x="108" y="8"/>
                  </a:lnTo>
                  <a:lnTo>
                    <a:pt x="112" y="10"/>
                  </a:lnTo>
                  <a:lnTo>
                    <a:pt x="116" y="12"/>
                  </a:lnTo>
                  <a:lnTo>
                    <a:pt x="116" y="12"/>
                  </a:lnTo>
                  <a:lnTo>
                    <a:pt x="122" y="14"/>
                  </a:lnTo>
                  <a:lnTo>
                    <a:pt x="120" y="12"/>
                  </a:lnTo>
                  <a:lnTo>
                    <a:pt x="120" y="8"/>
                  </a:lnTo>
                  <a:lnTo>
                    <a:pt x="124" y="10"/>
                  </a:lnTo>
                  <a:lnTo>
                    <a:pt x="124" y="10"/>
                  </a:lnTo>
                  <a:lnTo>
                    <a:pt x="130" y="14"/>
                  </a:lnTo>
                  <a:lnTo>
                    <a:pt x="134" y="18"/>
                  </a:lnTo>
                  <a:lnTo>
                    <a:pt x="134" y="20"/>
                  </a:lnTo>
                  <a:lnTo>
                    <a:pt x="136" y="22"/>
                  </a:lnTo>
                  <a:lnTo>
                    <a:pt x="136" y="22"/>
                  </a:lnTo>
                  <a:lnTo>
                    <a:pt x="130" y="24"/>
                  </a:lnTo>
                  <a:lnTo>
                    <a:pt x="124" y="28"/>
                  </a:lnTo>
                  <a:lnTo>
                    <a:pt x="124" y="28"/>
                  </a:lnTo>
                  <a:lnTo>
                    <a:pt x="120" y="30"/>
                  </a:lnTo>
                  <a:lnTo>
                    <a:pt x="116" y="32"/>
                  </a:lnTo>
                  <a:lnTo>
                    <a:pt x="110" y="32"/>
                  </a:lnTo>
                  <a:lnTo>
                    <a:pt x="110" y="32"/>
                  </a:lnTo>
                  <a:lnTo>
                    <a:pt x="106" y="32"/>
                  </a:lnTo>
                  <a:lnTo>
                    <a:pt x="104" y="30"/>
                  </a:lnTo>
                  <a:lnTo>
                    <a:pt x="100" y="30"/>
                  </a:lnTo>
                  <a:lnTo>
                    <a:pt x="100" y="32"/>
                  </a:lnTo>
                  <a:lnTo>
                    <a:pt x="100" y="32"/>
                  </a:lnTo>
                  <a:lnTo>
                    <a:pt x="98" y="34"/>
                  </a:lnTo>
                  <a:lnTo>
                    <a:pt x="96" y="34"/>
                  </a:lnTo>
                  <a:lnTo>
                    <a:pt x="94" y="34"/>
                  </a:lnTo>
                  <a:lnTo>
                    <a:pt x="94" y="38"/>
                  </a:lnTo>
                  <a:lnTo>
                    <a:pt x="94" y="38"/>
                  </a:lnTo>
                  <a:lnTo>
                    <a:pt x="94" y="42"/>
                  </a:lnTo>
                  <a:lnTo>
                    <a:pt x="92" y="42"/>
                  </a:lnTo>
                  <a:lnTo>
                    <a:pt x="86" y="42"/>
                  </a:lnTo>
                  <a:lnTo>
                    <a:pt x="82" y="48"/>
                  </a:lnTo>
                  <a:lnTo>
                    <a:pt x="82" y="48"/>
                  </a:lnTo>
                  <a:lnTo>
                    <a:pt x="76" y="52"/>
                  </a:lnTo>
                  <a:lnTo>
                    <a:pt x="72" y="52"/>
                  </a:lnTo>
                  <a:lnTo>
                    <a:pt x="70" y="52"/>
                  </a:lnTo>
                  <a:lnTo>
                    <a:pt x="66" y="54"/>
                  </a:lnTo>
                  <a:lnTo>
                    <a:pt x="66" y="54"/>
                  </a:lnTo>
                  <a:lnTo>
                    <a:pt x="64" y="56"/>
                  </a:lnTo>
                  <a:lnTo>
                    <a:pt x="64" y="58"/>
                  </a:lnTo>
                  <a:lnTo>
                    <a:pt x="64" y="60"/>
                  </a:lnTo>
                  <a:lnTo>
                    <a:pt x="62" y="62"/>
                  </a:lnTo>
                  <a:lnTo>
                    <a:pt x="62" y="62"/>
                  </a:lnTo>
                  <a:lnTo>
                    <a:pt x="60" y="62"/>
                  </a:lnTo>
                  <a:lnTo>
                    <a:pt x="58" y="62"/>
                  </a:lnTo>
                  <a:lnTo>
                    <a:pt x="56" y="60"/>
                  </a:lnTo>
                  <a:lnTo>
                    <a:pt x="54" y="62"/>
                  </a:lnTo>
                  <a:lnTo>
                    <a:pt x="54" y="62"/>
                  </a:lnTo>
                  <a:lnTo>
                    <a:pt x="52" y="64"/>
                  </a:lnTo>
                  <a:lnTo>
                    <a:pt x="54" y="66"/>
                  </a:lnTo>
                  <a:lnTo>
                    <a:pt x="52" y="70"/>
                  </a:lnTo>
                  <a:lnTo>
                    <a:pt x="44" y="76"/>
                  </a:lnTo>
                  <a:lnTo>
                    <a:pt x="44" y="76"/>
                  </a:lnTo>
                  <a:lnTo>
                    <a:pt x="44" y="74"/>
                  </a:lnTo>
                  <a:lnTo>
                    <a:pt x="42" y="72"/>
                  </a:lnTo>
                  <a:lnTo>
                    <a:pt x="42" y="72"/>
                  </a:lnTo>
                  <a:lnTo>
                    <a:pt x="40" y="70"/>
                  </a:lnTo>
                  <a:lnTo>
                    <a:pt x="40" y="68"/>
                  </a:lnTo>
                  <a:lnTo>
                    <a:pt x="38" y="66"/>
                  </a:lnTo>
                  <a:lnTo>
                    <a:pt x="34" y="68"/>
                  </a:lnTo>
                  <a:lnTo>
                    <a:pt x="34" y="68"/>
                  </a:lnTo>
                  <a:close/>
                </a:path>
              </a:pathLst>
            </a:custGeom>
            <a:solidFill>
              <a:srgbClr val="E1CA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7"/>
            <p:cNvSpPr>
              <a:spLocks/>
            </p:cNvSpPr>
            <p:nvPr/>
          </p:nvSpPr>
          <p:spPr bwMode="auto">
            <a:xfrm>
              <a:off x="1990725" y="3767138"/>
              <a:ext cx="82550" cy="44450"/>
            </a:xfrm>
            <a:custGeom>
              <a:avLst/>
              <a:gdLst/>
              <a:ahLst/>
              <a:cxnLst>
                <a:cxn ang="0">
                  <a:pos x="18" y="0"/>
                </a:cxn>
                <a:cxn ang="0">
                  <a:pos x="18" y="0"/>
                </a:cxn>
                <a:cxn ang="0">
                  <a:pos x="24" y="0"/>
                </a:cxn>
                <a:cxn ang="0">
                  <a:pos x="24" y="2"/>
                </a:cxn>
                <a:cxn ang="0">
                  <a:pos x="26" y="4"/>
                </a:cxn>
                <a:cxn ang="0">
                  <a:pos x="28" y="2"/>
                </a:cxn>
                <a:cxn ang="0">
                  <a:pos x="28" y="2"/>
                </a:cxn>
                <a:cxn ang="0">
                  <a:pos x="32" y="4"/>
                </a:cxn>
                <a:cxn ang="0">
                  <a:pos x="34" y="6"/>
                </a:cxn>
                <a:cxn ang="0">
                  <a:pos x="36" y="10"/>
                </a:cxn>
                <a:cxn ang="0">
                  <a:pos x="40" y="12"/>
                </a:cxn>
                <a:cxn ang="0">
                  <a:pos x="40" y="12"/>
                </a:cxn>
                <a:cxn ang="0">
                  <a:pos x="46" y="12"/>
                </a:cxn>
                <a:cxn ang="0">
                  <a:pos x="48" y="14"/>
                </a:cxn>
                <a:cxn ang="0">
                  <a:pos x="48" y="16"/>
                </a:cxn>
                <a:cxn ang="0">
                  <a:pos x="50" y="18"/>
                </a:cxn>
                <a:cxn ang="0">
                  <a:pos x="50" y="18"/>
                </a:cxn>
                <a:cxn ang="0">
                  <a:pos x="50" y="18"/>
                </a:cxn>
                <a:cxn ang="0">
                  <a:pos x="50" y="20"/>
                </a:cxn>
                <a:cxn ang="0">
                  <a:pos x="50" y="22"/>
                </a:cxn>
                <a:cxn ang="0">
                  <a:pos x="52" y="24"/>
                </a:cxn>
                <a:cxn ang="0">
                  <a:pos x="52" y="24"/>
                </a:cxn>
                <a:cxn ang="0">
                  <a:pos x="38" y="28"/>
                </a:cxn>
                <a:cxn ang="0">
                  <a:pos x="30" y="26"/>
                </a:cxn>
                <a:cxn ang="0">
                  <a:pos x="24" y="24"/>
                </a:cxn>
                <a:cxn ang="0">
                  <a:pos x="16" y="22"/>
                </a:cxn>
                <a:cxn ang="0">
                  <a:pos x="16" y="22"/>
                </a:cxn>
                <a:cxn ang="0">
                  <a:pos x="6" y="18"/>
                </a:cxn>
                <a:cxn ang="0">
                  <a:pos x="0" y="16"/>
                </a:cxn>
                <a:cxn ang="0">
                  <a:pos x="0" y="16"/>
                </a:cxn>
                <a:cxn ang="0">
                  <a:pos x="4" y="10"/>
                </a:cxn>
                <a:cxn ang="0">
                  <a:pos x="6" y="8"/>
                </a:cxn>
                <a:cxn ang="0">
                  <a:pos x="10" y="8"/>
                </a:cxn>
                <a:cxn ang="0">
                  <a:pos x="12" y="4"/>
                </a:cxn>
                <a:cxn ang="0">
                  <a:pos x="12" y="4"/>
                </a:cxn>
                <a:cxn ang="0">
                  <a:pos x="14" y="0"/>
                </a:cxn>
                <a:cxn ang="0">
                  <a:pos x="18" y="0"/>
                </a:cxn>
                <a:cxn ang="0">
                  <a:pos x="18" y="0"/>
                </a:cxn>
              </a:cxnLst>
              <a:rect l="0" t="0" r="r" b="b"/>
              <a:pathLst>
                <a:path w="52" h="28">
                  <a:moveTo>
                    <a:pt x="18" y="0"/>
                  </a:moveTo>
                  <a:lnTo>
                    <a:pt x="18" y="0"/>
                  </a:lnTo>
                  <a:lnTo>
                    <a:pt x="24" y="0"/>
                  </a:lnTo>
                  <a:lnTo>
                    <a:pt x="24" y="2"/>
                  </a:lnTo>
                  <a:lnTo>
                    <a:pt x="26" y="4"/>
                  </a:lnTo>
                  <a:lnTo>
                    <a:pt x="28" y="2"/>
                  </a:lnTo>
                  <a:lnTo>
                    <a:pt x="28" y="2"/>
                  </a:lnTo>
                  <a:lnTo>
                    <a:pt x="32" y="4"/>
                  </a:lnTo>
                  <a:lnTo>
                    <a:pt x="34" y="6"/>
                  </a:lnTo>
                  <a:lnTo>
                    <a:pt x="36" y="10"/>
                  </a:lnTo>
                  <a:lnTo>
                    <a:pt x="40" y="12"/>
                  </a:lnTo>
                  <a:lnTo>
                    <a:pt x="40" y="12"/>
                  </a:lnTo>
                  <a:lnTo>
                    <a:pt x="46" y="12"/>
                  </a:lnTo>
                  <a:lnTo>
                    <a:pt x="48" y="14"/>
                  </a:lnTo>
                  <a:lnTo>
                    <a:pt x="48" y="16"/>
                  </a:lnTo>
                  <a:lnTo>
                    <a:pt x="50" y="18"/>
                  </a:lnTo>
                  <a:lnTo>
                    <a:pt x="50" y="18"/>
                  </a:lnTo>
                  <a:lnTo>
                    <a:pt x="50" y="18"/>
                  </a:lnTo>
                  <a:lnTo>
                    <a:pt x="50" y="20"/>
                  </a:lnTo>
                  <a:lnTo>
                    <a:pt x="50" y="22"/>
                  </a:lnTo>
                  <a:lnTo>
                    <a:pt x="52" y="24"/>
                  </a:lnTo>
                  <a:lnTo>
                    <a:pt x="52" y="24"/>
                  </a:lnTo>
                  <a:lnTo>
                    <a:pt x="38" y="28"/>
                  </a:lnTo>
                  <a:lnTo>
                    <a:pt x="30" y="26"/>
                  </a:lnTo>
                  <a:lnTo>
                    <a:pt x="24" y="24"/>
                  </a:lnTo>
                  <a:lnTo>
                    <a:pt x="16" y="22"/>
                  </a:lnTo>
                  <a:lnTo>
                    <a:pt x="16" y="22"/>
                  </a:lnTo>
                  <a:lnTo>
                    <a:pt x="6" y="18"/>
                  </a:lnTo>
                  <a:lnTo>
                    <a:pt x="0" y="16"/>
                  </a:lnTo>
                  <a:lnTo>
                    <a:pt x="0" y="16"/>
                  </a:lnTo>
                  <a:lnTo>
                    <a:pt x="4" y="10"/>
                  </a:lnTo>
                  <a:lnTo>
                    <a:pt x="6" y="8"/>
                  </a:lnTo>
                  <a:lnTo>
                    <a:pt x="10" y="8"/>
                  </a:lnTo>
                  <a:lnTo>
                    <a:pt x="12" y="4"/>
                  </a:lnTo>
                  <a:lnTo>
                    <a:pt x="12" y="4"/>
                  </a:lnTo>
                  <a:lnTo>
                    <a:pt x="14" y="0"/>
                  </a:lnTo>
                  <a:lnTo>
                    <a:pt x="18" y="0"/>
                  </a:lnTo>
                  <a:lnTo>
                    <a:pt x="18" y="0"/>
                  </a:lnTo>
                  <a:close/>
                </a:path>
              </a:pathLst>
            </a:custGeom>
            <a:solidFill>
              <a:srgbClr val="D5AAB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p:cNvSpPr>
            <p:nvPr/>
          </p:nvSpPr>
          <p:spPr bwMode="auto">
            <a:xfrm>
              <a:off x="2079625" y="3732213"/>
              <a:ext cx="155575" cy="180975"/>
            </a:xfrm>
            <a:custGeom>
              <a:avLst/>
              <a:gdLst/>
              <a:ahLst/>
              <a:cxnLst>
                <a:cxn ang="0">
                  <a:pos x="6" y="54"/>
                </a:cxn>
                <a:cxn ang="0">
                  <a:pos x="16" y="44"/>
                </a:cxn>
                <a:cxn ang="0">
                  <a:pos x="16" y="40"/>
                </a:cxn>
                <a:cxn ang="0">
                  <a:pos x="18" y="38"/>
                </a:cxn>
                <a:cxn ang="0">
                  <a:pos x="22" y="40"/>
                </a:cxn>
                <a:cxn ang="0">
                  <a:pos x="24" y="40"/>
                </a:cxn>
                <a:cxn ang="0">
                  <a:pos x="26" y="36"/>
                </a:cxn>
                <a:cxn ang="0">
                  <a:pos x="28" y="32"/>
                </a:cxn>
                <a:cxn ang="0">
                  <a:pos x="32" y="30"/>
                </a:cxn>
                <a:cxn ang="0">
                  <a:pos x="38" y="30"/>
                </a:cxn>
                <a:cxn ang="0">
                  <a:pos x="44" y="26"/>
                </a:cxn>
                <a:cxn ang="0">
                  <a:pos x="54" y="20"/>
                </a:cxn>
                <a:cxn ang="0">
                  <a:pos x="56" y="16"/>
                </a:cxn>
                <a:cxn ang="0">
                  <a:pos x="56" y="12"/>
                </a:cxn>
                <a:cxn ang="0">
                  <a:pos x="60" y="12"/>
                </a:cxn>
                <a:cxn ang="0">
                  <a:pos x="62" y="10"/>
                </a:cxn>
                <a:cxn ang="0">
                  <a:pos x="66" y="8"/>
                </a:cxn>
                <a:cxn ang="0">
                  <a:pos x="72" y="10"/>
                </a:cxn>
                <a:cxn ang="0">
                  <a:pos x="78" y="10"/>
                </a:cxn>
                <a:cxn ang="0">
                  <a:pos x="86" y="6"/>
                </a:cxn>
                <a:cxn ang="0">
                  <a:pos x="92" y="2"/>
                </a:cxn>
                <a:cxn ang="0">
                  <a:pos x="98" y="0"/>
                </a:cxn>
                <a:cxn ang="0">
                  <a:pos x="98" y="2"/>
                </a:cxn>
                <a:cxn ang="0">
                  <a:pos x="94" y="6"/>
                </a:cxn>
                <a:cxn ang="0">
                  <a:pos x="96" y="10"/>
                </a:cxn>
                <a:cxn ang="0">
                  <a:pos x="96" y="10"/>
                </a:cxn>
                <a:cxn ang="0">
                  <a:pos x="96" y="18"/>
                </a:cxn>
                <a:cxn ang="0">
                  <a:pos x="90" y="28"/>
                </a:cxn>
                <a:cxn ang="0">
                  <a:pos x="92" y="28"/>
                </a:cxn>
                <a:cxn ang="0">
                  <a:pos x="88" y="42"/>
                </a:cxn>
                <a:cxn ang="0">
                  <a:pos x="86" y="52"/>
                </a:cxn>
                <a:cxn ang="0">
                  <a:pos x="86" y="58"/>
                </a:cxn>
                <a:cxn ang="0">
                  <a:pos x="84" y="64"/>
                </a:cxn>
                <a:cxn ang="0">
                  <a:pos x="82" y="64"/>
                </a:cxn>
                <a:cxn ang="0">
                  <a:pos x="84" y="68"/>
                </a:cxn>
                <a:cxn ang="0">
                  <a:pos x="84" y="72"/>
                </a:cxn>
                <a:cxn ang="0">
                  <a:pos x="84" y="74"/>
                </a:cxn>
                <a:cxn ang="0">
                  <a:pos x="82" y="74"/>
                </a:cxn>
                <a:cxn ang="0">
                  <a:pos x="82" y="78"/>
                </a:cxn>
                <a:cxn ang="0">
                  <a:pos x="84" y="80"/>
                </a:cxn>
                <a:cxn ang="0">
                  <a:pos x="84" y="84"/>
                </a:cxn>
                <a:cxn ang="0">
                  <a:pos x="82" y="90"/>
                </a:cxn>
                <a:cxn ang="0">
                  <a:pos x="80" y="92"/>
                </a:cxn>
                <a:cxn ang="0">
                  <a:pos x="78" y="100"/>
                </a:cxn>
                <a:cxn ang="0">
                  <a:pos x="82" y="112"/>
                </a:cxn>
                <a:cxn ang="0">
                  <a:pos x="74" y="114"/>
                </a:cxn>
                <a:cxn ang="0">
                  <a:pos x="68" y="114"/>
                </a:cxn>
                <a:cxn ang="0">
                  <a:pos x="64" y="114"/>
                </a:cxn>
                <a:cxn ang="0">
                  <a:pos x="54" y="108"/>
                </a:cxn>
                <a:cxn ang="0">
                  <a:pos x="48" y="110"/>
                </a:cxn>
                <a:cxn ang="0">
                  <a:pos x="40" y="108"/>
                </a:cxn>
                <a:cxn ang="0">
                  <a:pos x="32" y="110"/>
                </a:cxn>
                <a:cxn ang="0">
                  <a:pos x="28" y="106"/>
                </a:cxn>
                <a:cxn ang="0">
                  <a:pos x="28" y="100"/>
                </a:cxn>
                <a:cxn ang="0">
                  <a:pos x="22" y="94"/>
                </a:cxn>
                <a:cxn ang="0">
                  <a:pos x="14" y="86"/>
                </a:cxn>
                <a:cxn ang="0">
                  <a:pos x="8" y="68"/>
                </a:cxn>
                <a:cxn ang="0">
                  <a:pos x="2" y="60"/>
                </a:cxn>
                <a:cxn ang="0">
                  <a:pos x="0" y="52"/>
                </a:cxn>
                <a:cxn ang="0">
                  <a:pos x="6" y="54"/>
                </a:cxn>
              </a:cxnLst>
              <a:rect l="0" t="0" r="r" b="b"/>
              <a:pathLst>
                <a:path w="98" h="114">
                  <a:moveTo>
                    <a:pt x="6" y="54"/>
                  </a:moveTo>
                  <a:lnTo>
                    <a:pt x="6" y="54"/>
                  </a:lnTo>
                  <a:lnTo>
                    <a:pt x="14" y="48"/>
                  </a:lnTo>
                  <a:lnTo>
                    <a:pt x="16" y="44"/>
                  </a:lnTo>
                  <a:lnTo>
                    <a:pt x="14" y="42"/>
                  </a:lnTo>
                  <a:lnTo>
                    <a:pt x="16" y="40"/>
                  </a:lnTo>
                  <a:lnTo>
                    <a:pt x="16" y="40"/>
                  </a:lnTo>
                  <a:lnTo>
                    <a:pt x="18" y="38"/>
                  </a:lnTo>
                  <a:lnTo>
                    <a:pt x="20" y="40"/>
                  </a:lnTo>
                  <a:lnTo>
                    <a:pt x="22" y="40"/>
                  </a:lnTo>
                  <a:lnTo>
                    <a:pt x="24" y="40"/>
                  </a:lnTo>
                  <a:lnTo>
                    <a:pt x="24" y="40"/>
                  </a:lnTo>
                  <a:lnTo>
                    <a:pt x="26" y="38"/>
                  </a:lnTo>
                  <a:lnTo>
                    <a:pt x="26" y="36"/>
                  </a:lnTo>
                  <a:lnTo>
                    <a:pt x="26" y="34"/>
                  </a:lnTo>
                  <a:lnTo>
                    <a:pt x="28" y="32"/>
                  </a:lnTo>
                  <a:lnTo>
                    <a:pt x="28" y="32"/>
                  </a:lnTo>
                  <a:lnTo>
                    <a:pt x="32" y="30"/>
                  </a:lnTo>
                  <a:lnTo>
                    <a:pt x="34" y="30"/>
                  </a:lnTo>
                  <a:lnTo>
                    <a:pt x="38" y="30"/>
                  </a:lnTo>
                  <a:lnTo>
                    <a:pt x="44" y="26"/>
                  </a:lnTo>
                  <a:lnTo>
                    <a:pt x="44" y="26"/>
                  </a:lnTo>
                  <a:lnTo>
                    <a:pt x="48" y="20"/>
                  </a:lnTo>
                  <a:lnTo>
                    <a:pt x="54" y="20"/>
                  </a:lnTo>
                  <a:lnTo>
                    <a:pt x="56" y="20"/>
                  </a:lnTo>
                  <a:lnTo>
                    <a:pt x="56" y="16"/>
                  </a:lnTo>
                  <a:lnTo>
                    <a:pt x="56" y="16"/>
                  </a:lnTo>
                  <a:lnTo>
                    <a:pt x="56" y="12"/>
                  </a:lnTo>
                  <a:lnTo>
                    <a:pt x="58" y="12"/>
                  </a:lnTo>
                  <a:lnTo>
                    <a:pt x="60" y="12"/>
                  </a:lnTo>
                  <a:lnTo>
                    <a:pt x="62" y="10"/>
                  </a:lnTo>
                  <a:lnTo>
                    <a:pt x="62" y="10"/>
                  </a:lnTo>
                  <a:lnTo>
                    <a:pt x="62" y="8"/>
                  </a:lnTo>
                  <a:lnTo>
                    <a:pt x="66" y="8"/>
                  </a:lnTo>
                  <a:lnTo>
                    <a:pt x="68" y="10"/>
                  </a:lnTo>
                  <a:lnTo>
                    <a:pt x="72" y="10"/>
                  </a:lnTo>
                  <a:lnTo>
                    <a:pt x="72" y="10"/>
                  </a:lnTo>
                  <a:lnTo>
                    <a:pt x="78" y="10"/>
                  </a:lnTo>
                  <a:lnTo>
                    <a:pt x="82" y="8"/>
                  </a:lnTo>
                  <a:lnTo>
                    <a:pt x="86" y="6"/>
                  </a:lnTo>
                  <a:lnTo>
                    <a:pt x="86" y="6"/>
                  </a:lnTo>
                  <a:lnTo>
                    <a:pt x="92" y="2"/>
                  </a:lnTo>
                  <a:lnTo>
                    <a:pt x="98" y="0"/>
                  </a:lnTo>
                  <a:lnTo>
                    <a:pt x="98" y="0"/>
                  </a:lnTo>
                  <a:lnTo>
                    <a:pt x="98" y="0"/>
                  </a:lnTo>
                  <a:lnTo>
                    <a:pt x="98" y="2"/>
                  </a:lnTo>
                  <a:lnTo>
                    <a:pt x="96" y="4"/>
                  </a:lnTo>
                  <a:lnTo>
                    <a:pt x="94" y="6"/>
                  </a:lnTo>
                  <a:lnTo>
                    <a:pt x="94" y="8"/>
                  </a:lnTo>
                  <a:lnTo>
                    <a:pt x="96" y="10"/>
                  </a:lnTo>
                  <a:lnTo>
                    <a:pt x="96" y="10"/>
                  </a:lnTo>
                  <a:lnTo>
                    <a:pt x="96" y="10"/>
                  </a:lnTo>
                  <a:lnTo>
                    <a:pt x="98" y="12"/>
                  </a:lnTo>
                  <a:lnTo>
                    <a:pt x="96" y="18"/>
                  </a:lnTo>
                  <a:lnTo>
                    <a:pt x="94" y="24"/>
                  </a:lnTo>
                  <a:lnTo>
                    <a:pt x="90" y="28"/>
                  </a:lnTo>
                  <a:lnTo>
                    <a:pt x="90" y="28"/>
                  </a:lnTo>
                  <a:lnTo>
                    <a:pt x="92" y="28"/>
                  </a:lnTo>
                  <a:lnTo>
                    <a:pt x="92" y="32"/>
                  </a:lnTo>
                  <a:lnTo>
                    <a:pt x="88" y="42"/>
                  </a:lnTo>
                  <a:lnTo>
                    <a:pt x="88" y="42"/>
                  </a:lnTo>
                  <a:lnTo>
                    <a:pt x="86" y="52"/>
                  </a:lnTo>
                  <a:lnTo>
                    <a:pt x="86" y="58"/>
                  </a:lnTo>
                  <a:lnTo>
                    <a:pt x="86" y="58"/>
                  </a:lnTo>
                  <a:lnTo>
                    <a:pt x="86" y="60"/>
                  </a:lnTo>
                  <a:lnTo>
                    <a:pt x="84" y="64"/>
                  </a:lnTo>
                  <a:lnTo>
                    <a:pt x="82" y="64"/>
                  </a:lnTo>
                  <a:lnTo>
                    <a:pt x="82" y="64"/>
                  </a:lnTo>
                  <a:lnTo>
                    <a:pt x="84" y="64"/>
                  </a:lnTo>
                  <a:lnTo>
                    <a:pt x="84" y="68"/>
                  </a:lnTo>
                  <a:lnTo>
                    <a:pt x="84" y="68"/>
                  </a:lnTo>
                  <a:lnTo>
                    <a:pt x="84" y="72"/>
                  </a:lnTo>
                  <a:lnTo>
                    <a:pt x="84" y="74"/>
                  </a:lnTo>
                  <a:lnTo>
                    <a:pt x="84" y="74"/>
                  </a:lnTo>
                  <a:lnTo>
                    <a:pt x="84" y="74"/>
                  </a:lnTo>
                  <a:lnTo>
                    <a:pt x="82" y="74"/>
                  </a:lnTo>
                  <a:lnTo>
                    <a:pt x="80" y="76"/>
                  </a:lnTo>
                  <a:lnTo>
                    <a:pt x="82" y="78"/>
                  </a:lnTo>
                  <a:lnTo>
                    <a:pt x="84" y="80"/>
                  </a:lnTo>
                  <a:lnTo>
                    <a:pt x="84" y="80"/>
                  </a:lnTo>
                  <a:lnTo>
                    <a:pt x="84" y="82"/>
                  </a:lnTo>
                  <a:lnTo>
                    <a:pt x="84" y="84"/>
                  </a:lnTo>
                  <a:lnTo>
                    <a:pt x="84" y="88"/>
                  </a:lnTo>
                  <a:lnTo>
                    <a:pt x="82" y="90"/>
                  </a:lnTo>
                  <a:lnTo>
                    <a:pt x="82" y="90"/>
                  </a:lnTo>
                  <a:lnTo>
                    <a:pt x="80" y="92"/>
                  </a:lnTo>
                  <a:lnTo>
                    <a:pt x="78" y="94"/>
                  </a:lnTo>
                  <a:lnTo>
                    <a:pt x="78" y="100"/>
                  </a:lnTo>
                  <a:lnTo>
                    <a:pt x="82" y="112"/>
                  </a:lnTo>
                  <a:lnTo>
                    <a:pt x="82" y="112"/>
                  </a:lnTo>
                  <a:lnTo>
                    <a:pt x="76" y="114"/>
                  </a:lnTo>
                  <a:lnTo>
                    <a:pt x="74" y="114"/>
                  </a:lnTo>
                  <a:lnTo>
                    <a:pt x="72" y="112"/>
                  </a:lnTo>
                  <a:lnTo>
                    <a:pt x="68" y="114"/>
                  </a:lnTo>
                  <a:lnTo>
                    <a:pt x="68" y="114"/>
                  </a:lnTo>
                  <a:lnTo>
                    <a:pt x="64" y="114"/>
                  </a:lnTo>
                  <a:lnTo>
                    <a:pt x="60" y="110"/>
                  </a:lnTo>
                  <a:lnTo>
                    <a:pt x="54" y="108"/>
                  </a:lnTo>
                  <a:lnTo>
                    <a:pt x="48" y="110"/>
                  </a:lnTo>
                  <a:lnTo>
                    <a:pt x="48" y="110"/>
                  </a:lnTo>
                  <a:lnTo>
                    <a:pt x="44" y="110"/>
                  </a:lnTo>
                  <a:lnTo>
                    <a:pt x="40" y="108"/>
                  </a:lnTo>
                  <a:lnTo>
                    <a:pt x="36" y="108"/>
                  </a:lnTo>
                  <a:lnTo>
                    <a:pt x="32" y="110"/>
                  </a:lnTo>
                  <a:lnTo>
                    <a:pt x="32" y="110"/>
                  </a:lnTo>
                  <a:lnTo>
                    <a:pt x="28" y="106"/>
                  </a:lnTo>
                  <a:lnTo>
                    <a:pt x="28" y="102"/>
                  </a:lnTo>
                  <a:lnTo>
                    <a:pt x="28" y="100"/>
                  </a:lnTo>
                  <a:lnTo>
                    <a:pt x="22" y="94"/>
                  </a:lnTo>
                  <a:lnTo>
                    <a:pt x="22" y="94"/>
                  </a:lnTo>
                  <a:lnTo>
                    <a:pt x="18" y="90"/>
                  </a:lnTo>
                  <a:lnTo>
                    <a:pt x="14" y="86"/>
                  </a:lnTo>
                  <a:lnTo>
                    <a:pt x="10" y="78"/>
                  </a:lnTo>
                  <a:lnTo>
                    <a:pt x="8" y="68"/>
                  </a:lnTo>
                  <a:lnTo>
                    <a:pt x="2" y="60"/>
                  </a:lnTo>
                  <a:lnTo>
                    <a:pt x="2" y="60"/>
                  </a:lnTo>
                  <a:lnTo>
                    <a:pt x="0" y="54"/>
                  </a:lnTo>
                  <a:lnTo>
                    <a:pt x="0" y="52"/>
                  </a:lnTo>
                  <a:lnTo>
                    <a:pt x="4" y="52"/>
                  </a:lnTo>
                  <a:lnTo>
                    <a:pt x="6" y="54"/>
                  </a:lnTo>
                  <a:lnTo>
                    <a:pt x="6" y="54"/>
                  </a:lnTo>
                  <a:close/>
                </a:path>
              </a:pathLst>
            </a:custGeom>
            <a:solidFill>
              <a:srgbClr val="F7A7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p:cNvSpPr>
            <p:nvPr/>
          </p:nvSpPr>
          <p:spPr bwMode="auto">
            <a:xfrm>
              <a:off x="1933575" y="3627438"/>
              <a:ext cx="133350" cy="165100"/>
            </a:xfrm>
            <a:custGeom>
              <a:avLst/>
              <a:gdLst/>
              <a:ahLst/>
              <a:cxnLst>
                <a:cxn ang="0">
                  <a:pos x="36" y="104"/>
                </a:cxn>
                <a:cxn ang="0">
                  <a:pos x="42" y="96"/>
                </a:cxn>
                <a:cxn ang="0">
                  <a:pos x="48" y="92"/>
                </a:cxn>
                <a:cxn ang="0">
                  <a:pos x="50" y="88"/>
                </a:cxn>
                <a:cxn ang="0">
                  <a:pos x="54" y="88"/>
                </a:cxn>
                <a:cxn ang="0">
                  <a:pos x="62" y="80"/>
                </a:cxn>
                <a:cxn ang="0">
                  <a:pos x="64" y="76"/>
                </a:cxn>
                <a:cxn ang="0">
                  <a:pos x="60" y="74"/>
                </a:cxn>
                <a:cxn ang="0">
                  <a:pos x="64" y="70"/>
                </a:cxn>
                <a:cxn ang="0">
                  <a:pos x="76" y="60"/>
                </a:cxn>
                <a:cxn ang="0">
                  <a:pos x="84" y="48"/>
                </a:cxn>
                <a:cxn ang="0">
                  <a:pos x="80" y="46"/>
                </a:cxn>
                <a:cxn ang="0">
                  <a:pos x="76" y="46"/>
                </a:cxn>
                <a:cxn ang="0">
                  <a:pos x="66" y="44"/>
                </a:cxn>
                <a:cxn ang="0">
                  <a:pos x="38" y="0"/>
                </a:cxn>
                <a:cxn ang="0">
                  <a:pos x="36" y="4"/>
                </a:cxn>
                <a:cxn ang="0">
                  <a:pos x="40" y="10"/>
                </a:cxn>
                <a:cxn ang="0">
                  <a:pos x="42" y="14"/>
                </a:cxn>
                <a:cxn ang="0">
                  <a:pos x="36" y="18"/>
                </a:cxn>
                <a:cxn ang="0">
                  <a:pos x="30" y="24"/>
                </a:cxn>
                <a:cxn ang="0">
                  <a:pos x="32" y="26"/>
                </a:cxn>
                <a:cxn ang="0">
                  <a:pos x="40" y="30"/>
                </a:cxn>
                <a:cxn ang="0">
                  <a:pos x="40" y="32"/>
                </a:cxn>
                <a:cxn ang="0">
                  <a:pos x="42" y="38"/>
                </a:cxn>
                <a:cxn ang="0">
                  <a:pos x="44" y="44"/>
                </a:cxn>
                <a:cxn ang="0">
                  <a:pos x="28" y="42"/>
                </a:cxn>
                <a:cxn ang="0">
                  <a:pos x="16" y="46"/>
                </a:cxn>
                <a:cxn ang="0">
                  <a:pos x="6" y="56"/>
                </a:cxn>
                <a:cxn ang="0">
                  <a:pos x="0" y="80"/>
                </a:cxn>
                <a:cxn ang="0">
                  <a:pos x="8" y="92"/>
                </a:cxn>
                <a:cxn ang="0">
                  <a:pos x="24" y="102"/>
                </a:cxn>
                <a:cxn ang="0">
                  <a:pos x="36" y="104"/>
                </a:cxn>
              </a:cxnLst>
              <a:rect l="0" t="0" r="r" b="b"/>
              <a:pathLst>
                <a:path w="84" h="104">
                  <a:moveTo>
                    <a:pt x="36" y="104"/>
                  </a:moveTo>
                  <a:lnTo>
                    <a:pt x="36" y="104"/>
                  </a:lnTo>
                  <a:lnTo>
                    <a:pt x="40" y="98"/>
                  </a:lnTo>
                  <a:lnTo>
                    <a:pt x="42" y="96"/>
                  </a:lnTo>
                  <a:lnTo>
                    <a:pt x="46" y="96"/>
                  </a:lnTo>
                  <a:lnTo>
                    <a:pt x="48" y="92"/>
                  </a:lnTo>
                  <a:lnTo>
                    <a:pt x="48" y="92"/>
                  </a:lnTo>
                  <a:lnTo>
                    <a:pt x="50" y="88"/>
                  </a:lnTo>
                  <a:lnTo>
                    <a:pt x="54" y="88"/>
                  </a:lnTo>
                  <a:lnTo>
                    <a:pt x="54" y="88"/>
                  </a:lnTo>
                  <a:lnTo>
                    <a:pt x="56" y="84"/>
                  </a:lnTo>
                  <a:lnTo>
                    <a:pt x="62" y="80"/>
                  </a:lnTo>
                  <a:lnTo>
                    <a:pt x="62" y="80"/>
                  </a:lnTo>
                  <a:lnTo>
                    <a:pt x="64" y="76"/>
                  </a:lnTo>
                  <a:lnTo>
                    <a:pt x="62" y="76"/>
                  </a:lnTo>
                  <a:lnTo>
                    <a:pt x="60" y="74"/>
                  </a:lnTo>
                  <a:lnTo>
                    <a:pt x="64" y="70"/>
                  </a:lnTo>
                  <a:lnTo>
                    <a:pt x="64" y="70"/>
                  </a:lnTo>
                  <a:lnTo>
                    <a:pt x="70" y="64"/>
                  </a:lnTo>
                  <a:lnTo>
                    <a:pt x="76" y="60"/>
                  </a:lnTo>
                  <a:lnTo>
                    <a:pt x="80" y="56"/>
                  </a:lnTo>
                  <a:lnTo>
                    <a:pt x="84" y="48"/>
                  </a:lnTo>
                  <a:lnTo>
                    <a:pt x="84" y="48"/>
                  </a:lnTo>
                  <a:lnTo>
                    <a:pt x="80" y="46"/>
                  </a:lnTo>
                  <a:lnTo>
                    <a:pt x="78" y="46"/>
                  </a:lnTo>
                  <a:lnTo>
                    <a:pt x="76" y="46"/>
                  </a:lnTo>
                  <a:lnTo>
                    <a:pt x="76" y="44"/>
                  </a:lnTo>
                  <a:lnTo>
                    <a:pt x="66" y="44"/>
                  </a:lnTo>
                  <a:lnTo>
                    <a:pt x="72" y="0"/>
                  </a:lnTo>
                  <a:lnTo>
                    <a:pt x="38" y="0"/>
                  </a:lnTo>
                  <a:lnTo>
                    <a:pt x="38" y="0"/>
                  </a:lnTo>
                  <a:lnTo>
                    <a:pt x="36" y="4"/>
                  </a:lnTo>
                  <a:lnTo>
                    <a:pt x="38" y="8"/>
                  </a:lnTo>
                  <a:lnTo>
                    <a:pt x="40" y="10"/>
                  </a:lnTo>
                  <a:lnTo>
                    <a:pt x="42" y="14"/>
                  </a:lnTo>
                  <a:lnTo>
                    <a:pt x="42" y="14"/>
                  </a:lnTo>
                  <a:lnTo>
                    <a:pt x="40" y="18"/>
                  </a:lnTo>
                  <a:lnTo>
                    <a:pt x="36" y="18"/>
                  </a:lnTo>
                  <a:lnTo>
                    <a:pt x="32" y="20"/>
                  </a:lnTo>
                  <a:lnTo>
                    <a:pt x="30" y="24"/>
                  </a:lnTo>
                  <a:lnTo>
                    <a:pt x="30" y="24"/>
                  </a:lnTo>
                  <a:lnTo>
                    <a:pt x="32" y="26"/>
                  </a:lnTo>
                  <a:lnTo>
                    <a:pt x="36" y="28"/>
                  </a:lnTo>
                  <a:lnTo>
                    <a:pt x="40" y="30"/>
                  </a:lnTo>
                  <a:lnTo>
                    <a:pt x="40" y="32"/>
                  </a:lnTo>
                  <a:lnTo>
                    <a:pt x="40" y="32"/>
                  </a:lnTo>
                  <a:lnTo>
                    <a:pt x="40" y="36"/>
                  </a:lnTo>
                  <a:lnTo>
                    <a:pt x="42" y="38"/>
                  </a:lnTo>
                  <a:lnTo>
                    <a:pt x="44" y="40"/>
                  </a:lnTo>
                  <a:lnTo>
                    <a:pt x="44" y="44"/>
                  </a:lnTo>
                  <a:lnTo>
                    <a:pt x="44" y="44"/>
                  </a:lnTo>
                  <a:lnTo>
                    <a:pt x="28" y="42"/>
                  </a:lnTo>
                  <a:lnTo>
                    <a:pt x="22" y="44"/>
                  </a:lnTo>
                  <a:lnTo>
                    <a:pt x="16" y="46"/>
                  </a:lnTo>
                  <a:lnTo>
                    <a:pt x="12" y="50"/>
                  </a:lnTo>
                  <a:lnTo>
                    <a:pt x="6" y="56"/>
                  </a:lnTo>
                  <a:lnTo>
                    <a:pt x="4" y="66"/>
                  </a:lnTo>
                  <a:lnTo>
                    <a:pt x="0" y="80"/>
                  </a:lnTo>
                  <a:lnTo>
                    <a:pt x="0" y="80"/>
                  </a:lnTo>
                  <a:lnTo>
                    <a:pt x="8" y="92"/>
                  </a:lnTo>
                  <a:lnTo>
                    <a:pt x="16" y="98"/>
                  </a:lnTo>
                  <a:lnTo>
                    <a:pt x="24" y="102"/>
                  </a:lnTo>
                  <a:lnTo>
                    <a:pt x="36" y="104"/>
                  </a:lnTo>
                  <a:lnTo>
                    <a:pt x="36" y="104"/>
                  </a:lnTo>
                  <a:close/>
                </a:path>
              </a:pathLst>
            </a:custGeom>
            <a:solidFill>
              <a:srgbClr val="DFA7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p:cNvSpPr>
            <p:nvPr/>
          </p:nvSpPr>
          <p:spPr bwMode="auto">
            <a:xfrm>
              <a:off x="2622550" y="3532188"/>
              <a:ext cx="127000" cy="88900"/>
            </a:xfrm>
            <a:custGeom>
              <a:avLst/>
              <a:gdLst/>
              <a:ahLst/>
              <a:cxnLst>
                <a:cxn ang="0">
                  <a:pos x="4" y="46"/>
                </a:cxn>
                <a:cxn ang="0">
                  <a:pos x="4" y="48"/>
                </a:cxn>
                <a:cxn ang="0">
                  <a:pos x="2" y="54"/>
                </a:cxn>
                <a:cxn ang="0">
                  <a:pos x="4" y="54"/>
                </a:cxn>
                <a:cxn ang="0">
                  <a:pos x="10" y="54"/>
                </a:cxn>
                <a:cxn ang="0">
                  <a:pos x="10" y="54"/>
                </a:cxn>
                <a:cxn ang="0">
                  <a:pos x="12" y="56"/>
                </a:cxn>
                <a:cxn ang="0">
                  <a:pos x="16" y="52"/>
                </a:cxn>
                <a:cxn ang="0">
                  <a:pos x="22" y="48"/>
                </a:cxn>
                <a:cxn ang="0">
                  <a:pos x="26" y="46"/>
                </a:cxn>
                <a:cxn ang="0">
                  <a:pos x="24" y="42"/>
                </a:cxn>
                <a:cxn ang="0">
                  <a:pos x="24" y="42"/>
                </a:cxn>
                <a:cxn ang="0">
                  <a:pos x="28" y="42"/>
                </a:cxn>
                <a:cxn ang="0">
                  <a:pos x="30" y="40"/>
                </a:cxn>
                <a:cxn ang="0">
                  <a:pos x="32" y="40"/>
                </a:cxn>
                <a:cxn ang="0">
                  <a:pos x="34" y="42"/>
                </a:cxn>
                <a:cxn ang="0">
                  <a:pos x="38" y="42"/>
                </a:cxn>
                <a:cxn ang="0">
                  <a:pos x="40" y="40"/>
                </a:cxn>
                <a:cxn ang="0">
                  <a:pos x="42" y="38"/>
                </a:cxn>
                <a:cxn ang="0">
                  <a:pos x="48" y="40"/>
                </a:cxn>
                <a:cxn ang="0">
                  <a:pos x="52" y="38"/>
                </a:cxn>
                <a:cxn ang="0">
                  <a:pos x="56" y="36"/>
                </a:cxn>
                <a:cxn ang="0">
                  <a:pos x="66" y="44"/>
                </a:cxn>
                <a:cxn ang="0">
                  <a:pos x="68" y="46"/>
                </a:cxn>
                <a:cxn ang="0">
                  <a:pos x="70" y="42"/>
                </a:cxn>
                <a:cxn ang="0">
                  <a:pos x="72" y="40"/>
                </a:cxn>
                <a:cxn ang="0">
                  <a:pos x="74" y="40"/>
                </a:cxn>
                <a:cxn ang="0">
                  <a:pos x="80" y="36"/>
                </a:cxn>
                <a:cxn ang="0">
                  <a:pos x="78" y="32"/>
                </a:cxn>
                <a:cxn ang="0">
                  <a:pos x="68" y="24"/>
                </a:cxn>
                <a:cxn ang="0">
                  <a:pos x="60" y="20"/>
                </a:cxn>
                <a:cxn ang="0">
                  <a:pos x="52" y="20"/>
                </a:cxn>
                <a:cxn ang="0">
                  <a:pos x="46" y="18"/>
                </a:cxn>
                <a:cxn ang="0">
                  <a:pos x="52" y="16"/>
                </a:cxn>
                <a:cxn ang="0">
                  <a:pos x="56" y="16"/>
                </a:cxn>
                <a:cxn ang="0">
                  <a:pos x="60" y="14"/>
                </a:cxn>
                <a:cxn ang="0">
                  <a:pos x="58" y="14"/>
                </a:cxn>
                <a:cxn ang="0">
                  <a:pos x="48" y="12"/>
                </a:cxn>
                <a:cxn ang="0">
                  <a:pos x="48" y="10"/>
                </a:cxn>
                <a:cxn ang="0">
                  <a:pos x="46" y="6"/>
                </a:cxn>
                <a:cxn ang="0">
                  <a:pos x="42" y="6"/>
                </a:cxn>
                <a:cxn ang="0">
                  <a:pos x="38" y="6"/>
                </a:cxn>
                <a:cxn ang="0">
                  <a:pos x="32" y="4"/>
                </a:cxn>
                <a:cxn ang="0">
                  <a:pos x="28" y="2"/>
                </a:cxn>
                <a:cxn ang="0">
                  <a:pos x="24" y="0"/>
                </a:cxn>
                <a:cxn ang="0">
                  <a:pos x="20" y="2"/>
                </a:cxn>
                <a:cxn ang="0">
                  <a:pos x="14" y="0"/>
                </a:cxn>
                <a:cxn ang="0">
                  <a:pos x="12" y="2"/>
                </a:cxn>
                <a:cxn ang="0">
                  <a:pos x="8" y="4"/>
                </a:cxn>
                <a:cxn ang="0">
                  <a:pos x="8" y="12"/>
                </a:cxn>
                <a:cxn ang="0">
                  <a:pos x="8" y="14"/>
                </a:cxn>
                <a:cxn ang="0">
                  <a:pos x="10" y="18"/>
                </a:cxn>
                <a:cxn ang="0">
                  <a:pos x="8" y="20"/>
                </a:cxn>
                <a:cxn ang="0">
                  <a:pos x="6" y="24"/>
                </a:cxn>
                <a:cxn ang="0">
                  <a:pos x="8" y="32"/>
                </a:cxn>
                <a:cxn ang="0">
                  <a:pos x="4" y="36"/>
                </a:cxn>
                <a:cxn ang="0">
                  <a:pos x="2" y="38"/>
                </a:cxn>
                <a:cxn ang="0">
                  <a:pos x="4" y="46"/>
                </a:cxn>
              </a:cxnLst>
              <a:rect l="0" t="0" r="r" b="b"/>
              <a:pathLst>
                <a:path w="80" h="56">
                  <a:moveTo>
                    <a:pt x="4" y="46"/>
                  </a:moveTo>
                  <a:lnTo>
                    <a:pt x="4" y="46"/>
                  </a:lnTo>
                  <a:lnTo>
                    <a:pt x="4" y="48"/>
                  </a:lnTo>
                  <a:lnTo>
                    <a:pt x="4" y="48"/>
                  </a:lnTo>
                  <a:lnTo>
                    <a:pt x="4" y="52"/>
                  </a:lnTo>
                  <a:lnTo>
                    <a:pt x="2" y="54"/>
                  </a:lnTo>
                  <a:lnTo>
                    <a:pt x="4" y="54"/>
                  </a:lnTo>
                  <a:lnTo>
                    <a:pt x="4" y="54"/>
                  </a:lnTo>
                  <a:lnTo>
                    <a:pt x="8" y="54"/>
                  </a:lnTo>
                  <a:lnTo>
                    <a:pt x="10" y="54"/>
                  </a:lnTo>
                  <a:lnTo>
                    <a:pt x="10" y="54"/>
                  </a:lnTo>
                  <a:lnTo>
                    <a:pt x="10" y="54"/>
                  </a:lnTo>
                  <a:lnTo>
                    <a:pt x="10" y="56"/>
                  </a:lnTo>
                  <a:lnTo>
                    <a:pt x="12" y="56"/>
                  </a:lnTo>
                  <a:lnTo>
                    <a:pt x="16" y="52"/>
                  </a:lnTo>
                  <a:lnTo>
                    <a:pt x="16" y="52"/>
                  </a:lnTo>
                  <a:lnTo>
                    <a:pt x="18" y="50"/>
                  </a:lnTo>
                  <a:lnTo>
                    <a:pt x="22" y="48"/>
                  </a:lnTo>
                  <a:lnTo>
                    <a:pt x="22" y="48"/>
                  </a:lnTo>
                  <a:lnTo>
                    <a:pt x="26" y="46"/>
                  </a:lnTo>
                  <a:lnTo>
                    <a:pt x="26" y="44"/>
                  </a:lnTo>
                  <a:lnTo>
                    <a:pt x="24" y="42"/>
                  </a:lnTo>
                  <a:lnTo>
                    <a:pt x="24" y="42"/>
                  </a:lnTo>
                  <a:lnTo>
                    <a:pt x="24" y="42"/>
                  </a:lnTo>
                  <a:lnTo>
                    <a:pt x="26" y="42"/>
                  </a:lnTo>
                  <a:lnTo>
                    <a:pt x="28" y="42"/>
                  </a:lnTo>
                  <a:lnTo>
                    <a:pt x="30" y="40"/>
                  </a:lnTo>
                  <a:lnTo>
                    <a:pt x="30" y="40"/>
                  </a:lnTo>
                  <a:lnTo>
                    <a:pt x="30" y="40"/>
                  </a:lnTo>
                  <a:lnTo>
                    <a:pt x="32" y="40"/>
                  </a:lnTo>
                  <a:lnTo>
                    <a:pt x="32" y="42"/>
                  </a:lnTo>
                  <a:lnTo>
                    <a:pt x="34" y="42"/>
                  </a:lnTo>
                  <a:lnTo>
                    <a:pt x="34" y="42"/>
                  </a:lnTo>
                  <a:lnTo>
                    <a:pt x="38" y="42"/>
                  </a:lnTo>
                  <a:lnTo>
                    <a:pt x="40" y="42"/>
                  </a:lnTo>
                  <a:lnTo>
                    <a:pt x="40" y="40"/>
                  </a:lnTo>
                  <a:lnTo>
                    <a:pt x="40" y="40"/>
                  </a:lnTo>
                  <a:lnTo>
                    <a:pt x="42" y="38"/>
                  </a:lnTo>
                  <a:lnTo>
                    <a:pt x="44" y="38"/>
                  </a:lnTo>
                  <a:lnTo>
                    <a:pt x="48" y="40"/>
                  </a:lnTo>
                  <a:lnTo>
                    <a:pt x="48" y="40"/>
                  </a:lnTo>
                  <a:lnTo>
                    <a:pt x="52" y="38"/>
                  </a:lnTo>
                  <a:lnTo>
                    <a:pt x="56" y="36"/>
                  </a:lnTo>
                  <a:lnTo>
                    <a:pt x="56" y="36"/>
                  </a:lnTo>
                  <a:lnTo>
                    <a:pt x="62" y="40"/>
                  </a:lnTo>
                  <a:lnTo>
                    <a:pt x="66" y="44"/>
                  </a:lnTo>
                  <a:lnTo>
                    <a:pt x="66" y="44"/>
                  </a:lnTo>
                  <a:lnTo>
                    <a:pt x="68" y="46"/>
                  </a:lnTo>
                  <a:lnTo>
                    <a:pt x="68" y="44"/>
                  </a:lnTo>
                  <a:lnTo>
                    <a:pt x="70" y="42"/>
                  </a:lnTo>
                  <a:lnTo>
                    <a:pt x="70" y="42"/>
                  </a:lnTo>
                  <a:lnTo>
                    <a:pt x="72" y="40"/>
                  </a:lnTo>
                  <a:lnTo>
                    <a:pt x="74" y="40"/>
                  </a:lnTo>
                  <a:lnTo>
                    <a:pt x="74" y="40"/>
                  </a:lnTo>
                  <a:lnTo>
                    <a:pt x="78" y="40"/>
                  </a:lnTo>
                  <a:lnTo>
                    <a:pt x="80" y="36"/>
                  </a:lnTo>
                  <a:lnTo>
                    <a:pt x="80" y="34"/>
                  </a:lnTo>
                  <a:lnTo>
                    <a:pt x="78" y="32"/>
                  </a:lnTo>
                  <a:lnTo>
                    <a:pt x="78" y="32"/>
                  </a:lnTo>
                  <a:lnTo>
                    <a:pt x="68" y="24"/>
                  </a:lnTo>
                  <a:lnTo>
                    <a:pt x="68" y="24"/>
                  </a:lnTo>
                  <a:lnTo>
                    <a:pt x="60" y="20"/>
                  </a:lnTo>
                  <a:lnTo>
                    <a:pt x="52" y="20"/>
                  </a:lnTo>
                  <a:lnTo>
                    <a:pt x="52" y="20"/>
                  </a:lnTo>
                  <a:lnTo>
                    <a:pt x="50" y="18"/>
                  </a:lnTo>
                  <a:lnTo>
                    <a:pt x="46" y="18"/>
                  </a:lnTo>
                  <a:lnTo>
                    <a:pt x="46" y="18"/>
                  </a:lnTo>
                  <a:lnTo>
                    <a:pt x="52" y="16"/>
                  </a:lnTo>
                  <a:lnTo>
                    <a:pt x="56" y="16"/>
                  </a:lnTo>
                  <a:lnTo>
                    <a:pt x="56" y="16"/>
                  </a:lnTo>
                  <a:lnTo>
                    <a:pt x="58" y="16"/>
                  </a:lnTo>
                  <a:lnTo>
                    <a:pt x="60" y="14"/>
                  </a:lnTo>
                  <a:lnTo>
                    <a:pt x="58" y="14"/>
                  </a:lnTo>
                  <a:lnTo>
                    <a:pt x="58" y="14"/>
                  </a:lnTo>
                  <a:lnTo>
                    <a:pt x="52" y="12"/>
                  </a:lnTo>
                  <a:lnTo>
                    <a:pt x="48" y="12"/>
                  </a:lnTo>
                  <a:lnTo>
                    <a:pt x="48" y="12"/>
                  </a:lnTo>
                  <a:lnTo>
                    <a:pt x="48" y="10"/>
                  </a:lnTo>
                  <a:lnTo>
                    <a:pt x="48" y="8"/>
                  </a:lnTo>
                  <a:lnTo>
                    <a:pt x="46" y="6"/>
                  </a:lnTo>
                  <a:lnTo>
                    <a:pt x="46" y="6"/>
                  </a:lnTo>
                  <a:lnTo>
                    <a:pt x="42" y="6"/>
                  </a:lnTo>
                  <a:lnTo>
                    <a:pt x="38" y="6"/>
                  </a:lnTo>
                  <a:lnTo>
                    <a:pt x="38" y="6"/>
                  </a:lnTo>
                  <a:lnTo>
                    <a:pt x="34" y="4"/>
                  </a:lnTo>
                  <a:lnTo>
                    <a:pt x="32" y="4"/>
                  </a:lnTo>
                  <a:lnTo>
                    <a:pt x="32" y="4"/>
                  </a:lnTo>
                  <a:lnTo>
                    <a:pt x="28" y="2"/>
                  </a:lnTo>
                  <a:lnTo>
                    <a:pt x="26" y="0"/>
                  </a:lnTo>
                  <a:lnTo>
                    <a:pt x="24" y="0"/>
                  </a:lnTo>
                  <a:lnTo>
                    <a:pt x="24" y="0"/>
                  </a:lnTo>
                  <a:lnTo>
                    <a:pt x="20" y="2"/>
                  </a:lnTo>
                  <a:lnTo>
                    <a:pt x="18" y="0"/>
                  </a:lnTo>
                  <a:lnTo>
                    <a:pt x="14" y="0"/>
                  </a:lnTo>
                  <a:lnTo>
                    <a:pt x="12" y="2"/>
                  </a:lnTo>
                  <a:lnTo>
                    <a:pt x="12" y="2"/>
                  </a:lnTo>
                  <a:lnTo>
                    <a:pt x="8" y="4"/>
                  </a:lnTo>
                  <a:lnTo>
                    <a:pt x="8" y="4"/>
                  </a:lnTo>
                  <a:lnTo>
                    <a:pt x="10" y="8"/>
                  </a:lnTo>
                  <a:lnTo>
                    <a:pt x="8" y="12"/>
                  </a:lnTo>
                  <a:lnTo>
                    <a:pt x="8" y="12"/>
                  </a:lnTo>
                  <a:lnTo>
                    <a:pt x="8" y="14"/>
                  </a:lnTo>
                  <a:lnTo>
                    <a:pt x="8" y="16"/>
                  </a:lnTo>
                  <a:lnTo>
                    <a:pt x="10" y="18"/>
                  </a:lnTo>
                  <a:lnTo>
                    <a:pt x="8" y="20"/>
                  </a:lnTo>
                  <a:lnTo>
                    <a:pt x="8" y="20"/>
                  </a:lnTo>
                  <a:lnTo>
                    <a:pt x="6" y="22"/>
                  </a:lnTo>
                  <a:lnTo>
                    <a:pt x="6" y="24"/>
                  </a:lnTo>
                  <a:lnTo>
                    <a:pt x="8" y="28"/>
                  </a:lnTo>
                  <a:lnTo>
                    <a:pt x="8" y="32"/>
                  </a:lnTo>
                  <a:lnTo>
                    <a:pt x="4" y="36"/>
                  </a:lnTo>
                  <a:lnTo>
                    <a:pt x="4" y="36"/>
                  </a:lnTo>
                  <a:lnTo>
                    <a:pt x="0" y="36"/>
                  </a:lnTo>
                  <a:lnTo>
                    <a:pt x="2" y="38"/>
                  </a:lnTo>
                  <a:lnTo>
                    <a:pt x="4" y="42"/>
                  </a:lnTo>
                  <a:lnTo>
                    <a:pt x="4" y="46"/>
                  </a:lnTo>
                  <a:lnTo>
                    <a:pt x="4" y="46"/>
                  </a:lnTo>
                  <a:close/>
                </a:path>
              </a:pathLst>
            </a:custGeom>
            <a:solidFill>
              <a:srgbClr val="FDC24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p:cNvSpPr>
            <p:nvPr/>
          </p:nvSpPr>
          <p:spPr bwMode="auto">
            <a:xfrm>
              <a:off x="1304925" y="3055938"/>
              <a:ext cx="850900" cy="698500"/>
            </a:xfrm>
            <a:custGeom>
              <a:avLst/>
              <a:gdLst/>
              <a:ahLst/>
              <a:cxnLst>
                <a:cxn ang="0">
                  <a:pos x="326" y="228"/>
                </a:cxn>
                <a:cxn ang="0">
                  <a:pos x="324" y="274"/>
                </a:cxn>
                <a:cxn ang="0">
                  <a:pos x="340" y="326"/>
                </a:cxn>
                <a:cxn ang="0">
                  <a:pos x="360" y="342"/>
                </a:cxn>
                <a:cxn ang="0">
                  <a:pos x="406" y="336"/>
                </a:cxn>
                <a:cxn ang="0">
                  <a:pos x="430" y="330"/>
                </a:cxn>
                <a:cxn ang="0">
                  <a:pos x="442" y="322"/>
                </a:cxn>
                <a:cxn ang="0">
                  <a:pos x="456" y="296"/>
                </a:cxn>
                <a:cxn ang="0">
                  <a:pos x="498" y="266"/>
                </a:cxn>
                <a:cxn ang="0">
                  <a:pos x="532" y="270"/>
                </a:cxn>
                <a:cxn ang="0">
                  <a:pos x="522" y="304"/>
                </a:cxn>
                <a:cxn ang="0">
                  <a:pos x="516" y="314"/>
                </a:cxn>
                <a:cxn ang="0">
                  <a:pos x="500" y="356"/>
                </a:cxn>
                <a:cxn ang="0">
                  <a:pos x="492" y="346"/>
                </a:cxn>
                <a:cxn ang="0">
                  <a:pos x="432" y="364"/>
                </a:cxn>
                <a:cxn ang="0">
                  <a:pos x="428" y="386"/>
                </a:cxn>
                <a:cxn ang="0">
                  <a:pos x="424" y="402"/>
                </a:cxn>
                <a:cxn ang="0">
                  <a:pos x="380" y="420"/>
                </a:cxn>
                <a:cxn ang="0">
                  <a:pos x="356" y="402"/>
                </a:cxn>
                <a:cxn ang="0">
                  <a:pos x="350" y="406"/>
                </a:cxn>
                <a:cxn ang="0">
                  <a:pos x="312" y="416"/>
                </a:cxn>
                <a:cxn ang="0">
                  <a:pos x="274" y="402"/>
                </a:cxn>
                <a:cxn ang="0">
                  <a:pos x="234" y="378"/>
                </a:cxn>
                <a:cxn ang="0">
                  <a:pos x="186" y="352"/>
                </a:cxn>
                <a:cxn ang="0">
                  <a:pos x="162" y="334"/>
                </a:cxn>
                <a:cxn ang="0">
                  <a:pos x="144" y="308"/>
                </a:cxn>
                <a:cxn ang="0">
                  <a:pos x="154" y="286"/>
                </a:cxn>
                <a:cxn ang="0">
                  <a:pos x="160" y="266"/>
                </a:cxn>
                <a:cxn ang="0">
                  <a:pos x="124" y="192"/>
                </a:cxn>
                <a:cxn ang="0">
                  <a:pos x="118" y="186"/>
                </a:cxn>
                <a:cxn ang="0">
                  <a:pos x="108" y="160"/>
                </a:cxn>
                <a:cxn ang="0">
                  <a:pos x="94" y="134"/>
                </a:cxn>
                <a:cxn ang="0">
                  <a:pos x="84" y="112"/>
                </a:cxn>
                <a:cxn ang="0">
                  <a:pos x="72" y="90"/>
                </a:cxn>
                <a:cxn ang="0">
                  <a:pos x="66" y="52"/>
                </a:cxn>
                <a:cxn ang="0">
                  <a:pos x="50" y="26"/>
                </a:cxn>
                <a:cxn ang="0">
                  <a:pos x="38" y="42"/>
                </a:cxn>
                <a:cxn ang="0">
                  <a:pos x="50" y="90"/>
                </a:cxn>
                <a:cxn ang="0">
                  <a:pos x="58" y="116"/>
                </a:cxn>
                <a:cxn ang="0">
                  <a:pos x="68" y="148"/>
                </a:cxn>
                <a:cxn ang="0">
                  <a:pos x="66" y="168"/>
                </a:cxn>
                <a:cxn ang="0">
                  <a:pos x="76" y="164"/>
                </a:cxn>
                <a:cxn ang="0">
                  <a:pos x="74" y="202"/>
                </a:cxn>
                <a:cxn ang="0">
                  <a:pos x="86" y="214"/>
                </a:cxn>
                <a:cxn ang="0">
                  <a:pos x="70" y="232"/>
                </a:cxn>
                <a:cxn ang="0">
                  <a:pos x="46" y="192"/>
                </a:cxn>
                <a:cxn ang="0">
                  <a:pos x="44" y="162"/>
                </a:cxn>
                <a:cxn ang="0">
                  <a:pos x="24" y="140"/>
                </a:cxn>
                <a:cxn ang="0">
                  <a:pos x="6" y="118"/>
                </a:cxn>
                <a:cxn ang="0">
                  <a:pos x="22" y="114"/>
                </a:cxn>
                <a:cxn ang="0">
                  <a:pos x="28" y="104"/>
                </a:cxn>
                <a:cxn ang="0">
                  <a:pos x="4" y="60"/>
                </a:cxn>
                <a:cxn ang="0">
                  <a:pos x="2" y="32"/>
                </a:cxn>
                <a:cxn ang="0">
                  <a:pos x="4" y="2"/>
                </a:cxn>
                <a:cxn ang="0">
                  <a:pos x="200" y="22"/>
                </a:cxn>
                <a:cxn ang="0">
                  <a:pos x="224" y="46"/>
                </a:cxn>
                <a:cxn ang="0">
                  <a:pos x="252" y="72"/>
                </a:cxn>
                <a:cxn ang="0">
                  <a:pos x="278" y="68"/>
                </a:cxn>
                <a:cxn ang="0">
                  <a:pos x="312" y="140"/>
                </a:cxn>
              </a:cxnLst>
              <a:rect l="0" t="0" r="r" b="b"/>
              <a:pathLst>
                <a:path w="536" h="440">
                  <a:moveTo>
                    <a:pt x="346" y="160"/>
                  </a:moveTo>
                  <a:lnTo>
                    <a:pt x="346" y="160"/>
                  </a:lnTo>
                  <a:lnTo>
                    <a:pt x="346" y="168"/>
                  </a:lnTo>
                  <a:lnTo>
                    <a:pt x="344" y="174"/>
                  </a:lnTo>
                  <a:lnTo>
                    <a:pt x="338" y="182"/>
                  </a:lnTo>
                  <a:lnTo>
                    <a:pt x="338" y="182"/>
                  </a:lnTo>
                  <a:lnTo>
                    <a:pt x="334" y="188"/>
                  </a:lnTo>
                  <a:lnTo>
                    <a:pt x="332" y="196"/>
                  </a:lnTo>
                  <a:lnTo>
                    <a:pt x="328" y="212"/>
                  </a:lnTo>
                  <a:lnTo>
                    <a:pt x="326" y="228"/>
                  </a:lnTo>
                  <a:lnTo>
                    <a:pt x="324" y="236"/>
                  </a:lnTo>
                  <a:lnTo>
                    <a:pt x="322" y="242"/>
                  </a:lnTo>
                  <a:lnTo>
                    <a:pt x="322" y="242"/>
                  </a:lnTo>
                  <a:lnTo>
                    <a:pt x="320" y="246"/>
                  </a:lnTo>
                  <a:lnTo>
                    <a:pt x="318" y="252"/>
                  </a:lnTo>
                  <a:lnTo>
                    <a:pt x="320" y="260"/>
                  </a:lnTo>
                  <a:lnTo>
                    <a:pt x="324" y="266"/>
                  </a:lnTo>
                  <a:lnTo>
                    <a:pt x="324" y="270"/>
                  </a:lnTo>
                  <a:lnTo>
                    <a:pt x="324" y="274"/>
                  </a:lnTo>
                  <a:lnTo>
                    <a:pt x="324" y="274"/>
                  </a:lnTo>
                  <a:lnTo>
                    <a:pt x="322" y="278"/>
                  </a:lnTo>
                  <a:lnTo>
                    <a:pt x="322" y="282"/>
                  </a:lnTo>
                  <a:lnTo>
                    <a:pt x="324" y="292"/>
                  </a:lnTo>
                  <a:lnTo>
                    <a:pt x="334" y="312"/>
                  </a:lnTo>
                  <a:lnTo>
                    <a:pt x="334" y="312"/>
                  </a:lnTo>
                  <a:lnTo>
                    <a:pt x="336" y="318"/>
                  </a:lnTo>
                  <a:lnTo>
                    <a:pt x="336" y="322"/>
                  </a:lnTo>
                  <a:lnTo>
                    <a:pt x="336" y="324"/>
                  </a:lnTo>
                  <a:lnTo>
                    <a:pt x="340" y="326"/>
                  </a:lnTo>
                  <a:lnTo>
                    <a:pt x="340" y="326"/>
                  </a:lnTo>
                  <a:lnTo>
                    <a:pt x="342" y="328"/>
                  </a:lnTo>
                  <a:lnTo>
                    <a:pt x="342" y="330"/>
                  </a:lnTo>
                  <a:lnTo>
                    <a:pt x="342" y="334"/>
                  </a:lnTo>
                  <a:lnTo>
                    <a:pt x="344" y="338"/>
                  </a:lnTo>
                  <a:lnTo>
                    <a:pt x="346" y="338"/>
                  </a:lnTo>
                  <a:lnTo>
                    <a:pt x="348" y="338"/>
                  </a:lnTo>
                  <a:lnTo>
                    <a:pt x="348" y="338"/>
                  </a:lnTo>
                  <a:lnTo>
                    <a:pt x="352" y="338"/>
                  </a:lnTo>
                  <a:lnTo>
                    <a:pt x="356" y="340"/>
                  </a:lnTo>
                  <a:lnTo>
                    <a:pt x="360" y="342"/>
                  </a:lnTo>
                  <a:lnTo>
                    <a:pt x="360" y="342"/>
                  </a:lnTo>
                  <a:lnTo>
                    <a:pt x="366" y="346"/>
                  </a:lnTo>
                  <a:lnTo>
                    <a:pt x="372" y="346"/>
                  </a:lnTo>
                  <a:lnTo>
                    <a:pt x="378" y="344"/>
                  </a:lnTo>
                  <a:lnTo>
                    <a:pt x="378" y="344"/>
                  </a:lnTo>
                  <a:lnTo>
                    <a:pt x="386" y="340"/>
                  </a:lnTo>
                  <a:lnTo>
                    <a:pt x="392" y="340"/>
                  </a:lnTo>
                  <a:lnTo>
                    <a:pt x="398" y="338"/>
                  </a:lnTo>
                  <a:lnTo>
                    <a:pt x="406" y="336"/>
                  </a:lnTo>
                  <a:lnTo>
                    <a:pt x="406" y="336"/>
                  </a:lnTo>
                  <a:lnTo>
                    <a:pt x="412" y="334"/>
                  </a:lnTo>
                  <a:lnTo>
                    <a:pt x="416" y="332"/>
                  </a:lnTo>
                  <a:lnTo>
                    <a:pt x="420" y="332"/>
                  </a:lnTo>
                  <a:lnTo>
                    <a:pt x="424" y="330"/>
                  </a:lnTo>
                  <a:lnTo>
                    <a:pt x="424" y="330"/>
                  </a:lnTo>
                  <a:lnTo>
                    <a:pt x="428" y="328"/>
                  </a:lnTo>
                  <a:lnTo>
                    <a:pt x="432" y="328"/>
                  </a:lnTo>
                  <a:lnTo>
                    <a:pt x="432" y="330"/>
                  </a:lnTo>
                  <a:lnTo>
                    <a:pt x="430" y="330"/>
                  </a:lnTo>
                  <a:lnTo>
                    <a:pt x="430" y="330"/>
                  </a:lnTo>
                  <a:lnTo>
                    <a:pt x="426" y="332"/>
                  </a:lnTo>
                  <a:lnTo>
                    <a:pt x="426" y="334"/>
                  </a:lnTo>
                  <a:lnTo>
                    <a:pt x="428" y="334"/>
                  </a:lnTo>
                  <a:lnTo>
                    <a:pt x="434" y="332"/>
                  </a:lnTo>
                  <a:lnTo>
                    <a:pt x="434" y="332"/>
                  </a:lnTo>
                  <a:lnTo>
                    <a:pt x="438" y="330"/>
                  </a:lnTo>
                  <a:lnTo>
                    <a:pt x="436" y="328"/>
                  </a:lnTo>
                  <a:lnTo>
                    <a:pt x="436" y="326"/>
                  </a:lnTo>
                  <a:lnTo>
                    <a:pt x="436" y="326"/>
                  </a:lnTo>
                  <a:lnTo>
                    <a:pt x="442" y="322"/>
                  </a:lnTo>
                  <a:lnTo>
                    <a:pt x="442" y="322"/>
                  </a:lnTo>
                  <a:lnTo>
                    <a:pt x="444" y="320"/>
                  </a:lnTo>
                  <a:lnTo>
                    <a:pt x="446" y="318"/>
                  </a:lnTo>
                  <a:lnTo>
                    <a:pt x="446" y="312"/>
                  </a:lnTo>
                  <a:lnTo>
                    <a:pt x="448" y="308"/>
                  </a:lnTo>
                  <a:lnTo>
                    <a:pt x="450" y="306"/>
                  </a:lnTo>
                  <a:lnTo>
                    <a:pt x="452" y="304"/>
                  </a:lnTo>
                  <a:lnTo>
                    <a:pt x="452" y="304"/>
                  </a:lnTo>
                  <a:lnTo>
                    <a:pt x="454" y="302"/>
                  </a:lnTo>
                  <a:lnTo>
                    <a:pt x="456" y="296"/>
                  </a:lnTo>
                  <a:lnTo>
                    <a:pt x="456" y="280"/>
                  </a:lnTo>
                  <a:lnTo>
                    <a:pt x="456" y="280"/>
                  </a:lnTo>
                  <a:lnTo>
                    <a:pt x="456" y="276"/>
                  </a:lnTo>
                  <a:lnTo>
                    <a:pt x="460" y="274"/>
                  </a:lnTo>
                  <a:lnTo>
                    <a:pt x="470" y="268"/>
                  </a:lnTo>
                  <a:lnTo>
                    <a:pt x="482" y="266"/>
                  </a:lnTo>
                  <a:lnTo>
                    <a:pt x="488" y="266"/>
                  </a:lnTo>
                  <a:lnTo>
                    <a:pt x="488" y="266"/>
                  </a:lnTo>
                  <a:lnTo>
                    <a:pt x="492" y="268"/>
                  </a:lnTo>
                  <a:lnTo>
                    <a:pt x="498" y="266"/>
                  </a:lnTo>
                  <a:lnTo>
                    <a:pt x="504" y="264"/>
                  </a:lnTo>
                  <a:lnTo>
                    <a:pt x="514" y="264"/>
                  </a:lnTo>
                  <a:lnTo>
                    <a:pt x="514" y="264"/>
                  </a:lnTo>
                  <a:lnTo>
                    <a:pt x="520" y="264"/>
                  </a:lnTo>
                  <a:lnTo>
                    <a:pt x="524" y="264"/>
                  </a:lnTo>
                  <a:lnTo>
                    <a:pt x="526" y="264"/>
                  </a:lnTo>
                  <a:lnTo>
                    <a:pt x="528" y="266"/>
                  </a:lnTo>
                  <a:lnTo>
                    <a:pt x="528" y="266"/>
                  </a:lnTo>
                  <a:lnTo>
                    <a:pt x="532" y="270"/>
                  </a:lnTo>
                  <a:lnTo>
                    <a:pt x="532" y="270"/>
                  </a:lnTo>
                  <a:lnTo>
                    <a:pt x="534" y="272"/>
                  </a:lnTo>
                  <a:lnTo>
                    <a:pt x="536" y="274"/>
                  </a:lnTo>
                  <a:lnTo>
                    <a:pt x="536" y="274"/>
                  </a:lnTo>
                  <a:lnTo>
                    <a:pt x="536" y="280"/>
                  </a:lnTo>
                  <a:lnTo>
                    <a:pt x="534" y="284"/>
                  </a:lnTo>
                  <a:lnTo>
                    <a:pt x="530" y="288"/>
                  </a:lnTo>
                  <a:lnTo>
                    <a:pt x="526" y="292"/>
                  </a:lnTo>
                  <a:lnTo>
                    <a:pt x="526" y="292"/>
                  </a:lnTo>
                  <a:lnTo>
                    <a:pt x="524" y="300"/>
                  </a:lnTo>
                  <a:lnTo>
                    <a:pt x="522" y="304"/>
                  </a:lnTo>
                  <a:lnTo>
                    <a:pt x="518" y="304"/>
                  </a:lnTo>
                  <a:lnTo>
                    <a:pt x="518" y="304"/>
                  </a:lnTo>
                  <a:lnTo>
                    <a:pt x="516" y="306"/>
                  </a:lnTo>
                  <a:lnTo>
                    <a:pt x="516" y="306"/>
                  </a:lnTo>
                  <a:lnTo>
                    <a:pt x="518" y="306"/>
                  </a:lnTo>
                  <a:lnTo>
                    <a:pt x="518" y="306"/>
                  </a:lnTo>
                  <a:lnTo>
                    <a:pt x="518" y="306"/>
                  </a:lnTo>
                  <a:lnTo>
                    <a:pt x="520" y="308"/>
                  </a:lnTo>
                  <a:lnTo>
                    <a:pt x="520" y="310"/>
                  </a:lnTo>
                  <a:lnTo>
                    <a:pt x="516" y="314"/>
                  </a:lnTo>
                  <a:lnTo>
                    <a:pt x="516" y="314"/>
                  </a:lnTo>
                  <a:lnTo>
                    <a:pt x="512" y="322"/>
                  </a:lnTo>
                  <a:lnTo>
                    <a:pt x="508" y="330"/>
                  </a:lnTo>
                  <a:lnTo>
                    <a:pt x="506" y="338"/>
                  </a:lnTo>
                  <a:lnTo>
                    <a:pt x="504" y="342"/>
                  </a:lnTo>
                  <a:lnTo>
                    <a:pt x="504" y="342"/>
                  </a:lnTo>
                  <a:lnTo>
                    <a:pt x="502" y="344"/>
                  </a:lnTo>
                  <a:lnTo>
                    <a:pt x="502" y="350"/>
                  </a:lnTo>
                  <a:lnTo>
                    <a:pt x="502" y="354"/>
                  </a:lnTo>
                  <a:lnTo>
                    <a:pt x="500" y="356"/>
                  </a:lnTo>
                  <a:lnTo>
                    <a:pt x="500" y="356"/>
                  </a:lnTo>
                  <a:lnTo>
                    <a:pt x="500" y="350"/>
                  </a:lnTo>
                  <a:lnTo>
                    <a:pt x="498" y="346"/>
                  </a:lnTo>
                  <a:lnTo>
                    <a:pt x="498" y="344"/>
                  </a:lnTo>
                  <a:lnTo>
                    <a:pt x="498" y="338"/>
                  </a:lnTo>
                  <a:lnTo>
                    <a:pt x="498" y="338"/>
                  </a:lnTo>
                  <a:lnTo>
                    <a:pt x="494" y="344"/>
                  </a:lnTo>
                  <a:lnTo>
                    <a:pt x="492" y="346"/>
                  </a:lnTo>
                  <a:lnTo>
                    <a:pt x="492" y="346"/>
                  </a:lnTo>
                  <a:lnTo>
                    <a:pt x="492" y="346"/>
                  </a:lnTo>
                  <a:lnTo>
                    <a:pt x="484" y="354"/>
                  </a:lnTo>
                  <a:lnTo>
                    <a:pt x="480" y="358"/>
                  </a:lnTo>
                  <a:lnTo>
                    <a:pt x="478" y="358"/>
                  </a:lnTo>
                  <a:lnTo>
                    <a:pt x="476" y="358"/>
                  </a:lnTo>
                  <a:lnTo>
                    <a:pt x="474" y="356"/>
                  </a:lnTo>
                  <a:lnTo>
                    <a:pt x="472" y="356"/>
                  </a:lnTo>
                  <a:lnTo>
                    <a:pt x="468" y="360"/>
                  </a:lnTo>
                  <a:lnTo>
                    <a:pt x="434" y="360"/>
                  </a:lnTo>
                  <a:lnTo>
                    <a:pt x="434" y="360"/>
                  </a:lnTo>
                  <a:lnTo>
                    <a:pt x="432" y="364"/>
                  </a:lnTo>
                  <a:lnTo>
                    <a:pt x="434" y="368"/>
                  </a:lnTo>
                  <a:lnTo>
                    <a:pt x="436" y="370"/>
                  </a:lnTo>
                  <a:lnTo>
                    <a:pt x="438" y="374"/>
                  </a:lnTo>
                  <a:lnTo>
                    <a:pt x="438" y="374"/>
                  </a:lnTo>
                  <a:lnTo>
                    <a:pt x="436" y="378"/>
                  </a:lnTo>
                  <a:lnTo>
                    <a:pt x="432" y="378"/>
                  </a:lnTo>
                  <a:lnTo>
                    <a:pt x="428" y="380"/>
                  </a:lnTo>
                  <a:lnTo>
                    <a:pt x="426" y="384"/>
                  </a:lnTo>
                  <a:lnTo>
                    <a:pt x="426" y="384"/>
                  </a:lnTo>
                  <a:lnTo>
                    <a:pt x="428" y="386"/>
                  </a:lnTo>
                  <a:lnTo>
                    <a:pt x="432" y="388"/>
                  </a:lnTo>
                  <a:lnTo>
                    <a:pt x="436" y="390"/>
                  </a:lnTo>
                  <a:lnTo>
                    <a:pt x="436" y="392"/>
                  </a:lnTo>
                  <a:lnTo>
                    <a:pt x="436" y="392"/>
                  </a:lnTo>
                  <a:lnTo>
                    <a:pt x="436" y="396"/>
                  </a:lnTo>
                  <a:lnTo>
                    <a:pt x="438" y="398"/>
                  </a:lnTo>
                  <a:lnTo>
                    <a:pt x="440" y="400"/>
                  </a:lnTo>
                  <a:lnTo>
                    <a:pt x="440" y="404"/>
                  </a:lnTo>
                  <a:lnTo>
                    <a:pt x="440" y="404"/>
                  </a:lnTo>
                  <a:lnTo>
                    <a:pt x="424" y="402"/>
                  </a:lnTo>
                  <a:lnTo>
                    <a:pt x="418" y="404"/>
                  </a:lnTo>
                  <a:lnTo>
                    <a:pt x="412" y="406"/>
                  </a:lnTo>
                  <a:lnTo>
                    <a:pt x="408" y="410"/>
                  </a:lnTo>
                  <a:lnTo>
                    <a:pt x="402" y="416"/>
                  </a:lnTo>
                  <a:lnTo>
                    <a:pt x="400" y="426"/>
                  </a:lnTo>
                  <a:lnTo>
                    <a:pt x="396" y="440"/>
                  </a:lnTo>
                  <a:lnTo>
                    <a:pt x="396" y="440"/>
                  </a:lnTo>
                  <a:lnTo>
                    <a:pt x="392" y="434"/>
                  </a:lnTo>
                  <a:lnTo>
                    <a:pt x="388" y="428"/>
                  </a:lnTo>
                  <a:lnTo>
                    <a:pt x="380" y="420"/>
                  </a:lnTo>
                  <a:lnTo>
                    <a:pt x="380" y="420"/>
                  </a:lnTo>
                  <a:lnTo>
                    <a:pt x="368" y="412"/>
                  </a:lnTo>
                  <a:lnTo>
                    <a:pt x="362" y="408"/>
                  </a:lnTo>
                  <a:lnTo>
                    <a:pt x="358" y="408"/>
                  </a:lnTo>
                  <a:lnTo>
                    <a:pt x="354" y="406"/>
                  </a:lnTo>
                  <a:lnTo>
                    <a:pt x="354" y="406"/>
                  </a:lnTo>
                  <a:lnTo>
                    <a:pt x="358" y="404"/>
                  </a:lnTo>
                  <a:lnTo>
                    <a:pt x="358" y="402"/>
                  </a:lnTo>
                  <a:lnTo>
                    <a:pt x="358" y="400"/>
                  </a:lnTo>
                  <a:lnTo>
                    <a:pt x="356" y="402"/>
                  </a:lnTo>
                  <a:lnTo>
                    <a:pt x="356" y="402"/>
                  </a:lnTo>
                  <a:lnTo>
                    <a:pt x="352" y="402"/>
                  </a:lnTo>
                  <a:lnTo>
                    <a:pt x="350" y="402"/>
                  </a:lnTo>
                  <a:lnTo>
                    <a:pt x="348" y="402"/>
                  </a:lnTo>
                  <a:lnTo>
                    <a:pt x="346" y="404"/>
                  </a:lnTo>
                  <a:lnTo>
                    <a:pt x="346" y="404"/>
                  </a:lnTo>
                  <a:lnTo>
                    <a:pt x="344" y="404"/>
                  </a:lnTo>
                  <a:lnTo>
                    <a:pt x="346" y="406"/>
                  </a:lnTo>
                  <a:lnTo>
                    <a:pt x="348" y="406"/>
                  </a:lnTo>
                  <a:lnTo>
                    <a:pt x="350" y="406"/>
                  </a:lnTo>
                  <a:lnTo>
                    <a:pt x="346" y="408"/>
                  </a:lnTo>
                  <a:lnTo>
                    <a:pt x="346" y="408"/>
                  </a:lnTo>
                  <a:lnTo>
                    <a:pt x="340" y="408"/>
                  </a:lnTo>
                  <a:lnTo>
                    <a:pt x="338" y="410"/>
                  </a:lnTo>
                  <a:lnTo>
                    <a:pt x="334" y="412"/>
                  </a:lnTo>
                  <a:lnTo>
                    <a:pt x="328" y="412"/>
                  </a:lnTo>
                  <a:lnTo>
                    <a:pt x="328" y="412"/>
                  </a:lnTo>
                  <a:lnTo>
                    <a:pt x="322" y="414"/>
                  </a:lnTo>
                  <a:lnTo>
                    <a:pt x="318" y="416"/>
                  </a:lnTo>
                  <a:lnTo>
                    <a:pt x="312" y="416"/>
                  </a:lnTo>
                  <a:lnTo>
                    <a:pt x="304" y="412"/>
                  </a:lnTo>
                  <a:lnTo>
                    <a:pt x="304" y="412"/>
                  </a:lnTo>
                  <a:lnTo>
                    <a:pt x="300" y="412"/>
                  </a:lnTo>
                  <a:lnTo>
                    <a:pt x="294" y="412"/>
                  </a:lnTo>
                  <a:lnTo>
                    <a:pt x="290" y="410"/>
                  </a:lnTo>
                  <a:lnTo>
                    <a:pt x="284" y="406"/>
                  </a:lnTo>
                  <a:lnTo>
                    <a:pt x="284" y="406"/>
                  </a:lnTo>
                  <a:lnTo>
                    <a:pt x="282" y="404"/>
                  </a:lnTo>
                  <a:lnTo>
                    <a:pt x="278" y="404"/>
                  </a:lnTo>
                  <a:lnTo>
                    <a:pt x="274" y="402"/>
                  </a:lnTo>
                  <a:lnTo>
                    <a:pt x="270" y="396"/>
                  </a:lnTo>
                  <a:lnTo>
                    <a:pt x="270" y="396"/>
                  </a:lnTo>
                  <a:lnTo>
                    <a:pt x="266" y="394"/>
                  </a:lnTo>
                  <a:lnTo>
                    <a:pt x="260" y="392"/>
                  </a:lnTo>
                  <a:lnTo>
                    <a:pt x="256" y="392"/>
                  </a:lnTo>
                  <a:lnTo>
                    <a:pt x="250" y="386"/>
                  </a:lnTo>
                  <a:lnTo>
                    <a:pt x="250" y="386"/>
                  </a:lnTo>
                  <a:lnTo>
                    <a:pt x="248" y="384"/>
                  </a:lnTo>
                  <a:lnTo>
                    <a:pt x="242" y="382"/>
                  </a:lnTo>
                  <a:lnTo>
                    <a:pt x="234" y="378"/>
                  </a:lnTo>
                  <a:lnTo>
                    <a:pt x="224" y="374"/>
                  </a:lnTo>
                  <a:lnTo>
                    <a:pt x="220" y="370"/>
                  </a:lnTo>
                  <a:lnTo>
                    <a:pt x="216" y="366"/>
                  </a:lnTo>
                  <a:lnTo>
                    <a:pt x="216" y="366"/>
                  </a:lnTo>
                  <a:lnTo>
                    <a:pt x="214" y="360"/>
                  </a:lnTo>
                  <a:lnTo>
                    <a:pt x="212" y="360"/>
                  </a:lnTo>
                  <a:lnTo>
                    <a:pt x="208" y="360"/>
                  </a:lnTo>
                  <a:lnTo>
                    <a:pt x="200" y="358"/>
                  </a:lnTo>
                  <a:lnTo>
                    <a:pt x="200" y="358"/>
                  </a:lnTo>
                  <a:lnTo>
                    <a:pt x="186" y="352"/>
                  </a:lnTo>
                  <a:lnTo>
                    <a:pt x="182" y="348"/>
                  </a:lnTo>
                  <a:lnTo>
                    <a:pt x="182" y="346"/>
                  </a:lnTo>
                  <a:lnTo>
                    <a:pt x="178" y="344"/>
                  </a:lnTo>
                  <a:lnTo>
                    <a:pt x="178" y="344"/>
                  </a:lnTo>
                  <a:lnTo>
                    <a:pt x="174" y="342"/>
                  </a:lnTo>
                  <a:lnTo>
                    <a:pt x="170" y="340"/>
                  </a:lnTo>
                  <a:lnTo>
                    <a:pt x="168" y="338"/>
                  </a:lnTo>
                  <a:lnTo>
                    <a:pt x="164" y="336"/>
                  </a:lnTo>
                  <a:lnTo>
                    <a:pt x="164" y="336"/>
                  </a:lnTo>
                  <a:lnTo>
                    <a:pt x="162" y="334"/>
                  </a:lnTo>
                  <a:lnTo>
                    <a:pt x="162" y="332"/>
                  </a:lnTo>
                  <a:lnTo>
                    <a:pt x="162" y="330"/>
                  </a:lnTo>
                  <a:lnTo>
                    <a:pt x="158" y="328"/>
                  </a:lnTo>
                  <a:lnTo>
                    <a:pt x="158" y="328"/>
                  </a:lnTo>
                  <a:lnTo>
                    <a:pt x="154" y="324"/>
                  </a:lnTo>
                  <a:lnTo>
                    <a:pt x="152" y="320"/>
                  </a:lnTo>
                  <a:lnTo>
                    <a:pt x="148" y="314"/>
                  </a:lnTo>
                  <a:lnTo>
                    <a:pt x="146" y="310"/>
                  </a:lnTo>
                  <a:lnTo>
                    <a:pt x="146" y="310"/>
                  </a:lnTo>
                  <a:lnTo>
                    <a:pt x="144" y="308"/>
                  </a:lnTo>
                  <a:lnTo>
                    <a:pt x="146" y="308"/>
                  </a:lnTo>
                  <a:lnTo>
                    <a:pt x="148" y="304"/>
                  </a:lnTo>
                  <a:lnTo>
                    <a:pt x="152" y="302"/>
                  </a:lnTo>
                  <a:lnTo>
                    <a:pt x="148" y="300"/>
                  </a:lnTo>
                  <a:lnTo>
                    <a:pt x="148" y="300"/>
                  </a:lnTo>
                  <a:lnTo>
                    <a:pt x="144" y="300"/>
                  </a:lnTo>
                  <a:lnTo>
                    <a:pt x="146" y="296"/>
                  </a:lnTo>
                  <a:lnTo>
                    <a:pt x="150" y="292"/>
                  </a:lnTo>
                  <a:lnTo>
                    <a:pt x="154" y="286"/>
                  </a:lnTo>
                  <a:lnTo>
                    <a:pt x="154" y="286"/>
                  </a:lnTo>
                  <a:lnTo>
                    <a:pt x="156" y="282"/>
                  </a:lnTo>
                  <a:lnTo>
                    <a:pt x="158" y="282"/>
                  </a:lnTo>
                  <a:lnTo>
                    <a:pt x="160" y="282"/>
                  </a:lnTo>
                  <a:lnTo>
                    <a:pt x="158" y="278"/>
                  </a:lnTo>
                  <a:lnTo>
                    <a:pt x="158" y="278"/>
                  </a:lnTo>
                  <a:lnTo>
                    <a:pt x="158" y="274"/>
                  </a:lnTo>
                  <a:lnTo>
                    <a:pt x="160" y="274"/>
                  </a:lnTo>
                  <a:lnTo>
                    <a:pt x="162" y="274"/>
                  </a:lnTo>
                  <a:lnTo>
                    <a:pt x="160" y="266"/>
                  </a:lnTo>
                  <a:lnTo>
                    <a:pt x="160" y="266"/>
                  </a:lnTo>
                  <a:lnTo>
                    <a:pt x="158" y="260"/>
                  </a:lnTo>
                  <a:lnTo>
                    <a:pt x="158" y="258"/>
                  </a:lnTo>
                  <a:lnTo>
                    <a:pt x="156" y="252"/>
                  </a:lnTo>
                  <a:lnTo>
                    <a:pt x="150" y="242"/>
                  </a:lnTo>
                  <a:lnTo>
                    <a:pt x="150" y="242"/>
                  </a:lnTo>
                  <a:lnTo>
                    <a:pt x="140" y="222"/>
                  </a:lnTo>
                  <a:lnTo>
                    <a:pt x="134" y="210"/>
                  </a:lnTo>
                  <a:lnTo>
                    <a:pt x="124" y="194"/>
                  </a:lnTo>
                  <a:lnTo>
                    <a:pt x="124" y="194"/>
                  </a:lnTo>
                  <a:lnTo>
                    <a:pt x="124" y="192"/>
                  </a:lnTo>
                  <a:lnTo>
                    <a:pt x="126" y="192"/>
                  </a:lnTo>
                  <a:lnTo>
                    <a:pt x="128" y="194"/>
                  </a:lnTo>
                  <a:lnTo>
                    <a:pt x="130" y="194"/>
                  </a:lnTo>
                  <a:lnTo>
                    <a:pt x="126" y="188"/>
                  </a:lnTo>
                  <a:lnTo>
                    <a:pt x="126" y="188"/>
                  </a:lnTo>
                  <a:lnTo>
                    <a:pt x="122" y="186"/>
                  </a:lnTo>
                  <a:lnTo>
                    <a:pt x="122" y="186"/>
                  </a:lnTo>
                  <a:lnTo>
                    <a:pt x="122" y="188"/>
                  </a:lnTo>
                  <a:lnTo>
                    <a:pt x="118" y="186"/>
                  </a:lnTo>
                  <a:lnTo>
                    <a:pt x="118" y="186"/>
                  </a:lnTo>
                  <a:lnTo>
                    <a:pt x="112" y="180"/>
                  </a:lnTo>
                  <a:lnTo>
                    <a:pt x="110" y="178"/>
                  </a:lnTo>
                  <a:lnTo>
                    <a:pt x="110" y="174"/>
                  </a:lnTo>
                  <a:lnTo>
                    <a:pt x="110" y="174"/>
                  </a:lnTo>
                  <a:lnTo>
                    <a:pt x="108" y="172"/>
                  </a:lnTo>
                  <a:lnTo>
                    <a:pt x="108" y="172"/>
                  </a:lnTo>
                  <a:lnTo>
                    <a:pt x="106" y="172"/>
                  </a:lnTo>
                  <a:lnTo>
                    <a:pt x="106" y="166"/>
                  </a:lnTo>
                  <a:lnTo>
                    <a:pt x="106" y="166"/>
                  </a:lnTo>
                  <a:lnTo>
                    <a:pt x="108" y="160"/>
                  </a:lnTo>
                  <a:lnTo>
                    <a:pt x="110" y="156"/>
                  </a:lnTo>
                  <a:lnTo>
                    <a:pt x="110" y="152"/>
                  </a:lnTo>
                  <a:lnTo>
                    <a:pt x="110" y="152"/>
                  </a:lnTo>
                  <a:lnTo>
                    <a:pt x="104" y="144"/>
                  </a:lnTo>
                  <a:lnTo>
                    <a:pt x="102" y="142"/>
                  </a:lnTo>
                  <a:lnTo>
                    <a:pt x="100" y="142"/>
                  </a:lnTo>
                  <a:lnTo>
                    <a:pt x="100" y="142"/>
                  </a:lnTo>
                  <a:lnTo>
                    <a:pt x="98" y="142"/>
                  </a:lnTo>
                  <a:lnTo>
                    <a:pt x="96" y="140"/>
                  </a:lnTo>
                  <a:lnTo>
                    <a:pt x="94" y="134"/>
                  </a:lnTo>
                  <a:lnTo>
                    <a:pt x="94" y="134"/>
                  </a:lnTo>
                  <a:lnTo>
                    <a:pt x="94" y="130"/>
                  </a:lnTo>
                  <a:lnTo>
                    <a:pt x="90" y="126"/>
                  </a:lnTo>
                  <a:lnTo>
                    <a:pt x="86" y="124"/>
                  </a:lnTo>
                  <a:lnTo>
                    <a:pt x="86" y="118"/>
                  </a:lnTo>
                  <a:lnTo>
                    <a:pt x="86" y="118"/>
                  </a:lnTo>
                  <a:lnTo>
                    <a:pt x="88" y="114"/>
                  </a:lnTo>
                  <a:lnTo>
                    <a:pt x="86" y="112"/>
                  </a:lnTo>
                  <a:lnTo>
                    <a:pt x="86" y="110"/>
                  </a:lnTo>
                  <a:lnTo>
                    <a:pt x="84" y="112"/>
                  </a:lnTo>
                  <a:lnTo>
                    <a:pt x="84" y="112"/>
                  </a:lnTo>
                  <a:lnTo>
                    <a:pt x="84" y="114"/>
                  </a:lnTo>
                  <a:lnTo>
                    <a:pt x="82" y="112"/>
                  </a:lnTo>
                  <a:lnTo>
                    <a:pt x="78" y="106"/>
                  </a:lnTo>
                  <a:lnTo>
                    <a:pt x="78" y="106"/>
                  </a:lnTo>
                  <a:lnTo>
                    <a:pt x="72" y="98"/>
                  </a:lnTo>
                  <a:lnTo>
                    <a:pt x="72" y="96"/>
                  </a:lnTo>
                  <a:lnTo>
                    <a:pt x="72" y="94"/>
                  </a:lnTo>
                  <a:lnTo>
                    <a:pt x="72" y="94"/>
                  </a:lnTo>
                  <a:lnTo>
                    <a:pt x="72" y="90"/>
                  </a:lnTo>
                  <a:lnTo>
                    <a:pt x="72" y="88"/>
                  </a:lnTo>
                  <a:lnTo>
                    <a:pt x="70" y="84"/>
                  </a:lnTo>
                  <a:lnTo>
                    <a:pt x="70" y="76"/>
                  </a:lnTo>
                  <a:lnTo>
                    <a:pt x="70" y="76"/>
                  </a:lnTo>
                  <a:lnTo>
                    <a:pt x="70" y="66"/>
                  </a:lnTo>
                  <a:lnTo>
                    <a:pt x="70" y="62"/>
                  </a:lnTo>
                  <a:lnTo>
                    <a:pt x="68" y="58"/>
                  </a:lnTo>
                  <a:lnTo>
                    <a:pt x="68" y="58"/>
                  </a:lnTo>
                  <a:lnTo>
                    <a:pt x="66" y="54"/>
                  </a:lnTo>
                  <a:lnTo>
                    <a:pt x="66" y="52"/>
                  </a:lnTo>
                  <a:lnTo>
                    <a:pt x="68" y="44"/>
                  </a:lnTo>
                  <a:lnTo>
                    <a:pt x="68" y="42"/>
                  </a:lnTo>
                  <a:lnTo>
                    <a:pt x="66" y="38"/>
                  </a:lnTo>
                  <a:lnTo>
                    <a:pt x="64" y="34"/>
                  </a:lnTo>
                  <a:lnTo>
                    <a:pt x="58" y="32"/>
                  </a:lnTo>
                  <a:lnTo>
                    <a:pt x="58" y="32"/>
                  </a:lnTo>
                  <a:lnTo>
                    <a:pt x="58" y="28"/>
                  </a:lnTo>
                  <a:lnTo>
                    <a:pt x="56" y="26"/>
                  </a:lnTo>
                  <a:lnTo>
                    <a:pt x="54" y="24"/>
                  </a:lnTo>
                  <a:lnTo>
                    <a:pt x="50" y="26"/>
                  </a:lnTo>
                  <a:lnTo>
                    <a:pt x="50" y="26"/>
                  </a:lnTo>
                  <a:lnTo>
                    <a:pt x="48" y="28"/>
                  </a:lnTo>
                  <a:lnTo>
                    <a:pt x="46" y="26"/>
                  </a:lnTo>
                  <a:lnTo>
                    <a:pt x="44" y="22"/>
                  </a:lnTo>
                  <a:lnTo>
                    <a:pt x="40" y="20"/>
                  </a:lnTo>
                  <a:lnTo>
                    <a:pt x="40" y="20"/>
                  </a:lnTo>
                  <a:lnTo>
                    <a:pt x="42" y="24"/>
                  </a:lnTo>
                  <a:lnTo>
                    <a:pt x="42" y="28"/>
                  </a:lnTo>
                  <a:lnTo>
                    <a:pt x="40" y="36"/>
                  </a:lnTo>
                  <a:lnTo>
                    <a:pt x="38" y="42"/>
                  </a:lnTo>
                  <a:lnTo>
                    <a:pt x="38" y="44"/>
                  </a:lnTo>
                  <a:lnTo>
                    <a:pt x="40" y="46"/>
                  </a:lnTo>
                  <a:lnTo>
                    <a:pt x="40" y="46"/>
                  </a:lnTo>
                  <a:lnTo>
                    <a:pt x="40" y="52"/>
                  </a:lnTo>
                  <a:lnTo>
                    <a:pt x="38" y="62"/>
                  </a:lnTo>
                  <a:lnTo>
                    <a:pt x="40" y="72"/>
                  </a:lnTo>
                  <a:lnTo>
                    <a:pt x="42" y="78"/>
                  </a:lnTo>
                  <a:lnTo>
                    <a:pt x="42" y="78"/>
                  </a:lnTo>
                  <a:lnTo>
                    <a:pt x="46" y="84"/>
                  </a:lnTo>
                  <a:lnTo>
                    <a:pt x="50" y="90"/>
                  </a:lnTo>
                  <a:lnTo>
                    <a:pt x="54" y="98"/>
                  </a:lnTo>
                  <a:lnTo>
                    <a:pt x="54" y="104"/>
                  </a:lnTo>
                  <a:lnTo>
                    <a:pt x="54" y="106"/>
                  </a:lnTo>
                  <a:lnTo>
                    <a:pt x="56" y="106"/>
                  </a:lnTo>
                  <a:lnTo>
                    <a:pt x="56" y="106"/>
                  </a:lnTo>
                  <a:lnTo>
                    <a:pt x="56" y="106"/>
                  </a:lnTo>
                  <a:lnTo>
                    <a:pt x="58" y="110"/>
                  </a:lnTo>
                  <a:lnTo>
                    <a:pt x="58" y="114"/>
                  </a:lnTo>
                  <a:lnTo>
                    <a:pt x="58" y="116"/>
                  </a:lnTo>
                  <a:lnTo>
                    <a:pt x="58" y="116"/>
                  </a:lnTo>
                  <a:lnTo>
                    <a:pt x="60" y="118"/>
                  </a:lnTo>
                  <a:lnTo>
                    <a:pt x="58" y="122"/>
                  </a:lnTo>
                  <a:lnTo>
                    <a:pt x="58" y="126"/>
                  </a:lnTo>
                  <a:lnTo>
                    <a:pt x="62" y="130"/>
                  </a:lnTo>
                  <a:lnTo>
                    <a:pt x="62" y="130"/>
                  </a:lnTo>
                  <a:lnTo>
                    <a:pt x="66" y="136"/>
                  </a:lnTo>
                  <a:lnTo>
                    <a:pt x="66" y="140"/>
                  </a:lnTo>
                  <a:lnTo>
                    <a:pt x="66" y="144"/>
                  </a:lnTo>
                  <a:lnTo>
                    <a:pt x="68" y="148"/>
                  </a:lnTo>
                  <a:lnTo>
                    <a:pt x="68" y="148"/>
                  </a:lnTo>
                  <a:lnTo>
                    <a:pt x="70" y="150"/>
                  </a:lnTo>
                  <a:lnTo>
                    <a:pt x="68" y="150"/>
                  </a:lnTo>
                  <a:lnTo>
                    <a:pt x="68" y="152"/>
                  </a:lnTo>
                  <a:lnTo>
                    <a:pt x="68" y="156"/>
                  </a:lnTo>
                  <a:lnTo>
                    <a:pt x="68" y="156"/>
                  </a:lnTo>
                  <a:lnTo>
                    <a:pt x="66" y="162"/>
                  </a:lnTo>
                  <a:lnTo>
                    <a:pt x="64" y="166"/>
                  </a:lnTo>
                  <a:lnTo>
                    <a:pt x="66" y="168"/>
                  </a:lnTo>
                  <a:lnTo>
                    <a:pt x="66" y="168"/>
                  </a:lnTo>
                  <a:lnTo>
                    <a:pt x="66" y="168"/>
                  </a:lnTo>
                  <a:lnTo>
                    <a:pt x="68" y="166"/>
                  </a:lnTo>
                  <a:lnTo>
                    <a:pt x="70" y="164"/>
                  </a:lnTo>
                  <a:lnTo>
                    <a:pt x="68" y="162"/>
                  </a:lnTo>
                  <a:lnTo>
                    <a:pt x="68" y="160"/>
                  </a:lnTo>
                  <a:lnTo>
                    <a:pt x="68" y="160"/>
                  </a:lnTo>
                  <a:lnTo>
                    <a:pt x="70" y="154"/>
                  </a:lnTo>
                  <a:lnTo>
                    <a:pt x="70" y="154"/>
                  </a:lnTo>
                  <a:lnTo>
                    <a:pt x="74" y="160"/>
                  </a:lnTo>
                  <a:lnTo>
                    <a:pt x="74" y="160"/>
                  </a:lnTo>
                  <a:lnTo>
                    <a:pt x="76" y="164"/>
                  </a:lnTo>
                  <a:lnTo>
                    <a:pt x="76" y="168"/>
                  </a:lnTo>
                  <a:lnTo>
                    <a:pt x="74" y="174"/>
                  </a:lnTo>
                  <a:lnTo>
                    <a:pt x="74" y="174"/>
                  </a:lnTo>
                  <a:lnTo>
                    <a:pt x="74" y="184"/>
                  </a:lnTo>
                  <a:lnTo>
                    <a:pt x="74" y="188"/>
                  </a:lnTo>
                  <a:lnTo>
                    <a:pt x="72" y="192"/>
                  </a:lnTo>
                  <a:lnTo>
                    <a:pt x="72" y="192"/>
                  </a:lnTo>
                  <a:lnTo>
                    <a:pt x="70" y="194"/>
                  </a:lnTo>
                  <a:lnTo>
                    <a:pt x="72" y="198"/>
                  </a:lnTo>
                  <a:lnTo>
                    <a:pt x="74" y="202"/>
                  </a:lnTo>
                  <a:lnTo>
                    <a:pt x="76" y="202"/>
                  </a:lnTo>
                  <a:lnTo>
                    <a:pt x="78" y="202"/>
                  </a:lnTo>
                  <a:lnTo>
                    <a:pt x="78" y="202"/>
                  </a:lnTo>
                  <a:lnTo>
                    <a:pt x="80" y="202"/>
                  </a:lnTo>
                  <a:lnTo>
                    <a:pt x="82" y="204"/>
                  </a:lnTo>
                  <a:lnTo>
                    <a:pt x="82" y="208"/>
                  </a:lnTo>
                  <a:lnTo>
                    <a:pt x="84" y="210"/>
                  </a:lnTo>
                  <a:lnTo>
                    <a:pt x="84" y="210"/>
                  </a:lnTo>
                  <a:lnTo>
                    <a:pt x="86" y="210"/>
                  </a:lnTo>
                  <a:lnTo>
                    <a:pt x="86" y="214"/>
                  </a:lnTo>
                  <a:lnTo>
                    <a:pt x="86" y="218"/>
                  </a:lnTo>
                  <a:lnTo>
                    <a:pt x="86" y="220"/>
                  </a:lnTo>
                  <a:lnTo>
                    <a:pt x="86" y="220"/>
                  </a:lnTo>
                  <a:lnTo>
                    <a:pt x="88" y="222"/>
                  </a:lnTo>
                  <a:lnTo>
                    <a:pt x="88" y="226"/>
                  </a:lnTo>
                  <a:lnTo>
                    <a:pt x="84" y="230"/>
                  </a:lnTo>
                  <a:lnTo>
                    <a:pt x="76" y="234"/>
                  </a:lnTo>
                  <a:lnTo>
                    <a:pt x="76" y="234"/>
                  </a:lnTo>
                  <a:lnTo>
                    <a:pt x="72" y="234"/>
                  </a:lnTo>
                  <a:lnTo>
                    <a:pt x="70" y="232"/>
                  </a:lnTo>
                  <a:lnTo>
                    <a:pt x="68" y="228"/>
                  </a:lnTo>
                  <a:lnTo>
                    <a:pt x="66" y="220"/>
                  </a:lnTo>
                  <a:lnTo>
                    <a:pt x="64" y="216"/>
                  </a:lnTo>
                  <a:lnTo>
                    <a:pt x="60" y="214"/>
                  </a:lnTo>
                  <a:lnTo>
                    <a:pt x="60" y="214"/>
                  </a:lnTo>
                  <a:lnTo>
                    <a:pt x="54" y="210"/>
                  </a:lnTo>
                  <a:lnTo>
                    <a:pt x="50" y="204"/>
                  </a:lnTo>
                  <a:lnTo>
                    <a:pt x="48" y="198"/>
                  </a:lnTo>
                  <a:lnTo>
                    <a:pt x="48" y="198"/>
                  </a:lnTo>
                  <a:lnTo>
                    <a:pt x="46" y="192"/>
                  </a:lnTo>
                  <a:lnTo>
                    <a:pt x="44" y="190"/>
                  </a:lnTo>
                  <a:lnTo>
                    <a:pt x="42" y="190"/>
                  </a:lnTo>
                  <a:lnTo>
                    <a:pt x="42" y="190"/>
                  </a:lnTo>
                  <a:lnTo>
                    <a:pt x="42" y="192"/>
                  </a:lnTo>
                  <a:lnTo>
                    <a:pt x="40" y="190"/>
                  </a:lnTo>
                  <a:lnTo>
                    <a:pt x="40" y="186"/>
                  </a:lnTo>
                  <a:lnTo>
                    <a:pt x="42" y="176"/>
                  </a:lnTo>
                  <a:lnTo>
                    <a:pt x="42" y="176"/>
                  </a:lnTo>
                  <a:lnTo>
                    <a:pt x="44" y="168"/>
                  </a:lnTo>
                  <a:lnTo>
                    <a:pt x="44" y="162"/>
                  </a:lnTo>
                  <a:lnTo>
                    <a:pt x="42" y="158"/>
                  </a:lnTo>
                  <a:lnTo>
                    <a:pt x="40" y="154"/>
                  </a:lnTo>
                  <a:lnTo>
                    <a:pt x="34" y="148"/>
                  </a:lnTo>
                  <a:lnTo>
                    <a:pt x="32" y="144"/>
                  </a:lnTo>
                  <a:lnTo>
                    <a:pt x="32" y="140"/>
                  </a:lnTo>
                  <a:lnTo>
                    <a:pt x="32" y="140"/>
                  </a:lnTo>
                  <a:lnTo>
                    <a:pt x="30" y="142"/>
                  </a:lnTo>
                  <a:lnTo>
                    <a:pt x="28" y="140"/>
                  </a:lnTo>
                  <a:lnTo>
                    <a:pt x="26" y="138"/>
                  </a:lnTo>
                  <a:lnTo>
                    <a:pt x="24" y="140"/>
                  </a:lnTo>
                  <a:lnTo>
                    <a:pt x="24" y="140"/>
                  </a:lnTo>
                  <a:lnTo>
                    <a:pt x="20" y="140"/>
                  </a:lnTo>
                  <a:lnTo>
                    <a:pt x="20" y="138"/>
                  </a:lnTo>
                  <a:lnTo>
                    <a:pt x="16" y="132"/>
                  </a:lnTo>
                  <a:lnTo>
                    <a:pt x="10" y="128"/>
                  </a:lnTo>
                  <a:lnTo>
                    <a:pt x="10" y="128"/>
                  </a:lnTo>
                  <a:lnTo>
                    <a:pt x="8" y="126"/>
                  </a:lnTo>
                  <a:lnTo>
                    <a:pt x="10" y="124"/>
                  </a:lnTo>
                  <a:lnTo>
                    <a:pt x="10" y="122"/>
                  </a:lnTo>
                  <a:lnTo>
                    <a:pt x="6" y="118"/>
                  </a:lnTo>
                  <a:lnTo>
                    <a:pt x="6" y="118"/>
                  </a:lnTo>
                  <a:lnTo>
                    <a:pt x="4" y="116"/>
                  </a:lnTo>
                  <a:lnTo>
                    <a:pt x="4" y="114"/>
                  </a:lnTo>
                  <a:lnTo>
                    <a:pt x="12" y="114"/>
                  </a:lnTo>
                  <a:lnTo>
                    <a:pt x="12" y="114"/>
                  </a:lnTo>
                  <a:lnTo>
                    <a:pt x="16" y="114"/>
                  </a:lnTo>
                  <a:lnTo>
                    <a:pt x="20" y="112"/>
                  </a:lnTo>
                  <a:lnTo>
                    <a:pt x="20" y="112"/>
                  </a:lnTo>
                  <a:lnTo>
                    <a:pt x="22" y="114"/>
                  </a:lnTo>
                  <a:lnTo>
                    <a:pt x="22" y="114"/>
                  </a:lnTo>
                  <a:lnTo>
                    <a:pt x="24" y="116"/>
                  </a:lnTo>
                  <a:lnTo>
                    <a:pt x="26" y="116"/>
                  </a:lnTo>
                  <a:lnTo>
                    <a:pt x="26" y="114"/>
                  </a:lnTo>
                  <a:lnTo>
                    <a:pt x="26" y="112"/>
                  </a:lnTo>
                  <a:lnTo>
                    <a:pt x="26" y="112"/>
                  </a:lnTo>
                  <a:lnTo>
                    <a:pt x="24" y="112"/>
                  </a:lnTo>
                  <a:lnTo>
                    <a:pt x="22" y="110"/>
                  </a:lnTo>
                  <a:lnTo>
                    <a:pt x="26" y="106"/>
                  </a:lnTo>
                  <a:lnTo>
                    <a:pt x="26" y="106"/>
                  </a:lnTo>
                  <a:lnTo>
                    <a:pt x="28" y="104"/>
                  </a:lnTo>
                  <a:lnTo>
                    <a:pt x="30" y="98"/>
                  </a:lnTo>
                  <a:lnTo>
                    <a:pt x="26" y="92"/>
                  </a:lnTo>
                  <a:lnTo>
                    <a:pt x="20" y="84"/>
                  </a:lnTo>
                  <a:lnTo>
                    <a:pt x="20" y="84"/>
                  </a:lnTo>
                  <a:lnTo>
                    <a:pt x="8" y="72"/>
                  </a:lnTo>
                  <a:lnTo>
                    <a:pt x="6" y="68"/>
                  </a:lnTo>
                  <a:lnTo>
                    <a:pt x="6" y="64"/>
                  </a:lnTo>
                  <a:lnTo>
                    <a:pt x="6" y="64"/>
                  </a:lnTo>
                  <a:lnTo>
                    <a:pt x="6" y="60"/>
                  </a:lnTo>
                  <a:lnTo>
                    <a:pt x="4" y="60"/>
                  </a:lnTo>
                  <a:lnTo>
                    <a:pt x="2" y="60"/>
                  </a:lnTo>
                  <a:lnTo>
                    <a:pt x="4" y="54"/>
                  </a:lnTo>
                  <a:lnTo>
                    <a:pt x="4" y="54"/>
                  </a:lnTo>
                  <a:lnTo>
                    <a:pt x="4" y="48"/>
                  </a:lnTo>
                  <a:lnTo>
                    <a:pt x="2" y="46"/>
                  </a:lnTo>
                  <a:lnTo>
                    <a:pt x="0" y="44"/>
                  </a:lnTo>
                  <a:lnTo>
                    <a:pt x="2" y="38"/>
                  </a:lnTo>
                  <a:lnTo>
                    <a:pt x="2" y="38"/>
                  </a:lnTo>
                  <a:lnTo>
                    <a:pt x="2" y="34"/>
                  </a:lnTo>
                  <a:lnTo>
                    <a:pt x="2" y="32"/>
                  </a:lnTo>
                  <a:lnTo>
                    <a:pt x="0" y="28"/>
                  </a:lnTo>
                  <a:lnTo>
                    <a:pt x="2" y="24"/>
                  </a:lnTo>
                  <a:lnTo>
                    <a:pt x="2" y="24"/>
                  </a:lnTo>
                  <a:lnTo>
                    <a:pt x="4" y="18"/>
                  </a:lnTo>
                  <a:lnTo>
                    <a:pt x="2" y="14"/>
                  </a:lnTo>
                  <a:lnTo>
                    <a:pt x="0" y="12"/>
                  </a:lnTo>
                  <a:lnTo>
                    <a:pt x="2" y="8"/>
                  </a:lnTo>
                  <a:lnTo>
                    <a:pt x="2" y="8"/>
                  </a:lnTo>
                  <a:lnTo>
                    <a:pt x="4" y="4"/>
                  </a:lnTo>
                  <a:lnTo>
                    <a:pt x="4" y="2"/>
                  </a:lnTo>
                  <a:lnTo>
                    <a:pt x="2" y="2"/>
                  </a:lnTo>
                  <a:lnTo>
                    <a:pt x="4" y="0"/>
                  </a:lnTo>
                  <a:lnTo>
                    <a:pt x="4" y="0"/>
                  </a:lnTo>
                  <a:lnTo>
                    <a:pt x="30" y="0"/>
                  </a:lnTo>
                  <a:lnTo>
                    <a:pt x="50" y="0"/>
                  </a:lnTo>
                  <a:lnTo>
                    <a:pt x="50" y="4"/>
                  </a:lnTo>
                  <a:lnTo>
                    <a:pt x="114" y="30"/>
                  </a:lnTo>
                  <a:lnTo>
                    <a:pt x="162" y="30"/>
                  </a:lnTo>
                  <a:lnTo>
                    <a:pt x="168" y="22"/>
                  </a:lnTo>
                  <a:lnTo>
                    <a:pt x="200" y="22"/>
                  </a:lnTo>
                  <a:lnTo>
                    <a:pt x="200" y="22"/>
                  </a:lnTo>
                  <a:lnTo>
                    <a:pt x="202" y="24"/>
                  </a:lnTo>
                  <a:lnTo>
                    <a:pt x="210" y="30"/>
                  </a:lnTo>
                  <a:lnTo>
                    <a:pt x="210" y="30"/>
                  </a:lnTo>
                  <a:lnTo>
                    <a:pt x="214" y="34"/>
                  </a:lnTo>
                  <a:lnTo>
                    <a:pt x="214" y="36"/>
                  </a:lnTo>
                  <a:lnTo>
                    <a:pt x="216" y="38"/>
                  </a:lnTo>
                  <a:lnTo>
                    <a:pt x="220" y="42"/>
                  </a:lnTo>
                  <a:lnTo>
                    <a:pt x="220" y="42"/>
                  </a:lnTo>
                  <a:lnTo>
                    <a:pt x="224" y="46"/>
                  </a:lnTo>
                  <a:lnTo>
                    <a:pt x="226" y="50"/>
                  </a:lnTo>
                  <a:lnTo>
                    <a:pt x="226" y="56"/>
                  </a:lnTo>
                  <a:lnTo>
                    <a:pt x="226" y="64"/>
                  </a:lnTo>
                  <a:lnTo>
                    <a:pt x="226" y="66"/>
                  </a:lnTo>
                  <a:lnTo>
                    <a:pt x="230" y="70"/>
                  </a:lnTo>
                  <a:lnTo>
                    <a:pt x="230" y="70"/>
                  </a:lnTo>
                  <a:lnTo>
                    <a:pt x="238" y="76"/>
                  </a:lnTo>
                  <a:lnTo>
                    <a:pt x="244" y="78"/>
                  </a:lnTo>
                  <a:lnTo>
                    <a:pt x="248" y="78"/>
                  </a:lnTo>
                  <a:lnTo>
                    <a:pt x="252" y="72"/>
                  </a:lnTo>
                  <a:lnTo>
                    <a:pt x="252" y="72"/>
                  </a:lnTo>
                  <a:lnTo>
                    <a:pt x="256" y="68"/>
                  </a:lnTo>
                  <a:lnTo>
                    <a:pt x="258" y="66"/>
                  </a:lnTo>
                  <a:lnTo>
                    <a:pt x="262" y="66"/>
                  </a:lnTo>
                  <a:lnTo>
                    <a:pt x="264" y="64"/>
                  </a:lnTo>
                  <a:lnTo>
                    <a:pt x="264" y="64"/>
                  </a:lnTo>
                  <a:lnTo>
                    <a:pt x="266" y="64"/>
                  </a:lnTo>
                  <a:lnTo>
                    <a:pt x="268" y="64"/>
                  </a:lnTo>
                  <a:lnTo>
                    <a:pt x="278" y="68"/>
                  </a:lnTo>
                  <a:lnTo>
                    <a:pt x="278" y="68"/>
                  </a:lnTo>
                  <a:lnTo>
                    <a:pt x="286" y="70"/>
                  </a:lnTo>
                  <a:lnTo>
                    <a:pt x="290" y="76"/>
                  </a:lnTo>
                  <a:lnTo>
                    <a:pt x="296" y="84"/>
                  </a:lnTo>
                  <a:lnTo>
                    <a:pt x="300" y="100"/>
                  </a:lnTo>
                  <a:lnTo>
                    <a:pt x="300" y="100"/>
                  </a:lnTo>
                  <a:lnTo>
                    <a:pt x="304" y="120"/>
                  </a:lnTo>
                  <a:lnTo>
                    <a:pt x="308" y="128"/>
                  </a:lnTo>
                  <a:lnTo>
                    <a:pt x="310" y="132"/>
                  </a:lnTo>
                  <a:lnTo>
                    <a:pt x="312" y="140"/>
                  </a:lnTo>
                  <a:lnTo>
                    <a:pt x="312" y="140"/>
                  </a:lnTo>
                  <a:lnTo>
                    <a:pt x="312" y="148"/>
                  </a:lnTo>
                  <a:lnTo>
                    <a:pt x="314" y="150"/>
                  </a:lnTo>
                  <a:lnTo>
                    <a:pt x="316" y="152"/>
                  </a:lnTo>
                  <a:lnTo>
                    <a:pt x="326" y="156"/>
                  </a:lnTo>
                  <a:lnTo>
                    <a:pt x="346" y="160"/>
                  </a:lnTo>
                  <a:lnTo>
                    <a:pt x="346" y="160"/>
                  </a:lnTo>
                  <a:close/>
                </a:path>
              </a:pathLst>
            </a:custGeom>
            <a:solidFill>
              <a:srgbClr val="FDCE8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2"/>
            <p:cNvSpPr>
              <a:spLocks/>
            </p:cNvSpPr>
            <p:nvPr/>
          </p:nvSpPr>
          <p:spPr bwMode="auto">
            <a:xfrm>
              <a:off x="1222375" y="2465388"/>
              <a:ext cx="1812925" cy="869950"/>
            </a:xfrm>
            <a:custGeom>
              <a:avLst/>
              <a:gdLst/>
              <a:ahLst/>
              <a:cxnLst>
                <a:cxn ang="0">
                  <a:pos x="410" y="494"/>
                </a:cxn>
                <a:cxn ang="0">
                  <a:pos x="438" y="472"/>
                </a:cxn>
                <a:cxn ang="0">
                  <a:pos x="466" y="454"/>
                </a:cxn>
                <a:cxn ang="0">
                  <a:pos x="476" y="450"/>
                </a:cxn>
                <a:cxn ang="0">
                  <a:pos x="542" y="444"/>
                </a:cxn>
                <a:cxn ang="0">
                  <a:pos x="582" y="452"/>
                </a:cxn>
                <a:cxn ang="0">
                  <a:pos x="564" y="426"/>
                </a:cxn>
                <a:cxn ang="0">
                  <a:pos x="600" y="424"/>
                </a:cxn>
                <a:cxn ang="0">
                  <a:pos x="652" y="420"/>
                </a:cxn>
                <a:cxn ang="0">
                  <a:pos x="678" y="436"/>
                </a:cxn>
                <a:cxn ang="0">
                  <a:pos x="706" y="478"/>
                </a:cxn>
                <a:cxn ang="0">
                  <a:pos x="716" y="528"/>
                </a:cxn>
                <a:cxn ang="0">
                  <a:pos x="732" y="548"/>
                </a:cxn>
                <a:cxn ang="0">
                  <a:pos x="756" y="514"/>
                </a:cxn>
                <a:cxn ang="0">
                  <a:pos x="750" y="462"/>
                </a:cxn>
                <a:cxn ang="0">
                  <a:pos x="774" y="378"/>
                </a:cxn>
                <a:cxn ang="0">
                  <a:pos x="802" y="360"/>
                </a:cxn>
                <a:cxn ang="0">
                  <a:pos x="858" y="324"/>
                </a:cxn>
                <a:cxn ang="0">
                  <a:pos x="876" y="300"/>
                </a:cxn>
                <a:cxn ang="0">
                  <a:pos x="880" y="292"/>
                </a:cxn>
                <a:cxn ang="0">
                  <a:pos x="896" y="252"/>
                </a:cxn>
                <a:cxn ang="0">
                  <a:pos x="896" y="230"/>
                </a:cxn>
                <a:cxn ang="0">
                  <a:pos x="906" y="238"/>
                </a:cxn>
                <a:cxn ang="0">
                  <a:pos x="924" y="236"/>
                </a:cxn>
                <a:cxn ang="0">
                  <a:pos x="918" y="210"/>
                </a:cxn>
                <a:cxn ang="0">
                  <a:pos x="950" y="208"/>
                </a:cxn>
                <a:cxn ang="0">
                  <a:pos x="970" y="186"/>
                </a:cxn>
                <a:cxn ang="0">
                  <a:pos x="1028" y="164"/>
                </a:cxn>
                <a:cxn ang="0">
                  <a:pos x="1042" y="146"/>
                </a:cxn>
                <a:cxn ang="0">
                  <a:pos x="1098" y="106"/>
                </a:cxn>
                <a:cxn ang="0">
                  <a:pos x="1138" y="86"/>
                </a:cxn>
                <a:cxn ang="0">
                  <a:pos x="1128" y="38"/>
                </a:cxn>
                <a:cxn ang="0">
                  <a:pos x="1076" y="66"/>
                </a:cxn>
                <a:cxn ang="0">
                  <a:pos x="972" y="92"/>
                </a:cxn>
                <a:cxn ang="0">
                  <a:pos x="930" y="130"/>
                </a:cxn>
                <a:cxn ang="0">
                  <a:pos x="842" y="164"/>
                </a:cxn>
                <a:cxn ang="0">
                  <a:pos x="822" y="138"/>
                </a:cxn>
                <a:cxn ang="0">
                  <a:pos x="814" y="112"/>
                </a:cxn>
                <a:cxn ang="0">
                  <a:pos x="808" y="78"/>
                </a:cxn>
                <a:cxn ang="0">
                  <a:pos x="782" y="92"/>
                </a:cxn>
                <a:cxn ang="0">
                  <a:pos x="742" y="156"/>
                </a:cxn>
                <a:cxn ang="0">
                  <a:pos x="760" y="92"/>
                </a:cxn>
                <a:cxn ang="0">
                  <a:pos x="770" y="80"/>
                </a:cxn>
                <a:cxn ang="0">
                  <a:pos x="822" y="74"/>
                </a:cxn>
                <a:cxn ang="0">
                  <a:pos x="790" y="60"/>
                </a:cxn>
                <a:cxn ang="0">
                  <a:pos x="764" y="46"/>
                </a:cxn>
                <a:cxn ang="0">
                  <a:pos x="706" y="60"/>
                </a:cxn>
                <a:cxn ang="0">
                  <a:pos x="716" y="26"/>
                </a:cxn>
                <a:cxn ang="0">
                  <a:pos x="662" y="2"/>
                </a:cxn>
                <a:cxn ang="0">
                  <a:pos x="158" y="28"/>
                </a:cxn>
                <a:cxn ang="0">
                  <a:pos x="116" y="28"/>
                </a:cxn>
                <a:cxn ang="0">
                  <a:pos x="98" y="78"/>
                </a:cxn>
                <a:cxn ang="0">
                  <a:pos x="16" y="180"/>
                </a:cxn>
                <a:cxn ang="0">
                  <a:pos x="0" y="246"/>
                </a:cxn>
                <a:cxn ang="0">
                  <a:pos x="8" y="274"/>
                </a:cxn>
                <a:cxn ang="0">
                  <a:pos x="8" y="314"/>
                </a:cxn>
                <a:cxn ang="0">
                  <a:pos x="58" y="360"/>
                </a:cxn>
                <a:cxn ang="0">
                  <a:pos x="262" y="402"/>
                </a:cxn>
                <a:cxn ang="0">
                  <a:pos x="304" y="444"/>
                </a:cxn>
                <a:cxn ang="0">
                  <a:pos x="360" y="500"/>
                </a:cxn>
              </a:cxnLst>
              <a:rect l="0" t="0" r="r" b="b"/>
              <a:pathLst>
                <a:path w="1142" h="548">
                  <a:moveTo>
                    <a:pt x="398" y="532"/>
                  </a:moveTo>
                  <a:lnTo>
                    <a:pt x="398" y="532"/>
                  </a:lnTo>
                  <a:lnTo>
                    <a:pt x="400" y="526"/>
                  </a:lnTo>
                  <a:lnTo>
                    <a:pt x="400" y="522"/>
                  </a:lnTo>
                  <a:lnTo>
                    <a:pt x="402" y="520"/>
                  </a:lnTo>
                  <a:lnTo>
                    <a:pt x="400" y="518"/>
                  </a:lnTo>
                  <a:lnTo>
                    <a:pt x="400" y="518"/>
                  </a:lnTo>
                  <a:lnTo>
                    <a:pt x="400" y="514"/>
                  </a:lnTo>
                  <a:lnTo>
                    <a:pt x="402" y="512"/>
                  </a:lnTo>
                  <a:lnTo>
                    <a:pt x="404" y="510"/>
                  </a:lnTo>
                  <a:lnTo>
                    <a:pt x="406" y="504"/>
                  </a:lnTo>
                  <a:lnTo>
                    <a:pt x="406" y="504"/>
                  </a:lnTo>
                  <a:lnTo>
                    <a:pt x="406" y="498"/>
                  </a:lnTo>
                  <a:lnTo>
                    <a:pt x="406" y="496"/>
                  </a:lnTo>
                  <a:lnTo>
                    <a:pt x="406" y="494"/>
                  </a:lnTo>
                  <a:lnTo>
                    <a:pt x="410" y="494"/>
                  </a:lnTo>
                  <a:lnTo>
                    <a:pt x="410" y="494"/>
                  </a:lnTo>
                  <a:lnTo>
                    <a:pt x="412" y="494"/>
                  </a:lnTo>
                  <a:lnTo>
                    <a:pt x="412" y="492"/>
                  </a:lnTo>
                  <a:lnTo>
                    <a:pt x="412" y="492"/>
                  </a:lnTo>
                  <a:lnTo>
                    <a:pt x="414" y="492"/>
                  </a:lnTo>
                  <a:lnTo>
                    <a:pt x="414" y="492"/>
                  </a:lnTo>
                  <a:lnTo>
                    <a:pt x="416" y="492"/>
                  </a:lnTo>
                  <a:lnTo>
                    <a:pt x="418" y="488"/>
                  </a:lnTo>
                  <a:lnTo>
                    <a:pt x="422" y="486"/>
                  </a:lnTo>
                  <a:lnTo>
                    <a:pt x="424" y="484"/>
                  </a:lnTo>
                  <a:lnTo>
                    <a:pt x="424" y="484"/>
                  </a:lnTo>
                  <a:lnTo>
                    <a:pt x="428" y="482"/>
                  </a:lnTo>
                  <a:lnTo>
                    <a:pt x="430" y="478"/>
                  </a:lnTo>
                  <a:lnTo>
                    <a:pt x="432" y="474"/>
                  </a:lnTo>
                  <a:lnTo>
                    <a:pt x="432" y="472"/>
                  </a:lnTo>
                  <a:lnTo>
                    <a:pt x="432" y="472"/>
                  </a:lnTo>
                  <a:lnTo>
                    <a:pt x="436" y="474"/>
                  </a:lnTo>
                  <a:lnTo>
                    <a:pt x="438" y="472"/>
                  </a:lnTo>
                  <a:lnTo>
                    <a:pt x="438" y="468"/>
                  </a:lnTo>
                  <a:lnTo>
                    <a:pt x="438" y="466"/>
                  </a:lnTo>
                  <a:lnTo>
                    <a:pt x="438" y="466"/>
                  </a:lnTo>
                  <a:lnTo>
                    <a:pt x="440" y="466"/>
                  </a:lnTo>
                  <a:lnTo>
                    <a:pt x="440" y="464"/>
                  </a:lnTo>
                  <a:lnTo>
                    <a:pt x="440" y="462"/>
                  </a:lnTo>
                  <a:lnTo>
                    <a:pt x="444" y="464"/>
                  </a:lnTo>
                  <a:lnTo>
                    <a:pt x="444" y="464"/>
                  </a:lnTo>
                  <a:lnTo>
                    <a:pt x="446" y="464"/>
                  </a:lnTo>
                  <a:lnTo>
                    <a:pt x="448" y="462"/>
                  </a:lnTo>
                  <a:lnTo>
                    <a:pt x="450" y="462"/>
                  </a:lnTo>
                  <a:lnTo>
                    <a:pt x="452" y="462"/>
                  </a:lnTo>
                  <a:lnTo>
                    <a:pt x="452" y="462"/>
                  </a:lnTo>
                  <a:lnTo>
                    <a:pt x="454" y="462"/>
                  </a:lnTo>
                  <a:lnTo>
                    <a:pt x="458" y="460"/>
                  </a:lnTo>
                  <a:lnTo>
                    <a:pt x="462" y="456"/>
                  </a:lnTo>
                  <a:lnTo>
                    <a:pt x="466" y="454"/>
                  </a:lnTo>
                  <a:lnTo>
                    <a:pt x="466" y="454"/>
                  </a:lnTo>
                  <a:lnTo>
                    <a:pt x="472" y="452"/>
                  </a:lnTo>
                  <a:lnTo>
                    <a:pt x="474" y="450"/>
                  </a:lnTo>
                  <a:lnTo>
                    <a:pt x="472" y="448"/>
                  </a:lnTo>
                  <a:lnTo>
                    <a:pt x="472" y="446"/>
                  </a:lnTo>
                  <a:lnTo>
                    <a:pt x="472" y="446"/>
                  </a:lnTo>
                  <a:lnTo>
                    <a:pt x="474" y="444"/>
                  </a:lnTo>
                  <a:lnTo>
                    <a:pt x="474" y="442"/>
                  </a:lnTo>
                  <a:lnTo>
                    <a:pt x="474" y="440"/>
                  </a:lnTo>
                  <a:lnTo>
                    <a:pt x="482" y="436"/>
                  </a:lnTo>
                  <a:lnTo>
                    <a:pt x="482" y="436"/>
                  </a:lnTo>
                  <a:lnTo>
                    <a:pt x="478" y="440"/>
                  </a:lnTo>
                  <a:lnTo>
                    <a:pt x="478" y="444"/>
                  </a:lnTo>
                  <a:lnTo>
                    <a:pt x="478" y="446"/>
                  </a:lnTo>
                  <a:lnTo>
                    <a:pt x="478" y="448"/>
                  </a:lnTo>
                  <a:lnTo>
                    <a:pt x="478" y="448"/>
                  </a:lnTo>
                  <a:lnTo>
                    <a:pt x="476" y="450"/>
                  </a:lnTo>
                  <a:lnTo>
                    <a:pt x="480" y="448"/>
                  </a:lnTo>
                  <a:lnTo>
                    <a:pt x="492" y="440"/>
                  </a:lnTo>
                  <a:lnTo>
                    <a:pt x="492" y="440"/>
                  </a:lnTo>
                  <a:lnTo>
                    <a:pt x="500" y="436"/>
                  </a:lnTo>
                  <a:lnTo>
                    <a:pt x="506" y="434"/>
                  </a:lnTo>
                  <a:lnTo>
                    <a:pt x="510" y="436"/>
                  </a:lnTo>
                  <a:lnTo>
                    <a:pt x="514" y="438"/>
                  </a:lnTo>
                  <a:lnTo>
                    <a:pt x="522" y="442"/>
                  </a:lnTo>
                  <a:lnTo>
                    <a:pt x="526" y="442"/>
                  </a:lnTo>
                  <a:lnTo>
                    <a:pt x="530" y="442"/>
                  </a:lnTo>
                  <a:lnTo>
                    <a:pt x="530" y="442"/>
                  </a:lnTo>
                  <a:lnTo>
                    <a:pt x="534" y="440"/>
                  </a:lnTo>
                  <a:lnTo>
                    <a:pt x="536" y="438"/>
                  </a:lnTo>
                  <a:lnTo>
                    <a:pt x="538" y="438"/>
                  </a:lnTo>
                  <a:lnTo>
                    <a:pt x="540" y="442"/>
                  </a:lnTo>
                  <a:lnTo>
                    <a:pt x="540" y="442"/>
                  </a:lnTo>
                  <a:lnTo>
                    <a:pt x="542" y="444"/>
                  </a:lnTo>
                  <a:lnTo>
                    <a:pt x="544" y="444"/>
                  </a:lnTo>
                  <a:lnTo>
                    <a:pt x="544" y="442"/>
                  </a:lnTo>
                  <a:lnTo>
                    <a:pt x="546" y="444"/>
                  </a:lnTo>
                  <a:lnTo>
                    <a:pt x="546" y="444"/>
                  </a:lnTo>
                  <a:lnTo>
                    <a:pt x="548" y="446"/>
                  </a:lnTo>
                  <a:lnTo>
                    <a:pt x="554" y="448"/>
                  </a:lnTo>
                  <a:lnTo>
                    <a:pt x="560" y="448"/>
                  </a:lnTo>
                  <a:lnTo>
                    <a:pt x="564" y="450"/>
                  </a:lnTo>
                  <a:lnTo>
                    <a:pt x="564" y="450"/>
                  </a:lnTo>
                  <a:lnTo>
                    <a:pt x="568" y="452"/>
                  </a:lnTo>
                  <a:lnTo>
                    <a:pt x="570" y="450"/>
                  </a:lnTo>
                  <a:lnTo>
                    <a:pt x="572" y="448"/>
                  </a:lnTo>
                  <a:lnTo>
                    <a:pt x="574" y="450"/>
                  </a:lnTo>
                  <a:lnTo>
                    <a:pt x="574" y="450"/>
                  </a:lnTo>
                  <a:lnTo>
                    <a:pt x="576" y="452"/>
                  </a:lnTo>
                  <a:lnTo>
                    <a:pt x="582" y="452"/>
                  </a:lnTo>
                  <a:lnTo>
                    <a:pt x="582" y="452"/>
                  </a:lnTo>
                  <a:lnTo>
                    <a:pt x="584" y="450"/>
                  </a:lnTo>
                  <a:lnTo>
                    <a:pt x="582" y="448"/>
                  </a:lnTo>
                  <a:lnTo>
                    <a:pt x="580" y="446"/>
                  </a:lnTo>
                  <a:lnTo>
                    <a:pt x="580" y="446"/>
                  </a:lnTo>
                  <a:lnTo>
                    <a:pt x="580" y="444"/>
                  </a:lnTo>
                  <a:lnTo>
                    <a:pt x="580" y="444"/>
                  </a:lnTo>
                  <a:lnTo>
                    <a:pt x="580" y="442"/>
                  </a:lnTo>
                  <a:lnTo>
                    <a:pt x="578" y="442"/>
                  </a:lnTo>
                  <a:lnTo>
                    <a:pt x="576" y="440"/>
                  </a:lnTo>
                  <a:lnTo>
                    <a:pt x="576" y="438"/>
                  </a:lnTo>
                  <a:lnTo>
                    <a:pt x="576" y="438"/>
                  </a:lnTo>
                  <a:lnTo>
                    <a:pt x="576" y="436"/>
                  </a:lnTo>
                  <a:lnTo>
                    <a:pt x="576" y="434"/>
                  </a:lnTo>
                  <a:lnTo>
                    <a:pt x="570" y="432"/>
                  </a:lnTo>
                  <a:lnTo>
                    <a:pt x="564" y="432"/>
                  </a:lnTo>
                  <a:lnTo>
                    <a:pt x="564" y="430"/>
                  </a:lnTo>
                  <a:lnTo>
                    <a:pt x="564" y="426"/>
                  </a:lnTo>
                  <a:lnTo>
                    <a:pt x="564" y="426"/>
                  </a:lnTo>
                  <a:lnTo>
                    <a:pt x="566" y="424"/>
                  </a:lnTo>
                  <a:lnTo>
                    <a:pt x="566" y="424"/>
                  </a:lnTo>
                  <a:lnTo>
                    <a:pt x="570" y="426"/>
                  </a:lnTo>
                  <a:lnTo>
                    <a:pt x="576" y="428"/>
                  </a:lnTo>
                  <a:lnTo>
                    <a:pt x="580" y="428"/>
                  </a:lnTo>
                  <a:lnTo>
                    <a:pt x="584" y="428"/>
                  </a:lnTo>
                  <a:lnTo>
                    <a:pt x="584" y="428"/>
                  </a:lnTo>
                  <a:lnTo>
                    <a:pt x="594" y="428"/>
                  </a:lnTo>
                  <a:lnTo>
                    <a:pt x="598" y="428"/>
                  </a:lnTo>
                  <a:lnTo>
                    <a:pt x="598" y="428"/>
                  </a:lnTo>
                  <a:lnTo>
                    <a:pt x="598" y="426"/>
                  </a:lnTo>
                  <a:lnTo>
                    <a:pt x="598" y="426"/>
                  </a:lnTo>
                  <a:lnTo>
                    <a:pt x="600" y="418"/>
                  </a:lnTo>
                  <a:lnTo>
                    <a:pt x="600" y="418"/>
                  </a:lnTo>
                  <a:lnTo>
                    <a:pt x="600" y="418"/>
                  </a:lnTo>
                  <a:lnTo>
                    <a:pt x="600" y="424"/>
                  </a:lnTo>
                  <a:lnTo>
                    <a:pt x="602" y="426"/>
                  </a:lnTo>
                  <a:lnTo>
                    <a:pt x="606" y="426"/>
                  </a:lnTo>
                  <a:lnTo>
                    <a:pt x="606" y="426"/>
                  </a:lnTo>
                  <a:lnTo>
                    <a:pt x="614" y="422"/>
                  </a:lnTo>
                  <a:lnTo>
                    <a:pt x="614" y="420"/>
                  </a:lnTo>
                  <a:lnTo>
                    <a:pt x="614" y="420"/>
                  </a:lnTo>
                  <a:lnTo>
                    <a:pt x="620" y="424"/>
                  </a:lnTo>
                  <a:lnTo>
                    <a:pt x="626" y="424"/>
                  </a:lnTo>
                  <a:lnTo>
                    <a:pt x="632" y="424"/>
                  </a:lnTo>
                  <a:lnTo>
                    <a:pt x="634" y="422"/>
                  </a:lnTo>
                  <a:lnTo>
                    <a:pt x="632" y="422"/>
                  </a:lnTo>
                  <a:lnTo>
                    <a:pt x="632" y="422"/>
                  </a:lnTo>
                  <a:lnTo>
                    <a:pt x="632" y="420"/>
                  </a:lnTo>
                  <a:lnTo>
                    <a:pt x="634" y="420"/>
                  </a:lnTo>
                  <a:lnTo>
                    <a:pt x="638" y="420"/>
                  </a:lnTo>
                  <a:lnTo>
                    <a:pt x="652" y="420"/>
                  </a:lnTo>
                  <a:lnTo>
                    <a:pt x="652" y="420"/>
                  </a:lnTo>
                  <a:lnTo>
                    <a:pt x="650" y="420"/>
                  </a:lnTo>
                  <a:lnTo>
                    <a:pt x="642" y="422"/>
                  </a:lnTo>
                  <a:lnTo>
                    <a:pt x="636" y="422"/>
                  </a:lnTo>
                  <a:lnTo>
                    <a:pt x="642" y="426"/>
                  </a:lnTo>
                  <a:lnTo>
                    <a:pt x="642" y="426"/>
                  </a:lnTo>
                  <a:lnTo>
                    <a:pt x="664" y="430"/>
                  </a:lnTo>
                  <a:lnTo>
                    <a:pt x="666" y="432"/>
                  </a:lnTo>
                  <a:lnTo>
                    <a:pt x="664" y="434"/>
                  </a:lnTo>
                  <a:lnTo>
                    <a:pt x="664" y="434"/>
                  </a:lnTo>
                  <a:lnTo>
                    <a:pt x="662" y="436"/>
                  </a:lnTo>
                  <a:lnTo>
                    <a:pt x="664" y="438"/>
                  </a:lnTo>
                  <a:lnTo>
                    <a:pt x="666" y="438"/>
                  </a:lnTo>
                  <a:lnTo>
                    <a:pt x="670" y="436"/>
                  </a:lnTo>
                  <a:lnTo>
                    <a:pt x="670" y="436"/>
                  </a:lnTo>
                  <a:lnTo>
                    <a:pt x="672" y="436"/>
                  </a:lnTo>
                  <a:lnTo>
                    <a:pt x="674" y="436"/>
                  </a:lnTo>
                  <a:lnTo>
                    <a:pt x="678" y="436"/>
                  </a:lnTo>
                  <a:lnTo>
                    <a:pt x="686" y="432"/>
                  </a:lnTo>
                  <a:lnTo>
                    <a:pt x="686" y="432"/>
                  </a:lnTo>
                  <a:lnTo>
                    <a:pt x="692" y="430"/>
                  </a:lnTo>
                  <a:lnTo>
                    <a:pt x="696" y="430"/>
                  </a:lnTo>
                  <a:lnTo>
                    <a:pt x="698" y="434"/>
                  </a:lnTo>
                  <a:lnTo>
                    <a:pt x="702" y="436"/>
                  </a:lnTo>
                  <a:lnTo>
                    <a:pt x="702" y="436"/>
                  </a:lnTo>
                  <a:lnTo>
                    <a:pt x="706" y="438"/>
                  </a:lnTo>
                  <a:lnTo>
                    <a:pt x="708" y="442"/>
                  </a:lnTo>
                  <a:lnTo>
                    <a:pt x="708" y="446"/>
                  </a:lnTo>
                  <a:lnTo>
                    <a:pt x="712" y="450"/>
                  </a:lnTo>
                  <a:lnTo>
                    <a:pt x="712" y="450"/>
                  </a:lnTo>
                  <a:lnTo>
                    <a:pt x="714" y="452"/>
                  </a:lnTo>
                  <a:lnTo>
                    <a:pt x="714" y="456"/>
                  </a:lnTo>
                  <a:lnTo>
                    <a:pt x="712" y="464"/>
                  </a:lnTo>
                  <a:lnTo>
                    <a:pt x="706" y="474"/>
                  </a:lnTo>
                  <a:lnTo>
                    <a:pt x="706" y="478"/>
                  </a:lnTo>
                  <a:lnTo>
                    <a:pt x="706" y="480"/>
                  </a:lnTo>
                  <a:lnTo>
                    <a:pt x="706" y="480"/>
                  </a:lnTo>
                  <a:lnTo>
                    <a:pt x="706" y="484"/>
                  </a:lnTo>
                  <a:lnTo>
                    <a:pt x="706" y="486"/>
                  </a:lnTo>
                  <a:lnTo>
                    <a:pt x="706" y="492"/>
                  </a:lnTo>
                  <a:lnTo>
                    <a:pt x="710" y="504"/>
                  </a:lnTo>
                  <a:lnTo>
                    <a:pt x="710" y="504"/>
                  </a:lnTo>
                  <a:lnTo>
                    <a:pt x="714" y="504"/>
                  </a:lnTo>
                  <a:lnTo>
                    <a:pt x="714" y="504"/>
                  </a:lnTo>
                  <a:lnTo>
                    <a:pt x="714" y="506"/>
                  </a:lnTo>
                  <a:lnTo>
                    <a:pt x="714" y="506"/>
                  </a:lnTo>
                  <a:lnTo>
                    <a:pt x="712" y="510"/>
                  </a:lnTo>
                  <a:lnTo>
                    <a:pt x="712" y="512"/>
                  </a:lnTo>
                  <a:lnTo>
                    <a:pt x="714" y="518"/>
                  </a:lnTo>
                  <a:lnTo>
                    <a:pt x="714" y="518"/>
                  </a:lnTo>
                  <a:lnTo>
                    <a:pt x="714" y="526"/>
                  </a:lnTo>
                  <a:lnTo>
                    <a:pt x="716" y="528"/>
                  </a:lnTo>
                  <a:lnTo>
                    <a:pt x="720" y="528"/>
                  </a:lnTo>
                  <a:lnTo>
                    <a:pt x="722" y="530"/>
                  </a:lnTo>
                  <a:lnTo>
                    <a:pt x="722" y="530"/>
                  </a:lnTo>
                  <a:lnTo>
                    <a:pt x="724" y="534"/>
                  </a:lnTo>
                  <a:lnTo>
                    <a:pt x="728" y="536"/>
                  </a:lnTo>
                  <a:lnTo>
                    <a:pt x="730" y="538"/>
                  </a:lnTo>
                  <a:lnTo>
                    <a:pt x="728" y="538"/>
                  </a:lnTo>
                  <a:lnTo>
                    <a:pt x="728" y="538"/>
                  </a:lnTo>
                  <a:lnTo>
                    <a:pt x="726" y="540"/>
                  </a:lnTo>
                  <a:lnTo>
                    <a:pt x="726" y="542"/>
                  </a:lnTo>
                  <a:lnTo>
                    <a:pt x="726" y="544"/>
                  </a:lnTo>
                  <a:lnTo>
                    <a:pt x="724" y="542"/>
                  </a:lnTo>
                  <a:lnTo>
                    <a:pt x="724" y="542"/>
                  </a:lnTo>
                  <a:lnTo>
                    <a:pt x="722" y="542"/>
                  </a:lnTo>
                  <a:lnTo>
                    <a:pt x="722" y="546"/>
                  </a:lnTo>
                  <a:lnTo>
                    <a:pt x="726" y="548"/>
                  </a:lnTo>
                  <a:lnTo>
                    <a:pt x="732" y="548"/>
                  </a:lnTo>
                  <a:lnTo>
                    <a:pt x="732" y="548"/>
                  </a:lnTo>
                  <a:lnTo>
                    <a:pt x="734" y="546"/>
                  </a:lnTo>
                  <a:lnTo>
                    <a:pt x="736" y="546"/>
                  </a:lnTo>
                  <a:lnTo>
                    <a:pt x="738" y="546"/>
                  </a:lnTo>
                  <a:lnTo>
                    <a:pt x="738" y="544"/>
                  </a:lnTo>
                  <a:lnTo>
                    <a:pt x="738" y="544"/>
                  </a:lnTo>
                  <a:lnTo>
                    <a:pt x="740" y="544"/>
                  </a:lnTo>
                  <a:lnTo>
                    <a:pt x="742" y="544"/>
                  </a:lnTo>
                  <a:lnTo>
                    <a:pt x="742" y="544"/>
                  </a:lnTo>
                  <a:lnTo>
                    <a:pt x="746" y="542"/>
                  </a:lnTo>
                  <a:lnTo>
                    <a:pt x="746" y="542"/>
                  </a:lnTo>
                  <a:lnTo>
                    <a:pt x="746" y="540"/>
                  </a:lnTo>
                  <a:lnTo>
                    <a:pt x="746" y="540"/>
                  </a:lnTo>
                  <a:lnTo>
                    <a:pt x="746" y="538"/>
                  </a:lnTo>
                  <a:lnTo>
                    <a:pt x="748" y="532"/>
                  </a:lnTo>
                  <a:lnTo>
                    <a:pt x="748" y="532"/>
                  </a:lnTo>
                  <a:lnTo>
                    <a:pt x="756" y="514"/>
                  </a:lnTo>
                  <a:lnTo>
                    <a:pt x="756" y="506"/>
                  </a:lnTo>
                  <a:lnTo>
                    <a:pt x="754" y="502"/>
                  </a:lnTo>
                  <a:lnTo>
                    <a:pt x="754" y="502"/>
                  </a:lnTo>
                  <a:lnTo>
                    <a:pt x="754" y="498"/>
                  </a:lnTo>
                  <a:lnTo>
                    <a:pt x="752" y="492"/>
                  </a:lnTo>
                  <a:lnTo>
                    <a:pt x="748" y="486"/>
                  </a:lnTo>
                  <a:lnTo>
                    <a:pt x="748" y="476"/>
                  </a:lnTo>
                  <a:lnTo>
                    <a:pt x="748" y="476"/>
                  </a:lnTo>
                  <a:lnTo>
                    <a:pt x="748" y="472"/>
                  </a:lnTo>
                  <a:lnTo>
                    <a:pt x="748" y="476"/>
                  </a:lnTo>
                  <a:lnTo>
                    <a:pt x="750" y="484"/>
                  </a:lnTo>
                  <a:lnTo>
                    <a:pt x="752" y="486"/>
                  </a:lnTo>
                  <a:lnTo>
                    <a:pt x="752" y="486"/>
                  </a:lnTo>
                  <a:lnTo>
                    <a:pt x="752" y="484"/>
                  </a:lnTo>
                  <a:lnTo>
                    <a:pt x="752" y="478"/>
                  </a:lnTo>
                  <a:lnTo>
                    <a:pt x="750" y="462"/>
                  </a:lnTo>
                  <a:lnTo>
                    <a:pt x="750" y="462"/>
                  </a:lnTo>
                  <a:lnTo>
                    <a:pt x="750" y="460"/>
                  </a:lnTo>
                  <a:lnTo>
                    <a:pt x="748" y="460"/>
                  </a:lnTo>
                  <a:lnTo>
                    <a:pt x="748" y="456"/>
                  </a:lnTo>
                  <a:lnTo>
                    <a:pt x="748" y="456"/>
                  </a:lnTo>
                  <a:lnTo>
                    <a:pt x="744" y="436"/>
                  </a:lnTo>
                  <a:lnTo>
                    <a:pt x="744" y="426"/>
                  </a:lnTo>
                  <a:lnTo>
                    <a:pt x="746" y="420"/>
                  </a:lnTo>
                  <a:lnTo>
                    <a:pt x="746" y="420"/>
                  </a:lnTo>
                  <a:lnTo>
                    <a:pt x="748" y="416"/>
                  </a:lnTo>
                  <a:lnTo>
                    <a:pt x="748" y="412"/>
                  </a:lnTo>
                  <a:lnTo>
                    <a:pt x="752" y="402"/>
                  </a:lnTo>
                  <a:lnTo>
                    <a:pt x="764" y="386"/>
                  </a:lnTo>
                  <a:lnTo>
                    <a:pt x="764" y="386"/>
                  </a:lnTo>
                  <a:lnTo>
                    <a:pt x="770" y="382"/>
                  </a:lnTo>
                  <a:lnTo>
                    <a:pt x="772" y="380"/>
                  </a:lnTo>
                  <a:lnTo>
                    <a:pt x="774" y="380"/>
                  </a:lnTo>
                  <a:lnTo>
                    <a:pt x="774" y="378"/>
                  </a:lnTo>
                  <a:lnTo>
                    <a:pt x="774" y="378"/>
                  </a:lnTo>
                  <a:lnTo>
                    <a:pt x="774" y="376"/>
                  </a:lnTo>
                  <a:lnTo>
                    <a:pt x="776" y="374"/>
                  </a:lnTo>
                  <a:lnTo>
                    <a:pt x="776" y="372"/>
                  </a:lnTo>
                  <a:lnTo>
                    <a:pt x="774" y="368"/>
                  </a:lnTo>
                  <a:lnTo>
                    <a:pt x="774" y="368"/>
                  </a:lnTo>
                  <a:lnTo>
                    <a:pt x="774" y="366"/>
                  </a:lnTo>
                  <a:lnTo>
                    <a:pt x="776" y="368"/>
                  </a:lnTo>
                  <a:lnTo>
                    <a:pt x="782" y="370"/>
                  </a:lnTo>
                  <a:lnTo>
                    <a:pt x="784" y="368"/>
                  </a:lnTo>
                  <a:lnTo>
                    <a:pt x="786" y="366"/>
                  </a:lnTo>
                  <a:lnTo>
                    <a:pt x="786" y="366"/>
                  </a:lnTo>
                  <a:lnTo>
                    <a:pt x="788" y="366"/>
                  </a:lnTo>
                  <a:lnTo>
                    <a:pt x="788" y="368"/>
                  </a:lnTo>
                  <a:lnTo>
                    <a:pt x="792" y="368"/>
                  </a:lnTo>
                  <a:lnTo>
                    <a:pt x="802" y="360"/>
                  </a:lnTo>
                  <a:lnTo>
                    <a:pt x="802" y="360"/>
                  </a:lnTo>
                  <a:lnTo>
                    <a:pt x="804" y="358"/>
                  </a:lnTo>
                  <a:lnTo>
                    <a:pt x="806" y="358"/>
                  </a:lnTo>
                  <a:lnTo>
                    <a:pt x="808" y="356"/>
                  </a:lnTo>
                  <a:lnTo>
                    <a:pt x="812" y="350"/>
                  </a:lnTo>
                  <a:lnTo>
                    <a:pt x="812" y="350"/>
                  </a:lnTo>
                  <a:lnTo>
                    <a:pt x="820" y="344"/>
                  </a:lnTo>
                  <a:lnTo>
                    <a:pt x="826" y="342"/>
                  </a:lnTo>
                  <a:lnTo>
                    <a:pt x="830" y="342"/>
                  </a:lnTo>
                  <a:lnTo>
                    <a:pt x="830" y="342"/>
                  </a:lnTo>
                  <a:lnTo>
                    <a:pt x="834" y="342"/>
                  </a:lnTo>
                  <a:lnTo>
                    <a:pt x="836" y="340"/>
                  </a:lnTo>
                  <a:lnTo>
                    <a:pt x="842" y="334"/>
                  </a:lnTo>
                  <a:lnTo>
                    <a:pt x="848" y="330"/>
                  </a:lnTo>
                  <a:lnTo>
                    <a:pt x="852" y="328"/>
                  </a:lnTo>
                  <a:lnTo>
                    <a:pt x="852" y="328"/>
                  </a:lnTo>
                  <a:lnTo>
                    <a:pt x="854" y="328"/>
                  </a:lnTo>
                  <a:lnTo>
                    <a:pt x="858" y="324"/>
                  </a:lnTo>
                  <a:lnTo>
                    <a:pt x="862" y="320"/>
                  </a:lnTo>
                  <a:lnTo>
                    <a:pt x="868" y="318"/>
                  </a:lnTo>
                  <a:lnTo>
                    <a:pt x="868" y="318"/>
                  </a:lnTo>
                  <a:lnTo>
                    <a:pt x="874" y="316"/>
                  </a:lnTo>
                  <a:lnTo>
                    <a:pt x="878" y="314"/>
                  </a:lnTo>
                  <a:lnTo>
                    <a:pt x="880" y="312"/>
                  </a:lnTo>
                  <a:lnTo>
                    <a:pt x="882" y="308"/>
                  </a:lnTo>
                  <a:lnTo>
                    <a:pt x="882" y="308"/>
                  </a:lnTo>
                  <a:lnTo>
                    <a:pt x="882" y="308"/>
                  </a:lnTo>
                  <a:lnTo>
                    <a:pt x="882" y="308"/>
                  </a:lnTo>
                  <a:lnTo>
                    <a:pt x="878" y="308"/>
                  </a:lnTo>
                  <a:lnTo>
                    <a:pt x="876" y="308"/>
                  </a:lnTo>
                  <a:lnTo>
                    <a:pt x="878" y="306"/>
                  </a:lnTo>
                  <a:lnTo>
                    <a:pt x="878" y="306"/>
                  </a:lnTo>
                  <a:lnTo>
                    <a:pt x="880" y="304"/>
                  </a:lnTo>
                  <a:lnTo>
                    <a:pt x="878" y="304"/>
                  </a:lnTo>
                  <a:lnTo>
                    <a:pt x="876" y="300"/>
                  </a:lnTo>
                  <a:lnTo>
                    <a:pt x="876" y="300"/>
                  </a:lnTo>
                  <a:lnTo>
                    <a:pt x="880" y="302"/>
                  </a:lnTo>
                  <a:lnTo>
                    <a:pt x="880" y="302"/>
                  </a:lnTo>
                  <a:lnTo>
                    <a:pt x="890" y="304"/>
                  </a:lnTo>
                  <a:lnTo>
                    <a:pt x="894" y="300"/>
                  </a:lnTo>
                  <a:lnTo>
                    <a:pt x="894" y="300"/>
                  </a:lnTo>
                  <a:lnTo>
                    <a:pt x="896" y="296"/>
                  </a:lnTo>
                  <a:lnTo>
                    <a:pt x="896" y="294"/>
                  </a:lnTo>
                  <a:lnTo>
                    <a:pt x="894" y="292"/>
                  </a:lnTo>
                  <a:lnTo>
                    <a:pt x="892" y="294"/>
                  </a:lnTo>
                  <a:lnTo>
                    <a:pt x="892" y="294"/>
                  </a:lnTo>
                  <a:lnTo>
                    <a:pt x="892" y="294"/>
                  </a:lnTo>
                  <a:lnTo>
                    <a:pt x="890" y="294"/>
                  </a:lnTo>
                  <a:lnTo>
                    <a:pt x="886" y="292"/>
                  </a:lnTo>
                  <a:lnTo>
                    <a:pt x="886" y="292"/>
                  </a:lnTo>
                  <a:lnTo>
                    <a:pt x="882" y="292"/>
                  </a:lnTo>
                  <a:lnTo>
                    <a:pt x="880" y="292"/>
                  </a:lnTo>
                  <a:lnTo>
                    <a:pt x="882" y="286"/>
                  </a:lnTo>
                  <a:lnTo>
                    <a:pt x="882" y="286"/>
                  </a:lnTo>
                  <a:lnTo>
                    <a:pt x="884" y="290"/>
                  </a:lnTo>
                  <a:lnTo>
                    <a:pt x="888" y="290"/>
                  </a:lnTo>
                  <a:lnTo>
                    <a:pt x="896" y="290"/>
                  </a:lnTo>
                  <a:lnTo>
                    <a:pt x="896" y="290"/>
                  </a:lnTo>
                  <a:lnTo>
                    <a:pt x="898" y="288"/>
                  </a:lnTo>
                  <a:lnTo>
                    <a:pt x="900" y="284"/>
                  </a:lnTo>
                  <a:lnTo>
                    <a:pt x="898" y="272"/>
                  </a:lnTo>
                  <a:lnTo>
                    <a:pt x="898" y="272"/>
                  </a:lnTo>
                  <a:lnTo>
                    <a:pt x="898" y="266"/>
                  </a:lnTo>
                  <a:lnTo>
                    <a:pt x="898" y="260"/>
                  </a:lnTo>
                  <a:lnTo>
                    <a:pt x="896" y="256"/>
                  </a:lnTo>
                  <a:lnTo>
                    <a:pt x="894" y="256"/>
                  </a:lnTo>
                  <a:lnTo>
                    <a:pt x="892" y="256"/>
                  </a:lnTo>
                  <a:lnTo>
                    <a:pt x="892" y="256"/>
                  </a:lnTo>
                  <a:lnTo>
                    <a:pt x="896" y="252"/>
                  </a:lnTo>
                  <a:lnTo>
                    <a:pt x="894" y="250"/>
                  </a:lnTo>
                  <a:lnTo>
                    <a:pt x="890" y="248"/>
                  </a:lnTo>
                  <a:lnTo>
                    <a:pt x="888" y="246"/>
                  </a:lnTo>
                  <a:lnTo>
                    <a:pt x="888" y="246"/>
                  </a:lnTo>
                  <a:lnTo>
                    <a:pt x="894" y="246"/>
                  </a:lnTo>
                  <a:lnTo>
                    <a:pt x="898" y="246"/>
                  </a:lnTo>
                  <a:lnTo>
                    <a:pt x="898" y="246"/>
                  </a:lnTo>
                  <a:lnTo>
                    <a:pt x="896" y="242"/>
                  </a:lnTo>
                  <a:lnTo>
                    <a:pt x="894" y="240"/>
                  </a:lnTo>
                  <a:lnTo>
                    <a:pt x="894" y="238"/>
                  </a:lnTo>
                  <a:lnTo>
                    <a:pt x="888" y="234"/>
                  </a:lnTo>
                  <a:lnTo>
                    <a:pt x="888" y="234"/>
                  </a:lnTo>
                  <a:lnTo>
                    <a:pt x="894" y="236"/>
                  </a:lnTo>
                  <a:lnTo>
                    <a:pt x="896" y="234"/>
                  </a:lnTo>
                  <a:lnTo>
                    <a:pt x="894" y="230"/>
                  </a:lnTo>
                  <a:lnTo>
                    <a:pt x="894" y="230"/>
                  </a:lnTo>
                  <a:lnTo>
                    <a:pt x="896" y="230"/>
                  </a:lnTo>
                  <a:lnTo>
                    <a:pt x="896" y="228"/>
                  </a:lnTo>
                  <a:lnTo>
                    <a:pt x="896" y="224"/>
                  </a:lnTo>
                  <a:lnTo>
                    <a:pt x="900" y="220"/>
                  </a:lnTo>
                  <a:lnTo>
                    <a:pt x="900" y="220"/>
                  </a:lnTo>
                  <a:lnTo>
                    <a:pt x="910" y="216"/>
                  </a:lnTo>
                  <a:lnTo>
                    <a:pt x="912" y="216"/>
                  </a:lnTo>
                  <a:lnTo>
                    <a:pt x="908" y="220"/>
                  </a:lnTo>
                  <a:lnTo>
                    <a:pt x="908" y="220"/>
                  </a:lnTo>
                  <a:lnTo>
                    <a:pt x="904" y="222"/>
                  </a:lnTo>
                  <a:lnTo>
                    <a:pt x="904" y="224"/>
                  </a:lnTo>
                  <a:lnTo>
                    <a:pt x="906" y="224"/>
                  </a:lnTo>
                  <a:lnTo>
                    <a:pt x="904" y="228"/>
                  </a:lnTo>
                  <a:lnTo>
                    <a:pt x="904" y="228"/>
                  </a:lnTo>
                  <a:lnTo>
                    <a:pt x="904" y="230"/>
                  </a:lnTo>
                  <a:lnTo>
                    <a:pt x="904" y="232"/>
                  </a:lnTo>
                  <a:lnTo>
                    <a:pt x="906" y="234"/>
                  </a:lnTo>
                  <a:lnTo>
                    <a:pt x="906" y="238"/>
                  </a:lnTo>
                  <a:lnTo>
                    <a:pt x="906" y="238"/>
                  </a:lnTo>
                  <a:lnTo>
                    <a:pt x="904" y="240"/>
                  </a:lnTo>
                  <a:lnTo>
                    <a:pt x="906" y="244"/>
                  </a:lnTo>
                  <a:lnTo>
                    <a:pt x="908" y="246"/>
                  </a:lnTo>
                  <a:lnTo>
                    <a:pt x="908" y="250"/>
                  </a:lnTo>
                  <a:lnTo>
                    <a:pt x="908" y="250"/>
                  </a:lnTo>
                  <a:lnTo>
                    <a:pt x="902" y="258"/>
                  </a:lnTo>
                  <a:lnTo>
                    <a:pt x="904" y="258"/>
                  </a:lnTo>
                  <a:lnTo>
                    <a:pt x="908" y="258"/>
                  </a:lnTo>
                  <a:lnTo>
                    <a:pt x="908" y="258"/>
                  </a:lnTo>
                  <a:lnTo>
                    <a:pt x="912" y="254"/>
                  </a:lnTo>
                  <a:lnTo>
                    <a:pt x="914" y="248"/>
                  </a:lnTo>
                  <a:lnTo>
                    <a:pt x="918" y="240"/>
                  </a:lnTo>
                  <a:lnTo>
                    <a:pt x="922" y="236"/>
                  </a:lnTo>
                  <a:lnTo>
                    <a:pt x="922" y="236"/>
                  </a:lnTo>
                  <a:lnTo>
                    <a:pt x="924" y="234"/>
                  </a:lnTo>
                  <a:lnTo>
                    <a:pt x="924" y="236"/>
                  </a:lnTo>
                  <a:lnTo>
                    <a:pt x="922" y="240"/>
                  </a:lnTo>
                  <a:lnTo>
                    <a:pt x="918" y="248"/>
                  </a:lnTo>
                  <a:lnTo>
                    <a:pt x="918" y="248"/>
                  </a:lnTo>
                  <a:lnTo>
                    <a:pt x="926" y="236"/>
                  </a:lnTo>
                  <a:lnTo>
                    <a:pt x="928" y="230"/>
                  </a:lnTo>
                  <a:lnTo>
                    <a:pt x="928" y="228"/>
                  </a:lnTo>
                  <a:lnTo>
                    <a:pt x="926" y="226"/>
                  </a:lnTo>
                  <a:lnTo>
                    <a:pt x="926" y="226"/>
                  </a:lnTo>
                  <a:lnTo>
                    <a:pt x="924" y="224"/>
                  </a:lnTo>
                  <a:lnTo>
                    <a:pt x="924" y="222"/>
                  </a:lnTo>
                  <a:lnTo>
                    <a:pt x="924" y="220"/>
                  </a:lnTo>
                  <a:lnTo>
                    <a:pt x="922" y="218"/>
                  </a:lnTo>
                  <a:lnTo>
                    <a:pt x="922" y="218"/>
                  </a:lnTo>
                  <a:lnTo>
                    <a:pt x="918" y="216"/>
                  </a:lnTo>
                  <a:lnTo>
                    <a:pt x="918" y="214"/>
                  </a:lnTo>
                  <a:lnTo>
                    <a:pt x="918" y="210"/>
                  </a:lnTo>
                  <a:lnTo>
                    <a:pt x="918" y="210"/>
                  </a:lnTo>
                  <a:lnTo>
                    <a:pt x="920" y="214"/>
                  </a:lnTo>
                  <a:lnTo>
                    <a:pt x="924" y="216"/>
                  </a:lnTo>
                  <a:lnTo>
                    <a:pt x="926" y="218"/>
                  </a:lnTo>
                  <a:lnTo>
                    <a:pt x="926" y="222"/>
                  </a:lnTo>
                  <a:lnTo>
                    <a:pt x="926" y="222"/>
                  </a:lnTo>
                  <a:lnTo>
                    <a:pt x="928" y="226"/>
                  </a:lnTo>
                  <a:lnTo>
                    <a:pt x="928" y="226"/>
                  </a:lnTo>
                  <a:lnTo>
                    <a:pt x="932" y="220"/>
                  </a:lnTo>
                  <a:lnTo>
                    <a:pt x="932" y="220"/>
                  </a:lnTo>
                  <a:lnTo>
                    <a:pt x="936" y="216"/>
                  </a:lnTo>
                  <a:lnTo>
                    <a:pt x="940" y="214"/>
                  </a:lnTo>
                  <a:lnTo>
                    <a:pt x="942" y="214"/>
                  </a:lnTo>
                  <a:lnTo>
                    <a:pt x="944" y="210"/>
                  </a:lnTo>
                  <a:lnTo>
                    <a:pt x="944" y="210"/>
                  </a:lnTo>
                  <a:lnTo>
                    <a:pt x="946" y="208"/>
                  </a:lnTo>
                  <a:lnTo>
                    <a:pt x="948" y="208"/>
                  </a:lnTo>
                  <a:lnTo>
                    <a:pt x="950" y="208"/>
                  </a:lnTo>
                  <a:lnTo>
                    <a:pt x="954" y="206"/>
                  </a:lnTo>
                  <a:lnTo>
                    <a:pt x="954" y="206"/>
                  </a:lnTo>
                  <a:lnTo>
                    <a:pt x="948" y="202"/>
                  </a:lnTo>
                  <a:lnTo>
                    <a:pt x="946" y="200"/>
                  </a:lnTo>
                  <a:lnTo>
                    <a:pt x="946" y="200"/>
                  </a:lnTo>
                  <a:lnTo>
                    <a:pt x="954" y="204"/>
                  </a:lnTo>
                  <a:lnTo>
                    <a:pt x="956" y="204"/>
                  </a:lnTo>
                  <a:lnTo>
                    <a:pt x="958" y="202"/>
                  </a:lnTo>
                  <a:lnTo>
                    <a:pt x="958" y="202"/>
                  </a:lnTo>
                  <a:lnTo>
                    <a:pt x="962" y="198"/>
                  </a:lnTo>
                  <a:lnTo>
                    <a:pt x="968" y="192"/>
                  </a:lnTo>
                  <a:lnTo>
                    <a:pt x="968" y="192"/>
                  </a:lnTo>
                  <a:lnTo>
                    <a:pt x="972" y="188"/>
                  </a:lnTo>
                  <a:lnTo>
                    <a:pt x="970" y="188"/>
                  </a:lnTo>
                  <a:lnTo>
                    <a:pt x="970" y="186"/>
                  </a:lnTo>
                  <a:lnTo>
                    <a:pt x="970" y="186"/>
                  </a:lnTo>
                  <a:lnTo>
                    <a:pt x="970" y="186"/>
                  </a:lnTo>
                  <a:lnTo>
                    <a:pt x="972" y="182"/>
                  </a:lnTo>
                  <a:lnTo>
                    <a:pt x="974" y="182"/>
                  </a:lnTo>
                  <a:lnTo>
                    <a:pt x="976" y="180"/>
                  </a:lnTo>
                  <a:lnTo>
                    <a:pt x="976" y="180"/>
                  </a:lnTo>
                  <a:lnTo>
                    <a:pt x="980" y="178"/>
                  </a:lnTo>
                  <a:lnTo>
                    <a:pt x="984" y="176"/>
                  </a:lnTo>
                  <a:lnTo>
                    <a:pt x="990" y="172"/>
                  </a:lnTo>
                  <a:lnTo>
                    <a:pt x="998" y="170"/>
                  </a:lnTo>
                  <a:lnTo>
                    <a:pt x="998" y="170"/>
                  </a:lnTo>
                  <a:lnTo>
                    <a:pt x="1008" y="170"/>
                  </a:lnTo>
                  <a:lnTo>
                    <a:pt x="1010" y="168"/>
                  </a:lnTo>
                  <a:lnTo>
                    <a:pt x="1010" y="168"/>
                  </a:lnTo>
                  <a:lnTo>
                    <a:pt x="1014" y="168"/>
                  </a:lnTo>
                  <a:lnTo>
                    <a:pt x="1014" y="168"/>
                  </a:lnTo>
                  <a:lnTo>
                    <a:pt x="1020" y="168"/>
                  </a:lnTo>
                  <a:lnTo>
                    <a:pt x="1024" y="166"/>
                  </a:lnTo>
                  <a:lnTo>
                    <a:pt x="1028" y="164"/>
                  </a:lnTo>
                  <a:lnTo>
                    <a:pt x="1030" y="160"/>
                  </a:lnTo>
                  <a:lnTo>
                    <a:pt x="1030" y="160"/>
                  </a:lnTo>
                  <a:lnTo>
                    <a:pt x="1032" y="164"/>
                  </a:lnTo>
                  <a:lnTo>
                    <a:pt x="1034" y="164"/>
                  </a:lnTo>
                  <a:lnTo>
                    <a:pt x="1038" y="162"/>
                  </a:lnTo>
                  <a:lnTo>
                    <a:pt x="1044" y="160"/>
                  </a:lnTo>
                  <a:lnTo>
                    <a:pt x="1046" y="160"/>
                  </a:lnTo>
                  <a:lnTo>
                    <a:pt x="1048" y="162"/>
                  </a:lnTo>
                  <a:lnTo>
                    <a:pt x="1048" y="162"/>
                  </a:lnTo>
                  <a:lnTo>
                    <a:pt x="1050" y="156"/>
                  </a:lnTo>
                  <a:lnTo>
                    <a:pt x="1050" y="156"/>
                  </a:lnTo>
                  <a:lnTo>
                    <a:pt x="1046" y="156"/>
                  </a:lnTo>
                  <a:lnTo>
                    <a:pt x="1044" y="156"/>
                  </a:lnTo>
                  <a:lnTo>
                    <a:pt x="1042" y="154"/>
                  </a:lnTo>
                  <a:lnTo>
                    <a:pt x="1042" y="154"/>
                  </a:lnTo>
                  <a:lnTo>
                    <a:pt x="1040" y="148"/>
                  </a:lnTo>
                  <a:lnTo>
                    <a:pt x="1042" y="146"/>
                  </a:lnTo>
                  <a:lnTo>
                    <a:pt x="1046" y="138"/>
                  </a:lnTo>
                  <a:lnTo>
                    <a:pt x="1046" y="138"/>
                  </a:lnTo>
                  <a:lnTo>
                    <a:pt x="1052" y="134"/>
                  </a:lnTo>
                  <a:lnTo>
                    <a:pt x="1058" y="126"/>
                  </a:lnTo>
                  <a:lnTo>
                    <a:pt x="1058" y="126"/>
                  </a:lnTo>
                  <a:lnTo>
                    <a:pt x="1064" y="120"/>
                  </a:lnTo>
                  <a:lnTo>
                    <a:pt x="1070" y="118"/>
                  </a:lnTo>
                  <a:lnTo>
                    <a:pt x="1074" y="118"/>
                  </a:lnTo>
                  <a:lnTo>
                    <a:pt x="1080" y="116"/>
                  </a:lnTo>
                  <a:lnTo>
                    <a:pt x="1080" y="116"/>
                  </a:lnTo>
                  <a:lnTo>
                    <a:pt x="1084" y="114"/>
                  </a:lnTo>
                  <a:lnTo>
                    <a:pt x="1088" y="116"/>
                  </a:lnTo>
                  <a:lnTo>
                    <a:pt x="1090" y="114"/>
                  </a:lnTo>
                  <a:lnTo>
                    <a:pt x="1096" y="106"/>
                  </a:lnTo>
                  <a:lnTo>
                    <a:pt x="1096" y="106"/>
                  </a:lnTo>
                  <a:lnTo>
                    <a:pt x="1096" y="104"/>
                  </a:lnTo>
                  <a:lnTo>
                    <a:pt x="1098" y="106"/>
                  </a:lnTo>
                  <a:lnTo>
                    <a:pt x="1098" y="110"/>
                  </a:lnTo>
                  <a:lnTo>
                    <a:pt x="1100" y="112"/>
                  </a:lnTo>
                  <a:lnTo>
                    <a:pt x="1102" y="108"/>
                  </a:lnTo>
                  <a:lnTo>
                    <a:pt x="1102" y="108"/>
                  </a:lnTo>
                  <a:lnTo>
                    <a:pt x="1104" y="104"/>
                  </a:lnTo>
                  <a:lnTo>
                    <a:pt x="1106" y="102"/>
                  </a:lnTo>
                  <a:lnTo>
                    <a:pt x="1110" y="104"/>
                  </a:lnTo>
                  <a:lnTo>
                    <a:pt x="1114" y="106"/>
                  </a:lnTo>
                  <a:lnTo>
                    <a:pt x="1116" y="106"/>
                  </a:lnTo>
                  <a:lnTo>
                    <a:pt x="1118" y="104"/>
                  </a:lnTo>
                  <a:lnTo>
                    <a:pt x="1118" y="104"/>
                  </a:lnTo>
                  <a:lnTo>
                    <a:pt x="1130" y="98"/>
                  </a:lnTo>
                  <a:lnTo>
                    <a:pt x="1138" y="94"/>
                  </a:lnTo>
                  <a:lnTo>
                    <a:pt x="1142" y="92"/>
                  </a:lnTo>
                  <a:lnTo>
                    <a:pt x="1140" y="90"/>
                  </a:lnTo>
                  <a:lnTo>
                    <a:pt x="1140" y="90"/>
                  </a:lnTo>
                  <a:lnTo>
                    <a:pt x="1138" y="86"/>
                  </a:lnTo>
                  <a:lnTo>
                    <a:pt x="1134" y="86"/>
                  </a:lnTo>
                  <a:lnTo>
                    <a:pt x="1134" y="88"/>
                  </a:lnTo>
                  <a:lnTo>
                    <a:pt x="1130" y="84"/>
                  </a:lnTo>
                  <a:lnTo>
                    <a:pt x="1130" y="84"/>
                  </a:lnTo>
                  <a:lnTo>
                    <a:pt x="1128" y="80"/>
                  </a:lnTo>
                  <a:lnTo>
                    <a:pt x="1126" y="78"/>
                  </a:lnTo>
                  <a:lnTo>
                    <a:pt x="1124" y="78"/>
                  </a:lnTo>
                  <a:lnTo>
                    <a:pt x="1124" y="74"/>
                  </a:lnTo>
                  <a:lnTo>
                    <a:pt x="1124" y="74"/>
                  </a:lnTo>
                  <a:lnTo>
                    <a:pt x="1132" y="48"/>
                  </a:lnTo>
                  <a:lnTo>
                    <a:pt x="1132" y="48"/>
                  </a:lnTo>
                  <a:lnTo>
                    <a:pt x="1134" y="46"/>
                  </a:lnTo>
                  <a:lnTo>
                    <a:pt x="1132" y="44"/>
                  </a:lnTo>
                  <a:lnTo>
                    <a:pt x="1132" y="44"/>
                  </a:lnTo>
                  <a:lnTo>
                    <a:pt x="1130" y="42"/>
                  </a:lnTo>
                  <a:lnTo>
                    <a:pt x="1130" y="42"/>
                  </a:lnTo>
                  <a:lnTo>
                    <a:pt x="1128" y="38"/>
                  </a:lnTo>
                  <a:lnTo>
                    <a:pt x="1128" y="38"/>
                  </a:lnTo>
                  <a:lnTo>
                    <a:pt x="1126" y="38"/>
                  </a:lnTo>
                  <a:lnTo>
                    <a:pt x="1114" y="42"/>
                  </a:lnTo>
                  <a:lnTo>
                    <a:pt x="1114" y="42"/>
                  </a:lnTo>
                  <a:lnTo>
                    <a:pt x="1110" y="44"/>
                  </a:lnTo>
                  <a:lnTo>
                    <a:pt x="1108" y="44"/>
                  </a:lnTo>
                  <a:lnTo>
                    <a:pt x="1104" y="42"/>
                  </a:lnTo>
                  <a:lnTo>
                    <a:pt x="1102" y="42"/>
                  </a:lnTo>
                  <a:lnTo>
                    <a:pt x="1102" y="42"/>
                  </a:lnTo>
                  <a:lnTo>
                    <a:pt x="1094" y="48"/>
                  </a:lnTo>
                  <a:lnTo>
                    <a:pt x="1094" y="48"/>
                  </a:lnTo>
                  <a:lnTo>
                    <a:pt x="1090" y="52"/>
                  </a:lnTo>
                  <a:lnTo>
                    <a:pt x="1088" y="54"/>
                  </a:lnTo>
                  <a:lnTo>
                    <a:pt x="1084" y="56"/>
                  </a:lnTo>
                  <a:lnTo>
                    <a:pt x="1082" y="60"/>
                  </a:lnTo>
                  <a:lnTo>
                    <a:pt x="1082" y="60"/>
                  </a:lnTo>
                  <a:lnTo>
                    <a:pt x="1076" y="66"/>
                  </a:lnTo>
                  <a:lnTo>
                    <a:pt x="1074" y="68"/>
                  </a:lnTo>
                  <a:lnTo>
                    <a:pt x="1074" y="70"/>
                  </a:lnTo>
                  <a:lnTo>
                    <a:pt x="1074" y="70"/>
                  </a:lnTo>
                  <a:lnTo>
                    <a:pt x="1072" y="74"/>
                  </a:lnTo>
                  <a:lnTo>
                    <a:pt x="1068" y="76"/>
                  </a:lnTo>
                  <a:lnTo>
                    <a:pt x="1064" y="78"/>
                  </a:lnTo>
                  <a:lnTo>
                    <a:pt x="1060" y="82"/>
                  </a:lnTo>
                  <a:lnTo>
                    <a:pt x="1060" y="82"/>
                  </a:lnTo>
                  <a:lnTo>
                    <a:pt x="1056" y="84"/>
                  </a:lnTo>
                  <a:lnTo>
                    <a:pt x="1054" y="86"/>
                  </a:lnTo>
                  <a:lnTo>
                    <a:pt x="1052" y="86"/>
                  </a:lnTo>
                  <a:lnTo>
                    <a:pt x="1046" y="90"/>
                  </a:lnTo>
                  <a:lnTo>
                    <a:pt x="1046" y="90"/>
                  </a:lnTo>
                  <a:lnTo>
                    <a:pt x="982" y="90"/>
                  </a:lnTo>
                  <a:lnTo>
                    <a:pt x="982" y="90"/>
                  </a:lnTo>
                  <a:lnTo>
                    <a:pt x="978" y="90"/>
                  </a:lnTo>
                  <a:lnTo>
                    <a:pt x="972" y="92"/>
                  </a:lnTo>
                  <a:lnTo>
                    <a:pt x="966" y="100"/>
                  </a:lnTo>
                  <a:lnTo>
                    <a:pt x="960" y="106"/>
                  </a:lnTo>
                  <a:lnTo>
                    <a:pt x="954" y="110"/>
                  </a:lnTo>
                  <a:lnTo>
                    <a:pt x="954" y="110"/>
                  </a:lnTo>
                  <a:lnTo>
                    <a:pt x="950" y="114"/>
                  </a:lnTo>
                  <a:lnTo>
                    <a:pt x="950" y="116"/>
                  </a:lnTo>
                  <a:lnTo>
                    <a:pt x="952" y="116"/>
                  </a:lnTo>
                  <a:lnTo>
                    <a:pt x="950" y="118"/>
                  </a:lnTo>
                  <a:lnTo>
                    <a:pt x="950" y="118"/>
                  </a:lnTo>
                  <a:lnTo>
                    <a:pt x="948" y="120"/>
                  </a:lnTo>
                  <a:lnTo>
                    <a:pt x="950" y="122"/>
                  </a:lnTo>
                  <a:lnTo>
                    <a:pt x="950" y="124"/>
                  </a:lnTo>
                  <a:lnTo>
                    <a:pt x="950" y="126"/>
                  </a:lnTo>
                  <a:lnTo>
                    <a:pt x="950" y="126"/>
                  </a:lnTo>
                  <a:lnTo>
                    <a:pt x="940" y="126"/>
                  </a:lnTo>
                  <a:lnTo>
                    <a:pt x="934" y="128"/>
                  </a:lnTo>
                  <a:lnTo>
                    <a:pt x="930" y="130"/>
                  </a:lnTo>
                  <a:lnTo>
                    <a:pt x="924" y="132"/>
                  </a:lnTo>
                  <a:lnTo>
                    <a:pt x="924" y="132"/>
                  </a:lnTo>
                  <a:lnTo>
                    <a:pt x="914" y="132"/>
                  </a:lnTo>
                  <a:lnTo>
                    <a:pt x="910" y="132"/>
                  </a:lnTo>
                  <a:lnTo>
                    <a:pt x="904" y="132"/>
                  </a:lnTo>
                  <a:lnTo>
                    <a:pt x="892" y="132"/>
                  </a:lnTo>
                  <a:lnTo>
                    <a:pt x="892" y="132"/>
                  </a:lnTo>
                  <a:lnTo>
                    <a:pt x="894" y="138"/>
                  </a:lnTo>
                  <a:lnTo>
                    <a:pt x="892" y="140"/>
                  </a:lnTo>
                  <a:lnTo>
                    <a:pt x="884" y="144"/>
                  </a:lnTo>
                  <a:lnTo>
                    <a:pt x="884" y="144"/>
                  </a:lnTo>
                  <a:lnTo>
                    <a:pt x="876" y="148"/>
                  </a:lnTo>
                  <a:lnTo>
                    <a:pt x="870" y="150"/>
                  </a:lnTo>
                  <a:lnTo>
                    <a:pt x="864" y="152"/>
                  </a:lnTo>
                  <a:lnTo>
                    <a:pt x="852" y="158"/>
                  </a:lnTo>
                  <a:lnTo>
                    <a:pt x="852" y="158"/>
                  </a:lnTo>
                  <a:lnTo>
                    <a:pt x="842" y="164"/>
                  </a:lnTo>
                  <a:lnTo>
                    <a:pt x="834" y="166"/>
                  </a:lnTo>
                  <a:lnTo>
                    <a:pt x="830" y="166"/>
                  </a:lnTo>
                  <a:lnTo>
                    <a:pt x="828" y="166"/>
                  </a:lnTo>
                  <a:lnTo>
                    <a:pt x="828" y="166"/>
                  </a:lnTo>
                  <a:lnTo>
                    <a:pt x="824" y="168"/>
                  </a:lnTo>
                  <a:lnTo>
                    <a:pt x="820" y="168"/>
                  </a:lnTo>
                  <a:lnTo>
                    <a:pt x="808" y="164"/>
                  </a:lnTo>
                  <a:lnTo>
                    <a:pt x="808" y="164"/>
                  </a:lnTo>
                  <a:lnTo>
                    <a:pt x="802" y="162"/>
                  </a:lnTo>
                  <a:lnTo>
                    <a:pt x="802" y="160"/>
                  </a:lnTo>
                  <a:lnTo>
                    <a:pt x="810" y="152"/>
                  </a:lnTo>
                  <a:lnTo>
                    <a:pt x="810" y="152"/>
                  </a:lnTo>
                  <a:lnTo>
                    <a:pt x="816" y="142"/>
                  </a:lnTo>
                  <a:lnTo>
                    <a:pt x="818" y="138"/>
                  </a:lnTo>
                  <a:lnTo>
                    <a:pt x="820" y="138"/>
                  </a:lnTo>
                  <a:lnTo>
                    <a:pt x="820" y="138"/>
                  </a:lnTo>
                  <a:lnTo>
                    <a:pt x="822" y="138"/>
                  </a:lnTo>
                  <a:lnTo>
                    <a:pt x="822" y="138"/>
                  </a:lnTo>
                  <a:lnTo>
                    <a:pt x="824" y="132"/>
                  </a:lnTo>
                  <a:lnTo>
                    <a:pt x="826" y="120"/>
                  </a:lnTo>
                  <a:lnTo>
                    <a:pt x="826" y="120"/>
                  </a:lnTo>
                  <a:lnTo>
                    <a:pt x="826" y="114"/>
                  </a:lnTo>
                  <a:lnTo>
                    <a:pt x="824" y="112"/>
                  </a:lnTo>
                  <a:lnTo>
                    <a:pt x="822" y="112"/>
                  </a:lnTo>
                  <a:lnTo>
                    <a:pt x="822" y="114"/>
                  </a:lnTo>
                  <a:lnTo>
                    <a:pt x="822" y="114"/>
                  </a:lnTo>
                  <a:lnTo>
                    <a:pt x="820" y="116"/>
                  </a:lnTo>
                  <a:lnTo>
                    <a:pt x="818" y="116"/>
                  </a:lnTo>
                  <a:lnTo>
                    <a:pt x="816" y="116"/>
                  </a:lnTo>
                  <a:lnTo>
                    <a:pt x="816" y="116"/>
                  </a:lnTo>
                  <a:lnTo>
                    <a:pt x="812" y="116"/>
                  </a:lnTo>
                  <a:lnTo>
                    <a:pt x="810" y="114"/>
                  </a:lnTo>
                  <a:lnTo>
                    <a:pt x="814" y="112"/>
                  </a:lnTo>
                  <a:lnTo>
                    <a:pt x="814" y="112"/>
                  </a:lnTo>
                  <a:lnTo>
                    <a:pt x="816" y="110"/>
                  </a:lnTo>
                  <a:lnTo>
                    <a:pt x="816" y="110"/>
                  </a:lnTo>
                  <a:lnTo>
                    <a:pt x="816" y="108"/>
                  </a:lnTo>
                  <a:lnTo>
                    <a:pt x="818" y="106"/>
                  </a:lnTo>
                  <a:lnTo>
                    <a:pt x="818" y="106"/>
                  </a:lnTo>
                  <a:lnTo>
                    <a:pt x="822" y="100"/>
                  </a:lnTo>
                  <a:lnTo>
                    <a:pt x="824" y="94"/>
                  </a:lnTo>
                  <a:lnTo>
                    <a:pt x="824" y="94"/>
                  </a:lnTo>
                  <a:lnTo>
                    <a:pt x="822" y="90"/>
                  </a:lnTo>
                  <a:lnTo>
                    <a:pt x="822" y="88"/>
                  </a:lnTo>
                  <a:lnTo>
                    <a:pt x="824" y="88"/>
                  </a:lnTo>
                  <a:lnTo>
                    <a:pt x="822" y="88"/>
                  </a:lnTo>
                  <a:lnTo>
                    <a:pt x="822" y="88"/>
                  </a:lnTo>
                  <a:lnTo>
                    <a:pt x="820" y="84"/>
                  </a:lnTo>
                  <a:lnTo>
                    <a:pt x="816" y="80"/>
                  </a:lnTo>
                  <a:lnTo>
                    <a:pt x="812" y="78"/>
                  </a:lnTo>
                  <a:lnTo>
                    <a:pt x="808" y="78"/>
                  </a:lnTo>
                  <a:lnTo>
                    <a:pt x="808" y="78"/>
                  </a:lnTo>
                  <a:lnTo>
                    <a:pt x="802" y="80"/>
                  </a:lnTo>
                  <a:lnTo>
                    <a:pt x="798" y="82"/>
                  </a:lnTo>
                  <a:lnTo>
                    <a:pt x="796" y="84"/>
                  </a:lnTo>
                  <a:lnTo>
                    <a:pt x="794" y="88"/>
                  </a:lnTo>
                  <a:lnTo>
                    <a:pt x="794" y="88"/>
                  </a:lnTo>
                  <a:lnTo>
                    <a:pt x="790" y="90"/>
                  </a:lnTo>
                  <a:lnTo>
                    <a:pt x="788" y="92"/>
                  </a:lnTo>
                  <a:lnTo>
                    <a:pt x="786" y="94"/>
                  </a:lnTo>
                  <a:lnTo>
                    <a:pt x="786" y="94"/>
                  </a:lnTo>
                  <a:lnTo>
                    <a:pt x="784" y="98"/>
                  </a:lnTo>
                  <a:lnTo>
                    <a:pt x="782" y="98"/>
                  </a:lnTo>
                  <a:lnTo>
                    <a:pt x="782" y="98"/>
                  </a:lnTo>
                  <a:lnTo>
                    <a:pt x="784" y="94"/>
                  </a:lnTo>
                  <a:lnTo>
                    <a:pt x="784" y="94"/>
                  </a:lnTo>
                  <a:lnTo>
                    <a:pt x="784" y="94"/>
                  </a:lnTo>
                  <a:lnTo>
                    <a:pt x="782" y="92"/>
                  </a:lnTo>
                  <a:lnTo>
                    <a:pt x="780" y="92"/>
                  </a:lnTo>
                  <a:lnTo>
                    <a:pt x="778" y="94"/>
                  </a:lnTo>
                  <a:lnTo>
                    <a:pt x="778" y="94"/>
                  </a:lnTo>
                  <a:lnTo>
                    <a:pt x="772" y="100"/>
                  </a:lnTo>
                  <a:lnTo>
                    <a:pt x="770" y="104"/>
                  </a:lnTo>
                  <a:lnTo>
                    <a:pt x="764" y="112"/>
                  </a:lnTo>
                  <a:lnTo>
                    <a:pt x="764" y="112"/>
                  </a:lnTo>
                  <a:lnTo>
                    <a:pt x="760" y="122"/>
                  </a:lnTo>
                  <a:lnTo>
                    <a:pt x="758" y="124"/>
                  </a:lnTo>
                  <a:lnTo>
                    <a:pt x="760" y="126"/>
                  </a:lnTo>
                  <a:lnTo>
                    <a:pt x="760" y="126"/>
                  </a:lnTo>
                  <a:lnTo>
                    <a:pt x="762" y="130"/>
                  </a:lnTo>
                  <a:lnTo>
                    <a:pt x="760" y="134"/>
                  </a:lnTo>
                  <a:lnTo>
                    <a:pt x="758" y="142"/>
                  </a:lnTo>
                  <a:lnTo>
                    <a:pt x="752" y="150"/>
                  </a:lnTo>
                  <a:lnTo>
                    <a:pt x="752" y="150"/>
                  </a:lnTo>
                  <a:lnTo>
                    <a:pt x="742" y="156"/>
                  </a:lnTo>
                  <a:lnTo>
                    <a:pt x="734" y="160"/>
                  </a:lnTo>
                  <a:lnTo>
                    <a:pt x="720" y="164"/>
                  </a:lnTo>
                  <a:lnTo>
                    <a:pt x="720" y="164"/>
                  </a:lnTo>
                  <a:lnTo>
                    <a:pt x="716" y="164"/>
                  </a:lnTo>
                  <a:lnTo>
                    <a:pt x="716" y="162"/>
                  </a:lnTo>
                  <a:lnTo>
                    <a:pt x="714" y="156"/>
                  </a:lnTo>
                  <a:lnTo>
                    <a:pt x="716" y="146"/>
                  </a:lnTo>
                  <a:lnTo>
                    <a:pt x="716" y="146"/>
                  </a:lnTo>
                  <a:lnTo>
                    <a:pt x="724" y="136"/>
                  </a:lnTo>
                  <a:lnTo>
                    <a:pt x="730" y="128"/>
                  </a:lnTo>
                  <a:lnTo>
                    <a:pt x="732" y="122"/>
                  </a:lnTo>
                  <a:lnTo>
                    <a:pt x="736" y="118"/>
                  </a:lnTo>
                  <a:lnTo>
                    <a:pt x="736" y="118"/>
                  </a:lnTo>
                  <a:lnTo>
                    <a:pt x="744" y="108"/>
                  </a:lnTo>
                  <a:lnTo>
                    <a:pt x="752" y="100"/>
                  </a:lnTo>
                  <a:lnTo>
                    <a:pt x="760" y="92"/>
                  </a:lnTo>
                  <a:lnTo>
                    <a:pt x="760" y="92"/>
                  </a:lnTo>
                  <a:lnTo>
                    <a:pt x="768" y="84"/>
                  </a:lnTo>
                  <a:lnTo>
                    <a:pt x="768" y="84"/>
                  </a:lnTo>
                  <a:lnTo>
                    <a:pt x="768" y="84"/>
                  </a:lnTo>
                  <a:lnTo>
                    <a:pt x="762" y="88"/>
                  </a:lnTo>
                  <a:lnTo>
                    <a:pt x="762" y="88"/>
                  </a:lnTo>
                  <a:lnTo>
                    <a:pt x="754" y="92"/>
                  </a:lnTo>
                  <a:lnTo>
                    <a:pt x="744" y="98"/>
                  </a:lnTo>
                  <a:lnTo>
                    <a:pt x="744" y="98"/>
                  </a:lnTo>
                  <a:lnTo>
                    <a:pt x="754" y="88"/>
                  </a:lnTo>
                  <a:lnTo>
                    <a:pt x="764" y="80"/>
                  </a:lnTo>
                  <a:lnTo>
                    <a:pt x="764" y="80"/>
                  </a:lnTo>
                  <a:lnTo>
                    <a:pt x="770" y="76"/>
                  </a:lnTo>
                  <a:lnTo>
                    <a:pt x="770" y="76"/>
                  </a:lnTo>
                  <a:lnTo>
                    <a:pt x="770" y="78"/>
                  </a:lnTo>
                  <a:lnTo>
                    <a:pt x="770" y="78"/>
                  </a:lnTo>
                  <a:lnTo>
                    <a:pt x="768" y="80"/>
                  </a:lnTo>
                  <a:lnTo>
                    <a:pt x="770" y="80"/>
                  </a:lnTo>
                  <a:lnTo>
                    <a:pt x="772" y="80"/>
                  </a:lnTo>
                  <a:lnTo>
                    <a:pt x="778" y="78"/>
                  </a:lnTo>
                  <a:lnTo>
                    <a:pt x="778" y="78"/>
                  </a:lnTo>
                  <a:lnTo>
                    <a:pt x="784" y="74"/>
                  </a:lnTo>
                  <a:lnTo>
                    <a:pt x="788" y="74"/>
                  </a:lnTo>
                  <a:lnTo>
                    <a:pt x="794" y="74"/>
                  </a:lnTo>
                  <a:lnTo>
                    <a:pt x="796" y="74"/>
                  </a:lnTo>
                  <a:lnTo>
                    <a:pt x="796" y="74"/>
                  </a:lnTo>
                  <a:lnTo>
                    <a:pt x="802" y="72"/>
                  </a:lnTo>
                  <a:lnTo>
                    <a:pt x="806" y="74"/>
                  </a:lnTo>
                  <a:lnTo>
                    <a:pt x="810" y="76"/>
                  </a:lnTo>
                  <a:lnTo>
                    <a:pt x="810" y="76"/>
                  </a:lnTo>
                  <a:lnTo>
                    <a:pt x="810" y="76"/>
                  </a:lnTo>
                  <a:lnTo>
                    <a:pt x="810" y="76"/>
                  </a:lnTo>
                  <a:lnTo>
                    <a:pt x="810" y="74"/>
                  </a:lnTo>
                  <a:lnTo>
                    <a:pt x="814" y="74"/>
                  </a:lnTo>
                  <a:lnTo>
                    <a:pt x="822" y="74"/>
                  </a:lnTo>
                  <a:lnTo>
                    <a:pt x="830" y="74"/>
                  </a:lnTo>
                  <a:lnTo>
                    <a:pt x="830" y="72"/>
                  </a:lnTo>
                  <a:lnTo>
                    <a:pt x="830" y="70"/>
                  </a:lnTo>
                  <a:lnTo>
                    <a:pt x="830" y="70"/>
                  </a:lnTo>
                  <a:lnTo>
                    <a:pt x="826" y="66"/>
                  </a:lnTo>
                  <a:lnTo>
                    <a:pt x="824" y="66"/>
                  </a:lnTo>
                  <a:lnTo>
                    <a:pt x="822" y="66"/>
                  </a:lnTo>
                  <a:lnTo>
                    <a:pt x="816" y="66"/>
                  </a:lnTo>
                  <a:lnTo>
                    <a:pt x="816" y="66"/>
                  </a:lnTo>
                  <a:lnTo>
                    <a:pt x="810" y="66"/>
                  </a:lnTo>
                  <a:lnTo>
                    <a:pt x="810" y="64"/>
                  </a:lnTo>
                  <a:lnTo>
                    <a:pt x="812" y="62"/>
                  </a:lnTo>
                  <a:lnTo>
                    <a:pt x="810" y="60"/>
                  </a:lnTo>
                  <a:lnTo>
                    <a:pt x="802" y="60"/>
                  </a:lnTo>
                  <a:lnTo>
                    <a:pt x="802" y="60"/>
                  </a:lnTo>
                  <a:lnTo>
                    <a:pt x="796" y="60"/>
                  </a:lnTo>
                  <a:lnTo>
                    <a:pt x="790" y="60"/>
                  </a:lnTo>
                  <a:lnTo>
                    <a:pt x="784" y="60"/>
                  </a:lnTo>
                  <a:lnTo>
                    <a:pt x="776" y="62"/>
                  </a:lnTo>
                  <a:lnTo>
                    <a:pt x="776" y="62"/>
                  </a:lnTo>
                  <a:lnTo>
                    <a:pt x="768" y="58"/>
                  </a:lnTo>
                  <a:lnTo>
                    <a:pt x="768" y="56"/>
                  </a:lnTo>
                  <a:lnTo>
                    <a:pt x="768" y="56"/>
                  </a:lnTo>
                  <a:lnTo>
                    <a:pt x="764" y="54"/>
                  </a:lnTo>
                  <a:lnTo>
                    <a:pt x="764" y="54"/>
                  </a:lnTo>
                  <a:lnTo>
                    <a:pt x="760" y="52"/>
                  </a:lnTo>
                  <a:lnTo>
                    <a:pt x="756" y="52"/>
                  </a:lnTo>
                  <a:lnTo>
                    <a:pt x="752" y="54"/>
                  </a:lnTo>
                  <a:lnTo>
                    <a:pt x="752" y="54"/>
                  </a:lnTo>
                  <a:lnTo>
                    <a:pt x="750" y="52"/>
                  </a:lnTo>
                  <a:lnTo>
                    <a:pt x="752" y="52"/>
                  </a:lnTo>
                  <a:lnTo>
                    <a:pt x="758" y="48"/>
                  </a:lnTo>
                  <a:lnTo>
                    <a:pt x="758" y="48"/>
                  </a:lnTo>
                  <a:lnTo>
                    <a:pt x="764" y="46"/>
                  </a:lnTo>
                  <a:lnTo>
                    <a:pt x="762" y="46"/>
                  </a:lnTo>
                  <a:lnTo>
                    <a:pt x="756" y="46"/>
                  </a:lnTo>
                  <a:lnTo>
                    <a:pt x="756" y="46"/>
                  </a:lnTo>
                  <a:lnTo>
                    <a:pt x="748" y="50"/>
                  </a:lnTo>
                  <a:lnTo>
                    <a:pt x="744" y="52"/>
                  </a:lnTo>
                  <a:lnTo>
                    <a:pt x="742" y="56"/>
                  </a:lnTo>
                  <a:lnTo>
                    <a:pt x="734" y="58"/>
                  </a:lnTo>
                  <a:lnTo>
                    <a:pt x="734" y="58"/>
                  </a:lnTo>
                  <a:lnTo>
                    <a:pt x="722" y="62"/>
                  </a:lnTo>
                  <a:lnTo>
                    <a:pt x="716" y="64"/>
                  </a:lnTo>
                  <a:lnTo>
                    <a:pt x="716" y="64"/>
                  </a:lnTo>
                  <a:lnTo>
                    <a:pt x="708" y="66"/>
                  </a:lnTo>
                  <a:lnTo>
                    <a:pt x="706" y="66"/>
                  </a:lnTo>
                  <a:lnTo>
                    <a:pt x="706" y="64"/>
                  </a:lnTo>
                  <a:lnTo>
                    <a:pt x="706" y="64"/>
                  </a:lnTo>
                  <a:lnTo>
                    <a:pt x="706" y="60"/>
                  </a:lnTo>
                  <a:lnTo>
                    <a:pt x="706" y="60"/>
                  </a:lnTo>
                  <a:lnTo>
                    <a:pt x="694" y="60"/>
                  </a:lnTo>
                  <a:lnTo>
                    <a:pt x="694" y="60"/>
                  </a:lnTo>
                  <a:lnTo>
                    <a:pt x="680" y="62"/>
                  </a:lnTo>
                  <a:lnTo>
                    <a:pt x="678" y="60"/>
                  </a:lnTo>
                  <a:lnTo>
                    <a:pt x="682" y="58"/>
                  </a:lnTo>
                  <a:lnTo>
                    <a:pt x="682" y="58"/>
                  </a:lnTo>
                  <a:lnTo>
                    <a:pt x="698" y="50"/>
                  </a:lnTo>
                  <a:lnTo>
                    <a:pt x="704" y="46"/>
                  </a:lnTo>
                  <a:lnTo>
                    <a:pt x="712" y="42"/>
                  </a:lnTo>
                  <a:lnTo>
                    <a:pt x="712" y="42"/>
                  </a:lnTo>
                  <a:lnTo>
                    <a:pt x="722" y="34"/>
                  </a:lnTo>
                  <a:lnTo>
                    <a:pt x="726" y="32"/>
                  </a:lnTo>
                  <a:lnTo>
                    <a:pt x="736" y="32"/>
                  </a:lnTo>
                  <a:lnTo>
                    <a:pt x="736" y="32"/>
                  </a:lnTo>
                  <a:lnTo>
                    <a:pt x="730" y="30"/>
                  </a:lnTo>
                  <a:lnTo>
                    <a:pt x="726" y="28"/>
                  </a:lnTo>
                  <a:lnTo>
                    <a:pt x="716" y="26"/>
                  </a:lnTo>
                  <a:lnTo>
                    <a:pt x="708" y="28"/>
                  </a:lnTo>
                  <a:lnTo>
                    <a:pt x="704" y="28"/>
                  </a:lnTo>
                  <a:lnTo>
                    <a:pt x="700" y="26"/>
                  </a:lnTo>
                  <a:lnTo>
                    <a:pt x="700" y="26"/>
                  </a:lnTo>
                  <a:lnTo>
                    <a:pt x="696" y="24"/>
                  </a:lnTo>
                  <a:lnTo>
                    <a:pt x="694" y="24"/>
                  </a:lnTo>
                  <a:lnTo>
                    <a:pt x="690" y="24"/>
                  </a:lnTo>
                  <a:lnTo>
                    <a:pt x="684" y="22"/>
                  </a:lnTo>
                  <a:lnTo>
                    <a:pt x="684" y="22"/>
                  </a:lnTo>
                  <a:lnTo>
                    <a:pt x="674" y="18"/>
                  </a:lnTo>
                  <a:lnTo>
                    <a:pt x="666" y="16"/>
                  </a:lnTo>
                  <a:lnTo>
                    <a:pt x="666" y="16"/>
                  </a:lnTo>
                  <a:lnTo>
                    <a:pt x="660" y="14"/>
                  </a:lnTo>
                  <a:lnTo>
                    <a:pt x="658" y="14"/>
                  </a:lnTo>
                  <a:lnTo>
                    <a:pt x="658" y="10"/>
                  </a:lnTo>
                  <a:lnTo>
                    <a:pt x="660" y="8"/>
                  </a:lnTo>
                  <a:lnTo>
                    <a:pt x="662" y="2"/>
                  </a:lnTo>
                  <a:lnTo>
                    <a:pt x="662" y="2"/>
                  </a:lnTo>
                  <a:lnTo>
                    <a:pt x="660" y="0"/>
                  </a:lnTo>
                  <a:lnTo>
                    <a:pt x="660" y="0"/>
                  </a:lnTo>
                  <a:lnTo>
                    <a:pt x="656" y="2"/>
                  </a:lnTo>
                  <a:lnTo>
                    <a:pt x="654" y="2"/>
                  </a:lnTo>
                  <a:lnTo>
                    <a:pt x="650" y="6"/>
                  </a:lnTo>
                  <a:lnTo>
                    <a:pt x="646" y="12"/>
                  </a:lnTo>
                  <a:lnTo>
                    <a:pt x="640" y="14"/>
                  </a:lnTo>
                  <a:lnTo>
                    <a:pt x="640" y="14"/>
                  </a:lnTo>
                  <a:lnTo>
                    <a:pt x="154" y="14"/>
                  </a:lnTo>
                  <a:lnTo>
                    <a:pt x="154" y="14"/>
                  </a:lnTo>
                  <a:lnTo>
                    <a:pt x="158" y="18"/>
                  </a:lnTo>
                  <a:lnTo>
                    <a:pt x="154" y="20"/>
                  </a:lnTo>
                  <a:lnTo>
                    <a:pt x="152" y="20"/>
                  </a:lnTo>
                  <a:lnTo>
                    <a:pt x="154" y="24"/>
                  </a:lnTo>
                  <a:lnTo>
                    <a:pt x="154" y="24"/>
                  </a:lnTo>
                  <a:lnTo>
                    <a:pt x="158" y="28"/>
                  </a:lnTo>
                  <a:lnTo>
                    <a:pt x="156" y="28"/>
                  </a:lnTo>
                  <a:lnTo>
                    <a:pt x="150" y="30"/>
                  </a:lnTo>
                  <a:lnTo>
                    <a:pt x="148" y="32"/>
                  </a:lnTo>
                  <a:lnTo>
                    <a:pt x="144" y="36"/>
                  </a:lnTo>
                  <a:lnTo>
                    <a:pt x="144" y="36"/>
                  </a:lnTo>
                  <a:lnTo>
                    <a:pt x="140" y="44"/>
                  </a:lnTo>
                  <a:lnTo>
                    <a:pt x="140" y="44"/>
                  </a:lnTo>
                  <a:lnTo>
                    <a:pt x="138" y="42"/>
                  </a:lnTo>
                  <a:lnTo>
                    <a:pt x="138" y="38"/>
                  </a:lnTo>
                  <a:lnTo>
                    <a:pt x="140" y="34"/>
                  </a:lnTo>
                  <a:lnTo>
                    <a:pt x="140" y="34"/>
                  </a:lnTo>
                  <a:lnTo>
                    <a:pt x="140" y="32"/>
                  </a:lnTo>
                  <a:lnTo>
                    <a:pt x="138" y="30"/>
                  </a:lnTo>
                  <a:lnTo>
                    <a:pt x="132" y="30"/>
                  </a:lnTo>
                  <a:lnTo>
                    <a:pt x="124" y="30"/>
                  </a:lnTo>
                  <a:lnTo>
                    <a:pt x="116" y="28"/>
                  </a:lnTo>
                  <a:lnTo>
                    <a:pt x="116" y="28"/>
                  </a:lnTo>
                  <a:lnTo>
                    <a:pt x="112" y="26"/>
                  </a:lnTo>
                  <a:lnTo>
                    <a:pt x="108" y="26"/>
                  </a:lnTo>
                  <a:lnTo>
                    <a:pt x="104" y="30"/>
                  </a:lnTo>
                  <a:lnTo>
                    <a:pt x="102" y="38"/>
                  </a:lnTo>
                  <a:lnTo>
                    <a:pt x="102" y="44"/>
                  </a:lnTo>
                  <a:lnTo>
                    <a:pt x="102" y="44"/>
                  </a:lnTo>
                  <a:lnTo>
                    <a:pt x="100" y="50"/>
                  </a:lnTo>
                  <a:lnTo>
                    <a:pt x="98" y="56"/>
                  </a:lnTo>
                  <a:lnTo>
                    <a:pt x="90" y="68"/>
                  </a:lnTo>
                  <a:lnTo>
                    <a:pt x="90" y="68"/>
                  </a:lnTo>
                  <a:lnTo>
                    <a:pt x="88" y="70"/>
                  </a:lnTo>
                  <a:lnTo>
                    <a:pt x="90" y="72"/>
                  </a:lnTo>
                  <a:lnTo>
                    <a:pt x="94" y="74"/>
                  </a:lnTo>
                  <a:lnTo>
                    <a:pt x="100" y="76"/>
                  </a:lnTo>
                  <a:lnTo>
                    <a:pt x="104" y="80"/>
                  </a:lnTo>
                  <a:lnTo>
                    <a:pt x="104" y="80"/>
                  </a:lnTo>
                  <a:lnTo>
                    <a:pt x="98" y="78"/>
                  </a:lnTo>
                  <a:lnTo>
                    <a:pt x="86" y="76"/>
                  </a:lnTo>
                  <a:lnTo>
                    <a:pt x="86" y="76"/>
                  </a:lnTo>
                  <a:lnTo>
                    <a:pt x="74" y="92"/>
                  </a:lnTo>
                  <a:lnTo>
                    <a:pt x="60" y="112"/>
                  </a:lnTo>
                  <a:lnTo>
                    <a:pt x="38" y="136"/>
                  </a:lnTo>
                  <a:lnTo>
                    <a:pt x="38" y="136"/>
                  </a:lnTo>
                  <a:lnTo>
                    <a:pt x="32" y="140"/>
                  </a:lnTo>
                  <a:lnTo>
                    <a:pt x="28" y="146"/>
                  </a:lnTo>
                  <a:lnTo>
                    <a:pt x="26" y="152"/>
                  </a:lnTo>
                  <a:lnTo>
                    <a:pt x="24" y="156"/>
                  </a:lnTo>
                  <a:lnTo>
                    <a:pt x="24" y="168"/>
                  </a:lnTo>
                  <a:lnTo>
                    <a:pt x="24" y="172"/>
                  </a:lnTo>
                  <a:lnTo>
                    <a:pt x="24" y="172"/>
                  </a:lnTo>
                  <a:lnTo>
                    <a:pt x="16" y="176"/>
                  </a:lnTo>
                  <a:lnTo>
                    <a:pt x="14" y="178"/>
                  </a:lnTo>
                  <a:lnTo>
                    <a:pt x="14" y="178"/>
                  </a:lnTo>
                  <a:lnTo>
                    <a:pt x="16" y="180"/>
                  </a:lnTo>
                  <a:lnTo>
                    <a:pt x="12" y="184"/>
                  </a:lnTo>
                  <a:lnTo>
                    <a:pt x="12" y="184"/>
                  </a:lnTo>
                  <a:lnTo>
                    <a:pt x="6" y="188"/>
                  </a:lnTo>
                  <a:lnTo>
                    <a:pt x="4" y="192"/>
                  </a:lnTo>
                  <a:lnTo>
                    <a:pt x="4" y="196"/>
                  </a:lnTo>
                  <a:lnTo>
                    <a:pt x="4" y="198"/>
                  </a:lnTo>
                  <a:lnTo>
                    <a:pt x="6" y="202"/>
                  </a:lnTo>
                  <a:lnTo>
                    <a:pt x="6" y="204"/>
                  </a:lnTo>
                  <a:lnTo>
                    <a:pt x="6" y="208"/>
                  </a:lnTo>
                  <a:lnTo>
                    <a:pt x="6" y="208"/>
                  </a:lnTo>
                  <a:lnTo>
                    <a:pt x="2" y="218"/>
                  </a:lnTo>
                  <a:lnTo>
                    <a:pt x="2" y="228"/>
                  </a:lnTo>
                  <a:lnTo>
                    <a:pt x="2" y="234"/>
                  </a:lnTo>
                  <a:lnTo>
                    <a:pt x="0" y="238"/>
                  </a:lnTo>
                  <a:lnTo>
                    <a:pt x="0" y="238"/>
                  </a:lnTo>
                  <a:lnTo>
                    <a:pt x="0" y="242"/>
                  </a:lnTo>
                  <a:lnTo>
                    <a:pt x="0" y="246"/>
                  </a:lnTo>
                  <a:lnTo>
                    <a:pt x="2" y="250"/>
                  </a:lnTo>
                  <a:lnTo>
                    <a:pt x="4" y="252"/>
                  </a:lnTo>
                  <a:lnTo>
                    <a:pt x="4" y="252"/>
                  </a:lnTo>
                  <a:lnTo>
                    <a:pt x="6" y="252"/>
                  </a:lnTo>
                  <a:lnTo>
                    <a:pt x="8" y="250"/>
                  </a:lnTo>
                  <a:lnTo>
                    <a:pt x="12" y="248"/>
                  </a:lnTo>
                  <a:lnTo>
                    <a:pt x="16" y="248"/>
                  </a:lnTo>
                  <a:lnTo>
                    <a:pt x="16" y="248"/>
                  </a:lnTo>
                  <a:lnTo>
                    <a:pt x="14" y="248"/>
                  </a:lnTo>
                  <a:lnTo>
                    <a:pt x="12" y="250"/>
                  </a:lnTo>
                  <a:lnTo>
                    <a:pt x="10" y="252"/>
                  </a:lnTo>
                  <a:lnTo>
                    <a:pt x="4" y="256"/>
                  </a:lnTo>
                  <a:lnTo>
                    <a:pt x="4" y="256"/>
                  </a:lnTo>
                  <a:lnTo>
                    <a:pt x="0" y="258"/>
                  </a:lnTo>
                  <a:lnTo>
                    <a:pt x="0" y="260"/>
                  </a:lnTo>
                  <a:lnTo>
                    <a:pt x="4" y="268"/>
                  </a:lnTo>
                  <a:lnTo>
                    <a:pt x="8" y="274"/>
                  </a:lnTo>
                  <a:lnTo>
                    <a:pt x="8" y="276"/>
                  </a:lnTo>
                  <a:lnTo>
                    <a:pt x="6" y="280"/>
                  </a:lnTo>
                  <a:lnTo>
                    <a:pt x="6" y="280"/>
                  </a:lnTo>
                  <a:lnTo>
                    <a:pt x="2" y="282"/>
                  </a:lnTo>
                  <a:lnTo>
                    <a:pt x="2" y="284"/>
                  </a:lnTo>
                  <a:lnTo>
                    <a:pt x="4" y="290"/>
                  </a:lnTo>
                  <a:lnTo>
                    <a:pt x="8" y="296"/>
                  </a:lnTo>
                  <a:lnTo>
                    <a:pt x="8" y="298"/>
                  </a:lnTo>
                  <a:lnTo>
                    <a:pt x="6" y="302"/>
                  </a:lnTo>
                  <a:lnTo>
                    <a:pt x="6" y="302"/>
                  </a:lnTo>
                  <a:lnTo>
                    <a:pt x="4" y="304"/>
                  </a:lnTo>
                  <a:lnTo>
                    <a:pt x="6" y="306"/>
                  </a:lnTo>
                  <a:lnTo>
                    <a:pt x="8" y="308"/>
                  </a:lnTo>
                  <a:lnTo>
                    <a:pt x="8" y="310"/>
                  </a:lnTo>
                  <a:lnTo>
                    <a:pt x="8" y="310"/>
                  </a:lnTo>
                  <a:lnTo>
                    <a:pt x="8" y="312"/>
                  </a:lnTo>
                  <a:lnTo>
                    <a:pt x="8" y="314"/>
                  </a:lnTo>
                  <a:lnTo>
                    <a:pt x="10" y="316"/>
                  </a:lnTo>
                  <a:lnTo>
                    <a:pt x="8" y="320"/>
                  </a:lnTo>
                  <a:lnTo>
                    <a:pt x="8" y="320"/>
                  </a:lnTo>
                  <a:lnTo>
                    <a:pt x="8" y="324"/>
                  </a:lnTo>
                  <a:lnTo>
                    <a:pt x="10" y="326"/>
                  </a:lnTo>
                  <a:lnTo>
                    <a:pt x="16" y="328"/>
                  </a:lnTo>
                  <a:lnTo>
                    <a:pt x="24" y="330"/>
                  </a:lnTo>
                  <a:lnTo>
                    <a:pt x="28" y="332"/>
                  </a:lnTo>
                  <a:lnTo>
                    <a:pt x="30" y="336"/>
                  </a:lnTo>
                  <a:lnTo>
                    <a:pt x="30" y="336"/>
                  </a:lnTo>
                  <a:lnTo>
                    <a:pt x="30" y="338"/>
                  </a:lnTo>
                  <a:lnTo>
                    <a:pt x="34" y="340"/>
                  </a:lnTo>
                  <a:lnTo>
                    <a:pt x="38" y="342"/>
                  </a:lnTo>
                  <a:lnTo>
                    <a:pt x="44" y="346"/>
                  </a:lnTo>
                  <a:lnTo>
                    <a:pt x="44" y="346"/>
                  </a:lnTo>
                  <a:lnTo>
                    <a:pt x="56" y="356"/>
                  </a:lnTo>
                  <a:lnTo>
                    <a:pt x="58" y="360"/>
                  </a:lnTo>
                  <a:lnTo>
                    <a:pt x="56" y="362"/>
                  </a:lnTo>
                  <a:lnTo>
                    <a:pt x="56" y="362"/>
                  </a:lnTo>
                  <a:lnTo>
                    <a:pt x="54" y="366"/>
                  </a:lnTo>
                  <a:lnTo>
                    <a:pt x="56" y="366"/>
                  </a:lnTo>
                  <a:lnTo>
                    <a:pt x="58" y="368"/>
                  </a:lnTo>
                  <a:lnTo>
                    <a:pt x="56" y="372"/>
                  </a:lnTo>
                  <a:lnTo>
                    <a:pt x="56" y="372"/>
                  </a:lnTo>
                  <a:lnTo>
                    <a:pt x="82" y="372"/>
                  </a:lnTo>
                  <a:lnTo>
                    <a:pt x="102" y="372"/>
                  </a:lnTo>
                  <a:lnTo>
                    <a:pt x="102" y="376"/>
                  </a:lnTo>
                  <a:lnTo>
                    <a:pt x="166" y="402"/>
                  </a:lnTo>
                  <a:lnTo>
                    <a:pt x="214" y="402"/>
                  </a:lnTo>
                  <a:lnTo>
                    <a:pt x="220" y="394"/>
                  </a:lnTo>
                  <a:lnTo>
                    <a:pt x="252" y="394"/>
                  </a:lnTo>
                  <a:lnTo>
                    <a:pt x="252" y="394"/>
                  </a:lnTo>
                  <a:lnTo>
                    <a:pt x="254" y="396"/>
                  </a:lnTo>
                  <a:lnTo>
                    <a:pt x="262" y="402"/>
                  </a:lnTo>
                  <a:lnTo>
                    <a:pt x="262" y="402"/>
                  </a:lnTo>
                  <a:lnTo>
                    <a:pt x="266" y="406"/>
                  </a:lnTo>
                  <a:lnTo>
                    <a:pt x="266" y="408"/>
                  </a:lnTo>
                  <a:lnTo>
                    <a:pt x="268" y="410"/>
                  </a:lnTo>
                  <a:lnTo>
                    <a:pt x="272" y="414"/>
                  </a:lnTo>
                  <a:lnTo>
                    <a:pt x="272" y="414"/>
                  </a:lnTo>
                  <a:lnTo>
                    <a:pt x="276" y="418"/>
                  </a:lnTo>
                  <a:lnTo>
                    <a:pt x="278" y="422"/>
                  </a:lnTo>
                  <a:lnTo>
                    <a:pt x="278" y="428"/>
                  </a:lnTo>
                  <a:lnTo>
                    <a:pt x="278" y="436"/>
                  </a:lnTo>
                  <a:lnTo>
                    <a:pt x="278" y="438"/>
                  </a:lnTo>
                  <a:lnTo>
                    <a:pt x="282" y="442"/>
                  </a:lnTo>
                  <a:lnTo>
                    <a:pt x="282" y="442"/>
                  </a:lnTo>
                  <a:lnTo>
                    <a:pt x="290" y="448"/>
                  </a:lnTo>
                  <a:lnTo>
                    <a:pt x="296" y="450"/>
                  </a:lnTo>
                  <a:lnTo>
                    <a:pt x="300" y="450"/>
                  </a:lnTo>
                  <a:lnTo>
                    <a:pt x="304" y="444"/>
                  </a:lnTo>
                  <a:lnTo>
                    <a:pt x="304" y="444"/>
                  </a:lnTo>
                  <a:lnTo>
                    <a:pt x="308" y="440"/>
                  </a:lnTo>
                  <a:lnTo>
                    <a:pt x="310" y="438"/>
                  </a:lnTo>
                  <a:lnTo>
                    <a:pt x="314" y="438"/>
                  </a:lnTo>
                  <a:lnTo>
                    <a:pt x="316" y="436"/>
                  </a:lnTo>
                  <a:lnTo>
                    <a:pt x="316" y="436"/>
                  </a:lnTo>
                  <a:lnTo>
                    <a:pt x="318" y="436"/>
                  </a:lnTo>
                  <a:lnTo>
                    <a:pt x="320" y="436"/>
                  </a:lnTo>
                  <a:lnTo>
                    <a:pt x="330" y="440"/>
                  </a:lnTo>
                  <a:lnTo>
                    <a:pt x="330" y="440"/>
                  </a:lnTo>
                  <a:lnTo>
                    <a:pt x="338" y="442"/>
                  </a:lnTo>
                  <a:lnTo>
                    <a:pt x="342" y="448"/>
                  </a:lnTo>
                  <a:lnTo>
                    <a:pt x="348" y="456"/>
                  </a:lnTo>
                  <a:lnTo>
                    <a:pt x="352" y="472"/>
                  </a:lnTo>
                  <a:lnTo>
                    <a:pt x="352" y="472"/>
                  </a:lnTo>
                  <a:lnTo>
                    <a:pt x="356" y="492"/>
                  </a:lnTo>
                  <a:lnTo>
                    <a:pt x="360" y="500"/>
                  </a:lnTo>
                  <a:lnTo>
                    <a:pt x="362" y="504"/>
                  </a:lnTo>
                  <a:lnTo>
                    <a:pt x="364" y="512"/>
                  </a:lnTo>
                  <a:lnTo>
                    <a:pt x="364" y="512"/>
                  </a:lnTo>
                  <a:lnTo>
                    <a:pt x="364" y="520"/>
                  </a:lnTo>
                  <a:lnTo>
                    <a:pt x="366" y="522"/>
                  </a:lnTo>
                  <a:lnTo>
                    <a:pt x="368" y="524"/>
                  </a:lnTo>
                  <a:lnTo>
                    <a:pt x="378" y="528"/>
                  </a:lnTo>
                  <a:lnTo>
                    <a:pt x="398" y="532"/>
                  </a:lnTo>
                  <a:lnTo>
                    <a:pt x="398" y="532"/>
                  </a:lnTo>
                  <a:close/>
                </a:path>
              </a:pathLst>
            </a:custGeom>
            <a:solidFill>
              <a:srgbClr val="FFDD8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3"/>
            <p:cNvSpPr>
              <a:spLocks/>
            </p:cNvSpPr>
            <p:nvPr/>
          </p:nvSpPr>
          <p:spPr bwMode="auto">
            <a:xfrm>
              <a:off x="504825" y="1903413"/>
              <a:ext cx="1136650" cy="409575"/>
            </a:xfrm>
            <a:custGeom>
              <a:avLst/>
              <a:gdLst/>
              <a:ahLst/>
              <a:cxnLst>
                <a:cxn ang="0">
                  <a:pos x="566" y="232"/>
                </a:cxn>
                <a:cxn ang="0">
                  <a:pos x="564" y="194"/>
                </a:cxn>
                <a:cxn ang="0">
                  <a:pos x="544" y="192"/>
                </a:cxn>
                <a:cxn ang="0">
                  <a:pos x="518" y="186"/>
                </a:cxn>
                <a:cxn ang="0">
                  <a:pos x="510" y="172"/>
                </a:cxn>
                <a:cxn ang="0">
                  <a:pos x="416" y="162"/>
                </a:cxn>
                <a:cxn ang="0">
                  <a:pos x="406" y="150"/>
                </a:cxn>
                <a:cxn ang="0">
                  <a:pos x="364" y="154"/>
                </a:cxn>
                <a:cxn ang="0">
                  <a:pos x="358" y="168"/>
                </a:cxn>
                <a:cxn ang="0">
                  <a:pos x="304" y="178"/>
                </a:cxn>
                <a:cxn ang="0">
                  <a:pos x="306" y="168"/>
                </a:cxn>
                <a:cxn ang="0">
                  <a:pos x="346" y="136"/>
                </a:cxn>
                <a:cxn ang="0">
                  <a:pos x="312" y="148"/>
                </a:cxn>
                <a:cxn ang="0">
                  <a:pos x="294" y="168"/>
                </a:cxn>
                <a:cxn ang="0">
                  <a:pos x="262" y="180"/>
                </a:cxn>
                <a:cxn ang="0">
                  <a:pos x="242" y="192"/>
                </a:cxn>
                <a:cxn ang="0">
                  <a:pos x="206" y="206"/>
                </a:cxn>
                <a:cxn ang="0">
                  <a:pos x="174" y="216"/>
                </a:cxn>
                <a:cxn ang="0">
                  <a:pos x="140" y="230"/>
                </a:cxn>
                <a:cxn ang="0">
                  <a:pos x="78" y="244"/>
                </a:cxn>
                <a:cxn ang="0">
                  <a:pos x="2" y="252"/>
                </a:cxn>
                <a:cxn ang="0">
                  <a:pos x="66" y="238"/>
                </a:cxn>
                <a:cxn ang="0">
                  <a:pos x="164" y="202"/>
                </a:cxn>
                <a:cxn ang="0">
                  <a:pos x="162" y="190"/>
                </a:cxn>
                <a:cxn ang="0">
                  <a:pos x="142" y="190"/>
                </a:cxn>
                <a:cxn ang="0">
                  <a:pos x="134" y="178"/>
                </a:cxn>
                <a:cxn ang="0">
                  <a:pos x="134" y="164"/>
                </a:cxn>
                <a:cxn ang="0">
                  <a:pos x="102" y="162"/>
                </a:cxn>
                <a:cxn ang="0">
                  <a:pos x="108" y="156"/>
                </a:cxn>
                <a:cxn ang="0">
                  <a:pos x="118" y="146"/>
                </a:cxn>
                <a:cxn ang="0">
                  <a:pos x="102" y="138"/>
                </a:cxn>
                <a:cxn ang="0">
                  <a:pos x="142" y="124"/>
                </a:cxn>
                <a:cxn ang="0">
                  <a:pos x="170" y="122"/>
                </a:cxn>
                <a:cxn ang="0">
                  <a:pos x="212" y="118"/>
                </a:cxn>
                <a:cxn ang="0">
                  <a:pos x="234" y="106"/>
                </a:cxn>
                <a:cxn ang="0">
                  <a:pos x="278" y="94"/>
                </a:cxn>
                <a:cxn ang="0">
                  <a:pos x="218" y="96"/>
                </a:cxn>
                <a:cxn ang="0">
                  <a:pos x="206" y="84"/>
                </a:cxn>
                <a:cxn ang="0">
                  <a:pos x="214" y="70"/>
                </a:cxn>
                <a:cxn ang="0">
                  <a:pos x="278" y="62"/>
                </a:cxn>
                <a:cxn ang="0">
                  <a:pos x="318" y="72"/>
                </a:cxn>
                <a:cxn ang="0">
                  <a:pos x="354" y="68"/>
                </a:cxn>
                <a:cxn ang="0">
                  <a:pos x="328" y="54"/>
                </a:cxn>
                <a:cxn ang="0">
                  <a:pos x="294" y="42"/>
                </a:cxn>
                <a:cxn ang="0">
                  <a:pos x="292" y="30"/>
                </a:cxn>
                <a:cxn ang="0">
                  <a:pos x="358" y="26"/>
                </a:cxn>
                <a:cxn ang="0">
                  <a:pos x="428" y="8"/>
                </a:cxn>
                <a:cxn ang="0">
                  <a:pos x="446" y="12"/>
                </a:cxn>
                <a:cxn ang="0">
                  <a:pos x="458" y="10"/>
                </a:cxn>
                <a:cxn ang="0">
                  <a:pos x="530" y="6"/>
                </a:cxn>
                <a:cxn ang="0">
                  <a:pos x="554" y="2"/>
                </a:cxn>
                <a:cxn ang="0">
                  <a:pos x="590" y="10"/>
                </a:cxn>
                <a:cxn ang="0">
                  <a:pos x="638" y="10"/>
                </a:cxn>
                <a:cxn ang="0">
                  <a:pos x="692" y="14"/>
                </a:cxn>
                <a:cxn ang="0">
                  <a:pos x="494" y="164"/>
                </a:cxn>
                <a:cxn ang="0">
                  <a:pos x="526" y="178"/>
                </a:cxn>
                <a:cxn ang="0">
                  <a:pos x="566" y="170"/>
                </a:cxn>
                <a:cxn ang="0">
                  <a:pos x="574" y="218"/>
                </a:cxn>
                <a:cxn ang="0">
                  <a:pos x="582" y="240"/>
                </a:cxn>
              </a:cxnLst>
              <a:rect l="0" t="0" r="r" b="b"/>
              <a:pathLst>
                <a:path w="716" h="258">
                  <a:moveTo>
                    <a:pt x="566" y="254"/>
                  </a:moveTo>
                  <a:lnTo>
                    <a:pt x="566" y="254"/>
                  </a:lnTo>
                  <a:lnTo>
                    <a:pt x="568" y="248"/>
                  </a:lnTo>
                  <a:lnTo>
                    <a:pt x="570" y="244"/>
                  </a:lnTo>
                  <a:lnTo>
                    <a:pt x="568" y="242"/>
                  </a:lnTo>
                  <a:lnTo>
                    <a:pt x="566" y="242"/>
                  </a:lnTo>
                  <a:lnTo>
                    <a:pt x="564" y="242"/>
                  </a:lnTo>
                  <a:lnTo>
                    <a:pt x="564" y="240"/>
                  </a:lnTo>
                  <a:lnTo>
                    <a:pt x="564" y="236"/>
                  </a:lnTo>
                  <a:lnTo>
                    <a:pt x="566" y="232"/>
                  </a:lnTo>
                  <a:lnTo>
                    <a:pt x="566" y="232"/>
                  </a:lnTo>
                  <a:lnTo>
                    <a:pt x="568" y="230"/>
                  </a:lnTo>
                  <a:lnTo>
                    <a:pt x="568" y="228"/>
                  </a:lnTo>
                  <a:lnTo>
                    <a:pt x="564" y="224"/>
                  </a:lnTo>
                  <a:lnTo>
                    <a:pt x="562" y="220"/>
                  </a:lnTo>
                  <a:lnTo>
                    <a:pt x="564" y="218"/>
                  </a:lnTo>
                  <a:lnTo>
                    <a:pt x="566" y="212"/>
                  </a:lnTo>
                  <a:lnTo>
                    <a:pt x="566" y="212"/>
                  </a:lnTo>
                  <a:lnTo>
                    <a:pt x="566" y="208"/>
                  </a:lnTo>
                  <a:lnTo>
                    <a:pt x="564" y="204"/>
                  </a:lnTo>
                  <a:lnTo>
                    <a:pt x="562" y="196"/>
                  </a:lnTo>
                  <a:lnTo>
                    <a:pt x="564" y="194"/>
                  </a:lnTo>
                  <a:lnTo>
                    <a:pt x="566" y="190"/>
                  </a:lnTo>
                  <a:lnTo>
                    <a:pt x="566" y="190"/>
                  </a:lnTo>
                  <a:lnTo>
                    <a:pt x="570" y="182"/>
                  </a:lnTo>
                  <a:lnTo>
                    <a:pt x="570" y="182"/>
                  </a:lnTo>
                  <a:lnTo>
                    <a:pt x="568" y="180"/>
                  </a:lnTo>
                  <a:lnTo>
                    <a:pt x="562" y="182"/>
                  </a:lnTo>
                  <a:lnTo>
                    <a:pt x="554" y="188"/>
                  </a:lnTo>
                  <a:lnTo>
                    <a:pt x="554" y="188"/>
                  </a:lnTo>
                  <a:lnTo>
                    <a:pt x="550" y="192"/>
                  </a:lnTo>
                  <a:lnTo>
                    <a:pt x="548" y="194"/>
                  </a:lnTo>
                  <a:lnTo>
                    <a:pt x="544" y="192"/>
                  </a:lnTo>
                  <a:lnTo>
                    <a:pt x="544" y="190"/>
                  </a:lnTo>
                  <a:lnTo>
                    <a:pt x="542" y="188"/>
                  </a:lnTo>
                  <a:lnTo>
                    <a:pt x="540" y="186"/>
                  </a:lnTo>
                  <a:lnTo>
                    <a:pt x="536" y="188"/>
                  </a:lnTo>
                  <a:lnTo>
                    <a:pt x="530" y="190"/>
                  </a:lnTo>
                  <a:lnTo>
                    <a:pt x="530" y="190"/>
                  </a:lnTo>
                  <a:lnTo>
                    <a:pt x="524" y="194"/>
                  </a:lnTo>
                  <a:lnTo>
                    <a:pt x="520" y="192"/>
                  </a:lnTo>
                  <a:lnTo>
                    <a:pt x="516" y="190"/>
                  </a:lnTo>
                  <a:lnTo>
                    <a:pt x="516" y="188"/>
                  </a:lnTo>
                  <a:lnTo>
                    <a:pt x="518" y="186"/>
                  </a:lnTo>
                  <a:lnTo>
                    <a:pt x="518" y="186"/>
                  </a:lnTo>
                  <a:lnTo>
                    <a:pt x="520" y="184"/>
                  </a:lnTo>
                  <a:lnTo>
                    <a:pt x="518" y="184"/>
                  </a:lnTo>
                  <a:lnTo>
                    <a:pt x="516" y="182"/>
                  </a:lnTo>
                  <a:lnTo>
                    <a:pt x="512" y="178"/>
                  </a:lnTo>
                  <a:lnTo>
                    <a:pt x="512" y="178"/>
                  </a:lnTo>
                  <a:lnTo>
                    <a:pt x="514" y="174"/>
                  </a:lnTo>
                  <a:lnTo>
                    <a:pt x="514" y="174"/>
                  </a:lnTo>
                  <a:lnTo>
                    <a:pt x="516" y="172"/>
                  </a:lnTo>
                  <a:lnTo>
                    <a:pt x="516" y="172"/>
                  </a:lnTo>
                  <a:lnTo>
                    <a:pt x="510" y="172"/>
                  </a:lnTo>
                  <a:lnTo>
                    <a:pt x="492" y="174"/>
                  </a:lnTo>
                  <a:lnTo>
                    <a:pt x="492" y="174"/>
                  </a:lnTo>
                  <a:lnTo>
                    <a:pt x="476" y="172"/>
                  </a:lnTo>
                  <a:lnTo>
                    <a:pt x="466" y="168"/>
                  </a:lnTo>
                  <a:lnTo>
                    <a:pt x="458" y="166"/>
                  </a:lnTo>
                  <a:lnTo>
                    <a:pt x="444" y="168"/>
                  </a:lnTo>
                  <a:lnTo>
                    <a:pt x="444" y="168"/>
                  </a:lnTo>
                  <a:lnTo>
                    <a:pt x="430" y="168"/>
                  </a:lnTo>
                  <a:lnTo>
                    <a:pt x="424" y="166"/>
                  </a:lnTo>
                  <a:lnTo>
                    <a:pt x="422" y="164"/>
                  </a:lnTo>
                  <a:lnTo>
                    <a:pt x="416" y="162"/>
                  </a:lnTo>
                  <a:lnTo>
                    <a:pt x="416" y="162"/>
                  </a:lnTo>
                  <a:lnTo>
                    <a:pt x="410" y="162"/>
                  </a:lnTo>
                  <a:lnTo>
                    <a:pt x="408" y="160"/>
                  </a:lnTo>
                  <a:lnTo>
                    <a:pt x="408" y="158"/>
                  </a:lnTo>
                  <a:lnTo>
                    <a:pt x="410" y="156"/>
                  </a:lnTo>
                  <a:lnTo>
                    <a:pt x="416" y="152"/>
                  </a:lnTo>
                  <a:lnTo>
                    <a:pt x="416" y="152"/>
                  </a:lnTo>
                  <a:lnTo>
                    <a:pt x="412" y="152"/>
                  </a:lnTo>
                  <a:lnTo>
                    <a:pt x="412" y="152"/>
                  </a:lnTo>
                  <a:lnTo>
                    <a:pt x="408" y="150"/>
                  </a:lnTo>
                  <a:lnTo>
                    <a:pt x="406" y="150"/>
                  </a:lnTo>
                  <a:lnTo>
                    <a:pt x="402" y="144"/>
                  </a:lnTo>
                  <a:lnTo>
                    <a:pt x="400" y="142"/>
                  </a:lnTo>
                  <a:lnTo>
                    <a:pt x="398" y="140"/>
                  </a:lnTo>
                  <a:lnTo>
                    <a:pt x="396" y="142"/>
                  </a:lnTo>
                  <a:lnTo>
                    <a:pt x="396" y="142"/>
                  </a:lnTo>
                  <a:lnTo>
                    <a:pt x="384" y="146"/>
                  </a:lnTo>
                  <a:lnTo>
                    <a:pt x="376" y="146"/>
                  </a:lnTo>
                  <a:lnTo>
                    <a:pt x="370" y="148"/>
                  </a:lnTo>
                  <a:lnTo>
                    <a:pt x="366" y="150"/>
                  </a:lnTo>
                  <a:lnTo>
                    <a:pt x="364" y="154"/>
                  </a:lnTo>
                  <a:lnTo>
                    <a:pt x="364" y="154"/>
                  </a:lnTo>
                  <a:lnTo>
                    <a:pt x="364" y="158"/>
                  </a:lnTo>
                  <a:lnTo>
                    <a:pt x="364" y="160"/>
                  </a:lnTo>
                  <a:lnTo>
                    <a:pt x="364" y="162"/>
                  </a:lnTo>
                  <a:lnTo>
                    <a:pt x="368" y="162"/>
                  </a:lnTo>
                  <a:lnTo>
                    <a:pt x="378" y="162"/>
                  </a:lnTo>
                  <a:lnTo>
                    <a:pt x="392" y="160"/>
                  </a:lnTo>
                  <a:lnTo>
                    <a:pt x="392" y="160"/>
                  </a:lnTo>
                  <a:lnTo>
                    <a:pt x="382" y="166"/>
                  </a:lnTo>
                  <a:lnTo>
                    <a:pt x="374" y="168"/>
                  </a:lnTo>
                  <a:lnTo>
                    <a:pt x="364" y="168"/>
                  </a:lnTo>
                  <a:lnTo>
                    <a:pt x="358" y="168"/>
                  </a:lnTo>
                  <a:lnTo>
                    <a:pt x="354" y="168"/>
                  </a:lnTo>
                  <a:lnTo>
                    <a:pt x="354" y="168"/>
                  </a:lnTo>
                  <a:lnTo>
                    <a:pt x="350" y="170"/>
                  </a:lnTo>
                  <a:lnTo>
                    <a:pt x="348" y="170"/>
                  </a:lnTo>
                  <a:lnTo>
                    <a:pt x="342" y="170"/>
                  </a:lnTo>
                  <a:lnTo>
                    <a:pt x="334" y="172"/>
                  </a:lnTo>
                  <a:lnTo>
                    <a:pt x="334" y="172"/>
                  </a:lnTo>
                  <a:lnTo>
                    <a:pt x="322" y="178"/>
                  </a:lnTo>
                  <a:lnTo>
                    <a:pt x="312" y="180"/>
                  </a:lnTo>
                  <a:lnTo>
                    <a:pt x="304" y="180"/>
                  </a:lnTo>
                  <a:lnTo>
                    <a:pt x="304" y="178"/>
                  </a:lnTo>
                  <a:lnTo>
                    <a:pt x="302" y="176"/>
                  </a:lnTo>
                  <a:lnTo>
                    <a:pt x="302" y="176"/>
                  </a:lnTo>
                  <a:lnTo>
                    <a:pt x="304" y="174"/>
                  </a:lnTo>
                  <a:lnTo>
                    <a:pt x="306" y="172"/>
                  </a:lnTo>
                  <a:lnTo>
                    <a:pt x="316" y="172"/>
                  </a:lnTo>
                  <a:lnTo>
                    <a:pt x="324" y="170"/>
                  </a:lnTo>
                  <a:lnTo>
                    <a:pt x="328" y="168"/>
                  </a:lnTo>
                  <a:lnTo>
                    <a:pt x="332" y="164"/>
                  </a:lnTo>
                  <a:lnTo>
                    <a:pt x="332" y="164"/>
                  </a:lnTo>
                  <a:lnTo>
                    <a:pt x="312" y="168"/>
                  </a:lnTo>
                  <a:lnTo>
                    <a:pt x="306" y="168"/>
                  </a:lnTo>
                  <a:lnTo>
                    <a:pt x="306" y="166"/>
                  </a:lnTo>
                  <a:lnTo>
                    <a:pt x="308" y="164"/>
                  </a:lnTo>
                  <a:lnTo>
                    <a:pt x="308" y="164"/>
                  </a:lnTo>
                  <a:lnTo>
                    <a:pt x="314" y="158"/>
                  </a:lnTo>
                  <a:lnTo>
                    <a:pt x="326" y="150"/>
                  </a:lnTo>
                  <a:lnTo>
                    <a:pt x="338" y="144"/>
                  </a:lnTo>
                  <a:lnTo>
                    <a:pt x="346" y="142"/>
                  </a:lnTo>
                  <a:lnTo>
                    <a:pt x="352" y="142"/>
                  </a:lnTo>
                  <a:lnTo>
                    <a:pt x="352" y="142"/>
                  </a:lnTo>
                  <a:lnTo>
                    <a:pt x="346" y="140"/>
                  </a:lnTo>
                  <a:lnTo>
                    <a:pt x="346" y="136"/>
                  </a:lnTo>
                  <a:lnTo>
                    <a:pt x="348" y="132"/>
                  </a:lnTo>
                  <a:lnTo>
                    <a:pt x="354" y="126"/>
                  </a:lnTo>
                  <a:lnTo>
                    <a:pt x="354" y="126"/>
                  </a:lnTo>
                  <a:lnTo>
                    <a:pt x="336" y="138"/>
                  </a:lnTo>
                  <a:lnTo>
                    <a:pt x="324" y="144"/>
                  </a:lnTo>
                  <a:lnTo>
                    <a:pt x="316" y="146"/>
                  </a:lnTo>
                  <a:lnTo>
                    <a:pt x="304" y="146"/>
                  </a:lnTo>
                  <a:lnTo>
                    <a:pt x="304" y="146"/>
                  </a:lnTo>
                  <a:lnTo>
                    <a:pt x="302" y="146"/>
                  </a:lnTo>
                  <a:lnTo>
                    <a:pt x="302" y="146"/>
                  </a:lnTo>
                  <a:lnTo>
                    <a:pt x="312" y="148"/>
                  </a:lnTo>
                  <a:lnTo>
                    <a:pt x="316" y="150"/>
                  </a:lnTo>
                  <a:lnTo>
                    <a:pt x="314" y="152"/>
                  </a:lnTo>
                  <a:lnTo>
                    <a:pt x="308" y="154"/>
                  </a:lnTo>
                  <a:lnTo>
                    <a:pt x="292" y="156"/>
                  </a:lnTo>
                  <a:lnTo>
                    <a:pt x="292" y="156"/>
                  </a:lnTo>
                  <a:lnTo>
                    <a:pt x="288" y="158"/>
                  </a:lnTo>
                  <a:lnTo>
                    <a:pt x="290" y="158"/>
                  </a:lnTo>
                  <a:lnTo>
                    <a:pt x="296" y="162"/>
                  </a:lnTo>
                  <a:lnTo>
                    <a:pt x="300" y="164"/>
                  </a:lnTo>
                  <a:lnTo>
                    <a:pt x="300" y="166"/>
                  </a:lnTo>
                  <a:lnTo>
                    <a:pt x="294" y="168"/>
                  </a:lnTo>
                  <a:lnTo>
                    <a:pt x="282" y="170"/>
                  </a:lnTo>
                  <a:lnTo>
                    <a:pt x="282" y="170"/>
                  </a:lnTo>
                  <a:lnTo>
                    <a:pt x="264" y="172"/>
                  </a:lnTo>
                  <a:lnTo>
                    <a:pt x="254" y="174"/>
                  </a:lnTo>
                  <a:lnTo>
                    <a:pt x="246" y="174"/>
                  </a:lnTo>
                  <a:lnTo>
                    <a:pt x="242" y="176"/>
                  </a:lnTo>
                  <a:lnTo>
                    <a:pt x="242" y="176"/>
                  </a:lnTo>
                  <a:lnTo>
                    <a:pt x="240" y="178"/>
                  </a:lnTo>
                  <a:lnTo>
                    <a:pt x="242" y="178"/>
                  </a:lnTo>
                  <a:lnTo>
                    <a:pt x="254" y="178"/>
                  </a:lnTo>
                  <a:lnTo>
                    <a:pt x="262" y="180"/>
                  </a:lnTo>
                  <a:lnTo>
                    <a:pt x="264" y="182"/>
                  </a:lnTo>
                  <a:lnTo>
                    <a:pt x="260" y="186"/>
                  </a:lnTo>
                  <a:lnTo>
                    <a:pt x="260" y="186"/>
                  </a:lnTo>
                  <a:lnTo>
                    <a:pt x="256" y="188"/>
                  </a:lnTo>
                  <a:lnTo>
                    <a:pt x="254" y="188"/>
                  </a:lnTo>
                  <a:lnTo>
                    <a:pt x="248" y="188"/>
                  </a:lnTo>
                  <a:lnTo>
                    <a:pt x="244" y="188"/>
                  </a:lnTo>
                  <a:lnTo>
                    <a:pt x="242" y="188"/>
                  </a:lnTo>
                  <a:lnTo>
                    <a:pt x="244" y="190"/>
                  </a:lnTo>
                  <a:lnTo>
                    <a:pt x="244" y="190"/>
                  </a:lnTo>
                  <a:lnTo>
                    <a:pt x="242" y="192"/>
                  </a:lnTo>
                  <a:lnTo>
                    <a:pt x="242" y="194"/>
                  </a:lnTo>
                  <a:lnTo>
                    <a:pt x="236" y="194"/>
                  </a:lnTo>
                  <a:lnTo>
                    <a:pt x="230" y="194"/>
                  </a:lnTo>
                  <a:lnTo>
                    <a:pt x="228" y="194"/>
                  </a:lnTo>
                  <a:lnTo>
                    <a:pt x="228" y="196"/>
                  </a:lnTo>
                  <a:lnTo>
                    <a:pt x="228" y="196"/>
                  </a:lnTo>
                  <a:lnTo>
                    <a:pt x="228" y="196"/>
                  </a:lnTo>
                  <a:lnTo>
                    <a:pt x="226" y="198"/>
                  </a:lnTo>
                  <a:lnTo>
                    <a:pt x="218" y="200"/>
                  </a:lnTo>
                  <a:lnTo>
                    <a:pt x="210" y="202"/>
                  </a:lnTo>
                  <a:lnTo>
                    <a:pt x="206" y="206"/>
                  </a:lnTo>
                  <a:lnTo>
                    <a:pt x="206" y="206"/>
                  </a:lnTo>
                  <a:lnTo>
                    <a:pt x="204" y="208"/>
                  </a:lnTo>
                  <a:lnTo>
                    <a:pt x="202" y="208"/>
                  </a:lnTo>
                  <a:lnTo>
                    <a:pt x="194" y="210"/>
                  </a:lnTo>
                  <a:lnTo>
                    <a:pt x="186" y="210"/>
                  </a:lnTo>
                  <a:lnTo>
                    <a:pt x="184" y="212"/>
                  </a:lnTo>
                  <a:lnTo>
                    <a:pt x="180" y="214"/>
                  </a:lnTo>
                  <a:lnTo>
                    <a:pt x="180" y="214"/>
                  </a:lnTo>
                  <a:lnTo>
                    <a:pt x="180" y="216"/>
                  </a:lnTo>
                  <a:lnTo>
                    <a:pt x="178" y="216"/>
                  </a:lnTo>
                  <a:lnTo>
                    <a:pt x="174" y="216"/>
                  </a:lnTo>
                  <a:lnTo>
                    <a:pt x="170" y="216"/>
                  </a:lnTo>
                  <a:lnTo>
                    <a:pt x="168" y="218"/>
                  </a:lnTo>
                  <a:lnTo>
                    <a:pt x="168" y="218"/>
                  </a:lnTo>
                  <a:lnTo>
                    <a:pt x="168" y="222"/>
                  </a:lnTo>
                  <a:lnTo>
                    <a:pt x="164" y="224"/>
                  </a:lnTo>
                  <a:lnTo>
                    <a:pt x="156" y="224"/>
                  </a:lnTo>
                  <a:lnTo>
                    <a:pt x="148" y="224"/>
                  </a:lnTo>
                  <a:lnTo>
                    <a:pt x="144" y="226"/>
                  </a:lnTo>
                  <a:lnTo>
                    <a:pt x="142" y="228"/>
                  </a:lnTo>
                  <a:lnTo>
                    <a:pt x="142" y="228"/>
                  </a:lnTo>
                  <a:lnTo>
                    <a:pt x="140" y="230"/>
                  </a:lnTo>
                  <a:lnTo>
                    <a:pt x="136" y="232"/>
                  </a:lnTo>
                  <a:lnTo>
                    <a:pt x="130" y="232"/>
                  </a:lnTo>
                  <a:lnTo>
                    <a:pt x="122" y="232"/>
                  </a:lnTo>
                  <a:lnTo>
                    <a:pt x="118" y="232"/>
                  </a:lnTo>
                  <a:lnTo>
                    <a:pt x="112" y="234"/>
                  </a:lnTo>
                  <a:lnTo>
                    <a:pt x="112" y="234"/>
                  </a:lnTo>
                  <a:lnTo>
                    <a:pt x="104" y="238"/>
                  </a:lnTo>
                  <a:lnTo>
                    <a:pt x="100" y="240"/>
                  </a:lnTo>
                  <a:lnTo>
                    <a:pt x="88" y="242"/>
                  </a:lnTo>
                  <a:lnTo>
                    <a:pt x="88" y="242"/>
                  </a:lnTo>
                  <a:lnTo>
                    <a:pt x="78" y="244"/>
                  </a:lnTo>
                  <a:lnTo>
                    <a:pt x="74" y="244"/>
                  </a:lnTo>
                  <a:lnTo>
                    <a:pt x="68" y="244"/>
                  </a:lnTo>
                  <a:lnTo>
                    <a:pt x="60" y="246"/>
                  </a:lnTo>
                  <a:lnTo>
                    <a:pt x="60" y="246"/>
                  </a:lnTo>
                  <a:lnTo>
                    <a:pt x="42" y="252"/>
                  </a:lnTo>
                  <a:lnTo>
                    <a:pt x="22" y="254"/>
                  </a:lnTo>
                  <a:lnTo>
                    <a:pt x="22" y="254"/>
                  </a:lnTo>
                  <a:lnTo>
                    <a:pt x="4" y="258"/>
                  </a:lnTo>
                  <a:lnTo>
                    <a:pt x="0" y="256"/>
                  </a:lnTo>
                  <a:lnTo>
                    <a:pt x="2" y="252"/>
                  </a:lnTo>
                  <a:lnTo>
                    <a:pt x="2" y="252"/>
                  </a:lnTo>
                  <a:lnTo>
                    <a:pt x="6" y="250"/>
                  </a:lnTo>
                  <a:lnTo>
                    <a:pt x="14" y="246"/>
                  </a:lnTo>
                  <a:lnTo>
                    <a:pt x="32" y="242"/>
                  </a:lnTo>
                  <a:lnTo>
                    <a:pt x="48" y="240"/>
                  </a:lnTo>
                  <a:lnTo>
                    <a:pt x="54" y="238"/>
                  </a:lnTo>
                  <a:lnTo>
                    <a:pt x="54" y="236"/>
                  </a:lnTo>
                  <a:lnTo>
                    <a:pt x="54" y="236"/>
                  </a:lnTo>
                  <a:lnTo>
                    <a:pt x="60" y="242"/>
                  </a:lnTo>
                  <a:lnTo>
                    <a:pt x="64" y="242"/>
                  </a:lnTo>
                  <a:lnTo>
                    <a:pt x="66" y="238"/>
                  </a:lnTo>
                  <a:lnTo>
                    <a:pt x="66" y="238"/>
                  </a:lnTo>
                  <a:lnTo>
                    <a:pt x="66" y="236"/>
                  </a:lnTo>
                  <a:lnTo>
                    <a:pt x="72" y="234"/>
                  </a:lnTo>
                  <a:lnTo>
                    <a:pt x="98" y="228"/>
                  </a:lnTo>
                  <a:lnTo>
                    <a:pt x="98" y="228"/>
                  </a:lnTo>
                  <a:lnTo>
                    <a:pt x="112" y="224"/>
                  </a:lnTo>
                  <a:lnTo>
                    <a:pt x="118" y="220"/>
                  </a:lnTo>
                  <a:lnTo>
                    <a:pt x="122" y="216"/>
                  </a:lnTo>
                  <a:lnTo>
                    <a:pt x="134" y="212"/>
                  </a:lnTo>
                  <a:lnTo>
                    <a:pt x="134" y="212"/>
                  </a:lnTo>
                  <a:lnTo>
                    <a:pt x="152" y="208"/>
                  </a:lnTo>
                  <a:lnTo>
                    <a:pt x="164" y="202"/>
                  </a:lnTo>
                  <a:lnTo>
                    <a:pt x="164" y="202"/>
                  </a:lnTo>
                  <a:lnTo>
                    <a:pt x="184" y="194"/>
                  </a:lnTo>
                  <a:lnTo>
                    <a:pt x="188" y="190"/>
                  </a:lnTo>
                  <a:lnTo>
                    <a:pt x="192" y="186"/>
                  </a:lnTo>
                  <a:lnTo>
                    <a:pt x="192" y="186"/>
                  </a:lnTo>
                  <a:lnTo>
                    <a:pt x="182" y="192"/>
                  </a:lnTo>
                  <a:lnTo>
                    <a:pt x="176" y="194"/>
                  </a:lnTo>
                  <a:lnTo>
                    <a:pt x="170" y="194"/>
                  </a:lnTo>
                  <a:lnTo>
                    <a:pt x="168" y="192"/>
                  </a:lnTo>
                  <a:lnTo>
                    <a:pt x="164" y="190"/>
                  </a:lnTo>
                  <a:lnTo>
                    <a:pt x="162" y="190"/>
                  </a:lnTo>
                  <a:lnTo>
                    <a:pt x="162" y="192"/>
                  </a:lnTo>
                  <a:lnTo>
                    <a:pt x="162" y="192"/>
                  </a:lnTo>
                  <a:lnTo>
                    <a:pt x="160" y="196"/>
                  </a:lnTo>
                  <a:lnTo>
                    <a:pt x="158" y="196"/>
                  </a:lnTo>
                  <a:lnTo>
                    <a:pt x="154" y="194"/>
                  </a:lnTo>
                  <a:lnTo>
                    <a:pt x="148" y="192"/>
                  </a:lnTo>
                  <a:lnTo>
                    <a:pt x="146" y="190"/>
                  </a:lnTo>
                  <a:lnTo>
                    <a:pt x="144" y="190"/>
                  </a:lnTo>
                  <a:lnTo>
                    <a:pt x="144" y="190"/>
                  </a:lnTo>
                  <a:lnTo>
                    <a:pt x="144" y="190"/>
                  </a:lnTo>
                  <a:lnTo>
                    <a:pt x="142" y="190"/>
                  </a:lnTo>
                  <a:lnTo>
                    <a:pt x="140" y="188"/>
                  </a:lnTo>
                  <a:lnTo>
                    <a:pt x="136" y="186"/>
                  </a:lnTo>
                  <a:lnTo>
                    <a:pt x="126" y="188"/>
                  </a:lnTo>
                  <a:lnTo>
                    <a:pt x="126" y="188"/>
                  </a:lnTo>
                  <a:lnTo>
                    <a:pt x="116" y="192"/>
                  </a:lnTo>
                  <a:lnTo>
                    <a:pt x="116" y="192"/>
                  </a:lnTo>
                  <a:lnTo>
                    <a:pt x="116" y="190"/>
                  </a:lnTo>
                  <a:lnTo>
                    <a:pt x="118" y="186"/>
                  </a:lnTo>
                  <a:lnTo>
                    <a:pt x="124" y="182"/>
                  </a:lnTo>
                  <a:lnTo>
                    <a:pt x="124" y="182"/>
                  </a:lnTo>
                  <a:lnTo>
                    <a:pt x="134" y="178"/>
                  </a:lnTo>
                  <a:lnTo>
                    <a:pt x="138" y="176"/>
                  </a:lnTo>
                  <a:lnTo>
                    <a:pt x="136" y="172"/>
                  </a:lnTo>
                  <a:lnTo>
                    <a:pt x="136" y="172"/>
                  </a:lnTo>
                  <a:lnTo>
                    <a:pt x="134" y="172"/>
                  </a:lnTo>
                  <a:lnTo>
                    <a:pt x="136" y="170"/>
                  </a:lnTo>
                  <a:lnTo>
                    <a:pt x="140" y="166"/>
                  </a:lnTo>
                  <a:lnTo>
                    <a:pt x="158" y="160"/>
                  </a:lnTo>
                  <a:lnTo>
                    <a:pt x="158" y="160"/>
                  </a:lnTo>
                  <a:lnTo>
                    <a:pt x="150" y="160"/>
                  </a:lnTo>
                  <a:lnTo>
                    <a:pt x="142" y="160"/>
                  </a:lnTo>
                  <a:lnTo>
                    <a:pt x="134" y="164"/>
                  </a:lnTo>
                  <a:lnTo>
                    <a:pt x="134" y="164"/>
                  </a:lnTo>
                  <a:lnTo>
                    <a:pt x="130" y="168"/>
                  </a:lnTo>
                  <a:lnTo>
                    <a:pt x="126" y="170"/>
                  </a:lnTo>
                  <a:lnTo>
                    <a:pt x="118" y="172"/>
                  </a:lnTo>
                  <a:lnTo>
                    <a:pt x="110" y="170"/>
                  </a:lnTo>
                  <a:lnTo>
                    <a:pt x="108" y="168"/>
                  </a:lnTo>
                  <a:lnTo>
                    <a:pt x="108" y="168"/>
                  </a:lnTo>
                  <a:lnTo>
                    <a:pt x="108" y="168"/>
                  </a:lnTo>
                  <a:lnTo>
                    <a:pt x="106" y="164"/>
                  </a:lnTo>
                  <a:lnTo>
                    <a:pt x="104" y="162"/>
                  </a:lnTo>
                  <a:lnTo>
                    <a:pt x="102" y="162"/>
                  </a:lnTo>
                  <a:lnTo>
                    <a:pt x="108" y="158"/>
                  </a:lnTo>
                  <a:lnTo>
                    <a:pt x="108" y="158"/>
                  </a:lnTo>
                  <a:lnTo>
                    <a:pt x="114" y="156"/>
                  </a:lnTo>
                  <a:lnTo>
                    <a:pt x="116" y="156"/>
                  </a:lnTo>
                  <a:lnTo>
                    <a:pt x="118" y="158"/>
                  </a:lnTo>
                  <a:lnTo>
                    <a:pt x="118" y="158"/>
                  </a:lnTo>
                  <a:lnTo>
                    <a:pt x="118" y="158"/>
                  </a:lnTo>
                  <a:lnTo>
                    <a:pt x="118" y="156"/>
                  </a:lnTo>
                  <a:lnTo>
                    <a:pt x="118" y="154"/>
                  </a:lnTo>
                  <a:lnTo>
                    <a:pt x="114" y="154"/>
                  </a:lnTo>
                  <a:lnTo>
                    <a:pt x="108" y="156"/>
                  </a:lnTo>
                  <a:lnTo>
                    <a:pt x="108" y="156"/>
                  </a:lnTo>
                  <a:lnTo>
                    <a:pt x="100" y="160"/>
                  </a:lnTo>
                  <a:lnTo>
                    <a:pt x="98" y="160"/>
                  </a:lnTo>
                  <a:lnTo>
                    <a:pt x="98" y="156"/>
                  </a:lnTo>
                  <a:lnTo>
                    <a:pt x="98" y="156"/>
                  </a:lnTo>
                  <a:lnTo>
                    <a:pt x="98" y="154"/>
                  </a:lnTo>
                  <a:lnTo>
                    <a:pt x="100" y="150"/>
                  </a:lnTo>
                  <a:lnTo>
                    <a:pt x="104" y="148"/>
                  </a:lnTo>
                  <a:lnTo>
                    <a:pt x="112" y="146"/>
                  </a:lnTo>
                  <a:lnTo>
                    <a:pt x="112" y="146"/>
                  </a:lnTo>
                  <a:lnTo>
                    <a:pt x="118" y="146"/>
                  </a:lnTo>
                  <a:lnTo>
                    <a:pt x="118" y="144"/>
                  </a:lnTo>
                  <a:lnTo>
                    <a:pt x="118" y="144"/>
                  </a:lnTo>
                  <a:lnTo>
                    <a:pt x="106" y="144"/>
                  </a:lnTo>
                  <a:lnTo>
                    <a:pt x="106" y="144"/>
                  </a:lnTo>
                  <a:lnTo>
                    <a:pt x="102" y="144"/>
                  </a:lnTo>
                  <a:lnTo>
                    <a:pt x="102" y="144"/>
                  </a:lnTo>
                  <a:lnTo>
                    <a:pt x="104" y="142"/>
                  </a:lnTo>
                  <a:lnTo>
                    <a:pt x="104" y="140"/>
                  </a:lnTo>
                  <a:lnTo>
                    <a:pt x="102" y="140"/>
                  </a:lnTo>
                  <a:lnTo>
                    <a:pt x="102" y="140"/>
                  </a:lnTo>
                  <a:lnTo>
                    <a:pt x="102" y="138"/>
                  </a:lnTo>
                  <a:lnTo>
                    <a:pt x="102" y="136"/>
                  </a:lnTo>
                  <a:lnTo>
                    <a:pt x="106" y="134"/>
                  </a:lnTo>
                  <a:lnTo>
                    <a:pt x="110" y="132"/>
                  </a:lnTo>
                  <a:lnTo>
                    <a:pt x="112" y="132"/>
                  </a:lnTo>
                  <a:lnTo>
                    <a:pt x="114" y="132"/>
                  </a:lnTo>
                  <a:lnTo>
                    <a:pt x="114" y="132"/>
                  </a:lnTo>
                  <a:lnTo>
                    <a:pt x="116" y="134"/>
                  </a:lnTo>
                  <a:lnTo>
                    <a:pt x="118" y="134"/>
                  </a:lnTo>
                  <a:lnTo>
                    <a:pt x="122" y="132"/>
                  </a:lnTo>
                  <a:lnTo>
                    <a:pt x="130" y="128"/>
                  </a:lnTo>
                  <a:lnTo>
                    <a:pt x="142" y="124"/>
                  </a:lnTo>
                  <a:lnTo>
                    <a:pt x="142" y="124"/>
                  </a:lnTo>
                  <a:lnTo>
                    <a:pt x="146" y="122"/>
                  </a:lnTo>
                  <a:lnTo>
                    <a:pt x="144" y="122"/>
                  </a:lnTo>
                  <a:lnTo>
                    <a:pt x="142" y="120"/>
                  </a:lnTo>
                  <a:lnTo>
                    <a:pt x="150" y="118"/>
                  </a:lnTo>
                  <a:lnTo>
                    <a:pt x="150" y="118"/>
                  </a:lnTo>
                  <a:lnTo>
                    <a:pt x="160" y="118"/>
                  </a:lnTo>
                  <a:lnTo>
                    <a:pt x="164" y="120"/>
                  </a:lnTo>
                  <a:lnTo>
                    <a:pt x="166" y="122"/>
                  </a:lnTo>
                  <a:lnTo>
                    <a:pt x="170" y="122"/>
                  </a:lnTo>
                  <a:lnTo>
                    <a:pt x="170" y="122"/>
                  </a:lnTo>
                  <a:lnTo>
                    <a:pt x="176" y="120"/>
                  </a:lnTo>
                  <a:lnTo>
                    <a:pt x="186" y="122"/>
                  </a:lnTo>
                  <a:lnTo>
                    <a:pt x="192" y="122"/>
                  </a:lnTo>
                  <a:lnTo>
                    <a:pt x="194" y="122"/>
                  </a:lnTo>
                  <a:lnTo>
                    <a:pt x="194" y="120"/>
                  </a:lnTo>
                  <a:lnTo>
                    <a:pt x="194" y="120"/>
                  </a:lnTo>
                  <a:lnTo>
                    <a:pt x="194" y="118"/>
                  </a:lnTo>
                  <a:lnTo>
                    <a:pt x="196" y="118"/>
                  </a:lnTo>
                  <a:lnTo>
                    <a:pt x="202" y="116"/>
                  </a:lnTo>
                  <a:lnTo>
                    <a:pt x="208" y="116"/>
                  </a:lnTo>
                  <a:lnTo>
                    <a:pt x="212" y="118"/>
                  </a:lnTo>
                  <a:lnTo>
                    <a:pt x="212" y="118"/>
                  </a:lnTo>
                  <a:lnTo>
                    <a:pt x="214" y="120"/>
                  </a:lnTo>
                  <a:lnTo>
                    <a:pt x="216" y="120"/>
                  </a:lnTo>
                  <a:lnTo>
                    <a:pt x="220" y="118"/>
                  </a:lnTo>
                  <a:lnTo>
                    <a:pt x="222" y="118"/>
                  </a:lnTo>
                  <a:lnTo>
                    <a:pt x="222" y="118"/>
                  </a:lnTo>
                  <a:lnTo>
                    <a:pt x="228" y="118"/>
                  </a:lnTo>
                  <a:lnTo>
                    <a:pt x="232" y="116"/>
                  </a:lnTo>
                  <a:lnTo>
                    <a:pt x="232" y="114"/>
                  </a:lnTo>
                  <a:lnTo>
                    <a:pt x="234" y="110"/>
                  </a:lnTo>
                  <a:lnTo>
                    <a:pt x="234" y="106"/>
                  </a:lnTo>
                  <a:lnTo>
                    <a:pt x="236" y="104"/>
                  </a:lnTo>
                  <a:lnTo>
                    <a:pt x="238" y="104"/>
                  </a:lnTo>
                  <a:lnTo>
                    <a:pt x="244" y="106"/>
                  </a:lnTo>
                  <a:lnTo>
                    <a:pt x="244" y="106"/>
                  </a:lnTo>
                  <a:lnTo>
                    <a:pt x="250" y="108"/>
                  </a:lnTo>
                  <a:lnTo>
                    <a:pt x="256" y="108"/>
                  </a:lnTo>
                  <a:lnTo>
                    <a:pt x="266" y="104"/>
                  </a:lnTo>
                  <a:lnTo>
                    <a:pt x="274" y="100"/>
                  </a:lnTo>
                  <a:lnTo>
                    <a:pt x="278" y="96"/>
                  </a:lnTo>
                  <a:lnTo>
                    <a:pt x="278" y="96"/>
                  </a:lnTo>
                  <a:lnTo>
                    <a:pt x="278" y="94"/>
                  </a:lnTo>
                  <a:lnTo>
                    <a:pt x="276" y="94"/>
                  </a:lnTo>
                  <a:lnTo>
                    <a:pt x="268" y="92"/>
                  </a:lnTo>
                  <a:lnTo>
                    <a:pt x="258" y="92"/>
                  </a:lnTo>
                  <a:lnTo>
                    <a:pt x="254" y="94"/>
                  </a:lnTo>
                  <a:lnTo>
                    <a:pt x="252" y="96"/>
                  </a:lnTo>
                  <a:lnTo>
                    <a:pt x="252" y="96"/>
                  </a:lnTo>
                  <a:lnTo>
                    <a:pt x="250" y="98"/>
                  </a:lnTo>
                  <a:lnTo>
                    <a:pt x="248" y="98"/>
                  </a:lnTo>
                  <a:lnTo>
                    <a:pt x="242" y="96"/>
                  </a:lnTo>
                  <a:lnTo>
                    <a:pt x="232" y="94"/>
                  </a:lnTo>
                  <a:lnTo>
                    <a:pt x="218" y="96"/>
                  </a:lnTo>
                  <a:lnTo>
                    <a:pt x="218" y="96"/>
                  </a:lnTo>
                  <a:lnTo>
                    <a:pt x="210" y="94"/>
                  </a:lnTo>
                  <a:lnTo>
                    <a:pt x="204" y="92"/>
                  </a:lnTo>
                  <a:lnTo>
                    <a:pt x="202" y="90"/>
                  </a:lnTo>
                  <a:lnTo>
                    <a:pt x="198" y="86"/>
                  </a:lnTo>
                  <a:lnTo>
                    <a:pt x="198" y="86"/>
                  </a:lnTo>
                  <a:lnTo>
                    <a:pt x="194" y="86"/>
                  </a:lnTo>
                  <a:lnTo>
                    <a:pt x="194" y="84"/>
                  </a:lnTo>
                  <a:lnTo>
                    <a:pt x="202" y="84"/>
                  </a:lnTo>
                  <a:lnTo>
                    <a:pt x="206" y="84"/>
                  </a:lnTo>
                  <a:lnTo>
                    <a:pt x="206" y="84"/>
                  </a:lnTo>
                  <a:lnTo>
                    <a:pt x="192" y="80"/>
                  </a:lnTo>
                  <a:lnTo>
                    <a:pt x="192" y="80"/>
                  </a:lnTo>
                  <a:lnTo>
                    <a:pt x="184" y="76"/>
                  </a:lnTo>
                  <a:lnTo>
                    <a:pt x="182" y="74"/>
                  </a:lnTo>
                  <a:lnTo>
                    <a:pt x="182" y="72"/>
                  </a:lnTo>
                  <a:lnTo>
                    <a:pt x="184" y="70"/>
                  </a:lnTo>
                  <a:lnTo>
                    <a:pt x="192" y="70"/>
                  </a:lnTo>
                  <a:lnTo>
                    <a:pt x="192" y="70"/>
                  </a:lnTo>
                  <a:lnTo>
                    <a:pt x="200" y="72"/>
                  </a:lnTo>
                  <a:lnTo>
                    <a:pt x="206" y="70"/>
                  </a:lnTo>
                  <a:lnTo>
                    <a:pt x="214" y="70"/>
                  </a:lnTo>
                  <a:lnTo>
                    <a:pt x="228" y="70"/>
                  </a:lnTo>
                  <a:lnTo>
                    <a:pt x="228" y="70"/>
                  </a:lnTo>
                  <a:lnTo>
                    <a:pt x="238" y="70"/>
                  </a:lnTo>
                  <a:lnTo>
                    <a:pt x="240" y="68"/>
                  </a:lnTo>
                  <a:lnTo>
                    <a:pt x="238" y="68"/>
                  </a:lnTo>
                  <a:lnTo>
                    <a:pt x="236" y="66"/>
                  </a:lnTo>
                  <a:lnTo>
                    <a:pt x="236" y="64"/>
                  </a:lnTo>
                  <a:lnTo>
                    <a:pt x="240" y="64"/>
                  </a:lnTo>
                  <a:lnTo>
                    <a:pt x="240" y="64"/>
                  </a:lnTo>
                  <a:lnTo>
                    <a:pt x="264" y="62"/>
                  </a:lnTo>
                  <a:lnTo>
                    <a:pt x="278" y="62"/>
                  </a:lnTo>
                  <a:lnTo>
                    <a:pt x="292" y="58"/>
                  </a:lnTo>
                  <a:lnTo>
                    <a:pt x="292" y="58"/>
                  </a:lnTo>
                  <a:lnTo>
                    <a:pt x="302" y="58"/>
                  </a:lnTo>
                  <a:lnTo>
                    <a:pt x="310" y="58"/>
                  </a:lnTo>
                  <a:lnTo>
                    <a:pt x="310" y="60"/>
                  </a:lnTo>
                  <a:lnTo>
                    <a:pt x="310" y="62"/>
                  </a:lnTo>
                  <a:lnTo>
                    <a:pt x="304" y="68"/>
                  </a:lnTo>
                  <a:lnTo>
                    <a:pt x="304" y="68"/>
                  </a:lnTo>
                  <a:lnTo>
                    <a:pt x="310" y="68"/>
                  </a:lnTo>
                  <a:lnTo>
                    <a:pt x="314" y="70"/>
                  </a:lnTo>
                  <a:lnTo>
                    <a:pt x="318" y="72"/>
                  </a:lnTo>
                  <a:lnTo>
                    <a:pt x="324" y="72"/>
                  </a:lnTo>
                  <a:lnTo>
                    <a:pt x="324" y="72"/>
                  </a:lnTo>
                  <a:lnTo>
                    <a:pt x="330" y="70"/>
                  </a:lnTo>
                  <a:lnTo>
                    <a:pt x="330" y="66"/>
                  </a:lnTo>
                  <a:lnTo>
                    <a:pt x="328" y="64"/>
                  </a:lnTo>
                  <a:lnTo>
                    <a:pt x="330" y="64"/>
                  </a:lnTo>
                  <a:lnTo>
                    <a:pt x="330" y="64"/>
                  </a:lnTo>
                  <a:lnTo>
                    <a:pt x="334" y="64"/>
                  </a:lnTo>
                  <a:lnTo>
                    <a:pt x="338" y="66"/>
                  </a:lnTo>
                  <a:lnTo>
                    <a:pt x="344" y="68"/>
                  </a:lnTo>
                  <a:lnTo>
                    <a:pt x="354" y="68"/>
                  </a:lnTo>
                  <a:lnTo>
                    <a:pt x="354" y="68"/>
                  </a:lnTo>
                  <a:lnTo>
                    <a:pt x="344" y="66"/>
                  </a:lnTo>
                  <a:lnTo>
                    <a:pt x="342" y="64"/>
                  </a:lnTo>
                  <a:lnTo>
                    <a:pt x="346" y="62"/>
                  </a:lnTo>
                  <a:lnTo>
                    <a:pt x="354" y="58"/>
                  </a:lnTo>
                  <a:lnTo>
                    <a:pt x="354" y="58"/>
                  </a:lnTo>
                  <a:lnTo>
                    <a:pt x="346" y="60"/>
                  </a:lnTo>
                  <a:lnTo>
                    <a:pt x="338" y="58"/>
                  </a:lnTo>
                  <a:lnTo>
                    <a:pt x="338" y="58"/>
                  </a:lnTo>
                  <a:lnTo>
                    <a:pt x="332" y="54"/>
                  </a:lnTo>
                  <a:lnTo>
                    <a:pt x="328" y="54"/>
                  </a:lnTo>
                  <a:lnTo>
                    <a:pt x="326" y="54"/>
                  </a:lnTo>
                  <a:lnTo>
                    <a:pt x="326" y="56"/>
                  </a:lnTo>
                  <a:lnTo>
                    <a:pt x="326" y="60"/>
                  </a:lnTo>
                  <a:lnTo>
                    <a:pt x="322" y="58"/>
                  </a:lnTo>
                  <a:lnTo>
                    <a:pt x="322" y="58"/>
                  </a:lnTo>
                  <a:lnTo>
                    <a:pt x="314" y="54"/>
                  </a:lnTo>
                  <a:lnTo>
                    <a:pt x="308" y="52"/>
                  </a:lnTo>
                  <a:lnTo>
                    <a:pt x="302" y="50"/>
                  </a:lnTo>
                  <a:lnTo>
                    <a:pt x="298" y="46"/>
                  </a:lnTo>
                  <a:lnTo>
                    <a:pt x="298" y="46"/>
                  </a:lnTo>
                  <a:lnTo>
                    <a:pt x="294" y="42"/>
                  </a:lnTo>
                  <a:lnTo>
                    <a:pt x="290" y="42"/>
                  </a:lnTo>
                  <a:lnTo>
                    <a:pt x="282" y="42"/>
                  </a:lnTo>
                  <a:lnTo>
                    <a:pt x="276" y="42"/>
                  </a:lnTo>
                  <a:lnTo>
                    <a:pt x="274" y="40"/>
                  </a:lnTo>
                  <a:lnTo>
                    <a:pt x="274" y="40"/>
                  </a:lnTo>
                  <a:lnTo>
                    <a:pt x="274" y="40"/>
                  </a:lnTo>
                  <a:lnTo>
                    <a:pt x="276" y="36"/>
                  </a:lnTo>
                  <a:lnTo>
                    <a:pt x="278" y="36"/>
                  </a:lnTo>
                  <a:lnTo>
                    <a:pt x="282" y="36"/>
                  </a:lnTo>
                  <a:lnTo>
                    <a:pt x="292" y="30"/>
                  </a:lnTo>
                  <a:lnTo>
                    <a:pt x="292" y="30"/>
                  </a:lnTo>
                  <a:lnTo>
                    <a:pt x="298" y="28"/>
                  </a:lnTo>
                  <a:lnTo>
                    <a:pt x="302" y="26"/>
                  </a:lnTo>
                  <a:lnTo>
                    <a:pt x="308" y="28"/>
                  </a:lnTo>
                  <a:lnTo>
                    <a:pt x="314" y="30"/>
                  </a:lnTo>
                  <a:lnTo>
                    <a:pt x="316" y="32"/>
                  </a:lnTo>
                  <a:lnTo>
                    <a:pt x="320" y="32"/>
                  </a:lnTo>
                  <a:lnTo>
                    <a:pt x="320" y="32"/>
                  </a:lnTo>
                  <a:lnTo>
                    <a:pt x="324" y="32"/>
                  </a:lnTo>
                  <a:lnTo>
                    <a:pt x="330" y="32"/>
                  </a:lnTo>
                  <a:lnTo>
                    <a:pt x="338" y="32"/>
                  </a:lnTo>
                  <a:lnTo>
                    <a:pt x="358" y="26"/>
                  </a:lnTo>
                  <a:lnTo>
                    <a:pt x="358" y="26"/>
                  </a:lnTo>
                  <a:lnTo>
                    <a:pt x="368" y="24"/>
                  </a:lnTo>
                  <a:lnTo>
                    <a:pt x="372" y="20"/>
                  </a:lnTo>
                  <a:lnTo>
                    <a:pt x="378" y="18"/>
                  </a:lnTo>
                  <a:lnTo>
                    <a:pt x="392" y="14"/>
                  </a:lnTo>
                  <a:lnTo>
                    <a:pt x="392" y="14"/>
                  </a:lnTo>
                  <a:lnTo>
                    <a:pt x="404" y="12"/>
                  </a:lnTo>
                  <a:lnTo>
                    <a:pt x="410" y="12"/>
                  </a:lnTo>
                  <a:lnTo>
                    <a:pt x="416" y="12"/>
                  </a:lnTo>
                  <a:lnTo>
                    <a:pt x="428" y="8"/>
                  </a:lnTo>
                  <a:lnTo>
                    <a:pt x="428" y="8"/>
                  </a:lnTo>
                  <a:lnTo>
                    <a:pt x="436" y="6"/>
                  </a:lnTo>
                  <a:lnTo>
                    <a:pt x="440" y="6"/>
                  </a:lnTo>
                  <a:lnTo>
                    <a:pt x="440" y="8"/>
                  </a:lnTo>
                  <a:lnTo>
                    <a:pt x="438" y="10"/>
                  </a:lnTo>
                  <a:lnTo>
                    <a:pt x="438" y="10"/>
                  </a:lnTo>
                  <a:lnTo>
                    <a:pt x="438" y="12"/>
                  </a:lnTo>
                  <a:lnTo>
                    <a:pt x="440" y="14"/>
                  </a:lnTo>
                  <a:lnTo>
                    <a:pt x="444" y="16"/>
                  </a:lnTo>
                  <a:lnTo>
                    <a:pt x="446" y="14"/>
                  </a:lnTo>
                  <a:lnTo>
                    <a:pt x="446" y="14"/>
                  </a:lnTo>
                  <a:lnTo>
                    <a:pt x="446" y="12"/>
                  </a:lnTo>
                  <a:lnTo>
                    <a:pt x="446" y="10"/>
                  </a:lnTo>
                  <a:lnTo>
                    <a:pt x="442" y="8"/>
                  </a:lnTo>
                  <a:lnTo>
                    <a:pt x="444" y="6"/>
                  </a:lnTo>
                  <a:lnTo>
                    <a:pt x="456" y="6"/>
                  </a:lnTo>
                  <a:lnTo>
                    <a:pt x="456" y="6"/>
                  </a:lnTo>
                  <a:lnTo>
                    <a:pt x="464" y="4"/>
                  </a:lnTo>
                  <a:lnTo>
                    <a:pt x="462" y="6"/>
                  </a:lnTo>
                  <a:lnTo>
                    <a:pt x="458" y="8"/>
                  </a:lnTo>
                  <a:lnTo>
                    <a:pt x="458" y="8"/>
                  </a:lnTo>
                  <a:lnTo>
                    <a:pt x="458" y="10"/>
                  </a:lnTo>
                  <a:lnTo>
                    <a:pt x="458" y="10"/>
                  </a:lnTo>
                  <a:lnTo>
                    <a:pt x="462" y="10"/>
                  </a:lnTo>
                  <a:lnTo>
                    <a:pt x="468" y="8"/>
                  </a:lnTo>
                  <a:lnTo>
                    <a:pt x="486" y="4"/>
                  </a:lnTo>
                  <a:lnTo>
                    <a:pt x="486" y="4"/>
                  </a:lnTo>
                  <a:lnTo>
                    <a:pt x="506" y="0"/>
                  </a:lnTo>
                  <a:lnTo>
                    <a:pt x="524" y="0"/>
                  </a:lnTo>
                  <a:lnTo>
                    <a:pt x="524" y="0"/>
                  </a:lnTo>
                  <a:lnTo>
                    <a:pt x="534" y="0"/>
                  </a:lnTo>
                  <a:lnTo>
                    <a:pt x="534" y="2"/>
                  </a:lnTo>
                  <a:lnTo>
                    <a:pt x="532" y="2"/>
                  </a:lnTo>
                  <a:lnTo>
                    <a:pt x="530" y="6"/>
                  </a:lnTo>
                  <a:lnTo>
                    <a:pt x="534" y="6"/>
                  </a:lnTo>
                  <a:lnTo>
                    <a:pt x="534" y="6"/>
                  </a:lnTo>
                  <a:lnTo>
                    <a:pt x="542" y="4"/>
                  </a:lnTo>
                  <a:lnTo>
                    <a:pt x="542" y="4"/>
                  </a:lnTo>
                  <a:lnTo>
                    <a:pt x="540" y="2"/>
                  </a:lnTo>
                  <a:lnTo>
                    <a:pt x="538" y="0"/>
                  </a:lnTo>
                  <a:lnTo>
                    <a:pt x="540" y="0"/>
                  </a:lnTo>
                  <a:lnTo>
                    <a:pt x="540" y="0"/>
                  </a:lnTo>
                  <a:lnTo>
                    <a:pt x="546" y="0"/>
                  </a:lnTo>
                  <a:lnTo>
                    <a:pt x="550" y="2"/>
                  </a:lnTo>
                  <a:lnTo>
                    <a:pt x="554" y="2"/>
                  </a:lnTo>
                  <a:lnTo>
                    <a:pt x="566" y="2"/>
                  </a:lnTo>
                  <a:lnTo>
                    <a:pt x="566" y="2"/>
                  </a:lnTo>
                  <a:lnTo>
                    <a:pt x="578" y="2"/>
                  </a:lnTo>
                  <a:lnTo>
                    <a:pt x="580" y="2"/>
                  </a:lnTo>
                  <a:lnTo>
                    <a:pt x="580" y="4"/>
                  </a:lnTo>
                  <a:lnTo>
                    <a:pt x="576" y="6"/>
                  </a:lnTo>
                  <a:lnTo>
                    <a:pt x="568" y="10"/>
                  </a:lnTo>
                  <a:lnTo>
                    <a:pt x="568" y="10"/>
                  </a:lnTo>
                  <a:lnTo>
                    <a:pt x="576" y="12"/>
                  </a:lnTo>
                  <a:lnTo>
                    <a:pt x="582" y="12"/>
                  </a:lnTo>
                  <a:lnTo>
                    <a:pt x="590" y="10"/>
                  </a:lnTo>
                  <a:lnTo>
                    <a:pt x="596" y="8"/>
                  </a:lnTo>
                  <a:lnTo>
                    <a:pt x="598" y="8"/>
                  </a:lnTo>
                  <a:lnTo>
                    <a:pt x="602" y="8"/>
                  </a:lnTo>
                  <a:lnTo>
                    <a:pt x="602" y="8"/>
                  </a:lnTo>
                  <a:lnTo>
                    <a:pt x="608" y="10"/>
                  </a:lnTo>
                  <a:lnTo>
                    <a:pt x="612" y="10"/>
                  </a:lnTo>
                  <a:lnTo>
                    <a:pt x="616" y="10"/>
                  </a:lnTo>
                  <a:lnTo>
                    <a:pt x="624" y="10"/>
                  </a:lnTo>
                  <a:lnTo>
                    <a:pt x="624" y="10"/>
                  </a:lnTo>
                  <a:lnTo>
                    <a:pt x="630" y="10"/>
                  </a:lnTo>
                  <a:lnTo>
                    <a:pt x="638" y="10"/>
                  </a:lnTo>
                  <a:lnTo>
                    <a:pt x="650" y="10"/>
                  </a:lnTo>
                  <a:lnTo>
                    <a:pt x="672" y="18"/>
                  </a:lnTo>
                  <a:lnTo>
                    <a:pt x="672" y="18"/>
                  </a:lnTo>
                  <a:lnTo>
                    <a:pt x="674" y="14"/>
                  </a:lnTo>
                  <a:lnTo>
                    <a:pt x="676" y="10"/>
                  </a:lnTo>
                  <a:lnTo>
                    <a:pt x="680" y="8"/>
                  </a:lnTo>
                  <a:lnTo>
                    <a:pt x="682" y="8"/>
                  </a:lnTo>
                  <a:lnTo>
                    <a:pt x="686" y="8"/>
                  </a:lnTo>
                  <a:lnTo>
                    <a:pt x="690" y="10"/>
                  </a:lnTo>
                  <a:lnTo>
                    <a:pt x="690" y="10"/>
                  </a:lnTo>
                  <a:lnTo>
                    <a:pt x="692" y="14"/>
                  </a:lnTo>
                  <a:lnTo>
                    <a:pt x="696" y="14"/>
                  </a:lnTo>
                  <a:lnTo>
                    <a:pt x="702" y="14"/>
                  </a:lnTo>
                  <a:lnTo>
                    <a:pt x="710" y="16"/>
                  </a:lnTo>
                  <a:lnTo>
                    <a:pt x="712" y="16"/>
                  </a:lnTo>
                  <a:lnTo>
                    <a:pt x="716" y="20"/>
                  </a:lnTo>
                  <a:lnTo>
                    <a:pt x="716" y="20"/>
                  </a:lnTo>
                  <a:lnTo>
                    <a:pt x="670" y="46"/>
                  </a:lnTo>
                  <a:lnTo>
                    <a:pt x="618" y="78"/>
                  </a:lnTo>
                  <a:lnTo>
                    <a:pt x="558" y="118"/>
                  </a:lnTo>
                  <a:lnTo>
                    <a:pt x="526" y="140"/>
                  </a:lnTo>
                  <a:lnTo>
                    <a:pt x="494" y="164"/>
                  </a:lnTo>
                  <a:lnTo>
                    <a:pt x="494" y="164"/>
                  </a:lnTo>
                  <a:lnTo>
                    <a:pt x="500" y="164"/>
                  </a:lnTo>
                  <a:lnTo>
                    <a:pt x="506" y="164"/>
                  </a:lnTo>
                  <a:lnTo>
                    <a:pt x="506" y="164"/>
                  </a:lnTo>
                  <a:lnTo>
                    <a:pt x="512" y="166"/>
                  </a:lnTo>
                  <a:lnTo>
                    <a:pt x="514" y="166"/>
                  </a:lnTo>
                  <a:lnTo>
                    <a:pt x="518" y="166"/>
                  </a:lnTo>
                  <a:lnTo>
                    <a:pt x="520" y="166"/>
                  </a:lnTo>
                  <a:lnTo>
                    <a:pt x="520" y="166"/>
                  </a:lnTo>
                  <a:lnTo>
                    <a:pt x="522" y="174"/>
                  </a:lnTo>
                  <a:lnTo>
                    <a:pt x="526" y="178"/>
                  </a:lnTo>
                  <a:lnTo>
                    <a:pt x="530" y="180"/>
                  </a:lnTo>
                  <a:lnTo>
                    <a:pt x="530" y="180"/>
                  </a:lnTo>
                  <a:lnTo>
                    <a:pt x="538" y="180"/>
                  </a:lnTo>
                  <a:lnTo>
                    <a:pt x="542" y="178"/>
                  </a:lnTo>
                  <a:lnTo>
                    <a:pt x="546" y="176"/>
                  </a:lnTo>
                  <a:lnTo>
                    <a:pt x="552" y="176"/>
                  </a:lnTo>
                  <a:lnTo>
                    <a:pt x="552" y="176"/>
                  </a:lnTo>
                  <a:lnTo>
                    <a:pt x="558" y="176"/>
                  </a:lnTo>
                  <a:lnTo>
                    <a:pt x="558" y="174"/>
                  </a:lnTo>
                  <a:lnTo>
                    <a:pt x="560" y="172"/>
                  </a:lnTo>
                  <a:lnTo>
                    <a:pt x="566" y="170"/>
                  </a:lnTo>
                  <a:lnTo>
                    <a:pt x="566" y="170"/>
                  </a:lnTo>
                  <a:lnTo>
                    <a:pt x="578" y="170"/>
                  </a:lnTo>
                  <a:lnTo>
                    <a:pt x="578" y="170"/>
                  </a:lnTo>
                  <a:lnTo>
                    <a:pt x="574" y="174"/>
                  </a:lnTo>
                  <a:lnTo>
                    <a:pt x="574" y="174"/>
                  </a:lnTo>
                  <a:lnTo>
                    <a:pt x="574" y="176"/>
                  </a:lnTo>
                  <a:lnTo>
                    <a:pt x="574" y="180"/>
                  </a:lnTo>
                  <a:lnTo>
                    <a:pt x="576" y="192"/>
                  </a:lnTo>
                  <a:lnTo>
                    <a:pt x="576" y="206"/>
                  </a:lnTo>
                  <a:lnTo>
                    <a:pt x="576" y="212"/>
                  </a:lnTo>
                  <a:lnTo>
                    <a:pt x="574" y="218"/>
                  </a:lnTo>
                  <a:lnTo>
                    <a:pt x="574" y="218"/>
                  </a:lnTo>
                  <a:lnTo>
                    <a:pt x="574" y="222"/>
                  </a:lnTo>
                  <a:lnTo>
                    <a:pt x="576" y="222"/>
                  </a:lnTo>
                  <a:lnTo>
                    <a:pt x="576" y="224"/>
                  </a:lnTo>
                  <a:lnTo>
                    <a:pt x="574" y="226"/>
                  </a:lnTo>
                  <a:lnTo>
                    <a:pt x="574" y="226"/>
                  </a:lnTo>
                  <a:lnTo>
                    <a:pt x="574" y="228"/>
                  </a:lnTo>
                  <a:lnTo>
                    <a:pt x="574" y="230"/>
                  </a:lnTo>
                  <a:lnTo>
                    <a:pt x="578" y="234"/>
                  </a:lnTo>
                  <a:lnTo>
                    <a:pt x="582" y="238"/>
                  </a:lnTo>
                  <a:lnTo>
                    <a:pt x="582" y="240"/>
                  </a:lnTo>
                  <a:lnTo>
                    <a:pt x="580" y="242"/>
                  </a:lnTo>
                  <a:lnTo>
                    <a:pt x="580" y="242"/>
                  </a:lnTo>
                  <a:lnTo>
                    <a:pt x="576" y="246"/>
                  </a:lnTo>
                  <a:lnTo>
                    <a:pt x="574" y="248"/>
                  </a:lnTo>
                  <a:lnTo>
                    <a:pt x="572" y="252"/>
                  </a:lnTo>
                  <a:lnTo>
                    <a:pt x="566" y="254"/>
                  </a:lnTo>
                  <a:lnTo>
                    <a:pt x="566" y="254"/>
                  </a:lnTo>
                  <a:close/>
                </a:path>
              </a:pathLst>
            </a:custGeom>
            <a:solidFill>
              <a:srgbClr val="FFDD8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p:nvSpPr>
          <p:spPr bwMode="auto">
            <a:xfrm>
              <a:off x="2222500" y="3405188"/>
              <a:ext cx="349250" cy="136525"/>
            </a:xfrm>
            <a:custGeom>
              <a:avLst/>
              <a:gdLst/>
              <a:ahLst/>
              <a:cxnLst>
                <a:cxn ang="0">
                  <a:pos x="6" y="34"/>
                </a:cxn>
                <a:cxn ang="0">
                  <a:pos x="10" y="34"/>
                </a:cxn>
                <a:cxn ang="0">
                  <a:pos x="20" y="32"/>
                </a:cxn>
                <a:cxn ang="0">
                  <a:pos x="22" y="28"/>
                </a:cxn>
                <a:cxn ang="0">
                  <a:pos x="32" y="24"/>
                </a:cxn>
                <a:cxn ang="0">
                  <a:pos x="42" y="20"/>
                </a:cxn>
                <a:cxn ang="0">
                  <a:pos x="46" y="16"/>
                </a:cxn>
                <a:cxn ang="0">
                  <a:pos x="74" y="20"/>
                </a:cxn>
                <a:cxn ang="0">
                  <a:pos x="66" y="22"/>
                </a:cxn>
                <a:cxn ang="0">
                  <a:pos x="62" y="26"/>
                </a:cxn>
                <a:cxn ang="0">
                  <a:pos x="80" y="28"/>
                </a:cxn>
                <a:cxn ang="0">
                  <a:pos x="92" y="30"/>
                </a:cxn>
                <a:cxn ang="0">
                  <a:pos x="96" y="32"/>
                </a:cxn>
                <a:cxn ang="0">
                  <a:pos x="106" y="38"/>
                </a:cxn>
                <a:cxn ang="0">
                  <a:pos x="126" y="44"/>
                </a:cxn>
                <a:cxn ang="0">
                  <a:pos x="130" y="46"/>
                </a:cxn>
                <a:cxn ang="0">
                  <a:pos x="132" y="56"/>
                </a:cxn>
                <a:cxn ang="0">
                  <a:pos x="140" y="64"/>
                </a:cxn>
                <a:cxn ang="0">
                  <a:pos x="150" y="66"/>
                </a:cxn>
                <a:cxn ang="0">
                  <a:pos x="154" y="68"/>
                </a:cxn>
                <a:cxn ang="0">
                  <a:pos x="156" y="74"/>
                </a:cxn>
                <a:cxn ang="0">
                  <a:pos x="144" y="82"/>
                </a:cxn>
                <a:cxn ang="0">
                  <a:pos x="158" y="84"/>
                </a:cxn>
                <a:cxn ang="0">
                  <a:pos x="174" y="82"/>
                </a:cxn>
                <a:cxn ang="0">
                  <a:pos x="188" y="82"/>
                </a:cxn>
                <a:cxn ang="0">
                  <a:pos x="198" y="82"/>
                </a:cxn>
                <a:cxn ang="0">
                  <a:pos x="218" y="76"/>
                </a:cxn>
                <a:cxn ang="0">
                  <a:pos x="218" y="72"/>
                </a:cxn>
                <a:cxn ang="0">
                  <a:pos x="210" y="66"/>
                </a:cxn>
                <a:cxn ang="0">
                  <a:pos x="200" y="64"/>
                </a:cxn>
                <a:cxn ang="0">
                  <a:pos x="196" y="64"/>
                </a:cxn>
                <a:cxn ang="0">
                  <a:pos x="186" y="62"/>
                </a:cxn>
                <a:cxn ang="0">
                  <a:pos x="190" y="56"/>
                </a:cxn>
                <a:cxn ang="0">
                  <a:pos x="192" y="52"/>
                </a:cxn>
                <a:cxn ang="0">
                  <a:pos x="182" y="50"/>
                </a:cxn>
                <a:cxn ang="0">
                  <a:pos x="168" y="46"/>
                </a:cxn>
                <a:cxn ang="0">
                  <a:pos x="154" y="38"/>
                </a:cxn>
                <a:cxn ang="0">
                  <a:pos x="148" y="38"/>
                </a:cxn>
                <a:cxn ang="0">
                  <a:pos x="144" y="32"/>
                </a:cxn>
                <a:cxn ang="0">
                  <a:pos x="142" y="32"/>
                </a:cxn>
                <a:cxn ang="0">
                  <a:pos x="128" y="26"/>
                </a:cxn>
                <a:cxn ang="0">
                  <a:pos x="116" y="18"/>
                </a:cxn>
                <a:cxn ang="0">
                  <a:pos x="102" y="8"/>
                </a:cxn>
                <a:cxn ang="0">
                  <a:pos x="88" y="6"/>
                </a:cxn>
                <a:cxn ang="0">
                  <a:pos x="82" y="4"/>
                </a:cxn>
                <a:cxn ang="0">
                  <a:pos x="58" y="2"/>
                </a:cxn>
                <a:cxn ang="0">
                  <a:pos x="44" y="2"/>
                </a:cxn>
                <a:cxn ang="0">
                  <a:pos x="26" y="8"/>
                </a:cxn>
                <a:cxn ang="0">
                  <a:pos x="16" y="14"/>
                </a:cxn>
                <a:cxn ang="0">
                  <a:pos x="14" y="26"/>
                </a:cxn>
                <a:cxn ang="0">
                  <a:pos x="8" y="30"/>
                </a:cxn>
              </a:cxnLst>
              <a:rect l="0" t="0" r="r" b="b"/>
              <a:pathLst>
                <a:path w="220" h="86">
                  <a:moveTo>
                    <a:pt x="0" y="32"/>
                  </a:moveTo>
                  <a:lnTo>
                    <a:pt x="0" y="32"/>
                  </a:lnTo>
                  <a:lnTo>
                    <a:pt x="2" y="36"/>
                  </a:lnTo>
                  <a:lnTo>
                    <a:pt x="6" y="34"/>
                  </a:lnTo>
                  <a:lnTo>
                    <a:pt x="6" y="34"/>
                  </a:lnTo>
                  <a:lnTo>
                    <a:pt x="10" y="32"/>
                  </a:lnTo>
                  <a:lnTo>
                    <a:pt x="12" y="32"/>
                  </a:lnTo>
                  <a:lnTo>
                    <a:pt x="12" y="32"/>
                  </a:lnTo>
                  <a:lnTo>
                    <a:pt x="12" y="32"/>
                  </a:lnTo>
                  <a:lnTo>
                    <a:pt x="10" y="34"/>
                  </a:lnTo>
                  <a:lnTo>
                    <a:pt x="12" y="34"/>
                  </a:lnTo>
                  <a:lnTo>
                    <a:pt x="14" y="34"/>
                  </a:lnTo>
                  <a:lnTo>
                    <a:pt x="14" y="34"/>
                  </a:lnTo>
                  <a:lnTo>
                    <a:pt x="16" y="32"/>
                  </a:lnTo>
                  <a:lnTo>
                    <a:pt x="20" y="32"/>
                  </a:lnTo>
                  <a:lnTo>
                    <a:pt x="20" y="32"/>
                  </a:lnTo>
                  <a:lnTo>
                    <a:pt x="22" y="30"/>
                  </a:lnTo>
                  <a:lnTo>
                    <a:pt x="24" y="30"/>
                  </a:lnTo>
                  <a:lnTo>
                    <a:pt x="22" y="28"/>
                  </a:lnTo>
                  <a:lnTo>
                    <a:pt x="22" y="28"/>
                  </a:lnTo>
                  <a:lnTo>
                    <a:pt x="22" y="28"/>
                  </a:lnTo>
                  <a:lnTo>
                    <a:pt x="22" y="26"/>
                  </a:lnTo>
                  <a:lnTo>
                    <a:pt x="26" y="24"/>
                  </a:lnTo>
                  <a:lnTo>
                    <a:pt x="26" y="24"/>
                  </a:lnTo>
                  <a:lnTo>
                    <a:pt x="32" y="24"/>
                  </a:lnTo>
                  <a:lnTo>
                    <a:pt x="36" y="24"/>
                  </a:lnTo>
                  <a:lnTo>
                    <a:pt x="36" y="24"/>
                  </a:lnTo>
                  <a:lnTo>
                    <a:pt x="40" y="22"/>
                  </a:lnTo>
                  <a:lnTo>
                    <a:pt x="42" y="20"/>
                  </a:lnTo>
                  <a:lnTo>
                    <a:pt x="42" y="20"/>
                  </a:lnTo>
                  <a:lnTo>
                    <a:pt x="44" y="18"/>
                  </a:lnTo>
                  <a:lnTo>
                    <a:pt x="44" y="18"/>
                  </a:lnTo>
                  <a:lnTo>
                    <a:pt x="44" y="16"/>
                  </a:lnTo>
                  <a:lnTo>
                    <a:pt x="46" y="16"/>
                  </a:lnTo>
                  <a:lnTo>
                    <a:pt x="46" y="16"/>
                  </a:lnTo>
                  <a:lnTo>
                    <a:pt x="60" y="16"/>
                  </a:lnTo>
                  <a:lnTo>
                    <a:pt x="70" y="18"/>
                  </a:lnTo>
                  <a:lnTo>
                    <a:pt x="70" y="18"/>
                  </a:lnTo>
                  <a:lnTo>
                    <a:pt x="74" y="20"/>
                  </a:lnTo>
                  <a:lnTo>
                    <a:pt x="74" y="20"/>
                  </a:lnTo>
                  <a:lnTo>
                    <a:pt x="72" y="20"/>
                  </a:lnTo>
                  <a:lnTo>
                    <a:pt x="72" y="20"/>
                  </a:lnTo>
                  <a:lnTo>
                    <a:pt x="68" y="22"/>
                  </a:lnTo>
                  <a:lnTo>
                    <a:pt x="66" y="22"/>
                  </a:lnTo>
                  <a:lnTo>
                    <a:pt x="66" y="22"/>
                  </a:lnTo>
                  <a:lnTo>
                    <a:pt x="60" y="22"/>
                  </a:lnTo>
                  <a:lnTo>
                    <a:pt x="58" y="22"/>
                  </a:lnTo>
                  <a:lnTo>
                    <a:pt x="58" y="22"/>
                  </a:lnTo>
                  <a:lnTo>
                    <a:pt x="58" y="24"/>
                  </a:lnTo>
                  <a:lnTo>
                    <a:pt x="62" y="26"/>
                  </a:lnTo>
                  <a:lnTo>
                    <a:pt x="62" y="26"/>
                  </a:lnTo>
                  <a:lnTo>
                    <a:pt x="66" y="28"/>
                  </a:lnTo>
                  <a:lnTo>
                    <a:pt x="72" y="28"/>
                  </a:lnTo>
                  <a:lnTo>
                    <a:pt x="72" y="28"/>
                  </a:lnTo>
                  <a:lnTo>
                    <a:pt x="80" y="28"/>
                  </a:lnTo>
                  <a:lnTo>
                    <a:pt x="84" y="30"/>
                  </a:lnTo>
                  <a:lnTo>
                    <a:pt x="88" y="28"/>
                  </a:lnTo>
                  <a:lnTo>
                    <a:pt x="88" y="28"/>
                  </a:lnTo>
                  <a:lnTo>
                    <a:pt x="90" y="28"/>
                  </a:lnTo>
                  <a:lnTo>
                    <a:pt x="92" y="30"/>
                  </a:lnTo>
                  <a:lnTo>
                    <a:pt x="94" y="28"/>
                  </a:lnTo>
                  <a:lnTo>
                    <a:pt x="94" y="28"/>
                  </a:lnTo>
                  <a:lnTo>
                    <a:pt x="96" y="28"/>
                  </a:lnTo>
                  <a:lnTo>
                    <a:pt x="94" y="30"/>
                  </a:lnTo>
                  <a:lnTo>
                    <a:pt x="96" y="32"/>
                  </a:lnTo>
                  <a:lnTo>
                    <a:pt x="98" y="32"/>
                  </a:lnTo>
                  <a:lnTo>
                    <a:pt x="98" y="32"/>
                  </a:lnTo>
                  <a:lnTo>
                    <a:pt x="100" y="34"/>
                  </a:lnTo>
                  <a:lnTo>
                    <a:pt x="106" y="38"/>
                  </a:lnTo>
                  <a:lnTo>
                    <a:pt x="106" y="38"/>
                  </a:lnTo>
                  <a:lnTo>
                    <a:pt x="112" y="40"/>
                  </a:lnTo>
                  <a:lnTo>
                    <a:pt x="118" y="42"/>
                  </a:lnTo>
                  <a:lnTo>
                    <a:pt x="118" y="42"/>
                  </a:lnTo>
                  <a:lnTo>
                    <a:pt x="124" y="44"/>
                  </a:lnTo>
                  <a:lnTo>
                    <a:pt x="126" y="44"/>
                  </a:lnTo>
                  <a:lnTo>
                    <a:pt x="126" y="44"/>
                  </a:lnTo>
                  <a:lnTo>
                    <a:pt x="128" y="42"/>
                  </a:lnTo>
                  <a:lnTo>
                    <a:pt x="128" y="44"/>
                  </a:lnTo>
                  <a:lnTo>
                    <a:pt x="128" y="44"/>
                  </a:lnTo>
                  <a:lnTo>
                    <a:pt x="130" y="46"/>
                  </a:lnTo>
                  <a:lnTo>
                    <a:pt x="130" y="46"/>
                  </a:lnTo>
                  <a:lnTo>
                    <a:pt x="130" y="48"/>
                  </a:lnTo>
                  <a:lnTo>
                    <a:pt x="130" y="48"/>
                  </a:lnTo>
                  <a:lnTo>
                    <a:pt x="132" y="52"/>
                  </a:lnTo>
                  <a:lnTo>
                    <a:pt x="132" y="56"/>
                  </a:lnTo>
                  <a:lnTo>
                    <a:pt x="132" y="56"/>
                  </a:lnTo>
                  <a:lnTo>
                    <a:pt x="132" y="58"/>
                  </a:lnTo>
                  <a:lnTo>
                    <a:pt x="136" y="62"/>
                  </a:lnTo>
                  <a:lnTo>
                    <a:pt x="136" y="62"/>
                  </a:lnTo>
                  <a:lnTo>
                    <a:pt x="140" y="64"/>
                  </a:lnTo>
                  <a:lnTo>
                    <a:pt x="144" y="64"/>
                  </a:lnTo>
                  <a:lnTo>
                    <a:pt x="144" y="64"/>
                  </a:lnTo>
                  <a:lnTo>
                    <a:pt x="146" y="66"/>
                  </a:lnTo>
                  <a:lnTo>
                    <a:pt x="150" y="66"/>
                  </a:lnTo>
                  <a:lnTo>
                    <a:pt x="150" y="66"/>
                  </a:lnTo>
                  <a:lnTo>
                    <a:pt x="154" y="64"/>
                  </a:lnTo>
                  <a:lnTo>
                    <a:pt x="156" y="64"/>
                  </a:lnTo>
                  <a:lnTo>
                    <a:pt x="154" y="66"/>
                  </a:lnTo>
                  <a:lnTo>
                    <a:pt x="154" y="66"/>
                  </a:lnTo>
                  <a:lnTo>
                    <a:pt x="154" y="68"/>
                  </a:lnTo>
                  <a:lnTo>
                    <a:pt x="158" y="70"/>
                  </a:lnTo>
                  <a:lnTo>
                    <a:pt x="158" y="70"/>
                  </a:lnTo>
                  <a:lnTo>
                    <a:pt x="160" y="72"/>
                  </a:lnTo>
                  <a:lnTo>
                    <a:pt x="156" y="74"/>
                  </a:lnTo>
                  <a:lnTo>
                    <a:pt x="156" y="74"/>
                  </a:lnTo>
                  <a:lnTo>
                    <a:pt x="150" y="78"/>
                  </a:lnTo>
                  <a:lnTo>
                    <a:pt x="150" y="78"/>
                  </a:lnTo>
                  <a:lnTo>
                    <a:pt x="146" y="80"/>
                  </a:lnTo>
                  <a:lnTo>
                    <a:pt x="144" y="82"/>
                  </a:lnTo>
                  <a:lnTo>
                    <a:pt x="144" y="82"/>
                  </a:lnTo>
                  <a:lnTo>
                    <a:pt x="142" y="84"/>
                  </a:lnTo>
                  <a:lnTo>
                    <a:pt x="148" y="86"/>
                  </a:lnTo>
                  <a:lnTo>
                    <a:pt x="148" y="86"/>
                  </a:lnTo>
                  <a:lnTo>
                    <a:pt x="154" y="84"/>
                  </a:lnTo>
                  <a:lnTo>
                    <a:pt x="158" y="84"/>
                  </a:lnTo>
                  <a:lnTo>
                    <a:pt x="158" y="84"/>
                  </a:lnTo>
                  <a:lnTo>
                    <a:pt x="162" y="84"/>
                  </a:lnTo>
                  <a:lnTo>
                    <a:pt x="168" y="82"/>
                  </a:lnTo>
                  <a:lnTo>
                    <a:pt x="168" y="82"/>
                  </a:lnTo>
                  <a:lnTo>
                    <a:pt x="174" y="82"/>
                  </a:lnTo>
                  <a:lnTo>
                    <a:pt x="176" y="82"/>
                  </a:lnTo>
                  <a:lnTo>
                    <a:pt x="178" y="82"/>
                  </a:lnTo>
                  <a:lnTo>
                    <a:pt x="182" y="82"/>
                  </a:lnTo>
                  <a:lnTo>
                    <a:pt x="182" y="82"/>
                  </a:lnTo>
                  <a:lnTo>
                    <a:pt x="188" y="82"/>
                  </a:lnTo>
                  <a:lnTo>
                    <a:pt x="194" y="82"/>
                  </a:lnTo>
                  <a:lnTo>
                    <a:pt x="194" y="82"/>
                  </a:lnTo>
                  <a:lnTo>
                    <a:pt x="194" y="82"/>
                  </a:lnTo>
                  <a:lnTo>
                    <a:pt x="198" y="82"/>
                  </a:lnTo>
                  <a:lnTo>
                    <a:pt x="198" y="82"/>
                  </a:lnTo>
                  <a:lnTo>
                    <a:pt x="202" y="80"/>
                  </a:lnTo>
                  <a:lnTo>
                    <a:pt x="208" y="78"/>
                  </a:lnTo>
                  <a:lnTo>
                    <a:pt x="208" y="78"/>
                  </a:lnTo>
                  <a:lnTo>
                    <a:pt x="214" y="78"/>
                  </a:lnTo>
                  <a:lnTo>
                    <a:pt x="218" y="76"/>
                  </a:lnTo>
                  <a:lnTo>
                    <a:pt x="218" y="76"/>
                  </a:lnTo>
                  <a:lnTo>
                    <a:pt x="220" y="74"/>
                  </a:lnTo>
                  <a:lnTo>
                    <a:pt x="218" y="72"/>
                  </a:lnTo>
                  <a:lnTo>
                    <a:pt x="218" y="72"/>
                  </a:lnTo>
                  <a:lnTo>
                    <a:pt x="218" y="72"/>
                  </a:lnTo>
                  <a:lnTo>
                    <a:pt x="216" y="72"/>
                  </a:lnTo>
                  <a:lnTo>
                    <a:pt x="214" y="70"/>
                  </a:lnTo>
                  <a:lnTo>
                    <a:pt x="212" y="70"/>
                  </a:lnTo>
                  <a:lnTo>
                    <a:pt x="212" y="70"/>
                  </a:lnTo>
                  <a:lnTo>
                    <a:pt x="210" y="66"/>
                  </a:lnTo>
                  <a:lnTo>
                    <a:pt x="208" y="66"/>
                  </a:lnTo>
                  <a:lnTo>
                    <a:pt x="208" y="66"/>
                  </a:lnTo>
                  <a:lnTo>
                    <a:pt x="204" y="66"/>
                  </a:lnTo>
                  <a:lnTo>
                    <a:pt x="200" y="64"/>
                  </a:lnTo>
                  <a:lnTo>
                    <a:pt x="200" y="64"/>
                  </a:lnTo>
                  <a:lnTo>
                    <a:pt x="200" y="64"/>
                  </a:lnTo>
                  <a:lnTo>
                    <a:pt x="198" y="64"/>
                  </a:lnTo>
                  <a:lnTo>
                    <a:pt x="196" y="64"/>
                  </a:lnTo>
                  <a:lnTo>
                    <a:pt x="196" y="64"/>
                  </a:lnTo>
                  <a:lnTo>
                    <a:pt x="196" y="64"/>
                  </a:lnTo>
                  <a:lnTo>
                    <a:pt x="192" y="64"/>
                  </a:lnTo>
                  <a:lnTo>
                    <a:pt x="190" y="64"/>
                  </a:lnTo>
                  <a:lnTo>
                    <a:pt x="190" y="64"/>
                  </a:lnTo>
                  <a:lnTo>
                    <a:pt x="188" y="62"/>
                  </a:lnTo>
                  <a:lnTo>
                    <a:pt x="186" y="62"/>
                  </a:lnTo>
                  <a:lnTo>
                    <a:pt x="186" y="62"/>
                  </a:lnTo>
                  <a:lnTo>
                    <a:pt x="186" y="62"/>
                  </a:lnTo>
                  <a:lnTo>
                    <a:pt x="192" y="60"/>
                  </a:lnTo>
                  <a:lnTo>
                    <a:pt x="192" y="58"/>
                  </a:lnTo>
                  <a:lnTo>
                    <a:pt x="190" y="56"/>
                  </a:lnTo>
                  <a:lnTo>
                    <a:pt x="190" y="56"/>
                  </a:lnTo>
                  <a:lnTo>
                    <a:pt x="190" y="56"/>
                  </a:lnTo>
                  <a:lnTo>
                    <a:pt x="192" y="54"/>
                  </a:lnTo>
                  <a:lnTo>
                    <a:pt x="192" y="52"/>
                  </a:lnTo>
                  <a:lnTo>
                    <a:pt x="192" y="52"/>
                  </a:lnTo>
                  <a:lnTo>
                    <a:pt x="192" y="52"/>
                  </a:lnTo>
                  <a:lnTo>
                    <a:pt x="188" y="52"/>
                  </a:lnTo>
                  <a:lnTo>
                    <a:pt x="184" y="50"/>
                  </a:lnTo>
                  <a:lnTo>
                    <a:pt x="184" y="50"/>
                  </a:lnTo>
                  <a:lnTo>
                    <a:pt x="182" y="50"/>
                  </a:lnTo>
                  <a:lnTo>
                    <a:pt x="180" y="50"/>
                  </a:lnTo>
                  <a:lnTo>
                    <a:pt x="178" y="50"/>
                  </a:lnTo>
                  <a:lnTo>
                    <a:pt x="178" y="50"/>
                  </a:lnTo>
                  <a:lnTo>
                    <a:pt x="172" y="48"/>
                  </a:lnTo>
                  <a:lnTo>
                    <a:pt x="168" y="46"/>
                  </a:lnTo>
                  <a:lnTo>
                    <a:pt x="168" y="46"/>
                  </a:lnTo>
                  <a:lnTo>
                    <a:pt x="166" y="44"/>
                  </a:lnTo>
                  <a:lnTo>
                    <a:pt x="160" y="42"/>
                  </a:lnTo>
                  <a:lnTo>
                    <a:pt x="154" y="38"/>
                  </a:lnTo>
                  <a:lnTo>
                    <a:pt x="154" y="38"/>
                  </a:lnTo>
                  <a:lnTo>
                    <a:pt x="152" y="38"/>
                  </a:lnTo>
                  <a:lnTo>
                    <a:pt x="152" y="38"/>
                  </a:lnTo>
                  <a:lnTo>
                    <a:pt x="150" y="38"/>
                  </a:lnTo>
                  <a:lnTo>
                    <a:pt x="150" y="38"/>
                  </a:lnTo>
                  <a:lnTo>
                    <a:pt x="148" y="38"/>
                  </a:lnTo>
                  <a:lnTo>
                    <a:pt x="150" y="38"/>
                  </a:lnTo>
                  <a:lnTo>
                    <a:pt x="150" y="36"/>
                  </a:lnTo>
                  <a:lnTo>
                    <a:pt x="150" y="36"/>
                  </a:lnTo>
                  <a:lnTo>
                    <a:pt x="150" y="36"/>
                  </a:lnTo>
                  <a:lnTo>
                    <a:pt x="144" y="32"/>
                  </a:lnTo>
                  <a:lnTo>
                    <a:pt x="144" y="32"/>
                  </a:lnTo>
                  <a:lnTo>
                    <a:pt x="144" y="30"/>
                  </a:lnTo>
                  <a:lnTo>
                    <a:pt x="142" y="32"/>
                  </a:lnTo>
                  <a:lnTo>
                    <a:pt x="142" y="32"/>
                  </a:lnTo>
                  <a:lnTo>
                    <a:pt x="142" y="32"/>
                  </a:lnTo>
                  <a:lnTo>
                    <a:pt x="142" y="32"/>
                  </a:lnTo>
                  <a:lnTo>
                    <a:pt x="138" y="32"/>
                  </a:lnTo>
                  <a:lnTo>
                    <a:pt x="134" y="30"/>
                  </a:lnTo>
                  <a:lnTo>
                    <a:pt x="134" y="30"/>
                  </a:lnTo>
                  <a:lnTo>
                    <a:pt x="128" y="26"/>
                  </a:lnTo>
                  <a:lnTo>
                    <a:pt x="124" y="22"/>
                  </a:lnTo>
                  <a:lnTo>
                    <a:pt x="124" y="22"/>
                  </a:lnTo>
                  <a:lnTo>
                    <a:pt x="120" y="20"/>
                  </a:lnTo>
                  <a:lnTo>
                    <a:pt x="116" y="18"/>
                  </a:lnTo>
                  <a:lnTo>
                    <a:pt x="116" y="18"/>
                  </a:lnTo>
                  <a:lnTo>
                    <a:pt x="110" y="16"/>
                  </a:lnTo>
                  <a:lnTo>
                    <a:pt x="108" y="12"/>
                  </a:lnTo>
                  <a:lnTo>
                    <a:pt x="108" y="12"/>
                  </a:lnTo>
                  <a:lnTo>
                    <a:pt x="106" y="10"/>
                  </a:lnTo>
                  <a:lnTo>
                    <a:pt x="102" y="8"/>
                  </a:lnTo>
                  <a:lnTo>
                    <a:pt x="102" y="8"/>
                  </a:lnTo>
                  <a:lnTo>
                    <a:pt x="98" y="6"/>
                  </a:lnTo>
                  <a:lnTo>
                    <a:pt x="92" y="6"/>
                  </a:lnTo>
                  <a:lnTo>
                    <a:pt x="92" y="6"/>
                  </a:lnTo>
                  <a:lnTo>
                    <a:pt x="88" y="6"/>
                  </a:lnTo>
                  <a:lnTo>
                    <a:pt x="86" y="6"/>
                  </a:lnTo>
                  <a:lnTo>
                    <a:pt x="86" y="6"/>
                  </a:lnTo>
                  <a:lnTo>
                    <a:pt x="86" y="6"/>
                  </a:lnTo>
                  <a:lnTo>
                    <a:pt x="84" y="4"/>
                  </a:lnTo>
                  <a:lnTo>
                    <a:pt x="82" y="4"/>
                  </a:lnTo>
                  <a:lnTo>
                    <a:pt x="76" y="2"/>
                  </a:lnTo>
                  <a:lnTo>
                    <a:pt x="76" y="2"/>
                  </a:lnTo>
                  <a:lnTo>
                    <a:pt x="64" y="0"/>
                  </a:lnTo>
                  <a:lnTo>
                    <a:pt x="60" y="0"/>
                  </a:lnTo>
                  <a:lnTo>
                    <a:pt x="58" y="2"/>
                  </a:lnTo>
                  <a:lnTo>
                    <a:pt x="58" y="2"/>
                  </a:lnTo>
                  <a:lnTo>
                    <a:pt x="56" y="2"/>
                  </a:lnTo>
                  <a:lnTo>
                    <a:pt x="56" y="2"/>
                  </a:lnTo>
                  <a:lnTo>
                    <a:pt x="52" y="2"/>
                  </a:lnTo>
                  <a:lnTo>
                    <a:pt x="44" y="2"/>
                  </a:lnTo>
                  <a:lnTo>
                    <a:pt x="44" y="2"/>
                  </a:lnTo>
                  <a:lnTo>
                    <a:pt x="36" y="6"/>
                  </a:lnTo>
                  <a:lnTo>
                    <a:pt x="36" y="6"/>
                  </a:lnTo>
                  <a:lnTo>
                    <a:pt x="36" y="6"/>
                  </a:lnTo>
                  <a:lnTo>
                    <a:pt x="26" y="8"/>
                  </a:lnTo>
                  <a:lnTo>
                    <a:pt x="22" y="10"/>
                  </a:lnTo>
                  <a:lnTo>
                    <a:pt x="20" y="12"/>
                  </a:lnTo>
                  <a:lnTo>
                    <a:pt x="20" y="12"/>
                  </a:lnTo>
                  <a:lnTo>
                    <a:pt x="18" y="12"/>
                  </a:lnTo>
                  <a:lnTo>
                    <a:pt x="16" y="14"/>
                  </a:lnTo>
                  <a:lnTo>
                    <a:pt x="16" y="14"/>
                  </a:lnTo>
                  <a:lnTo>
                    <a:pt x="12" y="18"/>
                  </a:lnTo>
                  <a:lnTo>
                    <a:pt x="10" y="22"/>
                  </a:lnTo>
                  <a:lnTo>
                    <a:pt x="10" y="22"/>
                  </a:lnTo>
                  <a:lnTo>
                    <a:pt x="14" y="26"/>
                  </a:lnTo>
                  <a:lnTo>
                    <a:pt x="14" y="26"/>
                  </a:lnTo>
                  <a:lnTo>
                    <a:pt x="14" y="26"/>
                  </a:lnTo>
                  <a:lnTo>
                    <a:pt x="14" y="26"/>
                  </a:lnTo>
                  <a:lnTo>
                    <a:pt x="12" y="28"/>
                  </a:lnTo>
                  <a:lnTo>
                    <a:pt x="8" y="30"/>
                  </a:lnTo>
                  <a:lnTo>
                    <a:pt x="8" y="30"/>
                  </a:lnTo>
                  <a:lnTo>
                    <a:pt x="4" y="32"/>
                  </a:lnTo>
                  <a:lnTo>
                    <a:pt x="0" y="32"/>
                  </a:lnTo>
                  <a:lnTo>
                    <a:pt x="0" y="32"/>
                  </a:lnTo>
                  <a:close/>
                </a:path>
              </a:pathLst>
            </a:custGeom>
            <a:solidFill>
              <a:srgbClr val="7C9D4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35"/>
            <p:cNvSpPr>
              <a:spLocks/>
            </p:cNvSpPr>
            <p:nvPr/>
          </p:nvSpPr>
          <p:spPr bwMode="auto">
            <a:xfrm>
              <a:off x="2406650" y="3589338"/>
              <a:ext cx="79375" cy="34925"/>
            </a:xfrm>
            <a:custGeom>
              <a:avLst/>
              <a:gdLst/>
              <a:ahLst/>
              <a:cxnLst>
                <a:cxn ang="0">
                  <a:pos x="24" y="22"/>
                </a:cxn>
                <a:cxn ang="0">
                  <a:pos x="24" y="22"/>
                </a:cxn>
                <a:cxn ang="0">
                  <a:pos x="22" y="18"/>
                </a:cxn>
                <a:cxn ang="0">
                  <a:pos x="18" y="16"/>
                </a:cxn>
                <a:cxn ang="0">
                  <a:pos x="18" y="16"/>
                </a:cxn>
                <a:cxn ang="0">
                  <a:pos x="16" y="16"/>
                </a:cxn>
                <a:cxn ang="0">
                  <a:pos x="14" y="14"/>
                </a:cxn>
                <a:cxn ang="0">
                  <a:pos x="12" y="10"/>
                </a:cxn>
                <a:cxn ang="0">
                  <a:pos x="12" y="10"/>
                </a:cxn>
                <a:cxn ang="0">
                  <a:pos x="10" y="8"/>
                </a:cxn>
                <a:cxn ang="0">
                  <a:pos x="6" y="6"/>
                </a:cxn>
                <a:cxn ang="0">
                  <a:pos x="6" y="6"/>
                </a:cxn>
                <a:cxn ang="0">
                  <a:pos x="2" y="4"/>
                </a:cxn>
                <a:cxn ang="0">
                  <a:pos x="0" y="4"/>
                </a:cxn>
                <a:cxn ang="0">
                  <a:pos x="2" y="2"/>
                </a:cxn>
                <a:cxn ang="0">
                  <a:pos x="2" y="2"/>
                </a:cxn>
                <a:cxn ang="0">
                  <a:pos x="10" y="0"/>
                </a:cxn>
                <a:cxn ang="0">
                  <a:pos x="14" y="0"/>
                </a:cxn>
                <a:cxn ang="0">
                  <a:pos x="14" y="0"/>
                </a:cxn>
                <a:cxn ang="0">
                  <a:pos x="16" y="0"/>
                </a:cxn>
                <a:cxn ang="0">
                  <a:pos x="22" y="0"/>
                </a:cxn>
                <a:cxn ang="0">
                  <a:pos x="22" y="0"/>
                </a:cxn>
                <a:cxn ang="0">
                  <a:pos x="34" y="2"/>
                </a:cxn>
                <a:cxn ang="0">
                  <a:pos x="34" y="2"/>
                </a:cxn>
                <a:cxn ang="0">
                  <a:pos x="38" y="6"/>
                </a:cxn>
                <a:cxn ang="0">
                  <a:pos x="40" y="8"/>
                </a:cxn>
                <a:cxn ang="0">
                  <a:pos x="44" y="10"/>
                </a:cxn>
                <a:cxn ang="0">
                  <a:pos x="44" y="10"/>
                </a:cxn>
                <a:cxn ang="0">
                  <a:pos x="48" y="12"/>
                </a:cxn>
                <a:cxn ang="0">
                  <a:pos x="50" y="14"/>
                </a:cxn>
                <a:cxn ang="0">
                  <a:pos x="50" y="14"/>
                </a:cxn>
                <a:cxn ang="0">
                  <a:pos x="48" y="16"/>
                </a:cxn>
                <a:cxn ang="0">
                  <a:pos x="44" y="16"/>
                </a:cxn>
                <a:cxn ang="0">
                  <a:pos x="44" y="16"/>
                </a:cxn>
                <a:cxn ang="0">
                  <a:pos x="40" y="18"/>
                </a:cxn>
                <a:cxn ang="0">
                  <a:pos x="34" y="18"/>
                </a:cxn>
                <a:cxn ang="0">
                  <a:pos x="34" y="18"/>
                </a:cxn>
                <a:cxn ang="0">
                  <a:pos x="32" y="16"/>
                </a:cxn>
                <a:cxn ang="0">
                  <a:pos x="32" y="18"/>
                </a:cxn>
                <a:cxn ang="0">
                  <a:pos x="32" y="18"/>
                </a:cxn>
                <a:cxn ang="0">
                  <a:pos x="30" y="20"/>
                </a:cxn>
                <a:cxn ang="0">
                  <a:pos x="28" y="18"/>
                </a:cxn>
                <a:cxn ang="0">
                  <a:pos x="28" y="18"/>
                </a:cxn>
                <a:cxn ang="0">
                  <a:pos x="26" y="18"/>
                </a:cxn>
                <a:cxn ang="0">
                  <a:pos x="26" y="20"/>
                </a:cxn>
                <a:cxn ang="0">
                  <a:pos x="26" y="20"/>
                </a:cxn>
                <a:cxn ang="0">
                  <a:pos x="26" y="22"/>
                </a:cxn>
                <a:cxn ang="0">
                  <a:pos x="24" y="22"/>
                </a:cxn>
                <a:cxn ang="0">
                  <a:pos x="24" y="22"/>
                </a:cxn>
              </a:cxnLst>
              <a:rect l="0" t="0" r="r" b="b"/>
              <a:pathLst>
                <a:path w="50" h="22">
                  <a:moveTo>
                    <a:pt x="24" y="22"/>
                  </a:moveTo>
                  <a:lnTo>
                    <a:pt x="24" y="22"/>
                  </a:lnTo>
                  <a:lnTo>
                    <a:pt x="22" y="18"/>
                  </a:lnTo>
                  <a:lnTo>
                    <a:pt x="18" y="16"/>
                  </a:lnTo>
                  <a:lnTo>
                    <a:pt x="18" y="16"/>
                  </a:lnTo>
                  <a:lnTo>
                    <a:pt x="16" y="16"/>
                  </a:lnTo>
                  <a:lnTo>
                    <a:pt x="14" y="14"/>
                  </a:lnTo>
                  <a:lnTo>
                    <a:pt x="12" y="10"/>
                  </a:lnTo>
                  <a:lnTo>
                    <a:pt x="12" y="10"/>
                  </a:lnTo>
                  <a:lnTo>
                    <a:pt x="10" y="8"/>
                  </a:lnTo>
                  <a:lnTo>
                    <a:pt x="6" y="6"/>
                  </a:lnTo>
                  <a:lnTo>
                    <a:pt x="6" y="6"/>
                  </a:lnTo>
                  <a:lnTo>
                    <a:pt x="2" y="4"/>
                  </a:lnTo>
                  <a:lnTo>
                    <a:pt x="0" y="4"/>
                  </a:lnTo>
                  <a:lnTo>
                    <a:pt x="2" y="2"/>
                  </a:lnTo>
                  <a:lnTo>
                    <a:pt x="2" y="2"/>
                  </a:lnTo>
                  <a:lnTo>
                    <a:pt x="10" y="0"/>
                  </a:lnTo>
                  <a:lnTo>
                    <a:pt x="14" y="0"/>
                  </a:lnTo>
                  <a:lnTo>
                    <a:pt x="14" y="0"/>
                  </a:lnTo>
                  <a:lnTo>
                    <a:pt x="16" y="0"/>
                  </a:lnTo>
                  <a:lnTo>
                    <a:pt x="22" y="0"/>
                  </a:lnTo>
                  <a:lnTo>
                    <a:pt x="22" y="0"/>
                  </a:lnTo>
                  <a:lnTo>
                    <a:pt x="34" y="2"/>
                  </a:lnTo>
                  <a:lnTo>
                    <a:pt x="34" y="2"/>
                  </a:lnTo>
                  <a:lnTo>
                    <a:pt x="38" y="6"/>
                  </a:lnTo>
                  <a:lnTo>
                    <a:pt x="40" y="8"/>
                  </a:lnTo>
                  <a:lnTo>
                    <a:pt x="44" y="10"/>
                  </a:lnTo>
                  <a:lnTo>
                    <a:pt x="44" y="10"/>
                  </a:lnTo>
                  <a:lnTo>
                    <a:pt x="48" y="12"/>
                  </a:lnTo>
                  <a:lnTo>
                    <a:pt x="50" y="14"/>
                  </a:lnTo>
                  <a:lnTo>
                    <a:pt x="50" y="14"/>
                  </a:lnTo>
                  <a:lnTo>
                    <a:pt x="48" y="16"/>
                  </a:lnTo>
                  <a:lnTo>
                    <a:pt x="44" y="16"/>
                  </a:lnTo>
                  <a:lnTo>
                    <a:pt x="44" y="16"/>
                  </a:lnTo>
                  <a:lnTo>
                    <a:pt x="40" y="18"/>
                  </a:lnTo>
                  <a:lnTo>
                    <a:pt x="34" y="18"/>
                  </a:lnTo>
                  <a:lnTo>
                    <a:pt x="34" y="18"/>
                  </a:lnTo>
                  <a:lnTo>
                    <a:pt x="32" y="16"/>
                  </a:lnTo>
                  <a:lnTo>
                    <a:pt x="32" y="18"/>
                  </a:lnTo>
                  <a:lnTo>
                    <a:pt x="32" y="18"/>
                  </a:lnTo>
                  <a:lnTo>
                    <a:pt x="30" y="20"/>
                  </a:lnTo>
                  <a:lnTo>
                    <a:pt x="28" y="18"/>
                  </a:lnTo>
                  <a:lnTo>
                    <a:pt x="28" y="18"/>
                  </a:lnTo>
                  <a:lnTo>
                    <a:pt x="26" y="18"/>
                  </a:lnTo>
                  <a:lnTo>
                    <a:pt x="26" y="20"/>
                  </a:lnTo>
                  <a:lnTo>
                    <a:pt x="26" y="20"/>
                  </a:lnTo>
                  <a:lnTo>
                    <a:pt x="26" y="22"/>
                  </a:lnTo>
                  <a:lnTo>
                    <a:pt x="24" y="22"/>
                  </a:lnTo>
                  <a:lnTo>
                    <a:pt x="24" y="22"/>
                  </a:lnTo>
                  <a:close/>
                </a:path>
              </a:pathLst>
            </a:custGeom>
            <a:solidFill>
              <a:srgbClr val="E5C6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6"/>
            <p:cNvSpPr>
              <a:spLocks/>
            </p:cNvSpPr>
            <p:nvPr/>
          </p:nvSpPr>
          <p:spPr bwMode="auto">
            <a:xfrm>
              <a:off x="2781300" y="3595688"/>
              <a:ext cx="53975" cy="15875"/>
            </a:xfrm>
            <a:custGeom>
              <a:avLst/>
              <a:gdLst/>
              <a:ahLst/>
              <a:cxnLst>
                <a:cxn ang="0">
                  <a:pos x="4" y="0"/>
                </a:cxn>
                <a:cxn ang="0">
                  <a:pos x="4" y="0"/>
                </a:cxn>
                <a:cxn ang="0">
                  <a:pos x="2" y="0"/>
                </a:cxn>
                <a:cxn ang="0">
                  <a:pos x="2" y="0"/>
                </a:cxn>
                <a:cxn ang="0">
                  <a:pos x="2" y="2"/>
                </a:cxn>
                <a:cxn ang="0">
                  <a:pos x="0" y="2"/>
                </a:cxn>
                <a:cxn ang="0">
                  <a:pos x="0" y="2"/>
                </a:cxn>
                <a:cxn ang="0">
                  <a:pos x="0" y="2"/>
                </a:cxn>
                <a:cxn ang="0">
                  <a:pos x="0" y="4"/>
                </a:cxn>
                <a:cxn ang="0">
                  <a:pos x="2" y="4"/>
                </a:cxn>
                <a:cxn ang="0">
                  <a:pos x="2" y="4"/>
                </a:cxn>
                <a:cxn ang="0">
                  <a:pos x="0" y="8"/>
                </a:cxn>
                <a:cxn ang="0">
                  <a:pos x="0" y="10"/>
                </a:cxn>
                <a:cxn ang="0">
                  <a:pos x="0" y="10"/>
                </a:cxn>
                <a:cxn ang="0">
                  <a:pos x="0" y="10"/>
                </a:cxn>
                <a:cxn ang="0">
                  <a:pos x="4" y="10"/>
                </a:cxn>
                <a:cxn ang="0">
                  <a:pos x="8" y="10"/>
                </a:cxn>
                <a:cxn ang="0">
                  <a:pos x="8" y="10"/>
                </a:cxn>
                <a:cxn ang="0">
                  <a:pos x="12" y="10"/>
                </a:cxn>
                <a:cxn ang="0">
                  <a:pos x="18" y="10"/>
                </a:cxn>
                <a:cxn ang="0">
                  <a:pos x="18" y="10"/>
                </a:cxn>
                <a:cxn ang="0">
                  <a:pos x="22" y="10"/>
                </a:cxn>
                <a:cxn ang="0">
                  <a:pos x="26" y="10"/>
                </a:cxn>
                <a:cxn ang="0">
                  <a:pos x="26" y="10"/>
                </a:cxn>
                <a:cxn ang="0">
                  <a:pos x="28" y="8"/>
                </a:cxn>
                <a:cxn ang="0">
                  <a:pos x="28" y="6"/>
                </a:cxn>
                <a:cxn ang="0">
                  <a:pos x="30" y="6"/>
                </a:cxn>
                <a:cxn ang="0">
                  <a:pos x="30" y="6"/>
                </a:cxn>
                <a:cxn ang="0">
                  <a:pos x="34" y="4"/>
                </a:cxn>
                <a:cxn ang="0">
                  <a:pos x="34" y="4"/>
                </a:cxn>
                <a:cxn ang="0">
                  <a:pos x="30" y="0"/>
                </a:cxn>
                <a:cxn ang="0">
                  <a:pos x="30" y="0"/>
                </a:cxn>
                <a:cxn ang="0">
                  <a:pos x="22" y="0"/>
                </a:cxn>
                <a:cxn ang="0">
                  <a:pos x="22" y="0"/>
                </a:cxn>
                <a:cxn ang="0">
                  <a:pos x="16" y="0"/>
                </a:cxn>
                <a:cxn ang="0">
                  <a:pos x="4" y="0"/>
                </a:cxn>
                <a:cxn ang="0">
                  <a:pos x="4" y="0"/>
                </a:cxn>
              </a:cxnLst>
              <a:rect l="0" t="0" r="r" b="b"/>
              <a:pathLst>
                <a:path w="34" h="10">
                  <a:moveTo>
                    <a:pt x="4" y="0"/>
                  </a:moveTo>
                  <a:lnTo>
                    <a:pt x="4" y="0"/>
                  </a:lnTo>
                  <a:lnTo>
                    <a:pt x="2" y="0"/>
                  </a:lnTo>
                  <a:lnTo>
                    <a:pt x="2" y="0"/>
                  </a:lnTo>
                  <a:lnTo>
                    <a:pt x="2" y="2"/>
                  </a:lnTo>
                  <a:lnTo>
                    <a:pt x="0" y="2"/>
                  </a:lnTo>
                  <a:lnTo>
                    <a:pt x="0" y="2"/>
                  </a:lnTo>
                  <a:lnTo>
                    <a:pt x="0" y="2"/>
                  </a:lnTo>
                  <a:lnTo>
                    <a:pt x="0" y="4"/>
                  </a:lnTo>
                  <a:lnTo>
                    <a:pt x="2" y="4"/>
                  </a:lnTo>
                  <a:lnTo>
                    <a:pt x="2" y="4"/>
                  </a:lnTo>
                  <a:lnTo>
                    <a:pt x="0" y="8"/>
                  </a:lnTo>
                  <a:lnTo>
                    <a:pt x="0" y="10"/>
                  </a:lnTo>
                  <a:lnTo>
                    <a:pt x="0" y="10"/>
                  </a:lnTo>
                  <a:lnTo>
                    <a:pt x="0" y="10"/>
                  </a:lnTo>
                  <a:lnTo>
                    <a:pt x="4" y="10"/>
                  </a:lnTo>
                  <a:lnTo>
                    <a:pt x="8" y="10"/>
                  </a:lnTo>
                  <a:lnTo>
                    <a:pt x="8" y="10"/>
                  </a:lnTo>
                  <a:lnTo>
                    <a:pt x="12" y="10"/>
                  </a:lnTo>
                  <a:lnTo>
                    <a:pt x="18" y="10"/>
                  </a:lnTo>
                  <a:lnTo>
                    <a:pt x="18" y="10"/>
                  </a:lnTo>
                  <a:lnTo>
                    <a:pt x="22" y="10"/>
                  </a:lnTo>
                  <a:lnTo>
                    <a:pt x="26" y="10"/>
                  </a:lnTo>
                  <a:lnTo>
                    <a:pt x="26" y="10"/>
                  </a:lnTo>
                  <a:lnTo>
                    <a:pt x="28" y="8"/>
                  </a:lnTo>
                  <a:lnTo>
                    <a:pt x="28" y="6"/>
                  </a:lnTo>
                  <a:lnTo>
                    <a:pt x="30" y="6"/>
                  </a:lnTo>
                  <a:lnTo>
                    <a:pt x="30" y="6"/>
                  </a:lnTo>
                  <a:lnTo>
                    <a:pt x="34" y="4"/>
                  </a:lnTo>
                  <a:lnTo>
                    <a:pt x="34" y="4"/>
                  </a:lnTo>
                  <a:lnTo>
                    <a:pt x="30" y="0"/>
                  </a:lnTo>
                  <a:lnTo>
                    <a:pt x="30" y="0"/>
                  </a:lnTo>
                  <a:lnTo>
                    <a:pt x="22" y="0"/>
                  </a:lnTo>
                  <a:lnTo>
                    <a:pt x="22" y="0"/>
                  </a:lnTo>
                  <a:lnTo>
                    <a:pt x="16" y="0"/>
                  </a:lnTo>
                  <a:lnTo>
                    <a:pt x="4" y="0"/>
                  </a:lnTo>
                  <a:lnTo>
                    <a:pt x="4" y="0"/>
                  </a:lnTo>
                  <a:close/>
                </a:path>
              </a:pathLst>
            </a:custGeom>
            <a:solidFill>
              <a:srgbClr val="E2BF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7"/>
            <p:cNvSpPr>
              <a:spLocks/>
            </p:cNvSpPr>
            <p:nvPr/>
          </p:nvSpPr>
          <p:spPr bwMode="auto">
            <a:xfrm>
              <a:off x="1289050" y="1874838"/>
              <a:ext cx="2149475" cy="841375"/>
            </a:xfrm>
            <a:custGeom>
              <a:avLst/>
              <a:gdLst/>
              <a:ahLst/>
              <a:cxnLst>
                <a:cxn ang="0">
                  <a:pos x="618" y="372"/>
                </a:cxn>
                <a:cxn ang="0">
                  <a:pos x="64" y="332"/>
                </a:cxn>
                <a:cxn ang="0">
                  <a:pos x="88" y="256"/>
                </a:cxn>
                <a:cxn ang="0">
                  <a:pos x="64" y="194"/>
                </a:cxn>
                <a:cxn ang="0">
                  <a:pos x="222" y="38"/>
                </a:cxn>
                <a:cxn ang="0">
                  <a:pos x="344" y="38"/>
                </a:cxn>
                <a:cxn ang="0">
                  <a:pos x="406" y="36"/>
                </a:cxn>
                <a:cxn ang="0">
                  <a:pos x="466" y="26"/>
                </a:cxn>
                <a:cxn ang="0">
                  <a:pos x="574" y="42"/>
                </a:cxn>
                <a:cxn ang="0">
                  <a:pos x="600" y="58"/>
                </a:cxn>
                <a:cxn ang="0">
                  <a:pos x="680" y="70"/>
                </a:cxn>
                <a:cxn ang="0">
                  <a:pos x="720" y="48"/>
                </a:cxn>
                <a:cxn ang="0">
                  <a:pos x="738" y="44"/>
                </a:cxn>
                <a:cxn ang="0">
                  <a:pos x="828" y="58"/>
                </a:cxn>
                <a:cxn ang="0">
                  <a:pos x="866" y="46"/>
                </a:cxn>
                <a:cxn ang="0">
                  <a:pos x="922" y="50"/>
                </a:cxn>
                <a:cxn ang="0">
                  <a:pos x="902" y="36"/>
                </a:cxn>
                <a:cxn ang="0">
                  <a:pos x="952" y="2"/>
                </a:cxn>
                <a:cxn ang="0">
                  <a:pos x="964" y="32"/>
                </a:cxn>
                <a:cxn ang="0">
                  <a:pos x="998" y="66"/>
                </a:cxn>
                <a:cxn ang="0">
                  <a:pos x="1108" y="44"/>
                </a:cxn>
                <a:cxn ang="0">
                  <a:pos x="1054" y="76"/>
                </a:cxn>
                <a:cxn ang="0">
                  <a:pos x="1008" y="82"/>
                </a:cxn>
                <a:cxn ang="0">
                  <a:pos x="920" y="86"/>
                </a:cxn>
                <a:cxn ang="0">
                  <a:pos x="884" y="120"/>
                </a:cxn>
                <a:cxn ang="0">
                  <a:pos x="852" y="136"/>
                </a:cxn>
                <a:cxn ang="0">
                  <a:pos x="766" y="176"/>
                </a:cxn>
                <a:cxn ang="0">
                  <a:pos x="772" y="226"/>
                </a:cxn>
                <a:cxn ang="0">
                  <a:pos x="834" y="248"/>
                </a:cxn>
                <a:cxn ang="0">
                  <a:pos x="890" y="284"/>
                </a:cxn>
                <a:cxn ang="0">
                  <a:pos x="890" y="318"/>
                </a:cxn>
                <a:cxn ang="0">
                  <a:pos x="908" y="336"/>
                </a:cxn>
                <a:cxn ang="0">
                  <a:pos x="950" y="316"/>
                </a:cxn>
                <a:cxn ang="0">
                  <a:pos x="1028" y="234"/>
                </a:cxn>
                <a:cxn ang="0">
                  <a:pos x="1052" y="174"/>
                </a:cxn>
                <a:cxn ang="0">
                  <a:pos x="1144" y="138"/>
                </a:cxn>
                <a:cxn ang="0">
                  <a:pos x="1196" y="166"/>
                </a:cxn>
                <a:cxn ang="0">
                  <a:pos x="1180" y="200"/>
                </a:cxn>
                <a:cxn ang="0">
                  <a:pos x="1194" y="216"/>
                </a:cxn>
                <a:cxn ang="0">
                  <a:pos x="1242" y="184"/>
                </a:cxn>
                <a:cxn ang="0">
                  <a:pos x="1276" y="202"/>
                </a:cxn>
                <a:cxn ang="0">
                  <a:pos x="1290" y="246"/>
                </a:cxn>
                <a:cxn ang="0">
                  <a:pos x="1336" y="276"/>
                </a:cxn>
                <a:cxn ang="0">
                  <a:pos x="1334" y="288"/>
                </a:cxn>
                <a:cxn ang="0">
                  <a:pos x="1354" y="316"/>
                </a:cxn>
                <a:cxn ang="0">
                  <a:pos x="1254" y="354"/>
                </a:cxn>
                <a:cxn ang="0">
                  <a:pos x="1100" y="378"/>
                </a:cxn>
                <a:cxn ang="0">
                  <a:pos x="1164" y="378"/>
                </a:cxn>
                <a:cxn ang="0">
                  <a:pos x="1138" y="402"/>
                </a:cxn>
                <a:cxn ang="0">
                  <a:pos x="1180" y="450"/>
                </a:cxn>
                <a:cxn ang="0">
                  <a:pos x="1164" y="468"/>
                </a:cxn>
                <a:cxn ang="0">
                  <a:pos x="1108" y="496"/>
                </a:cxn>
                <a:cxn ang="0">
                  <a:pos x="1126" y="458"/>
                </a:cxn>
                <a:cxn ang="0">
                  <a:pos x="1082" y="450"/>
                </a:cxn>
                <a:cxn ang="0">
                  <a:pos x="1042" y="428"/>
                </a:cxn>
                <a:cxn ang="0">
                  <a:pos x="912" y="482"/>
                </a:cxn>
                <a:cxn ang="0">
                  <a:pos x="848" y="510"/>
                </a:cxn>
                <a:cxn ang="0">
                  <a:pos x="780" y="528"/>
                </a:cxn>
                <a:cxn ang="0">
                  <a:pos x="810" y="480"/>
                </a:cxn>
                <a:cxn ang="0">
                  <a:pos x="840" y="466"/>
                </a:cxn>
                <a:cxn ang="0">
                  <a:pos x="796" y="438"/>
                </a:cxn>
                <a:cxn ang="0">
                  <a:pos x="762" y="392"/>
                </a:cxn>
                <a:cxn ang="0">
                  <a:pos x="724" y="394"/>
                </a:cxn>
              </a:cxnLst>
              <a:rect l="0" t="0" r="r" b="b"/>
              <a:pathLst>
                <a:path w="1354" h="530">
                  <a:moveTo>
                    <a:pt x="694" y="404"/>
                  </a:moveTo>
                  <a:lnTo>
                    <a:pt x="694" y="404"/>
                  </a:lnTo>
                  <a:lnTo>
                    <a:pt x="688" y="402"/>
                  </a:lnTo>
                  <a:lnTo>
                    <a:pt x="684" y="400"/>
                  </a:lnTo>
                  <a:lnTo>
                    <a:pt x="674" y="398"/>
                  </a:lnTo>
                  <a:lnTo>
                    <a:pt x="666" y="400"/>
                  </a:lnTo>
                  <a:lnTo>
                    <a:pt x="662" y="400"/>
                  </a:lnTo>
                  <a:lnTo>
                    <a:pt x="658" y="398"/>
                  </a:lnTo>
                  <a:lnTo>
                    <a:pt x="658" y="398"/>
                  </a:lnTo>
                  <a:lnTo>
                    <a:pt x="654" y="396"/>
                  </a:lnTo>
                  <a:lnTo>
                    <a:pt x="652" y="396"/>
                  </a:lnTo>
                  <a:lnTo>
                    <a:pt x="648" y="396"/>
                  </a:lnTo>
                  <a:lnTo>
                    <a:pt x="642" y="394"/>
                  </a:lnTo>
                  <a:lnTo>
                    <a:pt x="642" y="394"/>
                  </a:lnTo>
                  <a:lnTo>
                    <a:pt x="632" y="390"/>
                  </a:lnTo>
                  <a:lnTo>
                    <a:pt x="624" y="388"/>
                  </a:lnTo>
                  <a:lnTo>
                    <a:pt x="624" y="388"/>
                  </a:lnTo>
                  <a:lnTo>
                    <a:pt x="618" y="386"/>
                  </a:lnTo>
                  <a:lnTo>
                    <a:pt x="616" y="386"/>
                  </a:lnTo>
                  <a:lnTo>
                    <a:pt x="616" y="382"/>
                  </a:lnTo>
                  <a:lnTo>
                    <a:pt x="618" y="380"/>
                  </a:lnTo>
                  <a:lnTo>
                    <a:pt x="620" y="374"/>
                  </a:lnTo>
                  <a:lnTo>
                    <a:pt x="620" y="374"/>
                  </a:lnTo>
                  <a:lnTo>
                    <a:pt x="618" y="372"/>
                  </a:lnTo>
                  <a:lnTo>
                    <a:pt x="618" y="372"/>
                  </a:lnTo>
                  <a:lnTo>
                    <a:pt x="614" y="374"/>
                  </a:lnTo>
                  <a:lnTo>
                    <a:pt x="612" y="374"/>
                  </a:lnTo>
                  <a:lnTo>
                    <a:pt x="608" y="378"/>
                  </a:lnTo>
                  <a:lnTo>
                    <a:pt x="604" y="384"/>
                  </a:lnTo>
                  <a:lnTo>
                    <a:pt x="598" y="386"/>
                  </a:lnTo>
                  <a:lnTo>
                    <a:pt x="598" y="386"/>
                  </a:lnTo>
                  <a:lnTo>
                    <a:pt x="112" y="386"/>
                  </a:lnTo>
                  <a:lnTo>
                    <a:pt x="112" y="386"/>
                  </a:lnTo>
                  <a:lnTo>
                    <a:pt x="100" y="374"/>
                  </a:lnTo>
                  <a:lnTo>
                    <a:pt x="90" y="364"/>
                  </a:lnTo>
                  <a:lnTo>
                    <a:pt x="90" y="364"/>
                  </a:lnTo>
                  <a:lnTo>
                    <a:pt x="84" y="360"/>
                  </a:lnTo>
                  <a:lnTo>
                    <a:pt x="82" y="356"/>
                  </a:lnTo>
                  <a:lnTo>
                    <a:pt x="78" y="352"/>
                  </a:lnTo>
                  <a:lnTo>
                    <a:pt x="72" y="350"/>
                  </a:lnTo>
                  <a:lnTo>
                    <a:pt x="72" y="350"/>
                  </a:lnTo>
                  <a:lnTo>
                    <a:pt x="66" y="350"/>
                  </a:lnTo>
                  <a:lnTo>
                    <a:pt x="64" y="348"/>
                  </a:lnTo>
                  <a:lnTo>
                    <a:pt x="60" y="346"/>
                  </a:lnTo>
                  <a:lnTo>
                    <a:pt x="58" y="342"/>
                  </a:lnTo>
                  <a:lnTo>
                    <a:pt x="58" y="342"/>
                  </a:lnTo>
                  <a:lnTo>
                    <a:pt x="62" y="338"/>
                  </a:lnTo>
                  <a:lnTo>
                    <a:pt x="64" y="332"/>
                  </a:lnTo>
                  <a:lnTo>
                    <a:pt x="66" y="324"/>
                  </a:lnTo>
                  <a:lnTo>
                    <a:pt x="64" y="314"/>
                  </a:lnTo>
                  <a:lnTo>
                    <a:pt x="66" y="306"/>
                  </a:lnTo>
                  <a:lnTo>
                    <a:pt x="66" y="306"/>
                  </a:lnTo>
                  <a:lnTo>
                    <a:pt x="66" y="304"/>
                  </a:lnTo>
                  <a:lnTo>
                    <a:pt x="66" y="302"/>
                  </a:lnTo>
                  <a:lnTo>
                    <a:pt x="64" y="300"/>
                  </a:lnTo>
                  <a:lnTo>
                    <a:pt x="62" y="298"/>
                  </a:lnTo>
                  <a:lnTo>
                    <a:pt x="62" y="296"/>
                  </a:lnTo>
                  <a:lnTo>
                    <a:pt x="68" y="284"/>
                  </a:lnTo>
                  <a:lnTo>
                    <a:pt x="68" y="284"/>
                  </a:lnTo>
                  <a:lnTo>
                    <a:pt x="70" y="282"/>
                  </a:lnTo>
                  <a:lnTo>
                    <a:pt x="68" y="282"/>
                  </a:lnTo>
                  <a:lnTo>
                    <a:pt x="66" y="282"/>
                  </a:lnTo>
                  <a:lnTo>
                    <a:pt x="66" y="282"/>
                  </a:lnTo>
                  <a:lnTo>
                    <a:pt x="72" y="272"/>
                  </a:lnTo>
                  <a:lnTo>
                    <a:pt x="72" y="272"/>
                  </a:lnTo>
                  <a:lnTo>
                    <a:pt x="78" y="270"/>
                  </a:lnTo>
                  <a:lnTo>
                    <a:pt x="80" y="266"/>
                  </a:lnTo>
                  <a:lnTo>
                    <a:pt x="82" y="264"/>
                  </a:lnTo>
                  <a:lnTo>
                    <a:pt x="86" y="260"/>
                  </a:lnTo>
                  <a:lnTo>
                    <a:pt x="86" y="260"/>
                  </a:lnTo>
                  <a:lnTo>
                    <a:pt x="88" y="258"/>
                  </a:lnTo>
                  <a:lnTo>
                    <a:pt x="88" y="256"/>
                  </a:lnTo>
                  <a:lnTo>
                    <a:pt x="84" y="252"/>
                  </a:lnTo>
                  <a:lnTo>
                    <a:pt x="80" y="248"/>
                  </a:lnTo>
                  <a:lnTo>
                    <a:pt x="80" y="246"/>
                  </a:lnTo>
                  <a:lnTo>
                    <a:pt x="80" y="244"/>
                  </a:lnTo>
                  <a:lnTo>
                    <a:pt x="80" y="244"/>
                  </a:lnTo>
                  <a:lnTo>
                    <a:pt x="82" y="242"/>
                  </a:lnTo>
                  <a:lnTo>
                    <a:pt x="82" y="240"/>
                  </a:lnTo>
                  <a:lnTo>
                    <a:pt x="80" y="240"/>
                  </a:lnTo>
                  <a:lnTo>
                    <a:pt x="80" y="236"/>
                  </a:lnTo>
                  <a:lnTo>
                    <a:pt x="80" y="236"/>
                  </a:lnTo>
                  <a:lnTo>
                    <a:pt x="82" y="230"/>
                  </a:lnTo>
                  <a:lnTo>
                    <a:pt x="82" y="224"/>
                  </a:lnTo>
                  <a:lnTo>
                    <a:pt x="82" y="210"/>
                  </a:lnTo>
                  <a:lnTo>
                    <a:pt x="80" y="198"/>
                  </a:lnTo>
                  <a:lnTo>
                    <a:pt x="80" y="194"/>
                  </a:lnTo>
                  <a:lnTo>
                    <a:pt x="80" y="192"/>
                  </a:lnTo>
                  <a:lnTo>
                    <a:pt x="80" y="192"/>
                  </a:lnTo>
                  <a:lnTo>
                    <a:pt x="84" y="188"/>
                  </a:lnTo>
                  <a:lnTo>
                    <a:pt x="84" y="188"/>
                  </a:lnTo>
                  <a:lnTo>
                    <a:pt x="72" y="188"/>
                  </a:lnTo>
                  <a:lnTo>
                    <a:pt x="72" y="188"/>
                  </a:lnTo>
                  <a:lnTo>
                    <a:pt x="66" y="190"/>
                  </a:lnTo>
                  <a:lnTo>
                    <a:pt x="64" y="192"/>
                  </a:lnTo>
                  <a:lnTo>
                    <a:pt x="64" y="194"/>
                  </a:lnTo>
                  <a:lnTo>
                    <a:pt x="58" y="194"/>
                  </a:lnTo>
                  <a:lnTo>
                    <a:pt x="58" y="194"/>
                  </a:lnTo>
                  <a:lnTo>
                    <a:pt x="52" y="194"/>
                  </a:lnTo>
                  <a:lnTo>
                    <a:pt x="48" y="196"/>
                  </a:lnTo>
                  <a:lnTo>
                    <a:pt x="44" y="198"/>
                  </a:lnTo>
                  <a:lnTo>
                    <a:pt x="36" y="198"/>
                  </a:lnTo>
                  <a:lnTo>
                    <a:pt x="36" y="198"/>
                  </a:lnTo>
                  <a:lnTo>
                    <a:pt x="32" y="196"/>
                  </a:lnTo>
                  <a:lnTo>
                    <a:pt x="28" y="192"/>
                  </a:lnTo>
                  <a:lnTo>
                    <a:pt x="26" y="184"/>
                  </a:lnTo>
                  <a:lnTo>
                    <a:pt x="26" y="184"/>
                  </a:lnTo>
                  <a:lnTo>
                    <a:pt x="24" y="184"/>
                  </a:lnTo>
                  <a:lnTo>
                    <a:pt x="20" y="184"/>
                  </a:lnTo>
                  <a:lnTo>
                    <a:pt x="18" y="184"/>
                  </a:lnTo>
                  <a:lnTo>
                    <a:pt x="12" y="182"/>
                  </a:lnTo>
                  <a:lnTo>
                    <a:pt x="12" y="182"/>
                  </a:lnTo>
                  <a:lnTo>
                    <a:pt x="6" y="182"/>
                  </a:lnTo>
                  <a:lnTo>
                    <a:pt x="0" y="182"/>
                  </a:lnTo>
                  <a:lnTo>
                    <a:pt x="0" y="182"/>
                  </a:lnTo>
                  <a:lnTo>
                    <a:pt x="32" y="158"/>
                  </a:lnTo>
                  <a:lnTo>
                    <a:pt x="64" y="136"/>
                  </a:lnTo>
                  <a:lnTo>
                    <a:pt x="124" y="96"/>
                  </a:lnTo>
                  <a:lnTo>
                    <a:pt x="176" y="64"/>
                  </a:lnTo>
                  <a:lnTo>
                    <a:pt x="222" y="38"/>
                  </a:lnTo>
                  <a:lnTo>
                    <a:pt x="222" y="38"/>
                  </a:lnTo>
                  <a:lnTo>
                    <a:pt x="234" y="38"/>
                  </a:lnTo>
                  <a:lnTo>
                    <a:pt x="246" y="40"/>
                  </a:lnTo>
                  <a:lnTo>
                    <a:pt x="270" y="50"/>
                  </a:lnTo>
                  <a:lnTo>
                    <a:pt x="270" y="50"/>
                  </a:lnTo>
                  <a:lnTo>
                    <a:pt x="276" y="52"/>
                  </a:lnTo>
                  <a:lnTo>
                    <a:pt x="276" y="48"/>
                  </a:lnTo>
                  <a:lnTo>
                    <a:pt x="276" y="44"/>
                  </a:lnTo>
                  <a:lnTo>
                    <a:pt x="278" y="42"/>
                  </a:lnTo>
                  <a:lnTo>
                    <a:pt x="282" y="40"/>
                  </a:lnTo>
                  <a:lnTo>
                    <a:pt x="292" y="40"/>
                  </a:lnTo>
                  <a:lnTo>
                    <a:pt x="292" y="40"/>
                  </a:lnTo>
                  <a:lnTo>
                    <a:pt x="302" y="40"/>
                  </a:lnTo>
                  <a:lnTo>
                    <a:pt x="308" y="40"/>
                  </a:lnTo>
                  <a:lnTo>
                    <a:pt x="310" y="40"/>
                  </a:lnTo>
                  <a:lnTo>
                    <a:pt x="306" y="44"/>
                  </a:lnTo>
                  <a:lnTo>
                    <a:pt x="306" y="44"/>
                  </a:lnTo>
                  <a:lnTo>
                    <a:pt x="304" y="48"/>
                  </a:lnTo>
                  <a:lnTo>
                    <a:pt x="306" y="48"/>
                  </a:lnTo>
                  <a:lnTo>
                    <a:pt x="320" y="40"/>
                  </a:lnTo>
                  <a:lnTo>
                    <a:pt x="320" y="40"/>
                  </a:lnTo>
                  <a:lnTo>
                    <a:pt x="328" y="38"/>
                  </a:lnTo>
                  <a:lnTo>
                    <a:pt x="336" y="38"/>
                  </a:lnTo>
                  <a:lnTo>
                    <a:pt x="344" y="38"/>
                  </a:lnTo>
                  <a:lnTo>
                    <a:pt x="354" y="36"/>
                  </a:lnTo>
                  <a:lnTo>
                    <a:pt x="354" y="36"/>
                  </a:lnTo>
                  <a:lnTo>
                    <a:pt x="376" y="30"/>
                  </a:lnTo>
                  <a:lnTo>
                    <a:pt x="390" y="26"/>
                  </a:lnTo>
                  <a:lnTo>
                    <a:pt x="390" y="26"/>
                  </a:lnTo>
                  <a:lnTo>
                    <a:pt x="396" y="26"/>
                  </a:lnTo>
                  <a:lnTo>
                    <a:pt x="400" y="28"/>
                  </a:lnTo>
                  <a:lnTo>
                    <a:pt x="402" y="30"/>
                  </a:lnTo>
                  <a:lnTo>
                    <a:pt x="402" y="30"/>
                  </a:lnTo>
                  <a:lnTo>
                    <a:pt x="396" y="32"/>
                  </a:lnTo>
                  <a:lnTo>
                    <a:pt x="396" y="32"/>
                  </a:lnTo>
                  <a:lnTo>
                    <a:pt x="376" y="36"/>
                  </a:lnTo>
                  <a:lnTo>
                    <a:pt x="366" y="38"/>
                  </a:lnTo>
                  <a:lnTo>
                    <a:pt x="358" y="44"/>
                  </a:lnTo>
                  <a:lnTo>
                    <a:pt x="358" y="44"/>
                  </a:lnTo>
                  <a:lnTo>
                    <a:pt x="366" y="40"/>
                  </a:lnTo>
                  <a:lnTo>
                    <a:pt x="376" y="40"/>
                  </a:lnTo>
                  <a:lnTo>
                    <a:pt x="376" y="40"/>
                  </a:lnTo>
                  <a:lnTo>
                    <a:pt x="390" y="38"/>
                  </a:lnTo>
                  <a:lnTo>
                    <a:pt x="398" y="36"/>
                  </a:lnTo>
                  <a:lnTo>
                    <a:pt x="404" y="34"/>
                  </a:lnTo>
                  <a:lnTo>
                    <a:pt x="406" y="36"/>
                  </a:lnTo>
                  <a:lnTo>
                    <a:pt x="406" y="36"/>
                  </a:lnTo>
                  <a:lnTo>
                    <a:pt x="406" y="36"/>
                  </a:lnTo>
                  <a:lnTo>
                    <a:pt x="406" y="38"/>
                  </a:lnTo>
                  <a:lnTo>
                    <a:pt x="408" y="40"/>
                  </a:lnTo>
                  <a:lnTo>
                    <a:pt x="414" y="38"/>
                  </a:lnTo>
                  <a:lnTo>
                    <a:pt x="426" y="30"/>
                  </a:lnTo>
                  <a:lnTo>
                    <a:pt x="426" y="30"/>
                  </a:lnTo>
                  <a:lnTo>
                    <a:pt x="426" y="26"/>
                  </a:lnTo>
                  <a:lnTo>
                    <a:pt x="426" y="24"/>
                  </a:lnTo>
                  <a:lnTo>
                    <a:pt x="428" y="22"/>
                  </a:lnTo>
                  <a:lnTo>
                    <a:pt x="430" y="22"/>
                  </a:lnTo>
                  <a:lnTo>
                    <a:pt x="440" y="26"/>
                  </a:lnTo>
                  <a:lnTo>
                    <a:pt x="440" y="26"/>
                  </a:lnTo>
                  <a:lnTo>
                    <a:pt x="444" y="28"/>
                  </a:lnTo>
                  <a:lnTo>
                    <a:pt x="446" y="30"/>
                  </a:lnTo>
                  <a:lnTo>
                    <a:pt x="446" y="36"/>
                  </a:lnTo>
                  <a:lnTo>
                    <a:pt x="446" y="40"/>
                  </a:lnTo>
                  <a:lnTo>
                    <a:pt x="454" y="40"/>
                  </a:lnTo>
                  <a:lnTo>
                    <a:pt x="454" y="40"/>
                  </a:lnTo>
                  <a:lnTo>
                    <a:pt x="458" y="38"/>
                  </a:lnTo>
                  <a:lnTo>
                    <a:pt x="458" y="36"/>
                  </a:lnTo>
                  <a:lnTo>
                    <a:pt x="458" y="34"/>
                  </a:lnTo>
                  <a:lnTo>
                    <a:pt x="462" y="30"/>
                  </a:lnTo>
                  <a:lnTo>
                    <a:pt x="462" y="30"/>
                  </a:lnTo>
                  <a:lnTo>
                    <a:pt x="466" y="28"/>
                  </a:lnTo>
                  <a:lnTo>
                    <a:pt x="466" y="26"/>
                  </a:lnTo>
                  <a:lnTo>
                    <a:pt x="468" y="24"/>
                  </a:lnTo>
                  <a:lnTo>
                    <a:pt x="474" y="22"/>
                  </a:lnTo>
                  <a:lnTo>
                    <a:pt x="474" y="22"/>
                  </a:lnTo>
                  <a:lnTo>
                    <a:pt x="486" y="20"/>
                  </a:lnTo>
                  <a:lnTo>
                    <a:pt x="488" y="22"/>
                  </a:lnTo>
                  <a:lnTo>
                    <a:pt x="488" y="22"/>
                  </a:lnTo>
                  <a:lnTo>
                    <a:pt x="484" y="26"/>
                  </a:lnTo>
                  <a:lnTo>
                    <a:pt x="484" y="26"/>
                  </a:lnTo>
                  <a:lnTo>
                    <a:pt x="478" y="28"/>
                  </a:lnTo>
                  <a:lnTo>
                    <a:pt x="480" y="30"/>
                  </a:lnTo>
                  <a:lnTo>
                    <a:pt x="480" y="32"/>
                  </a:lnTo>
                  <a:lnTo>
                    <a:pt x="474" y="38"/>
                  </a:lnTo>
                  <a:lnTo>
                    <a:pt x="474" y="38"/>
                  </a:lnTo>
                  <a:lnTo>
                    <a:pt x="488" y="36"/>
                  </a:lnTo>
                  <a:lnTo>
                    <a:pt x="494" y="34"/>
                  </a:lnTo>
                  <a:lnTo>
                    <a:pt x="498" y="32"/>
                  </a:lnTo>
                  <a:lnTo>
                    <a:pt x="506" y="30"/>
                  </a:lnTo>
                  <a:lnTo>
                    <a:pt x="506" y="30"/>
                  </a:lnTo>
                  <a:lnTo>
                    <a:pt x="516" y="30"/>
                  </a:lnTo>
                  <a:lnTo>
                    <a:pt x="524" y="32"/>
                  </a:lnTo>
                  <a:lnTo>
                    <a:pt x="532" y="36"/>
                  </a:lnTo>
                  <a:lnTo>
                    <a:pt x="546" y="38"/>
                  </a:lnTo>
                  <a:lnTo>
                    <a:pt x="546" y="38"/>
                  </a:lnTo>
                  <a:lnTo>
                    <a:pt x="574" y="42"/>
                  </a:lnTo>
                  <a:lnTo>
                    <a:pt x="582" y="42"/>
                  </a:lnTo>
                  <a:lnTo>
                    <a:pt x="584" y="40"/>
                  </a:lnTo>
                  <a:lnTo>
                    <a:pt x="582" y="40"/>
                  </a:lnTo>
                  <a:lnTo>
                    <a:pt x="582" y="40"/>
                  </a:lnTo>
                  <a:lnTo>
                    <a:pt x="580" y="38"/>
                  </a:lnTo>
                  <a:lnTo>
                    <a:pt x="582" y="38"/>
                  </a:lnTo>
                  <a:lnTo>
                    <a:pt x="594" y="40"/>
                  </a:lnTo>
                  <a:lnTo>
                    <a:pt x="594" y="40"/>
                  </a:lnTo>
                  <a:lnTo>
                    <a:pt x="598" y="42"/>
                  </a:lnTo>
                  <a:lnTo>
                    <a:pt x="600" y="44"/>
                  </a:lnTo>
                  <a:lnTo>
                    <a:pt x="602" y="48"/>
                  </a:lnTo>
                  <a:lnTo>
                    <a:pt x="602" y="50"/>
                  </a:lnTo>
                  <a:lnTo>
                    <a:pt x="602" y="50"/>
                  </a:lnTo>
                  <a:lnTo>
                    <a:pt x="596" y="50"/>
                  </a:lnTo>
                  <a:lnTo>
                    <a:pt x="592" y="48"/>
                  </a:lnTo>
                  <a:lnTo>
                    <a:pt x="584" y="50"/>
                  </a:lnTo>
                  <a:lnTo>
                    <a:pt x="582" y="50"/>
                  </a:lnTo>
                  <a:lnTo>
                    <a:pt x="578" y="54"/>
                  </a:lnTo>
                  <a:lnTo>
                    <a:pt x="578" y="54"/>
                  </a:lnTo>
                  <a:lnTo>
                    <a:pt x="588" y="54"/>
                  </a:lnTo>
                  <a:lnTo>
                    <a:pt x="590" y="56"/>
                  </a:lnTo>
                  <a:lnTo>
                    <a:pt x="592" y="58"/>
                  </a:lnTo>
                  <a:lnTo>
                    <a:pt x="600" y="58"/>
                  </a:lnTo>
                  <a:lnTo>
                    <a:pt x="600" y="58"/>
                  </a:lnTo>
                  <a:lnTo>
                    <a:pt x="606" y="58"/>
                  </a:lnTo>
                  <a:lnTo>
                    <a:pt x="612" y="60"/>
                  </a:lnTo>
                  <a:lnTo>
                    <a:pt x="616" y="62"/>
                  </a:lnTo>
                  <a:lnTo>
                    <a:pt x="624" y="60"/>
                  </a:lnTo>
                  <a:lnTo>
                    <a:pt x="624" y="60"/>
                  </a:lnTo>
                  <a:lnTo>
                    <a:pt x="634" y="58"/>
                  </a:lnTo>
                  <a:lnTo>
                    <a:pt x="640" y="58"/>
                  </a:lnTo>
                  <a:lnTo>
                    <a:pt x="646" y="56"/>
                  </a:lnTo>
                  <a:lnTo>
                    <a:pt x="652" y="54"/>
                  </a:lnTo>
                  <a:lnTo>
                    <a:pt x="652" y="54"/>
                  </a:lnTo>
                  <a:lnTo>
                    <a:pt x="660" y="52"/>
                  </a:lnTo>
                  <a:lnTo>
                    <a:pt x="666" y="52"/>
                  </a:lnTo>
                  <a:lnTo>
                    <a:pt x="678" y="60"/>
                  </a:lnTo>
                  <a:lnTo>
                    <a:pt x="678" y="60"/>
                  </a:lnTo>
                  <a:lnTo>
                    <a:pt x="682" y="64"/>
                  </a:lnTo>
                  <a:lnTo>
                    <a:pt x="678" y="66"/>
                  </a:lnTo>
                  <a:lnTo>
                    <a:pt x="676" y="68"/>
                  </a:lnTo>
                  <a:lnTo>
                    <a:pt x="672" y="70"/>
                  </a:lnTo>
                  <a:lnTo>
                    <a:pt x="670" y="76"/>
                  </a:lnTo>
                  <a:lnTo>
                    <a:pt x="670" y="82"/>
                  </a:lnTo>
                  <a:lnTo>
                    <a:pt x="670" y="82"/>
                  </a:lnTo>
                  <a:lnTo>
                    <a:pt x="672" y="74"/>
                  </a:lnTo>
                  <a:lnTo>
                    <a:pt x="674" y="72"/>
                  </a:lnTo>
                  <a:lnTo>
                    <a:pt x="680" y="70"/>
                  </a:lnTo>
                  <a:lnTo>
                    <a:pt x="680" y="70"/>
                  </a:lnTo>
                  <a:lnTo>
                    <a:pt x="684" y="66"/>
                  </a:lnTo>
                  <a:lnTo>
                    <a:pt x="684" y="64"/>
                  </a:lnTo>
                  <a:lnTo>
                    <a:pt x="684" y="62"/>
                  </a:lnTo>
                  <a:lnTo>
                    <a:pt x="684" y="60"/>
                  </a:lnTo>
                  <a:lnTo>
                    <a:pt x="684" y="60"/>
                  </a:lnTo>
                  <a:lnTo>
                    <a:pt x="692" y="56"/>
                  </a:lnTo>
                  <a:lnTo>
                    <a:pt x="692" y="56"/>
                  </a:lnTo>
                  <a:lnTo>
                    <a:pt x="706" y="52"/>
                  </a:lnTo>
                  <a:lnTo>
                    <a:pt x="716" y="52"/>
                  </a:lnTo>
                  <a:lnTo>
                    <a:pt x="716" y="52"/>
                  </a:lnTo>
                  <a:lnTo>
                    <a:pt x="722" y="50"/>
                  </a:lnTo>
                  <a:lnTo>
                    <a:pt x="730" y="50"/>
                  </a:lnTo>
                  <a:lnTo>
                    <a:pt x="730" y="50"/>
                  </a:lnTo>
                  <a:lnTo>
                    <a:pt x="732" y="50"/>
                  </a:lnTo>
                  <a:lnTo>
                    <a:pt x="734" y="48"/>
                  </a:lnTo>
                  <a:lnTo>
                    <a:pt x="732" y="46"/>
                  </a:lnTo>
                  <a:lnTo>
                    <a:pt x="730" y="46"/>
                  </a:lnTo>
                  <a:lnTo>
                    <a:pt x="730" y="46"/>
                  </a:lnTo>
                  <a:lnTo>
                    <a:pt x="726" y="48"/>
                  </a:lnTo>
                  <a:lnTo>
                    <a:pt x="724" y="48"/>
                  </a:lnTo>
                  <a:lnTo>
                    <a:pt x="722" y="46"/>
                  </a:lnTo>
                  <a:lnTo>
                    <a:pt x="720" y="48"/>
                  </a:lnTo>
                  <a:lnTo>
                    <a:pt x="720" y="48"/>
                  </a:lnTo>
                  <a:lnTo>
                    <a:pt x="716" y="48"/>
                  </a:lnTo>
                  <a:lnTo>
                    <a:pt x="714" y="48"/>
                  </a:lnTo>
                  <a:lnTo>
                    <a:pt x="712" y="48"/>
                  </a:lnTo>
                  <a:lnTo>
                    <a:pt x="708" y="50"/>
                  </a:lnTo>
                  <a:lnTo>
                    <a:pt x="708" y="50"/>
                  </a:lnTo>
                  <a:lnTo>
                    <a:pt x="702" y="52"/>
                  </a:lnTo>
                  <a:lnTo>
                    <a:pt x="700" y="50"/>
                  </a:lnTo>
                  <a:lnTo>
                    <a:pt x="698" y="50"/>
                  </a:lnTo>
                  <a:lnTo>
                    <a:pt x="694" y="50"/>
                  </a:lnTo>
                  <a:lnTo>
                    <a:pt x="694" y="50"/>
                  </a:lnTo>
                  <a:lnTo>
                    <a:pt x="694" y="48"/>
                  </a:lnTo>
                  <a:lnTo>
                    <a:pt x="694" y="46"/>
                  </a:lnTo>
                  <a:lnTo>
                    <a:pt x="698" y="44"/>
                  </a:lnTo>
                  <a:lnTo>
                    <a:pt x="706" y="42"/>
                  </a:lnTo>
                  <a:lnTo>
                    <a:pt x="706" y="42"/>
                  </a:lnTo>
                  <a:lnTo>
                    <a:pt x="718" y="40"/>
                  </a:lnTo>
                  <a:lnTo>
                    <a:pt x="726" y="38"/>
                  </a:lnTo>
                  <a:lnTo>
                    <a:pt x="732" y="36"/>
                  </a:lnTo>
                  <a:lnTo>
                    <a:pt x="740" y="36"/>
                  </a:lnTo>
                  <a:lnTo>
                    <a:pt x="740" y="36"/>
                  </a:lnTo>
                  <a:lnTo>
                    <a:pt x="742" y="36"/>
                  </a:lnTo>
                  <a:lnTo>
                    <a:pt x="742" y="38"/>
                  </a:lnTo>
                  <a:lnTo>
                    <a:pt x="740" y="40"/>
                  </a:lnTo>
                  <a:lnTo>
                    <a:pt x="738" y="44"/>
                  </a:lnTo>
                  <a:lnTo>
                    <a:pt x="738" y="44"/>
                  </a:lnTo>
                  <a:lnTo>
                    <a:pt x="738" y="46"/>
                  </a:lnTo>
                  <a:lnTo>
                    <a:pt x="738" y="46"/>
                  </a:lnTo>
                  <a:lnTo>
                    <a:pt x="742" y="48"/>
                  </a:lnTo>
                  <a:lnTo>
                    <a:pt x="742" y="48"/>
                  </a:lnTo>
                  <a:lnTo>
                    <a:pt x="742" y="50"/>
                  </a:lnTo>
                  <a:lnTo>
                    <a:pt x="744" y="48"/>
                  </a:lnTo>
                  <a:lnTo>
                    <a:pt x="744" y="48"/>
                  </a:lnTo>
                  <a:lnTo>
                    <a:pt x="748" y="48"/>
                  </a:lnTo>
                  <a:lnTo>
                    <a:pt x="748" y="50"/>
                  </a:lnTo>
                  <a:lnTo>
                    <a:pt x="748" y="52"/>
                  </a:lnTo>
                  <a:lnTo>
                    <a:pt x="750" y="54"/>
                  </a:lnTo>
                  <a:lnTo>
                    <a:pt x="750" y="54"/>
                  </a:lnTo>
                  <a:lnTo>
                    <a:pt x="756" y="56"/>
                  </a:lnTo>
                  <a:lnTo>
                    <a:pt x="764" y="56"/>
                  </a:lnTo>
                  <a:lnTo>
                    <a:pt x="784" y="56"/>
                  </a:lnTo>
                  <a:lnTo>
                    <a:pt x="784" y="56"/>
                  </a:lnTo>
                  <a:lnTo>
                    <a:pt x="796" y="56"/>
                  </a:lnTo>
                  <a:lnTo>
                    <a:pt x="806" y="54"/>
                  </a:lnTo>
                  <a:lnTo>
                    <a:pt x="816" y="52"/>
                  </a:lnTo>
                  <a:lnTo>
                    <a:pt x="820" y="54"/>
                  </a:lnTo>
                  <a:lnTo>
                    <a:pt x="824" y="54"/>
                  </a:lnTo>
                  <a:lnTo>
                    <a:pt x="824" y="54"/>
                  </a:lnTo>
                  <a:lnTo>
                    <a:pt x="828" y="58"/>
                  </a:lnTo>
                  <a:lnTo>
                    <a:pt x="830" y="58"/>
                  </a:lnTo>
                  <a:lnTo>
                    <a:pt x="834" y="56"/>
                  </a:lnTo>
                  <a:lnTo>
                    <a:pt x="840" y="56"/>
                  </a:lnTo>
                  <a:lnTo>
                    <a:pt x="840" y="56"/>
                  </a:lnTo>
                  <a:lnTo>
                    <a:pt x="846" y="54"/>
                  </a:lnTo>
                  <a:lnTo>
                    <a:pt x="848" y="52"/>
                  </a:lnTo>
                  <a:lnTo>
                    <a:pt x="850" y="50"/>
                  </a:lnTo>
                  <a:lnTo>
                    <a:pt x="852" y="54"/>
                  </a:lnTo>
                  <a:lnTo>
                    <a:pt x="852" y="54"/>
                  </a:lnTo>
                  <a:lnTo>
                    <a:pt x="856" y="58"/>
                  </a:lnTo>
                  <a:lnTo>
                    <a:pt x="860" y="60"/>
                  </a:lnTo>
                  <a:lnTo>
                    <a:pt x="862" y="60"/>
                  </a:lnTo>
                  <a:lnTo>
                    <a:pt x="864" y="58"/>
                  </a:lnTo>
                  <a:lnTo>
                    <a:pt x="864" y="58"/>
                  </a:lnTo>
                  <a:lnTo>
                    <a:pt x="862" y="56"/>
                  </a:lnTo>
                  <a:lnTo>
                    <a:pt x="858" y="54"/>
                  </a:lnTo>
                  <a:lnTo>
                    <a:pt x="854" y="52"/>
                  </a:lnTo>
                  <a:lnTo>
                    <a:pt x="852" y="46"/>
                  </a:lnTo>
                  <a:lnTo>
                    <a:pt x="852" y="46"/>
                  </a:lnTo>
                  <a:lnTo>
                    <a:pt x="858" y="48"/>
                  </a:lnTo>
                  <a:lnTo>
                    <a:pt x="862" y="46"/>
                  </a:lnTo>
                  <a:lnTo>
                    <a:pt x="864" y="44"/>
                  </a:lnTo>
                  <a:lnTo>
                    <a:pt x="866" y="46"/>
                  </a:lnTo>
                  <a:lnTo>
                    <a:pt x="866" y="46"/>
                  </a:lnTo>
                  <a:lnTo>
                    <a:pt x="872" y="50"/>
                  </a:lnTo>
                  <a:lnTo>
                    <a:pt x="876" y="50"/>
                  </a:lnTo>
                  <a:lnTo>
                    <a:pt x="876" y="52"/>
                  </a:lnTo>
                  <a:lnTo>
                    <a:pt x="874" y="54"/>
                  </a:lnTo>
                  <a:lnTo>
                    <a:pt x="874" y="54"/>
                  </a:lnTo>
                  <a:lnTo>
                    <a:pt x="870" y="56"/>
                  </a:lnTo>
                  <a:lnTo>
                    <a:pt x="870" y="58"/>
                  </a:lnTo>
                  <a:lnTo>
                    <a:pt x="870" y="60"/>
                  </a:lnTo>
                  <a:lnTo>
                    <a:pt x="864" y="66"/>
                  </a:lnTo>
                  <a:lnTo>
                    <a:pt x="864" y="66"/>
                  </a:lnTo>
                  <a:lnTo>
                    <a:pt x="872" y="62"/>
                  </a:lnTo>
                  <a:lnTo>
                    <a:pt x="876" y="60"/>
                  </a:lnTo>
                  <a:lnTo>
                    <a:pt x="876" y="56"/>
                  </a:lnTo>
                  <a:lnTo>
                    <a:pt x="882" y="54"/>
                  </a:lnTo>
                  <a:lnTo>
                    <a:pt x="882" y="54"/>
                  </a:lnTo>
                  <a:lnTo>
                    <a:pt x="886" y="52"/>
                  </a:lnTo>
                  <a:lnTo>
                    <a:pt x="890" y="52"/>
                  </a:lnTo>
                  <a:lnTo>
                    <a:pt x="896" y="54"/>
                  </a:lnTo>
                  <a:lnTo>
                    <a:pt x="904" y="54"/>
                  </a:lnTo>
                  <a:lnTo>
                    <a:pt x="904" y="54"/>
                  </a:lnTo>
                  <a:lnTo>
                    <a:pt x="922" y="52"/>
                  </a:lnTo>
                  <a:lnTo>
                    <a:pt x="924" y="52"/>
                  </a:lnTo>
                  <a:lnTo>
                    <a:pt x="922" y="50"/>
                  </a:lnTo>
                  <a:lnTo>
                    <a:pt x="922" y="50"/>
                  </a:lnTo>
                  <a:lnTo>
                    <a:pt x="920" y="48"/>
                  </a:lnTo>
                  <a:lnTo>
                    <a:pt x="918" y="50"/>
                  </a:lnTo>
                  <a:lnTo>
                    <a:pt x="916" y="52"/>
                  </a:lnTo>
                  <a:lnTo>
                    <a:pt x="914" y="50"/>
                  </a:lnTo>
                  <a:lnTo>
                    <a:pt x="914" y="50"/>
                  </a:lnTo>
                  <a:lnTo>
                    <a:pt x="912" y="50"/>
                  </a:lnTo>
                  <a:lnTo>
                    <a:pt x="912" y="48"/>
                  </a:lnTo>
                  <a:lnTo>
                    <a:pt x="916" y="46"/>
                  </a:lnTo>
                  <a:lnTo>
                    <a:pt x="924" y="44"/>
                  </a:lnTo>
                  <a:lnTo>
                    <a:pt x="928" y="44"/>
                  </a:lnTo>
                  <a:lnTo>
                    <a:pt x="928" y="44"/>
                  </a:lnTo>
                  <a:lnTo>
                    <a:pt x="932" y="44"/>
                  </a:lnTo>
                  <a:lnTo>
                    <a:pt x="938" y="42"/>
                  </a:lnTo>
                  <a:lnTo>
                    <a:pt x="944" y="38"/>
                  </a:lnTo>
                  <a:lnTo>
                    <a:pt x="944" y="38"/>
                  </a:lnTo>
                  <a:lnTo>
                    <a:pt x="940" y="38"/>
                  </a:lnTo>
                  <a:lnTo>
                    <a:pt x="932" y="40"/>
                  </a:lnTo>
                  <a:lnTo>
                    <a:pt x="924" y="42"/>
                  </a:lnTo>
                  <a:lnTo>
                    <a:pt x="918" y="40"/>
                  </a:lnTo>
                  <a:lnTo>
                    <a:pt x="918" y="40"/>
                  </a:lnTo>
                  <a:lnTo>
                    <a:pt x="914" y="40"/>
                  </a:lnTo>
                  <a:lnTo>
                    <a:pt x="912" y="40"/>
                  </a:lnTo>
                  <a:lnTo>
                    <a:pt x="908" y="40"/>
                  </a:lnTo>
                  <a:lnTo>
                    <a:pt x="902" y="36"/>
                  </a:lnTo>
                  <a:lnTo>
                    <a:pt x="902" y="36"/>
                  </a:lnTo>
                  <a:lnTo>
                    <a:pt x="900" y="32"/>
                  </a:lnTo>
                  <a:lnTo>
                    <a:pt x="900" y="28"/>
                  </a:lnTo>
                  <a:lnTo>
                    <a:pt x="908" y="26"/>
                  </a:lnTo>
                  <a:lnTo>
                    <a:pt x="916" y="24"/>
                  </a:lnTo>
                  <a:lnTo>
                    <a:pt x="918" y="22"/>
                  </a:lnTo>
                  <a:lnTo>
                    <a:pt x="918" y="20"/>
                  </a:lnTo>
                  <a:lnTo>
                    <a:pt x="918" y="20"/>
                  </a:lnTo>
                  <a:lnTo>
                    <a:pt x="918" y="18"/>
                  </a:lnTo>
                  <a:lnTo>
                    <a:pt x="922" y="16"/>
                  </a:lnTo>
                  <a:lnTo>
                    <a:pt x="932" y="10"/>
                  </a:lnTo>
                  <a:lnTo>
                    <a:pt x="932" y="10"/>
                  </a:lnTo>
                  <a:lnTo>
                    <a:pt x="936" y="8"/>
                  </a:lnTo>
                  <a:lnTo>
                    <a:pt x="938" y="10"/>
                  </a:lnTo>
                  <a:lnTo>
                    <a:pt x="940" y="10"/>
                  </a:lnTo>
                  <a:lnTo>
                    <a:pt x="944" y="8"/>
                  </a:lnTo>
                  <a:lnTo>
                    <a:pt x="944" y="8"/>
                  </a:lnTo>
                  <a:lnTo>
                    <a:pt x="944" y="8"/>
                  </a:lnTo>
                  <a:lnTo>
                    <a:pt x="944" y="6"/>
                  </a:lnTo>
                  <a:lnTo>
                    <a:pt x="942" y="6"/>
                  </a:lnTo>
                  <a:lnTo>
                    <a:pt x="940" y="6"/>
                  </a:lnTo>
                  <a:lnTo>
                    <a:pt x="942" y="4"/>
                  </a:lnTo>
                  <a:lnTo>
                    <a:pt x="952" y="2"/>
                  </a:lnTo>
                  <a:lnTo>
                    <a:pt x="952" y="2"/>
                  </a:lnTo>
                  <a:lnTo>
                    <a:pt x="960" y="0"/>
                  </a:lnTo>
                  <a:lnTo>
                    <a:pt x="966" y="2"/>
                  </a:lnTo>
                  <a:lnTo>
                    <a:pt x="972" y="6"/>
                  </a:lnTo>
                  <a:lnTo>
                    <a:pt x="972" y="8"/>
                  </a:lnTo>
                  <a:lnTo>
                    <a:pt x="972" y="10"/>
                  </a:lnTo>
                  <a:lnTo>
                    <a:pt x="972" y="10"/>
                  </a:lnTo>
                  <a:lnTo>
                    <a:pt x="970" y="12"/>
                  </a:lnTo>
                  <a:lnTo>
                    <a:pt x="972" y="14"/>
                  </a:lnTo>
                  <a:lnTo>
                    <a:pt x="976" y="18"/>
                  </a:lnTo>
                  <a:lnTo>
                    <a:pt x="978" y="20"/>
                  </a:lnTo>
                  <a:lnTo>
                    <a:pt x="978" y="22"/>
                  </a:lnTo>
                  <a:lnTo>
                    <a:pt x="978" y="24"/>
                  </a:lnTo>
                  <a:lnTo>
                    <a:pt x="978" y="24"/>
                  </a:lnTo>
                  <a:lnTo>
                    <a:pt x="972" y="24"/>
                  </a:lnTo>
                  <a:lnTo>
                    <a:pt x="970" y="24"/>
                  </a:lnTo>
                  <a:lnTo>
                    <a:pt x="970" y="22"/>
                  </a:lnTo>
                  <a:lnTo>
                    <a:pt x="966" y="22"/>
                  </a:lnTo>
                  <a:lnTo>
                    <a:pt x="966" y="22"/>
                  </a:lnTo>
                  <a:lnTo>
                    <a:pt x="964" y="24"/>
                  </a:lnTo>
                  <a:lnTo>
                    <a:pt x="964" y="24"/>
                  </a:lnTo>
                  <a:lnTo>
                    <a:pt x="966" y="26"/>
                  </a:lnTo>
                  <a:lnTo>
                    <a:pt x="966" y="28"/>
                  </a:lnTo>
                  <a:lnTo>
                    <a:pt x="966" y="30"/>
                  </a:lnTo>
                  <a:lnTo>
                    <a:pt x="964" y="32"/>
                  </a:lnTo>
                  <a:lnTo>
                    <a:pt x="960" y="34"/>
                  </a:lnTo>
                  <a:lnTo>
                    <a:pt x="960" y="34"/>
                  </a:lnTo>
                  <a:lnTo>
                    <a:pt x="966" y="34"/>
                  </a:lnTo>
                  <a:lnTo>
                    <a:pt x="972" y="36"/>
                  </a:lnTo>
                  <a:lnTo>
                    <a:pt x="972" y="38"/>
                  </a:lnTo>
                  <a:lnTo>
                    <a:pt x="972" y="40"/>
                  </a:lnTo>
                  <a:lnTo>
                    <a:pt x="966" y="46"/>
                  </a:lnTo>
                  <a:lnTo>
                    <a:pt x="966" y="46"/>
                  </a:lnTo>
                  <a:lnTo>
                    <a:pt x="978" y="46"/>
                  </a:lnTo>
                  <a:lnTo>
                    <a:pt x="982" y="44"/>
                  </a:lnTo>
                  <a:lnTo>
                    <a:pt x="988" y="40"/>
                  </a:lnTo>
                  <a:lnTo>
                    <a:pt x="988" y="40"/>
                  </a:lnTo>
                  <a:lnTo>
                    <a:pt x="992" y="38"/>
                  </a:lnTo>
                  <a:lnTo>
                    <a:pt x="994" y="38"/>
                  </a:lnTo>
                  <a:lnTo>
                    <a:pt x="1000" y="40"/>
                  </a:lnTo>
                  <a:lnTo>
                    <a:pt x="1002" y="42"/>
                  </a:lnTo>
                  <a:lnTo>
                    <a:pt x="1004" y="44"/>
                  </a:lnTo>
                  <a:lnTo>
                    <a:pt x="1004" y="48"/>
                  </a:lnTo>
                  <a:lnTo>
                    <a:pt x="1000" y="50"/>
                  </a:lnTo>
                  <a:lnTo>
                    <a:pt x="1000" y="50"/>
                  </a:lnTo>
                  <a:lnTo>
                    <a:pt x="996" y="54"/>
                  </a:lnTo>
                  <a:lnTo>
                    <a:pt x="996" y="58"/>
                  </a:lnTo>
                  <a:lnTo>
                    <a:pt x="998" y="62"/>
                  </a:lnTo>
                  <a:lnTo>
                    <a:pt x="998" y="66"/>
                  </a:lnTo>
                  <a:lnTo>
                    <a:pt x="998" y="66"/>
                  </a:lnTo>
                  <a:lnTo>
                    <a:pt x="1012" y="58"/>
                  </a:lnTo>
                  <a:lnTo>
                    <a:pt x="1022" y="54"/>
                  </a:lnTo>
                  <a:lnTo>
                    <a:pt x="1030" y="52"/>
                  </a:lnTo>
                  <a:lnTo>
                    <a:pt x="1036" y="48"/>
                  </a:lnTo>
                  <a:lnTo>
                    <a:pt x="1036" y="48"/>
                  </a:lnTo>
                  <a:lnTo>
                    <a:pt x="1044" y="44"/>
                  </a:lnTo>
                  <a:lnTo>
                    <a:pt x="1052" y="42"/>
                  </a:lnTo>
                  <a:lnTo>
                    <a:pt x="1052" y="42"/>
                  </a:lnTo>
                  <a:lnTo>
                    <a:pt x="1048" y="40"/>
                  </a:lnTo>
                  <a:lnTo>
                    <a:pt x="1046" y="38"/>
                  </a:lnTo>
                  <a:lnTo>
                    <a:pt x="1048" y="36"/>
                  </a:lnTo>
                  <a:lnTo>
                    <a:pt x="1050" y="34"/>
                  </a:lnTo>
                  <a:lnTo>
                    <a:pt x="1058" y="30"/>
                  </a:lnTo>
                  <a:lnTo>
                    <a:pt x="1064" y="30"/>
                  </a:lnTo>
                  <a:lnTo>
                    <a:pt x="1068" y="30"/>
                  </a:lnTo>
                  <a:lnTo>
                    <a:pt x="1068" y="30"/>
                  </a:lnTo>
                  <a:lnTo>
                    <a:pt x="1076" y="32"/>
                  </a:lnTo>
                  <a:lnTo>
                    <a:pt x="1084" y="34"/>
                  </a:lnTo>
                  <a:lnTo>
                    <a:pt x="1090" y="34"/>
                  </a:lnTo>
                  <a:lnTo>
                    <a:pt x="1094" y="36"/>
                  </a:lnTo>
                  <a:lnTo>
                    <a:pt x="1094" y="36"/>
                  </a:lnTo>
                  <a:lnTo>
                    <a:pt x="1106" y="42"/>
                  </a:lnTo>
                  <a:lnTo>
                    <a:pt x="1108" y="44"/>
                  </a:lnTo>
                  <a:lnTo>
                    <a:pt x="1106" y="46"/>
                  </a:lnTo>
                  <a:lnTo>
                    <a:pt x="1106" y="46"/>
                  </a:lnTo>
                  <a:lnTo>
                    <a:pt x="1102" y="46"/>
                  </a:lnTo>
                  <a:lnTo>
                    <a:pt x="1102" y="48"/>
                  </a:lnTo>
                  <a:lnTo>
                    <a:pt x="1100" y="50"/>
                  </a:lnTo>
                  <a:lnTo>
                    <a:pt x="1094" y="50"/>
                  </a:lnTo>
                  <a:lnTo>
                    <a:pt x="1094" y="50"/>
                  </a:lnTo>
                  <a:lnTo>
                    <a:pt x="1090" y="50"/>
                  </a:lnTo>
                  <a:lnTo>
                    <a:pt x="1090" y="52"/>
                  </a:lnTo>
                  <a:lnTo>
                    <a:pt x="1090" y="54"/>
                  </a:lnTo>
                  <a:lnTo>
                    <a:pt x="1090" y="56"/>
                  </a:lnTo>
                  <a:lnTo>
                    <a:pt x="1090" y="56"/>
                  </a:lnTo>
                  <a:lnTo>
                    <a:pt x="1088" y="58"/>
                  </a:lnTo>
                  <a:lnTo>
                    <a:pt x="1088" y="60"/>
                  </a:lnTo>
                  <a:lnTo>
                    <a:pt x="1090" y="62"/>
                  </a:lnTo>
                  <a:lnTo>
                    <a:pt x="1090" y="64"/>
                  </a:lnTo>
                  <a:lnTo>
                    <a:pt x="1090" y="66"/>
                  </a:lnTo>
                  <a:lnTo>
                    <a:pt x="1082" y="72"/>
                  </a:lnTo>
                  <a:lnTo>
                    <a:pt x="1082" y="72"/>
                  </a:lnTo>
                  <a:lnTo>
                    <a:pt x="1072" y="74"/>
                  </a:lnTo>
                  <a:lnTo>
                    <a:pt x="1066" y="74"/>
                  </a:lnTo>
                  <a:lnTo>
                    <a:pt x="1062" y="74"/>
                  </a:lnTo>
                  <a:lnTo>
                    <a:pt x="1054" y="76"/>
                  </a:lnTo>
                  <a:lnTo>
                    <a:pt x="1054" y="76"/>
                  </a:lnTo>
                  <a:lnTo>
                    <a:pt x="1048" y="78"/>
                  </a:lnTo>
                  <a:lnTo>
                    <a:pt x="1044" y="78"/>
                  </a:lnTo>
                  <a:lnTo>
                    <a:pt x="1040" y="78"/>
                  </a:lnTo>
                  <a:lnTo>
                    <a:pt x="1036" y="78"/>
                  </a:lnTo>
                  <a:lnTo>
                    <a:pt x="1036" y="78"/>
                  </a:lnTo>
                  <a:lnTo>
                    <a:pt x="1032" y="80"/>
                  </a:lnTo>
                  <a:lnTo>
                    <a:pt x="1030" y="78"/>
                  </a:lnTo>
                  <a:lnTo>
                    <a:pt x="1026" y="74"/>
                  </a:lnTo>
                  <a:lnTo>
                    <a:pt x="1020" y="72"/>
                  </a:lnTo>
                  <a:lnTo>
                    <a:pt x="1016" y="70"/>
                  </a:lnTo>
                  <a:lnTo>
                    <a:pt x="1012" y="72"/>
                  </a:lnTo>
                  <a:lnTo>
                    <a:pt x="1012" y="72"/>
                  </a:lnTo>
                  <a:lnTo>
                    <a:pt x="1012" y="70"/>
                  </a:lnTo>
                  <a:lnTo>
                    <a:pt x="1014" y="70"/>
                  </a:lnTo>
                  <a:lnTo>
                    <a:pt x="1018" y="72"/>
                  </a:lnTo>
                  <a:lnTo>
                    <a:pt x="1024" y="76"/>
                  </a:lnTo>
                  <a:lnTo>
                    <a:pt x="1024" y="76"/>
                  </a:lnTo>
                  <a:lnTo>
                    <a:pt x="1026" y="80"/>
                  </a:lnTo>
                  <a:lnTo>
                    <a:pt x="1026" y="82"/>
                  </a:lnTo>
                  <a:lnTo>
                    <a:pt x="1022" y="82"/>
                  </a:lnTo>
                  <a:lnTo>
                    <a:pt x="1016" y="82"/>
                  </a:lnTo>
                  <a:lnTo>
                    <a:pt x="1016" y="82"/>
                  </a:lnTo>
                  <a:lnTo>
                    <a:pt x="1010" y="82"/>
                  </a:lnTo>
                  <a:lnTo>
                    <a:pt x="1008" y="82"/>
                  </a:lnTo>
                  <a:lnTo>
                    <a:pt x="1006" y="78"/>
                  </a:lnTo>
                  <a:lnTo>
                    <a:pt x="1006" y="76"/>
                  </a:lnTo>
                  <a:lnTo>
                    <a:pt x="1002" y="76"/>
                  </a:lnTo>
                  <a:lnTo>
                    <a:pt x="998" y="76"/>
                  </a:lnTo>
                  <a:lnTo>
                    <a:pt x="990" y="78"/>
                  </a:lnTo>
                  <a:lnTo>
                    <a:pt x="990" y="78"/>
                  </a:lnTo>
                  <a:lnTo>
                    <a:pt x="986" y="80"/>
                  </a:lnTo>
                  <a:lnTo>
                    <a:pt x="986" y="82"/>
                  </a:lnTo>
                  <a:lnTo>
                    <a:pt x="992" y="84"/>
                  </a:lnTo>
                  <a:lnTo>
                    <a:pt x="994" y="84"/>
                  </a:lnTo>
                  <a:lnTo>
                    <a:pt x="994" y="86"/>
                  </a:lnTo>
                  <a:lnTo>
                    <a:pt x="990" y="88"/>
                  </a:lnTo>
                  <a:lnTo>
                    <a:pt x="978" y="92"/>
                  </a:lnTo>
                  <a:lnTo>
                    <a:pt x="978" y="92"/>
                  </a:lnTo>
                  <a:lnTo>
                    <a:pt x="960" y="96"/>
                  </a:lnTo>
                  <a:lnTo>
                    <a:pt x="956" y="98"/>
                  </a:lnTo>
                  <a:lnTo>
                    <a:pt x="946" y="96"/>
                  </a:lnTo>
                  <a:lnTo>
                    <a:pt x="946" y="96"/>
                  </a:lnTo>
                  <a:lnTo>
                    <a:pt x="942" y="96"/>
                  </a:lnTo>
                  <a:lnTo>
                    <a:pt x="938" y="94"/>
                  </a:lnTo>
                  <a:lnTo>
                    <a:pt x="936" y="90"/>
                  </a:lnTo>
                  <a:lnTo>
                    <a:pt x="934" y="88"/>
                  </a:lnTo>
                  <a:lnTo>
                    <a:pt x="932" y="86"/>
                  </a:lnTo>
                  <a:lnTo>
                    <a:pt x="920" y="86"/>
                  </a:lnTo>
                  <a:lnTo>
                    <a:pt x="920" y="86"/>
                  </a:lnTo>
                  <a:lnTo>
                    <a:pt x="928" y="88"/>
                  </a:lnTo>
                  <a:lnTo>
                    <a:pt x="932" y="92"/>
                  </a:lnTo>
                  <a:lnTo>
                    <a:pt x="936" y="96"/>
                  </a:lnTo>
                  <a:lnTo>
                    <a:pt x="942" y="98"/>
                  </a:lnTo>
                  <a:lnTo>
                    <a:pt x="942" y="98"/>
                  </a:lnTo>
                  <a:lnTo>
                    <a:pt x="952" y="100"/>
                  </a:lnTo>
                  <a:lnTo>
                    <a:pt x="958" y="100"/>
                  </a:lnTo>
                  <a:lnTo>
                    <a:pt x="960" y="100"/>
                  </a:lnTo>
                  <a:lnTo>
                    <a:pt x="954" y="104"/>
                  </a:lnTo>
                  <a:lnTo>
                    <a:pt x="954" y="104"/>
                  </a:lnTo>
                  <a:lnTo>
                    <a:pt x="938" y="112"/>
                  </a:lnTo>
                  <a:lnTo>
                    <a:pt x="932" y="116"/>
                  </a:lnTo>
                  <a:lnTo>
                    <a:pt x="924" y="116"/>
                  </a:lnTo>
                  <a:lnTo>
                    <a:pt x="924" y="116"/>
                  </a:lnTo>
                  <a:lnTo>
                    <a:pt x="912" y="116"/>
                  </a:lnTo>
                  <a:lnTo>
                    <a:pt x="906" y="116"/>
                  </a:lnTo>
                  <a:lnTo>
                    <a:pt x="902" y="112"/>
                  </a:lnTo>
                  <a:lnTo>
                    <a:pt x="902" y="112"/>
                  </a:lnTo>
                  <a:lnTo>
                    <a:pt x="900" y="116"/>
                  </a:lnTo>
                  <a:lnTo>
                    <a:pt x="898" y="118"/>
                  </a:lnTo>
                  <a:lnTo>
                    <a:pt x="890" y="120"/>
                  </a:lnTo>
                  <a:lnTo>
                    <a:pt x="890" y="120"/>
                  </a:lnTo>
                  <a:lnTo>
                    <a:pt x="884" y="120"/>
                  </a:lnTo>
                  <a:lnTo>
                    <a:pt x="876" y="118"/>
                  </a:lnTo>
                  <a:lnTo>
                    <a:pt x="866" y="116"/>
                  </a:lnTo>
                  <a:lnTo>
                    <a:pt x="844" y="116"/>
                  </a:lnTo>
                  <a:lnTo>
                    <a:pt x="844" y="116"/>
                  </a:lnTo>
                  <a:lnTo>
                    <a:pt x="858" y="118"/>
                  </a:lnTo>
                  <a:lnTo>
                    <a:pt x="858" y="120"/>
                  </a:lnTo>
                  <a:lnTo>
                    <a:pt x="854" y="122"/>
                  </a:lnTo>
                  <a:lnTo>
                    <a:pt x="854" y="122"/>
                  </a:lnTo>
                  <a:lnTo>
                    <a:pt x="864" y="120"/>
                  </a:lnTo>
                  <a:lnTo>
                    <a:pt x="872" y="120"/>
                  </a:lnTo>
                  <a:lnTo>
                    <a:pt x="876" y="120"/>
                  </a:lnTo>
                  <a:lnTo>
                    <a:pt x="878" y="124"/>
                  </a:lnTo>
                  <a:lnTo>
                    <a:pt x="878" y="124"/>
                  </a:lnTo>
                  <a:lnTo>
                    <a:pt x="880" y="128"/>
                  </a:lnTo>
                  <a:lnTo>
                    <a:pt x="878" y="130"/>
                  </a:lnTo>
                  <a:lnTo>
                    <a:pt x="872" y="130"/>
                  </a:lnTo>
                  <a:lnTo>
                    <a:pt x="862" y="130"/>
                  </a:lnTo>
                  <a:lnTo>
                    <a:pt x="862" y="130"/>
                  </a:lnTo>
                  <a:lnTo>
                    <a:pt x="850" y="130"/>
                  </a:lnTo>
                  <a:lnTo>
                    <a:pt x="850" y="130"/>
                  </a:lnTo>
                  <a:lnTo>
                    <a:pt x="850" y="132"/>
                  </a:lnTo>
                  <a:lnTo>
                    <a:pt x="854" y="134"/>
                  </a:lnTo>
                  <a:lnTo>
                    <a:pt x="854" y="134"/>
                  </a:lnTo>
                  <a:lnTo>
                    <a:pt x="852" y="136"/>
                  </a:lnTo>
                  <a:lnTo>
                    <a:pt x="852" y="136"/>
                  </a:lnTo>
                  <a:lnTo>
                    <a:pt x="840" y="138"/>
                  </a:lnTo>
                  <a:lnTo>
                    <a:pt x="836" y="140"/>
                  </a:lnTo>
                  <a:lnTo>
                    <a:pt x="832" y="144"/>
                  </a:lnTo>
                  <a:lnTo>
                    <a:pt x="828" y="144"/>
                  </a:lnTo>
                  <a:lnTo>
                    <a:pt x="828" y="144"/>
                  </a:lnTo>
                  <a:lnTo>
                    <a:pt x="822" y="146"/>
                  </a:lnTo>
                  <a:lnTo>
                    <a:pt x="812" y="150"/>
                  </a:lnTo>
                  <a:lnTo>
                    <a:pt x="806" y="154"/>
                  </a:lnTo>
                  <a:lnTo>
                    <a:pt x="800" y="156"/>
                  </a:lnTo>
                  <a:lnTo>
                    <a:pt x="800" y="156"/>
                  </a:lnTo>
                  <a:lnTo>
                    <a:pt x="796" y="156"/>
                  </a:lnTo>
                  <a:lnTo>
                    <a:pt x="796" y="158"/>
                  </a:lnTo>
                  <a:lnTo>
                    <a:pt x="792" y="162"/>
                  </a:lnTo>
                  <a:lnTo>
                    <a:pt x="780" y="166"/>
                  </a:lnTo>
                  <a:lnTo>
                    <a:pt x="780" y="166"/>
                  </a:lnTo>
                  <a:lnTo>
                    <a:pt x="776" y="168"/>
                  </a:lnTo>
                  <a:lnTo>
                    <a:pt x="776" y="170"/>
                  </a:lnTo>
                  <a:lnTo>
                    <a:pt x="776" y="172"/>
                  </a:lnTo>
                  <a:lnTo>
                    <a:pt x="770" y="172"/>
                  </a:lnTo>
                  <a:lnTo>
                    <a:pt x="770" y="172"/>
                  </a:lnTo>
                  <a:lnTo>
                    <a:pt x="766" y="174"/>
                  </a:lnTo>
                  <a:lnTo>
                    <a:pt x="766" y="174"/>
                  </a:lnTo>
                  <a:lnTo>
                    <a:pt x="766" y="176"/>
                  </a:lnTo>
                  <a:lnTo>
                    <a:pt x="762" y="180"/>
                  </a:lnTo>
                  <a:lnTo>
                    <a:pt x="762" y="180"/>
                  </a:lnTo>
                  <a:lnTo>
                    <a:pt x="756" y="184"/>
                  </a:lnTo>
                  <a:lnTo>
                    <a:pt x="754" y="190"/>
                  </a:lnTo>
                  <a:lnTo>
                    <a:pt x="750" y="194"/>
                  </a:lnTo>
                  <a:lnTo>
                    <a:pt x="744" y="200"/>
                  </a:lnTo>
                  <a:lnTo>
                    <a:pt x="744" y="200"/>
                  </a:lnTo>
                  <a:lnTo>
                    <a:pt x="750" y="200"/>
                  </a:lnTo>
                  <a:lnTo>
                    <a:pt x="750" y="206"/>
                  </a:lnTo>
                  <a:lnTo>
                    <a:pt x="750" y="206"/>
                  </a:lnTo>
                  <a:lnTo>
                    <a:pt x="752" y="204"/>
                  </a:lnTo>
                  <a:lnTo>
                    <a:pt x="756" y="204"/>
                  </a:lnTo>
                  <a:lnTo>
                    <a:pt x="764" y="202"/>
                  </a:lnTo>
                  <a:lnTo>
                    <a:pt x="764" y="202"/>
                  </a:lnTo>
                  <a:lnTo>
                    <a:pt x="768" y="204"/>
                  </a:lnTo>
                  <a:lnTo>
                    <a:pt x="770" y="206"/>
                  </a:lnTo>
                  <a:lnTo>
                    <a:pt x="770" y="210"/>
                  </a:lnTo>
                  <a:lnTo>
                    <a:pt x="770" y="212"/>
                  </a:lnTo>
                  <a:lnTo>
                    <a:pt x="770" y="212"/>
                  </a:lnTo>
                  <a:lnTo>
                    <a:pt x="770" y="216"/>
                  </a:lnTo>
                  <a:lnTo>
                    <a:pt x="772" y="220"/>
                  </a:lnTo>
                  <a:lnTo>
                    <a:pt x="772" y="224"/>
                  </a:lnTo>
                  <a:lnTo>
                    <a:pt x="772" y="226"/>
                  </a:lnTo>
                  <a:lnTo>
                    <a:pt x="772" y="226"/>
                  </a:lnTo>
                  <a:lnTo>
                    <a:pt x="764" y="230"/>
                  </a:lnTo>
                  <a:lnTo>
                    <a:pt x="760" y="230"/>
                  </a:lnTo>
                  <a:lnTo>
                    <a:pt x="758" y="230"/>
                  </a:lnTo>
                  <a:lnTo>
                    <a:pt x="752" y="234"/>
                  </a:lnTo>
                  <a:lnTo>
                    <a:pt x="752" y="234"/>
                  </a:lnTo>
                  <a:lnTo>
                    <a:pt x="756" y="232"/>
                  </a:lnTo>
                  <a:lnTo>
                    <a:pt x="764" y="232"/>
                  </a:lnTo>
                  <a:lnTo>
                    <a:pt x="764" y="232"/>
                  </a:lnTo>
                  <a:lnTo>
                    <a:pt x="772" y="230"/>
                  </a:lnTo>
                  <a:lnTo>
                    <a:pt x="782" y="228"/>
                  </a:lnTo>
                  <a:lnTo>
                    <a:pt x="790" y="226"/>
                  </a:lnTo>
                  <a:lnTo>
                    <a:pt x="794" y="228"/>
                  </a:lnTo>
                  <a:lnTo>
                    <a:pt x="796" y="230"/>
                  </a:lnTo>
                  <a:lnTo>
                    <a:pt x="796" y="230"/>
                  </a:lnTo>
                  <a:lnTo>
                    <a:pt x="798" y="234"/>
                  </a:lnTo>
                  <a:lnTo>
                    <a:pt x="802" y="236"/>
                  </a:lnTo>
                  <a:lnTo>
                    <a:pt x="812" y="238"/>
                  </a:lnTo>
                  <a:lnTo>
                    <a:pt x="822" y="240"/>
                  </a:lnTo>
                  <a:lnTo>
                    <a:pt x="826" y="242"/>
                  </a:lnTo>
                  <a:lnTo>
                    <a:pt x="828" y="244"/>
                  </a:lnTo>
                  <a:lnTo>
                    <a:pt x="828" y="244"/>
                  </a:lnTo>
                  <a:lnTo>
                    <a:pt x="830" y="248"/>
                  </a:lnTo>
                  <a:lnTo>
                    <a:pt x="832" y="248"/>
                  </a:lnTo>
                  <a:lnTo>
                    <a:pt x="834" y="248"/>
                  </a:lnTo>
                  <a:lnTo>
                    <a:pt x="838" y="250"/>
                  </a:lnTo>
                  <a:lnTo>
                    <a:pt x="838" y="250"/>
                  </a:lnTo>
                  <a:lnTo>
                    <a:pt x="846" y="254"/>
                  </a:lnTo>
                  <a:lnTo>
                    <a:pt x="852" y="254"/>
                  </a:lnTo>
                  <a:lnTo>
                    <a:pt x="856" y="256"/>
                  </a:lnTo>
                  <a:lnTo>
                    <a:pt x="856" y="260"/>
                  </a:lnTo>
                  <a:lnTo>
                    <a:pt x="856" y="260"/>
                  </a:lnTo>
                  <a:lnTo>
                    <a:pt x="856" y="262"/>
                  </a:lnTo>
                  <a:lnTo>
                    <a:pt x="860" y="262"/>
                  </a:lnTo>
                  <a:lnTo>
                    <a:pt x="870" y="262"/>
                  </a:lnTo>
                  <a:lnTo>
                    <a:pt x="880" y="262"/>
                  </a:lnTo>
                  <a:lnTo>
                    <a:pt x="888" y="264"/>
                  </a:lnTo>
                  <a:lnTo>
                    <a:pt x="888" y="264"/>
                  </a:lnTo>
                  <a:lnTo>
                    <a:pt x="892" y="266"/>
                  </a:lnTo>
                  <a:lnTo>
                    <a:pt x="898" y="266"/>
                  </a:lnTo>
                  <a:lnTo>
                    <a:pt x="900" y="266"/>
                  </a:lnTo>
                  <a:lnTo>
                    <a:pt x="898" y="270"/>
                  </a:lnTo>
                  <a:lnTo>
                    <a:pt x="898" y="270"/>
                  </a:lnTo>
                  <a:lnTo>
                    <a:pt x="892" y="274"/>
                  </a:lnTo>
                  <a:lnTo>
                    <a:pt x="892" y="276"/>
                  </a:lnTo>
                  <a:lnTo>
                    <a:pt x="894" y="278"/>
                  </a:lnTo>
                  <a:lnTo>
                    <a:pt x="894" y="282"/>
                  </a:lnTo>
                  <a:lnTo>
                    <a:pt x="894" y="282"/>
                  </a:lnTo>
                  <a:lnTo>
                    <a:pt x="890" y="284"/>
                  </a:lnTo>
                  <a:lnTo>
                    <a:pt x="890" y="284"/>
                  </a:lnTo>
                  <a:lnTo>
                    <a:pt x="888" y="284"/>
                  </a:lnTo>
                  <a:lnTo>
                    <a:pt x="886" y="284"/>
                  </a:lnTo>
                  <a:lnTo>
                    <a:pt x="886" y="284"/>
                  </a:lnTo>
                  <a:lnTo>
                    <a:pt x="882" y="286"/>
                  </a:lnTo>
                  <a:lnTo>
                    <a:pt x="880" y="286"/>
                  </a:lnTo>
                  <a:lnTo>
                    <a:pt x="872" y="284"/>
                  </a:lnTo>
                  <a:lnTo>
                    <a:pt x="872" y="284"/>
                  </a:lnTo>
                  <a:lnTo>
                    <a:pt x="874" y="286"/>
                  </a:lnTo>
                  <a:lnTo>
                    <a:pt x="876" y="286"/>
                  </a:lnTo>
                  <a:lnTo>
                    <a:pt x="882" y="288"/>
                  </a:lnTo>
                  <a:lnTo>
                    <a:pt x="886" y="290"/>
                  </a:lnTo>
                  <a:lnTo>
                    <a:pt x="888" y="290"/>
                  </a:lnTo>
                  <a:lnTo>
                    <a:pt x="888" y="294"/>
                  </a:lnTo>
                  <a:lnTo>
                    <a:pt x="888" y="294"/>
                  </a:lnTo>
                  <a:lnTo>
                    <a:pt x="888" y="298"/>
                  </a:lnTo>
                  <a:lnTo>
                    <a:pt x="888" y="300"/>
                  </a:lnTo>
                  <a:lnTo>
                    <a:pt x="878" y="300"/>
                  </a:lnTo>
                  <a:lnTo>
                    <a:pt x="878" y="300"/>
                  </a:lnTo>
                  <a:lnTo>
                    <a:pt x="884" y="302"/>
                  </a:lnTo>
                  <a:lnTo>
                    <a:pt x="888" y="306"/>
                  </a:lnTo>
                  <a:lnTo>
                    <a:pt x="890" y="308"/>
                  </a:lnTo>
                  <a:lnTo>
                    <a:pt x="890" y="312"/>
                  </a:lnTo>
                  <a:lnTo>
                    <a:pt x="890" y="318"/>
                  </a:lnTo>
                  <a:lnTo>
                    <a:pt x="890" y="322"/>
                  </a:lnTo>
                  <a:lnTo>
                    <a:pt x="892" y="324"/>
                  </a:lnTo>
                  <a:lnTo>
                    <a:pt x="892" y="324"/>
                  </a:lnTo>
                  <a:lnTo>
                    <a:pt x="894" y="326"/>
                  </a:lnTo>
                  <a:lnTo>
                    <a:pt x="890" y="326"/>
                  </a:lnTo>
                  <a:lnTo>
                    <a:pt x="886" y="330"/>
                  </a:lnTo>
                  <a:lnTo>
                    <a:pt x="880" y="336"/>
                  </a:lnTo>
                  <a:lnTo>
                    <a:pt x="880" y="336"/>
                  </a:lnTo>
                  <a:lnTo>
                    <a:pt x="882" y="332"/>
                  </a:lnTo>
                  <a:lnTo>
                    <a:pt x="886" y="330"/>
                  </a:lnTo>
                  <a:lnTo>
                    <a:pt x="896" y="326"/>
                  </a:lnTo>
                  <a:lnTo>
                    <a:pt x="896" y="326"/>
                  </a:lnTo>
                  <a:lnTo>
                    <a:pt x="898" y="326"/>
                  </a:lnTo>
                  <a:lnTo>
                    <a:pt x="900" y="326"/>
                  </a:lnTo>
                  <a:lnTo>
                    <a:pt x="900" y="332"/>
                  </a:lnTo>
                  <a:lnTo>
                    <a:pt x="900" y="338"/>
                  </a:lnTo>
                  <a:lnTo>
                    <a:pt x="900" y="340"/>
                  </a:lnTo>
                  <a:lnTo>
                    <a:pt x="900" y="340"/>
                  </a:lnTo>
                  <a:lnTo>
                    <a:pt x="904" y="338"/>
                  </a:lnTo>
                  <a:lnTo>
                    <a:pt x="906" y="340"/>
                  </a:lnTo>
                  <a:lnTo>
                    <a:pt x="908" y="340"/>
                  </a:lnTo>
                  <a:lnTo>
                    <a:pt x="908" y="338"/>
                  </a:lnTo>
                  <a:lnTo>
                    <a:pt x="908" y="338"/>
                  </a:lnTo>
                  <a:lnTo>
                    <a:pt x="908" y="336"/>
                  </a:lnTo>
                  <a:lnTo>
                    <a:pt x="912" y="334"/>
                  </a:lnTo>
                  <a:lnTo>
                    <a:pt x="922" y="332"/>
                  </a:lnTo>
                  <a:lnTo>
                    <a:pt x="922" y="332"/>
                  </a:lnTo>
                  <a:lnTo>
                    <a:pt x="924" y="332"/>
                  </a:lnTo>
                  <a:lnTo>
                    <a:pt x="926" y="334"/>
                  </a:lnTo>
                  <a:lnTo>
                    <a:pt x="928" y="340"/>
                  </a:lnTo>
                  <a:lnTo>
                    <a:pt x="930" y="342"/>
                  </a:lnTo>
                  <a:lnTo>
                    <a:pt x="934" y="344"/>
                  </a:lnTo>
                  <a:lnTo>
                    <a:pt x="934" y="344"/>
                  </a:lnTo>
                  <a:lnTo>
                    <a:pt x="930" y="340"/>
                  </a:lnTo>
                  <a:lnTo>
                    <a:pt x="930" y="338"/>
                  </a:lnTo>
                  <a:lnTo>
                    <a:pt x="932" y="338"/>
                  </a:lnTo>
                  <a:lnTo>
                    <a:pt x="938" y="338"/>
                  </a:lnTo>
                  <a:lnTo>
                    <a:pt x="938" y="338"/>
                  </a:lnTo>
                  <a:lnTo>
                    <a:pt x="932" y="334"/>
                  </a:lnTo>
                  <a:lnTo>
                    <a:pt x="930" y="332"/>
                  </a:lnTo>
                  <a:lnTo>
                    <a:pt x="930" y="328"/>
                  </a:lnTo>
                  <a:lnTo>
                    <a:pt x="930" y="328"/>
                  </a:lnTo>
                  <a:lnTo>
                    <a:pt x="932" y="326"/>
                  </a:lnTo>
                  <a:lnTo>
                    <a:pt x="934" y="326"/>
                  </a:lnTo>
                  <a:lnTo>
                    <a:pt x="942" y="324"/>
                  </a:lnTo>
                  <a:lnTo>
                    <a:pt x="944" y="322"/>
                  </a:lnTo>
                  <a:lnTo>
                    <a:pt x="948" y="320"/>
                  </a:lnTo>
                  <a:lnTo>
                    <a:pt x="950" y="316"/>
                  </a:lnTo>
                  <a:lnTo>
                    <a:pt x="950" y="312"/>
                  </a:lnTo>
                  <a:lnTo>
                    <a:pt x="950" y="312"/>
                  </a:lnTo>
                  <a:lnTo>
                    <a:pt x="950" y="306"/>
                  </a:lnTo>
                  <a:lnTo>
                    <a:pt x="952" y="304"/>
                  </a:lnTo>
                  <a:lnTo>
                    <a:pt x="954" y="300"/>
                  </a:lnTo>
                  <a:lnTo>
                    <a:pt x="954" y="300"/>
                  </a:lnTo>
                  <a:lnTo>
                    <a:pt x="952" y="288"/>
                  </a:lnTo>
                  <a:lnTo>
                    <a:pt x="952" y="284"/>
                  </a:lnTo>
                  <a:lnTo>
                    <a:pt x="950" y="284"/>
                  </a:lnTo>
                  <a:lnTo>
                    <a:pt x="948" y="282"/>
                  </a:lnTo>
                  <a:lnTo>
                    <a:pt x="948" y="282"/>
                  </a:lnTo>
                  <a:lnTo>
                    <a:pt x="946" y="280"/>
                  </a:lnTo>
                  <a:lnTo>
                    <a:pt x="944" y="278"/>
                  </a:lnTo>
                  <a:lnTo>
                    <a:pt x="942" y="278"/>
                  </a:lnTo>
                  <a:lnTo>
                    <a:pt x="944" y="274"/>
                  </a:lnTo>
                  <a:lnTo>
                    <a:pt x="944" y="274"/>
                  </a:lnTo>
                  <a:lnTo>
                    <a:pt x="952" y="274"/>
                  </a:lnTo>
                  <a:lnTo>
                    <a:pt x="972" y="270"/>
                  </a:lnTo>
                  <a:lnTo>
                    <a:pt x="982" y="268"/>
                  </a:lnTo>
                  <a:lnTo>
                    <a:pt x="994" y="262"/>
                  </a:lnTo>
                  <a:lnTo>
                    <a:pt x="1006" y="256"/>
                  </a:lnTo>
                  <a:lnTo>
                    <a:pt x="1018" y="246"/>
                  </a:lnTo>
                  <a:lnTo>
                    <a:pt x="1018" y="246"/>
                  </a:lnTo>
                  <a:lnTo>
                    <a:pt x="1028" y="234"/>
                  </a:lnTo>
                  <a:lnTo>
                    <a:pt x="1032" y="224"/>
                  </a:lnTo>
                  <a:lnTo>
                    <a:pt x="1032" y="218"/>
                  </a:lnTo>
                  <a:lnTo>
                    <a:pt x="1028" y="212"/>
                  </a:lnTo>
                  <a:lnTo>
                    <a:pt x="1020" y="206"/>
                  </a:lnTo>
                  <a:lnTo>
                    <a:pt x="1018" y="204"/>
                  </a:lnTo>
                  <a:lnTo>
                    <a:pt x="1018" y="202"/>
                  </a:lnTo>
                  <a:lnTo>
                    <a:pt x="1018" y="202"/>
                  </a:lnTo>
                  <a:lnTo>
                    <a:pt x="1020" y="200"/>
                  </a:lnTo>
                  <a:lnTo>
                    <a:pt x="1020" y="196"/>
                  </a:lnTo>
                  <a:lnTo>
                    <a:pt x="1022" y="194"/>
                  </a:lnTo>
                  <a:lnTo>
                    <a:pt x="1034" y="190"/>
                  </a:lnTo>
                  <a:lnTo>
                    <a:pt x="1034" y="190"/>
                  </a:lnTo>
                  <a:lnTo>
                    <a:pt x="1040" y="188"/>
                  </a:lnTo>
                  <a:lnTo>
                    <a:pt x="1040" y="186"/>
                  </a:lnTo>
                  <a:lnTo>
                    <a:pt x="1040" y="186"/>
                  </a:lnTo>
                  <a:lnTo>
                    <a:pt x="1044" y="184"/>
                  </a:lnTo>
                  <a:lnTo>
                    <a:pt x="1044" y="184"/>
                  </a:lnTo>
                  <a:lnTo>
                    <a:pt x="1048" y="182"/>
                  </a:lnTo>
                  <a:lnTo>
                    <a:pt x="1048" y="180"/>
                  </a:lnTo>
                  <a:lnTo>
                    <a:pt x="1046" y="180"/>
                  </a:lnTo>
                  <a:lnTo>
                    <a:pt x="1046" y="178"/>
                  </a:lnTo>
                  <a:lnTo>
                    <a:pt x="1048" y="176"/>
                  </a:lnTo>
                  <a:lnTo>
                    <a:pt x="1052" y="174"/>
                  </a:lnTo>
                  <a:lnTo>
                    <a:pt x="1052" y="174"/>
                  </a:lnTo>
                  <a:lnTo>
                    <a:pt x="1058" y="168"/>
                  </a:lnTo>
                  <a:lnTo>
                    <a:pt x="1058" y="168"/>
                  </a:lnTo>
                  <a:lnTo>
                    <a:pt x="1056" y="166"/>
                  </a:lnTo>
                  <a:lnTo>
                    <a:pt x="1054" y="166"/>
                  </a:lnTo>
                  <a:lnTo>
                    <a:pt x="1054" y="164"/>
                  </a:lnTo>
                  <a:lnTo>
                    <a:pt x="1056" y="164"/>
                  </a:lnTo>
                  <a:lnTo>
                    <a:pt x="1060" y="160"/>
                  </a:lnTo>
                  <a:lnTo>
                    <a:pt x="1060" y="160"/>
                  </a:lnTo>
                  <a:lnTo>
                    <a:pt x="1062" y="158"/>
                  </a:lnTo>
                  <a:lnTo>
                    <a:pt x="1064" y="154"/>
                  </a:lnTo>
                  <a:lnTo>
                    <a:pt x="1066" y="146"/>
                  </a:lnTo>
                  <a:lnTo>
                    <a:pt x="1068" y="140"/>
                  </a:lnTo>
                  <a:lnTo>
                    <a:pt x="1072" y="138"/>
                  </a:lnTo>
                  <a:lnTo>
                    <a:pt x="1074" y="136"/>
                  </a:lnTo>
                  <a:lnTo>
                    <a:pt x="1074" y="136"/>
                  </a:lnTo>
                  <a:lnTo>
                    <a:pt x="1084" y="134"/>
                  </a:lnTo>
                  <a:lnTo>
                    <a:pt x="1094" y="134"/>
                  </a:lnTo>
                  <a:lnTo>
                    <a:pt x="1114" y="140"/>
                  </a:lnTo>
                  <a:lnTo>
                    <a:pt x="1114" y="140"/>
                  </a:lnTo>
                  <a:lnTo>
                    <a:pt x="1122" y="142"/>
                  </a:lnTo>
                  <a:lnTo>
                    <a:pt x="1128" y="142"/>
                  </a:lnTo>
                  <a:lnTo>
                    <a:pt x="1136" y="138"/>
                  </a:lnTo>
                  <a:lnTo>
                    <a:pt x="1138" y="136"/>
                  </a:lnTo>
                  <a:lnTo>
                    <a:pt x="1144" y="138"/>
                  </a:lnTo>
                  <a:lnTo>
                    <a:pt x="1150" y="140"/>
                  </a:lnTo>
                  <a:lnTo>
                    <a:pt x="1158" y="146"/>
                  </a:lnTo>
                  <a:lnTo>
                    <a:pt x="1158" y="146"/>
                  </a:lnTo>
                  <a:lnTo>
                    <a:pt x="1158" y="152"/>
                  </a:lnTo>
                  <a:lnTo>
                    <a:pt x="1162" y="156"/>
                  </a:lnTo>
                  <a:lnTo>
                    <a:pt x="1164" y="156"/>
                  </a:lnTo>
                  <a:lnTo>
                    <a:pt x="1168" y="158"/>
                  </a:lnTo>
                  <a:lnTo>
                    <a:pt x="1168" y="158"/>
                  </a:lnTo>
                  <a:lnTo>
                    <a:pt x="1172" y="162"/>
                  </a:lnTo>
                  <a:lnTo>
                    <a:pt x="1176" y="160"/>
                  </a:lnTo>
                  <a:lnTo>
                    <a:pt x="1178" y="158"/>
                  </a:lnTo>
                  <a:lnTo>
                    <a:pt x="1180" y="158"/>
                  </a:lnTo>
                  <a:lnTo>
                    <a:pt x="1180" y="158"/>
                  </a:lnTo>
                  <a:lnTo>
                    <a:pt x="1182" y="160"/>
                  </a:lnTo>
                  <a:lnTo>
                    <a:pt x="1182" y="162"/>
                  </a:lnTo>
                  <a:lnTo>
                    <a:pt x="1180" y="164"/>
                  </a:lnTo>
                  <a:lnTo>
                    <a:pt x="1182" y="166"/>
                  </a:lnTo>
                  <a:lnTo>
                    <a:pt x="1182" y="166"/>
                  </a:lnTo>
                  <a:lnTo>
                    <a:pt x="1184" y="168"/>
                  </a:lnTo>
                  <a:lnTo>
                    <a:pt x="1188" y="166"/>
                  </a:lnTo>
                  <a:lnTo>
                    <a:pt x="1192" y="164"/>
                  </a:lnTo>
                  <a:lnTo>
                    <a:pt x="1194" y="164"/>
                  </a:lnTo>
                  <a:lnTo>
                    <a:pt x="1194" y="164"/>
                  </a:lnTo>
                  <a:lnTo>
                    <a:pt x="1196" y="166"/>
                  </a:lnTo>
                  <a:lnTo>
                    <a:pt x="1196" y="168"/>
                  </a:lnTo>
                  <a:lnTo>
                    <a:pt x="1192" y="170"/>
                  </a:lnTo>
                  <a:lnTo>
                    <a:pt x="1186" y="172"/>
                  </a:lnTo>
                  <a:lnTo>
                    <a:pt x="1186" y="172"/>
                  </a:lnTo>
                  <a:lnTo>
                    <a:pt x="1182" y="174"/>
                  </a:lnTo>
                  <a:lnTo>
                    <a:pt x="1180" y="174"/>
                  </a:lnTo>
                  <a:lnTo>
                    <a:pt x="1182" y="178"/>
                  </a:lnTo>
                  <a:lnTo>
                    <a:pt x="1184" y="180"/>
                  </a:lnTo>
                  <a:lnTo>
                    <a:pt x="1184" y="180"/>
                  </a:lnTo>
                  <a:lnTo>
                    <a:pt x="1172" y="184"/>
                  </a:lnTo>
                  <a:lnTo>
                    <a:pt x="1172" y="184"/>
                  </a:lnTo>
                  <a:lnTo>
                    <a:pt x="1176" y="184"/>
                  </a:lnTo>
                  <a:lnTo>
                    <a:pt x="1178" y="184"/>
                  </a:lnTo>
                  <a:lnTo>
                    <a:pt x="1180" y="186"/>
                  </a:lnTo>
                  <a:lnTo>
                    <a:pt x="1180" y="186"/>
                  </a:lnTo>
                  <a:lnTo>
                    <a:pt x="1180" y="190"/>
                  </a:lnTo>
                  <a:lnTo>
                    <a:pt x="1178" y="192"/>
                  </a:lnTo>
                  <a:lnTo>
                    <a:pt x="1170" y="194"/>
                  </a:lnTo>
                  <a:lnTo>
                    <a:pt x="1164" y="198"/>
                  </a:lnTo>
                  <a:lnTo>
                    <a:pt x="1162" y="200"/>
                  </a:lnTo>
                  <a:lnTo>
                    <a:pt x="1162" y="202"/>
                  </a:lnTo>
                  <a:lnTo>
                    <a:pt x="1162" y="202"/>
                  </a:lnTo>
                  <a:lnTo>
                    <a:pt x="1172" y="200"/>
                  </a:lnTo>
                  <a:lnTo>
                    <a:pt x="1180" y="200"/>
                  </a:lnTo>
                  <a:lnTo>
                    <a:pt x="1180" y="200"/>
                  </a:lnTo>
                  <a:lnTo>
                    <a:pt x="1182" y="202"/>
                  </a:lnTo>
                  <a:lnTo>
                    <a:pt x="1180" y="206"/>
                  </a:lnTo>
                  <a:lnTo>
                    <a:pt x="1180" y="206"/>
                  </a:lnTo>
                  <a:lnTo>
                    <a:pt x="1172" y="212"/>
                  </a:lnTo>
                  <a:lnTo>
                    <a:pt x="1168" y="212"/>
                  </a:lnTo>
                  <a:lnTo>
                    <a:pt x="1166" y="212"/>
                  </a:lnTo>
                  <a:lnTo>
                    <a:pt x="1166" y="208"/>
                  </a:lnTo>
                  <a:lnTo>
                    <a:pt x="1166" y="208"/>
                  </a:lnTo>
                  <a:lnTo>
                    <a:pt x="1162" y="212"/>
                  </a:lnTo>
                  <a:lnTo>
                    <a:pt x="1156" y="216"/>
                  </a:lnTo>
                  <a:lnTo>
                    <a:pt x="1156" y="216"/>
                  </a:lnTo>
                  <a:lnTo>
                    <a:pt x="1162" y="216"/>
                  </a:lnTo>
                  <a:lnTo>
                    <a:pt x="1164" y="218"/>
                  </a:lnTo>
                  <a:lnTo>
                    <a:pt x="1164" y="222"/>
                  </a:lnTo>
                  <a:lnTo>
                    <a:pt x="1164" y="222"/>
                  </a:lnTo>
                  <a:lnTo>
                    <a:pt x="1174" y="214"/>
                  </a:lnTo>
                  <a:lnTo>
                    <a:pt x="1184" y="210"/>
                  </a:lnTo>
                  <a:lnTo>
                    <a:pt x="1192" y="208"/>
                  </a:lnTo>
                  <a:lnTo>
                    <a:pt x="1192" y="210"/>
                  </a:lnTo>
                  <a:lnTo>
                    <a:pt x="1192" y="212"/>
                  </a:lnTo>
                  <a:lnTo>
                    <a:pt x="1192" y="212"/>
                  </a:lnTo>
                  <a:lnTo>
                    <a:pt x="1192" y="216"/>
                  </a:lnTo>
                  <a:lnTo>
                    <a:pt x="1194" y="216"/>
                  </a:lnTo>
                  <a:lnTo>
                    <a:pt x="1198" y="216"/>
                  </a:lnTo>
                  <a:lnTo>
                    <a:pt x="1198" y="218"/>
                  </a:lnTo>
                  <a:lnTo>
                    <a:pt x="1198" y="218"/>
                  </a:lnTo>
                  <a:lnTo>
                    <a:pt x="1202" y="212"/>
                  </a:lnTo>
                  <a:lnTo>
                    <a:pt x="1208" y="208"/>
                  </a:lnTo>
                  <a:lnTo>
                    <a:pt x="1214" y="206"/>
                  </a:lnTo>
                  <a:lnTo>
                    <a:pt x="1220" y="202"/>
                  </a:lnTo>
                  <a:lnTo>
                    <a:pt x="1220" y="202"/>
                  </a:lnTo>
                  <a:lnTo>
                    <a:pt x="1222" y="200"/>
                  </a:lnTo>
                  <a:lnTo>
                    <a:pt x="1224" y="202"/>
                  </a:lnTo>
                  <a:lnTo>
                    <a:pt x="1224" y="206"/>
                  </a:lnTo>
                  <a:lnTo>
                    <a:pt x="1224" y="208"/>
                  </a:lnTo>
                  <a:lnTo>
                    <a:pt x="1226" y="208"/>
                  </a:lnTo>
                  <a:lnTo>
                    <a:pt x="1226" y="208"/>
                  </a:lnTo>
                  <a:lnTo>
                    <a:pt x="1226" y="206"/>
                  </a:lnTo>
                  <a:lnTo>
                    <a:pt x="1228" y="202"/>
                  </a:lnTo>
                  <a:lnTo>
                    <a:pt x="1230" y="200"/>
                  </a:lnTo>
                  <a:lnTo>
                    <a:pt x="1236" y="196"/>
                  </a:lnTo>
                  <a:lnTo>
                    <a:pt x="1236" y="196"/>
                  </a:lnTo>
                  <a:lnTo>
                    <a:pt x="1240" y="196"/>
                  </a:lnTo>
                  <a:lnTo>
                    <a:pt x="1242" y="194"/>
                  </a:lnTo>
                  <a:lnTo>
                    <a:pt x="1242" y="190"/>
                  </a:lnTo>
                  <a:lnTo>
                    <a:pt x="1242" y="186"/>
                  </a:lnTo>
                  <a:lnTo>
                    <a:pt x="1242" y="184"/>
                  </a:lnTo>
                  <a:lnTo>
                    <a:pt x="1244" y="184"/>
                  </a:lnTo>
                  <a:lnTo>
                    <a:pt x="1244" y="184"/>
                  </a:lnTo>
                  <a:lnTo>
                    <a:pt x="1250" y="178"/>
                  </a:lnTo>
                  <a:lnTo>
                    <a:pt x="1254" y="174"/>
                  </a:lnTo>
                  <a:lnTo>
                    <a:pt x="1258" y="170"/>
                  </a:lnTo>
                  <a:lnTo>
                    <a:pt x="1260" y="170"/>
                  </a:lnTo>
                  <a:lnTo>
                    <a:pt x="1260" y="172"/>
                  </a:lnTo>
                  <a:lnTo>
                    <a:pt x="1260" y="172"/>
                  </a:lnTo>
                  <a:lnTo>
                    <a:pt x="1264" y="176"/>
                  </a:lnTo>
                  <a:lnTo>
                    <a:pt x="1268" y="178"/>
                  </a:lnTo>
                  <a:lnTo>
                    <a:pt x="1270" y="180"/>
                  </a:lnTo>
                  <a:lnTo>
                    <a:pt x="1270" y="182"/>
                  </a:lnTo>
                  <a:lnTo>
                    <a:pt x="1270" y="182"/>
                  </a:lnTo>
                  <a:lnTo>
                    <a:pt x="1270" y="184"/>
                  </a:lnTo>
                  <a:lnTo>
                    <a:pt x="1270" y="186"/>
                  </a:lnTo>
                  <a:lnTo>
                    <a:pt x="1272" y="188"/>
                  </a:lnTo>
                  <a:lnTo>
                    <a:pt x="1272" y="190"/>
                  </a:lnTo>
                  <a:lnTo>
                    <a:pt x="1272" y="190"/>
                  </a:lnTo>
                  <a:lnTo>
                    <a:pt x="1272" y="194"/>
                  </a:lnTo>
                  <a:lnTo>
                    <a:pt x="1274" y="194"/>
                  </a:lnTo>
                  <a:lnTo>
                    <a:pt x="1276" y="196"/>
                  </a:lnTo>
                  <a:lnTo>
                    <a:pt x="1276" y="200"/>
                  </a:lnTo>
                  <a:lnTo>
                    <a:pt x="1276" y="200"/>
                  </a:lnTo>
                  <a:lnTo>
                    <a:pt x="1276" y="202"/>
                  </a:lnTo>
                  <a:lnTo>
                    <a:pt x="1276" y="204"/>
                  </a:lnTo>
                  <a:lnTo>
                    <a:pt x="1280" y="206"/>
                  </a:lnTo>
                  <a:lnTo>
                    <a:pt x="1282" y="210"/>
                  </a:lnTo>
                  <a:lnTo>
                    <a:pt x="1282" y="212"/>
                  </a:lnTo>
                  <a:lnTo>
                    <a:pt x="1280" y="216"/>
                  </a:lnTo>
                  <a:lnTo>
                    <a:pt x="1280" y="216"/>
                  </a:lnTo>
                  <a:lnTo>
                    <a:pt x="1286" y="218"/>
                  </a:lnTo>
                  <a:lnTo>
                    <a:pt x="1288" y="220"/>
                  </a:lnTo>
                  <a:lnTo>
                    <a:pt x="1288" y="222"/>
                  </a:lnTo>
                  <a:lnTo>
                    <a:pt x="1288" y="224"/>
                  </a:lnTo>
                  <a:lnTo>
                    <a:pt x="1282" y="228"/>
                  </a:lnTo>
                  <a:lnTo>
                    <a:pt x="1270" y="232"/>
                  </a:lnTo>
                  <a:lnTo>
                    <a:pt x="1270" y="232"/>
                  </a:lnTo>
                  <a:lnTo>
                    <a:pt x="1276" y="232"/>
                  </a:lnTo>
                  <a:lnTo>
                    <a:pt x="1288" y="230"/>
                  </a:lnTo>
                  <a:lnTo>
                    <a:pt x="1288" y="230"/>
                  </a:lnTo>
                  <a:lnTo>
                    <a:pt x="1290" y="230"/>
                  </a:lnTo>
                  <a:lnTo>
                    <a:pt x="1292" y="230"/>
                  </a:lnTo>
                  <a:lnTo>
                    <a:pt x="1290" y="234"/>
                  </a:lnTo>
                  <a:lnTo>
                    <a:pt x="1286" y="238"/>
                  </a:lnTo>
                  <a:lnTo>
                    <a:pt x="1286" y="242"/>
                  </a:lnTo>
                  <a:lnTo>
                    <a:pt x="1288" y="244"/>
                  </a:lnTo>
                  <a:lnTo>
                    <a:pt x="1288" y="244"/>
                  </a:lnTo>
                  <a:lnTo>
                    <a:pt x="1290" y="246"/>
                  </a:lnTo>
                  <a:lnTo>
                    <a:pt x="1292" y="248"/>
                  </a:lnTo>
                  <a:lnTo>
                    <a:pt x="1292" y="254"/>
                  </a:lnTo>
                  <a:lnTo>
                    <a:pt x="1292" y="260"/>
                  </a:lnTo>
                  <a:lnTo>
                    <a:pt x="1292" y="260"/>
                  </a:lnTo>
                  <a:lnTo>
                    <a:pt x="1294" y="258"/>
                  </a:lnTo>
                  <a:lnTo>
                    <a:pt x="1294" y="258"/>
                  </a:lnTo>
                  <a:lnTo>
                    <a:pt x="1298" y="258"/>
                  </a:lnTo>
                  <a:lnTo>
                    <a:pt x="1300" y="260"/>
                  </a:lnTo>
                  <a:lnTo>
                    <a:pt x="1300" y="262"/>
                  </a:lnTo>
                  <a:lnTo>
                    <a:pt x="1300" y="264"/>
                  </a:lnTo>
                  <a:lnTo>
                    <a:pt x="1304" y="264"/>
                  </a:lnTo>
                  <a:lnTo>
                    <a:pt x="1304" y="264"/>
                  </a:lnTo>
                  <a:lnTo>
                    <a:pt x="1308" y="264"/>
                  </a:lnTo>
                  <a:lnTo>
                    <a:pt x="1308" y="266"/>
                  </a:lnTo>
                  <a:lnTo>
                    <a:pt x="1308" y="266"/>
                  </a:lnTo>
                  <a:lnTo>
                    <a:pt x="1312" y="268"/>
                  </a:lnTo>
                  <a:lnTo>
                    <a:pt x="1312" y="268"/>
                  </a:lnTo>
                  <a:lnTo>
                    <a:pt x="1316" y="268"/>
                  </a:lnTo>
                  <a:lnTo>
                    <a:pt x="1316" y="270"/>
                  </a:lnTo>
                  <a:lnTo>
                    <a:pt x="1318" y="272"/>
                  </a:lnTo>
                  <a:lnTo>
                    <a:pt x="1322" y="272"/>
                  </a:lnTo>
                  <a:lnTo>
                    <a:pt x="1322" y="272"/>
                  </a:lnTo>
                  <a:lnTo>
                    <a:pt x="1334" y="274"/>
                  </a:lnTo>
                  <a:lnTo>
                    <a:pt x="1336" y="276"/>
                  </a:lnTo>
                  <a:lnTo>
                    <a:pt x="1330" y="278"/>
                  </a:lnTo>
                  <a:lnTo>
                    <a:pt x="1330" y="278"/>
                  </a:lnTo>
                  <a:lnTo>
                    <a:pt x="1312" y="280"/>
                  </a:lnTo>
                  <a:lnTo>
                    <a:pt x="1304" y="282"/>
                  </a:lnTo>
                  <a:lnTo>
                    <a:pt x="1294" y="284"/>
                  </a:lnTo>
                  <a:lnTo>
                    <a:pt x="1294" y="284"/>
                  </a:lnTo>
                  <a:lnTo>
                    <a:pt x="1286" y="284"/>
                  </a:lnTo>
                  <a:lnTo>
                    <a:pt x="1284" y="284"/>
                  </a:lnTo>
                  <a:lnTo>
                    <a:pt x="1286" y="284"/>
                  </a:lnTo>
                  <a:lnTo>
                    <a:pt x="1286" y="286"/>
                  </a:lnTo>
                  <a:lnTo>
                    <a:pt x="1286" y="286"/>
                  </a:lnTo>
                  <a:lnTo>
                    <a:pt x="1276" y="292"/>
                  </a:lnTo>
                  <a:lnTo>
                    <a:pt x="1276" y="292"/>
                  </a:lnTo>
                  <a:lnTo>
                    <a:pt x="1286" y="292"/>
                  </a:lnTo>
                  <a:lnTo>
                    <a:pt x="1296" y="290"/>
                  </a:lnTo>
                  <a:lnTo>
                    <a:pt x="1314" y="284"/>
                  </a:lnTo>
                  <a:lnTo>
                    <a:pt x="1314" y="284"/>
                  </a:lnTo>
                  <a:lnTo>
                    <a:pt x="1326" y="282"/>
                  </a:lnTo>
                  <a:lnTo>
                    <a:pt x="1330" y="282"/>
                  </a:lnTo>
                  <a:lnTo>
                    <a:pt x="1336" y="284"/>
                  </a:lnTo>
                  <a:lnTo>
                    <a:pt x="1336" y="284"/>
                  </a:lnTo>
                  <a:lnTo>
                    <a:pt x="1338" y="286"/>
                  </a:lnTo>
                  <a:lnTo>
                    <a:pt x="1336" y="288"/>
                  </a:lnTo>
                  <a:lnTo>
                    <a:pt x="1334" y="288"/>
                  </a:lnTo>
                  <a:lnTo>
                    <a:pt x="1336" y="290"/>
                  </a:lnTo>
                  <a:lnTo>
                    <a:pt x="1336" y="290"/>
                  </a:lnTo>
                  <a:lnTo>
                    <a:pt x="1338" y="290"/>
                  </a:lnTo>
                  <a:lnTo>
                    <a:pt x="1338" y="290"/>
                  </a:lnTo>
                  <a:lnTo>
                    <a:pt x="1342" y="290"/>
                  </a:lnTo>
                  <a:lnTo>
                    <a:pt x="1346" y="288"/>
                  </a:lnTo>
                  <a:lnTo>
                    <a:pt x="1346" y="288"/>
                  </a:lnTo>
                  <a:lnTo>
                    <a:pt x="1350" y="290"/>
                  </a:lnTo>
                  <a:lnTo>
                    <a:pt x="1354" y="292"/>
                  </a:lnTo>
                  <a:lnTo>
                    <a:pt x="1354" y="296"/>
                  </a:lnTo>
                  <a:lnTo>
                    <a:pt x="1350" y="298"/>
                  </a:lnTo>
                  <a:lnTo>
                    <a:pt x="1350" y="298"/>
                  </a:lnTo>
                  <a:lnTo>
                    <a:pt x="1348" y="300"/>
                  </a:lnTo>
                  <a:lnTo>
                    <a:pt x="1348" y="300"/>
                  </a:lnTo>
                  <a:lnTo>
                    <a:pt x="1350" y="304"/>
                  </a:lnTo>
                  <a:lnTo>
                    <a:pt x="1352" y="306"/>
                  </a:lnTo>
                  <a:lnTo>
                    <a:pt x="1352" y="306"/>
                  </a:lnTo>
                  <a:lnTo>
                    <a:pt x="1352" y="306"/>
                  </a:lnTo>
                  <a:lnTo>
                    <a:pt x="1352" y="306"/>
                  </a:lnTo>
                  <a:lnTo>
                    <a:pt x="1350" y="306"/>
                  </a:lnTo>
                  <a:lnTo>
                    <a:pt x="1352" y="308"/>
                  </a:lnTo>
                  <a:lnTo>
                    <a:pt x="1354" y="310"/>
                  </a:lnTo>
                  <a:lnTo>
                    <a:pt x="1354" y="312"/>
                  </a:lnTo>
                  <a:lnTo>
                    <a:pt x="1354" y="316"/>
                  </a:lnTo>
                  <a:lnTo>
                    <a:pt x="1350" y="318"/>
                  </a:lnTo>
                  <a:lnTo>
                    <a:pt x="1344" y="322"/>
                  </a:lnTo>
                  <a:lnTo>
                    <a:pt x="1344" y="322"/>
                  </a:lnTo>
                  <a:lnTo>
                    <a:pt x="1336" y="326"/>
                  </a:lnTo>
                  <a:lnTo>
                    <a:pt x="1332" y="324"/>
                  </a:lnTo>
                  <a:lnTo>
                    <a:pt x="1330" y="324"/>
                  </a:lnTo>
                  <a:lnTo>
                    <a:pt x="1318" y="330"/>
                  </a:lnTo>
                  <a:lnTo>
                    <a:pt x="1318" y="330"/>
                  </a:lnTo>
                  <a:lnTo>
                    <a:pt x="1308" y="334"/>
                  </a:lnTo>
                  <a:lnTo>
                    <a:pt x="1306" y="334"/>
                  </a:lnTo>
                  <a:lnTo>
                    <a:pt x="1306" y="336"/>
                  </a:lnTo>
                  <a:lnTo>
                    <a:pt x="1306" y="336"/>
                  </a:lnTo>
                  <a:lnTo>
                    <a:pt x="1306" y="338"/>
                  </a:lnTo>
                  <a:lnTo>
                    <a:pt x="1304" y="338"/>
                  </a:lnTo>
                  <a:lnTo>
                    <a:pt x="1302" y="338"/>
                  </a:lnTo>
                  <a:lnTo>
                    <a:pt x="1298" y="342"/>
                  </a:lnTo>
                  <a:lnTo>
                    <a:pt x="1298" y="342"/>
                  </a:lnTo>
                  <a:lnTo>
                    <a:pt x="1296" y="344"/>
                  </a:lnTo>
                  <a:lnTo>
                    <a:pt x="1294" y="344"/>
                  </a:lnTo>
                  <a:lnTo>
                    <a:pt x="1290" y="344"/>
                  </a:lnTo>
                  <a:lnTo>
                    <a:pt x="1274" y="350"/>
                  </a:lnTo>
                  <a:lnTo>
                    <a:pt x="1274" y="350"/>
                  </a:lnTo>
                  <a:lnTo>
                    <a:pt x="1260" y="354"/>
                  </a:lnTo>
                  <a:lnTo>
                    <a:pt x="1254" y="354"/>
                  </a:lnTo>
                  <a:lnTo>
                    <a:pt x="1248" y="352"/>
                  </a:lnTo>
                  <a:lnTo>
                    <a:pt x="1234" y="354"/>
                  </a:lnTo>
                  <a:lnTo>
                    <a:pt x="1234" y="354"/>
                  </a:lnTo>
                  <a:lnTo>
                    <a:pt x="1226" y="354"/>
                  </a:lnTo>
                  <a:lnTo>
                    <a:pt x="1222" y="354"/>
                  </a:lnTo>
                  <a:lnTo>
                    <a:pt x="1214" y="352"/>
                  </a:lnTo>
                  <a:lnTo>
                    <a:pt x="1188" y="352"/>
                  </a:lnTo>
                  <a:lnTo>
                    <a:pt x="1188" y="352"/>
                  </a:lnTo>
                  <a:lnTo>
                    <a:pt x="1150" y="356"/>
                  </a:lnTo>
                  <a:lnTo>
                    <a:pt x="1144" y="358"/>
                  </a:lnTo>
                  <a:lnTo>
                    <a:pt x="1142" y="360"/>
                  </a:lnTo>
                  <a:lnTo>
                    <a:pt x="1142" y="362"/>
                  </a:lnTo>
                  <a:lnTo>
                    <a:pt x="1142" y="362"/>
                  </a:lnTo>
                  <a:lnTo>
                    <a:pt x="1140" y="366"/>
                  </a:lnTo>
                  <a:lnTo>
                    <a:pt x="1136" y="368"/>
                  </a:lnTo>
                  <a:lnTo>
                    <a:pt x="1120" y="370"/>
                  </a:lnTo>
                  <a:lnTo>
                    <a:pt x="1120" y="370"/>
                  </a:lnTo>
                  <a:lnTo>
                    <a:pt x="1114" y="372"/>
                  </a:lnTo>
                  <a:lnTo>
                    <a:pt x="1110" y="376"/>
                  </a:lnTo>
                  <a:lnTo>
                    <a:pt x="1108" y="378"/>
                  </a:lnTo>
                  <a:lnTo>
                    <a:pt x="1104" y="376"/>
                  </a:lnTo>
                  <a:lnTo>
                    <a:pt x="1104" y="376"/>
                  </a:lnTo>
                  <a:lnTo>
                    <a:pt x="1102" y="376"/>
                  </a:lnTo>
                  <a:lnTo>
                    <a:pt x="1100" y="378"/>
                  </a:lnTo>
                  <a:lnTo>
                    <a:pt x="1098" y="380"/>
                  </a:lnTo>
                  <a:lnTo>
                    <a:pt x="1094" y="382"/>
                  </a:lnTo>
                  <a:lnTo>
                    <a:pt x="1094" y="382"/>
                  </a:lnTo>
                  <a:lnTo>
                    <a:pt x="1088" y="384"/>
                  </a:lnTo>
                  <a:lnTo>
                    <a:pt x="1082" y="386"/>
                  </a:lnTo>
                  <a:lnTo>
                    <a:pt x="1070" y="396"/>
                  </a:lnTo>
                  <a:lnTo>
                    <a:pt x="1058" y="404"/>
                  </a:lnTo>
                  <a:lnTo>
                    <a:pt x="1048" y="410"/>
                  </a:lnTo>
                  <a:lnTo>
                    <a:pt x="1048" y="410"/>
                  </a:lnTo>
                  <a:lnTo>
                    <a:pt x="1042" y="412"/>
                  </a:lnTo>
                  <a:lnTo>
                    <a:pt x="1040" y="414"/>
                  </a:lnTo>
                  <a:lnTo>
                    <a:pt x="1036" y="418"/>
                  </a:lnTo>
                  <a:lnTo>
                    <a:pt x="1028" y="424"/>
                  </a:lnTo>
                  <a:lnTo>
                    <a:pt x="1028" y="424"/>
                  </a:lnTo>
                  <a:lnTo>
                    <a:pt x="1038" y="420"/>
                  </a:lnTo>
                  <a:lnTo>
                    <a:pt x="1052" y="412"/>
                  </a:lnTo>
                  <a:lnTo>
                    <a:pt x="1052" y="412"/>
                  </a:lnTo>
                  <a:lnTo>
                    <a:pt x="1068" y="402"/>
                  </a:lnTo>
                  <a:lnTo>
                    <a:pt x="1094" y="392"/>
                  </a:lnTo>
                  <a:lnTo>
                    <a:pt x="1120" y="384"/>
                  </a:lnTo>
                  <a:lnTo>
                    <a:pt x="1142" y="378"/>
                  </a:lnTo>
                  <a:lnTo>
                    <a:pt x="1142" y="378"/>
                  </a:lnTo>
                  <a:lnTo>
                    <a:pt x="1156" y="376"/>
                  </a:lnTo>
                  <a:lnTo>
                    <a:pt x="1164" y="378"/>
                  </a:lnTo>
                  <a:lnTo>
                    <a:pt x="1170" y="380"/>
                  </a:lnTo>
                  <a:lnTo>
                    <a:pt x="1172" y="384"/>
                  </a:lnTo>
                  <a:lnTo>
                    <a:pt x="1172" y="384"/>
                  </a:lnTo>
                  <a:lnTo>
                    <a:pt x="1170" y="386"/>
                  </a:lnTo>
                  <a:lnTo>
                    <a:pt x="1170" y="386"/>
                  </a:lnTo>
                  <a:lnTo>
                    <a:pt x="1170" y="384"/>
                  </a:lnTo>
                  <a:lnTo>
                    <a:pt x="1168" y="384"/>
                  </a:lnTo>
                  <a:lnTo>
                    <a:pt x="1168" y="384"/>
                  </a:lnTo>
                  <a:lnTo>
                    <a:pt x="1168" y="386"/>
                  </a:lnTo>
                  <a:lnTo>
                    <a:pt x="1168" y="388"/>
                  </a:lnTo>
                  <a:lnTo>
                    <a:pt x="1170" y="388"/>
                  </a:lnTo>
                  <a:lnTo>
                    <a:pt x="1170" y="390"/>
                  </a:lnTo>
                  <a:lnTo>
                    <a:pt x="1170" y="390"/>
                  </a:lnTo>
                  <a:lnTo>
                    <a:pt x="1166" y="392"/>
                  </a:lnTo>
                  <a:lnTo>
                    <a:pt x="1164" y="392"/>
                  </a:lnTo>
                  <a:lnTo>
                    <a:pt x="1158" y="392"/>
                  </a:lnTo>
                  <a:lnTo>
                    <a:pt x="1152" y="396"/>
                  </a:lnTo>
                  <a:lnTo>
                    <a:pt x="1152" y="396"/>
                  </a:lnTo>
                  <a:lnTo>
                    <a:pt x="1146" y="398"/>
                  </a:lnTo>
                  <a:lnTo>
                    <a:pt x="1142" y="398"/>
                  </a:lnTo>
                  <a:lnTo>
                    <a:pt x="1138" y="398"/>
                  </a:lnTo>
                  <a:lnTo>
                    <a:pt x="1132" y="402"/>
                  </a:lnTo>
                  <a:lnTo>
                    <a:pt x="1132" y="402"/>
                  </a:lnTo>
                  <a:lnTo>
                    <a:pt x="1138" y="402"/>
                  </a:lnTo>
                  <a:lnTo>
                    <a:pt x="1140" y="402"/>
                  </a:lnTo>
                  <a:lnTo>
                    <a:pt x="1140" y="402"/>
                  </a:lnTo>
                  <a:lnTo>
                    <a:pt x="1146" y="402"/>
                  </a:lnTo>
                  <a:lnTo>
                    <a:pt x="1148" y="402"/>
                  </a:lnTo>
                  <a:lnTo>
                    <a:pt x="1150" y="404"/>
                  </a:lnTo>
                  <a:lnTo>
                    <a:pt x="1150" y="404"/>
                  </a:lnTo>
                  <a:lnTo>
                    <a:pt x="1150" y="406"/>
                  </a:lnTo>
                  <a:lnTo>
                    <a:pt x="1150" y="408"/>
                  </a:lnTo>
                  <a:lnTo>
                    <a:pt x="1146" y="412"/>
                  </a:lnTo>
                  <a:lnTo>
                    <a:pt x="1140" y="414"/>
                  </a:lnTo>
                  <a:lnTo>
                    <a:pt x="1140" y="414"/>
                  </a:lnTo>
                  <a:lnTo>
                    <a:pt x="1144" y="416"/>
                  </a:lnTo>
                  <a:lnTo>
                    <a:pt x="1146" y="420"/>
                  </a:lnTo>
                  <a:lnTo>
                    <a:pt x="1150" y="428"/>
                  </a:lnTo>
                  <a:lnTo>
                    <a:pt x="1152" y="436"/>
                  </a:lnTo>
                  <a:lnTo>
                    <a:pt x="1152" y="436"/>
                  </a:lnTo>
                  <a:lnTo>
                    <a:pt x="1158" y="438"/>
                  </a:lnTo>
                  <a:lnTo>
                    <a:pt x="1162" y="440"/>
                  </a:lnTo>
                  <a:lnTo>
                    <a:pt x="1164" y="444"/>
                  </a:lnTo>
                  <a:lnTo>
                    <a:pt x="1172" y="446"/>
                  </a:lnTo>
                  <a:lnTo>
                    <a:pt x="1172" y="446"/>
                  </a:lnTo>
                  <a:lnTo>
                    <a:pt x="1178" y="446"/>
                  </a:lnTo>
                  <a:lnTo>
                    <a:pt x="1180" y="448"/>
                  </a:lnTo>
                  <a:lnTo>
                    <a:pt x="1180" y="450"/>
                  </a:lnTo>
                  <a:lnTo>
                    <a:pt x="1180" y="450"/>
                  </a:lnTo>
                  <a:lnTo>
                    <a:pt x="1186" y="448"/>
                  </a:lnTo>
                  <a:lnTo>
                    <a:pt x="1186" y="448"/>
                  </a:lnTo>
                  <a:lnTo>
                    <a:pt x="1192" y="446"/>
                  </a:lnTo>
                  <a:lnTo>
                    <a:pt x="1192" y="448"/>
                  </a:lnTo>
                  <a:lnTo>
                    <a:pt x="1192" y="450"/>
                  </a:lnTo>
                  <a:lnTo>
                    <a:pt x="1196" y="448"/>
                  </a:lnTo>
                  <a:lnTo>
                    <a:pt x="1196" y="448"/>
                  </a:lnTo>
                  <a:lnTo>
                    <a:pt x="1200" y="448"/>
                  </a:lnTo>
                  <a:lnTo>
                    <a:pt x="1204" y="448"/>
                  </a:lnTo>
                  <a:lnTo>
                    <a:pt x="1204" y="450"/>
                  </a:lnTo>
                  <a:lnTo>
                    <a:pt x="1202" y="450"/>
                  </a:lnTo>
                  <a:lnTo>
                    <a:pt x="1202" y="450"/>
                  </a:lnTo>
                  <a:lnTo>
                    <a:pt x="1206" y="452"/>
                  </a:lnTo>
                  <a:lnTo>
                    <a:pt x="1204" y="456"/>
                  </a:lnTo>
                  <a:lnTo>
                    <a:pt x="1198" y="458"/>
                  </a:lnTo>
                  <a:lnTo>
                    <a:pt x="1192" y="460"/>
                  </a:lnTo>
                  <a:lnTo>
                    <a:pt x="1192" y="460"/>
                  </a:lnTo>
                  <a:lnTo>
                    <a:pt x="1186" y="462"/>
                  </a:lnTo>
                  <a:lnTo>
                    <a:pt x="1180" y="466"/>
                  </a:lnTo>
                  <a:lnTo>
                    <a:pt x="1174" y="470"/>
                  </a:lnTo>
                  <a:lnTo>
                    <a:pt x="1168" y="468"/>
                  </a:lnTo>
                  <a:lnTo>
                    <a:pt x="1168" y="468"/>
                  </a:lnTo>
                  <a:lnTo>
                    <a:pt x="1164" y="468"/>
                  </a:lnTo>
                  <a:lnTo>
                    <a:pt x="1162" y="470"/>
                  </a:lnTo>
                  <a:lnTo>
                    <a:pt x="1162" y="472"/>
                  </a:lnTo>
                  <a:lnTo>
                    <a:pt x="1154" y="472"/>
                  </a:lnTo>
                  <a:lnTo>
                    <a:pt x="1154" y="472"/>
                  </a:lnTo>
                  <a:lnTo>
                    <a:pt x="1148" y="470"/>
                  </a:lnTo>
                  <a:lnTo>
                    <a:pt x="1146" y="472"/>
                  </a:lnTo>
                  <a:lnTo>
                    <a:pt x="1144" y="474"/>
                  </a:lnTo>
                  <a:lnTo>
                    <a:pt x="1138" y="476"/>
                  </a:lnTo>
                  <a:lnTo>
                    <a:pt x="1138" y="476"/>
                  </a:lnTo>
                  <a:lnTo>
                    <a:pt x="1134" y="476"/>
                  </a:lnTo>
                  <a:lnTo>
                    <a:pt x="1134" y="478"/>
                  </a:lnTo>
                  <a:lnTo>
                    <a:pt x="1136" y="480"/>
                  </a:lnTo>
                  <a:lnTo>
                    <a:pt x="1132" y="482"/>
                  </a:lnTo>
                  <a:lnTo>
                    <a:pt x="1132" y="482"/>
                  </a:lnTo>
                  <a:lnTo>
                    <a:pt x="1126" y="486"/>
                  </a:lnTo>
                  <a:lnTo>
                    <a:pt x="1120" y="488"/>
                  </a:lnTo>
                  <a:lnTo>
                    <a:pt x="1116" y="492"/>
                  </a:lnTo>
                  <a:lnTo>
                    <a:pt x="1112" y="492"/>
                  </a:lnTo>
                  <a:lnTo>
                    <a:pt x="1112" y="492"/>
                  </a:lnTo>
                  <a:lnTo>
                    <a:pt x="1110" y="490"/>
                  </a:lnTo>
                  <a:lnTo>
                    <a:pt x="1110" y="492"/>
                  </a:lnTo>
                  <a:lnTo>
                    <a:pt x="1110" y="494"/>
                  </a:lnTo>
                  <a:lnTo>
                    <a:pt x="1108" y="496"/>
                  </a:lnTo>
                  <a:lnTo>
                    <a:pt x="1108" y="496"/>
                  </a:lnTo>
                  <a:lnTo>
                    <a:pt x="1104" y="494"/>
                  </a:lnTo>
                  <a:lnTo>
                    <a:pt x="1104" y="492"/>
                  </a:lnTo>
                  <a:lnTo>
                    <a:pt x="1104" y="488"/>
                  </a:lnTo>
                  <a:lnTo>
                    <a:pt x="1104" y="488"/>
                  </a:lnTo>
                  <a:lnTo>
                    <a:pt x="1102" y="484"/>
                  </a:lnTo>
                  <a:lnTo>
                    <a:pt x="1104" y="480"/>
                  </a:lnTo>
                  <a:lnTo>
                    <a:pt x="1118" y="468"/>
                  </a:lnTo>
                  <a:lnTo>
                    <a:pt x="1118" y="468"/>
                  </a:lnTo>
                  <a:lnTo>
                    <a:pt x="1128" y="462"/>
                  </a:lnTo>
                  <a:lnTo>
                    <a:pt x="1136" y="460"/>
                  </a:lnTo>
                  <a:lnTo>
                    <a:pt x="1144" y="460"/>
                  </a:lnTo>
                  <a:lnTo>
                    <a:pt x="1144" y="460"/>
                  </a:lnTo>
                  <a:lnTo>
                    <a:pt x="1144" y="460"/>
                  </a:lnTo>
                  <a:lnTo>
                    <a:pt x="1148" y="460"/>
                  </a:lnTo>
                  <a:lnTo>
                    <a:pt x="1164" y="456"/>
                  </a:lnTo>
                  <a:lnTo>
                    <a:pt x="1164" y="456"/>
                  </a:lnTo>
                  <a:lnTo>
                    <a:pt x="1154" y="458"/>
                  </a:lnTo>
                  <a:lnTo>
                    <a:pt x="1144" y="456"/>
                  </a:lnTo>
                  <a:lnTo>
                    <a:pt x="1144" y="456"/>
                  </a:lnTo>
                  <a:lnTo>
                    <a:pt x="1140" y="456"/>
                  </a:lnTo>
                  <a:lnTo>
                    <a:pt x="1134" y="458"/>
                  </a:lnTo>
                  <a:lnTo>
                    <a:pt x="1130" y="458"/>
                  </a:lnTo>
                  <a:lnTo>
                    <a:pt x="1126" y="458"/>
                  </a:lnTo>
                  <a:lnTo>
                    <a:pt x="1126" y="458"/>
                  </a:lnTo>
                  <a:lnTo>
                    <a:pt x="1128" y="456"/>
                  </a:lnTo>
                  <a:lnTo>
                    <a:pt x="1134" y="454"/>
                  </a:lnTo>
                  <a:lnTo>
                    <a:pt x="1138" y="452"/>
                  </a:lnTo>
                  <a:lnTo>
                    <a:pt x="1138" y="450"/>
                  </a:lnTo>
                  <a:lnTo>
                    <a:pt x="1138" y="446"/>
                  </a:lnTo>
                  <a:lnTo>
                    <a:pt x="1134" y="444"/>
                  </a:lnTo>
                  <a:lnTo>
                    <a:pt x="1134" y="444"/>
                  </a:lnTo>
                  <a:lnTo>
                    <a:pt x="1136" y="448"/>
                  </a:lnTo>
                  <a:lnTo>
                    <a:pt x="1134" y="450"/>
                  </a:lnTo>
                  <a:lnTo>
                    <a:pt x="1122" y="458"/>
                  </a:lnTo>
                  <a:lnTo>
                    <a:pt x="1122" y="458"/>
                  </a:lnTo>
                  <a:lnTo>
                    <a:pt x="1112" y="460"/>
                  </a:lnTo>
                  <a:lnTo>
                    <a:pt x="1106" y="460"/>
                  </a:lnTo>
                  <a:lnTo>
                    <a:pt x="1102" y="460"/>
                  </a:lnTo>
                  <a:lnTo>
                    <a:pt x="1098" y="462"/>
                  </a:lnTo>
                  <a:lnTo>
                    <a:pt x="1098" y="462"/>
                  </a:lnTo>
                  <a:lnTo>
                    <a:pt x="1096" y="458"/>
                  </a:lnTo>
                  <a:lnTo>
                    <a:pt x="1092" y="458"/>
                  </a:lnTo>
                  <a:lnTo>
                    <a:pt x="1092" y="460"/>
                  </a:lnTo>
                  <a:lnTo>
                    <a:pt x="1088" y="456"/>
                  </a:lnTo>
                  <a:lnTo>
                    <a:pt x="1088" y="456"/>
                  </a:lnTo>
                  <a:lnTo>
                    <a:pt x="1086" y="452"/>
                  </a:lnTo>
                  <a:lnTo>
                    <a:pt x="1084" y="450"/>
                  </a:lnTo>
                  <a:lnTo>
                    <a:pt x="1082" y="450"/>
                  </a:lnTo>
                  <a:lnTo>
                    <a:pt x="1082" y="446"/>
                  </a:lnTo>
                  <a:lnTo>
                    <a:pt x="1082" y="446"/>
                  </a:lnTo>
                  <a:lnTo>
                    <a:pt x="1090" y="420"/>
                  </a:lnTo>
                  <a:lnTo>
                    <a:pt x="1090" y="420"/>
                  </a:lnTo>
                  <a:lnTo>
                    <a:pt x="1092" y="418"/>
                  </a:lnTo>
                  <a:lnTo>
                    <a:pt x="1090" y="416"/>
                  </a:lnTo>
                  <a:lnTo>
                    <a:pt x="1090" y="416"/>
                  </a:lnTo>
                  <a:lnTo>
                    <a:pt x="1088" y="414"/>
                  </a:lnTo>
                  <a:lnTo>
                    <a:pt x="1088" y="414"/>
                  </a:lnTo>
                  <a:lnTo>
                    <a:pt x="1086" y="410"/>
                  </a:lnTo>
                  <a:lnTo>
                    <a:pt x="1086" y="410"/>
                  </a:lnTo>
                  <a:lnTo>
                    <a:pt x="1084" y="410"/>
                  </a:lnTo>
                  <a:lnTo>
                    <a:pt x="1072" y="414"/>
                  </a:lnTo>
                  <a:lnTo>
                    <a:pt x="1072" y="414"/>
                  </a:lnTo>
                  <a:lnTo>
                    <a:pt x="1068" y="416"/>
                  </a:lnTo>
                  <a:lnTo>
                    <a:pt x="1066" y="416"/>
                  </a:lnTo>
                  <a:lnTo>
                    <a:pt x="1062" y="414"/>
                  </a:lnTo>
                  <a:lnTo>
                    <a:pt x="1060" y="414"/>
                  </a:lnTo>
                  <a:lnTo>
                    <a:pt x="1060" y="414"/>
                  </a:lnTo>
                  <a:lnTo>
                    <a:pt x="1052" y="420"/>
                  </a:lnTo>
                  <a:lnTo>
                    <a:pt x="1052" y="420"/>
                  </a:lnTo>
                  <a:lnTo>
                    <a:pt x="1048" y="424"/>
                  </a:lnTo>
                  <a:lnTo>
                    <a:pt x="1046" y="426"/>
                  </a:lnTo>
                  <a:lnTo>
                    <a:pt x="1042" y="428"/>
                  </a:lnTo>
                  <a:lnTo>
                    <a:pt x="1040" y="432"/>
                  </a:lnTo>
                  <a:lnTo>
                    <a:pt x="1040" y="432"/>
                  </a:lnTo>
                  <a:lnTo>
                    <a:pt x="1034" y="438"/>
                  </a:lnTo>
                  <a:lnTo>
                    <a:pt x="1032" y="440"/>
                  </a:lnTo>
                  <a:lnTo>
                    <a:pt x="1032" y="442"/>
                  </a:lnTo>
                  <a:lnTo>
                    <a:pt x="1032" y="442"/>
                  </a:lnTo>
                  <a:lnTo>
                    <a:pt x="1030" y="446"/>
                  </a:lnTo>
                  <a:lnTo>
                    <a:pt x="1026" y="448"/>
                  </a:lnTo>
                  <a:lnTo>
                    <a:pt x="1022" y="450"/>
                  </a:lnTo>
                  <a:lnTo>
                    <a:pt x="1018" y="454"/>
                  </a:lnTo>
                  <a:lnTo>
                    <a:pt x="1018" y="454"/>
                  </a:lnTo>
                  <a:lnTo>
                    <a:pt x="1014" y="456"/>
                  </a:lnTo>
                  <a:lnTo>
                    <a:pt x="1012" y="458"/>
                  </a:lnTo>
                  <a:lnTo>
                    <a:pt x="1010" y="458"/>
                  </a:lnTo>
                  <a:lnTo>
                    <a:pt x="1004" y="462"/>
                  </a:lnTo>
                  <a:lnTo>
                    <a:pt x="1004" y="462"/>
                  </a:lnTo>
                  <a:lnTo>
                    <a:pt x="940" y="462"/>
                  </a:lnTo>
                  <a:lnTo>
                    <a:pt x="940" y="462"/>
                  </a:lnTo>
                  <a:lnTo>
                    <a:pt x="936" y="462"/>
                  </a:lnTo>
                  <a:lnTo>
                    <a:pt x="930" y="464"/>
                  </a:lnTo>
                  <a:lnTo>
                    <a:pt x="924" y="472"/>
                  </a:lnTo>
                  <a:lnTo>
                    <a:pt x="918" y="478"/>
                  </a:lnTo>
                  <a:lnTo>
                    <a:pt x="912" y="482"/>
                  </a:lnTo>
                  <a:lnTo>
                    <a:pt x="912" y="482"/>
                  </a:lnTo>
                  <a:lnTo>
                    <a:pt x="908" y="484"/>
                  </a:lnTo>
                  <a:lnTo>
                    <a:pt x="900" y="484"/>
                  </a:lnTo>
                  <a:lnTo>
                    <a:pt x="900" y="484"/>
                  </a:lnTo>
                  <a:lnTo>
                    <a:pt x="896" y="484"/>
                  </a:lnTo>
                  <a:lnTo>
                    <a:pt x="898" y="486"/>
                  </a:lnTo>
                  <a:lnTo>
                    <a:pt x="900" y="486"/>
                  </a:lnTo>
                  <a:lnTo>
                    <a:pt x="900" y="488"/>
                  </a:lnTo>
                  <a:lnTo>
                    <a:pt x="898" y="488"/>
                  </a:lnTo>
                  <a:lnTo>
                    <a:pt x="898" y="488"/>
                  </a:lnTo>
                  <a:lnTo>
                    <a:pt x="896" y="490"/>
                  </a:lnTo>
                  <a:lnTo>
                    <a:pt x="892" y="490"/>
                  </a:lnTo>
                  <a:lnTo>
                    <a:pt x="886" y="488"/>
                  </a:lnTo>
                  <a:lnTo>
                    <a:pt x="874" y="488"/>
                  </a:lnTo>
                  <a:lnTo>
                    <a:pt x="874" y="488"/>
                  </a:lnTo>
                  <a:lnTo>
                    <a:pt x="860" y="490"/>
                  </a:lnTo>
                  <a:lnTo>
                    <a:pt x="848" y="496"/>
                  </a:lnTo>
                  <a:lnTo>
                    <a:pt x="848" y="496"/>
                  </a:lnTo>
                  <a:lnTo>
                    <a:pt x="840" y="500"/>
                  </a:lnTo>
                  <a:lnTo>
                    <a:pt x="838" y="502"/>
                  </a:lnTo>
                  <a:lnTo>
                    <a:pt x="840" y="504"/>
                  </a:lnTo>
                  <a:lnTo>
                    <a:pt x="848" y="506"/>
                  </a:lnTo>
                  <a:lnTo>
                    <a:pt x="848" y="506"/>
                  </a:lnTo>
                  <a:lnTo>
                    <a:pt x="848" y="508"/>
                  </a:lnTo>
                  <a:lnTo>
                    <a:pt x="848" y="510"/>
                  </a:lnTo>
                  <a:lnTo>
                    <a:pt x="842" y="510"/>
                  </a:lnTo>
                  <a:lnTo>
                    <a:pt x="834" y="510"/>
                  </a:lnTo>
                  <a:lnTo>
                    <a:pt x="830" y="512"/>
                  </a:lnTo>
                  <a:lnTo>
                    <a:pt x="828" y="514"/>
                  </a:lnTo>
                  <a:lnTo>
                    <a:pt x="828" y="514"/>
                  </a:lnTo>
                  <a:lnTo>
                    <a:pt x="832" y="514"/>
                  </a:lnTo>
                  <a:lnTo>
                    <a:pt x="830" y="516"/>
                  </a:lnTo>
                  <a:lnTo>
                    <a:pt x="822" y="514"/>
                  </a:lnTo>
                  <a:lnTo>
                    <a:pt x="822" y="514"/>
                  </a:lnTo>
                  <a:lnTo>
                    <a:pt x="816" y="514"/>
                  </a:lnTo>
                  <a:lnTo>
                    <a:pt x="812" y="516"/>
                  </a:lnTo>
                  <a:lnTo>
                    <a:pt x="810" y="518"/>
                  </a:lnTo>
                  <a:lnTo>
                    <a:pt x="808" y="520"/>
                  </a:lnTo>
                  <a:lnTo>
                    <a:pt x="808" y="520"/>
                  </a:lnTo>
                  <a:lnTo>
                    <a:pt x="804" y="520"/>
                  </a:lnTo>
                  <a:lnTo>
                    <a:pt x="802" y="520"/>
                  </a:lnTo>
                  <a:lnTo>
                    <a:pt x="802" y="520"/>
                  </a:lnTo>
                  <a:lnTo>
                    <a:pt x="798" y="522"/>
                  </a:lnTo>
                  <a:lnTo>
                    <a:pt x="798" y="522"/>
                  </a:lnTo>
                  <a:lnTo>
                    <a:pt x="790" y="522"/>
                  </a:lnTo>
                  <a:lnTo>
                    <a:pt x="786" y="526"/>
                  </a:lnTo>
                  <a:lnTo>
                    <a:pt x="782" y="530"/>
                  </a:lnTo>
                  <a:lnTo>
                    <a:pt x="780" y="530"/>
                  </a:lnTo>
                  <a:lnTo>
                    <a:pt x="780" y="528"/>
                  </a:lnTo>
                  <a:lnTo>
                    <a:pt x="780" y="528"/>
                  </a:lnTo>
                  <a:lnTo>
                    <a:pt x="776" y="528"/>
                  </a:lnTo>
                  <a:lnTo>
                    <a:pt x="774" y="528"/>
                  </a:lnTo>
                  <a:lnTo>
                    <a:pt x="772" y="528"/>
                  </a:lnTo>
                  <a:lnTo>
                    <a:pt x="768" y="526"/>
                  </a:lnTo>
                  <a:lnTo>
                    <a:pt x="768" y="526"/>
                  </a:lnTo>
                  <a:lnTo>
                    <a:pt x="772" y="522"/>
                  </a:lnTo>
                  <a:lnTo>
                    <a:pt x="776" y="518"/>
                  </a:lnTo>
                  <a:lnTo>
                    <a:pt x="776" y="518"/>
                  </a:lnTo>
                  <a:lnTo>
                    <a:pt x="782" y="518"/>
                  </a:lnTo>
                  <a:lnTo>
                    <a:pt x="784" y="516"/>
                  </a:lnTo>
                  <a:lnTo>
                    <a:pt x="782" y="514"/>
                  </a:lnTo>
                  <a:lnTo>
                    <a:pt x="782" y="514"/>
                  </a:lnTo>
                  <a:lnTo>
                    <a:pt x="782" y="510"/>
                  </a:lnTo>
                  <a:lnTo>
                    <a:pt x="784" y="506"/>
                  </a:lnTo>
                  <a:lnTo>
                    <a:pt x="788" y="502"/>
                  </a:lnTo>
                  <a:lnTo>
                    <a:pt x="796" y="500"/>
                  </a:lnTo>
                  <a:lnTo>
                    <a:pt x="796" y="500"/>
                  </a:lnTo>
                  <a:lnTo>
                    <a:pt x="804" y="494"/>
                  </a:lnTo>
                  <a:lnTo>
                    <a:pt x="804" y="490"/>
                  </a:lnTo>
                  <a:lnTo>
                    <a:pt x="804" y="486"/>
                  </a:lnTo>
                  <a:lnTo>
                    <a:pt x="806" y="484"/>
                  </a:lnTo>
                  <a:lnTo>
                    <a:pt x="810" y="480"/>
                  </a:lnTo>
                  <a:lnTo>
                    <a:pt x="810" y="480"/>
                  </a:lnTo>
                  <a:lnTo>
                    <a:pt x="820" y="474"/>
                  </a:lnTo>
                  <a:lnTo>
                    <a:pt x="820" y="470"/>
                  </a:lnTo>
                  <a:lnTo>
                    <a:pt x="820" y="466"/>
                  </a:lnTo>
                  <a:lnTo>
                    <a:pt x="820" y="466"/>
                  </a:lnTo>
                  <a:lnTo>
                    <a:pt x="820" y="462"/>
                  </a:lnTo>
                  <a:lnTo>
                    <a:pt x="818" y="460"/>
                  </a:lnTo>
                  <a:lnTo>
                    <a:pt x="816" y="460"/>
                  </a:lnTo>
                  <a:lnTo>
                    <a:pt x="816" y="460"/>
                  </a:lnTo>
                  <a:lnTo>
                    <a:pt x="816" y="460"/>
                  </a:lnTo>
                  <a:lnTo>
                    <a:pt x="818" y="458"/>
                  </a:lnTo>
                  <a:lnTo>
                    <a:pt x="820" y="458"/>
                  </a:lnTo>
                  <a:lnTo>
                    <a:pt x="822" y="460"/>
                  </a:lnTo>
                  <a:lnTo>
                    <a:pt x="824" y="462"/>
                  </a:lnTo>
                  <a:lnTo>
                    <a:pt x="824" y="462"/>
                  </a:lnTo>
                  <a:lnTo>
                    <a:pt x="826" y="470"/>
                  </a:lnTo>
                  <a:lnTo>
                    <a:pt x="828" y="470"/>
                  </a:lnTo>
                  <a:lnTo>
                    <a:pt x="830" y="470"/>
                  </a:lnTo>
                  <a:lnTo>
                    <a:pt x="830" y="470"/>
                  </a:lnTo>
                  <a:lnTo>
                    <a:pt x="832" y="470"/>
                  </a:lnTo>
                  <a:lnTo>
                    <a:pt x="836" y="472"/>
                  </a:lnTo>
                  <a:lnTo>
                    <a:pt x="838" y="472"/>
                  </a:lnTo>
                  <a:lnTo>
                    <a:pt x="840" y="468"/>
                  </a:lnTo>
                  <a:lnTo>
                    <a:pt x="840" y="468"/>
                  </a:lnTo>
                  <a:lnTo>
                    <a:pt x="840" y="466"/>
                  </a:lnTo>
                  <a:lnTo>
                    <a:pt x="844" y="466"/>
                  </a:lnTo>
                  <a:lnTo>
                    <a:pt x="846" y="468"/>
                  </a:lnTo>
                  <a:lnTo>
                    <a:pt x="848" y="468"/>
                  </a:lnTo>
                  <a:lnTo>
                    <a:pt x="848" y="468"/>
                  </a:lnTo>
                  <a:lnTo>
                    <a:pt x="848" y="466"/>
                  </a:lnTo>
                  <a:lnTo>
                    <a:pt x="846" y="464"/>
                  </a:lnTo>
                  <a:lnTo>
                    <a:pt x="846" y="462"/>
                  </a:lnTo>
                  <a:lnTo>
                    <a:pt x="846" y="456"/>
                  </a:lnTo>
                  <a:lnTo>
                    <a:pt x="846" y="456"/>
                  </a:lnTo>
                  <a:lnTo>
                    <a:pt x="846" y="454"/>
                  </a:lnTo>
                  <a:lnTo>
                    <a:pt x="844" y="452"/>
                  </a:lnTo>
                  <a:lnTo>
                    <a:pt x="842" y="452"/>
                  </a:lnTo>
                  <a:lnTo>
                    <a:pt x="838" y="448"/>
                  </a:lnTo>
                  <a:lnTo>
                    <a:pt x="838" y="448"/>
                  </a:lnTo>
                  <a:lnTo>
                    <a:pt x="834" y="442"/>
                  </a:lnTo>
                  <a:lnTo>
                    <a:pt x="830" y="442"/>
                  </a:lnTo>
                  <a:lnTo>
                    <a:pt x="824" y="442"/>
                  </a:lnTo>
                  <a:lnTo>
                    <a:pt x="818" y="440"/>
                  </a:lnTo>
                  <a:lnTo>
                    <a:pt x="818" y="440"/>
                  </a:lnTo>
                  <a:lnTo>
                    <a:pt x="810" y="438"/>
                  </a:lnTo>
                  <a:lnTo>
                    <a:pt x="808" y="438"/>
                  </a:lnTo>
                  <a:lnTo>
                    <a:pt x="802" y="438"/>
                  </a:lnTo>
                  <a:lnTo>
                    <a:pt x="796" y="438"/>
                  </a:lnTo>
                  <a:lnTo>
                    <a:pt x="796" y="438"/>
                  </a:lnTo>
                  <a:lnTo>
                    <a:pt x="788" y="436"/>
                  </a:lnTo>
                  <a:lnTo>
                    <a:pt x="784" y="434"/>
                  </a:lnTo>
                  <a:lnTo>
                    <a:pt x="784" y="432"/>
                  </a:lnTo>
                  <a:lnTo>
                    <a:pt x="786" y="430"/>
                  </a:lnTo>
                  <a:lnTo>
                    <a:pt x="786" y="430"/>
                  </a:lnTo>
                  <a:lnTo>
                    <a:pt x="782" y="428"/>
                  </a:lnTo>
                  <a:lnTo>
                    <a:pt x="782" y="428"/>
                  </a:lnTo>
                  <a:lnTo>
                    <a:pt x="782" y="424"/>
                  </a:lnTo>
                  <a:lnTo>
                    <a:pt x="782" y="424"/>
                  </a:lnTo>
                  <a:lnTo>
                    <a:pt x="784" y="422"/>
                  </a:lnTo>
                  <a:lnTo>
                    <a:pt x="782" y="418"/>
                  </a:lnTo>
                  <a:lnTo>
                    <a:pt x="780" y="416"/>
                  </a:lnTo>
                  <a:lnTo>
                    <a:pt x="780" y="414"/>
                  </a:lnTo>
                  <a:lnTo>
                    <a:pt x="780" y="414"/>
                  </a:lnTo>
                  <a:lnTo>
                    <a:pt x="784" y="408"/>
                  </a:lnTo>
                  <a:lnTo>
                    <a:pt x="782" y="408"/>
                  </a:lnTo>
                  <a:lnTo>
                    <a:pt x="776" y="408"/>
                  </a:lnTo>
                  <a:lnTo>
                    <a:pt x="776" y="408"/>
                  </a:lnTo>
                  <a:lnTo>
                    <a:pt x="772" y="408"/>
                  </a:lnTo>
                  <a:lnTo>
                    <a:pt x="770" y="406"/>
                  </a:lnTo>
                  <a:lnTo>
                    <a:pt x="768" y="402"/>
                  </a:lnTo>
                  <a:lnTo>
                    <a:pt x="766" y="398"/>
                  </a:lnTo>
                  <a:lnTo>
                    <a:pt x="766" y="398"/>
                  </a:lnTo>
                  <a:lnTo>
                    <a:pt x="762" y="392"/>
                  </a:lnTo>
                  <a:lnTo>
                    <a:pt x="760" y="388"/>
                  </a:lnTo>
                  <a:lnTo>
                    <a:pt x="756" y="388"/>
                  </a:lnTo>
                  <a:lnTo>
                    <a:pt x="756" y="388"/>
                  </a:lnTo>
                  <a:lnTo>
                    <a:pt x="750" y="388"/>
                  </a:lnTo>
                  <a:lnTo>
                    <a:pt x="746" y="386"/>
                  </a:lnTo>
                  <a:lnTo>
                    <a:pt x="744" y="386"/>
                  </a:lnTo>
                  <a:lnTo>
                    <a:pt x="740" y="384"/>
                  </a:lnTo>
                  <a:lnTo>
                    <a:pt x="740" y="384"/>
                  </a:lnTo>
                  <a:lnTo>
                    <a:pt x="742" y="388"/>
                  </a:lnTo>
                  <a:lnTo>
                    <a:pt x="740" y="390"/>
                  </a:lnTo>
                  <a:lnTo>
                    <a:pt x="732" y="394"/>
                  </a:lnTo>
                  <a:lnTo>
                    <a:pt x="732" y="394"/>
                  </a:lnTo>
                  <a:lnTo>
                    <a:pt x="736" y="392"/>
                  </a:lnTo>
                  <a:lnTo>
                    <a:pt x="736" y="388"/>
                  </a:lnTo>
                  <a:lnTo>
                    <a:pt x="736" y="386"/>
                  </a:lnTo>
                  <a:lnTo>
                    <a:pt x="736" y="386"/>
                  </a:lnTo>
                  <a:lnTo>
                    <a:pt x="736" y="386"/>
                  </a:lnTo>
                  <a:lnTo>
                    <a:pt x="734" y="388"/>
                  </a:lnTo>
                  <a:lnTo>
                    <a:pt x="732" y="390"/>
                  </a:lnTo>
                  <a:lnTo>
                    <a:pt x="730" y="392"/>
                  </a:lnTo>
                  <a:lnTo>
                    <a:pt x="726" y="394"/>
                  </a:lnTo>
                  <a:lnTo>
                    <a:pt x="726" y="394"/>
                  </a:lnTo>
                  <a:lnTo>
                    <a:pt x="724" y="396"/>
                  </a:lnTo>
                  <a:lnTo>
                    <a:pt x="724" y="394"/>
                  </a:lnTo>
                  <a:lnTo>
                    <a:pt x="722" y="392"/>
                  </a:lnTo>
                  <a:lnTo>
                    <a:pt x="722" y="390"/>
                  </a:lnTo>
                  <a:lnTo>
                    <a:pt x="718" y="394"/>
                  </a:lnTo>
                  <a:lnTo>
                    <a:pt x="718" y="394"/>
                  </a:lnTo>
                  <a:lnTo>
                    <a:pt x="710" y="400"/>
                  </a:lnTo>
                  <a:lnTo>
                    <a:pt x="704" y="402"/>
                  </a:lnTo>
                  <a:lnTo>
                    <a:pt x="694" y="404"/>
                  </a:lnTo>
                  <a:lnTo>
                    <a:pt x="694" y="404"/>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8"/>
            <p:cNvSpPr>
              <a:spLocks/>
            </p:cNvSpPr>
            <p:nvPr/>
          </p:nvSpPr>
          <p:spPr bwMode="auto">
            <a:xfrm>
              <a:off x="2038350" y="3605213"/>
              <a:ext cx="53975" cy="92075"/>
            </a:xfrm>
            <a:custGeom>
              <a:avLst/>
              <a:gdLst/>
              <a:ahLst/>
              <a:cxnLst>
                <a:cxn ang="0">
                  <a:pos x="6" y="14"/>
                </a:cxn>
                <a:cxn ang="0">
                  <a:pos x="6" y="14"/>
                </a:cxn>
                <a:cxn ang="0">
                  <a:pos x="10" y="10"/>
                </a:cxn>
                <a:cxn ang="0">
                  <a:pos x="12" y="10"/>
                </a:cxn>
                <a:cxn ang="0">
                  <a:pos x="14" y="12"/>
                </a:cxn>
                <a:cxn ang="0">
                  <a:pos x="16" y="12"/>
                </a:cxn>
                <a:cxn ang="0">
                  <a:pos x="18" y="12"/>
                </a:cxn>
                <a:cxn ang="0">
                  <a:pos x="22" y="8"/>
                </a:cxn>
                <a:cxn ang="0">
                  <a:pos x="30" y="0"/>
                </a:cxn>
                <a:cxn ang="0">
                  <a:pos x="30" y="0"/>
                </a:cxn>
                <a:cxn ang="0">
                  <a:pos x="34" y="0"/>
                </a:cxn>
                <a:cxn ang="0">
                  <a:pos x="34" y="2"/>
                </a:cxn>
                <a:cxn ang="0">
                  <a:pos x="34" y="8"/>
                </a:cxn>
                <a:cxn ang="0">
                  <a:pos x="30" y="16"/>
                </a:cxn>
                <a:cxn ang="0">
                  <a:pos x="30" y="24"/>
                </a:cxn>
                <a:cxn ang="0">
                  <a:pos x="30" y="24"/>
                </a:cxn>
                <a:cxn ang="0">
                  <a:pos x="28" y="30"/>
                </a:cxn>
                <a:cxn ang="0">
                  <a:pos x="26" y="34"/>
                </a:cxn>
                <a:cxn ang="0">
                  <a:pos x="18" y="46"/>
                </a:cxn>
                <a:cxn ang="0">
                  <a:pos x="18" y="46"/>
                </a:cxn>
                <a:cxn ang="0">
                  <a:pos x="16" y="50"/>
                </a:cxn>
                <a:cxn ang="0">
                  <a:pos x="12" y="52"/>
                </a:cxn>
                <a:cxn ang="0">
                  <a:pos x="10" y="54"/>
                </a:cxn>
                <a:cxn ang="0">
                  <a:pos x="10" y="58"/>
                </a:cxn>
                <a:cxn ang="0">
                  <a:pos x="0" y="58"/>
                </a:cxn>
                <a:cxn ang="0">
                  <a:pos x="6" y="14"/>
                </a:cxn>
                <a:cxn ang="0">
                  <a:pos x="6" y="14"/>
                </a:cxn>
              </a:cxnLst>
              <a:rect l="0" t="0" r="r" b="b"/>
              <a:pathLst>
                <a:path w="34" h="58">
                  <a:moveTo>
                    <a:pt x="6" y="14"/>
                  </a:moveTo>
                  <a:lnTo>
                    <a:pt x="6" y="14"/>
                  </a:lnTo>
                  <a:lnTo>
                    <a:pt x="10" y="10"/>
                  </a:lnTo>
                  <a:lnTo>
                    <a:pt x="12" y="10"/>
                  </a:lnTo>
                  <a:lnTo>
                    <a:pt x="14" y="12"/>
                  </a:lnTo>
                  <a:lnTo>
                    <a:pt x="16" y="12"/>
                  </a:lnTo>
                  <a:lnTo>
                    <a:pt x="18" y="12"/>
                  </a:lnTo>
                  <a:lnTo>
                    <a:pt x="22" y="8"/>
                  </a:lnTo>
                  <a:lnTo>
                    <a:pt x="30" y="0"/>
                  </a:lnTo>
                  <a:lnTo>
                    <a:pt x="30" y="0"/>
                  </a:lnTo>
                  <a:lnTo>
                    <a:pt x="34" y="0"/>
                  </a:lnTo>
                  <a:lnTo>
                    <a:pt x="34" y="2"/>
                  </a:lnTo>
                  <a:lnTo>
                    <a:pt x="34" y="8"/>
                  </a:lnTo>
                  <a:lnTo>
                    <a:pt x="30" y="16"/>
                  </a:lnTo>
                  <a:lnTo>
                    <a:pt x="30" y="24"/>
                  </a:lnTo>
                  <a:lnTo>
                    <a:pt x="30" y="24"/>
                  </a:lnTo>
                  <a:lnTo>
                    <a:pt x="28" y="30"/>
                  </a:lnTo>
                  <a:lnTo>
                    <a:pt x="26" y="34"/>
                  </a:lnTo>
                  <a:lnTo>
                    <a:pt x="18" y="46"/>
                  </a:lnTo>
                  <a:lnTo>
                    <a:pt x="18" y="46"/>
                  </a:lnTo>
                  <a:lnTo>
                    <a:pt x="16" y="50"/>
                  </a:lnTo>
                  <a:lnTo>
                    <a:pt x="12" y="52"/>
                  </a:lnTo>
                  <a:lnTo>
                    <a:pt x="10" y="54"/>
                  </a:lnTo>
                  <a:lnTo>
                    <a:pt x="10" y="58"/>
                  </a:lnTo>
                  <a:lnTo>
                    <a:pt x="0" y="58"/>
                  </a:lnTo>
                  <a:lnTo>
                    <a:pt x="6" y="14"/>
                  </a:lnTo>
                  <a:lnTo>
                    <a:pt x="6" y="14"/>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39"/>
            <p:cNvSpPr>
              <a:spLocks/>
            </p:cNvSpPr>
            <p:nvPr/>
          </p:nvSpPr>
          <p:spPr bwMode="auto">
            <a:xfrm>
              <a:off x="5711825" y="3421063"/>
              <a:ext cx="552450" cy="765175"/>
            </a:xfrm>
            <a:custGeom>
              <a:avLst/>
              <a:gdLst/>
              <a:ahLst/>
              <a:cxnLst>
                <a:cxn ang="0">
                  <a:pos x="306" y="14"/>
                </a:cxn>
                <a:cxn ang="0">
                  <a:pos x="310" y="24"/>
                </a:cxn>
                <a:cxn ang="0">
                  <a:pos x="320" y="48"/>
                </a:cxn>
                <a:cxn ang="0">
                  <a:pos x="318" y="66"/>
                </a:cxn>
                <a:cxn ang="0">
                  <a:pos x="326" y="98"/>
                </a:cxn>
                <a:cxn ang="0">
                  <a:pos x="336" y="102"/>
                </a:cxn>
                <a:cxn ang="0">
                  <a:pos x="340" y="104"/>
                </a:cxn>
                <a:cxn ang="0">
                  <a:pos x="348" y="114"/>
                </a:cxn>
                <a:cxn ang="0">
                  <a:pos x="326" y="134"/>
                </a:cxn>
                <a:cxn ang="0">
                  <a:pos x="318" y="158"/>
                </a:cxn>
                <a:cxn ang="0">
                  <a:pos x="306" y="230"/>
                </a:cxn>
                <a:cxn ang="0">
                  <a:pos x="288" y="266"/>
                </a:cxn>
                <a:cxn ang="0">
                  <a:pos x="284" y="286"/>
                </a:cxn>
                <a:cxn ang="0">
                  <a:pos x="274" y="312"/>
                </a:cxn>
                <a:cxn ang="0">
                  <a:pos x="272" y="346"/>
                </a:cxn>
                <a:cxn ang="0">
                  <a:pos x="256" y="360"/>
                </a:cxn>
                <a:cxn ang="0">
                  <a:pos x="272" y="394"/>
                </a:cxn>
                <a:cxn ang="0">
                  <a:pos x="286" y="416"/>
                </a:cxn>
                <a:cxn ang="0">
                  <a:pos x="294" y="428"/>
                </a:cxn>
                <a:cxn ang="0">
                  <a:pos x="312" y="448"/>
                </a:cxn>
                <a:cxn ang="0">
                  <a:pos x="304" y="462"/>
                </a:cxn>
                <a:cxn ang="0">
                  <a:pos x="290" y="460"/>
                </a:cxn>
                <a:cxn ang="0">
                  <a:pos x="268" y="472"/>
                </a:cxn>
                <a:cxn ang="0">
                  <a:pos x="236" y="482"/>
                </a:cxn>
                <a:cxn ang="0">
                  <a:pos x="210" y="482"/>
                </a:cxn>
                <a:cxn ang="0">
                  <a:pos x="180" y="464"/>
                </a:cxn>
                <a:cxn ang="0">
                  <a:pos x="164" y="464"/>
                </a:cxn>
                <a:cxn ang="0">
                  <a:pos x="148" y="464"/>
                </a:cxn>
                <a:cxn ang="0">
                  <a:pos x="136" y="454"/>
                </a:cxn>
                <a:cxn ang="0">
                  <a:pos x="126" y="438"/>
                </a:cxn>
                <a:cxn ang="0">
                  <a:pos x="120" y="428"/>
                </a:cxn>
                <a:cxn ang="0">
                  <a:pos x="110" y="414"/>
                </a:cxn>
                <a:cxn ang="0">
                  <a:pos x="106" y="406"/>
                </a:cxn>
                <a:cxn ang="0">
                  <a:pos x="100" y="398"/>
                </a:cxn>
                <a:cxn ang="0">
                  <a:pos x="86" y="384"/>
                </a:cxn>
                <a:cxn ang="0">
                  <a:pos x="84" y="374"/>
                </a:cxn>
                <a:cxn ang="0">
                  <a:pos x="70" y="364"/>
                </a:cxn>
                <a:cxn ang="0">
                  <a:pos x="58" y="358"/>
                </a:cxn>
                <a:cxn ang="0">
                  <a:pos x="56" y="348"/>
                </a:cxn>
                <a:cxn ang="0">
                  <a:pos x="44" y="342"/>
                </a:cxn>
                <a:cxn ang="0">
                  <a:pos x="46" y="326"/>
                </a:cxn>
                <a:cxn ang="0">
                  <a:pos x="42" y="316"/>
                </a:cxn>
                <a:cxn ang="0">
                  <a:pos x="36" y="306"/>
                </a:cxn>
                <a:cxn ang="0">
                  <a:pos x="32" y="288"/>
                </a:cxn>
                <a:cxn ang="0">
                  <a:pos x="24" y="282"/>
                </a:cxn>
                <a:cxn ang="0">
                  <a:pos x="20" y="262"/>
                </a:cxn>
                <a:cxn ang="0">
                  <a:pos x="20" y="252"/>
                </a:cxn>
                <a:cxn ang="0">
                  <a:pos x="8" y="248"/>
                </a:cxn>
                <a:cxn ang="0">
                  <a:pos x="0" y="248"/>
                </a:cxn>
                <a:cxn ang="0">
                  <a:pos x="8" y="226"/>
                </a:cxn>
                <a:cxn ang="0">
                  <a:pos x="8" y="218"/>
                </a:cxn>
                <a:cxn ang="0">
                  <a:pos x="14" y="210"/>
                </a:cxn>
                <a:cxn ang="0">
                  <a:pos x="12" y="196"/>
                </a:cxn>
                <a:cxn ang="0">
                  <a:pos x="26" y="170"/>
                </a:cxn>
                <a:cxn ang="0">
                  <a:pos x="36" y="170"/>
                </a:cxn>
                <a:cxn ang="0">
                  <a:pos x="54" y="14"/>
                </a:cxn>
                <a:cxn ang="0">
                  <a:pos x="268" y="16"/>
                </a:cxn>
                <a:cxn ang="0">
                  <a:pos x="272" y="14"/>
                </a:cxn>
                <a:cxn ang="0">
                  <a:pos x="280" y="6"/>
                </a:cxn>
                <a:cxn ang="0">
                  <a:pos x="288" y="4"/>
                </a:cxn>
              </a:cxnLst>
              <a:rect l="0" t="0" r="r" b="b"/>
              <a:pathLst>
                <a:path w="348" h="482">
                  <a:moveTo>
                    <a:pt x="290" y="0"/>
                  </a:moveTo>
                  <a:lnTo>
                    <a:pt x="290" y="0"/>
                  </a:lnTo>
                  <a:lnTo>
                    <a:pt x="300" y="10"/>
                  </a:lnTo>
                  <a:lnTo>
                    <a:pt x="306" y="14"/>
                  </a:lnTo>
                  <a:lnTo>
                    <a:pt x="308" y="16"/>
                  </a:lnTo>
                  <a:lnTo>
                    <a:pt x="308" y="20"/>
                  </a:lnTo>
                  <a:lnTo>
                    <a:pt x="308" y="20"/>
                  </a:lnTo>
                  <a:lnTo>
                    <a:pt x="310" y="24"/>
                  </a:lnTo>
                  <a:lnTo>
                    <a:pt x="310" y="30"/>
                  </a:lnTo>
                  <a:lnTo>
                    <a:pt x="316" y="38"/>
                  </a:lnTo>
                  <a:lnTo>
                    <a:pt x="320" y="46"/>
                  </a:lnTo>
                  <a:lnTo>
                    <a:pt x="320" y="48"/>
                  </a:lnTo>
                  <a:lnTo>
                    <a:pt x="320" y="50"/>
                  </a:lnTo>
                  <a:lnTo>
                    <a:pt x="320" y="50"/>
                  </a:lnTo>
                  <a:lnTo>
                    <a:pt x="318" y="56"/>
                  </a:lnTo>
                  <a:lnTo>
                    <a:pt x="318" y="66"/>
                  </a:lnTo>
                  <a:lnTo>
                    <a:pt x="320" y="82"/>
                  </a:lnTo>
                  <a:lnTo>
                    <a:pt x="320" y="82"/>
                  </a:lnTo>
                  <a:lnTo>
                    <a:pt x="324" y="94"/>
                  </a:lnTo>
                  <a:lnTo>
                    <a:pt x="326" y="98"/>
                  </a:lnTo>
                  <a:lnTo>
                    <a:pt x="330" y="98"/>
                  </a:lnTo>
                  <a:lnTo>
                    <a:pt x="330" y="98"/>
                  </a:lnTo>
                  <a:lnTo>
                    <a:pt x="334" y="98"/>
                  </a:lnTo>
                  <a:lnTo>
                    <a:pt x="336" y="102"/>
                  </a:lnTo>
                  <a:lnTo>
                    <a:pt x="338" y="104"/>
                  </a:lnTo>
                  <a:lnTo>
                    <a:pt x="340" y="106"/>
                  </a:lnTo>
                  <a:lnTo>
                    <a:pt x="340" y="104"/>
                  </a:lnTo>
                  <a:lnTo>
                    <a:pt x="340" y="104"/>
                  </a:lnTo>
                  <a:lnTo>
                    <a:pt x="342" y="104"/>
                  </a:lnTo>
                  <a:lnTo>
                    <a:pt x="344" y="104"/>
                  </a:lnTo>
                  <a:lnTo>
                    <a:pt x="348" y="114"/>
                  </a:lnTo>
                  <a:lnTo>
                    <a:pt x="348" y="114"/>
                  </a:lnTo>
                  <a:lnTo>
                    <a:pt x="344" y="120"/>
                  </a:lnTo>
                  <a:lnTo>
                    <a:pt x="338" y="126"/>
                  </a:lnTo>
                  <a:lnTo>
                    <a:pt x="330" y="132"/>
                  </a:lnTo>
                  <a:lnTo>
                    <a:pt x="326" y="134"/>
                  </a:lnTo>
                  <a:lnTo>
                    <a:pt x="322" y="140"/>
                  </a:lnTo>
                  <a:lnTo>
                    <a:pt x="320" y="146"/>
                  </a:lnTo>
                  <a:lnTo>
                    <a:pt x="318" y="158"/>
                  </a:lnTo>
                  <a:lnTo>
                    <a:pt x="318" y="158"/>
                  </a:lnTo>
                  <a:lnTo>
                    <a:pt x="312" y="194"/>
                  </a:lnTo>
                  <a:lnTo>
                    <a:pt x="308" y="220"/>
                  </a:lnTo>
                  <a:lnTo>
                    <a:pt x="308" y="220"/>
                  </a:lnTo>
                  <a:lnTo>
                    <a:pt x="306" y="230"/>
                  </a:lnTo>
                  <a:lnTo>
                    <a:pt x="304" y="240"/>
                  </a:lnTo>
                  <a:lnTo>
                    <a:pt x="296" y="252"/>
                  </a:lnTo>
                  <a:lnTo>
                    <a:pt x="290" y="260"/>
                  </a:lnTo>
                  <a:lnTo>
                    <a:pt x="288" y="266"/>
                  </a:lnTo>
                  <a:lnTo>
                    <a:pt x="286" y="274"/>
                  </a:lnTo>
                  <a:lnTo>
                    <a:pt x="286" y="274"/>
                  </a:lnTo>
                  <a:lnTo>
                    <a:pt x="286" y="282"/>
                  </a:lnTo>
                  <a:lnTo>
                    <a:pt x="284" y="286"/>
                  </a:lnTo>
                  <a:lnTo>
                    <a:pt x="280" y="292"/>
                  </a:lnTo>
                  <a:lnTo>
                    <a:pt x="278" y="296"/>
                  </a:lnTo>
                  <a:lnTo>
                    <a:pt x="276" y="302"/>
                  </a:lnTo>
                  <a:lnTo>
                    <a:pt x="274" y="312"/>
                  </a:lnTo>
                  <a:lnTo>
                    <a:pt x="274" y="326"/>
                  </a:lnTo>
                  <a:lnTo>
                    <a:pt x="274" y="326"/>
                  </a:lnTo>
                  <a:lnTo>
                    <a:pt x="274" y="338"/>
                  </a:lnTo>
                  <a:lnTo>
                    <a:pt x="272" y="346"/>
                  </a:lnTo>
                  <a:lnTo>
                    <a:pt x="270" y="352"/>
                  </a:lnTo>
                  <a:lnTo>
                    <a:pt x="266" y="356"/>
                  </a:lnTo>
                  <a:lnTo>
                    <a:pt x="260" y="360"/>
                  </a:lnTo>
                  <a:lnTo>
                    <a:pt x="256" y="360"/>
                  </a:lnTo>
                  <a:lnTo>
                    <a:pt x="250" y="374"/>
                  </a:lnTo>
                  <a:lnTo>
                    <a:pt x="250" y="374"/>
                  </a:lnTo>
                  <a:lnTo>
                    <a:pt x="262" y="384"/>
                  </a:lnTo>
                  <a:lnTo>
                    <a:pt x="272" y="394"/>
                  </a:lnTo>
                  <a:lnTo>
                    <a:pt x="278" y="400"/>
                  </a:lnTo>
                  <a:lnTo>
                    <a:pt x="280" y="406"/>
                  </a:lnTo>
                  <a:lnTo>
                    <a:pt x="280" y="406"/>
                  </a:lnTo>
                  <a:lnTo>
                    <a:pt x="286" y="416"/>
                  </a:lnTo>
                  <a:lnTo>
                    <a:pt x="288" y="418"/>
                  </a:lnTo>
                  <a:lnTo>
                    <a:pt x="290" y="422"/>
                  </a:lnTo>
                  <a:lnTo>
                    <a:pt x="294" y="428"/>
                  </a:lnTo>
                  <a:lnTo>
                    <a:pt x="294" y="428"/>
                  </a:lnTo>
                  <a:lnTo>
                    <a:pt x="298" y="434"/>
                  </a:lnTo>
                  <a:lnTo>
                    <a:pt x="300" y="438"/>
                  </a:lnTo>
                  <a:lnTo>
                    <a:pt x="306" y="442"/>
                  </a:lnTo>
                  <a:lnTo>
                    <a:pt x="312" y="448"/>
                  </a:lnTo>
                  <a:lnTo>
                    <a:pt x="312" y="452"/>
                  </a:lnTo>
                  <a:lnTo>
                    <a:pt x="310" y="456"/>
                  </a:lnTo>
                  <a:lnTo>
                    <a:pt x="310" y="456"/>
                  </a:lnTo>
                  <a:lnTo>
                    <a:pt x="304" y="462"/>
                  </a:lnTo>
                  <a:lnTo>
                    <a:pt x="300" y="464"/>
                  </a:lnTo>
                  <a:lnTo>
                    <a:pt x="296" y="462"/>
                  </a:lnTo>
                  <a:lnTo>
                    <a:pt x="294" y="460"/>
                  </a:lnTo>
                  <a:lnTo>
                    <a:pt x="290" y="460"/>
                  </a:lnTo>
                  <a:lnTo>
                    <a:pt x="286" y="460"/>
                  </a:lnTo>
                  <a:lnTo>
                    <a:pt x="278" y="464"/>
                  </a:lnTo>
                  <a:lnTo>
                    <a:pt x="268" y="472"/>
                  </a:lnTo>
                  <a:lnTo>
                    <a:pt x="268" y="472"/>
                  </a:lnTo>
                  <a:lnTo>
                    <a:pt x="258" y="478"/>
                  </a:lnTo>
                  <a:lnTo>
                    <a:pt x="250" y="482"/>
                  </a:lnTo>
                  <a:lnTo>
                    <a:pt x="244" y="482"/>
                  </a:lnTo>
                  <a:lnTo>
                    <a:pt x="236" y="482"/>
                  </a:lnTo>
                  <a:lnTo>
                    <a:pt x="224" y="480"/>
                  </a:lnTo>
                  <a:lnTo>
                    <a:pt x="218" y="480"/>
                  </a:lnTo>
                  <a:lnTo>
                    <a:pt x="210" y="482"/>
                  </a:lnTo>
                  <a:lnTo>
                    <a:pt x="210" y="482"/>
                  </a:lnTo>
                  <a:lnTo>
                    <a:pt x="204" y="482"/>
                  </a:lnTo>
                  <a:lnTo>
                    <a:pt x="198" y="478"/>
                  </a:lnTo>
                  <a:lnTo>
                    <a:pt x="180" y="464"/>
                  </a:lnTo>
                  <a:lnTo>
                    <a:pt x="180" y="464"/>
                  </a:lnTo>
                  <a:lnTo>
                    <a:pt x="174" y="460"/>
                  </a:lnTo>
                  <a:lnTo>
                    <a:pt x="170" y="462"/>
                  </a:lnTo>
                  <a:lnTo>
                    <a:pt x="168" y="464"/>
                  </a:lnTo>
                  <a:lnTo>
                    <a:pt x="164" y="464"/>
                  </a:lnTo>
                  <a:lnTo>
                    <a:pt x="164" y="464"/>
                  </a:lnTo>
                  <a:lnTo>
                    <a:pt x="156" y="464"/>
                  </a:lnTo>
                  <a:lnTo>
                    <a:pt x="152" y="464"/>
                  </a:lnTo>
                  <a:lnTo>
                    <a:pt x="148" y="464"/>
                  </a:lnTo>
                  <a:lnTo>
                    <a:pt x="144" y="460"/>
                  </a:lnTo>
                  <a:lnTo>
                    <a:pt x="144" y="460"/>
                  </a:lnTo>
                  <a:lnTo>
                    <a:pt x="140" y="456"/>
                  </a:lnTo>
                  <a:lnTo>
                    <a:pt x="136" y="454"/>
                  </a:lnTo>
                  <a:lnTo>
                    <a:pt x="134" y="452"/>
                  </a:lnTo>
                  <a:lnTo>
                    <a:pt x="130" y="446"/>
                  </a:lnTo>
                  <a:lnTo>
                    <a:pt x="130" y="446"/>
                  </a:lnTo>
                  <a:lnTo>
                    <a:pt x="126" y="438"/>
                  </a:lnTo>
                  <a:lnTo>
                    <a:pt x="124" y="436"/>
                  </a:lnTo>
                  <a:lnTo>
                    <a:pt x="120" y="434"/>
                  </a:lnTo>
                  <a:lnTo>
                    <a:pt x="120" y="428"/>
                  </a:lnTo>
                  <a:lnTo>
                    <a:pt x="120" y="428"/>
                  </a:lnTo>
                  <a:lnTo>
                    <a:pt x="118" y="424"/>
                  </a:lnTo>
                  <a:lnTo>
                    <a:pt x="116" y="418"/>
                  </a:lnTo>
                  <a:lnTo>
                    <a:pt x="112" y="416"/>
                  </a:lnTo>
                  <a:lnTo>
                    <a:pt x="110" y="414"/>
                  </a:lnTo>
                  <a:lnTo>
                    <a:pt x="110" y="414"/>
                  </a:lnTo>
                  <a:lnTo>
                    <a:pt x="108" y="412"/>
                  </a:lnTo>
                  <a:lnTo>
                    <a:pt x="108" y="412"/>
                  </a:lnTo>
                  <a:lnTo>
                    <a:pt x="106" y="406"/>
                  </a:lnTo>
                  <a:lnTo>
                    <a:pt x="104" y="400"/>
                  </a:lnTo>
                  <a:lnTo>
                    <a:pt x="102" y="398"/>
                  </a:lnTo>
                  <a:lnTo>
                    <a:pt x="100" y="398"/>
                  </a:lnTo>
                  <a:lnTo>
                    <a:pt x="100" y="398"/>
                  </a:lnTo>
                  <a:lnTo>
                    <a:pt x="96" y="396"/>
                  </a:lnTo>
                  <a:lnTo>
                    <a:pt x="94" y="394"/>
                  </a:lnTo>
                  <a:lnTo>
                    <a:pt x="92" y="390"/>
                  </a:lnTo>
                  <a:lnTo>
                    <a:pt x="86" y="384"/>
                  </a:lnTo>
                  <a:lnTo>
                    <a:pt x="86" y="384"/>
                  </a:lnTo>
                  <a:lnTo>
                    <a:pt x="82" y="380"/>
                  </a:lnTo>
                  <a:lnTo>
                    <a:pt x="84" y="376"/>
                  </a:lnTo>
                  <a:lnTo>
                    <a:pt x="84" y="374"/>
                  </a:lnTo>
                  <a:lnTo>
                    <a:pt x="76" y="370"/>
                  </a:lnTo>
                  <a:lnTo>
                    <a:pt x="76" y="370"/>
                  </a:lnTo>
                  <a:lnTo>
                    <a:pt x="70" y="366"/>
                  </a:lnTo>
                  <a:lnTo>
                    <a:pt x="70" y="364"/>
                  </a:lnTo>
                  <a:lnTo>
                    <a:pt x="70" y="362"/>
                  </a:lnTo>
                  <a:lnTo>
                    <a:pt x="62" y="360"/>
                  </a:lnTo>
                  <a:lnTo>
                    <a:pt x="62" y="360"/>
                  </a:lnTo>
                  <a:lnTo>
                    <a:pt x="58" y="358"/>
                  </a:lnTo>
                  <a:lnTo>
                    <a:pt x="56" y="356"/>
                  </a:lnTo>
                  <a:lnTo>
                    <a:pt x="56" y="352"/>
                  </a:lnTo>
                  <a:lnTo>
                    <a:pt x="56" y="350"/>
                  </a:lnTo>
                  <a:lnTo>
                    <a:pt x="56" y="348"/>
                  </a:lnTo>
                  <a:lnTo>
                    <a:pt x="54" y="346"/>
                  </a:lnTo>
                  <a:lnTo>
                    <a:pt x="48" y="344"/>
                  </a:lnTo>
                  <a:lnTo>
                    <a:pt x="48" y="344"/>
                  </a:lnTo>
                  <a:lnTo>
                    <a:pt x="44" y="342"/>
                  </a:lnTo>
                  <a:lnTo>
                    <a:pt x="42" y="338"/>
                  </a:lnTo>
                  <a:lnTo>
                    <a:pt x="42" y="336"/>
                  </a:lnTo>
                  <a:lnTo>
                    <a:pt x="44" y="334"/>
                  </a:lnTo>
                  <a:lnTo>
                    <a:pt x="46" y="326"/>
                  </a:lnTo>
                  <a:lnTo>
                    <a:pt x="46" y="324"/>
                  </a:lnTo>
                  <a:lnTo>
                    <a:pt x="44" y="320"/>
                  </a:lnTo>
                  <a:lnTo>
                    <a:pt x="44" y="320"/>
                  </a:lnTo>
                  <a:lnTo>
                    <a:pt x="42" y="316"/>
                  </a:lnTo>
                  <a:lnTo>
                    <a:pt x="42" y="314"/>
                  </a:lnTo>
                  <a:lnTo>
                    <a:pt x="40" y="310"/>
                  </a:lnTo>
                  <a:lnTo>
                    <a:pt x="36" y="306"/>
                  </a:lnTo>
                  <a:lnTo>
                    <a:pt x="36" y="306"/>
                  </a:lnTo>
                  <a:lnTo>
                    <a:pt x="32" y="298"/>
                  </a:lnTo>
                  <a:lnTo>
                    <a:pt x="32" y="294"/>
                  </a:lnTo>
                  <a:lnTo>
                    <a:pt x="32" y="294"/>
                  </a:lnTo>
                  <a:lnTo>
                    <a:pt x="32" y="288"/>
                  </a:lnTo>
                  <a:lnTo>
                    <a:pt x="30" y="286"/>
                  </a:lnTo>
                  <a:lnTo>
                    <a:pt x="28" y="284"/>
                  </a:lnTo>
                  <a:lnTo>
                    <a:pt x="28" y="284"/>
                  </a:lnTo>
                  <a:lnTo>
                    <a:pt x="24" y="282"/>
                  </a:lnTo>
                  <a:lnTo>
                    <a:pt x="24" y="276"/>
                  </a:lnTo>
                  <a:lnTo>
                    <a:pt x="22" y="270"/>
                  </a:lnTo>
                  <a:lnTo>
                    <a:pt x="20" y="262"/>
                  </a:lnTo>
                  <a:lnTo>
                    <a:pt x="20" y="262"/>
                  </a:lnTo>
                  <a:lnTo>
                    <a:pt x="18" y="256"/>
                  </a:lnTo>
                  <a:lnTo>
                    <a:pt x="18" y="254"/>
                  </a:lnTo>
                  <a:lnTo>
                    <a:pt x="20" y="254"/>
                  </a:lnTo>
                  <a:lnTo>
                    <a:pt x="20" y="252"/>
                  </a:lnTo>
                  <a:lnTo>
                    <a:pt x="20" y="252"/>
                  </a:lnTo>
                  <a:lnTo>
                    <a:pt x="16" y="248"/>
                  </a:lnTo>
                  <a:lnTo>
                    <a:pt x="14" y="248"/>
                  </a:lnTo>
                  <a:lnTo>
                    <a:pt x="8" y="248"/>
                  </a:lnTo>
                  <a:lnTo>
                    <a:pt x="4" y="250"/>
                  </a:lnTo>
                  <a:lnTo>
                    <a:pt x="2" y="250"/>
                  </a:lnTo>
                  <a:lnTo>
                    <a:pt x="0" y="248"/>
                  </a:lnTo>
                  <a:lnTo>
                    <a:pt x="0" y="248"/>
                  </a:lnTo>
                  <a:lnTo>
                    <a:pt x="0" y="242"/>
                  </a:lnTo>
                  <a:lnTo>
                    <a:pt x="0" y="236"/>
                  </a:lnTo>
                  <a:lnTo>
                    <a:pt x="2" y="230"/>
                  </a:lnTo>
                  <a:lnTo>
                    <a:pt x="8" y="226"/>
                  </a:lnTo>
                  <a:lnTo>
                    <a:pt x="8" y="224"/>
                  </a:lnTo>
                  <a:lnTo>
                    <a:pt x="8" y="222"/>
                  </a:lnTo>
                  <a:lnTo>
                    <a:pt x="8" y="222"/>
                  </a:lnTo>
                  <a:lnTo>
                    <a:pt x="8" y="218"/>
                  </a:lnTo>
                  <a:lnTo>
                    <a:pt x="12" y="214"/>
                  </a:lnTo>
                  <a:lnTo>
                    <a:pt x="14" y="212"/>
                  </a:lnTo>
                  <a:lnTo>
                    <a:pt x="14" y="210"/>
                  </a:lnTo>
                  <a:lnTo>
                    <a:pt x="14" y="210"/>
                  </a:lnTo>
                  <a:lnTo>
                    <a:pt x="10" y="206"/>
                  </a:lnTo>
                  <a:lnTo>
                    <a:pt x="10" y="204"/>
                  </a:lnTo>
                  <a:lnTo>
                    <a:pt x="12" y="202"/>
                  </a:lnTo>
                  <a:lnTo>
                    <a:pt x="12" y="196"/>
                  </a:lnTo>
                  <a:lnTo>
                    <a:pt x="12" y="196"/>
                  </a:lnTo>
                  <a:lnTo>
                    <a:pt x="14" y="188"/>
                  </a:lnTo>
                  <a:lnTo>
                    <a:pt x="16" y="182"/>
                  </a:lnTo>
                  <a:lnTo>
                    <a:pt x="26" y="170"/>
                  </a:lnTo>
                  <a:lnTo>
                    <a:pt x="26" y="170"/>
                  </a:lnTo>
                  <a:lnTo>
                    <a:pt x="30" y="166"/>
                  </a:lnTo>
                  <a:lnTo>
                    <a:pt x="34" y="168"/>
                  </a:lnTo>
                  <a:lnTo>
                    <a:pt x="36" y="170"/>
                  </a:lnTo>
                  <a:lnTo>
                    <a:pt x="44" y="168"/>
                  </a:lnTo>
                  <a:lnTo>
                    <a:pt x="40" y="70"/>
                  </a:lnTo>
                  <a:lnTo>
                    <a:pt x="56" y="70"/>
                  </a:lnTo>
                  <a:lnTo>
                    <a:pt x="54" y="14"/>
                  </a:lnTo>
                  <a:lnTo>
                    <a:pt x="256" y="14"/>
                  </a:lnTo>
                  <a:lnTo>
                    <a:pt x="256" y="14"/>
                  </a:lnTo>
                  <a:lnTo>
                    <a:pt x="262" y="16"/>
                  </a:lnTo>
                  <a:lnTo>
                    <a:pt x="268" y="16"/>
                  </a:lnTo>
                  <a:lnTo>
                    <a:pt x="272" y="16"/>
                  </a:lnTo>
                  <a:lnTo>
                    <a:pt x="272" y="14"/>
                  </a:lnTo>
                  <a:lnTo>
                    <a:pt x="272" y="14"/>
                  </a:lnTo>
                  <a:lnTo>
                    <a:pt x="272" y="14"/>
                  </a:lnTo>
                  <a:lnTo>
                    <a:pt x="270" y="12"/>
                  </a:lnTo>
                  <a:lnTo>
                    <a:pt x="272" y="10"/>
                  </a:lnTo>
                  <a:lnTo>
                    <a:pt x="276" y="10"/>
                  </a:lnTo>
                  <a:lnTo>
                    <a:pt x="280" y="6"/>
                  </a:lnTo>
                  <a:lnTo>
                    <a:pt x="280" y="6"/>
                  </a:lnTo>
                  <a:lnTo>
                    <a:pt x="282" y="4"/>
                  </a:lnTo>
                  <a:lnTo>
                    <a:pt x="284" y="2"/>
                  </a:lnTo>
                  <a:lnTo>
                    <a:pt x="288" y="4"/>
                  </a:lnTo>
                  <a:lnTo>
                    <a:pt x="290" y="0"/>
                  </a:lnTo>
                  <a:lnTo>
                    <a:pt x="290" y="0"/>
                  </a:lnTo>
                  <a:close/>
                </a:path>
              </a:pathLst>
            </a:custGeom>
            <a:solidFill>
              <a:srgbClr val="F9B17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0"/>
            <p:cNvSpPr>
              <a:spLocks/>
            </p:cNvSpPr>
            <p:nvPr/>
          </p:nvSpPr>
          <p:spPr bwMode="auto">
            <a:xfrm>
              <a:off x="5975350" y="4437063"/>
              <a:ext cx="66675" cy="95250"/>
            </a:xfrm>
            <a:custGeom>
              <a:avLst/>
              <a:gdLst/>
              <a:ahLst/>
              <a:cxnLst>
                <a:cxn ang="0">
                  <a:pos x="14" y="42"/>
                </a:cxn>
                <a:cxn ang="0">
                  <a:pos x="14" y="42"/>
                </a:cxn>
                <a:cxn ang="0">
                  <a:pos x="16" y="56"/>
                </a:cxn>
                <a:cxn ang="0">
                  <a:pos x="20" y="60"/>
                </a:cxn>
                <a:cxn ang="0">
                  <a:pos x="20" y="60"/>
                </a:cxn>
                <a:cxn ang="0">
                  <a:pos x="28" y="50"/>
                </a:cxn>
                <a:cxn ang="0">
                  <a:pos x="34" y="42"/>
                </a:cxn>
                <a:cxn ang="0">
                  <a:pos x="36" y="36"/>
                </a:cxn>
                <a:cxn ang="0">
                  <a:pos x="38" y="30"/>
                </a:cxn>
                <a:cxn ang="0">
                  <a:pos x="38" y="30"/>
                </a:cxn>
                <a:cxn ang="0">
                  <a:pos x="38" y="26"/>
                </a:cxn>
                <a:cxn ang="0">
                  <a:pos x="40" y="24"/>
                </a:cxn>
                <a:cxn ang="0">
                  <a:pos x="42" y="20"/>
                </a:cxn>
                <a:cxn ang="0">
                  <a:pos x="42" y="14"/>
                </a:cxn>
                <a:cxn ang="0">
                  <a:pos x="42" y="14"/>
                </a:cxn>
                <a:cxn ang="0">
                  <a:pos x="40" y="14"/>
                </a:cxn>
                <a:cxn ang="0">
                  <a:pos x="38" y="12"/>
                </a:cxn>
                <a:cxn ang="0">
                  <a:pos x="32" y="12"/>
                </a:cxn>
                <a:cxn ang="0">
                  <a:pos x="30" y="10"/>
                </a:cxn>
                <a:cxn ang="0">
                  <a:pos x="28" y="8"/>
                </a:cxn>
                <a:cxn ang="0">
                  <a:pos x="28" y="6"/>
                </a:cxn>
                <a:cxn ang="0">
                  <a:pos x="32" y="2"/>
                </a:cxn>
                <a:cxn ang="0">
                  <a:pos x="32" y="2"/>
                </a:cxn>
                <a:cxn ang="0">
                  <a:pos x="26" y="0"/>
                </a:cxn>
                <a:cxn ang="0">
                  <a:pos x="22" y="0"/>
                </a:cxn>
                <a:cxn ang="0">
                  <a:pos x="16" y="0"/>
                </a:cxn>
                <a:cxn ang="0">
                  <a:pos x="16" y="2"/>
                </a:cxn>
                <a:cxn ang="0">
                  <a:pos x="16" y="6"/>
                </a:cxn>
                <a:cxn ang="0">
                  <a:pos x="16" y="6"/>
                </a:cxn>
                <a:cxn ang="0">
                  <a:pos x="16" y="12"/>
                </a:cxn>
                <a:cxn ang="0">
                  <a:pos x="14" y="12"/>
                </a:cxn>
                <a:cxn ang="0">
                  <a:pos x="8" y="10"/>
                </a:cxn>
                <a:cxn ang="0">
                  <a:pos x="4" y="10"/>
                </a:cxn>
                <a:cxn ang="0">
                  <a:pos x="0" y="10"/>
                </a:cxn>
                <a:cxn ang="0">
                  <a:pos x="0" y="10"/>
                </a:cxn>
                <a:cxn ang="0">
                  <a:pos x="6" y="34"/>
                </a:cxn>
                <a:cxn ang="0">
                  <a:pos x="8" y="38"/>
                </a:cxn>
                <a:cxn ang="0">
                  <a:pos x="10" y="40"/>
                </a:cxn>
                <a:cxn ang="0">
                  <a:pos x="12" y="40"/>
                </a:cxn>
                <a:cxn ang="0">
                  <a:pos x="12" y="40"/>
                </a:cxn>
                <a:cxn ang="0">
                  <a:pos x="14" y="42"/>
                </a:cxn>
                <a:cxn ang="0">
                  <a:pos x="14" y="42"/>
                </a:cxn>
              </a:cxnLst>
              <a:rect l="0" t="0" r="r" b="b"/>
              <a:pathLst>
                <a:path w="42" h="60">
                  <a:moveTo>
                    <a:pt x="14" y="42"/>
                  </a:moveTo>
                  <a:lnTo>
                    <a:pt x="14" y="42"/>
                  </a:lnTo>
                  <a:lnTo>
                    <a:pt x="16" y="56"/>
                  </a:lnTo>
                  <a:lnTo>
                    <a:pt x="20" y="60"/>
                  </a:lnTo>
                  <a:lnTo>
                    <a:pt x="20" y="60"/>
                  </a:lnTo>
                  <a:lnTo>
                    <a:pt x="28" y="50"/>
                  </a:lnTo>
                  <a:lnTo>
                    <a:pt x="34" y="42"/>
                  </a:lnTo>
                  <a:lnTo>
                    <a:pt x="36" y="36"/>
                  </a:lnTo>
                  <a:lnTo>
                    <a:pt x="38" y="30"/>
                  </a:lnTo>
                  <a:lnTo>
                    <a:pt x="38" y="30"/>
                  </a:lnTo>
                  <a:lnTo>
                    <a:pt x="38" y="26"/>
                  </a:lnTo>
                  <a:lnTo>
                    <a:pt x="40" y="24"/>
                  </a:lnTo>
                  <a:lnTo>
                    <a:pt x="42" y="20"/>
                  </a:lnTo>
                  <a:lnTo>
                    <a:pt x="42" y="14"/>
                  </a:lnTo>
                  <a:lnTo>
                    <a:pt x="42" y="14"/>
                  </a:lnTo>
                  <a:lnTo>
                    <a:pt x="40" y="14"/>
                  </a:lnTo>
                  <a:lnTo>
                    <a:pt x="38" y="12"/>
                  </a:lnTo>
                  <a:lnTo>
                    <a:pt x="32" y="12"/>
                  </a:lnTo>
                  <a:lnTo>
                    <a:pt x="30" y="10"/>
                  </a:lnTo>
                  <a:lnTo>
                    <a:pt x="28" y="8"/>
                  </a:lnTo>
                  <a:lnTo>
                    <a:pt x="28" y="6"/>
                  </a:lnTo>
                  <a:lnTo>
                    <a:pt x="32" y="2"/>
                  </a:lnTo>
                  <a:lnTo>
                    <a:pt x="32" y="2"/>
                  </a:lnTo>
                  <a:lnTo>
                    <a:pt x="26" y="0"/>
                  </a:lnTo>
                  <a:lnTo>
                    <a:pt x="22" y="0"/>
                  </a:lnTo>
                  <a:lnTo>
                    <a:pt x="16" y="0"/>
                  </a:lnTo>
                  <a:lnTo>
                    <a:pt x="16" y="2"/>
                  </a:lnTo>
                  <a:lnTo>
                    <a:pt x="16" y="6"/>
                  </a:lnTo>
                  <a:lnTo>
                    <a:pt x="16" y="6"/>
                  </a:lnTo>
                  <a:lnTo>
                    <a:pt x="16" y="12"/>
                  </a:lnTo>
                  <a:lnTo>
                    <a:pt x="14" y="12"/>
                  </a:lnTo>
                  <a:lnTo>
                    <a:pt x="8" y="10"/>
                  </a:lnTo>
                  <a:lnTo>
                    <a:pt x="4" y="10"/>
                  </a:lnTo>
                  <a:lnTo>
                    <a:pt x="0" y="10"/>
                  </a:lnTo>
                  <a:lnTo>
                    <a:pt x="0" y="10"/>
                  </a:lnTo>
                  <a:lnTo>
                    <a:pt x="6" y="34"/>
                  </a:lnTo>
                  <a:lnTo>
                    <a:pt x="8" y="38"/>
                  </a:lnTo>
                  <a:lnTo>
                    <a:pt x="10" y="40"/>
                  </a:lnTo>
                  <a:lnTo>
                    <a:pt x="12" y="40"/>
                  </a:lnTo>
                  <a:lnTo>
                    <a:pt x="12" y="40"/>
                  </a:lnTo>
                  <a:lnTo>
                    <a:pt x="14" y="42"/>
                  </a:lnTo>
                  <a:lnTo>
                    <a:pt x="14" y="42"/>
                  </a:lnTo>
                  <a:close/>
                </a:path>
              </a:pathLst>
            </a:custGeom>
            <a:solidFill>
              <a:srgbClr val="FCC4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1"/>
            <p:cNvSpPr>
              <a:spLocks/>
            </p:cNvSpPr>
            <p:nvPr/>
          </p:nvSpPr>
          <p:spPr bwMode="auto">
            <a:xfrm>
              <a:off x="5997575" y="4170363"/>
              <a:ext cx="180975" cy="212725"/>
            </a:xfrm>
            <a:custGeom>
              <a:avLst/>
              <a:gdLst/>
              <a:ahLst/>
              <a:cxnLst>
                <a:cxn ang="0">
                  <a:pos x="92" y="104"/>
                </a:cxn>
                <a:cxn ang="0">
                  <a:pos x="88" y="104"/>
                </a:cxn>
                <a:cxn ang="0">
                  <a:pos x="86" y="104"/>
                </a:cxn>
                <a:cxn ang="0">
                  <a:pos x="84" y="100"/>
                </a:cxn>
                <a:cxn ang="0">
                  <a:pos x="80" y="104"/>
                </a:cxn>
                <a:cxn ang="0">
                  <a:pos x="74" y="104"/>
                </a:cxn>
                <a:cxn ang="0">
                  <a:pos x="70" y="106"/>
                </a:cxn>
                <a:cxn ang="0">
                  <a:pos x="64" y="106"/>
                </a:cxn>
                <a:cxn ang="0">
                  <a:pos x="62" y="110"/>
                </a:cxn>
                <a:cxn ang="0">
                  <a:pos x="62" y="112"/>
                </a:cxn>
                <a:cxn ang="0">
                  <a:pos x="58" y="114"/>
                </a:cxn>
                <a:cxn ang="0">
                  <a:pos x="58" y="116"/>
                </a:cxn>
                <a:cxn ang="0">
                  <a:pos x="52" y="124"/>
                </a:cxn>
                <a:cxn ang="0">
                  <a:pos x="52" y="128"/>
                </a:cxn>
                <a:cxn ang="0">
                  <a:pos x="44" y="132"/>
                </a:cxn>
                <a:cxn ang="0">
                  <a:pos x="34" y="128"/>
                </a:cxn>
                <a:cxn ang="0">
                  <a:pos x="24" y="130"/>
                </a:cxn>
                <a:cxn ang="0">
                  <a:pos x="14" y="134"/>
                </a:cxn>
                <a:cxn ang="0">
                  <a:pos x="10" y="132"/>
                </a:cxn>
                <a:cxn ang="0">
                  <a:pos x="4" y="134"/>
                </a:cxn>
                <a:cxn ang="0">
                  <a:pos x="2" y="116"/>
                </a:cxn>
                <a:cxn ang="0">
                  <a:pos x="8" y="100"/>
                </a:cxn>
                <a:cxn ang="0">
                  <a:pos x="10" y="92"/>
                </a:cxn>
                <a:cxn ang="0">
                  <a:pos x="24" y="78"/>
                </a:cxn>
                <a:cxn ang="0">
                  <a:pos x="32" y="62"/>
                </a:cxn>
                <a:cxn ang="0">
                  <a:pos x="38" y="50"/>
                </a:cxn>
                <a:cxn ang="0">
                  <a:pos x="42" y="48"/>
                </a:cxn>
                <a:cxn ang="0">
                  <a:pos x="40" y="46"/>
                </a:cxn>
                <a:cxn ang="0">
                  <a:pos x="32" y="44"/>
                </a:cxn>
                <a:cxn ang="0">
                  <a:pos x="28" y="42"/>
                </a:cxn>
                <a:cxn ang="0">
                  <a:pos x="26" y="32"/>
                </a:cxn>
                <a:cxn ang="0">
                  <a:pos x="26" y="24"/>
                </a:cxn>
                <a:cxn ang="0">
                  <a:pos x="24" y="20"/>
                </a:cxn>
                <a:cxn ang="0">
                  <a:pos x="30" y="10"/>
                </a:cxn>
                <a:cxn ang="0">
                  <a:pos x="44" y="8"/>
                </a:cxn>
                <a:cxn ang="0">
                  <a:pos x="64" y="10"/>
                </a:cxn>
                <a:cxn ang="0">
                  <a:pos x="78" y="6"/>
                </a:cxn>
                <a:cxn ang="0">
                  <a:pos x="88" y="0"/>
                </a:cxn>
                <a:cxn ang="0">
                  <a:pos x="96" y="14"/>
                </a:cxn>
                <a:cxn ang="0">
                  <a:pos x="100" y="26"/>
                </a:cxn>
                <a:cxn ang="0">
                  <a:pos x="106" y="28"/>
                </a:cxn>
                <a:cxn ang="0">
                  <a:pos x="108" y="30"/>
                </a:cxn>
                <a:cxn ang="0">
                  <a:pos x="108" y="34"/>
                </a:cxn>
                <a:cxn ang="0">
                  <a:pos x="108" y="40"/>
                </a:cxn>
                <a:cxn ang="0">
                  <a:pos x="114" y="54"/>
                </a:cxn>
                <a:cxn ang="0">
                  <a:pos x="114" y="62"/>
                </a:cxn>
                <a:cxn ang="0">
                  <a:pos x="110" y="72"/>
                </a:cxn>
                <a:cxn ang="0">
                  <a:pos x="112" y="82"/>
                </a:cxn>
                <a:cxn ang="0">
                  <a:pos x="108" y="84"/>
                </a:cxn>
                <a:cxn ang="0">
                  <a:pos x="102" y="88"/>
                </a:cxn>
                <a:cxn ang="0">
                  <a:pos x="92" y="104"/>
                </a:cxn>
              </a:cxnLst>
              <a:rect l="0" t="0" r="r" b="b"/>
              <a:pathLst>
                <a:path w="114" h="134">
                  <a:moveTo>
                    <a:pt x="92" y="104"/>
                  </a:moveTo>
                  <a:lnTo>
                    <a:pt x="92" y="104"/>
                  </a:lnTo>
                  <a:lnTo>
                    <a:pt x="90" y="102"/>
                  </a:lnTo>
                  <a:lnTo>
                    <a:pt x="88" y="104"/>
                  </a:lnTo>
                  <a:lnTo>
                    <a:pt x="88" y="104"/>
                  </a:lnTo>
                  <a:lnTo>
                    <a:pt x="86" y="104"/>
                  </a:lnTo>
                  <a:lnTo>
                    <a:pt x="86" y="104"/>
                  </a:lnTo>
                  <a:lnTo>
                    <a:pt x="84" y="100"/>
                  </a:lnTo>
                  <a:lnTo>
                    <a:pt x="80" y="104"/>
                  </a:lnTo>
                  <a:lnTo>
                    <a:pt x="80" y="104"/>
                  </a:lnTo>
                  <a:lnTo>
                    <a:pt x="76" y="104"/>
                  </a:lnTo>
                  <a:lnTo>
                    <a:pt x="74" y="104"/>
                  </a:lnTo>
                  <a:lnTo>
                    <a:pt x="72" y="104"/>
                  </a:lnTo>
                  <a:lnTo>
                    <a:pt x="70" y="106"/>
                  </a:lnTo>
                  <a:lnTo>
                    <a:pt x="70" y="106"/>
                  </a:lnTo>
                  <a:lnTo>
                    <a:pt x="64" y="106"/>
                  </a:lnTo>
                  <a:lnTo>
                    <a:pt x="62" y="106"/>
                  </a:lnTo>
                  <a:lnTo>
                    <a:pt x="62" y="110"/>
                  </a:lnTo>
                  <a:lnTo>
                    <a:pt x="62" y="110"/>
                  </a:lnTo>
                  <a:lnTo>
                    <a:pt x="62" y="112"/>
                  </a:lnTo>
                  <a:lnTo>
                    <a:pt x="60" y="112"/>
                  </a:lnTo>
                  <a:lnTo>
                    <a:pt x="58" y="114"/>
                  </a:lnTo>
                  <a:lnTo>
                    <a:pt x="58" y="116"/>
                  </a:lnTo>
                  <a:lnTo>
                    <a:pt x="58" y="116"/>
                  </a:lnTo>
                  <a:lnTo>
                    <a:pt x="54" y="122"/>
                  </a:lnTo>
                  <a:lnTo>
                    <a:pt x="52" y="124"/>
                  </a:lnTo>
                  <a:lnTo>
                    <a:pt x="52" y="128"/>
                  </a:lnTo>
                  <a:lnTo>
                    <a:pt x="52" y="128"/>
                  </a:lnTo>
                  <a:lnTo>
                    <a:pt x="48" y="130"/>
                  </a:lnTo>
                  <a:lnTo>
                    <a:pt x="44" y="132"/>
                  </a:lnTo>
                  <a:lnTo>
                    <a:pt x="34" y="128"/>
                  </a:lnTo>
                  <a:lnTo>
                    <a:pt x="34" y="128"/>
                  </a:lnTo>
                  <a:lnTo>
                    <a:pt x="30" y="128"/>
                  </a:lnTo>
                  <a:lnTo>
                    <a:pt x="24" y="130"/>
                  </a:lnTo>
                  <a:lnTo>
                    <a:pt x="24" y="130"/>
                  </a:lnTo>
                  <a:lnTo>
                    <a:pt x="14" y="134"/>
                  </a:lnTo>
                  <a:lnTo>
                    <a:pt x="12" y="132"/>
                  </a:lnTo>
                  <a:lnTo>
                    <a:pt x="10" y="132"/>
                  </a:lnTo>
                  <a:lnTo>
                    <a:pt x="4" y="134"/>
                  </a:lnTo>
                  <a:lnTo>
                    <a:pt x="4" y="134"/>
                  </a:lnTo>
                  <a:lnTo>
                    <a:pt x="0" y="122"/>
                  </a:lnTo>
                  <a:lnTo>
                    <a:pt x="2" y="116"/>
                  </a:lnTo>
                  <a:lnTo>
                    <a:pt x="4" y="110"/>
                  </a:lnTo>
                  <a:lnTo>
                    <a:pt x="8" y="100"/>
                  </a:lnTo>
                  <a:lnTo>
                    <a:pt x="8" y="100"/>
                  </a:lnTo>
                  <a:lnTo>
                    <a:pt x="10" y="92"/>
                  </a:lnTo>
                  <a:lnTo>
                    <a:pt x="16" y="86"/>
                  </a:lnTo>
                  <a:lnTo>
                    <a:pt x="24" y="78"/>
                  </a:lnTo>
                  <a:lnTo>
                    <a:pt x="32" y="62"/>
                  </a:lnTo>
                  <a:lnTo>
                    <a:pt x="32" y="62"/>
                  </a:lnTo>
                  <a:lnTo>
                    <a:pt x="36" y="54"/>
                  </a:lnTo>
                  <a:lnTo>
                    <a:pt x="38" y="50"/>
                  </a:lnTo>
                  <a:lnTo>
                    <a:pt x="40" y="50"/>
                  </a:lnTo>
                  <a:lnTo>
                    <a:pt x="42" y="48"/>
                  </a:lnTo>
                  <a:lnTo>
                    <a:pt x="42" y="48"/>
                  </a:lnTo>
                  <a:lnTo>
                    <a:pt x="40" y="46"/>
                  </a:lnTo>
                  <a:lnTo>
                    <a:pt x="38" y="46"/>
                  </a:lnTo>
                  <a:lnTo>
                    <a:pt x="32" y="44"/>
                  </a:lnTo>
                  <a:lnTo>
                    <a:pt x="30" y="44"/>
                  </a:lnTo>
                  <a:lnTo>
                    <a:pt x="28" y="42"/>
                  </a:lnTo>
                  <a:lnTo>
                    <a:pt x="26" y="38"/>
                  </a:lnTo>
                  <a:lnTo>
                    <a:pt x="26" y="32"/>
                  </a:lnTo>
                  <a:lnTo>
                    <a:pt x="26" y="32"/>
                  </a:lnTo>
                  <a:lnTo>
                    <a:pt x="26" y="24"/>
                  </a:lnTo>
                  <a:lnTo>
                    <a:pt x="24" y="22"/>
                  </a:lnTo>
                  <a:lnTo>
                    <a:pt x="24" y="20"/>
                  </a:lnTo>
                  <a:lnTo>
                    <a:pt x="30" y="10"/>
                  </a:lnTo>
                  <a:lnTo>
                    <a:pt x="30" y="10"/>
                  </a:lnTo>
                  <a:lnTo>
                    <a:pt x="38" y="8"/>
                  </a:lnTo>
                  <a:lnTo>
                    <a:pt x="44" y="8"/>
                  </a:lnTo>
                  <a:lnTo>
                    <a:pt x="56" y="10"/>
                  </a:lnTo>
                  <a:lnTo>
                    <a:pt x="64" y="10"/>
                  </a:lnTo>
                  <a:lnTo>
                    <a:pt x="70" y="10"/>
                  </a:lnTo>
                  <a:lnTo>
                    <a:pt x="78" y="6"/>
                  </a:lnTo>
                  <a:lnTo>
                    <a:pt x="88" y="0"/>
                  </a:lnTo>
                  <a:lnTo>
                    <a:pt x="88" y="0"/>
                  </a:lnTo>
                  <a:lnTo>
                    <a:pt x="94" y="8"/>
                  </a:lnTo>
                  <a:lnTo>
                    <a:pt x="96" y="14"/>
                  </a:lnTo>
                  <a:lnTo>
                    <a:pt x="96" y="18"/>
                  </a:lnTo>
                  <a:lnTo>
                    <a:pt x="100" y="26"/>
                  </a:lnTo>
                  <a:lnTo>
                    <a:pt x="100" y="26"/>
                  </a:lnTo>
                  <a:lnTo>
                    <a:pt x="106" y="28"/>
                  </a:lnTo>
                  <a:lnTo>
                    <a:pt x="108" y="28"/>
                  </a:lnTo>
                  <a:lnTo>
                    <a:pt x="108" y="30"/>
                  </a:lnTo>
                  <a:lnTo>
                    <a:pt x="108" y="34"/>
                  </a:lnTo>
                  <a:lnTo>
                    <a:pt x="108" y="34"/>
                  </a:lnTo>
                  <a:lnTo>
                    <a:pt x="108" y="36"/>
                  </a:lnTo>
                  <a:lnTo>
                    <a:pt x="108" y="40"/>
                  </a:lnTo>
                  <a:lnTo>
                    <a:pt x="112" y="46"/>
                  </a:lnTo>
                  <a:lnTo>
                    <a:pt x="114" y="54"/>
                  </a:lnTo>
                  <a:lnTo>
                    <a:pt x="114" y="58"/>
                  </a:lnTo>
                  <a:lnTo>
                    <a:pt x="114" y="62"/>
                  </a:lnTo>
                  <a:lnTo>
                    <a:pt x="114" y="62"/>
                  </a:lnTo>
                  <a:lnTo>
                    <a:pt x="110" y="72"/>
                  </a:lnTo>
                  <a:lnTo>
                    <a:pt x="112" y="78"/>
                  </a:lnTo>
                  <a:lnTo>
                    <a:pt x="112" y="82"/>
                  </a:lnTo>
                  <a:lnTo>
                    <a:pt x="108" y="84"/>
                  </a:lnTo>
                  <a:lnTo>
                    <a:pt x="108" y="84"/>
                  </a:lnTo>
                  <a:lnTo>
                    <a:pt x="104" y="86"/>
                  </a:lnTo>
                  <a:lnTo>
                    <a:pt x="102" y="88"/>
                  </a:lnTo>
                  <a:lnTo>
                    <a:pt x="92" y="104"/>
                  </a:lnTo>
                  <a:lnTo>
                    <a:pt x="92" y="104"/>
                  </a:lnTo>
                  <a:close/>
                </a:path>
              </a:pathLst>
            </a:custGeom>
            <a:solidFill>
              <a:srgbClr val="CCB6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2"/>
            <p:cNvSpPr>
              <a:spLocks/>
            </p:cNvSpPr>
            <p:nvPr/>
          </p:nvSpPr>
          <p:spPr bwMode="auto">
            <a:xfrm>
              <a:off x="5384800" y="4519613"/>
              <a:ext cx="44450" cy="66675"/>
            </a:xfrm>
            <a:custGeom>
              <a:avLst/>
              <a:gdLst/>
              <a:ahLst/>
              <a:cxnLst>
                <a:cxn ang="0">
                  <a:pos x="0" y="6"/>
                </a:cxn>
                <a:cxn ang="0">
                  <a:pos x="0" y="6"/>
                </a:cxn>
                <a:cxn ang="0">
                  <a:pos x="2" y="12"/>
                </a:cxn>
                <a:cxn ang="0">
                  <a:pos x="4" y="12"/>
                </a:cxn>
                <a:cxn ang="0">
                  <a:pos x="6" y="12"/>
                </a:cxn>
                <a:cxn ang="0">
                  <a:pos x="6" y="12"/>
                </a:cxn>
                <a:cxn ang="0">
                  <a:pos x="10" y="12"/>
                </a:cxn>
                <a:cxn ang="0">
                  <a:pos x="10" y="14"/>
                </a:cxn>
                <a:cxn ang="0">
                  <a:pos x="10" y="14"/>
                </a:cxn>
                <a:cxn ang="0">
                  <a:pos x="6" y="16"/>
                </a:cxn>
                <a:cxn ang="0">
                  <a:pos x="6" y="16"/>
                </a:cxn>
                <a:cxn ang="0">
                  <a:pos x="4" y="14"/>
                </a:cxn>
                <a:cxn ang="0">
                  <a:pos x="2" y="16"/>
                </a:cxn>
                <a:cxn ang="0">
                  <a:pos x="4" y="18"/>
                </a:cxn>
                <a:cxn ang="0">
                  <a:pos x="8" y="24"/>
                </a:cxn>
                <a:cxn ang="0">
                  <a:pos x="8" y="26"/>
                </a:cxn>
                <a:cxn ang="0">
                  <a:pos x="8" y="26"/>
                </a:cxn>
                <a:cxn ang="0">
                  <a:pos x="8" y="28"/>
                </a:cxn>
                <a:cxn ang="0">
                  <a:pos x="10" y="32"/>
                </a:cxn>
                <a:cxn ang="0">
                  <a:pos x="10" y="34"/>
                </a:cxn>
                <a:cxn ang="0">
                  <a:pos x="10" y="36"/>
                </a:cxn>
                <a:cxn ang="0">
                  <a:pos x="10" y="36"/>
                </a:cxn>
                <a:cxn ang="0">
                  <a:pos x="8" y="36"/>
                </a:cxn>
                <a:cxn ang="0">
                  <a:pos x="8" y="38"/>
                </a:cxn>
                <a:cxn ang="0">
                  <a:pos x="12" y="42"/>
                </a:cxn>
                <a:cxn ang="0">
                  <a:pos x="12" y="42"/>
                </a:cxn>
                <a:cxn ang="0">
                  <a:pos x="18" y="40"/>
                </a:cxn>
                <a:cxn ang="0">
                  <a:pos x="22" y="38"/>
                </a:cxn>
                <a:cxn ang="0">
                  <a:pos x="18" y="24"/>
                </a:cxn>
                <a:cxn ang="0">
                  <a:pos x="18" y="24"/>
                </a:cxn>
                <a:cxn ang="0">
                  <a:pos x="18" y="14"/>
                </a:cxn>
                <a:cxn ang="0">
                  <a:pos x="22" y="8"/>
                </a:cxn>
                <a:cxn ang="0">
                  <a:pos x="24" y="6"/>
                </a:cxn>
                <a:cxn ang="0">
                  <a:pos x="28" y="2"/>
                </a:cxn>
                <a:cxn ang="0">
                  <a:pos x="28" y="2"/>
                </a:cxn>
                <a:cxn ang="0">
                  <a:pos x="24" y="0"/>
                </a:cxn>
                <a:cxn ang="0">
                  <a:pos x="20" y="0"/>
                </a:cxn>
                <a:cxn ang="0">
                  <a:pos x="18" y="2"/>
                </a:cxn>
                <a:cxn ang="0">
                  <a:pos x="18" y="2"/>
                </a:cxn>
                <a:cxn ang="0">
                  <a:pos x="16" y="4"/>
                </a:cxn>
                <a:cxn ang="0">
                  <a:pos x="14" y="4"/>
                </a:cxn>
                <a:cxn ang="0">
                  <a:pos x="12" y="4"/>
                </a:cxn>
                <a:cxn ang="0">
                  <a:pos x="10" y="8"/>
                </a:cxn>
                <a:cxn ang="0">
                  <a:pos x="10" y="8"/>
                </a:cxn>
                <a:cxn ang="0">
                  <a:pos x="8" y="10"/>
                </a:cxn>
                <a:cxn ang="0">
                  <a:pos x="8" y="8"/>
                </a:cxn>
                <a:cxn ang="0">
                  <a:pos x="6" y="6"/>
                </a:cxn>
                <a:cxn ang="0">
                  <a:pos x="0" y="6"/>
                </a:cxn>
                <a:cxn ang="0">
                  <a:pos x="0" y="6"/>
                </a:cxn>
              </a:cxnLst>
              <a:rect l="0" t="0" r="r" b="b"/>
              <a:pathLst>
                <a:path w="28" h="42">
                  <a:moveTo>
                    <a:pt x="0" y="6"/>
                  </a:moveTo>
                  <a:lnTo>
                    <a:pt x="0" y="6"/>
                  </a:lnTo>
                  <a:lnTo>
                    <a:pt x="2" y="12"/>
                  </a:lnTo>
                  <a:lnTo>
                    <a:pt x="4" y="12"/>
                  </a:lnTo>
                  <a:lnTo>
                    <a:pt x="6" y="12"/>
                  </a:lnTo>
                  <a:lnTo>
                    <a:pt x="6" y="12"/>
                  </a:lnTo>
                  <a:lnTo>
                    <a:pt x="10" y="12"/>
                  </a:lnTo>
                  <a:lnTo>
                    <a:pt x="10" y="14"/>
                  </a:lnTo>
                  <a:lnTo>
                    <a:pt x="10" y="14"/>
                  </a:lnTo>
                  <a:lnTo>
                    <a:pt x="6" y="16"/>
                  </a:lnTo>
                  <a:lnTo>
                    <a:pt x="6" y="16"/>
                  </a:lnTo>
                  <a:lnTo>
                    <a:pt x="4" y="14"/>
                  </a:lnTo>
                  <a:lnTo>
                    <a:pt x="2" y="16"/>
                  </a:lnTo>
                  <a:lnTo>
                    <a:pt x="4" y="18"/>
                  </a:lnTo>
                  <a:lnTo>
                    <a:pt x="8" y="24"/>
                  </a:lnTo>
                  <a:lnTo>
                    <a:pt x="8" y="26"/>
                  </a:lnTo>
                  <a:lnTo>
                    <a:pt x="8" y="26"/>
                  </a:lnTo>
                  <a:lnTo>
                    <a:pt x="8" y="28"/>
                  </a:lnTo>
                  <a:lnTo>
                    <a:pt x="10" y="32"/>
                  </a:lnTo>
                  <a:lnTo>
                    <a:pt x="10" y="34"/>
                  </a:lnTo>
                  <a:lnTo>
                    <a:pt x="10" y="36"/>
                  </a:lnTo>
                  <a:lnTo>
                    <a:pt x="10" y="36"/>
                  </a:lnTo>
                  <a:lnTo>
                    <a:pt x="8" y="36"/>
                  </a:lnTo>
                  <a:lnTo>
                    <a:pt x="8" y="38"/>
                  </a:lnTo>
                  <a:lnTo>
                    <a:pt x="12" y="42"/>
                  </a:lnTo>
                  <a:lnTo>
                    <a:pt x="12" y="42"/>
                  </a:lnTo>
                  <a:lnTo>
                    <a:pt x="18" y="40"/>
                  </a:lnTo>
                  <a:lnTo>
                    <a:pt x="22" y="38"/>
                  </a:lnTo>
                  <a:lnTo>
                    <a:pt x="18" y="24"/>
                  </a:lnTo>
                  <a:lnTo>
                    <a:pt x="18" y="24"/>
                  </a:lnTo>
                  <a:lnTo>
                    <a:pt x="18" y="14"/>
                  </a:lnTo>
                  <a:lnTo>
                    <a:pt x="22" y="8"/>
                  </a:lnTo>
                  <a:lnTo>
                    <a:pt x="24" y="6"/>
                  </a:lnTo>
                  <a:lnTo>
                    <a:pt x="28" y="2"/>
                  </a:lnTo>
                  <a:lnTo>
                    <a:pt x="28" y="2"/>
                  </a:lnTo>
                  <a:lnTo>
                    <a:pt x="24" y="0"/>
                  </a:lnTo>
                  <a:lnTo>
                    <a:pt x="20" y="0"/>
                  </a:lnTo>
                  <a:lnTo>
                    <a:pt x="18" y="2"/>
                  </a:lnTo>
                  <a:lnTo>
                    <a:pt x="18" y="2"/>
                  </a:lnTo>
                  <a:lnTo>
                    <a:pt x="16" y="4"/>
                  </a:lnTo>
                  <a:lnTo>
                    <a:pt x="14" y="4"/>
                  </a:lnTo>
                  <a:lnTo>
                    <a:pt x="12" y="4"/>
                  </a:lnTo>
                  <a:lnTo>
                    <a:pt x="10" y="8"/>
                  </a:lnTo>
                  <a:lnTo>
                    <a:pt x="10" y="8"/>
                  </a:lnTo>
                  <a:lnTo>
                    <a:pt x="8" y="10"/>
                  </a:lnTo>
                  <a:lnTo>
                    <a:pt x="8" y="8"/>
                  </a:lnTo>
                  <a:lnTo>
                    <a:pt x="6" y="6"/>
                  </a:lnTo>
                  <a:lnTo>
                    <a:pt x="0" y="6"/>
                  </a:lnTo>
                  <a:lnTo>
                    <a:pt x="0" y="6"/>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3"/>
            <p:cNvSpPr>
              <a:spLocks/>
            </p:cNvSpPr>
            <p:nvPr/>
          </p:nvSpPr>
          <p:spPr bwMode="auto">
            <a:xfrm>
              <a:off x="5302250" y="4252913"/>
              <a:ext cx="73025" cy="47625"/>
            </a:xfrm>
            <a:custGeom>
              <a:avLst/>
              <a:gdLst/>
              <a:ahLst/>
              <a:cxnLst>
                <a:cxn ang="0">
                  <a:pos x="12" y="2"/>
                </a:cxn>
                <a:cxn ang="0">
                  <a:pos x="12" y="2"/>
                </a:cxn>
                <a:cxn ang="0">
                  <a:pos x="10" y="4"/>
                </a:cxn>
                <a:cxn ang="0">
                  <a:pos x="8" y="8"/>
                </a:cxn>
                <a:cxn ang="0">
                  <a:pos x="8" y="10"/>
                </a:cxn>
                <a:cxn ang="0">
                  <a:pos x="8" y="10"/>
                </a:cxn>
                <a:cxn ang="0">
                  <a:pos x="8" y="14"/>
                </a:cxn>
                <a:cxn ang="0">
                  <a:pos x="4" y="18"/>
                </a:cxn>
                <a:cxn ang="0">
                  <a:pos x="2" y="22"/>
                </a:cxn>
                <a:cxn ang="0">
                  <a:pos x="0" y="26"/>
                </a:cxn>
                <a:cxn ang="0">
                  <a:pos x="0" y="26"/>
                </a:cxn>
                <a:cxn ang="0">
                  <a:pos x="2" y="28"/>
                </a:cxn>
                <a:cxn ang="0">
                  <a:pos x="6" y="28"/>
                </a:cxn>
                <a:cxn ang="0">
                  <a:pos x="10" y="28"/>
                </a:cxn>
                <a:cxn ang="0">
                  <a:pos x="16" y="30"/>
                </a:cxn>
                <a:cxn ang="0">
                  <a:pos x="44" y="30"/>
                </a:cxn>
                <a:cxn ang="0">
                  <a:pos x="46" y="16"/>
                </a:cxn>
                <a:cxn ang="0">
                  <a:pos x="42" y="16"/>
                </a:cxn>
                <a:cxn ang="0">
                  <a:pos x="44" y="14"/>
                </a:cxn>
                <a:cxn ang="0">
                  <a:pos x="46" y="2"/>
                </a:cxn>
                <a:cxn ang="0">
                  <a:pos x="46" y="2"/>
                </a:cxn>
                <a:cxn ang="0">
                  <a:pos x="38" y="2"/>
                </a:cxn>
                <a:cxn ang="0">
                  <a:pos x="38" y="2"/>
                </a:cxn>
                <a:cxn ang="0">
                  <a:pos x="32" y="2"/>
                </a:cxn>
                <a:cxn ang="0">
                  <a:pos x="28" y="0"/>
                </a:cxn>
                <a:cxn ang="0">
                  <a:pos x="22" y="0"/>
                </a:cxn>
                <a:cxn ang="0">
                  <a:pos x="12" y="2"/>
                </a:cxn>
                <a:cxn ang="0">
                  <a:pos x="12" y="2"/>
                </a:cxn>
              </a:cxnLst>
              <a:rect l="0" t="0" r="r" b="b"/>
              <a:pathLst>
                <a:path w="46" h="30">
                  <a:moveTo>
                    <a:pt x="12" y="2"/>
                  </a:moveTo>
                  <a:lnTo>
                    <a:pt x="12" y="2"/>
                  </a:lnTo>
                  <a:lnTo>
                    <a:pt x="10" y="4"/>
                  </a:lnTo>
                  <a:lnTo>
                    <a:pt x="8" y="8"/>
                  </a:lnTo>
                  <a:lnTo>
                    <a:pt x="8" y="10"/>
                  </a:lnTo>
                  <a:lnTo>
                    <a:pt x="8" y="10"/>
                  </a:lnTo>
                  <a:lnTo>
                    <a:pt x="8" y="14"/>
                  </a:lnTo>
                  <a:lnTo>
                    <a:pt x="4" y="18"/>
                  </a:lnTo>
                  <a:lnTo>
                    <a:pt x="2" y="22"/>
                  </a:lnTo>
                  <a:lnTo>
                    <a:pt x="0" y="26"/>
                  </a:lnTo>
                  <a:lnTo>
                    <a:pt x="0" y="26"/>
                  </a:lnTo>
                  <a:lnTo>
                    <a:pt x="2" y="28"/>
                  </a:lnTo>
                  <a:lnTo>
                    <a:pt x="6" y="28"/>
                  </a:lnTo>
                  <a:lnTo>
                    <a:pt x="10" y="28"/>
                  </a:lnTo>
                  <a:lnTo>
                    <a:pt x="16" y="30"/>
                  </a:lnTo>
                  <a:lnTo>
                    <a:pt x="44" y="30"/>
                  </a:lnTo>
                  <a:lnTo>
                    <a:pt x="46" y="16"/>
                  </a:lnTo>
                  <a:lnTo>
                    <a:pt x="42" y="16"/>
                  </a:lnTo>
                  <a:lnTo>
                    <a:pt x="44" y="14"/>
                  </a:lnTo>
                  <a:lnTo>
                    <a:pt x="46" y="2"/>
                  </a:lnTo>
                  <a:lnTo>
                    <a:pt x="46" y="2"/>
                  </a:lnTo>
                  <a:lnTo>
                    <a:pt x="38" y="2"/>
                  </a:lnTo>
                  <a:lnTo>
                    <a:pt x="38" y="2"/>
                  </a:lnTo>
                  <a:lnTo>
                    <a:pt x="32" y="2"/>
                  </a:lnTo>
                  <a:lnTo>
                    <a:pt x="28" y="0"/>
                  </a:lnTo>
                  <a:lnTo>
                    <a:pt x="22" y="0"/>
                  </a:lnTo>
                  <a:lnTo>
                    <a:pt x="12" y="2"/>
                  </a:lnTo>
                  <a:lnTo>
                    <a:pt x="12" y="2"/>
                  </a:lnTo>
                  <a:close/>
                </a:path>
              </a:pathLst>
            </a:custGeom>
            <a:solidFill>
              <a:srgbClr val="FCB81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4"/>
            <p:cNvSpPr>
              <a:spLocks/>
            </p:cNvSpPr>
            <p:nvPr/>
          </p:nvSpPr>
          <p:spPr bwMode="auto">
            <a:xfrm>
              <a:off x="5283200" y="4246563"/>
              <a:ext cx="206375" cy="250825"/>
            </a:xfrm>
            <a:custGeom>
              <a:avLst/>
              <a:gdLst/>
              <a:ahLst/>
              <a:cxnLst>
                <a:cxn ang="0">
                  <a:pos x="24" y="36"/>
                </a:cxn>
                <a:cxn ang="0">
                  <a:pos x="22" y="46"/>
                </a:cxn>
                <a:cxn ang="0">
                  <a:pos x="14" y="46"/>
                </a:cxn>
                <a:cxn ang="0">
                  <a:pos x="24" y="56"/>
                </a:cxn>
                <a:cxn ang="0">
                  <a:pos x="26" y="58"/>
                </a:cxn>
                <a:cxn ang="0">
                  <a:pos x="20" y="56"/>
                </a:cxn>
                <a:cxn ang="0">
                  <a:pos x="14" y="52"/>
                </a:cxn>
                <a:cxn ang="0">
                  <a:pos x="12" y="60"/>
                </a:cxn>
                <a:cxn ang="0">
                  <a:pos x="10" y="68"/>
                </a:cxn>
                <a:cxn ang="0">
                  <a:pos x="6" y="78"/>
                </a:cxn>
                <a:cxn ang="0">
                  <a:pos x="0" y="76"/>
                </a:cxn>
                <a:cxn ang="0">
                  <a:pos x="10" y="100"/>
                </a:cxn>
                <a:cxn ang="0">
                  <a:pos x="12" y="102"/>
                </a:cxn>
                <a:cxn ang="0">
                  <a:pos x="10" y="106"/>
                </a:cxn>
                <a:cxn ang="0">
                  <a:pos x="16" y="116"/>
                </a:cxn>
                <a:cxn ang="0">
                  <a:pos x="16" y="118"/>
                </a:cxn>
                <a:cxn ang="0">
                  <a:pos x="28" y="132"/>
                </a:cxn>
                <a:cxn ang="0">
                  <a:pos x="32" y="138"/>
                </a:cxn>
                <a:cxn ang="0">
                  <a:pos x="44" y="150"/>
                </a:cxn>
                <a:cxn ang="0">
                  <a:pos x="44" y="154"/>
                </a:cxn>
                <a:cxn ang="0">
                  <a:pos x="48" y="158"/>
                </a:cxn>
                <a:cxn ang="0">
                  <a:pos x="56" y="150"/>
                </a:cxn>
                <a:cxn ang="0">
                  <a:pos x="62" y="156"/>
                </a:cxn>
                <a:cxn ang="0">
                  <a:pos x="64" y="154"/>
                </a:cxn>
                <a:cxn ang="0">
                  <a:pos x="62" y="138"/>
                </a:cxn>
                <a:cxn ang="0">
                  <a:pos x="58" y="124"/>
                </a:cxn>
                <a:cxn ang="0">
                  <a:pos x="64" y="124"/>
                </a:cxn>
                <a:cxn ang="0">
                  <a:pos x="70" y="124"/>
                </a:cxn>
                <a:cxn ang="0">
                  <a:pos x="72" y="124"/>
                </a:cxn>
                <a:cxn ang="0">
                  <a:pos x="74" y="112"/>
                </a:cxn>
                <a:cxn ang="0">
                  <a:pos x="78" y="110"/>
                </a:cxn>
                <a:cxn ang="0">
                  <a:pos x="86" y="120"/>
                </a:cxn>
                <a:cxn ang="0">
                  <a:pos x="88" y="122"/>
                </a:cxn>
                <a:cxn ang="0">
                  <a:pos x="98" y="120"/>
                </a:cxn>
                <a:cxn ang="0">
                  <a:pos x="104" y="118"/>
                </a:cxn>
                <a:cxn ang="0">
                  <a:pos x="114" y="126"/>
                </a:cxn>
                <a:cxn ang="0">
                  <a:pos x="120" y="114"/>
                </a:cxn>
                <a:cxn ang="0">
                  <a:pos x="126" y="106"/>
                </a:cxn>
                <a:cxn ang="0">
                  <a:pos x="128" y="100"/>
                </a:cxn>
                <a:cxn ang="0">
                  <a:pos x="128" y="92"/>
                </a:cxn>
                <a:cxn ang="0">
                  <a:pos x="126" y="82"/>
                </a:cxn>
                <a:cxn ang="0">
                  <a:pos x="126" y="76"/>
                </a:cxn>
                <a:cxn ang="0">
                  <a:pos x="124" y="72"/>
                </a:cxn>
                <a:cxn ang="0">
                  <a:pos x="120" y="64"/>
                </a:cxn>
                <a:cxn ang="0">
                  <a:pos x="124" y="60"/>
                </a:cxn>
                <a:cxn ang="0">
                  <a:pos x="122" y="54"/>
                </a:cxn>
                <a:cxn ang="0">
                  <a:pos x="126" y="46"/>
                </a:cxn>
                <a:cxn ang="0">
                  <a:pos x="130" y="36"/>
                </a:cxn>
                <a:cxn ang="0">
                  <a:pos x="130" y="28"/>
                </a:cxn>
                <a:cxn ang="0">
                  <a:pos x="126" y="24"/>
                </a:cxn>
                <a:cxn ang="0">
                  <a:pos x="108" y="24"/>
                </a:cxn>
                <a:cxn ang="0">
                  <a:pos x="104" y="16"/>
                </a:cxn>
                <a:cxn ang="0">
                  <a:pos x="104" y="4"/>
                </a:cxn>
                <a:cxn ang="0">
                  <a:pos x="84" y="2"/>
                </a:cxn>
                <a:cxn ang="0">
                  <a:pos x="50" y="6"/>
                </a:cxn>
                <a:cxn ang="0">
                  <a:pos x="56" y="18"/>
                </a:cxn>
                <a:cxn ang="0">
                  <a:pos x="56" y="34"/>
                </a:cxn>
              </a:cxnLst>
              <a:rect l="0" t="0" r="r" b="b"/>
              <a:pathLst>
                <a:path w="130" h="158">
                  <a:moveTo>
                    <a:pt x="28" y="34"/>
                  </a:moveTo>
                  <a:lnTo>
                    <a:pt x="28" y="34"/>
                  </a:lnTo>
                  <a:lnTo>
                    <a:pt x="24" y="36"/>
                  </a:lnTo>
                  <a:lnTo>
                    <a:pt x="22" y="38"/>
                  </a:lnTo>
                  <a:lnTo>
                    <a:pt x="22" y="42"/>
                  </a:lnTo>
                  <a:lnTo>
                    <a:pt x="22" y="46"/>
                  </a:lnTo>
                  <a:lnTo>
                    <a:pt x="16" y="46"/>
                  </a:lnTo>
                  <a:lnTo>
                    <a:pt x="16" y="46"/>
                  </a:lnTo>
                  <a:lnTo>
                    <a:pt x="14" y="46"/>
                  </a:lnTo>
                  <a:lnTo>
                    <a:pt x="14" y="48"/>
                  </a:lnTo>
                  <a:lnTo>
                    <a:pt x="16" y="50"/>
                  </a:lnTo>
                  <a:lnTo>
                    <a:pt x="24" y="56"/>
                  </a:lnTo>
                  <a:lnTo>
                    <a:pt x="24" y="56"/>
                  </a:lnTo>
                  <a:lnTo>
                    <a:pt x="26" y="56"/>
                  </a:lnTo>
                  <a:lnTo>
                    <a:pt x="26" y="58"/>
                  </a:lnTo>
                  <a:lnTo>
                    <a:pt x="26" y="60"/>
                  </a:lnTo>
                  <a:lnTo>
                    <a:pt x="26" y="60"/>
                  </a:lnTo>
                  <a:lnTo>
                    <a:pt x="20" y="56"/>
                  </a:lnTo>
                  <a:lnTo>
                    <a:pt x="16" y="54"/>
                  </a:lnTo>
                  <a:lnTo>
                    <a:pt x="16" y="52"/>
                  </a:lnTo>
                  <a:lnTo>
                    <a:pt x="14" y="52"/>
                  </a:lnTo>
                  <a:lnTo>
                    <a:pt x="14" y="52"/>
                  </a:lnTo>
                  <a:lnTo>
                    <a:pt x="12" y="54"/>
                  </a:lnTo>
                  <a:lnTo>
                    <a:pt x="12" y="60"/>
                  </a:lnTo>
                  <a:lnTo>
                    <a:pt x="12" y="64"/>
                  </a:lnTo>
                  <a:lnTo>
                    <a:pt x="10" y="68"/>
                  </a:lnTo>
                  <a:lnTo>
                    <a:pt x="10" y="68"/>
                  </a:lnTo>
                  <a:lnTo>
                    <a:pt x="8" y="72"/>
                  </a:lnTo>
                  <a:lnTo>
                    <a:pt x="8" y="76"/>
                  </a:lnTo>
                  <a:lnTo>
                    <a:pt x="6" y="78"/>
                  </a:lnTo>
                  <a:lnTo>
                    <a:pt x="0" y="76"/>
                  </a:lnTo>
                  <a:lnTo>
                    <a:pt x="0" y="76"/>
                  </a:lnTo>
                  <a:lnTo>
                    <a:pt x="0" y="76"/>
                  </a:lnTo>
                  <a:lnTo>
                    <a:pt x="0" y="78"/>
                  </a:lnTo>
                  <a:lnTo>
                    <a:pt x="2" y="86"/>
                  </a:lnTo>
                  <a:lnTo>
                    <a:pt x="10" y="100"/>
                  </a:lnTo>
                  <a:lnTo>
                    <a:pt x="10" y="100"/>
                  </a:lnTo>
                  <a:lnTo>
                    <a:pt x="12" y="100"/>
                  </a:lnTo>
                  <a:lnTo>
                    <a:pt x="12" y="102"/>
                  </a:lnTo>
                  <a:lnTo>
                    <a:pt x="10" y="104"/>
                  </a:lnTo>
                  <a:lnTo>
                    <a:pt x="10" y="104"/>
                  </a:lnTo>
                  <a:lnTo>
                    <a:pt x="10" y="106"/>
                  </a:lnTo>
                  <a:lnTo>
                    <a:pt x="10" y="110"/>
                  </a:lnTo>
                  <a:lnTo>
                    <a:pt x="16" y="116"/>
                  </a:lnTo>
                  <a:lnTo>
                    <a:pt x="16" y="116"/>
                  </a:lnTo>
                  <a:lnTo>
                    <a:pt x="18" y="118"/>
                  </a:lnTo>
                  <a:lnTo>
                    <a:pt x="18" y="120"/>
                  </a:lnTo>
                  <a:lnTo>
                    <a:pt x="16" y="118"/>
                  </a:lnTo>
                  <a:lnTo>
                    <a:pt x="16" y="118"/>
                  </a:lnTo>
                  <a:lnTo>
                    <a:pt x="22" y="128"/>
                  </a:lnTo>
                  <a:lnTo>
                    <a:pt x="28" y="132"/>
                  </a:lnTo>
                  <a:lnTo>
                    <a:pt x="32" y="136"/>
                  </a:lnTo>
                  <a:lnTo>
                    <a:pt x="32" y="138"/>
                  </a:lnTo>
                  <a:lnTo>
                    <a:pt x="32" y="138"/>
                  </a:lnTo>
                  <a:lnTo>
                    <a:pt x="36" y="142"/>
                  </a:lnTo>
                  <a:lnTo>
                    <a:pt x="40" y="146"/>
                  </a:lnTo>
                  <a:lnTo>
                    <a:pt x="44" y="150"/>
                  </a:lnTo>
                  <a:lnTo>
                    <a:pt x="46" y="152"/>
                  </a:lnTo>
                  <a:lnTo>
                    <a:pt x="46" y="152"/>
                  </a:lnTo>
                  <a:lnTo>
                    <a:pt x="44" y="154"/>
                  </a:lnTo>
                  <a:lnTo>
                    <a:pt x="46" y="156"/>
                  </a:lnTo>
                  <a:lnTo>
                    <a:pt x="48" y="158"/>
                  </a:lnTo>
                  <a:lnTo>
                    <a:pt x="48" y="158"/>
                  </a:lnTo>
                  <a:lnTo>
                    <a:pt x="48" y="158"/>
                  </a:lnTo>
                  <a:lnTo>
                    <a:pt x="54" y="152"/>
                  </a:lnTo>
                  <a:lnTo>
                    <a:pt x="56" y="150"/>
                  </a:lnTo>
                  <a:lnTo>
                    <a:pt x="60" y="150"/>
                  </a:lnTo>
                  <a:lnTo>
                    <a:pt x="60" y="152"/>
                  </a:lnTo>
                  <a:lnTo>
                    <a:pt x="62" y="156"/>
                  </a:lnTo>
                  <a:lnTo>
                    <a:pt x="62" y="156"/>
                  </a:lnTo>
                  <a:lnTo>
                    <a:pt x="64" y="154"/>
                  </a:lnTo>
                  <a:lnTo>
                    <a:pt x="64" y="154"/>
                  </a:lnTo>
                  <a:lnTo>
                    <a:pt x="66" y="150"/>
                  </a:lnTo>
                  <a:lnTo>
                    <a:pt x="66" y="144"/>
                  </a:lnTo>
                  <a:lnTo>
                    <a:pt x="62" y="138"/>
                  </a:lnTo>
                  <a:lnTo>
                    <a:pt x="60" y="130"/>
                  </a:lnTo>
                  <a:lnTo>
                    <a:pt x="58" y="124"/>
                  </a:lnTo>
                  <a:lnTo>
                    <a:pt x="58" y="124"/>
                  </a:lnTo>
                  <a:lnTo>
                    <a:pt x="60" y="126"/>
                  </a:lnTo>
                  <a:lnTo>
                    <a:pt x="62" y="126"/>
                  </a:lnTo>
                  <a:lnTo>
                    <a:pt x="64" y="124"/>
                  </a:lnTo>
                  <a:lnTo>
                    <a:pt x="64" y="124"/>
                  </a:lnTo>
                  <a:lnTo>
                    <a:pt x="68" y="122"/>
                  </a:lnTo>
                  <a:lnTo>
                    <a:pt x="70" y="124"/>
                  </a:lnTo>
                  <a:lnTo>
                    <a:pt x="70" y="124"/>
                  </a:lnTo>
                  <a:lnTo>
                    <a:pt x="72" y="124"/>
                  </a:lnTo>
                  <a:lnTo>
                    <a:pt x="72" y="124"/>
                  </a:lnTo>
                  <a:lnTo>
                    <a:pt x="76" y="122"/>
                  </a:lnTo>
                  <a:lnTo>
                    <a:pt x="76" y="118"/>
                  </a:lnTo>
                  <a:lnTo>
                    <a:pt x="74" y="112"/>
                  </a:lnTo>
                  <a:lnTo>
                    <a:pt x="78" y="110"/>
                  </a:lnTo>
                  <a:lnTo>
                    <a:pt x="78" y="110"/>
                  </a:lnTo>
                  <a:lnTo>
                    <a:pt x="78" y="110"/>
                  </a:lnTo>
                  <a:lnTo>
                    <a:pt x="80" y="112"/>
                  </a:lnTo>
                  <a:lnTo>
                    <a:pt x="82" y="116"/>
                  </a:lnTo>
                  <a:lnTo>
                    <a:pt x="86" y="120"/>
                  </a:lnTo>
                  <a:lnTo>
                    <a:pt x="86" y="122"/>
                  </a:lnTo>
                  <a:lnTo>
                    <a:pt x="88" y="122"/>
                  </a:lnTo>
                  <a:lnTo>
                    <a:pt x="88" y="122"/>
                  </a:lnTo>
                  <a:lnTo>
                    <a:pt x="90" y="120"/>
                  </a:lnTo>
                  <a:lnTo>
                    <a:pt x="94" y="120"/>
                  </a:lnTo>
                  <a:lnTo>
                    <a:pt x="98" y="120"/>
                  </a:lnTo>
                  <a:lnTo>
                    <a:pt x="100" y="120"/>
                  </a:lnTo>
                  <a:lnTo>
                    <a:pt x="100" y="120"/>
                  </a:lnTo>
                  <a:lnTo>
                    <a:pt x="104" y="118"/>
                  </a:lnTo>
                  <a:lnTo>
                    <a:pt x="106" y="120"/>
                  </a:lnTo>
                  <a:lnTo>
                    <a:pt x="114" y="126"/>
                  </a:lnTo>
                  <a:lnTo>
                    <a:pt x="114" y="126"/>
                  </a:lnTo>
                  <a:lnTo>
                    <a:pt x="116" y="126"/>
                  </a:lnTo>
                  <a:lnTo>
                    <a:pt x="118" y="124"/>
                  </a:lnTo>
                  <a:lnTo>
                    <a:pt x="120" y="114"/>
                  </a:lnTo>
                  <a:lnTo>
                    <a:pt x="120" y="114"/>
                  </a:lnTo>
                  <a:lnTo>
                    <a:pt x="122" y="108"/>
                  </a:lnTo>
                  <a:lnTo>
                    <a:pt x="126" y="106"/>
                  </a:lnTo>
                  <a:lnTo>
                    <a:pt x="128" y="104"/>
                  </a:lnTo>
                  <a:lnTo>
                    <a:pt x="128" y="100"/>
                  </a:lnTo>
                  <a:lnTo>
                    <a:pt x="128" y="100"/>
                  </a:lnTo>
                  <a:lnTo>
                    <a:pt x="126" y="96"/>
                  </a:lnTo>
                  <a:lnTo>
                    <a:pt x="128" y="94"/>
                  </a:lnTo>
                  <a:lnTo>
                    <a:pt x="128" y="92"/>
                  </a:lnTo>
                  <a:lnTo>
                    <a:pt x="126" y="88"/>
                  </a:lnTo>
                  <a:lnTo>
                    <a:pt x="126" y="88"/>
                  </a:lnTo>
                  <a:lnTo>
                    <a:pt x="126" y="82"/>
                  </a:lnTo>
                  <a:lnTo>
                    <a:pt x="128" y="80"/>
                  </a:lnTo>
                  <a:lnTo>
                    <a:pt x="128" y="78"/>
                  </a:lnTo>
                  <a:lnTo>
                    <a:pt x="126" y="76"/>
                  </a:lnTo>
                  <a:lnTo>
                    <a:pt x="126" y="76"/>
                  </a:lnTo>
                  <a:lnTo>
                    <a:pt x="124" y="74"/>
                  </a:lnTo>
                  <a:lnTo>
                    <a:pt x="124" y="72"/>
                  </a:lnTo>
                  <a:lnTo>
                    <a:pt x="122" y="70"/>
                  </a:lnTo>
                  <a:lnTo>
                    <a:pt x="120" y="64"/>
                  </a:lnTo>
                  <a:lnTo>
                    <a:pt x="120" y="64"/>
                  </a:lnTo>
                  <a:lnTo>
                    <a:pt x="116" y="58"/>
                  </a:lnTo>
                  <a:lnTo>
                    <a:pt x="120" y="60"/>
                  </a:lnTo>
                  <a:lnTo>
                    <a:pt x="124" y="60"/>
                  </a:lnTo>
                  <a:lnTo>
                    <a:pt x="124" y="58"/>
                  </a:lnTo>
                  <a:lnTo>
                    <a:pt x="122" y="54"/>
                  </a:lnTo>
                  <a:lnTo>
                    <a:pt x="122" y="54"/>
                  </a:lnTo>
                  <a:lnTo>
                    <a:pt x="122" y="50"/>
                  </a:lnTo>
                  <a:lnTo>
                    <a:pt x="122" y="48"/>
                  </a:lnTo>
                  <a:lnTo>
                    <a:pt x="126" y="46"/>
                  </a:lnTo>
                  <a:lnTo>
                    <a:pt x="130" y="44"/>
                  </a:lnTo>
                  <a:lnTo>
                    <a:pt x="130" y="40"/>
                  </a:lnTo>
                  <a:lnTo>
                    <a:pt x="130" y="36"/>
                  </a:lnTo>
                  <a:lnTo>
                    <a:pt x="130" y="36"/>
                  </a:lnTo>
                  <a:lnTo>
                    <a:pt x="130" y="32"/>
                  </a:lnTo>
                  <a:lnTo>
                    <a:pt x="130" y="28"/>
                  </a:lnTo>
                  <a:lnTo>
                    <a:pt x="130" y="26"/>
                  </a:lnTo>
                  <a:lnTo>
                    <a:pt x="126" y="24"/>
                  </a:lnTo>
                  <a:lnTo>
                    <a:pt x="126" y="24"/>
                  </a:lnTo>
                  <a:lnTo>
                    <a:pt x="116" y="24"/>
                  </a:lnTo>
                  <a:lnTo>
                    <a:pt x="108" y="24"/>
                  </a:lnTo>
                  <a:lnTo>
                    <a:pt x="108" y="24"/>
                  </a:lnTo>
                  <a:lnTo>
                    <a:pt x="106" y="24"/>
                  </a:lnTo>
                  <a:lnTo>
                    <a:pt x="104" y="22"/>
                  </a:lnTo>
                  <a:lnTo>
                    <a:pt x="104" y="16"/>
                  </a:lnTo>
                  <a:lnTo>
                    <a:pt x="110" y="6"/>
                  </a:lnTo>
                  <a:lnTo>
                    <a:pt x="110" y="6"/>
                  </a:lnTo>
                  <a:lnTo>
                    <a:pt x="104" y="4"/>
                  </a:lnTo>
                  <a:lnTo>
                    <a:pt x="96" y="4"/>
                  </a:lnTo>
                  <a:lnTo>
                    <a:pt x="96" y="4"/>
                  </a:lnTo>
                  <a:lnTo>
                    <a:pt x="84" y="2"/>
                  </a:lnTo>
                  <a:lnTo>
                    <a:pt x="76" y="0"/>
                  </a:lnTo>
                  <a:lnTo>
                    <a:pt x="68" y="0"/>
                  </a:lnTo>
                  <a:lnTo>
                    <a:pt x="50" y="6"/>
                  </a:lnTo>
                  <a:lnTo>
                    <a:pt x="50" y="6"/>
                  </a:lnTo>
                  <a:lnTo>
                    <a:pt x="58" y="6"/>
                  </a:lnTo>
                  <a:lnTo>
                    <a:pt x="56" y="18"/>
                  </a:lnTo>
                  <a:lnTo>
                    <a:pt x="54" y="20"/>
                  </a:lnTo>
                  <a:lnTo>
                    <a:pt x="58" y="20"/>
                  </a:lnTo>
                  <a:lnTo>
                    <a:pt x="56" y="34"/>
                  </a:lnTo>
                  <a:lnTo>
                    <a:pt x="28" y="34"/>
                  </a:lnTo>
                  <a:lnTo>
                    <a:pt x="28" y="34"/>
                  </a:lnTo>
                  <a:close/>
                </a:path>
              </a:pathLst>
            </a:custGeom>
            <a:solidFill>
              <a:srgbClr val="CBD4C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45"/>
            <p:cNvSpPr>
              <a:spLocks/>
            </p:cNvSpPr>
            <p:nvPr/>
          </p:nvSpPr>
          <p:spPr bwMode="auto">
            <a:xfrm>
              <a:off x="5276850" y="3824288"/>
              <a:ext cx="260350" cy="441325"/>
            </a:xfrm>
            <a:custGeom>
              <a:avLst/>
              <a:gdLst/>
              <a:ahLst/>
              <a:cxnLst>
                <a:cxn ang="0">
                  <a:pos x="2" y="196"/>
                </a:cxn>
                <a:cxn ang="0">
                  <a:pos x="8" y="184"/>
                </a:cxn>
                <a:cxn ang="0">
                  <a:pos x="22" y="160"/>
                </a:cxn>
                <a:cxn ang="0">
                  <a:pos x="34" y="150"/>
                </a:cxn>
                <a:cxn ang="0">
                  <a:pos x="46" y="154"/>
                </a:cxn>
                <a:cxn ang="0">
                  <a:pos x="52" y="158"/>
                </a:cxn>
                <a:cxn ang="0">
                  <a:pos x="60" y="158"/>
                </a:cxn>
                <a:cxn ang="0">
                  <a:pos x="66" y="150"/>
                </a:cxn>
                <a:cxn ang="0">
                  <a:pos x="74" y="134"/>
                </a:cxn>
                <a:cxn ang="0">
                  <a:pos x="76" y="120"/>
                </a:cxn>
                <a:cxn ang="0">
                  <a:pos x="86" y="110"/>
                </a:cxn>
                <a:cxn ang="0">
                  <a:pos x="90" y="98"/>
                </a:cxn>
                <a:cxn ang="0">
                  <a:pos x="96" y="90"/>
                </a:cxn>
                <a:cxn ang="0">
                  <a:pos x="94" y="84"/>
                </a:cxn>
                <a:cxn ang="0">
                  <a:pos x="100" y="78"/>
                </a:cxn>
                <a:cxn ang="0">
                  <a:pos x="100" y="64"/>
                </a:cxn>
                <a:cxn ang="0">
                  <a:pos x="116" y="30"/>
                </a:cxn>
                <a:cxn ang="0">
                  <a:pos x="126" y="12"/>
                </a:cxn>
                <a:cxn ang="0">
                  <a:pos x="122" y="2"/>
                </a:cxn>
                <a:cxn ang="0">
                  <a:pos x="130" y="0"/>
                </a:cxn>
                <a:cxn ang="0">
                  <a:pos x="134" y="30"/>
                </a:cxn>
                <a:cxn ang="0">
                  <a:pos x="152" y="66"/>
                </a:cxn>
                <a:cxn ang="0">
                  <a:pos x="138" y="66"/>
                </a:cxn>
                <a:cxn ang="0">
                  <a:pos x="128" y="68"/>
                </a:cxn>
                <a:cxn ang="0">
                  <a:pos x="118" y="72"/>
                </a:cxn>
                <a:cxn ang="0">
                  <a:pos x="126" y="90"/>
                </a:cxn>
                <a:cxn ang="0">
                  <a:pos x="148" y="122"/>
                </a:cxn>
                <a:cxn ang="0">
                  <a:pos x="142" y="142"/>
                </a:cxn>
                <a:cxn ang="0">
                  <a:pos x="128" y="184"/>
                </a:cxn>
                <a:cxn ang="0">
                  <a:pos x="128" y="204"/>
                </a:cxn>
                <a:cxn ang="0">
                  <a:pos x="146" y="228"/>
                </a:cxn>
                <a:cxn ang="0">
                  <a:pos x="164" y="244"/>
                </a:cxn>
                <a:cxn ang="0">
                  <a:pos x="162" y="260"/>
                </a:cxn>
                <a:cxn ang="0">
                  <a:pos x="162" y="278"/>
                </a:cxn>
                <a:cxn ang="0">
                  <a:pos x="144" y="274"/>
                </a:cxn>
                <a:cxn ang="0">
                  <a:pos x="128" y="272"/>
                </a:cxn>
                <a:cxn ang="0">
                  <a:pos x="108" y="270"/>
                </a:cxn>
                <a:cxn ang="0">
                  <a:pos x="80" y="266"/>
                </a:cxn>
                <a:cxn ang="0">
                  <a:pos x="48" y="272"/>
                </a:cxn>
                <a:cxn ang="0">
                  <a:pos x="28" y="272"/>
                </a:cxn>
                <a:cxn ang="0">
                  <a:pos x="28" y="250"/>
                </a:cxn>
                <a:cxn ang="0">
                  <a:pos x="26" y="236"/>
                </a:cxn>
                <a:cxn ang="0">
                  <a:pos x="20" y="230"/>
                </a:cxn>
                <a:cxn ang="0">
                  <a:pos x="28" y="228"/>
                </a:cxn>
                <a:cxn ang="0">
                  <a:pos x="26" y="224"/>
                </a:cxn>
                <a:cxn ang="0">
                  <a:pos x="22" y="222"/>
                </a:cxn>
                <a:cxn ang="0">
                  <a:pos x="16" y="224"/>
                </a:cxn>
                <a:cxn ang="0">
                  <a:pos x="8" y="212"/>
                </a:cxn>
                <a:cxn ang="0">
                  <a:pos x="4" y="212"/>
                </a:cxn>
              </a:cxnLst>
              <a:rect l="0" t="0" r="r" b="b"/>
              <a:pathLst>
                <a:path w="164" h="278">
                  <a:moveTo>
                    <a:pt x="4" y="212"/>
                  </a:moveTo>
                  <a:lnTo>
                    <a:pt x="4" y="212"/>
                  </a:lnTo>
                  <a:lnTo>
                    <a:pt x="0" y="200"/>
                  </a:lnTo>
                  <a:lnTo>
                    <a:pt x="2" y="196"/>
                  </a:lnTo>
                  <a:lnTo>
                    <a:pt x="6" y="192"/>
                  </a:lnTo>
                  <a:lnTo>
                    <a:pt x="6" y="192"/>
                  </a:lnTo>
                  <a:lnTo>
                    <a:pt x="10" y="188"/>
                  </a:lnTo>
                  <a:lnTo>
                    <a:pt x="8" y="184"/>
                  </a:lnTo>
                  <a:lnTo>
                    <a:pt x="10" y="178"/>
                  </a:lnTo>
                  <a:lnTo>
                    <a:pt x="18" y="168"/>
                  </a:lnTo>
                  <a:lnTo>
                    <a:pt x="18" y="168"/>
                  </a:lnTo>
                  <a:lnTo>
                    <a:pt x="22" y="160"/>
                  </a:lnTo>
                  <a:lnTo>
                    <a:pt x="24" y="156"/>
                  </a:lnTo>
                  <a:lnTo>
                    <a:pt x="28" y="152"/>
                  </a:lnTo>
                  <a:lnTo>
                    <a:pt x="34" y="150"/>
                  </a:lnTo>
                  <a:lnTo>
                    <a:pt x="34" y="150"/>
                  </a:lnTo>
                  <a:lnTo>
                    <a:pt x="40" y="150"/>
                  </a:lnTo>
                  <a:lnTo>
                    <a:pt x="42" y="152"/>
                  </a:lnTo>
                  <a:lnTo>
                    <a:pt x="44" y="154"/>
                  </a:lnTo>
                  <a:lnTo>
                    <a:pt x="46" y="154"/>
                  </a:lnTo>
                  <a:lnTo>
                    <a:pt x="46" y="154"/>
                  </a:lnTo>
                  <a:lnTo>
                    <a:pt x="50" y="154"/>
                  </a:lnTo>
                  <a:lnTo>
                    <a:pt x="50" y="156"/>
                  </a:lnTo>
                  <a:lnTo>
                    <a:pt x="52" y="158"/>
                  </a:lnTo>
                  <a:lnTo>
                    <a:pt x="56" y="160"/>
                  </a:lnTo>
                  <a:lnTo>
                    <a:pt x="56" y="160"/>
                  </a:lnTo>
                  <a:lnTo>
                    <a:pt x="58" y="160"/>
                  </a:lnTo>
                  <a:lnTo>
                    <a:pt x="60" y="158"/>
                  </a:lnTo>
                  <a:lnTo>
                    <a:pt x="60" y="154"/>
                  </a:lnTo>
                  <a:lnTo>
                    <a:pt x="64" y="152"/>
                  </a:lnTo>
                  <a:lnTo>
                    <a:pt x="64" y="152"/>
                  </a:lnTo>
                  <a:lnTo>
                    <a:pt x="66" y="150"/>
                  </a:lnTo>
                  <a:lnTo>
                    <a:pt x="66" y="148"/>
                  </a:lnTo>
                  <a:lnTo>
                    <a:pt x="68" y="144"/>
                  </a:lnTo>
                  <a:lnTo>
                    <a:pt x="74" y="134"/>
                  </a:lnTo>
                  <a:lnTo>
                    <a:pt x="74" y="134"/>
                  </a:lnTo>
                  <a:lnTo>
                    <a:pt x="80" y="128"/>
                  </a:lnTo>
                  <a:lnTo>
                    <a:pt x="80" y="124"/>
                  </a:lnTo>
                  <a:lnTo>
                    <a:pt x="78" y="124"/>
                  </a:lnTo>
                  <a:lnTo>
                    <a:pt x="76" y="120"/>
                  </a:lnTo>
                  <a:lnTo>
                    <a:pt x="76" y="120"/>
                  </a:lnTo>
                  <a:lnTo>
                    <a:pt x="80" y="116"/>
                  </a:lnTo>
                  <a:lnTo>
                    <a:pt x="82" y="112"/>
                  </a:lnTo>
                  <a:lnTo>
                    <a:pt x="86" y="110"/>
                  </a:lnTo>
                  <a:lnTo>
                    <a:pt x="88" y="106"/>
                  </a:lnTo>
                  <a:lnTo>
                    <a:pt x="88" y="106"/>
                  </a:lnTo>
                  <a:lnTo>
                    <a:pt x="88" y="100"/>
                  </a:lnTo>
                  <a:lnTo>
                    <a:pt x="90" y="98"/>
                  </a:lnTo>
                  <a:lnTo>
                    <a:pt x="92" y="98"/>
                  </a:lnTo>
                  <a:lnTo>
                    <a:pt x="96" y="94"/>
                  </a:lnTo>
                  <a:lnTo>
                    <a:pt x="96" y="94"/>
                  </a:lnTo>
                  <a:lnTo>
                    <a:pt x="96" y="90"/>
                  </a:lnTo>
                  <a:lnTo>
                    <a:pt x="94" y="88"/>
                  </a:lnTo>
                  <a:lnTo>
                    <a:pt x="94" y="86"/>
                  </a:lnTo>
                  <a:lnTo>
                    <a:pt x="94" y="84"/>
                  </a:lnTo>
                  <a:lnTo>
                    <a:pt x="94" y="84"/>
                  </a:lnTo>
                  <a:lnTo>
                    <a:pt x="96" y="80"/>
                  </a:lnTo>
                  <a:lnTo>
                    <a:pt x="98" y="80"/>
                  </a:lnTo>
                  <a:lnTo>
                    <a:pt x="98" y="80"/>
                  </a:lnTo>
                  <a:lnTo>
                    <a:pt x="100" y="78"/>
                  </a:lnTo>
                  <a:lnTo>
                    <a:pt x="100" y="78"/>
                  </a:lnTo>
                  <a:lnTo>
                    <a:pt x="100" y="74"/>
                  </a:lnTo>
                  <a:lnTo>
                    <a:pt x="100" y="72"/>
                  </a:lnTo>
                  <a:lnTo>
                    <a:pt x="100" y="64"/>
                  </a:lnTo>
                  <a:lnTo>
                    <a:pt x="110" y="42"/>
                  </a:lnTo>
                  <a:lnTo>
                    <a:pt x="110" y="42"/>
                  </a:lnTo>
                  <a:lnTo>
                    <a:pt x="114" y="32"/>
                  </a:lnTo>
                  <a:lnTo>
                    <a:pt x="116" y="30"/>
                  </a:lnTo>
                  <a:lnTo>
                    <a:pt x="120" y="28"/>
                  </a:lnTo>
                  <a:lnTo>
                    <a:pt x="124" y="20"/>
                  </a:lnTo>
                  <a:lnTo>
                    <a:pt x="124" y="20"/>
                  </a:lnTo>
                  <a:lnTo>
                    <a:pt x="126" y="12"/>
                  </a:lnTo>
                  <a:lnTo>
                    <a:pt x="124" y="10"/>
                  </a:lnTo>
                  <a:lnTo>
                    <a:pt x="124" y="10"/>
                  </a:lnTo>
                  <a:lnTo>
                    <a:pt x="122" y="8"/>
                  </a:lnTo>
                  <a:lnTo>
                    <a:pt x="122" y="2"/>
                  </a:lnTo>
                  <a:lnTo>
                    <a:pt x="122" y="2"/>
                  </a:lnTo>
                  <a:lnTo>
                    <a:pt x="126" y="2"/>
                  </a:lnTo>
                  <a:lnTo>
                    <a:pt x="130" y="0"/>
                  </a:lnTo>
                  <a:lnTo>
                    <a:pt x="130" y="0"/>
                  </a:lnTo>
                  <a:lnTo>
                    <a:pt x="130" y="12"/>
                  </a:lnTo>
                  <a:lnTo>
                    <a:pt x="132" y="16"/>
                  </a:lnTo>
                  <a:lnTo>
                    <a:pt x="134" y="18"/>
                  </a:lnTo>
                  <a:lnTo>
                    <a:pt x="134" y="30"/>
                  </a:lnTo>
                  <a:lnTo>
                    <a:pt x="134" y="30"/>
                  </a:lnTo>
                  <a:lnTo>
                    <a:pt x="134" y="40"/>
                  </a:lnTo>
                  <a:lnTo>
                    <a:pt x="136" y="50"/>
                  </a:lnTo>
                  <a:lnTo>
                    <a:pt x="152" y="66"/>
                  </a:lnTo>
                  <a:lnTo>
                    <a:pt x="152" y="66"/>
                  </a:lnTo>
                  <a:lnTo>
                    <a:pt x="148" y="68"/>
                  </a:lnTo>
                  <a:lnTo>
                    <a:pt x="146" y="68"/>
                  </a:lnTo>
                  <a:lnTo>
                    <a:pt x="138" y="66"/>
                  </a:lnTo>
                  <a:lnTo>
                    <a:pt x="138" y="66"/>
                  </a:lnTo>
                  <a:lnTo>
                    <a:pt x="140" y="68"/>
                  </a:lnTo>
                  <a:lnTo>
                    <a:pt x="138" y="70"/>
                  </a:lnTo>
                  <a:lnTo>
                    <a:pt x="128" y="68"/>
                  </a:lnTo>
                  <a:lnTo>
                    <a:pt x="128" y="68"/>
                  </a:lnTo>
                  <a:lnTo>
                    <a:pt x="122" y="68"/>
                  </a:lnTo>
                  <a:lnTo>
                    <a:pt x="118" y="70"/>
                  </a:lnTo>
                  <a:lnTo>
                    <a:pt x="118" y="72"/>
                  </a:lnTo>
                  <a:lnTo>
                    <a:pt x="120" y="78"/>
                  </a:lnTo>
                  <a:lnTo>
                    <a:pt x="120" y="78"/>
                  </a:lnTo>
                  <a:lnTo>
                    <a:pt x="124" y="86"/>
                  </a:lnTo>
                  <a:lnTo>
                    <a:pt x="126" y="90"/>
                  </a:lnTo>
                  <a:lnTo>
                    <a:pt x="130" y="92"/>
                  </a:lnTo>
                  <a:lnTo>
                    <a:pt x="136" y="102"/>
                  </a:lnTo>
                  <a:lnTo>
                    <a:pt x="136" y="102"/>
                  </a:lnTo>
                  <a:lnTo>
                    <a:pt x="148" y="122"/>
                  </a:lnTo>
                  <a:lnTo>
                    <a:pt x="150" y="128"/>
                  </a:lnTo>
                  <a:lnTo>
                    <a:pt x="148" y="134"/>
                  </a:lnTo>
                  <a:lnTo>
                    <a:pt x="148" y="134"/>
                  </a:lnTo>
                  <a:lnTo>
                    <a:pt x="142" y="142"/>
                  </a:lnTo>
                  <a:lnTo>
                    <a:pt x="138" y="150"/>
                  </a:lnTo>
                  <a:lnTo>
                    <a:pt x="134" y="170"/>
                  </a:lnTo>
                  <a:lnTo>
                    <a:pt x="134" y="170"/>
                  </a:lnTo>
                  <a:lnTo>
                    <a:pt x="128" y="184"/>
                  </a:lnTo>
                  <a:lnTo>
                    <a:pt x="124" y="190"/>
                  </a:lnTo>
                  <a:lnTo>
                    <a:pt x="124" y="194"/>
                  </a:lnTo>
                  <a:lnTo>
                    <a:pt x="128" y="204"/>
                  </a:lnTo>
                  <a:lnTo>
                    <a:pt x="128" y="204"/>
                  </a:lnTo>
                  <a:lnTo>
                    <a:pt x="132" y="214"/>
                  </a:lnTo>
                  <a:lnTo>
                    <a:pt x="136" y="216"/>
                  </a:lnTo>
                  <a:lnTo>
                    <a:pt x="140" y="220"/>
                  </a:lnTo>
                  <a:lnTo>
                    <a:pt x="146" y="228"/>
                  </a:lnTo>
                  <a:lnTo>
                    <a:pt x="146" y="228"/>
                  </a:lnTo>
                  <a:lnTo>
                    <a:pt x="154" y="238"/>
                  </a:lnTo>
                  <a:lnTo>
                    <a:pt x="160" y="242"/>
                  </a:lnTo>
                  <a:lnTo>
                    <a:pt x="164" y="244"/>
                  </a:lnTo>
                  <a:lnTo>
                    <a:pt x="162" y="250"/>
                  </a:lnTo>
                  <a:lnTo>
                    <a:pt x="162" y="250"/>
                  </a:lnTo>
                  <a:lnTo>
                    <a:pt x="162" y="254"/>
                  </a:lnTo>
                  <a:lnTo>
                    <a:pt x="162" y="260"/>
                  </a:lnTo>
                  <a:lnTo>
                    <a:pt x="162" y="260"/>
                  </a:lnTo>
                  <a:lnTo>
                    <a:pt x="164" y="274"/>
                  </a:lnTo>
                  <a:lnTo>
                    <a:pt x="164" y="276"/>
                  </a:lnTo>
                  <a:lnTo>
                    <a:pt x="162" y="278"/>
                  </a:lnTo>
                  <a:lnTo>
                    <a:pt x="158" y="276"/>
                  </a:lnTo>
                  <a:lnTo>
                    <a:pt x="152" y="274"/>
                  </a:lnTo>
                  <a:lnTo>
                    <a:pt x="152" y="274"/>
                  </a:lnTo>
                  <a:lnTo>
                    <a:pt x="144" y="274"/>
                  </a:lnTo>
                  <a:lnTo>
                    <a:pt x="138" y="274"/>
                  </a:lnTo>
                  <a:lnTo>
                    <a:pt x="138" y="274"/>
                  </a:lnTo>
                  <a:lnTo>
                    <a:pt x="132" y="274"/>
                  </a:lnTo>
                  <a:lnTo>
                    <a:pt x="128" y="272"/>
                  </a:lnTo>
                  <a:lnTo>
                    <a:pt x="122" y="272"/>
                  </a:lnTo>
                  <a:lnTo>
                    <a:pt x="114" y="272"/>
                  </a:lnTo>
                  <a:lnTo>
                    <a:pt x="114" y="272"/>
                  </a:lnTo>
                  <a:lnTo>
                    <a:pt x="108" y="270"/>
                  </a:lnTo>
                  <a:lnTo>
                    <a:pt x="100" y="270"/>
                  </a:lnTo>
                  <a:lnTo>
                    <a:pt x="100" y="270"/>
                  </a:lnTo>
                  <a:lnTo>
                    <a:pt x="88" y="268"/>
                  </a:lnTo>
                  <a:lnTo>
                    <a:pt x="80" y="266"/>
                  </a:lnTo>
                  <a:lnTo>
                    <a:pt x="72" y="266"/>
                  </a:lnTo>
                  <a:lnTo>
                    <a:pt x="54" y="272"/>
                  </a:lnTo>
                  <a:lnTo>
                    <a:pt x="54" y="272"/>
                  </a:lnTo>
                  <a:lnTo>
                    <a:pt x="48" y="272"/>
                  </a:lnTo>
                  <a:lnTo>
                    <a:pt x="44" y="270"/>
                  </a:lnTo>
                  <a:lnTo>
                    <a:pt x="38" y="270"/>
                  </a:lnTo>
                  <a:lnTo>
                    <a:pt x="28" y="272"/>
                  </a:lnTo>
                  <a:lnTo>
                    <a:pt x="28" y="272"/>
                  </a:lnTo>
                  <a:lnTo>
                    <a:pt x="28" y="258"/>
                  </a:lnTo>
                  <a:lnTo>
                    <a:pt x="28" y="254"/>
                  </a:lnTo>
                  <a:lnTo>
                    <a:pt x="28" y="250"/>
                  </a:lnTo>
                  <a:lnTo>
                    <a:pt x="28" y="250"/>
                  </a:lnTo>
                  <a:lnTo>
                    <a:pt x="30" y="244"/>
                  </a:lnTo>
                  <a:lnTo>
                    <a:pt x="28" y="240"/>
                  </a:lnTo>
                  <a:lnTo>
                    <a:pt x="26" y="238"/>
                  </a:lnTo>
                  <a:lnTo>
                    <a:pt x="26" y="236"/>
                  </a:lnTo>
                  <a:lnTo>
                    <a:pt x="26" y="236"/>
                  </a:lnTo>
                  <a:lnTo>
                    <a:pt x="26" y="234"/>
                  </a:lnTo>
                  <a:lnTo>
                    <a:pt x="22" y="232"/>
                  </a:lnTo>
                  <a:lnTo>
                    <a:pt x="20" y="230"/>
                  </a:lnTo>
                  <a:lnTo>
                    <a:pt x="24" y="230"/>
                  </a:lnTo>
                  <a:lnTo>
                    <a:pt x="24" y="230"/>
                  </a:lnTo>
                  <a:lnTo>
                    <a:pt x="28" y="230"/>
                  </a:lnTo>
                  <a:lnTo>
                    <a:pt x="28" y="228"/>
                  </a:lnTo>
                  <a:lnTo>
                    <a:pt x="26" y="226"/>
                  </a:lnTo>
                  <a:lnTo>
                    <a:pt x="26" y="226"/>
                  </a:lnTo>
                  <a:lnTo>
                    <a:pt x="26" y="224"/>
                  </a:lnTo>
                  <a:lnTo>
                    <a:pt x="26" y="224"/>
                  </a:lnTo>
                  <a:lnTo>
                    <a:pt x="28" y="222"/>
                  </a:lnTo>
                  <a:lnTo>
                    <a:pt x="26" y="224"/>
                  </a:lnTo>
                  <a:lnTo>
                    <a:pt x="24" y="224"/>
                  </a:lnTo>
                  <a:lnTo>
                    <a:pt x="22" y="222"/>
                  </a:lnTo>
                  <a:lnTo>
                    <a:pt x="22" y="222"/>
                  </a:lnTo>
                  <a:lnTo>
                    <a:pt x="22" y="224"/>
                  </a:lnTo>
                  <a:lnTo>
                    <a:pt x="20" y="226"/>
                  </a:lnTo>
                  <a:lnTo>
                    <a:pt x="16" y="224"/>
                  </a:lnTo>
                  <a:lnTo>
                    <a:pt x="16" y="224"/>
                  </a:lnTo>
                  <a:lnTo>
                    <a:pt x="10" y="218"/>
                  </a:lnTo>
                  <a:lnTo>
                    <a:pt x="8" y="214"/>
                  </a:lnTo>
                  <a:lnTo>
                    <a:pt x="8" y="212"/>
                  </a:lnTo>
                  <a:lnTo>
                    <a:pt x="6" y="214"/>
                  </a:lnTo>
                  <a:lnTo>
                    <a:pt x="6" y="214"/>
                  </a:lnTo>
                  <a:lnTo>
                    <a:pt x="6" y="214"/>
                  </a:lnTo>
                  <a:lnTo>
                    <a:pt x="4" y="212"/>
                  </a:lnTo>
                  <a:lnTo>
                    <a:pt x="4" y="212"/>
                  </a:lnTo>
                  <a:close/>
                </a:path>
              </a:pathLst>
            </a:custGeom>
            <a:solidFill>
              <a:srgbClr val="E2C1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46"/>
            <p:cNvSpPr>
              <a:spLocks/>
            </p:cNvSpPr>
            <p:nvPr/>
          </p:nvSpPr>
          <p:spPr bwMode="auto">
            <a:xfrm>
              <a:off x="5359400" y="4186238"/>
              <a:ext cx="263525" cy="355600"/>
            </a:xfrm>
            <a:custGeom>
              <a:avLst/>
              <a:gdLst/>
              <a:ahLst/>
              <a:cxnLst>
                <a:cxn ang="0">
                  <a:pos x="70" y="44"/>
                </a:cxn>
                <a:cxn ang="0">
                  <a:pos x="86" y="46"/>
                </a:cxn>
                <a:cxn ang="0">
                  <a:pos x="100" y="46"/>
                </a:cxn>
                <a:cxn ang="0">
                  <a:pos x="110" y="50"/>
                </a:cxn>
                <a:cxn ang="0">
                  <a:pos x="110" y="32"/>
                </a:cxn>
                <a:cxn ang="0">
                  <a:pos x="120" y="20"/>
                </a:cxn>
                <a:cxn ang="0">
                  <a:pos x="126" y="0"/>
                </a:cxn>
                <a:cxn ang="0">
                  <a:pos x="148" y="0"/>
                </a:cxn>
                <a:cxn ang="0">
                  <a:pos x="164" y="16"/>
                </a:cxn>
                <a:cxn ang="0">
                  <a:pos x="160" y="34"/>
                </a:cxn>
                <a:cxn ang="0">
                  <a:pos x="158" y="42"/>
                </a:cxn>
                <a:cxn ang="0">
                  <a:pos x="154" y="70"/>
                </a:cxn>
                <a:cxn ang="0">
                  <a:pos x="152" y="98"/>
                </a:cxn>
                <a:cxn ang="0">
                  <a:pos x="138" y="124"/>
                </a:cxn>
                <a:cxn ang="0">
                  <a:pos x="126" y="134"/>
                </a:cxn>
                <a:cxn ang="0">
                  <a:pos x="120" y="160"/>
                </a:cxn>
                <a:cxn ang="0">
                  <a:pos x="112" y="188"/>
                </a:cxn>
                <a:cxn ang="0">
                  <a:pos x="100" y="200"/>
                </a:cxn>
                <a:cxn ang="0">
                  <a:pos x="86" y="216"/>
                </a:cxn>
                <a:cxn ang="0">
                  <a:pos x="80" y="224"/>
                </a:cxn>
                <a:cxn ang="0">
                  <a:pos x="74" y="214"/>
                </a:cxn>
                <a:cxn ang="0">
                  <a:pos x="66" y="214"/>
                </a:cxn>
                <a:cxn ang="0">
                  <a:pos x="60" y="216"/>
                </a:cxn>
                <a:cxn ang="0">
                  <a:pos x="52" y="218"/>
                </a:cxn>
                <a:cxn ang="0">
                  <a:pos x="40" y="210"/>
                </a:cxn>
                <a:cxn ang="0">
                  <a:pos x="34" y="212"/>
                </a:cxn>
                <a:cxn ang="0">
                  <a:pos x="28" y="214"/>
                </a:cxn>
                <a:cxn ang="0">
                  <a:pos x="24" y="220"/>
                </a:cxn>
                <a:cxn ang="0">
                  <a:pos x="16" y="216"/>
                </a:cxn>
                <a:cxn ang="0">
                  <a:pos x="2" y="200"/>
                </a:cxn>
                <a:cxn ang="0">
                  <a:pos x="0" y="196"/>
                </a:cxn>
                <a:cxn ang="0">
                  <a:pos x="12" y="188"/>
                </a:cxn>
                <a:cxn ang="0">
                  <a:pos x="14" y="194"/>
                </a:cxn>
                <a:cxn ang="0">
                  <a:pos x="18" y="188"/>
                </a:cxn>
                <a:cxn ang="0">
                  <a:pos x="12" y="168"/>
                </a:cxn>
                <a:cxn ang="0">
                  <a:pos x="12" y="164"/>
                </a:cxn>
                <a:cxn ang="0">
                  <a:pos x="16" y="162"/>
                </a:cxn>
                <a:cxn ang="0">
                  <a:pos x="22" y="162"/>
                </a:cxn>
                <a:cxn ang="0">
                  <a:pos x="28" y="160"/>
                </a:cxn>
                <a:cxn ang="0">
                  <a:pos x="30" y="148"/>
                </a:cxn>
                <a:cxn ang="0">
                  <a:pos x="32" y="150"/>
                </a:cxn>
                <a:cxn ang="0">
                  <a:pos x="38" y="160"/>
                </a:cxn>
                <a:cxn ang="0">
                  <a:pos x="42" y="158"/>
                </a:cxn>
                <a:cxn ang="0">
                  <a:pos x="52" y="158"/>
                </a:cxn>
                <a:cxn ang="0">
                  <a:pos x="58" y="158"/>
                </a:cxn>
                <a:cxn ang="0">
                  <a:pos x="68" y="164"/>
                </a:cxn>
                <a:cxn ang="0">
                  <a:pos x="72" y="152"/>
                </a:cxn>
                <a:cxn ang="0">
                  <a:pos x="80" y="142"/>
                </a:cxn>
                <a:cxn ang="0">
                  <a:pos x="78" y="134"/>
                </a:cxn>
                <a:cxn ang="0">
                  <a:pos x="78" y="126"/>
                </a:cxn>
                <a:cxn ang="0">
                  <a:pos x="80" y="118"/>
                </a:cxn>
                <a:cxn ang="0">
                  <a:pos x="78" y="114"/>
                </a:cxn>
                <a:cxn ang="0">
                  <a:pos x="74" y="108"/>
                </a:cxn>
                <a:cxn ang="0">
                  <a:pos x="68" y="96"/>
                </a:cxn>
                <a:cxn ang="0">
                  <a:pos x="76" y="96"/>
                </a:cxn>
                <a:cxn ang="0">
                  <a:pos x="74" y="88"/>
                </a:cxn>
                <a:cxn ang="0">
                  <a:pos x="82" y="82"/>
                </a:cxn>
                <a:cxn ang="0">
                  <a:pos x="82" y="74"/>
                </a:cxn>
                <a:cxn ang="0">
                  <a:pos x="82" y="64"/>
                </a:cxn>
                <a:cxn ang="0">
                  <a:pos x="68" y="62"/>
                </a:cxn>
                <a:cxn ang="0">
                  <a:pos x="58" y="62"/>
                </a:cxn>
                <a:cxn ang="0">
                  <a:pos x="62" y="44"/>
                </a:cxn>
              </a:cxnLst>
              <a:rect l="0" t="0" r="r" b="b"/>
              <a:pathLst>
                <a:path w="166" h="224">
                  <a:moveTo>
                    <a:pt x="62" y="44"/>
                  </a:moveTo>
                  <a:lnTo>
                    <a:pt x="62" y="44"/>
                  </a:lnTo>
                  <a:lnTo>
                    <a:pt x="70" y="44"/>
                  </a:lnTo>
                  <a:lnTo>
                    <a:pt x="76" y="44"/>
                  </a:lnTo>
                  <a:lnTo>
                    <a:pt x="80" y="46"/>
                  </a:lnTo>
                  <a:lnTo>
                    <a:pt x="86" y="46"/>
                  </a:lnTo>
                  <a:lnTo>
                    <a:pt x="86" y="46"/>
                  </a:lnTo>
                  <a:lnTo>
                    <a:pt x="92" y="46"/>
                  </a:lnTo>
                  <a:lnTo>
                    <a:pt x="100" y="46"/>
                  </a:lnTo>
                  <a:lnTo>
                    <a:pt x="100" y="46"/>
                  </a:lnTo>
                  <a:lnTo>
                    <a:pt x="106" y="48"/>
                  </a:lnTo>
                  <a:lnTo>
                    <a:pt x="110" y="50"/>
                  </a:lnTo>
                  <a:lnTo>
                    <a:pt x="112" y="48"/>
                  </a:lnTo>
                  <a:lnTo>
                    <a:pt x="112" y="46"/>
                  </a:lnTo>
                  <a:lnTo>
                    <a:pt x="110" y="32"/>
                  </a:lnTo>
                  <a:lnTo>
                    <a:pt x="110" y="32"/>
                  </a:lnTo>
                  <a:lnTo>
                    <a:pt x="116" y="26"/>
                  </a:lnTo>
                  <a:lnTo>
                    <a:pt x="120" y="20"/>
                  </a:lnTo>
                  <a:lnTo>
                    <a:pt x="122" y="10"/>
                  </a:lnTo>
                  <a:lnTo>
                    <a:pt x="124" y="2"/>
                  </a:lnTo>
                  <a:lnTo>
                    <a:pt x="126" y="0"/>
                  </a:lnTo>
                  <a:lnTo>
                    <a:pt x="128" y="0"/>
                  </a:lnTo>
                  <a:lnTo>
                    <a:pt x="128" y="0"/>
                  </a:lnTo>
                  <a:lnTo>
                    <a:pt x="148" y="0"/>
                  </a:lnTo>
                  <a:lnTo>
                    <a:pt x="166" y="0"/>
                  </a:lnTo>
                  <a:lnTo>
                    <a:pt x="166" y="0"/>
                  </a:lnTo>
                  <a:lnTo>
                    <a:pt x="164" y="16"/>
                  </a:lnTo>
                  <a:lnTo>
                    <a:pt x="160" y="24"/>
                  </a:lnTo>
                  <a:lnTo>
                    <a:pt x="158" y="28"/>
                  </a:lnTo>
                  <a:lnTo>
                    <a:pt x="160" y="34"/>
                  </a:lnTo>
                  <a:lnTo>
                    <a:pt x="160" y="34"/>
                  </a:lnTo>
                  <a:lnTo>
                    <a:pt x="160" y="38"/>
                  </a:lnTo>
                  <a:lnTo>
                    <a:pt x="158" y="42"/>
                  </a:lnTo>
                  <a:lnTo>
                    <a:pt x="156" y="50"/>
                  </a:lnTo>
                  <a:lnTo>
                    <a:pt x="154" y="70"/>
                  </a:lnTo>
                  <a:lnTo>
                    <a:pt x="154" y="70"/>
                  </a:lnTo>
                  <a:lnTo>
                    <a:pt x="152" y="84"/>
                  </a:lnTo>
                  <a:lnTo>
                    <a:pt x="154" y="92"/>
                  </a:lnTo>
                  <a:lnTo>
                    <a:pt x="152" y="98"/>
                  </a:lnTo>
                  <a:lnTo>
                    <a:pt x="148" y="108"/>
                  </a:lnTo>
                  <a:lnTo>
                    <a:pt x="148" y="108"/>
                  </a:lnTo>
                  <a:lnTo>
                    <a:pt x="138" y="124"/>
                  </a:lnTo>
                  <a:lnTo>
                    <a:pt x="134" y="128"/>
                  </a:lnTo>
                  <a:lnTo>
                    <a:pt x="130" y="130"/>
                  </a:lnTo>
                  <a:lnTo>
                    <a:pt x="126" y="134"/>
                  </a:lnTo>
                  <a:lnTo>
                    <a:pt x="126" y="134"/>
                  </a:lnTo>
                  <a:lnTo>
                    <a:pt x="122" y="146"/>
                  </a:lnTo>
                  <a:lnTo>
                    <a:pt x="120" y="160"/>
                  </a:lnTo>
                  <a:lnTo>
                    <a:pt x="118" y="174"/>
                  </a:lnTo>
                  <a:lnTo>
                    <a:pt x="112" y="188"/>
                  </a:lnTo>
                  <a:lnTo>
                    <a:pt x="112" y="188"/>
                  </a:lnTo>
                  <a:lnTo>
                    <a:pt x="108" y="194"/>
                  </a:lnTo>
                  <a:lnTo>
                    <a:pt x="106" y="198"/>
                  </a:lnTo>
                  <a:lnTo>
                    <a:pt x="100" y="200"/>
                  </a:lnTo>
                  <a:lnTo>
                    <a:pt x="94" y="204"/>
                  </a:lnTo>
                  <a:lnTo>
                    <a:pt x="90" y="208"/>
                  </a:lnTo>
                  <a:lnTo>
                    <a:pt x="86" y="216"/>
                  </a:lnTo>
                  <a:lnTo>
                    <a:pt x="86" y="216"/>
                  </a:lnTo>
                  <a:lnTo>
                    <a:pt x="80" y="224"/>
                  </a:lnTo>
                  <a:lnTo>
                    <a:pt x="80" y="224"/>
                  </a:lnTo>
                  <a:lnTo>
                    <a:pt x="78" y="222"/>
                  </a:lnTo>
                  <a:lnTo>
                    <a:pt x="76" y="216"/>
                  </a:lnTo>
                  <a:lnTo>
                    <a:pt x="74" y="214"/>
                  </a:lnTo>
                  <a:lnTo>
                    <a:pt x="70" y="214"/>
                  </a:lnTo>
                  <a:lnTo>
                    <a:pt x="70" y="214"/>
                  </a:lnTo>
                  <a:lnTo>
                    <a:pt x="66" y="214"/>
                  </a:lnTo>
                  <a:lnTo>
                    <a:pt x="66" y="212"/>
                  </a:lnTo>
                  <a:lnTo>
                    <a:pt x="64" y="212"/>
                  </a:lnTo>
                  <a:lnTo>
                    <a:pt x="60" y="216"/>
                  </a:lnTo>
                  <a:lnTo>
                    <a:pt x="60" y="216"/>
                  </a:lnTo>
                  <a:lnTo>
                    <a:pt x="56" y="218"/>
                  </a:lnTo>
                  <a:lnTo>
                    <a:pt x="52" y="218"/>
                  </a:lnTo>
                  <a:lnTo>
                    <a:pt x="44" y="212"/>
                  </a:lnTo>
                  <a:lnTo>
                    <a:pt x="44" y="212"/>
                  </a:lnTo>
                  <a:lnTo>
                    <a:pt x="40" y="210"/>
                  </a:lnTo>
                  <a:lnTo>
                    <a:pt x="36" y="210"/>
                  </a:lnTo>
                  <a:lnTo>
                    <a:pt x="34" y="212"/>
                  </a:lnTo>
                  <a:lnTo>
                    <a:pt x="34" y="212"/>
                  </a:lnTo>
                  <a:lnTo>
                    <a:pt x="32" y="214"/>
                  </a:lnTo>
                  <a:lnTo>
                    <a:pt x="30" y="214"/>
                  </a:lnTo>
                  <a:lnTo>
                    <a:pt x="28" y="214"/>
                  </a:lnTo>
                  <a:lnTo>
                    <a:pt x="26" y="218"/>
                  </a:lnTo>
                  <a:lnTo>
                    <a:pt x="26" y="218"/>
                  </a:lnTo>
                  <a:lnTo>
                    <a:pt x="24" y="220"/>
                  </a:lnTo>
                  <a:lnTo>
                    <a:pt x="24" y="218"/>
                  </a:lnTo>
                  <a:lnTo>
                    <a:pt x="22" y="216"/>
                  </a:lnTo>
                  <a:lnTo>
                    <a:pt x="16" y="216"/>
                  </a:lnTo>
                  <a:lnTo>
                    <a:pt x="16" y="216"/>
                  </a:lnTo>
                  <a:lnTo>
                    <a:pt x="8" y="206"/>
                  </a:lnTo>
                  <a:lnTo>
                    <a:pt x="2" y="200"/>
                  </a:lnTo>
                  <a:lnTo>
                    <a:pt x="0" y="198"/>
                  </a:lnTo>
                  <a:lnTo>
                    <a:pt x="0" y="196"/>
                  </a:lnTo>
                  <a:lnTo>
                    <a:pt x="0" y="196"/>
                  </a:lnTo>
                  <a:lnTo>
                    <a:pt x="6" y="190"/>
                  </a:lnTo>
                  <a:lnTo>
                    <a:pt x="8" y="188"/>
                  </a:lnTo>
                  <a:lnTo>
                    <a:pt x="12" y="188"/>
                  </a:lnTo>
                  <a:lnTo>
                    <a:pt x="12" y="190"/>
                  </a:lnTo>
                  <a:lnTo>
                    <a:pt x="14" y="194"/>
                  </a:lnTo>
                  <a:lnTo>
                    <a:pt x="14" y="194"/>
                  </a:lnTo>
                  <a:lnTo>
                    <a:pt x="16" y="192"/>
                  </a:lnTo>
                  <a:lnTo>
                    <a:pt x="16" y="192"/>
                  </a:lnTo>
                  <a:lnTo>
                    <a:pt x="18" y="188"/>
                  </a:lnTo>
                  <a:lnTo>
                    <a:pt x="18" y="182"/>
                  </a:lnTo>
                  <a:lnTo>
                    <a:pt x="14" y="176"/>
                  </a:lnTo>
                  <a:lnTo>
                    <a:pt x="12" y="168"/>
                  </a:lnTo>
                  <a:lnTo>
                    <a:pt x="10" y="162"/>
                  </a:lnTo>
                  <a:lnTo>
                    <a:pt x="10" y="162"/>
                  </a:lnTo>
                  <a:lnTo>
                    <a:pt x="12" y="164"/>
                  </a:lnTo>
                  <a:lnTo>
                    <a:pt x="14" y="164"/>
                  </a:lnTo>
                  <a:lnTo>
                    <a:pt x="16" y="162"/>
                  </a:lnTo>
                  <a:lnTo>
                    <a:pt x="16" y="162"/>
                  </a:lnTo>
                  <a:lnTo>
                    <a:pt x="20" y="160"/>
                  </a:lnTo>
                  <a:lnTo>
                    <a:pt x="22" y="162"/>
                  </a:lnTo>
                  <a:lnTo>
                    <a:pt x="22" y="162"/>
                  </a:lnTo>
                  <a:lnTo>
                    <a:pt x="24" y="162"/>
                  </a:lnTo>
                  <a:lnTo>
                    <a:pt x="24" y="162"/>
                  </a:lnTo>
                  <a:lnTo>
                    <a:pt x="28" y="160"/>
                  </a:lnTo>
                  <a:lnTo>
                    <a:pt x="28" y="156"/>
                  </a:lnTo>
                  <a:lnTo>
                    <a:pt x="26" y="150"/>
                  </a:lnTo>
                  <a:lnTo>
                    <a:pt x="30" y="148"/>
                  </a:lnTo>
                  <a:lnTo>
                    <a:pt x="30" y="148"/>
                  </a:lnTo>
                  <a:lnTo>
                    <a:pt x="30" y="148"/>
                  </a:lnTo>
                  <a:lnTo>
                    <a:pt x="32" y="150"/>
                  </a:lnTo>
                  <a:lnTo>
                    <a:pt x="34" y="154"/>
                  </a:lnTo>
                  <a:lnTo>
                    <a:pt x="38" y="158"/>
                  </a:lnTo>
                  <a:lnTo>
                    <a:pt x="38" y="160"/>
                  </a:lnTo>
                  <a:lnTo>
                    <a:pt x="40" y="160"/>
                  </a:lnTo>
                  <a:lnTo>
                    <a:pt x="40" y="160"/>
                  </a:lnTo>
                  <a:lnTo>
                    <a:pt x="42" y="158"/>
                  </a:lnTo>
                  <a:lnTo>
                    <a:pt x="46" y="158"/>
                  </a:lnTo>
                  <a:lnTo>
                    <a:pt x="50" y="158"/>
                  </a:lnTo>
                  <a:lnTo>
                    <a:pt x="52" y="158"/>
                  </a:lnTo>
                  <a:lnTo>
                    <a:pt x="52" y="158"/>
                  </a:lnTo>
                  <a:lnTo>
                    <a:pt x="56" y="156"/>
                  </a:lnTo>
                  <a:lnTo>
                    <a:pt x="58" y="158"/>
                  </a:lnTo>
                  <a:lnTo>
                    <a:pt x="66" y="164"/>
                  </a:lnTo>
                  <a:lnTo>
                    <a:pt x="66" y="164"/>
                  </a:lnTo>
                  <a:lnTo>
                    <a:pt x="68" y="164"/>
                  </a:lnTo>
                  <a:lnTo>
                    <a:pt x="70" y="162"/>
                  </a:lnTo>
                  <a:lnTo>
                    <a:pt x="72" y="152"/>
                  </a:lnTo>
                  <a:lnTo>
                    <a:pt x="72" y="152"/>
                  </a:lnTo>
                  <a:lnTo>
                    <a:pt x="74" y="146"/>
                  </a:lnTo>
                  <a:lnTo>
                    <a:pt x="78" y="144"/>
                  </a:lnTo>
                  <a:lnTo>
                    <a:pt x="80" y="142"/>
                  </a:lnTo>
                  <a:lnTo>
                    <a:pt x="80" y="138"/>
                  </a:lnTo>
                  <a:lnTo>
                    <a:pt x="80" y="138"/>
                  </a:lnTo>
                  <a:lnTo>
                    <a:pt x="78" y="134"/>
                  </a:lnTo>
                  <a:lnTo>
                    <a:pt x="80" y="132"/>
                  </a:lnTo>
                  <a:lnTo>
                    <a:pt x="80" y="130"/>
                  </a:lnTo>
                  <a:lnTo>
                    <a:pt x="78" y="126"/>
                  </a:lnTo>
                  <a:lnTo>
                    <a:pt x="78" y="126"/>
                  </a:lnTo>
                  <a:lnTo>
                    <a:pt x="78" y="120"/>
                  </a:lnTo>
                  <a:lnTo>
                    <a:pt x="80" y="118"/>
                  </a:lnTo>
                  <a:lnTo>
                    <a:pt x="80" y="116"/>
                  </a:lnTo>
                  <a:lnTo>
                    <a:pt x="78" y="114"/>
                  </a:lnTo>
                  <a:lnTo>
                    <a:pt x="78" y="114"/>
                  </a:lnTo>
                  <a:lnTo>
                    <a:pt x="76" y="112"/>
                  </a:lnTo>
                  <a:lnTo>
                    <a:pt x="76" y="110"/>
                  </a:lnTo>
                  <a:lnTo>
                    <a:pt x="74" y="108"/>
                  </a:lnTo>
                  <a:lnTo>
                    <a:pt x="72" y="102"/>
                  </a:lnTo>
                  <a:lnTo>
                    <a:pt x="72" y="102"/>
                  </a:lnTo>
                  <a:lnTo>
                    <a:pt x="68" y="96"/>
                  </a:lnTo>
                  <a:lnTo>
                    <a:pt x="72" y="98"/>
                  </a:lnTo>
                  <a:lnTo>
                    <a:pt x="76" y="98"/>
                  </a:lnTo>
                  <a:lnTo>
                    <a:pt x="76" y="96"/>
                  </a:lnTo>
                  <a:lnTo>
                    <a:pt x="74" y="92"/>
                  </a:lnTo>
                  <a:lnTo>
                    <a:pt x="74" y="92"/>
                  </a:lnTo>
                  <a:lnTo>
                    <a:pt x="74" y="88"/>
                  </a:lnTo>
                  <a:lnTo>
                    <a:pt x="74" y="86"/>
                  </a:lnTo>
                  <a:lnTo>
                    <a:pt x="78" y="84"/>
                  </a:lnTo>
                  <a:lnTo>
                    <a:pt x="82" y="82"/>
                  </a:lnTo>
                  <a:lnTo>
                    <a:pt x="82" y="78"/>
                  </a:lnTo>
                  <a:lnTo>
                    <a:pt x="82" y="74"/>
                  </a:lnTo>
                  <a:lnTo>
                    <a:pt x="82" y="74"/>
                  </a:lnTo>
                  <a:lnTo>
                    <a:pt x="82" y="70"/>
                  </a:lnTo>
                  <a:lnTo>
                    <a:pt x="82" y="66"/>
                  </a:lnTo>
                  <a:lnTo>
                    <a:pt x="82" y="64"/>
                  </a:lnTo>
                  <a:lnTo>
                    <a:pt x="78" y="62"/>
                  </a:lnTo>
                  <a:lnTo>
                    <a:pt x="78" y="62"/>
                  </a:lnTo>
                  <a:lnTo>
                    <a:pt x="68" y="62"/>
                  </a:lnTo>
                  <a:lnTo>
                    <a:pt x="60" y="62"/>
                  </a:lnTo>
                  <a:lnTo>
                    <a:pt x="60" y="62"/>
                  </a:lnTo>
                  <a:lnTo>
                    <a:pt x="58" y="62"/>
                  </a:lnTo>
                  <a:lnTo>
                    <a:pt x="56" y="60"/>
                  </a:lnTo>
                  <a:lnTo>
                    <a:pt x="56" y="54"/>
                  </a:lnTo>
                  <a:lnTo>
                    <a:pt x="62" y="44"/>
                  </a:lnTo>
                  <a:lnTo>
                    <a:pt x="62" y="44"/>
                  </a:lnTo>
                  <a:close/>
                </a:path>
              </a:pathLst>
            </a:custGeom>
            <a:solidFill>
              <a:srgbClr val="FFF9C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7"/>
            <p:cNvSpPr>
              <a:spLocks/>
            </p:cNvSpPr>
            <p:nvPr/>
          </p:nvSpPr>
          <p:spPr bwMode="auto">
            <a:xfrm>
              <a:off x="6083300" y="4738688"/>
              <a:ext cx="111125" cy="301625"/>
            </a:xfrm>
            <a:custGeom>
              <a:avLst/>
              <a:gdLst/>
              <a:ahLst/>
              <a:cxnLst>
                <a:cxn ang="0">
                  <a:pos x="6" y="116"/>
                </a:cxn>
                <a:cxn ang="0">
                  <a:pos x="0" y="114"/>
                </a:cxn>
                <a:cxn ang="0">
                  <a:pos x="0" y="110"/>
                </a:cxn>
                <a:cxn ang="0">
                  <a:pos x="4" y="98"/>
                </a:cxn>
                <a:cxn ang="0">
                  <a:pos x="16" y="84"/>
                </a:cxn>
                <a:cxn ang="0">
                  <a:pos x="22" y="78"/>
                </a:cxn>
                <a:cxn ang="0">
                  <a:pos x="20" y="76"/>
                </a:cxn>
                <a:cxn ang="0">
                  <a:pos x="16" y="56"/>
                </a:cxn>
                <a:cxn ang="0">
                  <a:pos x="20" y="38"/>
                </a:cxn>
                <a:cxn ang="0">
                  <a:pos x="26" y="32"/>
                </a:cxn>
                <a:cxn ang="0">
                  <a:pos x="22" y="20"/>
                </a:cxn>
                <a:cxn ang="0">
                  <a:pos x="24" y="14"/>
                </a:cxn>
                <a:cxn ang="0">
                  <a:pos x="18" y="2"/>
                </a:cxn>
                <a:cxn ang="0">
                  <a:pos x="36" y="6"/>
                </a:cxn>
                <a:cxn ang="0">
                  <a:pos x="36" y="12"/>
                </a:cxn>
                <a:cxn ang="0">
                  <a:pos x="40" y="26"/>
                </a:cxn>
                <a:cxn ang="0">
                  <a:pos x="40" y="44"/>
                </a:cxn>
                <a:cxn ang="0">
                  <a:pos x="44" y="50"/>
                </a:cxn>
                <a:cxn ang="0">
                  <a:pos x="36" y="66"/>
                </a:cxn>
                <a:cxn ang="0">
                  <a:pos x="36" y="72"/>
                </a:cxn>
                <a:cxn ang="0">
                  <a:pos x="38" y="84"/>
                </a:cxn>
                <a:cxn ang="0">
                  <a:pos x="38" y="92"/>
                </a:cxn>
                <a:cxn ang="0">
                  <a:pos x="36" y="106"/>
                </a:cxn>
                <a:cxn ang="0">
                  <a:pos x="42" y="110"/>
                </a:cxn>
                <a:cxn ang="0">
                  <a:pos x="44" y="120"/>
                </a:cxn>
                <a:cxn ang="0">
                  <a:pos x="52" y="120"/>
                </a:cxn>
                <a:cxn ang="0">
                  <a:pos x="54" y="120"/>
                </a:cxn>
                <a:cxn ang="0">
                  <a:pos x="58" y="114"/>
                </a:cxn>
                <a:cxn ang="0">
                  <a:pos x="70" y="126"/>
                </a:cxn>
                <a:cxn ang="0">
                  <a:pos x="68" y="140"/>
                </a:cxn>
                <a:cxn ang="0">
                  <a:pos x="68" y="154"/>
                </a:cxn>
                <a:cxn ang="0">
                  <a:pos x="62" y="164"/>
                </a:cxn>
                <a:cxn ang="0">
                  <a:pos x="58" y="172"/>
                </a:cxn>
                <a:cxn ang="0">
                  <a:pos x="58" y="188"/>
                </a:cxn>
                <a:cxn ang="0">
                  <a:pos x="54" y="190"/>
                </a:cxn>
                <a:cxn ang="0">
                  <a:pos x="46" y="180"/>
                </a:cxn>
                <a:cxn ang="0">
                  <a:pos x="40" y="176"/>
                </a:cxn>
                <a:cxn ang="0">
                  <a:pos x="34" y="152"/>
                </a:cxn>
                <a:cxn ang="0">
                  <a:pos x="38" y="148"/>
                </a:cxn>
                <a:cxn ang="0">
                  <a:pos x="36" y="128"/>
                </a:cxn>
                <a:cxn ang="0">
                  <a:pos x="30" y="130"/>
                </a:cxn>
                <a:cxn ang="0">
                  <a:pos x="22" y="132"/>
                </a:cxn>
                <a:cxn ang="0">
                  <a:pos x="14" y="122"/>
                </a:cxn>
              </a:cxnLst>
              <a:rect l="0" t="0" r="r" b="b"/>
              <a:pathLst>
                <a:path w="70" h="190">
                  <a:moveTo>
                    <a:pt x="10" y="116"/>
                  </a:moveTo>
                  <a:lnTo>
                    <a:pt x="10" y="116"/>
                  </a:lnTo>
                  <a:lnTo>
                    <a:pt x="6" y="116"/>
                  </a:lnTo>
                  <a:lnTo>
                    <a:pt x="4" y="116"/>
                  </a:lnTo>
                  <a:lnTo>
                    <a:pt x="2" y="116"/>
                  </a:lnTo>
                  <a:lnTo>
                    <a:pt x="0" y="114"/>
                  </a:lnTo>
                  <a:lnTo>
                    <a:pt x="0" y="114"/>
                  </a:lnTo>
                  <a:lnTo>
                    <a:pt x="0" y="112"/>
                  </a:lnTo>
                  <a:lnTo>
                    <a:pt x="0" y="110"/>
                  </a:lnTo>
                  <a:lnTo>
                    <a:pt x="2" y="106"/>
                  </a:lnTo>
                  <a:lnTo>
                    <a:pt x="4" y="98"/>
                  </a:lnTo>
                  <a:lnTo>
                    <a:pt x="4" y="98"/>
                  </a:lnTo>
                  <a:lnTo>
                    <a:pt x="6" y="92"/>
                  </a:lnTo>
                  <a:lnTo>
                    <a:pt x="8" y="88"/>
                  </a:lnTo>
                  <a:lnTo>
                    <a:pt x="16" y="84"/>
                  </a:lnTo>
                  <a:lnTo>
                    <a:pt x="16" y="84"/>
                  </a:lnTo>
                  <a:lnTo>
                    <a:pt x="20" y="80"/>
                  </a:lnTo>
                  <a:lnTo>
                    <a:pt x="22" y="78"/>
                  </a:lnTo>
                  <a:lnTo>
                    <a:pt x="22" y="76"/>
                  </a:lnTo>
                  <a:lnTo>
                    <a:pt x="20" y="76"/>
                  </a:lnTo>
                  <a:lnTo>
                    <a:pt x="20" y="76"/>
                  </a:lnTo>
                  <a:lnTo>
                    <a:pt x="18" y="76"/>
                  </a:lnTo>
                  <a:lnTo>
                    <a:pt x="18" y="72"/>
                  </a:lnTo>
                  <a:lnTo>
                    <a:pt x="16" y="56"/>
                  </a:lnTo>
                  <a:lnTo>
                    <a:pt x="16" y="56"/>
                  </a:lnTo>
                  <a:lnTo>
                    <a:pt x="18" y="42"/>
                  </a:lnTo>
                  <a:lnTo>
                    <a:pt x="20" y="38"/>
                  </a:lnTo>
                  <a:lnTo>
                    <a:pt x="24" y="36"/>
                  </a:lnTo>
                  <a:lnTo>
                    <a:pt x="24" y="36"/>
                  </a:lnTo>
                  <a:lnTo>
                    <a:pt x="26" y="32"/>
                  </a:lnTo>
                  <a:lnTo>
                    <a:pt x="24" y="30"/>
                  </a:lnTo>
                  <a:lnTo>
                    <a:pt x="22" y="26"/>
                  </a:lnTo>
                  <a:lnTo>
                    <a:pt x="22" y="20"/>
                  </a:lnTo>
                  <a:lnTo>
                    <a:pt x="22" y="20"/>
                  </a:lnTo>
                  <a:lnTo>
                    <a:pt x="24" y="16"/>
                  </a:lnTo>
                  <a:lnTo>
                    <a:pt x="24" y="14"/>
                  </a:lnTo>
                  <a:lnTo>
                    <a:pt x="20" y="10"/>
                  </a:lnTo>
                  <a:lnTo>
                    <a:pt x="18" y="6"/>
                  </a:lnTo>
                  <a:lnTo>
                    <a:pt x="18" y="2"/>
                  </a:lnTo>
                  <a:lnTo>
                    <a:pt x="20" y="0"/>
                  </a:lnTo>
                  <a:lnTo>
                    <a:pt x="20" y="0"/>
                  </a:lnTo>
                  <a:lnTo>
                    <a:pt x="36" y="6"/>
                  </a:lnTo>
                  <a:lnTo>
                    <a:pt x="36" y="6"/>
                  </a:lnTo>
                  <a:lnTo>
                    <a:pt x="36" y="8"/>
                  </a:lnTo>
                  <a:lnTo>
                    <a:pt x="36" y="12"/>
                  </a:lnTo>
                  <a:lnTo>
                    <a:pt x="40" y="20"/>
                  </a:lnTo>
                  <a:lnTo>
                    <a:pt x="40" y="20"/>
                  </a:lnTo>
                  <a:lnTo>
                    <a:pt x="40" y="26"/>
                  </a:lnTo>
                  <a:lnTo>
                    <a:pt x="40" y="32"/>
                  </a:lnTo>
                  <a:lnTo>
                    <a:pt x="38" y="40"/>
                  </a:lnTo>
                  <a:lnTo>
                    <a:pt x="40" y="44"/>
                  </a:lnTo>
                  <a:lnTo>
                    <a:pt x="42" y="46"/>
                  </a:lnTo>
                  <a:lnTo>
                    <a:pt x="42" y="46"/>
                  </a:lnTo>
                  <a:lnTo>
                    <a:pt x="44" y="50"/>
                  </a:lnTo>
                  <a:lnTo>
                    <a:pt x="44" y="52"/>
                  </a:lnTo>
                  <a:lnTo>
                    <a:pt x="40" y="60"/>
                  </a:lnTo>
                  <a:lnTo>
                    <a:pt x="36" y="66"/>
                  </a:lnTo>
                  <a:lnTo>
                    <a:pt x="34" y="70"/>
                  </a:lnTo>
                  <a:lnTo>
                    <a:pt x="36" y="72"/>
                  </a:lnTo>
                  <a:lnTo>
                    <a:pt x="36" y="72"/>
                  </a:lnTo>
                  <a:lnTo>
                    <a:pt x="40" y="76"/>
                  </a:lnTo>
                  <a:lnTo>
                    <a:pt x="40" y="80"/>
                  </a:lnTo>
                  <a:lnTo>
                    <a:pt x="38" y="84"/>
                  </a:lnTo>
                  <a:lnTo>
                    <a:pt x="38" y="88"/>
                  </a:lnTo>
                  <a:lnTo>
                    <a:pt x="38" y="88"/>
                  </a:lnTo>
                  <a:lnTo>
                    <a:pt x="38" y="92"/>
                  </a:lnTo>
                  <a:lnTo>
                    <a:pt x="36" y="98"/>
                  </a:lnTo>
                  <a:lnTo>
                    <a:pt x="36" y="102"/>
                  </a:lnTo>
                  <a:lnTo>
                    <a:pt x="36" y="106"/>
                  </a:lnTo>
                  <a:lnTo>
                    <a:pt x="38" y="108"/>
                  </a:lnTo>
                  <a:lnTo>
                    <a:pt x="38" y="108"/>
                  </a:lnTo>
                  <a:lnTo>
                    <a:pt x="42" y="110"/>
                  </a:lnTo>
                  <a:lnTo>
                    <a:pt x="40" y="112"/>
                  </a:lnTo>
                  <a:lnTo>
                    <a:pt x="40" y="114"/>
                  </a:lnTo>
                  <a:lnTo>
                    <a:pt x="44" y="120"/>
                  </a:lnTo>
                  <a:lnTo>
                    <a:pt x="44" y="120"/>
                  </a:lnTo>
                  <a:lnTo>
                    <a:pt x="50" y="122"/>
                  </a:lnTo>
                  <a:lnTo>
                    <a:pt x="52" y="120"/>
                  </a:lnTo>
                  <a:lnTo>
                    <a:pt x="54" y="120"/>
                  </a:lnTo>
                  <a:lnTo>
                    <a:pt x="54" y="120"/>
                  </a:lnTo>
                  <a:lnTo>
                    <a:pt x="54" y="120"/>
                  </a:lnTo>
                  <a:lnTo>
                    <a:pt x="58" y="126"/>
                  </a:lnTo>
                  <a:lnTo>
                    <a:pt x="58" y="122"/>
                  </a:lnTo>
                  <a:lnTo>
                    <a:pt x="58" y="114"/>
                  </a:lnTo>
                  <a:lnTo>
                    <a:pt x="58" y="114"/>
                  </a:lnTo>
                  <a:lnTo>
                    <a:pt x="66" y="122"/>
                  </a:lnTo>
                  <a:lnTo>
                    <a:pt x="70" y="126"/>
                  </a:lnTo>
                  <a:lnTo>
                    <a:pt x="70" y="132"/>
                  </a:lnTo>
                  <a:lnTo>
                    <a:pt x="68" y="140"/>
                  </a:lnTo>
                  <a:lnTo>
                    <a:pt x="68" y="140"/>
                  </a:lnTo>
                  <a:lnTo>
                    <a:pt x="66" y="144"/>
                  </a:lnTo>
                  <a:lnTo>
                    <a:pt x="66" y="148"/>
                  </a:lnTo>
                  <a:lnTo>
                    <a:pt x="68" y="154"/>
                  </a:lnTo>
                  <a:lnTo>
                    <a:pt x="68" y="158"/>
                  </a:lnTo>
                  <a:lnTo>
                    <a:pt x="66" y="162"/>
                  </a:lnTo>
                  <a:lnTo>
                    <a:pt x="62" y="164"/>
                  </a:lnTo>
                  <a:lnTo>
                    <a:pt x="62" y="164"/>
                  </a:lnTo>
                  <a:lnTo>
                    <a:pt x="60" y="168"/>
                  </a:lnTo>
                  <a:lnTo>
                    <a:pt x="58" y="172"/>
                  </a:lnTo>
                  <a:lnTo>
                    <a:pt x="56" y="180"/>
                  </a:lnTo>
                  <a:lnTo>
                    <a:pt x="58" y="186"/>
                  </a:lnTo>
                  <a:lnTo>
                    <a:pt x="58" y="188"/>
                  </a:lnTo>
                  <a:lnTo>
                    <a:pt x="56" y="190"/>
                  </a:lnTo>
                  <a:lnTo>
                    <a:pt x="56" y="190"/>
                  </a:lnTo>
                  <a:lnTo>
                    <a:pt x="54" y="190"/>
                  </a:lnTo>
                  <a:lnTo>
                    <a:pt x="52" y="188"/>
                  </a:lnTo>
                  <a:lnTo>
                    <a:pt x="50" y="184"/>
                  </a:lnTo>
                  <a:lnTo>
                    <a:pt x="46" y="180"/>
                  </a:lnTo>
                  <a:lnTo>
                    <a:pt x="46" y="180"/>
                  </a:lnTo>
                  <a:lnTo>
                    <a:pt x="42" y="180"/>
                  </a:lnTo>
                  <a:lnTo>
                    <a:pt x="40" y="176"/>
                  </a:lnTo>
                  <a:lnTo>
                    <a:pt x="34" y="164"/>
                  </a:lnTo>
                  <a:lnTo>
                    <a:pt x="32" y="154"/>
                  </a:lnTo>
                  <a:lnTo>
                    <a:pt x="34" y="152"/>
                  </a:lnTo>
                  <a:lnTo>
                    <a:pt x="36" y="150"/>
                  </a:lnTo>
                  <a:lnTo>
                    <a:pt x="36" y="150"/>
                  </a:lnTo>
                  <a:lnTo>
                    <a:pt x="38" y="148"/>
                  </a:lnTo>
                  <a:lnTo>
                    <a:pt x="38" y="140"/>
                  </a:lnTo>
                  <a:lnTo>
                    <a:pt x="38" y="132"/>
                  </a:lnTo>
                  <a:lnTo>
                    <a:pt x="36" y="128"/>
                  </a:lnTo>
                  <a:lnTo>
                    <a:pt x="36" y="128"/>
                  </a:lnTo>
                  <a:lnTo>
                    <a:pt x="34" y="128"/>
                  </a:lnTo>
                  <a:lnTo>
                    <a:pt x="30" y="130"/>
                  </a:lnTo>
                  <a:lnTo>
                    <a:pt x="26" y="132"/>
                  </a:lnTo>
                  <a:lnTo>
                    <a:pt x="22" y="132"/>
                  </a:lnTo>
                  <a:lnTo>
                    <a:pt x="22" y="132"/>
                  </a:lnTo>
                  <a:lnTo>
                    <a:pt x="20" y="130"/>
                  </a:lnTo>
                  <a:lnTo>
                    <a:pt x="18" y="126"/>
                  </a:lnTo>
                  <a:lnTo>
                    <a:pt x="14" y="122"/>
                  </a:lnTo>
                  <a:lnTo>
                    <a:pt x="10" y="116"/>
                  </a:lnTo>
                  <a:lnTo>
                    <a:pt x="10" y="116"/>
                  </a:lnTo>
                  <a:close/>
                </a:path>
              </a:pathLst>
            </a:custGeom>
            <a:solidFill>
              <a:srgbClr val="FFF9C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48"/>
            <p:cNvSpPr>
              <a:spLocks/>
            </p:cNvSpPr>
            <p:nvPr/>
          </p:nvSpPr>
          <p:spPr bwMode="auto">
            <a:xfrm>
              <a:off x="5822950" y="4983163"/>
              <a:ext cx="266700" cy="273050"/>
            </a:xfrm>
            <a:custGeom>
              <a:avLst/>
              <a:gdLst/>
              <a:ahLst/>
              <a:cxnLst>
                <a:cxn ang="0">
                  <a:pos x="84" y="168"/>
                </a:cxn>
                <a:cxn ang="0">
                  <a:pos x="94" y="166"/>
                </a:cxn>
                <a:cxn ang="0">
                  <a:pos x="108" y="170"/>
                </a:cxn>
                <a:cxn ang="0">
                  <a:pos x="114" y="170"/>
                </a:cxn>
                <a:cxn ang="0">
                  <a:pos x="126" y="172"/>
                </a:cxn>
                <a:cxn ang="0">
                  <a:pos x="128" y="172"/>
                </a:cxn>
                <a:cxn ang="0">
                  <a:pos x="142" y="146"/>
                </a:cxn>
                <a:cxn ang="0">
                  <a:pos x="142" y="142"/>
                </a:cxn>
                <a:cxn ang="0">
                  <a:pos x="142" y="138"/>
                </a:cxn>
                <a:cxn ang="0">
                  <a:pos x="142" y="134"/>
                </a:cxn>
                <a:cxn ang="0">
                  <a:pos x="146" y="134"/>
                </a:cxn>
                <a:cxn ang="0">
                  <a:pos x="150" y="126"/>
                </a:cxn>
                <a:cxn ang="0">
                  <a:pos x="160" y="116"/>
                </a:cxn>
                <a:cxn ang="0">
                  <a:pos x="160" y="110"/>
                </a:cxn>
                <a:cxn ang="0">
                  <a:pos x="158" y="106"/>
                </a:cxn>
                <a:cxn ang="0">
                  <a:pos x="158" y="102"/>
                </a:cxn>
                <a:cxn ang="0">
                  <a:pos x="152" y="96"/>
                </a:cxn>
                <a:cxn ang="0">
                  <a:pos x="162" y="80"/>
                </a:cxn>
                <a:cxn ang="0">
                  <a:pos x="164" y="74"/>
                </a:cxn>
                <a:cxn ang="0">
                  <a:pos x="168" y="70"/>
                </a:cxn>
                <a:cxn ang="0">
                  <a:pos x="164" y="58"/>
                </a:cxn>
                <a:cxn ang="0">
                  <a:pos x="164" y="52"/>
                </a:cxn>
                <a:cxn ang="0">
                  <a:pos x="166" y="40"/>
                </a:cxn>
                <a:cxn ang="0">
                  <a:pos x="164" y="32"/>
                </a:cxn>
                <a:cxn ang="0">
                  <a:pos x="158" y="24"/>
                </a:cxn>
                <a:cxn ang="0">
                  <a:pos x="150" y="24"/>
                </a:cxn>
                <a:cxn ang="0">
                  <a:pos x="136" y="18"/>
                </a:cxn>
                <a:cxn ang="0">
                  <a:pos x="122" y="12"/>
                </a:cxn>
                <a:cxn ang="0">
                  <a:pos x="116" y="12"/>
                </a:cxn>
                <a:cxn ang="0">
                  <a:pos x="110" y="0"/>
                </a:cxn>
                <a:cxn ang="0">
                  <a:pos x="96" y="4"/>
                </a:cxn>
                <a:cxn ang="0">
                  <a:pos x="94" y="4"/>
                </a:cxn>
                <a:cxn ang="0">
                  <a:pos x="94" y="6"/>
                </a:cxn>
                <a:cxn ang="0">
                  <a:pos x="86" y="10"/>
                </a:cxn>
                <a:cxn ang="0">
                  <a:pos x="72" y="20"/>
                </a:cxn>
                <a:cxn ang="0">
                  <a:pos x="64" y="34"/>
                </a:cxn>
                <a:cxn ang="0">
                  <a:pos x="54" y="50"/>
                </a:cxn>
                <a:cxn ang="0">
                  <a:pos x="50" y="52"/>
                </a:cxn>
                <a:cxn ang="0">
                  <a:pos x="40" y="54"/>
                </a:cxn>
                <a:cxn ang="0">
                  <a:pos x="34" y="54"/>
                </a:cxn>
                <a:cxn ang="0">
                  <a:pos x="26" y="54"/>
                </a:cxn>
                <a:cxn ang="0">
                  <a:pos x="0" y="54"/>
                </a:cxn>
                <a:cxn ang="0">
                  <a:pos x="4" y="66"/>
                </a:cxn>
                <a:cxn ang="0">
                  <a:pos x="10" y="72"/>
                </a:cxn>
                <a:cxn ang="0">
                  <a:pos x="12" y="82"/>
                </a:cxn>
                <a:cxn ang="0">
                  <a:pos x="18" y="98"/>
                </a:cxn>
                <a:cxn ang="0">
                  <a:pos x="32" y="112"/>
                </a:cxn>
                <a:cxn ang="0">
                  <a:pos x="42" y="126"/>
                </a:cxn>
                <a:cxn ang="0">
                  <a:pos x="46" y="130"/>
                </a:cxn>
                <a:cxn ang="0">
                  <a:pos x="46" y="134"/>
                </a:cxn>
                <a:cxn ang="0">
                  <a:pos x="52" y="148"/>
                </a:cxn>
                <a:cxn ang="0">
                  <a:pos x="60" y="156"/>
                </a:cxn>
                <a:cxn ang="0">
                  <a:pos x="66" y="158"/>
                </a:cxn>
                <a:cxn ang="0">
                  <a:pos x="84" y="164"/>
                </a:cxn>
                <a:cxn ang="0">
                  <a:pos x="84" y="168"/>
                </a:cxn>
              </a:cxnLst>
              <a:rect l="0" t="0" r="r" b="b"/>
              <a:pathLst>
                <a:path w="168" h="172">
                  <a:moveTo>
                    <a:pt x="84" y="168"/>
                  </a:moveTo>
                  <a:lnTo>
                    <a:pt x="84" y="168"/>
                  </a:lnTo>
                  <a:lnTo>
                    <a:pt x="88" y="166"/>
                  </a:lnTo>
                  <a:lnTo>
                    <a:pt x="94" y="166"/>
                  </a:lnTo>
                  <a:lnTo>
                    <a:pt x="100" y="168"/>
                  </a:lnTo>
                  <a:lnTo>
                    <a:pt x="108" y="170"/>
                  </a:lnTo>
                  <a:lnTo>
                    <a:pt x="114" y="170"/>
                  </a:lnTo>
                  <a:lnTo>
                    <a:pt x="114" y="170"/>
                  </a:lnTo>
                  <a:lnTo>
                    <a:pt x="122" y="170"/>
                  </a:lnTo>
                  <a:lnTo>
                    <a:pt x="126" y="172"/>
                  </a:lnTo>
                  <a:lnTo>
                    <a:pt x="128" y="172"/>
                  </a:lnTo>
                  <a:lnTo>
                    <a:pt x="128" y="172"/>
                  </a:lnTo>
                  <a:lnTo>
                    <a:pt x="142" y="146"/>
                  </a:lnTo>
                  <a:lnTo>
                    <a:pt x="142" y="146"/>
                  </a:lnTo>
                  <a:lnTo>
                    <a:pt x="142" y="144"/>
                  </a:lnTo>
                  <a:lnTo>
                    <a:pt x="142" y="142"/>
                  </a:lnTo>
                  <a:lnTo>
                    <a:pt x="142" y="142"/>
                  </a:lnTo>
                  <a:lnTo>
                    <a:pt x="142" y="138"/>
                  </a:lnTo>
                  <a:lnTo>
                    <a:pt x="142" y="138"/>
                  </a:lnTo>
                  <a:lnTo>
                    <a:pt x="142" y="134"/>
                  </a:lnTo>
                  <a:lnTo>
                    <a:pt x="144" y="134"/>
                  </a:lnTo>
                  <a:lnTo>
                    <a:pt x="146" y="134"/>
                  </a:lnTo>
                  <a:lnTo>
                    <a:pt x="150" y="126"/>
                  </a:lnTo>
                  <a:lnTo>
                    <a:pt x="150" y="126"/>
                  </a:lnTo>
                  <a:lnTo>
                    <a:pt x="156" y="118"/>
                  </a:lnTo>
                  <a:lnTo>
                    <a:pt x="160" y="116"/>
                  </a:lnTo>
                  <a:lnTo>
                    <a:pt x="162" y="116"/>
                  </a:lnTo>
                  <a:lnTo>
                    <a:pt x="160" y="110"/>
                  </a:lnTo>
                  <a:lnTo>
                    <a:pt x="160" y="110"/>
                  </a:lnTo>
                  <a:lnTo>
                    <a:pt x="158" y="106"/>
                  </a:lnTo>
                  <a:lnTo>
                    <a:pt x="160" y="104"/>
                  </a:lnTo>
                  <a:lnTo>
                    <a:pt x="158" y="102"/>
                  </a:lnTo>
                  <a:lnTo>
                    <a:pt x="152" y="96"/>
                  </a:lnTo>
                  <a:lnTo>
                    <a:pt x="152" y="96"/>
                  </a:lnTo>
                  <a:lnTo>
                    <a:pt x="160" y="86"/>
                  </a:lnTo>
                  <a:lnTo>
                    <a:pt x="162" y="80"/>
                  </a:lnTo>
                  <a:lnTo>
                    <a:pt x="162" y="76"/>
                  </a:lnTo>
                  <a:lnTo>
                    <a:pt x="164" y="74"/>
                  </a:lnTo>
                  <a:lnTo>
                    <a:pt x="164" y="74"/>
                  </a:lnTo>
                  <a:lnTo>
                    <a:pt x="168" y="70"/>
                  </a:lnTo>
                  <a:lnTo>
                    <a:pt x="166" y="64"/>
                  </a:lnTo>
                  <a:lnTo>
                    <a:pt x="164" y="58"/>
                  </a:lnTo>
                  <a:lnTo>
                    <a:pt x="164" y="52"/>
                  </a:lnTo>
                  <a:lnTo>
                    <a:pt x="164" y="52"/>
                  </a:lnTo>
                  <a:lnTo>
                    <a:pt x="164" y="44"/>
                  </a:lnTo>
                  <a:lnTo>
                    <a:pt x="166" y="40"/>
                  </a:lnTo>
                  <a:lnTo>
                    <a:pt x="168" y="38"/>
                  </a:lnTo>
                  <a:lnTo>
                    <a:pt x="164" y="32"/>
                  </a:lnTo>
                  <a:lnTo>
                    <a:pt x="164" y="32"/>
                  </a:lnTo>
                  <a:lnTo>
                    <a:pt x="158" y="24"/>
                  </a:lnTo>
                  <a:lnTo>
                    <a:pt x="150" y="24"/>
                  </a:lnTo>
                  <a:lnTo>
                    <a:pt x="150" y="24"/>
                  </a:lnTo>
                  <a:lnTo>
                    <a:pt x="142" y="20"/>
                  </a:lnTo>
                  <a:lnTo>
                    <a:pt x="136" y="18"/>
                  </a:lnTo>
                  <a:lnTo>
                    <a:pt x="132" y="14"/>
                  </a:lnTo>
                  <a:lnTo>
                    <a:pt x="122" y="12"/>
                  </a:lnTo>
                  <a:lnTo>
                    <a:pt x="122" y="12"/>
                  </a:lnTo>
                  <a:lnTo>
                    <a:pt x="116" y="12"/>
                  </a:lnTo>
                  <a:lnTo>
                    <a:pt x="114" y="10"/>
                  </a:lnTo>
                  <a:lnTo>
                    <a:pt x="110" y="0"/>
                  </a:lnTo>
                  <a:lnTo>
                    <a:pt x="110" y="0"/>
                  </a:lnTo>
                  <a:lnTo>
                    <a:pt x="96" y="4"/>
                  </a:lnTo>
                  <a:lnTo>
                    <a:pt x="94" y="4"/>
                  </a:lnTo>
                  <a:lnTo>
                    <a:pt x="94" y="4"/>
                  </a:lnTo>
                  <a:lnTo>
                    <a:pt x="96" y="4"/>
                  </a:lnTo>
                  <a:lnTo>
                    <a:pt x="94" y="6"/>
                  </a:lnTo>
                  <a:lnTo>
                    <a:pt x="86" y="10"/>
                  </a:lnTo>
                  <a:lnTo>
                    <a:pt x="86" y="10"/>
                  </a:lnTo>
                  <a:lnTo>
                    <a:pt x="78" y="14"/>
                  </a:lnTo>
                  <a:lnTo>
                    <a:pt x="72" y="20"/>
                  </a:lnTo>
                  <a:lnTo>
                    <a:pt x="66" y="26"/>
                  </a:lnTo>
                  <a:lnTo>
                    <a:pt x="64" y="34"/>
                  </a:lnTo>
                  <a:lnTo>
                    <a:pt x="58" y="46"/>
                  </a:lnTo>
                  <a:lnTo>
                    <a:pt x="54" y="50"/>
                  </a:lnTo>
                  <a:lnTo>
                    <a:pt x="50" y="52"/>
                  </a:lnTo>
                  <a:lnTo>
                    <a:pt x="50" y="52"/>
                  </a:lnTo>
                  <a:lnTo>
                    <a:pt x="44" y="52"/>
                  </a:lnTo>
                  <a:lnTo>
                    <a:pt x="40" y="54"/>
                  </a:lnTo>
                  <a:lnTo>
                    <a:pt x="38" y="56"/>
                  </a:lnTo>
                  <a:lnTo>
                    <a:pt x="34" y="54"/>
                  </a:lnTo>
                  <a:lnTo>
                    <a:pt x="34" y="54"/>
                  </a:lnTo>
                  <a:lnTo>
                    <a:pt x="26" y="54"/>
                  </a:lnTo>
                  <a:lnTo>
                    <a:pt x="16" y="54"/>
                  </a:lnTo>
                  <a:lnTo>
                    <a:pt x="0" y="54"/>
                  </a:lnTo>
                  <a:lnTo>
                    <a:pt x="0" y="54"/>
                  </a:lnTo>
                  <a:lnTo>
                    <a:pt x="4" y="66"/>
                  </a:lnTo>
                  <a:lnTo>
                    <a:pt x="8" y="70"/>
                  </a:lnTo>
                  <a:lnTo>
                    <a:pt x="10" y="72"/>
                  </a:lnTo>
                  <a:lnTo>
                    <a:pt x="12" y="82"/>
                  </a:lnTo>
                  <a:lnTo>
                    <a:pt x="12" y="82"/>
                  </a:lnTo>
                  <a:lnTo>
                    <a:pt x="14" y="92"/>
                  </a:lnTo>
                  <a:lnTo>
                    <a:pt x="18" y="98"/>
                  </a:lnTo>
                  <a:lnTo>
                    <a:pt x="32" y="112"/>
                  </a:lnTo>
                  <a:lnTo>
                    <a:pt x="32" y="112"/>
                  </a:lnTo>
                  <a:lnTo>
                    <a:pt x="38" y="120"/>
                  </a:lnTo>
                  <a:lnTo>
                    <a:pt x="42" y="126"/>
                  </a:lnTo>
                  <a:lnTo>
                    <a:pt x="44" y="128"/>
                  </a:lnTo>
                  <a:lnTo>
                    <a:pt x="46" y="130"/>
                  </a:lnTo>
                  <a:lnTo>
                    <a:pt x="46" y="130"/>
                  </a:lnTo>
                  <a:lnTo>
                    <a:pt x="46" y="134"/>
                  </a:lnTo>
                  <a:lnTo>
                    <a:pt x="50" y="144"/>
                  </a:lnTo>
                  <a:lnTo>
                    <a:pt x="52" y="148"/>
                  </a:lnTo>
                  <a:lnTo>
                    <a:pt x="54" y="152"/>
                  </a:lnTo>
                  <a:lnTo>
                    <a:pt x="60" y="156"/>
                  </a:lnTo>
                  <a:lnTo>
                    <a:pt x="66" y="158"/>
                  </a:lnTo>
                  <a:lnTo>
                    <a:pt x="66" y="158"/>
                  </a:lnTo>
                  <a:lnTo>
                    <a:pt x="78" y="162"/>
                  </a:lnTo>
                  <a:lnTo>
                    <a:pt x="84" y="164"/>
                  </a:lnTo>
                  <a:lnTo>
                    <a:pt x="84" y="166"/>
                  </a:lnTo>
                  <a:lnTo>
                    <a:pt x="84" y="168"/>
                  </a:lnTo>
                  <a:lnTo>
                    <a:pt x="84" y="168"/>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49"/>
            <p:cNvSpPr>
              <a:spLocks/>
            </p:cNvSpPr>
            <p:nvPr/>
          </p:nvSpPr>
          <p:spPr bwMode="auto">
            <a:xfrm>
              <a:off x="5635625" y="5068888"/>
              <a:ext cx="320675" cy="355600"/>
            </a:xfrm>
            <a:custGeom>
              <a:avLst/>
              <a:gdLst/>
              <a:ahLst/>
              <a:cxnLst>
                <a:cxn ang="0">
                  <a:pos x="0" y="180"/>
                </a:cxn>
                <a:cxn ang="0">
                  <a:pos x="24" y="106"/>
                </a:cxn>
                <a:cxn ang="0">
                  <a:pos x="28" y="22"/>
                </a:cxn>
                <a:cxn ang="0">
                  <a:pos x="68" y="10"/>
                </a:cxn>
                <a:cxn ang="0">
                  <a:pos x="78" y="10"/>
                </a:cxn>
                <a:cxn ang="0">
                  <a:pos x="88" y="18"/>
                </a:cxn>
                <a:cxn ang="0">
                  <a:pos x="94" y="16"/>
                </a:cxn>
                <a:cxn ang="0">
                  <a:pos x="102" y="8"/>
                </a:cxn>
                <a:cxn ang="0">
                  <a:pos x="112" y="6"/>
                </a:cxn>
                <a:cxn ang="0">
                  <a:pos x="118" y="0"/>
                </a:cxn>
                <a:cxn ang="0">
                  <a:pos x="126" y="16"/>
                </a:cxn>
                <a:cxn ang="0">
                  <a:pos x="130" y="28"/>
                </a:cxn>
                <a:cxn ang="0">
                  <a:pos x="132" y="38"/>
                </a:cxn>
                <a:cxn ang="0">
                  <a:pos x="150" y="58"/>
                </a:cxn>
                <a:cxn ang="0">
                  <a:pos x="156" y="66"/>
                </a:cxn>
                <a:cxn ang="0">
                  <a:pos x="162" y="74"/>
                </a:cxn>
                <a:cxn ang="0">
                  <a:pos x="164" y="76"/>
                </a:cxn>
                <a:cxn ang="0">
                  <a:pos x="168" y="90"/>
                </a:cxn>
                <a:cxn ang="0">
                  <a:pos x="172" y="98"/>
                </a:cxn>
                <a:cxn ang="0">
                  <a:pos x="184" y="104"/>
                </a:cxn>
                <a:cxn ang="0">
                  <a:pos x="196" y="108"/>
                </a:cxn>
                <a:cxn ang="0">
                  <a:pos x="202" y="112"/>
                </a:cxn>
                <a:cxn ang="0">
                  <a:pos x="202" y="114"/>
                </a:cxn>
                <a:cxn ang="0">
                  <a:pos x="196" y="118"/>
                </a:cxn>
                <a:cxn ang="0">
                  <a:pos x="188" y="120"/>
                </a:cxn>
                <a:cxn ang="0">
                  <a:pos x="182" y="122"/>
                </a:cxn>
                <a:cxn ang="0">
                  <a:pos x="176" y="130"/>
                </a:cxn>
                <a:cxn ang="0">
                  <a:pos x="166" y="136"/>
                </a:cxn>
                <a:cxn ang="0">
                  <a:pos x="158" y="144"/>
                </a:cxn>
                <a:cxn ang="0">
                  <a:pos x="150" y="158"/>
                </a:cxn>
                <a:cxn ang="0">
                  <a:pos x="138" y="168"/>
                </a:cxn>
                <a:cxn ang="0">
                  <a:pos x="126" y="190"/>
                </a:cxn>
                <a:cxn ang="0">
                  <a:pos x="118" y="192"/>
                </a:cxn>
                <a:cxn ang="0">
                  <a:pos x="104" y="198"/>
                </a:cxn>
                <a:cxn ang="0">
                  <a:pos x="94" y="196"/>
                </a:cxn>
                <a:cxn ang="0">
                  <a:pos x="88" y="194"/>
                </a:cxn>
                <a:cxn ang="0">
                  <a:pos x="88" y="190"/>
                </a:cxn>
                <a:cxn ang="0">
                  <a:pos x="84" y="190"/>
                </a:cxn>
                <a:cxn ang="0">
                  <a:pos x="66" y="194"/>
                </a:cxn>
                <a:cxn ang="0">
                  <a:pos x="60" y="202"/>
                </a:cxn>
                <a:cxn ang="0">
                  <a:pos x="62" y="204"/>
                </a:cxn>
                <a:cxn ang="0">
                  <a:pos x="62" y="206"/>
                </a:cxn>
                <a:cxn ang="0">
                  <a:pos x="54" y="212"/>
                </a:cxn>
                <a:cxn ang="0">
                  <a:pos x="50" y="218"/>
                </a:cxn>
                <a:cxn ang="0">
                  <a:pos x="48" y="220"/>
                </a:cxn>
                <a:cxn ang="0">
                  <a:pos x="42" y="222"/>
                </a:cxn>
                <a:cxn ang="0">
                  <a:pos x="42" y="224"/>
                </a:cxn>
                <a:cxn ang="0">
                  <a:pos x="34" y="224"/>
                </a:cxn>
                <a:cxn ang="0">
                  <a:pos x="28" y="224"/>
                </a:cxn>
                <a:cxn ang="0">
                  <a:pos x="22" y="222"/>
                </a:cxn>
                <a:cxn ang="0">
                  <a:pos x="26" y="212"/>
                </a:cxn>
                <a:cxn ang="0">
                  <a:pos x="24" y="198"/>
                </a:cxn>
                <a:cxn ang="0">
                  <a:pos x="16" y="188"/>
                </a:cxn>
                <a:cxn ang="0">
                  <a:pos x="0" y="180"/>
                </a:cxn>
              </a:cxnLst>
              <a:rect l="0" t="0" r="r" b="b"/>
              <a:pathLst>
                <a:path w="202" h="224">
                  <a:moveTo>
                    <a:pt x="0" y="180"/>
                  </a:moveTo>
                  <a:lnTo>
                    <a:pt x="0" y="180"/>
                  </a:lnTo>
                  <a:lnTo>
                    <a:pt x="4" y="106"/>
                  </a:lnTo>
                  <a:lnTo>
                    <a:pt x="24" y="106"/>
                  </a:lnTo>
                  <a:lnTo>
                    <a:pt x="28" y="22"/>
                  </a:lnTo>
                  <a:lnTo>
                    <a:pt x="28" y="22"/>
                  </a:lnTo>
                  <a:lnTo>
                    <a:pt x="68" y="10"/>
                  </a:lnTo>
                  <a:lnTo>
                    <a:pt x="68" y="10"/>
                  </a:lnTo>
                  <a:lnTo>
                    <a:pt x="72" y="10"/>
                  </a:lnTo>
                  <a:lnTo>
                    <a:pt x="78" y="10"/>
                  </a:lnTo>
                  <a:lnTo>
                    <a:pt x="84" y="14"/>
                  </a:lnTo>
                  <a:lnTo>
                    <a:pt x="88" y="18"/>
                  </a:lnTo>
                  <a:lnTo>
                    <a:pt x="92" y="18"/>
                  </a:lnTo>
                  <a:lnTo>
                    <a:pt x="94" y="16"/>
                  </a:lnTo>
                  <a:lnTo>
                    <a:pt x="94" y="16"/>
                  </a:lnTo>
                  <a:lnTo>
                    <a:pt x="102" y="8"/>
                  </a:lnTo>
                  <a:lnTo>
                    <a:pt x="108" y="6"/>
                  </a:lnTo>
                  <a:lnTo>
                    <a:pt x="112" y="6"/>
                  </a:lnTo>
                  <a:lnTo>
                    <a:pt x="118" y="0"/>
                  </a:lnTo>
                  <a:lnTo>
                    <a:pt x="118" y="0"/>
                  </a:lnTo>
                  <a:lnTo>
                    <a:pt x="122" y="12"/>
                  </a:lnTo>
                  <a:lnTo>
                    <a:pt x="126" y="16"/>
                  </a:lnTo>
                  <a:lnTo>
                    <a:pt x="128" y="18"/>
                  </a:lnTo>
                  <a:lnTo>
                    <a:pt x="130" y="28"/>
                  </a:lnTo>
                  <a:lnTo>
                    <a:pt x="130" y="28"/>
                  </a:lnTo>
                  <a:lnTo>
                    <a:pt x="132" y="38"/>
                  </a:lnTo>
                  <a:lnTo>
                    <a:pt x="136" y="44"/>
                  </a:lnTo>
                  <a:lnTo>
                    <a:pt x="150" y="58"/>
                  </a:lnTo>
                  <a:lnTo>
                    <a:pt x="150" y="58"/>
                  </a:lnTo>
                  <a:lnTo>
                    <a:pt x="156" y="66"/>
                  </a:lnTo>
                  <a:lnTo>
                    <a:pt x="160" y="72"/>
                  </a:lnTo>
                  <a:lnTo>
                    <a:pt x="162" y="74"/>
                  </a:lnTo>
                  <a:lnTo>
                    <a:pt x="164" y="76"/>
                  </a:lnTo>
                  <a:lnTo>
                    <a:pt x="164" y="76"/>
                  </a:lnTo>
                  <a:lnTo>
                    <a:pt x="164" y="80"/>
                  </a:lnTo>
                  <a:lnTo>
                    <a:pt x="168" y="90"/>
                  </a:lnTo>
                  <a:lnTo>
                    <a:pt x="170" y="94"/>
                  </a:lnTo>
                  <a:lnTo>
                    <a:pt x="172" y="98"/>
                  </a:lnTo>
                  <a:lnTo>
                    <a:pt x="178" y="102"/>
                  </a:lnTo>
                  <a:lnTo>
                    <a:pt x="184" y="104"/>
                  </a:lnTo>
                  <a:lnTo>
                    <a:pt x="184" y="104"/>
                  </a:lnTo>
                  <a:lnTo>
                    <a:pt x="196" y="108"/>
                  </a:lnTo>
                  <a:lnTo>
                    <a:pt x="202" y="110"/>
                  </a:lnTo>
                  <a:lnTo>
                    <a:pt x="202" y="112"/>
                  </a:lnTo>
                  <a:lnTo>
                    <a:pt x="202" y="114"/>
                  </a:lnTo>
                  <a:lnTo>
                    <a:pt x="202" y="114"/>
                  </a:lnTo>
                  <a:lnTo>
                    <a:pt x="198" y="116"/>
                  </a:lnTo>
                  <a:lnTo>
                    <a:pt x="196" y="118"/>
                  </a:lnTo>
                  <a:lnTo>
                    <a:pt x="194" y="120"/>
                  </a:lnTo>
                  <a:lnTo>
                    <a:pt x="188" y="120"/>
                  </a:lnTo>
                  <a:lnTo>
                    <a:pt x="188" y="120"/>
                  </a:lnTo>
                  <a:lnTo>
                    <a:pt x="182" y="122"/>
                  </a:lnTo>
                  <a:lnTo>
                    <a:pt x="180" y="126"/>
                  </a:lnTo>
                  <a:lnTo>
                    <a:pt x="176" y="130"/>
                  </a:lnTo>
                  <a:lnTo>
                    <a:pt x="166" y="136"/>
                  </a:lnTo>
                  <a:lnTo>
                    <a:pt x="166" y="136"/>
                  </a:lnTo>
                  <a:lnTo>
                    <a:pt x="162" y="138"/>
                  </a:lnTo>
                  <a:lnTo>
                    <a:pt x="158" y="144"/>
                  </a:lnTo>
                  <a:lnTo>
                    <a:pt x="150" y="158"/>
                  </a:lnTo>
                  <a:lnTo>
                    <a:pt x="150" y="158"/>
                  </a:lnTo>
                  <a:lnTo>
                    <a:pt x="144" y="164"/>
                  </a:lnTo>
                  <a:lnTo>
                    <a:pt x="138" y="168"/>
                  </a:lnTo>
                  <a:lnTo>
                    <a:pt x="132" y="174"/>
                  </a:lnTo>
                  <a:lnTo>
                    <a:pt x="126" y="190"/>
                  </a:lnTo>
                  <a:lnTo>
                    <a:pt x="126" y="190"/>
                  </a:lnTo>
                  <a:lnTo>
                    <a:pt x="118" y="192"/>
                  </a:lnTo>
                  <a:lnTo>
                    <a:pt x="112" y="194"/>
                  </a:lnTo>
                  <a:lnTo>
                    <a:pt x="104" y="198"/>
                  </a:lnTo>
                  <a:lnTo>
                    <a:pt x="100" y="198"/>
                  </a:lnTo>
                  <a:lnTo>
                    <a:pt x="94" y="196"/>
                  </a:lnTo>
                  <a:lnTo>
                    <a:pt x="94" y="196"/>
                  </a:lnTo>
                  <a:lnTo>
                    <a:pt x="88" y="194"/>
                  </a:lnTo>
                  <a:lnTo>
                    <a:pt x="88" y="192"/>
                  </a:lnTo>
                  <a:lnTo>
                    <a:pt x="88" y="190"/>
                  </a:lnTo>
                  <a:lnTo>
                    <a:pt x="84" y="190"/>
                  </a:lnTo>
                  <a:lnTo>
                    <a:pt x="84" y="190"/>
                  </a:lnTo>
                  <a:lnTo>
                    <a:pt x="74" y="190"/>
                  </a:lnTo>
                  <a:lnTo>
                    <a:pt x="66" y="194"/>
                  </a:lnTo>
                  <a:lnTo>
                    <a:pt x="62" y="198"/>
                  </a:lnTo>
                  <a:lnTo>
                    <a:pt x="60" y="202"/>
                  </a:lnTo>
                  <a:lnTo>
                    <a:pt x="62" y="204"/>
                  </a:lnTo>
                  <a:lnTo>
                    <a:pt x="62" y="204"/>
                  </a:lnTo>
                  <a:lnTo>
                    <a:pt x="62" y="206"/>
                  </a:lnTo>
                  <a:lnTo>
                    <a:pt x="62" y="206"/>
                  </a:lnTo>
                  <a:lnTo>
                    <a:pt x="58" y="208"/>
                  </a:lnTo>
                  <a:lnTo>
                    <a:pt x="54" y="212"/>
                  </a:lnTo>
                  <a:lnTo>
                    <a:pt x="50" y="218"/>
                  </a:lnTo>
                  <a:lnTo>
                    <a:pt x="50" y="218"/>
                  </a:lnTo>
                  <a:lnTo>
                    <a:pt x="48" y="220"/>
                  </a:lnTo>
                  <a:lnTo>
                    <a:pt x="48" y="220"/>
                  </a:lnTo>
                  <a:lnTo>
                    <a:pt x="46" y="218"/>
                  </a:lnTo>
                  <a:lnTo>
                    <a:pt x="42" y="222"/>
                  </a:lnTo>
                  <a:lnTo>
                    <a:pt x="42" y="222"/>
                  </a:lnTo>
                  <a:lnTo>
                    <a:pt x="42" y="224"/>
                  </a:lnTo>
                  <a:lnTo>
                    <a:pt x="38" y="224"/>
                  </a:lnTo>
                  <a:lnTo>
                    <a:pt x="34" y="224"/>
                  </a:lnTo>
                  <a:lnTo>
                    <a:pt x="28" y="224"/>
                  </a:lnTo>
                  <a:lnTo>
                    <a:pt x="28" y="224"/>
                  </a:lnTo>
                  <a:lnTo>
                    <a:pt x="22" y="224"/>
                  </a:lnTo>
                  <a:lnTo>
                    <a:pt x="22" y="222"/>
                  </a:lnTo>
                  <a:lnTo>
                    <a:pt x="26" y="212"/>
                  </a:lnTo>
                  <a:lnTo>
                    <a:pt x="26" y="212"/>
                  </a:lnTo>
                  <a:lnTo>
                    <a:pt x="26" y="206"/>
                  </a:lnTo>
                  <a:lnTo>
                    <a:pt x="24" y="198"/>
                  </a:lnTo>
                  <a:lnTo>
                    <a:pt x="20" y="192"/>
                  </a:lnTo>
                  <a:lnTo>
                    <a:pt x="16" y="188"/>
                  </a:lnTo>
                  <a:lnTo>
                    <a:pt x="10" y="184"/>
                  </a:lnTo>
                  <a:lnTo>
                    <a:pt x="0" y="180"/>
                  </a:lnTo>
                  <a:lnTo>
                    <a:pt x="0" y="180"/>
                  </a:lnTo>
                  <a:close/>
                </a:path>
              </a:pathLst>
            </a:custGeom>
            <a:solidFill>
              <a:srgbClr val="FFF9C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0"/>
            <p:cNvSpPr>
              <a:spLocks/>
            </p:cNvSpPr>
            <p:nvPr/>
          </p:nvSpPr>
          <p:spPr bwMode="auto">
            <a:xfrm>
              <a:off x="5381625" y="5040313"/>
              <a:ext cx="441325" cy="457200"/>
            </a:xfrm>
            <a:custGeom>
              <a:avLst/>
              <a:gdLst/>
              <a:ahLst/>
              <a:cxnLst>
                <a:cxn ang="0">
                  <a:pos x="0" y="10"/>
                </a:cxn>
                <a:cxn ang="0">
                  <a:pos x="4" y="30"/>
                </a:cxn>
                <a:cxn ang="0">
                  <a:pos x="18" y="60"/>
                </a:cxn>
                <a:cxn ang="0">
                  <a:pos x="20" y="72"/>
                </a:cxn>
                <a:cxn ang="0">
                  <a:pos x="22" y="82"/>
                </a:cxn>
                <a:cxn ang="0">
                  <a:pos x="38" y="118"/>
                </a:cxn>
                <a:cxn ang="0">
                  <a:pos x="54" y="146"/>
                </a:cxn>
                <a:cxn ang="0">
                  <a:pos x="56" y="150"/>
                </a:cxn>
                <a:cxn ang="0">
                  <a:pos x="54" y="162"/>
                </a:cxn>
                <a:cxn ang="0">
                  <a:pos x="54" y="172"/>
                </a:cxn>
                <a:cxn ang="0">
                  <a:pos x="54" y="180"/>
                </a:cxn>
                <a:cxn ang="0">
                  <a:pos x="60" y="214"/>
                </a:cxn>
                <a:cxn ang="0">
                  <a:pos x="68" y="244"/>
                </a:cxn>
                <a:cxn ang="0">
                  <a:pos x="68" y="248"/>
                </a:cxn>
                <a:cxn ang="0">
                  <a:pos x="70" y="262"/>
                </a:cxn>
                <a:cxn ang="0">
                  <a:pos x="80" y="282"/>
                </a:cxn>
                <a:cxn ang="0">
                  <a:pos x="92" y="274"/>
                </a:cxn>
                <a:cxn ang="0">
                  <a:pos x="104" y="270"/>
                </a:cxn>
                <a:cxn ang="0">
                  <a:pos x="108" y="272"/>
                </a:cxn>
                <a:cxn ang="0">
                  <a:pos x="110" y="280"/>
                </a:cxn>
                <a:cxn ang="0">
                  <a:pos x="118" y="288"/>
                </a:cxn>
                <a:cxn ang="0">
                  <a:pos x="122" y="288"/>
                </a:cxn>
                <a:cxn ang="0">
                  <a:pos x="136" y="286"/>
                </a:cxn>
                <a:cxn ang="0">
                  <a:pos x="144" y="282"/>
                </a:cxn>
                <a:cxn ang="0">
                  <a:pos x="152" y="276"/>
                </a:cxn>
                <a:cxn ang="0">
                  <a:pos x="160" y="198"/>
                </a:cxn>
                <a:cxn ang="0">
                  <a:pos x="164" y="124"/>
                </a:cxn>
                <a:cxn ang="0">
                  <a:pos x="188" y="40"/>
                </a:cxn>
                <a:cxn ang="0">
                  <a:pos x="228" y="28"/>
                </a:cxn>
                <a:cxn ang="0">
                  <a:pos x="232" y="28"/>
                </a:cxn>
                <a:cxn ang="0">
                  <a:pos x="244" y="32"/>
                </a:cxn>
                <a:cxn ang="0">
                  <a:pos x="252" y="36"/>
                </a:cxn>
                <a:cxn ang="0">
                  <a:pos x="254" y="34"/>
                </a:cxn>
                <a:cxn ang="0">
                  <a:pos x="268" y="24"/>
                </a:cxn>
                <a:cxn ang="0">
                  <a:pos x="278" y="18"/>
                </a:cxn>
                <a:cxn ang="0">
                  <a:pos x="274" y="16"/>
                </a:cxn>
                <a:cxn ang="0">
                  <a:pos x="268" y="10"/>
                </a:cxn>
                <a:cxn ang="0">
                  <a:pos x="260" y="12"/>
                </a:cxn>
                <a:cxn ang="0">
                  <a:pos x="244" y="12"/>
                </a:cxn>
                <a:cxn ang="0">
                  <a:pos x="234" y="12"/>
                </a:cxn>
                <a:cxn ang="0">
                  <a:pos x="204" y="22"/>
                </a:cxn>
                <a:cxn ang="0">
                  <a:pos x="184" y="22"/>
                </a:cxn>
                <a:cxn ang="0">
                  <a:pos x="176" y="20"/>
                </a:cxn>
                <a:cxn ang="0">
                  <a:pos x="160" y="22"/>
                </a:cxn>
                <a:cxn ang="0">
                  <a:pos x="160" y="20"/>
                </a:cxn>
                <a:cxn ang="0">
                  <a:pos x="134" y="10"/>
                </a:cxn>
                <a:cxn ang="0">
                  <a:pos x="134" y="8"/>
                </a:cxn>
                <a:cxn ang="0">
                  <a:pos x="60" y="8"/>
                </a:cxn>
                <a:cxn ang="0">
                  <a:pos x="48" y="6"/>
                </a:cxn>
                <a:cxn ang="0">
                  <a:pos x="32" y="2"/>
                </a:cxn>
                <a:cxn ang="0">
                  <a:pos x="24" y="2"/>
                </a:cxn>
                <a:cxn ang="0">
                  <a:pos x="18" y="6"/>
                </a:cxn>
                <a:cxn ang="0">
                  <a:pos x="12" y="6"/>
                </a:cxn>
                <a:cxn ang="0">
                  <a:pos x="0" y="10"/>
                </a:cxn>
              </a:cxnLst>
              <a:rect l="0" t="0" r="r" b="b"/>
              <a:pathLst>
                <a:path w="278" h="288">
                  <a:moveTo>
                    <a:pt x="0" y="10"/>
                  </a:moveTo>
                  <a:lnTo>
                    <a:pt x="0" y="10"/>
                  </a:lnTo>
                  <a:lnTo>
                    <a:pt x="2" y="20"/>
                  </a:lnTo>
                  <a:lnTo>
                    <a:pt x="4" y="30"/>
                  </a:lnTo>
                  <a:lnTo>
                    <a:pt x="10" y="46"/>
                  </a:lnTo>
                  <a:lnTo>
                    <a:pt x="18" y="60"/>
                  </a:lnTo>
                  <a:lnTo>
                    <a:pt x="20" y="66"/>
                  </a:lnTo>
                  <a:lnTo>
                    <a:pt x="20" y="72"/>
                  </a:lnTo>
                  <a:lnTo>
                    <a:pt x="20" y="72"/>
                  </a:lnTo>
                  <a:lnTo>
                    <a:pt x="22" y="82"/>
                  </a:lnTo>
                  <a:lnTo>
                    <a:pt x="26" y="92"/>
                  </a:lnTo>
                  <a:lnTo>
                    <a:pt x="38" y="118"/>
                  </a:lnTo>
                  <a:lnTo>
                    <a:pt x="52" y="138"/>
                  </a:lnTo>
                  <a:lnTo>
                    <a:pt x="54" y="146"/>
                  </a:lnTo>
                  <a:lnTo>
                    <a:pt x="56" y="150"/>
                  </a:lnTo>
                  <a:lnTo>
                    <a:pt x="56" y="150"/>
                  </a:lnTo>
                  <a:lnTo>
                    <a:pt x="54" y="158"/>
                  </a:lnTo>
                  <a:lnTo>
                    <a:pt x="54" y="162"/>
                  </a:lnTo>
                  <a:lnTo>
                    <a:pt x="56" y="164"/>
                  </a:lnTo>
                  <a:lnTo>
                    <a:pt x="54" y="172"/>
                  </a:lnTo>
                  <a:lnTo>
                    <a:pt x="54" y="172"/>
                  </a:lnTo>
                  <a:lnTo>
                    <a:pt x="54" y="180"/>
                  </a:lnTo>
                  <a:lnTo>
                    <a:pt x="56" y="190"/>
                  </a:lnTo>
                  <a:lnTo>
                    <a:pt x="60" y="214"/>
                  </a:lnTo>
                  <a:lnTo>
                    <a:pt x="66" y="236"/>
                  </a:lnTo>
                  <a:lnTo>
                    <a:pt x="68" y="244"/>
                  </a:lnTo>
                  <a:lnTo>
                    <a:pt x="68" y="248"/>
                  </a:lnTo>
                  <a:lnTo>
                    <a:pt x="68" y="248"/>
                  </a:lnTo>
                  <a:lnTo>
                    <a:pt x="68" y="254"/>
                  </a:lnTo>
                  <a:lnTo>
                    <a:pt x="70" y="262"/>
                  </a:lnTo>
                  <a:lnTo>
                    <a:pt x="74" y="272"/>
                  </a:lnTo>
                  <a:lnTo>
                    <a:pt x="80" y="282"/>
                  </a:lnTo>
                  <a:lnTo>
                    <a:pt x="80" y="282"/>
                  </a:lnTo>
                  <a:lnTo>
                    <a:pt x="92" y="274"/>
                  </a:lnTo>
                  <a:lnTo>
                    <a:pt x="98" y="272"/>
                  </a:lnTo>
                  <a:lnTo>
                    <a:pt x="104" y="270"/>
                  </a:lnTo>
                  <a:lnTo>
                    <a:pt x="104" y="270"/>
                  </a:lnTo>
                  <a:lnTo>
                    <a:pt x="108" y="272"/>
                  </a:lnTo>
                  <a:lnTo>
                    <a:pt x="108" y="274"/>
                  </a:lnTo>
                  <a:lnTo>
                    <a:pt x="110" y="280"/>
                  </a:lnTo>
                  <a:lnTo>
                    <a:pt x="114" y="286"/>
                  </a:lnTo>
                  <a:lnTo>
                    <a:pt x="118" y="288"/>
                  </a:lnTo>
                  <a:lnTo>
                    <a:pt x="122" y="288"/>
                  </a:lnTo>
                  <a:lnTo>
                    <a:pt x="122" y="288"/>
                  </a:lnTo>
                  <a:lnTo>
                    <a:pt x="130" y="288"/>
                  </a:lnTo>
                  <a:lnTo>
                    <a:pt x="136" y="286"/>
                  </a:lnTo>
                  <a:lnTo>
                    <a:pt x="140" y="284"/>
                  </a:lnTo>
                  <a:lnTo>
                    <a:pt x="144" y="282"/>
                  </a:lnTo>
                  <a:lnTo>
                    <a:pt x="148" y="278"/>
                  </a:lnTo>
                  <a:lnTo>
                    <a:pt x="152" y="276"/>
                  </a:lnTo>
                  <a:lnTo>
                    <a:pt x="156" y="276"/>
                  </a:lnTo>
                  <a:lnTo>
                    <a:pt x="160" y="198"/>
                  </a:lnTo>
                  <a:lnTo>
                    <a:pt x="160" y="198"/>
                  </a:lnTo>
                  <a:lnTo>
                    <a:pt x="164" y="124"/>
                  </a:lnTo>
                  <a:lnTo>
                    <a:pt x="184" y="124"/>
                  </a:lnTo>
                  <a:lnTo>
                    <a:pt x="188" y="40"/>
                  </a:lnTo>
                  <a:lnTo>
                    <a:pt x="188" y="40"/>
                  </a:lnTo>
                  <a:lnTo>
                    <a:pt x="228" y="28"/>
                  </a:lnTo>
                  <a:lnTo>
                    <a:pt x="228" y="28"/>
                  </a:lnTo>
                  <a:lnTo>
                    <a:pt x="232" y="28"/>
                  </a:lnTo>
                  <a:lnTo>
                    <a:pt x="238" y="28"/>
                  </a:lnTo>
                  <a:lnTo>
                    <a:pt x="244" y="32"/>
                  </a:lnTo>
                  <a:lnTo>
                    <a:pt x="248" y="36"/>
                  </a:lnTo>
                  <a:lnTo>
                    <a:pt x="252" y="36"/>
                  </a:lnTo>
                  <a:lnTo>
                    <a:pt x="254" y="34"/>
                  </a:lnTo>
                  <a:lnTo>
                    <a:pt x="254" y="34"/>
                  </a:lnTo>
                  <a:lnTo>
                    <a:pt x="262" y="26"/>
                  </a:lnTo>
                  <a:lnTo>
                    <a:pt x="268" y="24"/>
                  </a:lnTo>
                  <a:lnTo>
                    <a:pt x="272" y="24"/>
                  </a:lnTo>
                  <a:lnTo>
                    <a:pt x="278" y="18"/>
                  </a:lnTo>
                  <a:lnTo>
                    <a:pt x="278" y="18"/>
                  </a:lnTo>
                  <a:lnTo>
                    <a:pt x="274" y="16"/>
                  </a:lnTo>
                  <a:lnTo>
                    <a:pt x="272" y="12"/>
                  </a:lnTo>
                  <a:lnTo>
                    <a:pt x="268" y="10"/>
                  </a:lnTo>
                  <a:lnTo>
                    <a:pt x="260" y="12"/>
                  </a:lnTo>
                  <a:lnTo>
                    <a:pt x="260" y="12"/>
                  </a:lnTo>
                  <a:lnTo>
                    <a:pt x="250" y="12"/>
                  </a:lnTo>
                  <a:lnTo>
                    <a:pt x="244" y="12"/>
                  </a:lnTo>
                  <a:lnTo>
                    <a:pt x="240" y="12"/>
                  </a:lnTo>
                  <a:lnTo>
                    <a:pt x="234" y="12"/>
                  </a:lnTo>
                  <a:lnTo>
                    <a:pt x="234" y="12"/>
                  </a:lnTo>
                  <a:lnTo>
                    <a:pt x="204" y="22"/>
                  </a:lnTo>
                  <a:lnTo>
                    <a:pt x="190" y="24"/>
                  </a:lnTo>
                  <a:lnTo>
                    <a:pt x="184" y="22"/>
                  </a:lnTo>
                  <a:lnTo>
                    <a:pt x="176" y="20"/>
                  </a:lnTo>
                  <a:lnTo>
                    <a:pt x="176" y="20"/>
                  </a:lnTo>
                  <a:lnTo>
                    <a:pt x="162" y="22"/>
                  </a:lnTo>
                  <a:lnTo>
                    <a:pt x="160" y="22"/>
                  </a:lnTo>
                  <a:lnTo>
                    <a:pt x="160" y="20"/>
                  </a:lnTo>
                  <a:lnTo>
                    <a:pt x="160" y="20"/>
                  </a:lnTo>
                  <a:lnTo>
                    <a:pt x="142" y="14"/>
                  </a:lnTo>
                  <a:lnTo>
                    <a:pt x="134" y="10"/>
                  </a:lnTo>
                  <a:lnTo>
                    <a:pt x="134" y="8"/>
                  </a:lnTo>
                  <a:lnTo>
                    <a:pt x="134" y="8"/>
                  </a:lnTo>
                  <a:lnTo>
                    <a:pt x="134" y="8"/>
                  </a:lnTo>
                  <a:lnTo>
                    <a:pt x="60" y="8"/>
                  </a:lnTo>
                  <a:lnTo>
                    <a:pt x="60" y="8"/>
                  </a:lnTo>
                  <a:lnTo>
                    <a:pt x="48" y="6"/>
                  </a:lnTo>
                  <a:lnTo>
                    <a:pt x="40" y="6"/>
                  </a:lnTo>
                  <a:lnTo>
                    <a:pt x="32" y="2"/>
                  </a:lnTo>
                  <a:lnTo>
                    <a:pt x="30" y="0"/>
                  </a:lnTo>
                  <a:lnTo>
                    <a:pt x="24" y="2"/>
                  </a:lnTo>
                  <a:lnTo>
                    <a:pt x="24" y="2"/>
                  </a:lnTo>
                  <a:lnTo>
                    <a:pt x="18" y="6"/>
                  </a:lnTo>
                  <a:lnTo>
                    <a:pt x="16" y="4"/>
                  </a:lnTo>
                  <a:lnTo>
                    <a:pt x="12" y="6"/>
                  </a:lnTo>
                  <a:lnTo>
                    <a:pt x="0" y="10"/>
                  </a:lnTo>
                  <a:lnTo>
                    <a:pt x="0" y="10"/>
                  </a:lnTo>
                  <a:close/>
                </a:path>
              </a:pathLst>
            </a:custGeom>
            <a:solidFill>
              <a:srgbClr val="E0C0A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51"/>
            <p:cNvSpPr>
              <a:spLocks/>
            </p:cNvSpPr>
            <p:nvPr/>
          </p:nvSpPr>
          <p:spPr bwMode="auto">
            <a:xfrm>
              <a:off x="5727700" y="4681538"/>
              <a:ext cx="396875" cy="390525"/>
            </a:xfrm>
            <a:custGeom>
              <a:avLst/>
              <a:gdLst/>
              <a:ahLst/>
              <a:cxnLst>
                <a:cxn ang="0">
                  <a:pos x="168" y="186"/>
                </a:cxn>
                <a:cxn ang="0">
                  <a:pos x="166" y="178"/>
                </a:cxn>
                <a:cxn ang="0">
                  <a:pos x="202" y="166"/>
                </a:cxn>
                <a:cxn ang="0">
                  <a:pos x="234" y="152"/>
                </a:cxn>
                <a:cxn ang="0">
                  <a:pos x="228" y="152"/>
                </a:cxn>
                <a:cxn ang="0">
                  <a:pos x="224" y="150"/>
                </a:cxn>
                <a:cxn ang="0">
                  <a:pos x="226" y="142"/>
                </a:cxn>
                <a:cxn ang="0">
                  <a:pos x="230" y="128"/>
                </a:cxn>
                <a:cxn ang="0">
                  <a:pos x="240" y="120"/>
                </a:cxn>
                <a:cxn ang="0">
                  <a:pos x="246" y="112"/>
                </a:cxn>
                <a:cxn ang="0">
                  <a:pos x="242" y="112"/>
                </a:cxn>
                <a:cxn ang="0">
                  <a:pos x="240" y="92"/>
                </a:cxn>
                <a:cxn ang="0">
                  <a:pos x="248" y="72"/>
                </a:cxn>
                <a:cxn ang="0">
                  <a:pos x="248" y="66"/>
                </a:cxn>
                <a:cxn ang="0">
                  <a:pos x="246" y="56"/>
                </a:cxn>
                <a:cxn ang="0">
                  <a:pos x="244" y="46"/>
                </a:cxn>
                <a:cxn ang="0">
                  <a:pos x="244" y="36"/>
                </a:cxn>
                <a:cxn ang="0">
                  <a:pos x="218" y="24"/>
                </a:cxn>
                <a:cxn ang="0">
                  <a:pos x="200" y="14"/>
                </a:cxn>
                <a:cxn ang="0">
                  <a:pos x="190" y="12"/>
                </a:cxn>
                <a:cxn ang="0">
                  <a:pos x="184" y="4"/>
                </a:cxn>
                <a:cxn ang="0">
                  <a:pos x="154" y="10"/>
                </a:cxn>
                <a:cxn ang="0">
                  <a:pos x="156" y="20"/>
                </a:cxn>
                <a:cxn ang="0">
                  <a:pos x="148" y="30"/>
                </a:cxn>
                <a:cxn ang="0">
                  <a:pos x="154" y="40"/>
                </a:cxn>
                <a:cxn ang="0">
                  <a:pos x="152" y="48"/>
                </a:cxn>
                <a:cxn ang="0">
                  <a:pos x="146" y="60"/>
                </a:cxn>
                <a:cxn ang="0">
                  <a:pos x="142" y="68"/>
                </a:cxn>
                <a:cxn ang="0">
                  <a:pos x="144" y="86"/>
                </a:cxn>
                <a:cxn ang="0">
                  <a:pos x="142" y="92"/>
                </a:cxn>
                <a:cxn ang="0">
                  <a:pos x="158" y="104"/>
                </a:cxn>
                <a:cxn ang="0">
                  <a:pos x="164" y="102"/>
                </a:cxn>
                <a:cxn ang="0">
                  <a:pos x="160" y="126"/>
                </a:cxn>
                <a:cxn ang="0">
                  <a:pos x="156" y="122"/>
                </a:cxn>
                <a:cxn ang="0">
                  <a:pos x="144" y="118"/>
                </a:cxn>
                <a:cxn ang="0">
                  <a:pos x="130" y="104"/>
                </a:cxn>
                <a:cxn ang="0">
                  <a:pos x="114" y="96"/>
                </a:cxn>
                <a:cxn ang="0">
                  <a:pos x="104" y="94"/>
                </a:cxn>
                <a:cxn ang="0">
                  <a:pos x="92" y="94"/>
                </a:cxn>
                <a:cxn ang="0">
                  <a:pos x="80" y="92"/>
                </a:cxn>
                <a:cxn ang="0">
                  <a:pos x="72" y="86"/>
                </a:cxn>
                <a:cxn ang="0">
                  <a:pos x="72" y="78"/>
                </a:cxn>
                <a:cxn ang="0">
                  <a:pos x="60" y="78"/>
                </a:cxn>
                <a:cxn ang="0">
                  <a:pos x="50" y="74"/>
                </a:cxn>
                <a:cxn ang="0">
                  <a:pos x="46" y="80"/>
                </a:cxn>
                <a:cxn ang="0">
                  <a:pos x="48" y="100"/>
                </a:cxn>
                <a:cxn ang="0">
                  <a:pos x="48" y="120"/>
                </a:cxn>
                <a:cxn ang="0">
                  <a:pos x="0" y="124"/>
                </a:cxn>
                <a:cxn ang="0">
                  <a:pos x="0" y="220"/>
                </a:cxn>
                <a:cxn ang="0">
                  <a:pos x="4" y="228"/>
                </a:cxn>
                <a:cxn ang="0">
                  <a:pos x="16" y="238"/>
                </a:cxn>
                <a:cxn ang="0">
                  <a:pos x="26" y="238"/>
                </a:cxn>
                <a:cxn ang="0">
                  <a:pos x="42" y="238"/>
                </a:cxn>
                <a:cxn ang="0">
                  <a:pos x="56" y="242"/>
                </a:cxn>
                <a:cxn ang="0">
                  <a:pos x="76" y="244"/>
                </a:cxn>
                <a:cxn ang="0">
                  <a:pos x="94" y="244"/>
                </a:cxn>
                <a:cxn ang="0">
                  <a:pos x="104" y="242"/>
                </a:cxn>
                <a:cxn ang="0">
                  <a:pos x="114" y="240"/>
                </a:cxn>
                <a:cxn ang="0">
                  <a:pos x="126" y="216"/>
                </a:cxn>
                <a:cxn ang="0">
                  <a:pos x="146" y="200"/>
                </a:cxn>
                <a:cxn ang="0">
                  <a:pos x="156" y="194"/>
                </a:cxn>
                <a:cxn ang="0">
                  <a:pos x="156" y="194"/>
                </a:cxn>
              </a:cxnLst>
              <a:rect l="0" t="0" r="r" b="b"/>
              <a:pathLst>
                <a:path w="250" h="246">
                  <a:moveTo>
                    <a:pt x="170" y="190"/>
                  </a:moveTo>
                  <a:lnTo>
                    <a:pt x="170" y="190"/>
                  </a:lnTo>
                  <a:lnTo>
                    <a:pt x="168" y="186"/>
                  </a:lnTo>
                  <a:lnTo>
                    <a:pt x="168" y="182"/>
                  </a:lnTo>
                  <a:lnTo>
                    <a:pt x="168" y="182"/>
                  </a:lnTo>
                  <a:lnTo>
                    <a:pt x="166" y="178"/>
                  </a:lnTo>
                  <a:lnTo>
                    <a:pt x="166" y="178"/>
                  </a:lnTo>
                  <a:lnTo>
                    <a:pt x="182" y="172"/>
                  </a:lnTo>
                  <a:lnTo>
                    <a:pt x="202" y="166"/>
                  </a:lnTo>
                  <a:lnTo>
                    <a:pt x="202" y="166"/>
                  </a:lnTo>
                  <a:lnTo>
                    <a:pt x="218" y="160"/>
                  </a:lnTo>
                  <a:lnTo>
                    <a:pt x="234" y="152"/>
                  </a:lnTo>
                  <a:lnTo>
                    <a:pt x="234" y="152"/>
                  </a:lnTo>
                  <a:lnTo>
                    <a:pt x="230" y="152"/>
                  </a:lnTo>
                  <a:lnTo>
                    <a:pt x="228" y="152"/>
                  </a:lnTo>
                  <a:lnTo>
                    <a:pt x="226" y="152"/>
                  </a:lnTo>
                  <a:lnTo>
                    <a:pt x="224" y="150"/>
                  </a:lnTo>
                  <a:lnTo>
                    <a:pt x="224" y="150"/>
                  </a:lnTo>
                  <a:lnTo>
                    <a:pt x="224" y="148"/>
                  </a:lnTo>
                  <a:lnTo>
                    <a:pt x="224" y="146"/>
                  </a:lnTo>
                  <a:lnTo>
                    <a:pt x="226" y="142"/>
                  </a:lnTo>
                  <a:lnTo>
                    <a:pt x="228" y="134"/>
                  </a:lnTo>
                  <a:lnTo>
                    <a:pt x="228" y="134"/>
                  </a:lnTo>
                  <a:lnTo>
                    <a:pt x="230" y="128"/>
                  </a:lnTo>
                  <a:lnTo>
                    <a:pt x="232" y="124"/>
                  </a:lnTo>
                  <a:lnTo>
                    <a:pt x="240" y="120"/>
                  </a:lnTo>
                  <a:lnTo>
                    <a:pt x="240" y="120"/>
                  </a:lnTo>
                  <a:lnTo>
                    <a:pt x="244" y="116"/>
                  </a:lnTo>
                  <a:lnTo>
                    <a:pt x="246" y="114"/>
                  </a:lnTo>
                  <a:lnTo>
                    <a:pt x="246" y="112"/>
                  </a:lnTo>
                  <a:lnTo>
                    <a:pt x="244" y="112"/>
                  </a:lnTo>
                  <a:lnTo>
                    <a:pt x="244" y="112"/>
                  </a:lnTo>
                  <a:lnTo>
                    <a:pt x="242" y="112"/>
                  </a:lnTo>
                  <a:lnTo>
                    <a:pt x="242" y="108"/>
                  </a:lnTo>
                  <a:lnTo>
                    <a:pt x="240" y="92"/>
                  </a:lnTo>
                  <a:lnTo>
                    <a:pt x="240" y="92"/>
                  </a:lnTo>
                  <a:lnTo>
                    <a:pt x="242" y="78"/>
                  </a:lnTo>
                  <a:lnTo>
                    <a:pt x="244" y="74"/>
                  </a:lnTo>
                  <a:lnTo>
                    <a:pt x="248" y="72"/>
                  </a:lnTo>
                  <a:lnTo>
                    <a:pt x="248" y="72"/>
                  </a:lnTo>
                  <a:lnTo>
                    <a:pt x="250" y="68"/>
                  </a:lnTo>
                  <a:lnTo>
                    <a:pt x="248" y="66"/>
                  </a:lnTo>
                  <a:lnTo>
                    <a:pt x="246" y="62"/>
                  </a:lnTo>
                  <a:lnTo>
                    <a:pt x="246" y="56"/>
                  </a:lnTo>
                  <a:lnTo>
                    <a:pt x="246" y="56"/>
                  </a:lnTo>
                  <a:lnTo>
                    <a:pt x="248" y="52"/>
                  </a:lnTo>
                  <a:lnTo>
                    <a:pt x="248" y="50"/>
                  </a:lnTo>
                  <a:lnTo>
                    <a:pt x="244" y="46"/>
                  </a:lnTo>
                  <a:lnTo>
                    <a:pt x="242" y="42"/>
                  </a:lnTo>
                  <a:lnTo>
                    <a:pt x="242" y="38"/>
                  </a:lnTo>
                  <a:lnTo>
                    <a:pt x="244" y="36"/>
                  </a:lnTo>
                  <a:lnTo>
                    <a:pt x="244" y="36"/>
                  </a:lnTo>
                  <a:lnTo>
                    <a:pt x="226" y="30"/>
                  </a:lnTo>
                  <a:lnTo>
                    <a:pt x="218" y="24"/>
                  </a:lnTo>
                  <a:lnTo>
                    <a:pt x="210" y="18"/>
                  </a:lnTo>
                  <a:lnTo>
                    <a:pt x="200" y="14"/>
                  </a:lnTo>
                  <a:lnTo>
                    <a:pt x="200" y="14"/>
                  </a:lnTo>
                  <a:lnTo>
                    <a:pt x="194" y="14"/>
                  </a:lnTo>
                  <a:lnTo>
                    <a:pt x="192" y="14"/>
                  </a:lnTo>
                  <a:lnTo>
                    <a:pt x="190" y="12"/>
                  </a:lnTo>
                  <a:lnTo>
                    <a:pt x="190" y="12"/>
                  </a:lnTo>
                  <a:lnTo>
                    <a:pt x="186" y="4"/>
                  </a:lnTo>
                  <a:lnTo>
                    <a:pt x="184" y="4"/>
                  </a:lnTo>
                  <a:lnTo>
                    <a:pt x="184" y="4"/>
                  </a:lnTo>
                  <a:lnTo>
                    <a:pt x="184" y="0"/>
                  </a:lnTo>
                  <a:lnTo>
                    <a:pt x="154" y="10"/>
                  </a:lnTo>
                  <a:lnTo>
                    <a:pt x="154" y="10"/>
                  </a:lnTo>
                  <a:lnTo>
                    <a:pt x="156" y="14"/>
                  </a:lnTo>
                  <a:lnTo>
                    <a:pt x="156" y="20"/>
                  </a:lnTo>
                  <a:lnTo>
                    <a:pt x="154" y="26"/>
                  </a:lnTo>
                  <a:lnTo>
                    <a:pt x="148" y="30"/>
                  </a:lnTo>
                  <a:lnTo>
                    <a:pt x="148" y="30"/>
                  </a:lnTo>
                  <a:lnTo>
                    <a:pt x="150" y="36"/>
                  </a:lnTo>
                  <a:lnTo>
                    <a:pt x="152" y="38"/>
                  </a:lnTo>
                  <a:lnTo>
                    <a:pt x="154" y="40"/>
                  </a:lnTo>
                  <a:lnTo>
                    <a:pt x="154" y="44"/>
                  </a:lnTo>
                  <a:lnTo>
                    <a:pt x="154" y="44"/>
                  </a:lnTo>
                  <a:lnTo>
                    <a:pt x="152" y="48"/>
                  </a:lnTo>
                  <a:lnTo>
                    <a:pt x="152" y="52"/>
                  </a:lnTo>
                  <a:lnTo>
                    <a:pt x="150" y="56"/>
                  </a:lnTo>
                  <a:lnTo>
                    <a:pt x="146" y="60"/>
                  </a:lnTo>
                  <a:lnTo>
                    <a:pt x="146" y="60"/>
                  </a:lnTo>
                  <a:lnTo>
                    <a:pt x="144" y="64"/>
                  </a:lnTo>
                  <a:lnTo>
                    <a:pt x="142" y="68"/>
                  </a:lnTo>
                  <a:lnTo>
                    <a:pt x="142" y="76"/>
                  </a:lnTo>
                  <a:lnTo>
                    <a:pt x="142" y="82"/>
                  </a:lnTo>
                  <a:lnTo>
                    <a:pt x="144" y="86"/>
                  </a:lnTo>
                  <a:lnTo>
                    <a:pt x="144" y="86"/>
                  </a:lnTo>
                  <a:lnTo>
                    <a:pt x="142" y="88"/>
                  </a:lnTo>
                  <a:lnTo>
                    <a:pt x="142" y="92"/>
                  </a:lnTo>
                  <a:lnTo>
                    <a:pt x="152" y="100"/>
                  </a:lnTo>
                  <a:lnTo>
                    <a:pt x="152" y="100"/>
                  </a:lnTo>
                  <a:lnTo>
                    <a:pt x="158" y="104"/>
                  </a:lnTo>
                  <a:lnTo>
                    <a:pt x="160" y="104"/>
                  </a:lnTo>
                  <a:lnTo>
                    <a:pt x="160" y="102"/>
                  </a:lnTo>
                  <a:lnTo>
                    <a:pt x="164" y="102"/>
                  </a:lnTo>
                  <a:lnTo>
                    <a:pt x="164" y="128"/>
                  </a:lnTo>
                  <a:lnTo>
                    <a:pt x="164" y="128"/>
                  </a:lnTo>
                  <a:lnTo>
                    <a:pt x="160" y="126"/>
                  </a:lnTo>
                  <a:lnTo>
                    <a:pt x="158" y="126"/>
                  </a:lnTo>
                  <a:lnTo>
                    <a:pt x="156" y="122"/>
                  </a:lnTo>
                  <a:lnTo>
                    <a:pt x="156" y="122"/>
                  </a:lnTo>
                  <a:lnTo>
                    <a:pt x="154" y="120"/>
                  </a:lnTo>
                  <a:lnTo>
                    <a:pt x="150" y="120"/>
                  </a:lnTo>
                  <a:lnTo>
                    <a:pt x="144" y="118"/>
                  </a:lnTo>
                  <a:lnTo>
                    <a:pt x="138" y="112"/>
                  </a:lnTo>
                  <a:lnTo>
                    <a:pt x="138" y="112"/>
                  </a:lnTo>
                  <a:lnTo>
                    <a:pt x="130" y="104"/>
                  </a:lnTo>
                  <a:lnTo>
                    <a:pt x="124" y="102"/>
                  </a:lnTo>
                  <a:lnTo>
                    <a:pt x="118" y="100"/>
                  </a:lnTo>
                  <a:lnTo>
                    <a:pt x="114" y="96"/>
                  </a:lnTo>
                  <a:lnTo>
                    <a:pt x="114" y="96"/>
                  </a:lnTo>
                  <a:lnTo>
                    <a:pt x="108" y="92"/>
                  </a:lnTo>
                  <a:lnTo>
                    <a:pt x="104" y="94"/>
                  </a:lnTo>
                  <a:lnTo>
                    <a:pt x="100" y="94"/>
                  </a:lnTo>
                  <a:lnTo>
                    <a:pt x="92" y="94"/>
                  </a:lnTo>
                  <a:lnTo>
                    <a:pt x="92" y="94"/>
                  </a:lnTo>
                  <a:lnTo>
                    <a:pt x="84" y="92"/>
                  </a:lnTo>
                  <a:lnTo>
                    <a:pt x="82" y="92"/>
                  </a:lnTo>
                  <a:lnTo>
                    <a:pt x="80" y="92"/>
                  </a:lnTo>
                  <a:lnTo>
                    <a:pt x="76" y="90"/>
                  </a:lnTo>
                  <a:lnTo>
                    <a:pt x="76" y="90"/>
                  </a:lnTo>
                  <a:lnTo>
                    <a:pt x="72" y="86"/>
                  </a:lnTo>
                  <a:lnTo>
                    <a:pt x="72" y="82"/>
                  </a:lnTo>
                  <a:lnTo>
                    <a:pt x="72" y="78"/>
                  </a:lnTo>
                  <a:lnTo>
                    <a:pt x="72" y="78"/>
                  </a:lnTo>
                  <a:lnTo>
                    <a:pt x="70" y="76"/>
                  </a:lnTo>
                  <a:lnTo>
                    <a:pt x="60" y="78"/>
                  </a:lnTo>
                  <a:lnTo>
                    <a:pt x="60" y="78"/>
                  </a:lnTo>
                  <a:lnTo>
                    <a:pt x="54" y="78"/>
                  </a:lnTo>
                  <a:lnTo>
                    <a:pt x="52" y="76"/>
                  </a:lnTo>
                  <a:lnTo>
                    <a:pt x="50" y="74"/>
                  </a:lnTo>
                  <a:lnTo>
                    <a:pt x="48" y="72"/>
                  </a:lnTo>
                  <a:lnTo>
                    <a:pt x="48" y="72"/>
                  </a:lnTo>
                  <a:lnTo>
                    <a:pt x="46" y="80"/>
                  </a:lnTo>
                  <a:lnTo>
                    <a:pt x="46" y="86"/>
                  </a:lnTo>
                  <a:lnTo>
                    <a:pt x="46" y="90"/>
                  </a:lnTo>
                  <a:lnTo>
                    <a:pt x="48" y="100"/>
                  </a:lnTo>
                  <a:lnTo>
                    <a:pt x="48" y="100"/>
                  </a:lnTo>
                  <a:lnTo>
                    <a:pt x="46" y="116"/>
                  </a:lnTo>
                  <a:lnTo>
                    <a:pt x="48" y="120"/>
                  </a:lnTo>
                  <a:lnTo>
                    <a:pt x="50" y="124"/>
                  </a:lnTo>
                  <a:lnTo>
                    <a:pt x="0" y="124"/>
                  </a:lnTo>
                  <a:lnTo>
                    <a:pt x="0" y="124"/>
                  </a:lnTo>
                  <a:lnTo>
                    <a:pt x="0" y="218"/>
                  </a:lnTo>
                  <a:lnTo>
                    <a:pt x="0" y="218"/>
                  </a:lnTo>
                  <a:lnTo>
                    <a:pt x="0" y="220"/>
                  </a:lnTo>
                  <a:lnTo>
                    <a:pt x="4" y="226"/>
                  </a:lnTo>
                  <a:lnTo>
                    <a:pt x="4" y="226"/>
                  </a:lnTo>
                  <a:lnTo>
                    <a:pt x="4" y="228"/>
                  </a:lnTo>
                  <a:lnTo>
                    <a:pt x="6" y="228"/>
                  </a:lnTo>
                  <a:lnTo>
                    <a:pt x="10" y="230"/>
                  </a:lnTo>
                  <a:lnTo>
                    <a:pt x="16" y="238"/>
                  </a:lnTo>
                  <a:lnTo>
                    <a:pt x="16" y="238"/>
                  </a:lnTo>
                  <a:lnTo>
                    <a:pt x="22" y="238"/>
                  </a:lnTo>
                  <a:lnTo>
                    <a:pt x="26" y="238"/>
                  </a:lnTo>
                  <a:lnTo>
                    <a:pt x="32" y="238"/>
                  </a:lnTo>
                  <a:lnTo>
                    <a:pt x="42" y="238"/>
                  </a:lnTo>
                  <a:lnTo>
                    <a:pt x="42" y="238"/>
                  </a:lnTo>
                  <a:lnTo>
                    <a:pt x="50" y="236"/>
                  </a:lnTo>
                  <a:lnTo>
                    <a:pt x="54" y="238"/>
                  </a:lnTo>
                  <a:lnTo>
                    <a:pt x="56" y="242"/>
                  </a:lnTo>
                  <a:lnTo>
                    <a:pt x="60" y="244"/>
                  </a:lnTo>
                  <a:lnTo>
                    <a:pt x="60" y="244"/>
                  </a:lnTo>
                  <a:lnTo>
                    <a:pt x="76" y="244"/>
                  </a:lnTo>
                  <a:lnTo>
                    <a:pt x="86" y="244"/>
                  </a:lnTo>
                  <a:lnTo>
                    <a:pt x="94" y="244"/>
                  </a:lnTo>
                  <a:lnTo>
                    <a:pt x="94" y="244"/>
                  </a:lnTo>
                  <a:lnTo>
                    <a:pt x="98" y="246"/>
                  </a:lnTo>
                  <a:lnTo>
                    <a:pt x="100" y="244"/>
                  </a:lnTo>
                  <a:lnTo>
                    <a:pt x="104" y="242"/>
                  </a:lnTo>
                  <a:lnTo>
                    <a:pt x="110" y="242"/>
                  </a:lnTo>
                  <a:lnTo>
                    <a:pt x="110" y="242"/>
                  </a:lnTo>
                  <a:lnTo>
                    <a:pt x="114" y="240"/>
                  </a:lnTo>
                  <a:lnTo>
                    <a:pt x="118" y="236"/>
                  </a:lnTo>
                  <a:lnTo>
                    <a:pt x="124" y="224"/>
                  </a:lnTo>
                  <a:lnTo>
                    <a:pt x="126" y="216"/>
                  </a:lnTo>
                  <a:lnTo>
                    <a:pt x="132" y="210"/>
                  </a:lnTo>
                  <a:lnTo>
                    <a:pt x="138" y="204"/>
                  </a:lnTo>
                  <a:lnTo>
                    <a:pt x="146" y="200"/>
                  </a:lnTo>
                  <a:lnTo>
                    <a:pt x="146" y="200"/>
                  </a:lnTo>
                  <a:lnTo>
                    <a:pt x="154" y="196"/>
                  </a:lnTo>
                  <a:lnTo>
                    <a:pt x="156" y="194"/>
                  </a:lnTo>
                  <a:lnTo>
                    <a:pt x="154" y="194"/>
                  </a:lnTo>
                  <a:lnTo>
                    <a:pt x="154" y="194"/>
                  </a:lnTo>
                  <a:lnTo>
                    <a:pt x="156" y="194"/>
                  </a:lnTo>
                  <a:lnTo>
                    <a:pt x="170" y="190"/>
                  </a:lnTo>
                  <a:lnTo>
                    <a:pt x="170" y="190"/>
                  </a:lnTo>
                  <a:close/>
                </a:path>
              </a:pathLst>
            </a:custGeom>
            <a:solidFill>
              <a:srgbClr val="E2D1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2"/>
            <p:cNvSpPr>
              <a:spLocks/>
            </p:cNvSpPr>
            <p:nvPr/>
          </p:nvSpPr>
          <p:spPr bwMode="auto">
            <a:xfrm>
              <a:off x="5381625" y="4583113"/>
              <a:ext cx="425450" cy="495300"/>
            </a:xfrm>
            <a:custGeom>
              <a:avLst/>
              <a:gdLst/>
              <a:ahLst/>
              <a:cxnLst>
                <a:cxn ang="0">
                  <a:pos x="252" y="136"/>
                </a:cxn>
                <a:cxn ang="0">
                  <a:pos x="224" y="142"/>
                </a:cxn>
                <a:cxn ang="0">
                  <a:pos x="222" y="114"/>
                </a:cxn>
                <a:cxn ang="0">
                  <a:pos x="216" y="106"/>
                </a:cxn>
                <a:cxn ang="0">
                  <a:pos x="216" y="86"/>
                </a:cxn>
                <a:cxn ang="0">
                  <a:pos x="212" y="56"/>
                </a:cxn>
                <a:cxn ang="0">
                  <a:pos x="216" y="42"/>
                </a:cxn>
                <a:cxn ang="0">
                  <a:pos x="202" y="36"/>
                </a:cxn>
                <a:cxn ang="0">
                  <a:pos x="196" y="34"/>
                </a:cxn>
                <a:cxn ang="0">
                  <a:pos x="192" y="30"/>
                </a:cxn>
                <a:cxn ang="0">
                  <a:pos x="182" y="32"/>
                </a:cxn>
                <a:cxn ang="0">
                  <a:pos x="168" y="36"/>
                </a:cxn>
                <a:cxn ang="0">
                  <a:pos x="166" y="44"/>
                </a:cxn>
                <a:cxn ang="0">
                  <a:pos x="162" y="54"/>
                </a:cxn>
                <a:cxn ang="0">
                  <a:pos x="154" y="54"/>
                </a:cxn>
                <a:cxn ang="0">
                  <a:pos x="142" y="56"/>
                </a:cxn>
                <a:cxn ang="0">
                  <a:pos x="130" y="58"/>
                </a:cxn>
                <a:cxn ang="0">
                  <a:pos x="122" y="42"/>
                </a:cxn>
                <a:cxn ang="0">
                  <a:pos x="116" y="34"/>
                </a:cxn>
                <a:cxn ang="0">
                  <a:pos x="110" y="14"/>
                </a:cxn>
                <a:cxn ang="0">
                  <a:pos x="104" y="2"/>
                </a:cxn>
                <a:cxn ang="0">
                  <a:pos x="90" y="0"/>
                </a:cxn>
                <a:cxn ang="0">
                  <a:pos x="78" y="0"/>
                </a:cxn>
                <a:cxn ang="0">
                  <a:pos x="36" y="2"/>
                </a:cxn>
                <a:cxn ang="0">
                  <a:pos x="28" y="6"/>
                </a:cxn>
                <a:cxn ang="0">
                  <a:pos x="16" y="12"/>
                </a:cxn>
                <a:cxn ang="0">
                  <a:pos x="24" y="22"/>
                </a:cxn>
                <a:cxn ang="0">
                  <a:pos x="30" y="40"/>
                </a:cxn>
                <a:cxn ang="0">
                  <a:pos x="36" y="68"/>
                </a:cxn>
                <a:cxn ang="0">
                  <a:pos x="34" y="82"/>
                </a:cxn>
                <a:cxn ang="0">
                  <a:pos x="36" y="92"/>
                </a:cxn>
                <a:cxn ang="0">
                  <a:pos x="36" y="102"/>
                </a:cxn>
                <a:cxn ang="0">
                  <a:pos x="46" y="136"/>
                </a:cxn>
                <a:cxn ang="0">
                  <a:pos x="42" y="156"/>
                </a:cxn>
                <a:cxn ang="0">
                  <a:pos x="30" y="168"/>
                </a:cxn>
                <a:cxn ang="0">
                  <a:pos x="22" y="178"/>
                </a:cxn>
                <a:cxn ang="0">
                  <a:pos x="14" y="192"/>
                </a:cxn>
                <a:cxn ang="0">
                  <a:pos x="8" y="236"/>
                </a:cxn>
                <a:cxn ang="0">
                  <a:pos x="4" y="264"/>
                </a:cxn>
                <a:cxn ang="0">
                  <a:pos x="0" y="268"/>
                </a:cxn>
                <a:cxn ang="0">
                  <a:pos x="0" y="298"/>
                </a:cxn>
                <a:cxn ang="0">
                  <a:pos x="18" y="294"/>
                </a:cxn>
                <a:cxn ang="0">
                  <a:pos x="30" y="288"/>
                </a:cxn>
                <a:cxn ang="0">
                  <a:pos x="48" y="294"/>
                </a:cxn>
                <a:cxn ang="0">
                  <a:pos x="134" y="296"/>
                </a:cxn>
                <a:cxn ang="0">
                  <a:pos x="134" y="298"/>
                </a:cxn>
                <a:cxn ang="0">
                  <a:pos x="160" y="308"/>
                </a:cxn>
                <a:cxn ang="0">
                  <a:pos x="176" y="308"/>
                </a:cxn>
                <a:cxn ang="0">
                  <a:pos x="190" y="312"/>
                </a:cxn>
                <a:cxn ang="0">
                  <a:pos x="234" y="300"/>
                </a:cxn>
                <a:cxn ang="0">
                  <a:pos x="222" y="290"/>
                </a:cxn>
                <a:cxn ang="0">
                  <a:pos x="218" y="282"/>
                </a:cxn>
                <a:cxn ang="0">
                  <a:pos x="218" y="186"/>
                </a:cxn>
                <a:cxn ang="0">
                  <a:pos x="266" y="182"/>
                </a:cxn>
                <a:cxn ang="0">
                  <a:pos x="266" y="162"/>
                </a:cxn>
                <a:cxn ang="0">
                  <a:pos x="264" y="142"/>
                </a:cxn>
              </a:cxnLst>
              <a:rect l="0" t="0" r="r" b="b"/>
              <a:pathLst>
                <a:path w="268" h="312">
                  <a:moveTo>
                    <a:pt x="266" y="134"/>
                  </a:moveTo>
                  <a:lnTo>
                    <a:pt x="266" y="134"/>
                  </a:lnTo>
                  <a:lnTo>
                    <a:pt x="252" y="136"/>
                  </a:lnTo>
                  <a:lnTo>
                    <a:pt x="250" y="134"/>
                  </a:lnTo>
                  <a:lnTo>
                    <a:pt x="224" y="142"/>
                  </a:lnTo>
                  <a:lnTo>
                    <a:pt x="224" y="142"/>
                  </a:lnTo>
                  <a:lnTo>
                    <a:pt x="224" y="128"/>
                  </a:lnTo>
                  <a:lnTo>
                    <a:pt x="224" y="120"/>
                  </a:lnTo>
                  <a:lnTo>
                    <a:pt x="222" y="114"/>
                  </a:lnTo>
                  <a:lnTo>
                    <a:pt x="220" y="112"/>
                  </a:lnTo>
                  <a:lnTo>
                    <a:pt x="218" y="110"/>
                  </a:lnTo>
                  <a:lnTo>
                    <a:pt x="216" y="106"/>
                  </a:lnTo>
                  <a:lnTo>
                    <a:pt x="216" y="98"/>
                  </a:lnTo>
                  <a:lnTo>
                    <a:pt x="216" y="86"/>
                  </a:lnTo>
                  <a:lnTo>
                    <a:pt x="216" y="86"/>
                  </a:lnTo>
                  <a:lnTo>
                    <a:pt x="214" y="74"/>
                  </a:lnTo>
                  <a:lnTo>
                    <a:pt x="214" y="64"/>
                  </a:lnTo>
                  <a:lnTo>
                    <a:pt x="212" y="56"/>
                  </a:lnTo>
                  <a:lnTo>
                    <a:pt x="214" y="48"/>
                  </a:lnTo>
                  <a:lnTo>
                    <a:pt x="214" y="48"/>
                  </a:lnTo>
                  <a:lnTo>
                    <a:pt x="216" y="42"/>
                  </a:lnTo>
                  <a:lnTo>
                    <a:pt x="214" y="38"/>
                  </a:lnTo>
                  <a:lnTo>
                    <a:pt x="210" y="36"/>
                  </a:lnTo>
                  <a:lnTo>
                    <a:pt x="202" y="36"/>
                  </a:lnTo>
                  <a:lnTo>
                    <a:pt x="202" y="36"/>
                  </a:lnTo>
                  <a:lnTo>
                    <a:pt x="196" y="36"/>
                  </a:lnTo>
                  <a:lnTo>
                    <a:pt x="196" y="34"/>
                  </a:lnTo>
                  <a:lnTo>
                    <a:pt x="196" y="32"/>
                  </a:lnTo>
                  <a:lnTo>
                    <a:pt x="192" y="30"/>
                  </a:lnTo>
                  <a:lnTo>
                    <a:pt x="192" y="30"/>
                  </a:lnTo>
                  <a:lnTo>
                    <a:pt x="186" y="30"/>
                  </a:lnTo>
                  <a:lnTo>
                    <a:pt x="184" y="32"/>
                  </a:lnTo>
                  <a:lnTo>
                    <a:pt x="182" y="32"/>
                  </a:lnTo>
                  <a:lnTo>
                    <a:pt x="174" y="34"/>
                  </a:lnTo>
                  <a:lnTo>
                    <a:pt x="174" y="34"/>
                  </a:lnTo>
                  <a:lnTo>
                    <a:pt x="168" y="36"/>
                  </a:lnTo>
                  <a:lnTo>
                    <a:pt x="166" y="38"/>
                  </a:lnTo>
                  <a:lnTo>
                    <a:pt x="166" y="42"/>
                  </a:lnTo>
                  <a:lnTo>
                    <a:pt x="166" y="44"/>
                  </a:lnTo>
                  <a:lnTo>
                    <a:pt x="166" y="44"/>
                  </a:lnTo>
                  <a:lnTo>
                    <a:pt x="164" y="48"/>
                  </a:lnTo>
                  <a:lnTo>
                    <a:pt x="162" y="54"/>
                  </a:lnTo>
                  <a:lnTo>
                    <a:pt x="160" y="56"/>
                  </a:lnTo>
                  <a:lnTo>
                    <a:pt x="154" y="54"/>
                  </a:lnTo>
                  <a:lnTo>
                    <a:pt x="154" y="54"/>
                  </a:lnTo>
                  <a:lnTo>
                    <a:pt x="150" y="52"/>
                  </a:lnTo>
                  <a:lnTo>
                    <a:pt x="146" y="54"/>
                  </a:lnTo>
                  <a:lnTo>
                    <a:pt x="142" y="56"/>
                  </a:lnTo>
                  <a:lnTo>
                    <a:pt x="134" y="58"/>
                  </a:lnTo>
                  <a:lnTo>
                    <a:pt x="134" y="58"/>
                  </a:lnTo>
                  <a:lnTo>
                    <a:pt x="130" y="58"/>
                  </a:lnTo>
                  <a:lnTo>
                    <a:pt x="126" y="56"/>
                  </a:lnTo>
                  <a:lnTo>
                    <a:pt x="124" y="50"/>
                  </a:lnTo>
                  <a:lnTo>
                    <a:pt x="122" y="42"/>
                  </a:lnTo>
                  <a:lnTo>
                    <a:pt x="120" y="38"/>
                  </a:lnTo>
                  <a:lnTo>
                    <a:pt x="116" y="34"/>
                  </a:lnTo>
                  <a:lnTo>
                    <a:pt x="116" y="34"/>
                  </a:lnTo>
                  <a:lnTo>
                    <a:pt x="112" y="30"/>
                  </a:lnTo>
                  <a:lnTo>
                    <a:pt x="112" y="24"/>
                  </a:lnTo>
                  <a:lnTo>
                    <a:pt x="110" y="14"/>
                  </a:lnTo>
                  <a:lnTo>
                    <a:pt x="110" y="6"/>
                  </a:lnTo>
                  <a:lnTo>
                    <a:pt x="108" y="2"/>
                  </a:lnTo>
                  <a:lnTo>
                    <a:pt x="104" y="2"/>
                  </a:lnTo>
                  <a:lnTo>
                    <a:pt x="104" y="2"/>
                  </a:lnTo>
                  <a:lnTo>
                    <a:pt x="96" y="2"/>
                  </a:lnTo>
                  <a:lnTo>
                    <a:pt x="90" y="0"/>
                  </a:lnTo>
                  <a:lnTo>
                    <a:pt x="86" y="0"/>
                  </a:lnTo>
                  <a:lnTo>
                    <a:pt x="78" y="0"/>
                  </a:lnTo>
                  <a:lnTo>
                    <a:pt x="78" y="0"/>
                  </a:lnTo>
                  <a:lnTo>
                    <a:pt x="52" y="0"/>
                  </a:lnTo>
                  <a:lnTo>
                    <a:pt x="44" y="0"/>
                  </a:lnTo>
                  <a:lnTo>
                    <a:pt x="36" y="2"/>
                  </a:lnTo>
                  <a:lnTo>
                    <a:pt x="36" y="2"/>
                  </a:lnTo>
                  <a:lnTo>
                    <a:pt x="32" y="4"/>
                  </a:lnTo>
                  <a:lnTo>
                    <a:pt x="28" y="6"/>
                  </a:lnTo>
                  <a:lnTo>
                    <a:pt x="18" y="10"/>
                  </a:lnTo>
                  <a:lnTo>
                    <a:pt x="18" y="10"/>
                  </a:lnTo>
                  <a:lnTo>
                    <a:pt x="16" y="12"/>
                  </a:lnTo>
                  <a:lnTo>
                    <a:pt x="16" y="12"/>
                  </a:lnTo>
                  <a:lnTo>
                    <a:pt x="18" y="16"/>
                  </a:lnTo>
                  <a:lnTo>
                    <a:pt x="24" y="22"/>
                  </a:lnTo>
                  <a:lnTo>
                    <a:pt x="26" y="30"/>
                  </a:lnTo>
                  <a:lnTo>
                    <a:pt x="26" y="30"/>
                  </a:lnTo>
                  <a:lnTo>
                    <a:pt x="30" y="40"/>
                  </a:lnTo>
                  <a:lnTo>
                    <a:pt x="34" y="52"/>
                  </a:lnTo>
                  <a:lnTo>
                    <a:pt x="36" y="62"/>
                  </a:lnTo>
                  <a:lnTo>
                    <a:pt x="36" y="68"/>
                  </a:lnTo>
                  <a:lnTo>
                    <a:pt x="36" y="72"/>
                  </a:lnTo>
                  <a:lnTo>
                    <a:pt x="36" y="72"/>
                  </a:lnTo>
                  <a:lnTo>
                    <a:pt x="34" y="82"/>
                  </a:lnTo>
                  <a:lnTo>
                    <a:pt x="34" y="86"/>
                  </a:lnTo>
                  <a:lnTo>
                    <a:pt x="36" y="88"/>
                  </a:lnTo>
                  <a:lnTo>
                    <a:pt x="36" y="92"/>
                  </a:lnTo>
                  <a:lnTo>
                    <a:pt x="36" y="92"/>
                  </a:lnTo>
                  <a:lnTo>
                    <a:pt x="34" y="98"/>
                  </a:lnTo>
                  <a:lnTo>
                    <a:pt x="36" y="102"/>
                  </a:lnTo>
                  <a:lnTo>
                    <a:pt x="42" y="114"/>
                  </a:lnTo>
                  <a:lnTo>
                    <a:pt x="46" y="128"/>
                  </a:lnTo>
                  <a:lnTo>
                    <a:pt x="46" y="136"/>
                  </a:lnTo>
                  <a:lnTo>
                    <a:pt x="46" y="144"/>
                  </a:lnTo>
                  <a:lnTo>
                    <a:pt x="46" y="144"/>
                  </a:lnTo>
                  <a:lnTo>
                    <a:pt x="42" y="156"/>
                  </a:lnTo>
                  <a:lnTo>
                    <a:pt x="38" y="160"/>
                  </a:lnTo>
                  <a:lnTo>
                    <a:pt x="34" y="162"/>
                  </a:lnTo>
                  <a:lnTo>
                    <a:pt x="30" y="168"/>
                  </a:lnTo>
                  <a:lnTo>
                    <a:pt x="30" y="168"/>
                  </a:lnTo>
                  <a:lnTo>
                    <a:pt x="26" y="176"/>
                  </a:lnTo>
                  <a:lnTo>
                    <a:pt x="22" y="178"/>
                  </a:lnTo>
                  <a:lnTo>
                    <a:pt x="20" y="180"/>
                  </a:lnTo>
                  <a:lnTo>
                    <a:pt x="14" y="192"/>
                  </a:lnTo>
                  <a:lnTo>
                    <a:pt x="14" y="192"/>
                  </a:lnTo>
                  <a:lnTo>
                    <a:pt x="10" y="202"/>
                  </a:lnTo>
                  <a:lnTo>
                    <a:pt x="8" y="214"/>
                  </a:lnTo>
                  <a:lnTo>
                    <a:pt x="8" y="236"/>
                  </a:lnTo>
                  <a:lnTo>
                    <a:pt x="8" y="254"/>
                  </a:lnTo>
                  <a:lnTo>
                    <a:pt x="6" y="260"/>
                  </a:lnTo>
                  <a:lnTo>
                    <a:pt x="4" y="264"/>
                  </a:lnTo>
                  <a:lnTo>
                    <a:pt x="4" y="264"/>
                  </a:lnTo>
                  <a:lnTo>
                    <a:pt x="0" y="266"/>
                  </a:lnTo>
                  <a:lnTo>
                    <a:pt x="0" y="268"/>
                  </a:lnTo>
                  <a:lnTo>
                    <a:pt x="0" y="276"/>
                  </a:lnTo>
                  <a:lnTo>
                    <a:pt x="0" y="298"/>
                  </a:lnTo>
                  <a:lnTo>
                    <a:pt x="0" y="298"/>
                  </a:lnTo>
                  <a:lnTo>
                    <a:pt x="12" y="294"/>
                  </a:lnTo>
                  <a:lnTo>
                    <a:pt x="16" y="292"/>
                  </a:lnTo>
                  <a:lnTo>
                    <a:pt x="18" y="294"/>
                  </a:lnTo>
                  <a:lnTo>
                    <a:pt x="24" y="290"/>
                  </a:lnTo>
                  <a:lnTo>
                    <a:pt x="24" y="290"/>
                  </a:lnTo>
                  <a:lnTo>
                    <a:pt x="30" y="288"/>
                  </a:lnTo>
                  <a:lnTo>
                    <a:pt x="32" y="290"/>
                  </a:lnTo>
                  <a:lnTo>
                    <a:pt x="40" y="294"/>
                  </a:lnTo>
                  <a:lnTo>
                    <a:pt x="48" y="294"/>
                  </a:lnTo>
                  <a:lnTo>
                    <a:pt x="60" y="296"/>
                  </a:lnTo>
                  <a:lnTo>
                    <a:pt x="60" y="296"/>
                  </a:lnTo>
                  <a:lnTo>
                    <a:pt x="134" y="296"/>
                  </a:lnTo>
                  <a:lnTo>
                    <a:pt x="134" y="296"/>
                  </a:lnTo>
                  <a:lnTo>
                    <a:pt x="134" y="296"/>
                  </a:lnTo>
                  <a:lnTo>
                    <a:pt x="134" y="298"/>
                  </a:lnTo>
                  <a:lnTo>
                    <a:pt x="142" y="302"/>
                  </a:lnTo>
                  <a:lnTo>
                    <a:pt x="160" y="308"/>
                  </a:lnTo>
                  <a:lnTo>
                    <a:pt x="160" y="308"/>
                  </a:lnTo>
                  <a:lnTo>
                    <a:pt x="160" y="310"/>
                  </a:lnTo>
                  <a:lnTo>
                    <a:pt x="162" y="310"/>
                  </a:lnTo>
                  <a:lnTo>
                    <a:pt x="176" y="308"/>
                  </a:lnTo>
                  <a:lnTo>
                    <a:pt x="176" y="308"/>
                  </a:lnTo>
                  <a:lnTo>
                    <a:pt x="184" y="310"/>
                  </a:lnTo>
                  <a:lnTo>
                    <a:pt x="190" y="312"/>
                  </a:lnTo>
                  <a:lnTo>
                    <a:pt x="204" y="310"/>
                  </a:lnTo>
                  <a:lnTo>
                    <a:pt x="234" y="300"/>
                  </a:lnTo>
                  <a:lnTo>
                    <a:pt x="234" y="300"/>
                  </a:lnTo>
                  <a:lnTo>
                    <a:pt x="228" y="292"/>
                  </a:lnTo>
                  <a:lnTo>
                    <a:pt x="224" y="290"/>
                  </a:lnTo>
                  <a:lnTo>
                    <a:pt x="222" y="290"/>
                  </a:lnTo>
                  <a:lnTo>
                    <a:pt x="222" y="288"/>
                  </a:lnTo>
                  <a:lnTo>
                    <a:pt x="222" y="288"/>
                  </a:lnTo>
                  <a:lnTo>
                    <a:pt x="218" y="282"/>
                  </a:lnTo>
                  <a:lnTo>
                    <a:pt x="218" y="280"/>
                  </a:lnTo>
                  <a:lnTo>
                    <a:pt x="218" y="280"/>
                  </a:lnTo>
                  <a:lnTo>
                    <a:pt x="218" y="186"/>
                  </a:lnTo>
                  <a:lnTo>
                    <a:pt x="268" y="186"/>
                  </a:lnTo>
                  <a:lnTo>
                    <a:pt x="268" y="186"/>
                  </a:lnTo>
                  <a:lnTo>
                    <a:pt x="266" y="182"/>
                  </a:lnTo>
                  <a:lnTo>
                    <a:pt x="264" y="178"/>
                  </a:lnTo>
                  <a:lnTo>
                    <a:pt x="266" y="162"/>
                  </a:lnTo>
                  <a:lnTo>
                    <a:pt x="266" y="162"/>
                  </a:lnTo>
                  <a:lnTo>
                    <a:pt x="264" y="152"/>
                  </a:lnTo>
                  <a:lnTo>
                    <a:pt x="264" y="148"/>
                  </a:lnTo>
                  <a:lnTo>
                    <a:pt x="264" y="142"/>
                  </a:lnTo>
                  <a:lnTo>
                    <a:pt x="266" y="134"/>
                  </a:lnTo>
                  <a:lnTo>
                    <a:pt x="266" y="134"/>
                  </a:lnTo>
                  <a:close/>
                </a:path>
              </a:pathLst>
            </a:custGeom>
            <a:solidFill>
              <a:srgbClr val="F2E8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3"/>
            <p:cNvSpPr>
              <a:spLocks/>
            </p:cNvSpPr>
            <p:nvPr/>
          </p:nvSpPr>
          <p:spPr bwMode="auto">
            <a:xfrm>
              <a:off x="5403850" y="4119563"/>
              <a:ext cx="660400" cy="765175"/>
            </a:xfrm>
            <a:custGeom>
              <a:avLst/>
              <a:gdLst/>
              <a:ahLst/>
              <a:cxnLst>
                <a:cxn ang="0">
                  <a:pos x="154" y="6"/>
                </a:cxn>
                <a:cxn ang="0">
                  <a:pos x="184" y="14"/>
                </a:cxn>
                <a:cxn ang="0">
                  <a:pos x="206" y="18"/>
                </a:cxn>
                <a:cxn ang="0">
                  <a:pos x="236" y="16"/>
                </a:cxn>
                <a:cxn ang="0">
                  <a:pos x="268" y="4"/>
                </a:cxn>
                <a:cxn ang="0">
                  <a:pos x="278" y="2"/>
                </a:cxn>
                <a:cxn ang="0">
                  <a:pos x="334" y="16"/>
                </a:cxn>
                <a:cxn ang="0">
                  <a:pos x="358" y="24"/>
                </a:cxn>
                <a:cxn ang="0">
                  <a:pos x="374" y="24"/>
                </a:cxn>
                <a:cxn ang="0">
                  <a:pos x="398" y="54"/>
                </a:cxn>
                <a:cxn ang="0">
                  <a:pos x="404" y="76"/>
                </a:cxn>
                <a:cxn ang="0">
                  <a:pos x="414" y="82"/>
                </a:cxn>
                <a:cxn ang="0">
                  <a:pos x="390" y="118"/>
                </a:cxn>
                <a:cxn ang="0">
                  <a:pos x="374" y="154"/>
                </a:cxn>
                <a:cxn ang="0">
                  <a:pos x="372" y="186"/>
                </a:cxn>
                <a:cxn ang="0">
                  <a:pos x="360" y="198"/>
                </a:cxn>
                <a:cxn ang="0">
                  <a:pos x="370" y="240"/>
                </a:cxn>
                <a:cxn ang="0">
                  <a:pos x="368" y="270"/>
                </a:cxn>
                <a:cxn ang="0">
                  <a:pos x="368" y="306"/>
                </a:cxn>
                <a:cxn ang="0">
                  <a:pos x="388" y="354"/>
                </a:cxn>
                <a:cxn ang="0">
                  <a:pos x="352" y="384"/>
                </a:cxn>
                <a:cxn ang="0">
                  <a:pos x="358" y="398"/>
                </a:cxn>
                <a:cxn ang="0">
                  <a:pos x="348" y="418"/>
                </a:cxn>
                <a:cxn ang="0">
                  <a:pos x="346" y="442"/>
                </a:cxn>
                <a:cxn ang="0">
                  <a:pos x="364" y="456"/>
                </a:cxn>
                <a:cxn ang="0">
                  <a:pos x="360" y="476"/>
                </a:cxn>
                <a:cxn ang="0">
                  <a:pos x="342" y="466"/>
                </a:cxn>
                <a:cxn ang="0">
                  <a:pos x="312" y="446"/>
                </a:cxn>
                <a:cxn ang="0">
                  <a:pos x="286" y="446"/>
                </a:cxn>
                <a:cxn ang="0">
                  <a:pos x="276" y="432"/>
                </a:cxn>
                <a:cxn ang="0">
                  <a:pos x="256" y="430"/>
                </a:cxn>
                <a:cxn ang="0">
                  <a:pos x="210" y="434"/>
                </a:cxn>
                <a:cxn ang="0">
                  <a:pos x="204" y="402"/>
                </a:cxn>
                <a:cxn ang="0">
                  <a:pos x="200" y="356"/>
                </a:cxn>
                <a:cxn ang="0">
                  <a:pos x="196" y="328"/>
                </a:cxn>
                <a:cxn ang="0">
                  <a:pos x="178" y="322"/>
                </a:cxn>
                <a:cxn ang="0">
                  <a:pos x="160" y="326"/>
                </a:cxn>
                <a:cxn ang="0">
                  <a:pos x="150" y="340"/>
                </a:cxn>
                <a:cxn ang="0">
                  <a:pos x="132" y="346"/>
                </a:cxn>
                <a:cxn ang="0">
                  <a:pos x="110" y="342"/>
                </a:cxn>
                <a:cxn ang="0">
                  <a:pos x="98" y="316"/>
                </a:cxn>
                <a:cxn ang="0">
                  <a:pos x="82" y="294"/>
                </a:cxn>
                <a:cxn ang="0">
                  <a:pos x="30" y="292"/>
                </a:cxn>
                <a:cxn ang="0">
                  <a:pos x="10" y="298"/>
                </a:cxn>
                <a:cxn ang="0">
                  <a:pos x="6" y="292"/>
                </a:cxn>
                <a:cxn ang="0">
                  <a:pos x="12" y="258"/>
                </a:cxn>
                <a:cxn ang="0">
                  <a:pos x="32" y="258"/>
                </a:cxn>
                <a:cxn ang="0">
                  <a:pos x="46" y="256"/>
                </a:cxn>
                <a:cxn ang="0">
                  <a:pos x="58" y="258"/>
                </a:cxn>
                <a:cxn ang="0">
                  <a:pos x="84" y="230"/>
                </a:cxn>
                <a:cxn ang="0">
                  <a:pos x="98" y="176"/>
                </a:cxn>
                <a:cxn ang="0">
                  <a:pos x="124" y="140"/>
                </a:cxn>
                <a:cxn ang="0">
                  <a:pos x="130" y="84"/>
                </a:cxn>
                <a:cxn ang="0">
                  <a:pos x="136" y="58"/>
                </a:cxn>
              </a:cxnLst>
              <a:rect l="0" t="0" r="r" b="b"/>
              <a:pathLst>
                <a:path w="416" h="482">
                  <a:moveTo>
                    <a:pt x="138" y="42"/>
                  </a:moveTo>
                  <a:lnTo>
                    <a:pt x="138" y="42"/>
                  </a:lnTo>
                  <a:lnTo>
                    <a:pt x="142" y="22"/>
                  </a:lnTo>
                  <a:lnTo>
                    <a:pt x="146" y="12"/>
                  </a:lnTo>
                  <a:lnTo>
                    <a:pt x="150" y="8"/>
                  </a:lnTo>
                  <a:lnTo>
                    <a:pt x="154" y="6"/>
                  </a:lnTo>
                  <a:lnTo>
                    <a:pt x="162" y="4"/>
                  </a:lnTo>
                  <a:lnTo>
                    <a:pt x="162" y="4"/>
                  </a:lnTo>
                  <a:lnTo>
                    <a:pt x="168" y="4"/>
                  </a:lnTo>
                  <a:lnTo>
                    <a:pt x="172" y="6"/>
                  </a:lnTo>
                  <a:lnTo>
                    <a:pt x="178" y="10"/>
                  </a:lnTo>
                  <a:lnTo>
                    <a:pt x="184" y="14"/>
                  </a:lnTo>
                  <a:lnTo>
                    <a:pt x="186" y="16"/>
                  </a:lnTo>
                  <a:lnTo>
                    <a:pt x="190" y="14"/>
                  </a:lnTo>
                  <a:lnTo>
                    <a:pt x="190" y="14"/>
                  </a:lnTo>
                  <a:lnTo>
                    <a:pt x="194" y="14"/>
                  </a:lnTo>
                  <a:lnTo>
                    <a:pt x="198" y="16"/>
                  </a:lnTo>
                  <a:lnTo>
                    <a:pt x="206" y="18"/>
                  </a:lnTo>
                  <a:lnTo>
                    <a:pt x="216" y="22"/>
                  </a:lnTo>
                  <a:lnTo>
                    <a:pt x="222" y="24"/>
                  </a:lnTo>
                  <a:lnTo>
                    <a:pt x="230" y="22"/>
                  </a:lnTo>
                  <a:lnTo>
                    <a:pt x="230" y="22"/>
                  </a:lnTo>
                  <a:lnTo>
                    <a:pt x="232" y="20"/>
                  </a:lnTo>
                  <a:lnTo>
                    <a:pt x="236" y="16"/>
                  </a:lnTo>
                  <a:lnTo>
                    <a:pt x="240" y="12"/>
                  </a:lnTo>
                  <a:lnTo>
                    <a:pt x="250" y="10"/>
                  </a:lnTo>
                  <a:lnTo>
                    <a:pt x="250" y="10"/>
                  </a:lnTo>
                  <a:lnTo>
                    <a:pt x="264" y="8"/>
                  </a:lnTo>
                  <a:lnTo>
                    <a:pt x="266" y="6"/>
                  </a:lnTo>
                  <a:lnTo>
                    <a:pt x="268" y="4"/>
                  </a:lnTo>
                  <a:lnTo>
                    <a:pt x="268" y="2"/>
                  </a:lnTo>
                  <a:lnTo>
                    <a:pt x="268" y="0"/>
                  </a:lnTo>
                  <a:lnTo>
                    <a:pt x="272" y="0"/>
                  </a:lnTo>
                  <a:lnTo>
                    <a:pt x="272" y="0"/>
                  </a:lnTo>
                  <a:lnTo>
                    <a:pt x="274" y="0"/>
                  </a:lnTo>
                  <a:lnTo>
                    <a:pt x="278" y="2"/>
                  </a:lnTo>
                  <a:lnTo>
                    <a:pt x="290" y="4"/>
                  </a:lnTo>
                  <a:lnTo>
                    <a:pt x="324" y="6"/>
                  </a:lnTo>
                  <a:lnTo>
                    <a:pt x="324" y="6"/>
                  </a:lnTo>
                  <a:lnTo>
                    <a:pt x="328" y="12"/>
                  </a:lnTo>
                  <a:lnTo>
                    <a:pt x="330" y="14"/>
                  </a:lnTo>
                  <a:lnTo>
                    <a:pt x="334" y="16"/>
                  </a:lnTo>
                  <a:lnTo>
                    <a:pt x="338" y="20"/>
                  </a:lnTo>
                  <a:lnTo>
                    <a:pt x="338" y="20"/>
                  </a:lnTo>
                  <a:lnTo>
                    <a:pt x="342" y="24"/>
                  </a:lnTo>
                  <a:lnTo>
                    <a:pt x="346" y="24"/>
                  </a:lnTo>
                  <a:lnTo>
                    <a:pt x="350" y="24"/>
                  </a:lnTo>
                  <a:lnTo>
                    <a:pt x="358" y="24"/>
                  </a:lnTo>
                  <a:lnTo>
                    <a:pt x="358" y="24"/>
                  </a:lnTo>
                  <a:lnTo>
                    <a:pt x="362" y="24"/>
                  </a:lnTo>
                  <a:lnTo>
                    <a:pt x="364" y="22"/>
                  </a:lnTo>
                  <a:lnTo>
                    <a:pt x="368" y="20"/>
                  </a:lnTo>
                  <a:lnTo>
                    <a:pt x="374" y="24"/>
                  </a:lnTo>
                  <a:lnTo>
                    <a:pt x="374" y="24"/>
                  </a:lnTo>
                  <a:lnTo>
                    <a:pt x="392" y="38"/>
                  </a:lnTo>
                  <a:lnTo>
                    <a:pt x="398" y="42"/>
                  </a:lnTo>
                  <a:lnTo>
                    <a:pt x="404" y="42"/>
                  </a:lnTo>
                  <a:lnTo>
                    <a:pt x="404" y="42"/>
                  </a:lnTo>
                  <a:lnTo>
                    <a:pt x="398" y="52"/>
                  </a:lnTo>
                  <a:lnTo>
                    <a:pt x="398" y="54"/>
                  </a:lnTo>
                  <a:lnTo>
                    <a:pt x="400" y="56"/>
                  </a:lnTo>
                  <a:lnTo>
                    <a:pt x="400" y="64"/>
                  </a:lnTo>
                  <a:lnTo>
                    <a:pt x="400" y="64"/>
                  </a:lnTo>
                  <a:lnTo>
                    <a:pt x="400" y="70"/>
                  </a:lnTo>
                  <a:lnTo>
                    <a:pt x="402" y="74"/>
                  </a:lnTo>
                  <a:lnTo>
                    <a:pt x="404" y="76"/>
                  </a:lnTo>
                  <a:lnTo>
                    <a:pt x="406" y="76"/>
                  </a:lnTo>
                  <a:lnTo>
                    <a:pt x="412" y="78"/>
                  </a:lnTo>
                  <a:lnTo>
                    <a:pt x="414" y="78"/>
                  </a:lnTo>
                  <a:lnTo>
                    <a:pt x="416" y="80"/>
                  </a:lnTo>
                  <a:lnTo>
                    <a:pt x="416" y="80"/>
                  </a:lnTo>
                  <a:lnTo>
                    <a:pt x="414" y="82"/>
                  </a:lnTo>
                  <a:lnTo>
                    <a:pt x="412" y="82"/>
                  </a:lnTo>
                  <a:lnTo>
                    <a:pt x="410" y="86"/>
                  </a:lnTo>
                  <a:lnTo>
                    <a:pt x="406" y="94"/>
                  </a:lnTo>
                  <a:lnTo>
                    <a:pt x="406" y="94"/>
                  </a:lnTo>
                  <a:lnTo>
                    <a:pt x="398" y="110"/>
                  </a:lnTo>
                  <a:lnTo>
                    <a:pt x="390" y="118"/>
                  </a:lnTo>
                  <a:lnTo>
                    <a:pt x="384" y="124"/>
                  </a:lnTo>
                  <a:lnTo>
                    <a:pt x="382" y="132"/>
                  </a:lnTo>
                  <a:lnTo>
                    <a:pt x="382" y="132"/>
                  </a:lnTo>
                  <a:lnTo>
                    <a:pt x="378" y="142"/>
                  </a:lnTo>
                  <a:lnTo>
                    <a:pt x="376" y="148"/>
                  </a:lnTo>
                  <a:lnTo>
                    <a:pt x="374" y="154"/>
                  </a:lnTo>
                  <a:lnTo>
                    <a:pt x="378" y="166"/>
                  </a:lnTo>
                  <a:lnTo>
                    <a:pt x="378" y="166"/>
                  </a:lnTo>
                  <a:lnTo>
                    <a:pt x="374" y="170"/>
                  </a:lnTo>
                  <a:lnTo>
                    <a:pt x="372" y="174"/>
                  </a:lnTo>
                  <a:lnTo>
                    <a:pt x="372" y="182"/>
                  </a:lnTo>
                  <a:lnTo>
                    <a:pt x="372" y="186"/>
                  </a:lnTo>
                  <a:lnTo>
                    <a:pt x="372" y="188"/>
                  </a:lnTo>
                  <a:lnTo>
                    <a:pt x="370" y="192"/>
                  </a:lnTo>
                  <a:lnTo>
                    <a:pt x="364" y="196"/>
                  </a:lnTo>
                  <a:lnTo>
                    <a:pt x="364" y="196"/>
                  </a:lnTo>
                  <a:lnTo>
                    <a:pt x="362" y="196"/>
                  </a:lnTo>
                  <a:lnTo>
                    <a:pt x="360" y="198"/>
                  </a:lnTo>
                  <a:lnTo>
                    <a:pt x="358" y="202"/>
                  </a:lnTo>
                  <a:lnTo>
                    <a:pt x="360" y="210"/>
                  </a:lnTo>
                  <a:lnTo>
                    <a:pt x="360" y="210"/>
                  </a:lnTo>
                  <a:lnTo>
                    <a:pt x="366" y="234"/>
                  </a:lnTo>
                  <a:lnTo>
                    <a:pt x="368" y="238"/>
                  </a:lnTo>
                  <a:lnTo>
                    <a:pt x="370" y="240"/>
                  </a:lnTo>
                  <a:lnTo>
                    <a:pt x="372" y="240"/>
                  </a:lnTo>
                  <a:lnTo>
                    <a:pt x="372" y="240"/>
                  </a:lnTo>
                  <a:lnTo>
                    <a:pt x="374" y="242"/>
                  </a:lnTo>
                  <a:lnTo>
                    <a:pt x="374" y="242"/>
                  </a:lnTo>
                  <a:lnTo>
                    <a:pt x="370" y="258"/>
                  </a:lnTo>
                  <a:lnTo>
                    <a:pt x="368" y="270"/>
                  </a:lnTo>
                  <a:lnTo>
                    <a:pt x="368" y="280"/>
                  </a:lnTo>
                  <a:lnTo>
                    <a:pt x="368" y="288"/>
                  </a:lnTo>
                  <a:lnTo>
                    <a:pt x="370" y="298"/>
                  </a:lnTo>
                  <a:lnTo>
                    <a:pt x="370" y="302"/>
                  </a:lnTo>
                  <a:lnTo>
                    <a:pt x="368" y="306"/>
                  </a:lnTo>
                  <a:lnTo>
                    <a:pt x="368" y="306"/>
                  </a:lnTo>
                  <a:lnTo>
                    <a:pt x="366" y="310"/>
                  </a:lnTo>
                  <a:lnTo>
                    <a:pt x="368" y="314"/>
                  </a:lnTo>
                  <a:lnTo>
                    <a:pt x="374" y="326"/>
                  </a:lnTo>
                  <a:lnTo>
                    <a:pt x="384" y="340"/>
                  </a:lnTo>
                  <a:lnTo>
                    <a:pt x="386" y="346"/>
                  </a:lnTo>
                  <a:lnTo>
                    <a:pt x="388" y="354"/>
                  </a:lnTo>
                  <a:lnTo>
                    <a:pt x="358" y="364"/>
                  </a:lnTo>
                  <a:lnTo>
                    <a:pt x="358" y="364"/>
                  </a:lnTo>
                  <a:lnTo>
                    <a:pt x="360" y="368"/>
                  </a:lnTo>
                  <a:lnTo>
                    <a:pt x="360" y="374"/>
                  </a:lnTo>
                  <a:lnTo>
                    <a:pt x="358" y="380"/>
                  </a:lnTo>
                  <a:lnTo>
                    <a:pt x="352" y="384"/>
                  </a:lnTo>
                  <a:lnTo>
                    <a:pt x="352" y="384"/>
                  </a:lnTo>
                  <a:lnTo>
                    <a:pt x="354" y="390"/>
                  </a:lnTo>
                  <a:lnTo>
                    <a:pt x="356" y="392"/>
                  </a:lnTo>
                  <a:lnTo>
                    <a:pt x="358" y="394"/>
                  </a:lnTo>
                  <a:lnTo>
                    <a:pt x="358" y="398"/>
                  </a:lnTo>
                  <a:lnTo>
                    <a:pt x="358" y="398"/>
                  </a:lnTo>
                  <a:lnTo>
                    <a:pt x="356" y="402"/>
                  </a:lnTo>
                  <a:lnTo>
                    <a:pt x="356" y="406"/>
                  </a:lnTo>
                  <a:lnTo>
                    <a:pt x="354" y="410"/>
                  </a:lnTo>
                  <a:lnTo>
                    <a:pt x="350" y="414"/>
                  </a:lnTo>
                  <a:lnTo>
                    <a:pt x="350" y="414"/>
                  </a:lnTo>
                  <a:lnTo>
                    <a:pt x="348" y="418"/>
                  </a:lnTo>
                  <a:lnTo>
                    <a:pt x="346" y="422"/>
                  </a:lnTo>
                  <a:lnTo>
                    <a:pt x="346" y="430"/>
                  </a:lnTo>
                  <a:lnTo>
                    <a:pt x="346" y="436"/>
                  </a:lnTo>
                  <a:lnTo>
                    <a:pt x="348" y="440"/>
                  </a:lnTo>
                  <a:lnTo>
                    <a:pt x="348" y="440"/>
                  </a:lnTo>
                  <a:lnTo>
                    <a:pt x="346" y="442"/>
                  </a:lnTo>
                  <a:lnTo>
                    <a:pt x="346" y="446"/>
                  </a:lnTo>
                  <a:lnTo>
                    <a:pt x="356" y="454"/>
                  </a:lnTo>
                  <a:lnTo>
                    <a:pt x="356" y="454"/>
                  </a:lnTo>
                  <a:lnTo>
                    <a:pt x="362" y="458"/>
                  </a:lnTo>
                  <a:lnTo>
                    <a:pt x="364" y="458"/>
                  </a:lnTo>
                  <a:lnTo>
                    <a:pt x="364" y="456"/>
                  </a:lnTo>
                  <a:lnTo>
                    <a:pt x="368" y="456"/>
                  </a:lnTo>
                  <a:lnTo>
                    <a:pt x="368" y="482"/>
                  </a:lnTo>
                  <a:lnTo>
                    <a:pt x="368" y="482"/>
                  </a:lnTo>
                  <a:lnTo>
                    <a:pt x="364" y="480"/>
                  </a:lnTo>
                  <a:lnTo>
                    <a:pt x="362" y="480"/>
                  </a:lnTo>
                  <a:lnTo>
                    <a:pt x="360" y="476"/>
                  </a:lnTo>
                  <a:lnTo>
                    <a:pt x="360" y="476"/>
                  </a:lnTo>
                  <a:lnTo>
                    <a:pt x="358" y="474"/>
                  </a:lnTo>
                  <a:lnTo>
                    <a:pt x="354" y="474"/>
                  </a:lnTo>
                  <a:lnTo>
                    <a:pt x="348" y="472"/>
                  </a:lnTo>
                  <a:lnTo>
                    <a:pt x="342" y="466"/>
                  </a:lnTo>
                  <a:lnTo>
                    <a:pt x="342" y="466"/>
                  </a:lnTo>
                  <a:lnTo>
                    <a:pt x="334" y="458"/>
                  </a:lnTo>
                  <a:lnTo>
                    <a:pt x="328" y="456"/>
                  </a:lnTo>
                  <a:lnTo>
                    <a:pt x="322" y="454"/>
                  </a:lnTo>
                  <a:lnTo>
                    <a:pt x="318" y="450"/>
                  </a:lnTo>
                  <a:lnTo>
                    <a:pt x="318" y="450"/>
                  </a:lnTo>
                  <a:lnTo>
                    <a:pt x="312" y="446"/>
                  </a:lnTo>
                  <a:lnTo>
                    <a:pt x="308" y="448"/>
                  </a:lnTo>
                  <a:lnTo>
                    <a:pt x="304" y="448"/>
                  </a:lnTo>
                  <a:lnTo>
                    <a:pt x="296" y="448"/>
                  </a:lnTo>
                  <a:lnTo>
                    <a:pt x="296" y="448"/>
                  </a:lnTo>
                  <a:lnTo>
                    <a:pt x="288" y="446"/>
                  </a:lnTo>
                  <a:lnTo>
                    <a:pt x="286" y="446"/>
                  </a:lnTo>
                  <a:lnTo>
                    <a:pt x="284" y="446"/>
                  </a:lnTo>
                  <a:lnTo>
                    <a:pt x="280" y="444"/>
                  </a:lnTo>
                  <a:lnTo>
                    <a:pt x="280" y="444"/>
                  </a:lnTo>
                  <a:lnTo>
                    <a:pt x="276" y="440"/>
                  </a:lnTo>
                  <a:lnTo>
                    <a:pt x="276" y="436"/>
                  </a:lnTo>
                  <a:lnTo>
                    <a:pt x="276" y="432"/>
                  </a:lnTo>
                  <a:lnTo>
                    <a:pt x="276" y="432"/>
                  </a:lnTo>
                  <a:lnTo>
                    <a:pt x="274" y="430"/>
                  </a:lnTo>
                  <a:lnTo>
                    <a:pt x="264" y="432"/>
                  </a:lnTo>
                  <a:lnTo>
                    <a:pt x="264" y="432"/>
                  </a:lnTo>
                  <a:lnTo>
                    <a:pt x="258" y="432"/>
                  </a:lnTo>
                  <a:lnTo>
                    <a:pt x="256" y="430"/>
                  </a:lnTo>
                  <a:lnTo>
                    <a:pt x="254" y="428"/>
                  </a:lnTo>
                  <a:lnTo>
                    <a:pt x="252" y="426"/>
                  </a:lnTo>
                  <a:lnTo>
                    <a:pt x="252" y="426"/>
                  </a:lnTo>
                  <a:lnTo>
                    <a:pt x="238" y="428"/>
                  </a:lnTo>
                  <a:lnTo>
                    <a:pt x="236" y="426"/>
                  </a:lnTo>
                  <a:lnTo>
                    <a:pt x="210" y="434"/>
                  </a:lnTo>
                  <a:lnTo>
                    <a:pt x="210" y="434"/>
                  </a:lnTo>
                  <a:lnTo>
                    <a:pt x="210" y="420"/>
                  </a:lnTo>
                  <a:lnTo>
                    <a:pt x="210" y="412"/>
                  </a:lnTo>
                  <a:lnTo>
                    <a:pt x="208" y="406"/>
                  </a:lnTo>
                  <a:lnTo>
                    <a:pt x="206" y="404"/>
                  </a:lnTo>
                  <a:lnTo>
                    <a:pt x="204" y="402"/>
                  </a:lnTo>
                  <a:lnTo>
                    <a:pt x="202" y="398"/>
                  </a:lnTo>
                  <a:lnTo>
                    <a:pt x="202" y="390"/>
                  </a:lnTo>
                  <a:lnTo>
                    <a:pt x="202" y="378"/>
                  </a:lnTo>
                  <a:lnTo>
                    <a:pt x="202" y="378"/>
                  </a:lnTo>
                  <a:lnTo>
                    <a:pt x="200" y="366"/>
                  </a:lnTo>
                  <a:lnTo>
                    <a:pt x="200" y="356"/>
                  </a:lnTo>
                  <a:lnTo>
                    <a:pt x="198" y="348"/>
                  </a:lnTo>
                  <a:lnTo>
                    <a:pt x="200" y="340"/>
                  </a:lnTo>
                  <a:lnTo>
                    <a:pt x="200" y="340"/>
                  </a:lnTo>
                  <a:lnTo>
                    <a:pt x="202" y="334"/>
                  </a:lnTo>
                  <a:lnTo>
                    <a:pt x="200" y="330"/>
                  </a:lnTo>
                  <a:lnTo>
                    <a:pt x="196" y="328"/>
                  </a:lnTo>
                  <a:lnTo>
                    <a:pt x="188" y="328"/>
                  </a:lnTo>
                  <a:lnTo>
                    <a:pt x="188" y="328"/>
                  </a:lnTo>
                  <a:lnTo>
                    <a:pt x="182" y="328"/>
                  </a:lnTo>
                  <a:lnTo>
                    <a:pt x="182" y="326"/>
                  </a:lnTo>
                  <a:lnTo>
                    <a:pt x="182" y="324"/>
                  </a:lnTo>
                  <a:lnTo>
                    <a:pt x="178" y="322"/>
                  </a:lnTo>
                  <a:lnTo>
                    <a:pt x="178" y="322"/>
                  </a:lnTo>
                  <a:lnTo>
                    <a:pt x="172" y="322"/>
                  </a:lnTo>
                  <a:lnTo>
                    <a:pt x="170" y="324"/>
                  </a:lnTo>
                  <a:lnTo>
                    <a:pt x="168" y="324"/>
                  </a:lnTo>
                  <a:lnTo>
                    <a:pt x="160" y="326"/>
                  </a:lnTo>
                  <a:lnTo>
                    <a:pt x="160" y="326"/>
                  </a:lnTo>
                  <a:lnTo>
                    <a:pt x="154" y="328"/>
                  </a:lnTo>
                  <a:lnTo>
                    <a:pt x="152" y="330"/>
                  </a:lnTo>
                  <a:lnTo>
                    <a:pt x="152" y="334"/>
                  </a:lnTo>
                  <a:lnTo>
                    <a:pt x="152" y="336"/>
                  </a:lnTo>
                  <a:lnTo>
                    <a:pt x="152" y="336"/>
                  </a:lnTo>
                  <a:lnTo>
                    <a:pt x="150" y="340"/>
                  </a:lnTo>
                  <a:lnTo>
                    <a:pt x="148" y="346"/>
                  </a:lnTo>
                  <a:lnTo>
                    <a:pt x="146" y="348"/>
                  </a:lnTo>
                  <a:lnTo>
                    <a:pt x="140" y="346"/>
                  </a:lnTo>
                  <a:lnTo>
                    <a:pt x="140" y="346"/>
                  </a:lnTo>
                  <a:lnTo>
                    <a:pt x="136" y="344"/>
                  </a:lnTo>
                  <a:lnTo>
                    <a:pt x="132" y="346"/>
                  </a:lnTo>
                  <a:lnTo>
                    <a:pt x="128" y="348"/>
                  </a:lnTo>
                  <a:lnTo>
                    <a:pt x="120" y="350"/>
                  </a:lnTo>
                  <a:lnTo>
                    <a:pt x="120" y="350"/>
                  </a:lnTo>
                  <a:lnTo>
                    <a:pt x="116" y="350"/>
                  </a:lnTo>
                  <a:lnTo>
                    <a:pt x="112" y="348"/>
                  </a:lnTo>
                  <a:lnTo>
                    <a:pt x="110" y="342"/>
                  </a:lnTo>
                  <a:lnTo>
                    <a:pt x="108" y="334"/>
                  </a:lnTo>
                  <a:lnTo>
                    <a:pt x="106" y="330"/>
                  </a:lnTo>
                  <a:lnTo>
                    <a:pt x="102" y="326"/>
                  </a:lnTo>
                  <a:lnTo>
                    <a:pt x="102" y="326"/>
                  </a:lnTo>
                  <a:lnTo>
                    <a:pt x="98" y="322"/>
                  </a:lnTo>
                  <a:lnTo>
                    <a:pt x="98" y="316"/>
                  </a:lnTo>
                  <a:lnTo>
                    <a:pt x="96" y="306"/>
                  </a:lnTo>
                  <a:lnTo>
                    <a:pt x="96" y="298"/>
                  </a:lnTo>
                  <a:lnTo>
                    <a:pt x="94" y="294"/>
                  </a:lnTo>
                  <a:lnTo>
                    <a:pt x="90" y="294"/>
                  </a:lnTo>
                  <a:lnTo>
                    <a:pt x="90" y="294"/>
                  </a:lnTo>
                  <a:lnTo>
                    <a:pt x="82" y="294"/>
                  </a:lnTo>
                  <a:lnTo>
                    <a:pt x="76" y="292"/>
                  </a:lnTo>
                  <a:lnTo>
                    <a:pt x="72" y="292"/>
                  </a:lnTo>
                  <a:lnTo>
                    <a:pt x="64" y="292"/>
                  </a:lnTo>
                  <a:lnTo>
                    <a:pt x="64" y="292"/>
                  </a:lnTo>
                  <a:lnTo>
                    <a:pt x="38" y="292"/>
                  </a:lnTo>
                  <a:lnTo>
                    <a:pt x="30" y="292"/>
                  </a:lnTo>
                  <a:lnTo>
                    <a:pt x="22" y="294"/>
                  </a:lnTo>
                  <a:lnTo>
                    <a:pt x="22" y="294"/>
                  </a:lnTo>
                  <a:lnTo>
                    <a:pt x="18" y="296"/>
                  </a:lnTo>
                  <a:lnTo>
                    <a:pt x="14" y="296"/>
                  </a:lnTo>
                  <a:lnTo>
                    <a:pt x="12" y="296"/>
                  </a:lnTo>
                  <a:lnTo>
                    <a:pt x="10" y="298"/>
                  </a:lnTo>
                  <a:lnTo>
                    <a:pt x="10" y="298"/>
                  </a:lnTo>
                  <a:lnTo>
                    <a:pt x="6" y="298"/>
                  </a:lnTo>
                  <a:lnTo>
                    <a:pt x="2" y="298"/>
                  </a:lnTo>
                  <a:lnTo>
                    <a:pt x="0" y="294"/>
                  </a:lnTo>
                  <a:lnTo>
                    <a:pt x="0" y="294"/>
                  </a:lnTo>
                  <a:lnTo>
                    <a:pt x="6" y="292"/>
                  </a:lnTo>
                  <a:lnTo>
                    <a:pt x="10" y="290"/>
                  </a:lnTo>
                  <a:lnTo>
                    <a:pt x="6" y="276"/>
                  </a:lnTo>
                  <a:lnTo>
                    <a:pt x="6" y="276"/>
                  </a:lnTo>
                  <a:lnTo>
                    <a:pt x="6" y="266"/>
                  </a:lnTo>
                  <a:lnTo>
                    <a:pt x="10" y="260"/>
                  </a:lnTo>
                  <a:lnTo>
                    <a:pt x="12" y="258"/>
                  </a:lnTo>
                  <a:lnTo>
                    <a:pt x="16" y="254"/>
                  </a:lnTo>
                  <a:lnTo>
                    <a:pt x="16" y="254"/>
                  </a:lnTo>
                  <a:lnTo>
                    <a:pt x="24" y="260"/>
                  </a:lnTo>
                  <a:lnTo>
                    <a:pt x="28" y="260"/>
                  </a:lnTo>
                  <a:lnTo>
                    <a:pt x="32" y="258"/>
                  </a:lnTo>
                  <a:lnTo>
                    <a:pt x="32" y="258"/>
                  </a:lnTo>
                  <a:lnTo>
                    <a:pt x="36" y="254"/>
                  </a:lnTo>
                  <a:lnTo>
                    <a:pt x="38" y="254"/>
                  </a:lnTo>
                  <a:lnTo>
                    <a:pt x="38" y="256"/>
                  </a:lnTo>
                  <a:lnTo>
                    <a:pt x="42" y="256"/>
                  </a:lnTo>
                  <a:lnTo>
                    <a:pt x="42" y="256"/>
                  </a:lnTo>
                  <a:lnTo>
                    <a:pt x="46" y="256"/>
                  </a:lnTo>
                  <a:lnTo>
                    <a:pt x="48" y="258"/>
                  </a:lnTo>
                  <a:lnTo>
                    <a:pt x="50" y="264"/>
                  </a:lnTo>
                  <a:lnTo>
                    <a:pt x="52" y="266"/>
                  </a:lnTo>
                  <a:lnTo>
                    <a:pt x="52" y="266"/>
                  </a:lnTo>
                  <a:lnTo>
                    <a:pt x="58" y="258"/>
                  </a:lnTo>
                  <a:lnTo>
                    <a:pt x="58" y="258"/>
                  </a:lnTo>
                  <a:lnTo>
                    <a:pt x="62" y="250"/>
                  </a:lnTo>
                  <a:lnTo>
                    <a:pt x="66" y="246"/>
                  </a:lnTo>
                  <a:lnTo>
                    <a:pt x="72" y="242"/>
                  </a:lnTo>
                  <a:lnTo>
                    <a:pt x="78" y="240"/>
                  </a:lnTo>
                  <a:lnTo>
                    <a:pt x="80" y="236"/>
                  </a:lnTo>
                  <a:lnTo>
                    <a:pt x="84" y="230"/>
                  </a:lnTo>
                  <a:lnTo>
                    <a:pt x="84" y="230"/>
                  </a:lnTo>
                  <a:lnTo>
                    <a:pt x="90" y="216"/>
                  </a:lnTo>
                  <a:lnTo>
                    <a:pt x="92" y="202"/>
                  </a:lnTo>
                  <a:lnTo>
                    <a:pt x="94" y="188"/>
                  </a:lnTo>
                  <a:lnTo>
                    <a:pt x="98" y="176"/>
                  </a:lnTo>
                  <a:lnTo>
                    <a:pt x="98" y="176"/>
                  </a:lnTo>
                  <a:lnTo>
                    <a:pt x="102" y="172"/>
                  </a:lnTo>
                  <a:lnTo>
                    <a:pt x="106" y="170"/>
                  </a:lnTo>
                  <a:lnTo>
                    <a:pt x="110" y="166"/>
                  </a:lnTo>
                  <a:lnTo>
                    <a:pt x="120" y="150"/>
                  </a:lnTo>
                  <a:lnTo>
                    <a:pt x="120" y="150"/>
                  </a:lnTo>
                  <a:lnTo>
                    <a:pt x="124" y="140"/>
                  </a:lnTo>
                  <a:lnTo>
                    <a:pt x="126" y="134"/>
                  </a:lnTo>
                  <a:lnTo>
                    <a:pt x="124" y="126"/>
                  </a:lnTo>
                  <a:lnTo>
                    <a:pt x="126" y="112"/>
                  </a:lnTo>
                  <a:lnTo>
                    <a:pt x="126" y="112"/>
                  </a:lnTo>
                  <a:lnTo>
                    <a:pt x="128" y="92"/>
                  </a:lnTo>
                  <a:lnTo>
                    <a:pt x="130" y="84"/>
                  </a:lnTo>
                  <a:lnTo>
                    <a:pt x="132" y="80"/>
                  </a:lnTo>
                  <a:lnTo>
                    <a:pt x="132" y="76"/>
                  </a:lnTo>
                  <a:lnTo>
                    <a:pt x="132" y="76"/>
                  </a:lnTo>
                  <a:lnTo>
                    <a:pt x="130" y="70"/>
                  </a:lnTo>
                  <a:lnTo>
                    <a:pt x="132" y="66"/>
                  </a:lnTo>
                  <a:lnTo>
                    <a:pt x="136" y="58"/>
                  </a:lnTo>
                  <a:lnTo>
                    <a:pt x="138" y="42"/>
                  </a:lnTo>
                  <a:lnTo>
                    <a:pt x="138" y="42"/>
                  </a:lnTo>
                  <a:close/>
                </a:path>
              </a:pathLst>
            </a:custGeom>
            <a:solidFill>
              <a:srgbClr val="86CFC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4"/>
            <p:cNvSpPr>
              <a:spLocks/>
            </p:cNvSpPr>
            <p:nvPr/>
          </p:nvSpPr>
          <p:spPr bwMode="auto">
            <a:xfrm>
              <a:off x="5508625" y="5246688"/>
              <a:ext cx="542925" cy="485775"/>
            </a:xfrm>
            <a:custGeom>
              <a:avLst/>
              <a:gdLst/>
              <a:ahLst/>
              <a:cxnLst>
                <a:cxn ang="0">
                  <a:pos x="292" y="0"/>
                </a:cxn>
                <a:cxn ang="0">
                  <a:pos x="312" y="4"/>
                </a:cxn>
                <a:cxn ang="0">
                  <a:pos x="326" y="6"/>
                </a:cxn>
                <a:cxn ang="0">
                  <a:pos x="332" y="44"/>
                </a:cxn>
                <a:cxn ang="0">
                  <a:pos x="326" y="74"/>
                </a:cxn>
                <a:cxn ang="0">
                  <a:pos x="310" y="84"/>
                </a:cxn>
                <a:cxn ang="0">
                  <a:pos x="300" y="102"/>
                </a:cxn>
                <a:cxn ang="0">
                  <a:pos x="308" y="118"/>
                </a:cxn>
                <a:cxn ang="0">
                  <a:pos x="328" y="122"/>
                </a:cxn>
                <a:cxn ang="0">
                  <a:pos x="328" y="112"/>
                </a:cxn>
                <a:cxn ang="0">
                  <a:pos x="336" y="134"/>
                </a:cxn>
                <a:cxn ang="0">
                  <a:pos x="318" y="158"/>
                </a:cxn>
                <a:cxn ang="0">
                  <a:pos x="294" y="188"/>
                </a:cxn>
                <a:cxn ang="0">
                  <a:pos x="266" y="222"/>
                </a:cxn>
                <a:cxn ang="0">
                  <a:pos x="246" y="246"/>
                </a:cxn>
                <a:cxn ang="0">
                  <a:pos x="226" y="270"/>
                </a:cxn>
                <a:cxn ang="0">
                  <a:pos x="196" y="284"/>
                </a:cxn>
                <a:cxn ang="0">
                  <a:pos x="184" y="290"/>
                </a:cxn>
                <a:cxn ang="0">
                  <a:pos x="174" y="294"/>
                </a:cxn>
                <a:cxn ang="0">
                  <a:pos x="164" y="298"/>
                </a:cxn>
                <a:cxn ang="0">
                  <a:pos x="142" y="294"/>
                </a:cxn>
                <a:cxn ang="0">
                  <a:pos x="128" y="292"/>
                </a:cxn>
                <a:cxn ang="0">
                  <a:pos x="116" y="298"/>
                </a:cxn>
                <a:cxn ang="0">
                  <a:pos x="104" y="300"/>
                </a:cxn>
                <a:cxn ang="0">
                  <a:pos x="86" y="304"/>
                </a:cxn>
                <a:cxn ang="0">
                  <a:pos x="68" y="304"/>
                </a:cxn>
                <a:cxn ang="0">
                  <a:pos x="50" y="294"/>
                </a:cxn>
                <a:cxn ang="0">
                  <a:pos x="52" y="304"/>
                </a:cxn>
                <a:cxn ang="0">
                  <a:pos x="42" y="296"/>
                </a:cxn>
                <a:cxn ang="0">
                  <a:pos x="38" y="282"/>
                </a:cxn>
                <a:cxn ang="0">
                  <a:pos x="36" y="270"/>
                </a:cxn>
                <a:cxn ang="0">
                  <a:pos x="40" y="256"/>
                </a:cxn>
                <a:cxn ang="0">
                  <a:pos x="40" y="236"/>
                </a:cxn>
                <a:cxn ang="0">
                  <a:pos x="30" y="222"/>
                </a:cxn>
                <a:cxn ang="0">
                  <a:pos x="16" y="198"/>
                </a:cxn>
                <a:cxn ang="0">
                  <a:pos x="10" y="160"/>
                </a:cxn>
                <a:cxn ang="0">
                  <a:pos x="12" y="144"/>
                </a:cxn>
                <a:cxn ang="0">
                  <a:pos x="28" y="142"/>
                </a:cxn>
                <a:cxn ang="0">
                  <a:pos x="38" y="158"/>
                </a:cxn>
                <a:cxn ang="0">
                  <a:pos x="56" y="156"/>
                </a:cxn>
                <a:cxn ang="0">
                  <a:pos x="72" y="146"/>
                </a:cxn>
                <a:cxn ang="0">
                  <a:pos x="90" y="72"/>
                </a:cxn>
                <a:cxn ang="0">
                  <a:pos x="106" y="94"/>
                </a:cxn>
                <a:cxn ang="0">
                  <a:pos x="102" y="112"/>
                </a:cxn>
                <a:cxn ang="0">
                  <a:pos x="118" y="112"/>
                </a:cxn>
                <a:cxn ang="0">
                  <a:pos x="126" y="106"/>
                </a:cxn>
                <a:cxn ang="0">
                  <a:pos x="130" y="106"/>
                </a:cxn>
                <a:cxn ang="0">
                  <a:pos x="142" y="94"/>
                </a:cxn>
                <a:cxn ang="0">
                  <a:pos x="142" y="86"/>
                </a:cxn>
                <a:cxn ang="0">
                  <a:pos x="164" y="78"/>
                </a:cxn>
                <a:cxn ang="0">
                  <a:pos x="174" y="84"/>
                </a:cxn>
                <a:cxn ang="0">
                  <a:pos x="192" y="82"/>
                </a:cxn>
                <a:cxn ang="0">
                  <a:pos x="212" y="62"/>
                </a:cxn>
                <a:cxn ang="0">
                  <a:pos x="230" y="46"/>
                </a:cxn>
                <a:cxn ang="0">
                  <a:pos x="246" y="24"/>
                </a:cxn>
                <a:cxn ang="0">
                  <a:pos x="268" y="8"/>
                </a:cxn>
                <a:cxn ang="0">
                  <a:pos x="278" y="4"/>
                </a:cxn>
              </a:cxnLst>
              <a:rect l="0" t="0" r="r" b="b"/>
              <a:pathLst>
                <a:path w="342" h="306">
                  <a:moveTo>
                    <a:pt x="282" y="2"/>
                  </a:moveTo>
                  <a:lnTo>
                    <a:pt x="282" y="2"/>
                  </a:lnTo>
                  <a:lnTo>
                    <a:pt x="286" y="0"/>
                  </a:lnTo>
                  <a:lnTo>
                    <a:pt x="292" y="0"/>
                  </a:lnTo>
                  <a:lnTo>
                    <a:pt x="298" y="2"/>
                  </a:lnTo>
                  <a:lnTo>
                    <a:pt x="306" y="4"/>
                  </a:lnTo>
                  <a:lnTo>
                    <a:pt x="312" y="4"/>
                  </a:lnTo>
                  <a:lnTo>
                    <a:pt x="312" y="4"/>
                  </a:lnTo>
                  <a:lnTo>
                    <a:pt x="320" y="4"/>
                  </a:lnTo>
                  <a:lnTo>
                    <a:pt x="324" y="6"/>
                  </a:lnTo>
                  <a:lnTo>
                    <a:pt x="326" y="6"/>
                  </a:lnTo>
                  <a:lnTo>
                    <a:pt x="326" y="6"/>
                  </a:lnTo>
                  <a:lnTo>
                    <a:pt x="332" y="18"/>
                  </a:lnTo>
                  <a:lnTo>
                    <a:pt x="332" y="22"/>
                  </a:lnTo>
                  <a:lnTo>
                    <a:pt x="330" y="30"/>
                  </a:lnTo>
                  <a:lnTo>
                    <a:pt x="332" y="44"/>
                  </a:lnTo>
                  <a:lnTo>
                    <a:pt x="332" y="44"/>
                  </a:lnTo>
                  <a:lnTo>
                    <a:pt x="332" y="58"/>
                  </a:lnTo>
                  <a:lnTo>
                    <a:pt x="330" y="66"/>
                  </a:lnTo>
                  <a:lnTo>
                    <a:pt x="326" y="74"/>
                  </a:lnTo>
                  <a:lnTo>
                    <a:pt x="322" y="88"/>
                  </a:lnTo>
                  <a:lnTo>
                    <a:pt x="322" y="88"/>
                  </a:lnTo>
                  <a:lnTo>
                    <a:pt x="314" y="84"/>
                  </a:lnTo>
                  <a:lnTo>
                    <a:pt x="310" y="84"/>
                  </a:lnTo>
                  <a:lnTo>
                    <a:pt x="308" y="88"/>
                  </a:lnTo>
                  <a:lnTo>
                    <a:pt x="304" y="94"/>
                  </a:lnTo>
                  <a:lnTo>
                    <a:pt x="304" y="94"/>
                  </a:lnTo>
                  <a:lnTo>
                    <a:pt x="300" y="102"/>
                  </a:lnTo>
                  <a:lnTo>
                    <a:pt x="300" y="108"/>
                  </a:lnTo>
                  <a:lnTo>
                    <a:pt x="300" y="112"/>
                  </a:lnTo>
                  <a:lnTo>
                    <a:pt x="308" y="118"/>
                  </a:lnTo>
                  <a:lnTo>
                    <a:pt x="308" y="118"/>
                  </a:lnTo>
                  <a:lnTo>
                    <a:pt x="316" y="122"/>
                  </a:lnTo>
                  <a:lnTo>
                    <a:pt x="320" y="124"/>
                  </a:lnTo>
                  <a:lnTo>
                    <a:pt x="324" y="124"/>
                  </a:lnTo>
                  <a:lnTo>
                    <a:pt x="328" y="122"/>
                  </a:lnTo>
                  <a:lnTo>
                    <a:pt x="328" y="122"/>
                  </a:lnTo>
                  <a:lnTo>
                    <a:pt x="330" y="120"/>
                  </a:lnTo>
                  <a:lnTo>
                    <a:pt x="330" y="116"/>
                  </a:lnTo>
                  <a:lnTo>
                    <a:pt x="328" y="112"/>
                  </a:lnTo>
                  <a:lnTo>
                    <a:pt x="330" y="110"/>
                  </a:lnTo>
                  <a:lnTo>
                    <a:pt x="342" y="110"/>
                  </a:lnTo>
                  <a:lnTo>
                    <a:pt x="342" y="110"/>
                  </a:lnTo>
                  <a:lnTo>
                    <a:pt x="336" y="134"/>
                  </a:lnTo>
                  <a:lnTo>
                    <a:pt x="332" y="148"/>
                  </a:lnTo>
                  <a:lnTo>
                    <a:pt x="328" y="154"/>
                  </a:lnTo>
                  <a:lnTo>
                    <a:pt x="326" y="156"/>
                  </a:lnTo>
                  <a:lnTo>
                    <a:pt x="318" y="158"/>
                  </a:lnTo>
                  <a:lnTo>
                    <a:pt x="318" y="158"/>
                  </a:lnTo>
                  <a:lnTo>
                    <a:pt x="312" y="160"/>
                  </a:lnTo>
                  <a:lnTo>
                    <a:pt x="306" y="168"/>
                  </a:lnTo>
                  <a:lnTo>
                    <a:pt x="294" y="188"/>
                  </a:lnTo>
                  <a:lnTo>
                    <a:pt x="282" y="210"/>
                  </a:lnTo>
                  <a:lnTo>
                    <a:pt x="274" y="218"/>
                  </a:lnTo>
                  <a:lnTo>
                    <a:pt x="266" y="222"/>
                  </a:lnTo>
                  <a:lnTo>
                    <a:pt x="266" y="222"/>
                  </a:lnTo>
                  <a:lnTo>
                    <a:pt x="262" y="224"/>
                  </a:lnTo>
                  <a:lnTo>
                    <a:pt x="260" y="226"/>
                  </a:lnTo>
                  <a:lnTo>
                    <a:pt x="252" y="236"/>
                  </a:lnTo>
                  <a:lnTo>
                    <a:pt x="246" y="246"/>
                  </a:lnTo>
                  <a:lnTo>
                    <a:pt x="240" y="252"/>
                  </a:lnTo>
                  <a:lnTo>
                    <a:pt x="240" y="252"/>
                  </a:lnTo>
                  <a:lnTo>
                    <a:pt x="234" y="260"/>
                  </a:lnTo>
                  <a:lnTo>
                    <a:pt x="226" y="270"/>
                  </a:lnTo>
                  <a:lnTo>
                    <a:pt x="222" y="274"/>
                  </a:lnTo>
                  <a:lnTo>
                    <a:pt x="214" y="278"/>
                  </a:lnTo>
                  <a:lnTo>
                    <a:pt x="206" y="282"/>
                  </a:lnTo>
                  <a:lnTo>
                    <a:pt x="196" y="284"/>
                  </a:lnTo>
                  <a:lnTo>
                    <a:pt x="196" y="284"/>
                  </a:lnTo>
                  <a:lnTo>
                    <a:pt x="192" y="284"/>
                  </a:lnTo>
                  <a:lnTo>
                    <a:pt x="188" y="286"/>
                  </a:lnTo>
                  <a:lnTo>
                    <a:pt x="184" y="290"/>
                  </a:lnTo>
                  <a:lnTo>
                    <a:pt x="180" y="294"/>
                  </a:lnTo>
                  <a:lnTo>
                    <a:pt x="178" y="294"/>
                  </a:lnTo>
                  <a:lnTo>
                    <a:pt x="174" y="294"/>
                  </a:lnTo>
                  <a:lnTo>
                    <a:pt x="174" y="294"/>
                  </a:lnTo>
                  <a:lnTo>
                    <a:pt x="170" y="292"/>
                  </a:lnTo>
                  <a:lnTo>
                    <a:pt x="168" y="294"/>
                  </a:lnTo>
                  <a:lnTo>
                    <a:pt x="166" y="296"/>
                  </a:lnTo>
                  <a:lnTo>
                    <a:pt x="164" y="298"/>
                  </a:lnTo>
                  <a:lnTo>
                    <a:pt x="158" y="296"/>
                  </a:lnTo>
                  <a:lnTo>
                    <a:pt x="158" y="296"/>
                  </a:lnTo>
                  <a:lnTo>
                    <a:pt x="148" y="294"/>
                  </a:lnTo>
                  <a:lnTo>
                    <a:pt x="142" y="294"/>
                  </a:lnTo>
                  <a:lnTo>
                    <a:pt x="136" y="294"/>
                  </a:lnTo>
                  <a:lnTo>
                    <a:pt x="136" y="294"/>
                  </a:lnTo>
                  <a:lnTo>
                    <a:pt x="132" y="294"/>
                  </a:lnTo>
                  <a:lnTo>
                    <a:pt x="128" y="292"/>
                  </a:lnTo>
                  <a:lnTo>
                    <a:pt x="122" y="292"/>
                  </a:lnTo>
                  <a:lnTo>
                    <a:pt x="118" y="294"/>
                  </a:lnTo>
                  <a:lnTo>
                    <a:pt x="118" y="294"/>
                  </a:lnTo>
                  <a:lnTo>
                    <a:pt x="116" y="298"/>
                  </a:lnTo>
                  <a:lnTo>
                    <a:pt x="112" y="300"/>
                  </a:lnTo>
                  <a:lnTo>
                    <a:pt x="108" y="300"/>
                  </a:lnTo>
                  <a:lnTo>
                    <a:pt x="104" y="300"/>
                  </a:lnTo>
                  <a:lnTo>
                    <a:pt x="104" y="300"/>
                  </a:lnTo>
                  <a:lnTo>
                    <a:pt x="100" y="302"/>
                  </a:lnTo>
                  <a:lnTo>
                    <a:pt x="98" y="300"/>
                  </a:lnTo>
                  <a:lnTo>
                    <a:pt x="94" y="300"/>
                  </a:lnTo>
                  <a:lnTo>
                    <a:pt x="86" y="304"/>
                  </a:lnTo>
                  <a:lnTo>
                    <a:pt x="86" y="304"/>
                  </a:lnTo>
                  <a:lnTo>
                    <a:pt x="80" y="306"/>
                  </a:lnTo>
                  <a:lnTo>
                    <a:pt x="74" y="306"/>
                  </a:lnTo>
                  <a:lnTo>
                    <a:pt x="68" y="304"/>
                  </a:lnTo>
                  <a:lnTo>
                    <a:pt x="64" y="302"/>
                  </a:lnTo>
                  <a:lnTo>
                    <a:pt x="56" y="296"/>
                  </a:lnTo>
                  <a:lnTo>
                    <a:pt x="54" y="294"/>
                  </a:lnTo>
                  <a:lnTo>
                    <a:pt x="50" y="294"/>
                  </a:lnTo>
                  <a:lnTo>
                    <a:pt x="50" y="294"/>
                  </a:lnTo>
                  <a:lnTo>
                    <a:pt x="48" y="296"/>
                  </a:lnTo>
                  <a:lnTo>
                    <a:pt x="50" y="300"/>
                  </a:lnTo>
                  <a:lnTo>
                    <a:pt x="52" y="304"/>
                  </a:lnTo>
                  <a:lnTo>
                    <a:pt x="52" y="304"/>
                  </a:lnTo>
                  <a:lnTo>
                    <a:pt x="46" y="300"/>
                  </a:lnTo>
                  <a:lnTo>
                    <a:pt x="44" y="298"/>
                  </a:lnTo>
                  <a:lnTo>
                    <a:pt x="42" y="296"/>
                  </a:lnTo>
                  <a:lnTo>
                    <a:pt x="42" y="294"/>
                  </a:lnTo>
                  <a:lnTo>
                    <a:pt x="42" y="288"/>
                  </a:lnTo>
                  <a:lnTo>
                    <a:pt x="42" y="284"/>
                  </a:lnTo>
                  <a:lnTo>
                    <a:pt x="38" y="282"/>
                  </a:lnTo>
                  <a:lnTo>
                    <a:pt x="38" y="282"/>
                  </a:lnTo>
                  <a:lnTo>
                    <a:pt x="36" y="278"/>
                  </a:lnTo>
                  <a:lnTo>
                    <a:pt x="36" y="274"/>
                  </a:lnTo>
                  <a:lnTo>
                    <a:pt x="36" y="270"/>
                  </a:lnTo>
                  <a:lnTo>
                    <a:pt x="32" y="264"/>
                  </a:lnTo>
                  <a:lnTo>
                    <a:pt x="32" y="264"/>
                  </a:lnTo>
                  <a:lnTo>
                    <a:pt x="38" y="260"/>
                  </a:lnTo>
                  <a:lnTo>
                    <a:pt x="40" y="256"/>
                  </a:lnTo>
                  <a:lnTo>
                    <a:pt x="38" y="250"/>
                  </a:lnTo>
                  <a:lnTo>
                    <a:pt x="38" y="250"/>
                  </a:lnTo>
                  <a:lnTo>
                    <a:pt x="38" y="244"/>
                  </a:lnTo>
                  <a:lnTo>
                    <a:pt x="40" y="236"/>
                  </a:lnTo>
                  <a:lnTo>
                    <a:pt x="40" y="234"/>
                  </a:lnTo>
                  <a:lnTo>
                    <a:pt x="38" y="230"/>
                  </a:lnTo>
                  <a:lnTo>
                    <a:pt x="36" y="226"/>
                  </a:lnTo>
                  <a:lnTo>
                    <a:pt x="30" y="222"/>
                  </a:lnTo>
                  <a:lnTo>
                    <a:pt x="30" y="222"/>
                  </a:lnTo>
                  <a:lnTo>
                    <a:pt x="24" y="216"/>
                  </a:lnTo>
                  <a:lnTo>
                    <a:pt x="20" y="206"/>
                  </a:lnTo>
                  <a:lnTo>
                    <a:pt x="16" y="198"/>
                  </a:lnTo>
                  <a:lnTo>
                    <a:pt x="14" y="186"/>
                  </a:lnTo>
                  <a:lnTo>
                    <a:pt x="12" y="170"/>
                  </a:lnTo>
                  <a:lnTo>
                    <a:pt x="10" y="162"/>
                  </a:lnTo>
                  <a:lnTo>
                    <a:pt x="10" y="160"/>
                  </a:lnTo>
                  <a:lnTo>
                    <a:pt x="10" y="160"/>
                  </a:lnTo>
                  <a:lnTo>
                    <a:pt x="0" y="152"/>
                  </a:lnTo>
                  <a:lnTo>
                    <a:pt x="0" y="152"/>
                  </a:lnTo>
                  <a:lnTo>
                    <a:pt x="12" y="144"/>
                  </a:lnTo>
                  <a:lnTo>
                    <a:pt x="18" y="142"/>
                  </a:lnTo>
                  <a:lnTo>
                    <a:pt x="24" y="140"/>
                  </a:lnTo>
                  <a:lnTo>
                    <a:pt x="24" y="140"/>
                  </a:lnTo>
                  <a:lnTo>
                    <a:pt x="28" y="142"/>
                  </a:lnTo>
                  <a:lnTo>
                    <a:pt x="28" y="144"/>
                  </a:lnTo>
                  <a:lnTo>
                    <a:pt x="30" y="150"/>
                  </a:lnTo>
                  <a:lnTo>
                    <a:pt x="34" y="156"/>
                  </a:lnTo>
                  <a:lnTo>
                    <a:pt x="38" y="158"/>
                  </a:lnTo>
                  <a:lnTo>
                    <a:pt x="42" y="158"/>
                  </a:lnTo>
                  <a:lnTo>
                    <a:pt x="42" y="158"/>
                  </a:lnTo>
                  <a:lnTo>
                    <a:pt x="50" y="158"/>
                  </a:lnTo>
                  <a:lnTo>
                    <a:pt x="56" y="156"/>
                  </a:lnTo>
                  <a:lnTo>
                    <a:pt x="60" y="154"/>
                  </a:lnTo>
                  <a:lnTo>
                    <a:pt x="64" y="152"/>
                  </a:lnTo>
                  <a:lnTo>
                    <a:pt x="68" y="148"/>
                  </a:lnTo>
                  <a:lnTo>
                    <a:pt x="72" y="146"/>
                  </a:lnTo>
                  <a:lnTo>
                    <a:pt x="76" y="146"/>
                  </a:lnTo>
                  <a:lnTo>
                    <a:pt x="80" y="68"/>
                  </a:lnTo>
                  <a:lnTo>
                    <a:pt x="80" y="68"/>
                  </a:lnTo>
                  <a:lnTo>
                    <a:pt x="90" y="72"/>
                  </a:lnTo>
                  <a:lnTo>
                    <a:pt x="96" y="76"/>
                  </a:lnTo>
                  <a:lnTo>
                    <a:pt x="100" y="80"/>
                  </a:lnTo>
                  <a:lnTo>
                    <a:pt x="104" y="86"/>
                  </a:lnTo>
                  <a:lnTo>
                    <a:pt x="106" y="94"/>
                  </a:lnTo>
                  <a:lnTo>
                    <a:pt x="106" y="100"/>
                  </a:lnTo>
                  <a:lnTo>
                    <a:pt x="106" y="100"/>
                  </a:lnTo>
                  <a:lnTo>
                    <a:pt x="102" y="110"/>
                  </a:lnTo>
                  <a:lnTo>
                    <a:pt x="102" y="112"/>
                  </a:lnTo>
                  <a:lnTo>
                    <a:pt x="108" y="112"/>
                  </a:lnTo>
                  <a:lnTo>
                    <a:pt x="108" y="112"/>
                  </a:lnTo>
                  <a:lnTo>
                    <a:pt x="114" y="112"/>
                  </a:lnTo>
                  <a:lnTo>
                    <a:pt x="118" y="112"/>
                  </a:lnTo>
                  <a:lnTo>
                    <a:pt x="122" y="112"/>
                  </a:lnTo>
                  <a:lnTo>
                    <a:pt x="122" y="110"/>
                  </a:lnTo>
                  <a:lnTo>
                    <a:pt x="122" y="110"/>
                  </a:lnTo>
                  <a:lnTo>
                    <a:pt x="126" y="106"/>
                  </a:lnTo>
                  <a:lnTo>
                    <a:pt x="128" y="108"/>
                  </a:lnTo>
                  <a:lnTo>
                    <a:pt x="128" y="108"/>
                  </a:lnTo>
                  <a:lnTo>
                    <a:pt x="130" y="106"/>
                  </a:lnTo>
                  <a:lnTo>
                    <a:pt x="130" y="106"/>
                  </a:lnTo>
                  <a:lnTo>
                    <a:pt x="134" y="100"/>
                  </a:lnTo>
                  <a:lnTo>
                    <a:pt x="138" y="96"/>
                  </a:lnTo>
                  <a:lnTo>
                    <a:pt x="142" y="94"/>
                  </a:lnTo>
                  <a:lnTo>
                    <a:pt x="142" y="94"/>
                  </a:lnTo>
                  <a:lnTo>
                    <a:pt x="142" y="92"/>
                  </a:lnTo>
                  <a:lnTo>
                    <a:pt x="142" y="92"/>
                  </a:lnTo>
                  <a:lnTo>
                    <a:pt x="140" y="90"/>
                  </a:lnTo>
                  <a:lnTo>
                    <a:pt x="142" y="86"/>
                  </a:lnTo>
                  <a:lnTo>
                    <a:pt x="146" y="82"/>
                  </a:lnTo>
                  <a:lnTo>
                    <a:pt x="154" y="78"/>
                  </a:lnTo>
                  <a:lnTo>
                    <a:pt x="164" y="78"/>
                  </a:lnTo>
                  <a:lnTo>
                    <a:pt x="164" y="78"/>
                  </a:lnTo>
                  <a:lnTo>
                    <a:pt x="168" y="78"/>
                  </a:lnTo>
                  <a:lnTo>
                    <a:pt x="168" y="80"/>
                  </a:lnTo>
                  <a:lnTo>
                    <a:pt x="168" y="82"/>
                  </a:lnTo>
                  <a:lnTo>
                    <a:pt x="174" y="84"/>
                  </a:lnTo>
                  <a:lnTo>
                    <a:pt x="174" y="84"/>
                  </a:lnTo>
                  <a:lnTo>
                    <a:pt x="180" y="86"/>
                  </a:lnTo>
                  <a:lnTo>
                    <a:pt x="184" y="86"/>
                  </a:lnTo>
                  <a:lnTo>
                    <a:pt x="192" y="82"/>
                  </a:lnTo>
                  <a:lnTo>
                    <a:pt x="198" y="80"/>
                  </a:lnTo>
                  <a:lnTo>
                    <a:pt x="206" y="78"/>
                  </a:lnTo>
                  <a:lnTo>
                    <a:pt x="206" y="78"/>
                  </a:lnTo>
                  <a:lnTo>
                    <a:pt x="212" y="62"/>
                  </a:lnTo>
                  <a:lnTo>
                    <a:pt x="218" y="56"/>
                  </a:lnTo>
                  <a:lnTo>
                    <a:pt x="224" y="52"/>
                  </a:lnTo>
                  <a:lnTo>
                    <a:pt x="230" y="46"/>
                  </a:lnTo>
                  <a:lnTo>
                    <a:pt x="230" y="46"/>
                  </a:lnTo>
                  <a:lnTo>
                    <a:pt x="238" y="32"/>
                  </a:lnTo>
                  <a:lnTo>
                    <a:pt x="242" y="26"/>
                  </a:lnTo>
                  <a:lnTo>
                    <a:pt x="246" y="24"/>
                  </a:lnTo>
                  <a:lnTo>
                    <a:pt x="246" y="24"/>
                  </a:lnTo>
                  <a:lnTo>
                    <a:pt x="256" y="18"/>
                  </a:lnTo>
                  <a:lnTo>
                    <a:pt x="260" y="14"/>
                  </a:lnTo>
                  <a:lnTo>
                    <a:pt x="262" y="10"/>
                  </a:lnTo>
                  <a:lnTo>
                    <a:pt x="268" y="8"/>
                  </a:lnTo>
                  <a:lnTo>
                    <a:pt x="268" y="8"/>
                  </a:lnTo>
                  <a:lnTo>
                    <a:pt x="274" y="8"/>
                  </a:lnTo>
                  <a:lnTo>
                    <a:pt x="276" y="6"/>
                  </a:lnTo>
                  <a:lnTo>
                    <a:pt x="278" y="4"/>
                  </a:lnTo>
                  <a:lnTo>
                    <a:pt x="282" y="2"/>
                  </a:lnTo>
                  <a:lnTo>
                    <a:pt x="282" y="2"/>
                  </a:lnTo>
                  <a:close/>
                </a:path>
              </a:pathLst>
            </a:custGeom>
            <a:solidFill>
              <a:srgbClr val="B8B3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55"/>
            <p:cNvSpPr>
              <a:spLocks/>
            </p:cNvSpPr>
            <p:nvPr/>
          </p:nvSpPr>
          <p:spPr bwMode="auto">
            <a:xfrm>
              <a:off x="5991225" y="4779963"/>
              <a:ext cx="368300" cy="641350"/>
            </a:xfrm>
            <a:custGeom>
              <a:avLst/>
              <a:gdLst/>
              <a:ahLst/>
              <a:cxnLst>
                <a:cxn ang="0">
                  <a:pos x="36" y="274"/>
                </a:cxn>
                <a:cxn ang="0">
                  <a:pos x="36" y="266"/>
                </a:cxn>
                <a:cxn ang="0">
                  <a:pos x="40" y="262"/>
                </a:cxn>
                <a:cxn ang="0">
                  <a:pos x="54" y="244"/>
                </a:cxn>
                <a:cxn ang="0">
                  <a:pos x="52" y="234"/>
                </a:cxn>
                <a:cxn ang="0">
                  <a:pos x="46" y="224"/>
                </a:cxn>
                <a:cxn ang="0">
                  <a:pos x="58" y="202"/>
                </a:cxn>
                <a:cxn ang="0">
                  <a:pos x="58" y="186"/>
                </a:cxn>
                <a:cxn ang="0">
                  <a:pos x="60" y="168"/>
                </a:cxn>
                <a:cxn ang="0">
                  <a:pos x="52" y="152"/>
                </a:cxn>
                <a:cxn ang="0">
                  <a:pos x="30" y="146"/>
                </a:cxn>
                <a:cxn ang="0">
                  <a:pos x="10" y="140"/>
                </a:cxn>
                <a:cxn ang="0">
                  <a:pos x="2" y="124"/>
                </a:cxn>
                <a:cxn ang="0">
                  <a:pos x="0" y="116"/>
                </a:cxn>
                <a:cxn ang="0">
                  <a:pos x="52" y="98"/>
                </a:cxn>
                <a:cxn ang="0">
                  <a:pos x="76" y="100"/>
                </a:cxn>
                <a:cxn ang="0">
                  <a:pos x="84" y="106"/>
                </a:cxn>
                <a:cxn ang="0">
                  <a:pos x="94" y="102"/>
                </a:cxn>
                <a:cxn ang="0">
                  <a:pos x="94" y="124"/>
                </a:cxn>
                <a:cxn ang="0">
                  <a:pos x="92" y="138"/>
                </a:cxn>
                <a:cxn ang="0">
                  <a:pos x="104" y="154"/>
                </a:cxn>
                <a:cxn ang="0">
                  <a:pos x="114" y="164"/>
                </a:cxn>
                <a:cxn ang="0">
                  <a:pos x="114" y="154"/>
                </a:cxn>
                <a:cxn ang="0">
                  <a:pos x="120" y="138"/>
                </a:cxn>
                <a:cxn ang="0">
                  <a:pos x="124" y="122"/>
                </a:cxn>
                <a:cxn ang="0">
                  <a:pos x="128" y="106"/>
                </a:cxn>
                <a:cxn ang="0">
                  <a:pos x="116" y="88"/>
                </a:cxn>
                <a:cxn ang="0">
                  <a:pos x="108" y="78"/>
                </a:cxn>
                <a:cxn ang="0">
                  <a:pos x="112" y="52"/>
                </a:cxn>
                <a:cxn ang="0">
                  <a:pos x="110" y="38"/>
                </a:cxn>
                <a:cxn ang="0">
                  <a:pos x="122" y="26"/>
                </a:cxn>
                <a:cxn ang="0">
                  <a:pos x="138" y="26"/>
                </a:cxn>
                <a:cxn ang="0">
                  <a:pos x="154" y="28"/>
                </a:cxn>
                <a:cxn ang="0">
                  <a:pos x="164" y="26"/>
                </a:cxn>
                <a:cxn ang="0">
                  <a:pos x="180" y="20"/>
                </a:cxn>
                <a:cxn ang="0">
                  <a:pos x="184" y="14"/>
                </a:cxn>
                <a:cxn ang="0">
                  <a:pos x="202" y="14"/>
                </a:cxn>
                <a:cxn ang="0">
                  <a:pos x="228" y="0"/>
                </a:cxn>
                <a:cxn ang="0">
                  <a:pos x="230" y="20"/>
                </a:cxn>
                <a:cxn ang="0">
                  <a:pos x="228" y="36"/>
                </a:cxn>
                <a:cxn ang="0">
                  <a:pos x="228" y="62"/>
                </a:cxn>
                <a:cxn ang="0">
                  <a:pos x="228" y="94"/>
                </a:cxn>
                <a:cxn ang="0">
                  <a:pos x="224" y="132"/>
                </a:cxn>
                <a:cxn ang="0">
                  <a:pos x="214" y="142"/>
                </a:cxn>
                <a:cxn ang="0">
                  <a:pos x="194" y="166"/>
                </a:cxn>
                <a:cxn ang="0">
                  <a:pos x="174" y="174"/>
                </a:cxn>
                <a:cxn ang="0">
                  <a:pos x="158" y="184"/>
                </a:cxn>
                <a:cxn ang="0">
                  <a:pos x="130" y="204"/>
                </a:cxn>
                <a:cxn ang="0">
                  <a:pos x="108" y="226"/>
                </a:cxn>
                <a:cxn ang="0">
                  <a:pos x="88" y="252"/>
                </a:cxn>
                <a:cxn ang="0">
                  <a:pos x="92" y="262"/>
                </a:cxn>
                <a:cxn ang="0">
                  <a:pos x="100" y="288"/>
                </a:cxn>
                <a:cxn ang="0">
                  <a:pos x="102" y="312"/>
                </a:cxn>
                <a:cxn ang="0">
                  <a:pos x="98" y="324"/>
                </a:cxn>
                <a:cxn ang="0">
                  <a:pos x="92" y="344"/>
                </a:cxn>
                <a:cxn ang="0">
                  <a:pos x="68" y="370"/>
                </a:cxn>
                <a:cxn ang="0">
                  <a:pos x="36" y="386"/>
                </a:cxn>
                <a:cxn ang="0">
                  <a:pos x="38" y="404"/>
                </a:cxn>
                <a:cxn ang="0">
                  <a:pos x="24" y="390"/>
                </a:cxn>
                <a:cxn ang="0">
                  <a:pos x="22" y="368"/>
                </a:cxn>
                <a:cxn ang="0">
                  <a:pos x="28" y="338"/>
                </a:cxn>
                <a:cxn ang="0">
                  <a:pos x="22" y="300"/>
                </a:cxn>
              </a:cxnLst>
              <a:rect l="0" t="0" r="r" b="b"/>
              <a:pathLst>
                <a:path w="232" h="404">
                  <a:moveTo>
                    <a:pt x="22" y="300"/>
                  </a:moveTo>
                  <a:lnTo>
                    <a:pt x="22" y="300"/>
                  </a:lnTo>
                  <a:lnTo>
                    <a:pt x="36" y="274"/>
                  </a:lnTo>
                  <a:lnTo>
                    <a:pt x="36" y="274"/>
                  </a:lnTo>
                  <a:lnTo>
                    <a:pt x="36" y="272"/>
                  </a:lnTo>
                  <a:lnTo>
                    <a:pt x="36" y="270"/>
                  </a:lnTo>
                  <a:lnTo>
                    <a:pt x="36" y="270"/>
                  </a:lnTo>
                  <a:lnTo>
                    <a:pt x="36" y="266"/>
                  </a:lnTo>
                  <a:lnTo>
                    <a:pt x="36" y="266"/>
                  </a:lnTo>
                  <a:lnTo>
                    <a:pt x="36" y="262"/>
                  </a:lnTo>
                  <a:lnTo>
                    <a:pt x="38" y="262"/>
                  </a:lnTo>
                  <a:lnTo>
                    <a:pt x="40" y="262"/>
                  </a:lnTo>
                  <a:lnTo>
                    <a:pt x="44" y="254"/>
                  </a:lnTo>
                  <a:lnTo>
                    <a:pt x="44" y="254"/>
                  </a:lnTo>
                  <a:lnTo>
                    <a:pt x="50" y="246"/>
                  </a:lnTo>
                  <a:lnTo>
                    <a:pt x="54" y="244"/>
                  </a:lnTo>
                  <a:lnTo>
                    <a:pt x="56" y="244"/>
                  </a:lnTo>
                  <a:lnTo>
                    <a:pt x="54" y="238"/>
                  </a:lnTo>
                  <a:lnTo>
                    <a:pt x="54" y="238"/>
                  </a:lnTo>
                  <a:lnTo>
                    <a:pt x="52" y="234"/>
                  </a:lnTo>
                  <a:lnTo>
                    <a:pt x="54" y="232"/>
                  </a:lnTo>
                  <a:lnTo>
                    <a:pt x="52" y="230"/>
                  </a:lnTo>
                  <a:lnTo>
                    <a:pt x="46" y="224"/>
                  </a:lnTo>
                  <a:lnTo>
                    <a:pt x="46" y="224"/>
                  </a:lnTo>
                  <a:lnTo>
                    <a:pt x="54" y="214"/>
                  </a:lnTo>
                  <a:lnTo>
                    <a:pt x="56" y="208"/>
                  </a:lnTo>
                  <a:lnTo>
                    <a:pt x="56" y="204"/>
                  </a:lnTo>
                  <a:lnTo>
                    <a:pt x="58" y="202"/>
                  </a:lnTo>
                  <a:lnTo>
                    <a:pt x="58" y="202"/>
                  </a:lnTo>
                  <a:lnTo>
                    <a:pt x="62" y="198"/>
                  </a:lnTo>
                  <a:lnTo>
                    <a:pt x="60" y="192"/>
                  </a:lnTo>
                  <a:lnTo>
                    <a:pt x="58" y="186"/>
                  </a:lnTo>
                  <a:lnTo>
                    <a:pt x="58" y="180"/>
                  </a:lnTo>
                  <a:lnTo>
                    <a:pt x="58" y="180"/>
                  </a:lnTo>
                  <a:lnTo>
                    <a:pt x="58" y="172"/>
                  </a:lnTo>
                  <a:lnTo>
                    <a:pt x="60" y="168"/>
                  </a:lnTo>
                  <a:lnTo>
                    <a:pt x="62" y="166"/>
                  </a:lnTo>
                  <a:lnTo>
                    <a:pt x="58" y="160"/>
                  </a:lnTo>
                  <a:lnTo>
                    <a:pt x="58" y="160"/>
                  </a:lnTo>
                  <a:lnTo>
                    <a:pt x="52" y="152"/>
                  </a:lnTo>
                  <a:lnTo>
                    <a:pt x="44" y="152"/>
                  </a:lnTo>
                  <a:lnTo>
                    <a:pt x="44" y="152"/>
                  </a:lnTo>
                  <a:lnTo>
                    <a:pt x="36" y="148"/>
                  </a:lnTo>
                  <a:lnTo>
                    <a:pt x="30" y="146"/>
                  </a:lnTo>
                  <a:lnTo>
                    <a:pt x="26" y="142"/>
                  </a:lnTo>
                  <a:lnTo>
                    <a:pt x="16" y="140"/>
                  </a:lnTo>
                  <a:lnTo>
                    <a:pt x="16" y="140"/>
                  </a:lnTo>
                  <a:lnTo>
                    <a:pt x="10" y="140"/>
                  </a:lnTo>
                  <a:lnTo>
                    <a:pt x="8" y="138"/>
                  </a:lnTo>
                  <a:lnTo>
                    <a:pt x="4" y="128"/>
                  </a:lnTo>
                  <a:lnTo>
                    <a:pt x="4" y="128"/>
                  </a:lnTo>
                  <a:lnTo>
                    <a:pt x="2" y="124"/>
                  </a:lnTo>
                  <a:lnTo>
                    <a:pt x="2" y="120"/>
                  </a:lnTo>
                  <a:lnTo>
                    <a:pt x="2" y="120"/>
                  </a:lnTo>
                  <a:lnTo>
                    <a:pt x="0" y="116"/>
                  </a:lnTo>
                  <a:lnTo>
                    <a:pt x="0" y="116"/>
                  </a:lnTo>
                  <a:lnTo>
                    <a:pt x="16" y="110"/>
                  </a:lnTo>
                  <a:lnTo>
                    <a:pt x="36" y="104"/>
                  </a:lnTo>
                  <a:lnTo>
                    <a:pt x="36" y="104"/>
                  </a:lnTo>
                  <a:lnTo>
                    <a:pt x="52" y="98"/>
                  </a:lnTo>
                  <a:lnTo>
                    <a:pt x="68" y="90"/>
                  </a:lnTo>
                  <a:lnTo>
                    <a:pt x="68" y="90"/>
                  </a:lnTo>
                  <a:lnTo>
                    <a:pt x="72" y="96"/>
                  </a:lnTo>
                  <a:lnTo>
                    <a:pt x="76" y="100"/>
                  </a:lnTo>
                  <a:lnTo>
                    <a:pt x="78" y="104"/>
                  </a:lnTo>
                  <a:lnTo>
                    <a:pt x="80" y="106"/>
                  </a:lnTo>
                  <a:lnTo>
                    <a:pt x="80" y="106"/>
                  </a:lnTo>
                  <a:lnTo>
                    <a:pt x="84" y="106"/>
                  </a:lnTo>
                  <a:lnTo>
                    <a:pt x="88" y="104"/>
                  </a:lnTo>
                  <a:lnTo>
                    <a:pt x="92" y="102"/>
                  </a:lnTo>
                  <a:lnTo>
                    <a:pt x="94" y="102"/>
                  </a:lnTo>
                  <a:lnTo>
                    <a:pt x="94" y="102"/>
                  </a:lnTo>
                  <a:lnTo>
                    <a:pt x="96" y="106"/>
                  </a:lnTo>
                  <a:lnTo>
                    <a:pt x="96" y="114"/>
                  </a:lnTo>
                  <a:lnTo>
                    <a:pt x="96" y="122"/>
                  </a:lnTo>
                  <a:lnTo>
                    <a:pt x="94" y="124"/>
                  </a:lnTo>
                  <a:lnTo>
                    <a:pt x="94" y="124"/>
                  </a:lnTo>
                  <a:lnTo>
                    <a:pt x="92" y="126"/>
                  </a:lnTo>
                  <a:lnTo>
                    <a:pt x="90" y="128"/>
                  </a:lnTo>
                  <a:lnTo>
                    <a:pt x="92" y="138"/>
                  </a:lnTo>
                  <a:lnTo>
                    <a:pt x="98" y="150"/>
                  </a:lnTo>
                  <a:lnTo>
                    <a:pt x="100" y="154"/>
                  </a:lnTo>
                  <a:lnTo>
                    <a:pt x="104" y="154"/>
                  </a:lnTo>
                  <a:lnTo>
                    <a:pt x="104" y="154"/>
                  </a:lnTo>
                  <a:lnTo>
                    <a:pt x="108" y="158"/>
                  </a:lnTo>
                  <a:lnTo>
                    <a:pt x="110" y="162"/>
                  </a:lnTo>
                  <a:lnTo>
                    <a:pt x="112" y="164"/>
                  </a:lnTo>
                  <a:lnTo>
                    <a:pt x="114" y="164"/>
                  </a:lnTo>
                  <a:lnTo>
                    <a:pt x="114" y="164"/>
                  </a:lnTo>
                  <a:lnTo>
                    <a:pt x="116" y="162"/>
                  </a:lnTo>
                  <a:lnTo>
                    <a:pt x="116" y="160"/>
                  </a:lnTo>
                  <a:lnTo>
                    <a:pt x="114" y="154"/>
                  </a:lnTo>
                  <a:lnTo>
                    <a:pt x="116" y="146"/>
                  </a:lnTo>
                  <a:lnTo>
                    <a:pt x="118" y="142"/>
                  </a:lnTo>
                  <a:lnTo>
                    <a:pt x="120" y="138"/>
                  </a:lnTo>
                  <a:lnTo>
                    <a:pt x="120" y="138"/>
                  </a:lnTo>
                  <a:lnTo>
                    <a:pt x="124" y="136"/>
                  </a:lnTo>
                  <a:lnTo>
                    <a:pt x="126" y="132"/>
                  </a:lnTo>
                  <a:lnTo>
                    <a:pt x="126" y="128"/>
                  </a:lnTo>
                  <a:lnTo>
                    <a:pt x="124" y="122"/>
                  </a:lnTo>
                  <a:lnTo>
                    <a:pt x="124" y="118"/>
                  </a:lnTo>
                  <a:lnTo>
                    <a:pt x="126" y="114"/>
                  </a:lnTo>
                  <a:lnTo>
                    <a:pt x="126" y="114"/>
                  </a:lnTo>
                  <a:lnTo>
                    <a:pt x="128" y="106"/>
                  </a:lnTo>
                  <a:lnTo>
                    <a:pt x="128" y="100"/>
                  </a:lnTo>
                  <a:lnTo>
                    <a:pt x="124" y="96"/>
                  </a:lnTo>
                  <a:lnTo>
                    <a:pt x="116" y="88"/>
                  </a:lnTo>
                  <a:lnTo>
                    <a:pt x="116" y="88"/>
                  </a:lnTo>
                  <a:lnTo>
                    <a:pt x="114" y="84"/>
                  </a:lnTo>
                  <a:lnTo>
                    <a:pt x="112" y="80"/>
                  </a:lnTo>
                  <a:lnTo>
                    <a:pt x="112" y="80"/>
                  </a:lnTo>
                  <a:lnTo>
                    <a:pt x="108" y="78"/>
                  </a:lnTo>
                  <a:lnTo>
                    <a:pt x="108" y="74"/>
                  </a:lnTo>
                  <a:lnTo>
                    <a:pt x="110" y="66"/>
                  </a:lnTo>
                  <a:lnTo>
                    <a:pt x="112" y="56"/>
                  </a:lnTo>
                  <a:lnTo>
                    <a:pt x="112" y="52"/>
                  </a:lnTo>
                  <a:lnTo>
                    <a:pt x="110" y="46"/>
                  </a:lnTo>
                  <a:lnTo>
                    <a:pt x="110" y="46"/>
                  </a:lnTo>
                  <a:lnTo>
                    <a:pt x="108" y="42"/>
                  </a:lnTo>
                  <a:lnTo>
                    <a:pt x="110" y="38"/>
                  </a:lnTo>
                  <a:lnTo>
                    <a:pt x="112" y="34"/>
                  </a:lnTo>
                  <a:lnTo>
                    <a:pt x="112" y="28"/>
                  </a:lnTo>
                  <a:lnTo>
                    <a:pt x="112" y="28"/>
                  </a:lnTo>
                  <a:lnTo>
                    <a:pt x="122" y="26"/>
                  </a:lnTo>
                  <a:lnTo>
                    <a:pt x="126" y="22"/>
                  </a:lnTo>
                  <a:lnTo>
                    <a:pt x="130" y="22"/>
                  </a:lnTo>
                  <a:lnTo>
                    <a:pt x="138" y="26"/>
                  </a:lnTo>
                  <a:lnTo>
                    <a:pt x="138" y="26"/>
                  </a:lnTo>
                  <a:lnTo>
                    <a:pt x="144" y="28"/>
                  </a:lnTo>
                  <a:lnTo>
                    <a:pt x="148" y="30"/>
                  </a:lnTo>
                  <a:lnTo>
                    <a:pt x="152" y="30"/>
                  </a:lnTo>
                  <a:lnTo>
                    <a:pt x="154" y="28"/>
                  </a:lnTo>
                  <a:lnTo>
                    <a:pt x="156" y="24"/>
                  </a:lnTo>
                  <a:lnTo>
                    <a:pt x="160" y="24"/>
                  </a:lnTo>
                  <a:lnTo>
                    <a:pt x="164" y="26"/>
                  </a:lnTo>
                  <a:lnTo>
                    <a:pt x="164" y="26"/>
                  </a:lnTo>
                  <a:lnTo>
                    <a:pt x="168" y="26"/>
                  </a:lnTo>
                  <a:lnTo>
                    <a:pt x="174" y="24"/>
                  </a:lnTo>
                  <a:lnTo>
                    <a:pt x="178" y="22"/>
                  </a:lnTo>
                  <a:lnTo>
                    <a:pt x="180" y="20"/>
                  </a:lnTo>
                  <a:lnTo>
                    <a:pt x="180" y="20"/>
                  </a:lnTo>
                  <a:lnTo>
                    <a:pt x="178" y="18"/>
                  </a:lnTo>
                  <a:lnTo>
                    <a:pt x="178" y="16"/>
                  </a:lnTo>
                  <a:lnTo>
                    <a:pt x="184" y="14"/>
                  </a:lnTo>
                  <a:lnTo>
                    <a:pt x="190" y="14"/>
                  </a:lnTo>
                  <a:lnTo>
                    <a:pt x="196" y="14"/>
                  </a:lnTo>
                  <a:lnTo>
                    <a:pt x="196" y="14"/>
                  </a:lnTo>
                  <a:lnTo>
                    <a:pt x="202" y="14"/>
                  </a:lnTo>
                  <a:lnTo>
                    <a:pt x="212" y="12"/>
                  </a:lnTo>
                  <a:lnTo>
                    <a:pt x="222" y="8"/>
                  </a:lnTo>
                  <a:lnTo>
                    <a:pt x="226" y="4"/>
                  </a:lnTo>
                  <a:lnTo>
                    <a:pt x="228" y="0"/>
                  </a:lnTo>
                  <a:lnTo>
                    <a:pt x="228" y="0"/>
                  </a:lnTo>
                  <a:lnTo>
                    <a:pt x="230" y="6"/>
                  </a:lnTo>
                  <a:lnTo>
                    <a:pt x="230" y="14"/>
                  </a:lnTo>
                  <a:lnTo>
                    <a:pt x="230" y="20"/>
                  </a:lnTo>
                  <a:lnTo>
                    <a:pt x="230" y="26"/>
                  </a:lnTo>
                  <a:lnTo>
                    <a:pt x="230" y="26"/>
                  </a:lnTo>
                  <a:lnTo>
                    <a:pt x="230" y="32"/>
                  </a:lnTo>
                  <a:lnTo>
                    <a:pt x="228" y="36"/>
                  </a:lnTo>
                  <a:lnTo>
                    <a:pt x="226" y="42"/>
                  </a:lnTo>
                  <a:lnTo>
                    <a:pt x="228" y="52"/>
                  </a:lnTo>
                  <a:lnTo>
                    <a:pt x="228" y="52"/>
                  </a:lnTo>
                  <a:lnTo>
                    <a:pt x="228" y="62"/>
                  </a:lnTo>
                  <a:lnTo>
                    <a:pt x="226" y="70"/>
                  </a:lnTo>
                  <a:lnTo>
                    <a:pt x="224" y="80"/>
                  </a:lnTo>
                  <a:lnTo>
                    <a:pt x="228" y="94"/>
                  </a:lnTo>
                  <a:lnTo>
                    <a:pt x="228" y="94"/>
                  </a:lnTo>
                  <a:lnTo>
                    <a:pt x="232" y="106"/>
                  </a:lnTo>
                  <a:lnTo>
                    <a:pt x="232" y="114"/>
                  </a:lnTo>
                  <a:lnTo>
                    <a:pt x="230" y="120"/>
                  </a:lnTo>
                  <a:lnTo>
                    <a:pt x="224" y="132"/>
                  </a:lnTo>
                  <a:lnTo>
                    <a:pt x="224" y="132"/>
                  </a:lnTo>
                  <a:lnTo>
                    <a:pt x="220" y="140"/>
                  </a:lnTo>
                  <a:lnTo>
                    <a:pt x="216" y="140"/>
                  </a:lnTo>
                  <a:lnTo>
                    <a:pt x="214" y="142"/>
                  </a:lnTo>
                  <a:lnTo>
                    <a:pt x="210" y="148"/>
                  </a:lnTo>
                  <a:lnTo>
                    <a:pt x="210" y="148"/>
                  </a:lnTo>
                  <a:lnTo>
                    <a:pt x="204" y="158"/>
                  </a:lnTo>
                  <a:lnTo>
                    <a:pt x="194" y="166"/>
                  </a:lnTo>
                  <a:lnTo>
                    <a:pt x="184" y="172"/>
                  </a:lnTo>
                  <a:lnTo>
                    <a:pt x="180" y="174"/>
                  </a:lnTo>
                  <a:lnTo>
                    <a:pt x="174" y="174"/>
                  </a:lnTo>
                  <a:lnTo>
                    <a:pt x="174" y="174"/>
                  </a:lnTo>
                  <a:lnTo>
                    <a:pt x="172" y="176"/>
                  </a:lnTo>
                  <a:lnTo>
                    <a:pt x="172" y="178"/>
                  </a:lnTo>
                  <a:lnTo>
                    <a:pt x="168" y="182"/>
                  </a:lnTo>
                  <a:lnTo>
                    <a:pt x="158" y="184"/>
                  </a:lnTo>
                  <a:lnTo>
                    <a:pt x="158" y="184"/>
                  </a:lnTo>
                  <a:lnTo>
                    <a:pt x="152" y="186"/>
                  </a:lnTo>
                  <a:lnTo>
                    <a:pt x="144" y="192"/>
                  </a:lnTo>
                  <a:lnTo>
                    <a:pt x="130" y="204"/>
                  </a:lnTo>
                  <a:lnTo>
                    <a:pt x="118" y="218"/>
                  </a:lnTo>
                  <a:lnTo>
                    <a:pt x="112" y="222"/>
                  </a:lnTo>
                  <a:lnTo>
                    <a:pt x="108" y="226"/>
                  </a:lnTo>
                  <a:lnTo>
                    <a:pt x="108" y="226"/>
                  </a:lnTo>
                  <a:lnTo>
                    <a:pt x="102" y="230"/>
                  </a:lnTo>
                  <a:lnTo>
                    <a:pt x="96" y="234"/>
                  </a:lnTo>
                  <a:lnTo>
                    <a:pt x="90" y="246"/>
                  </a:lnTo>
                  <a:lnTo>
                    <a:pt x="88" y="252"/>
                  </a:lnTo>
                  <a:lnTo>
                    <a:pt x="88" y="256"/>
                  </a:lnTo>
                  <a:lnTo>
                    <a:pt x="88" y="260"/>
                  </a:lnTo>
                  <a:lnTo>
                    <a:pt x="92" y="262"/>
                  </a:lnTo>
                  <a:lnTo>
                    <a:pt x="92" y="262"/>
                  </a:lnTo>
                  <a:lnTo>
                    <a:pt x="94" y="266"/>
                  </a:lnTo>
                  <a:lnTo>
                    <a:pt x="96" y="270"/>
                  </a:lnTo>
                  <a:lnTo>
                    <a:pt x="96" y="278"/>
                  </a:lnTo>
                  <a:lnTo>
                    <a:pt x="100" y="288"/>
                  </a:lnTo>
                  <a:lnTo>
                    <a:pt x="100" y="288"/>
                  </a:lnTo>
                  <a:lnTo>
                    <a:pt x="100" y="298"/>
                  </a:lnTo>
                  <a:lnTo>
                    <a:pt x="100" y="304"/>
                  </a:lnTo>
                  <a:lnTo>
                    <a:pt x="102" y="312"/>
                  </a:lnTo>
                  <a:lnTo>
                    <a:pt x="102" y="312"/>
                  </a:lnTo>
                  <a:lnTo>
                    <a:pt x="102" y="316"/>
                  </a:lnTo>
                  <a:lnTo>
                    <a:pt x="102" y="320"/>
                  </a:lnTo>
                  <a:lnTo>
                    <a:pt x="98" y="324"/>
                  </a:lnTo>
                  <a:lnTo>
                    <a:pt x="96" y="330"/>
                  </a:lnTo>
                  <a:lnTo>
                    <a:pt x="94" y="338"/>
                  </a:lnTo>
                  <a:lnTo>
                    <a:pt x="94" y="338"/>
                  </a:lnTo>
                  <a:lnTo>
                    <a:pt x="92" y="344"/>
                  </a:lnTo>
                  <a:lnTo>
                    <a:pt x="88" y="354"/>
                  </a:lnTo>
                  <a:lnTo>
                    <a:pt x="82" y="358"/>
                  </a:lnTo>
                  <a:lnTo>
                    <a:pt x="76" y="364"/>
                  </a:lnTo>
                  <a:lnTo>
                    <a:pt x="68" y="370"/>
                  </a:lnTo>
                  <a:lnTo>
                    <a:pt x="58" y="374"/>
                  </a:lnTo>
                  <a:lnTo>
                    <a:pt x="58" y="374"/>
                  </a:lnTo>
                  <a:lnTo>
                    <a:pt x="40" y="382"/>
                  </a:lnTo>
                  <a:lnTo>
                    <a:pt x="36" y="386"/>
                  </a:lnTo>
                  <a:lnTo>
                    <a:pt x="36" y="388"/>
                  </a:lnTo>
                  <a:lnTo>
                    <a:pt x="38" y="394"/>
                  </a:lnTo>
                  <a:lnTo>
                    <a:pt x="38" y="398"/>
                  </a:lnTo>
                  <a:lnTo>
                    <a:pt x="38" y="404"/>
                  </a:lnTo>
                  <a:lnTo>
                    <a:pt x="26" y="404"/>
                  </a:lnTo>
                  <a:lnTo>
                    <a:pt x="26" y="404"/>
                  </a:lnTo>
                  <a:lnTo>
                    <a:pt x="24" y="396"/>
                  </a:lnTo>
                  <a:lnTo>
                    <a:pt x="24" y="390"/>
                  </a:lnTo>
                  <a:lnTo>
                    <a:pt x="22" y="386"/>
                  </a:lnTo>
                  <a:lnTo>
                    <a:pt x="18" y="382"/>
                  </a:lnTo>
                  <a:lnTo>
                    <a:pt x="18" y="382"/>
                  </a:lnTo>
                  <a:lnTo>
                    <a:pt x="22" y="368"/>
                  </a:lnTo>
                  <a:lnTo>
                    <a:pt x="26" y="360"/>
                  </a:lnTo>
                  <a:lnTo>
                    <a:pt x="28" y="352"/>
                  </a:lnTo>
                  <a:lnTo>
                    <a:pt x="28" y="338"/>
                  </a:lnTo>
                  <a:lnTo>
                    <a:pt x="28" y="338"/>
                  </a:lnTo>
                  <a:lnTo>
                    <a:pt x="26" y="324"/>
                  </a:lnTo>
                  <a:lnTo>
                    <a:pt x="28" y="316"/>
                  </a:lnTo>
                  <a:lnTo>
                    <a:pt x="28" y="312"/>
                  </a:lnTo>
                  <a:lnTo>
                    <a:pt x="22" y="300"/>
                  </a:lnTo>
                  <a:lnTo>
                    <a:pt x="22" y="300"/>
                  </a:lnTo>
                  <a:close/>
                </a:path>
              </a:pathLst>
            </a:custGeom>
            <a:solidFill>
              <a:srgbClr val="FDCE8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56"/>
            <p:cNvSpPr>
              <a:spLocks/>
            </p:cNvSpPr>
            <p:nvPr/>
          </p:nvSpPr>
          <p:spPr bwMode="auto">
            <a:xfrm>
              <a:off x="6108700" y="3751263"/>
              <a:ext cx="504825" cy="441325"/>
            </a:xfrm>
            <a:custGeom>
              <a:avLst/>
              <a:gdLst/>
              <a:ahLst/>
              <a:cxnLst>
                <a:cxn ang="0">
                  <a:pos x="60" y="248"/>
                </a:cxn>
                <a:cxn ang="0">
                  <a:pos x="62" y="240"/>
                </a:cxn>
                <a:cxn ang="0">
                  <a:pos x="50" y="230"/>
                </a:cxn>
                <a:cxn ang="0">
                  <a:pos x="44" y="220"/>
                </a:cxn>
                <a:cxn ang="0">
                  <a:pos x="40" y="214"/>
                </a:cxn>
                <a:cxn ang="0">
                  <a:pos x="36" y="208"/>
                </a:cxn>
                <a:cxn ang="0">
                  <a:pos x="30" y="198"/>
                </a:cxn>
                <a:cxn ang="0">
                  <a:pos x="22" y="186"/>
                </a:cxn>
                <a:cxn ang="0">
                  <a:pos x="0" y="166"/>
                </a:cxn>
                <a:cxn ang="0">
                  <a:pos x="6" y="152"/>
                </a:cxn>
                <a:cxn ang="0">
                  <a:pos x="16" y="148"/>
                </a:cxn>
                <a:cxn ang="0">
                  <a:pos x="22" y="138"/>
                </a:cxn>
                <a:cxn ang="0">
                  <a:pos x="24" y="118"/>
                </a:cxn>
                <a:cxn ang="0">
                  <a:pos x="24" y="104"/>
                </a:cxn>
                <a:cxn ang="0">
                  <a:pos x="28" y="88"/>
                </a:cxn>
                <a:cxn ang="0">
                  <a:pos x="34" y="78"/>
                </a:cxn>
                <a:cxn ang="0">
                  <a:pos x="36" y="66"/>
                </a:cxn>
                <a:cxn ang="0">
                  <a:pos x="38" y="58"/>
                </a:cxn>
                <a:cxn ang="0">
                  <a:pos x="46" y="44"/>
                </a:cxn>
                <a:cxn ang="0">
                  <a:pos x="56" y="22"/>
                </a:cxn>
                <a:cxn ang="0">
                  <a:pos x="58" y="12"/>
                </a:cxn>
                <a:cxn ang="0">
                  <a:pos x="76" y="8"/>
                </a:cxn>
                <a:cxn ang="0">
                  <a:pos x="80" y="12"/>
                </a:cxn>
                <a:cxn ang="0">
                  <a:pos x="82" y="14"/>
                </a:cxn>
                <a:cxn ang="0">
                  <a:pos x="86" y="12"/>
                </a:cxn>
                <a:cxn ang="0">
                  <a:pos x="88" y="6"/>
                </a:cxn>
                <a:cxn ang="0">
                  <a:pos x="90" y="2"/>
                </a:cxn>
                <a:cxn ang="0">
                  <a:pos x="92" y="0"/>
                </a:cxn>
                <a:cxn ang="0">
                  <a:pos x="96" y="2"/>
                </a:cxn>
                <a:cxn ang="0">
                  <a:pos x="102" y="8"/>
                </a:cxn>
                <a:cxn ang="0">
                  <a:pos x="112" y="10"/>
                </a:cxn>
                <a:cxn ang="0">
                  <a:pos x="118" y="10"/>
                </a:cxn>
                <a:cxn ang="0">
                  <a:pos x="128" y="8"/>
                </a:cxn>
                <a:cxn ang="0">
                  <a:pos x="140" y="8"/>
                </a:cxn>
                <a:cxn ang="0">
                  <a:pos x="150" y="8"/>
                </a:cxn>
                <a:cxn ang="0">
                  <a:pos x="166" y="16"/>
                </a:cxn>
                <a:cxn ang="0">
                  <a:pos x="186" y="36"/>
                </a:cxn>
                <a:cxn ang="0">
                  <a:pos x="196" y="52"/>
                </a:cxn>
                <a:cxn ang="0">
                  <a:pos x="188" y="54"/>
                </a:cxn>
                <a:cxn ang="0">
                  <a:pos x="186" y="60"/>
                </a:cxn>
                <a:cxn ang="0">
                  <a:pos x="182" y="82"/>
                </a:cxn>
                <a:cxn ang="0">
                  <a:pos x="184" y="84"/>
                </a:cxn>
                <a:cxn ang="0">
                  <a:pos x="188" y="88"/>
                </a:cxn>
                <a:cxn ang="0">
                  <a:pos x="196" y="86"/>
                </a:cxn>
                <a:cxn ang="0">
                  <a:pos x="204" y="88"/>
                </a:cxn>
                <a:cxn ang="0">
                  <a:pos x="210" y="114"/>
                </a:cxn>
                <a:cxn ang="0">
                  <a:pos x="286" y="158"/>
                </a:cxn>
                <a:cxn ang="0">
                  <a:pos x="318" y="166"/>
                </a:cxn>
                <a:cxn ang="0">
                  <a:pos x="248" y="240"/>
                </a:cxn>
                <a:cxn ang="0">
                  <a:pos x="244" y="242"/>
                </a:cxn>
                <a:cxn ang="0">
                  <a:pos x="236" y="242"/>
                </a:cxn>
                <a:cxn ang="0">
                  <a:pos x="216" y="248"/>
                </a:cxn>
                <a:cxn ang="0">
                  <a:pos x="188" y="270"/>
                </a:cxn>
                <a:cxn ang="0">
                  <a:pos x="172" y="266"/>
                </a:cxn>
                <a:cxn ang="0">
                  <a:pos x="158" y="266"/>
                </a:cxn>
                <a:cxn ang="0">
                  <a:pos x="154" y="268"/>
                </a:cxn>
                <a:cxn ang="0">
                  <a:pos x="152" y="274"/>
                </a:cxn>
                <a:cxn ang="0">
                  <a:pos x="148" y="276"/>
                </a:cxn>
                <a:cxn ang="0">
                  <a:pos x="128" y="278"/>
                </a:cxn>
                <a:cxn ang="0">
                  <a:pos x="106" y="274"/>
                </a:cxn>
                <a:cxn ang="0">
                  <a:pos x="94" y="264"/>
                </a:cxn>
                <a:cxn ang="0">
                  <a:pos x="84" y="254"/>
                </a:cxn>
                <a:cxn ang="0">
                  <a:pos x="60" y="248"/>
                </a:cxn>
              </a:cxnLst>
              <a:rect l="0" t="0" r="r" b="b"/>
              <a:pathLst>
                <a:path w="318" h="278">
                  <a:moveTo>
                    <a:pt x="60" y="248"/>
                  </a:moveTo>
                  <a:lnTo>
                    <a:pt x="60" y="248"/>
                  </a:lnTo>
                  <a:lnTo>
                    <a:pt x="62" y="244"/>
                  </a:lnTo>
                  <a:lnTo>
                    <a:pt x="62" y="240"/>
                  </a:lnTo>
                  <a:lnTo>
                    <a:pt x="56" y="234"/>
                  </a:lnTo>
                  <a:lnTo>
                    <a:pt x="50" y="230"/>
                  </a:lnTo>
                  <a:lnTo>
                    <a:pt x="48" y="226"/>
                  </a:lnTo>
                  <a:lnTo>
                    <a:pt x="44" y="220"/>
                  </a:lnTo>
                  <a:lnTo>
                    <a:pt x="44" y="220"/>
                  </a:lnTo>
                  <a:lnTo>
                    <a:pt x="40" y="214"/>
                  </a:lnTo>
                  <a:lnTo>
                    <a:pt x="38" y="210"/>
                  </a:lnTo>
                  <a:lnTo>
                    <a:pt x="36" y="208"/>
                  </a:lnTo>
                  <a:lnTo>
                    <a:pt x="30" y="198"/>
                  </a:lnTo>
                  <a:lnTo>
                    <a:pt x="30" y="198"/>
                  </a:lnTo>
                  <a:lnTo>
                    <a:pt x="28" y="192"/>
                  </a:lnTo>
                  <a:lnTo>
                    <a:pt x="22" y="186"/>
                  </a:lnTo>
                  <a:lnTo>
                    <a:pt x="12" y="176"/>
                  </a:lnTo>
                  <a:lnTo>
                    <a:pt x="0" y="166"/>
                  </a:lnTo>
                  <a:lnTo>
                    <a:pt x="6" y="152"/>
                  </a:lnTo>
                  <a:lnTo>
                    <a:pt x="6" y="152"/>
                  </a:lnTo>
                  <a:lnTo>
                    <a:pt x="10" y="152"/>
                  </a:lnTo>
                  <a:lnTo>
                    <a:pt x="16" y="148"/>
                  </a:lnTo>
                  <a:lnTo>
                    <a:pt x="20" y="144"/>
                  </a:lnTo>
                  <a:lnTo>
                    <a:pt x="22" y="138"/>
                  </a:lnTo>
                  <a:lnTo>
                    <a:pt x="24" y="130"/>
                  </a:lnTo>
                  <a:lnTo>
                    <a:pt x="24" y="118"/>
                  </a:lnTo>
                  <a:lnTo>
                    <a:pt x="24" y="118"/>
                  </a:lnTo>
                  <a:lnTo>
                    <a:pt x="24" y="104"/>
                  </a:lnTo>
                  <a:lnTo>
                    <a:pt x="26" y="94"/>
                  </a:lnTo>
                  <a:lnTo>
                    <a:pt x="28" y="88"/>
                  </a:lnTo>
                  <a:lnTo>
                    <a:pt x="30" y="84"/>
                  </a:lnTo>
                  <a:lnTo>
                    <a:pt x="34" y="78"/>
                  </a:lnTo>
                  <a:lnTo>
                    <a:pt x="36" y="74"/>
                  </a:lnTo>
                  <a:lnTo>
                    <a:pt x="36" y="66"/>
                  </a:lnTo>
                  <a:lnTo>
                    <a:pt x="36" y="66"/>
                  </a:lnTo>
                  <a:lnTo>
                    <a:pt x="38" y="58"/>
                  </a:lnTo>
                  <a:lnTo>
                    <a:pt x="40" y="52"/>
                  </a:lnTo>
                  <a:lnTo>
                    <a:pt x="46" y="44"/>
                  </a:lnTo>
                  <a:lnTo>
                    <a:pt x="54" y="32"/>
                  </a:lnTo>
                  <a:lnTo>
                    <a:pt x="56" y="22"/>
                  </a:lnTo>
                  <a:lnTo>
                    <a:pt x="58" y="12"/>
                  </a:lnTo>
                  <a:lnTo>
                    <a:pt x="58" y="12"/>
                  </a:lnTo>
                  <a:lnTo>
                    <a:pt x="72" y="8"/>
                  </a:lnTo>
                  <a:lnTo>
                    <a:pt x="76" y="8"/>
                  </a:lnTo>
                  <a:lnTo>
                    <a:pt x="78" y="10"/>
                  </a:lnTo>
                  <a:lnTo>
                    <a:pt x="80" y="12"/>
                  </a:lnTo>
                  <a:lnTo>
                    <a:pt x="80" y="14"/>
                  </a:lnTo>
                  <a:lnTo>
                    <a:pt x="82" y="14"/>
                  </a:lnTo>
                  <a:lnTo>
                    <a:pt x="82" y="14"/>
                  </a:lnTo>
                  <a:lnTo>
                    <a:pt x="86" y="12"/>
                  </a:lnTo>
                  <a:lnTo>
                    <a:pt x="86" y="12"/>
                  </a:lnTo>
                  <a:lnTo>
                    <a:pt x="88" y="6"/>
                  </a:lnTo>
                  <a:lnTo>
                    <a:pt x="90" y="2"/>
                  </a:lnTo>
                  <a:lnTo>
                    <a:pt x="90" y="2"/>
                  </a:lnTo>
                  <a:lnTo>
                    <a:pt x="92" y="0"/>
                  </a:lnTo>
                  <a:lnTo>
                    <a:pt x="92" y="0"/>
                  </a:lnTo>
                  <a:lnTo>
                    <a:pt x="96" y="0"/>
                  </a:lnTo>
                  <a:lnTo>
                    <a:pt x="96" y="2"/>
                  </a:lnTo>
                  <a:lnTo>
                    <a:pt x="100" y="6"/>
                  </a:lnTo>
                  <a:lnTo>
                    <a:pt x="102" y="8"/>
                  </a:lnTo>
                  <a:lnTo>
                    <a:pt x="106" y="10"/>
                  </a:lnTo>
                  <a:lnTo>
                    <a:pt x="112" y="10"/>
                  </a:lnTo>
                  <a:lnTo>
                    <a:pt x="118" y="10"/>
                  </a:lnTo>
                  <a:lnTo>
                    <a:pt x="118" y="10"/>
                  </a:lnTo>
                  <a:lnTo>
                    <a:pt x="124" y="8"/>
                  </a:lnTo>
                  <a:lnTo>
                    <a:pt x="128" y="8"/>
                  </a:lnTo>
                  <a:lnTo>
                    <a:pt x="132" y="8"/>
                  </a:lnTo>
                  <a:lnTo>
                    <a:pt x="140" y="8"/>
                  </a:lnTo>
                  <a:lnTo>
                    <a:pt x="140" y="8"/>
                  </a:lnTo>
                  <a:lnTo>
                    <a:pt x="150" y="8"/>
                  </a:lnTo>
                  <a:lnTo>
                    <a:pt x="158" y="10"/>
                  </a:lnTo>
                  <a:lnTo>
                    <a:pt x="166" y="16"/>
                  </a:lnTo>
                  <a:lnTo>
                    <a:pt x="172" y="22"/>
                  </a:lnTo>
                  <a:lnTo>
                    <a:pt x="186" y="36"/>
                  </a:lnTo>
                  <a:lnTo>
                    <a:pt x="196" y="52"/>
                  </a:lnTo>
                  <a:lnTo>
                    <a:pt x="196" y="52"/>
                  </a:lnTo>
                  <a:lnTo>
                    <a:pt x="192" y="52"/>
                  </a:lnTo>
                  <a:lnTo>
                    <a:pt x="188" y="54"/>
                  </a:lnTo>
                  <a:lnTo>
                    <a:pt x="186" y="60"/>
                  </a:lnTo>
                  <a:lnTo>
                    <a:pt x="186" y="60"/>
                  </a:lnTo>
                  <a:lnTo>
                    <a:pt x="182" y="74"/>
                  </a:lnTo>
                  <a:lnTo>
                    <a:pt x="182" y="82"/>
                  </a:lnTo>
                  <a:lnTo>
                    <a:pt x="184" y="84"/>
                  </a:lnTo>
                  <a:lnTo>
                    <a:pt x="184" y="84"/>
                  </a:lnTo>
                  <a:lnTo>
                    <a:pt x="186" y="88"/>
                  </a:lnTo>
                  <a:lnTo>
                    <a:pt x="188" y="88"/>
                  </a:lnTo>
                  <a:lnTo>
                    <a:pt x="192" y="86"/>
                  </a:lnTo>
                  <a:lnTo>
                    <a:pt x="196" y="86"/>
                  </a:lnTo>
                  <a:lnTo>
                    <a:pt x="200" y="86"/>
                  </a:lnTo>
                  <a:lnTo>
                    <a:pt x="204" y="88"/>
                  </a:lnTo>
                  <a:lnTo>
                    <a:pt x="196" y="94"/>
                  </a:lnTo>
                  <a:lnTo>
                    <a:pt x="210" y="114"/>
                  </a:lnTo>
                  <a:lnTo>
                    <a:pt x="216" y="128"/>
                  </a:lnTo>
                  <a:lnTo>
                    <a:pt x="286" y="158"/>
                  </a:lnTo>
                  <a:lnTo>
                    <a:pt x="318" y="166"/>
                  </a:lnTo>
                  <a:lnTo>
                    <a:pt x="318" y="166"/>
                  </a:lnTo>
                  <a:lnTo>
                    <a:pt x="260" y="230"/>
                  </a:lnTo>
                  <a:lnTo>
                    <a:pt x="248" y="240"/>
                  </a:lnTo>
                  <a:lnTo>
                    <a:pt x="246" y="242"/>
                  </a:lnTo>
                  <a:lnTo>
                    <a:pt x="244" y="242"/>
                  </a:lnTo>
                  <a:lnTo>
                    <a:pt x="244" y="242"/>
                  </a:lnTo>
                  <a:lnTo>
                    <a:pt x="236" y="242"/>
                  </a:lnTo>
                  <a:lnTo>
                    <a:pt x="230" y="242"/>
                  </a:lnTo>
                  <a:lnTo>
                    <a:pt x="216" y="248"/>
                  </a:lnTo>
                  <a:lnTo>
                    <a:pt x="188" y="270"/>
                  </a:lnTo>
                  <a:lnTo>
                    <a:pt x="188" y="270"/>
                  </a:lnTo>
                  <a:lnTo>
                    <a:pt x="176" y="268"/>
                  </a:lnTo>
                  <a:lnTo>
                    <a:pt x="172" y="266"/>
                  </a:lnTo>
                  <a:lnTo>
                    <a:pt x="168" y="264"/>
                  </a:lnTo>
                  <a:lnTo>
                    <a:pt x="158" y="266"/>
                  </a:lnTo>
                  <a:lnTo>
                    <a:pt x="158" y="266"/>
                  </a:lnTo>
                  <a:lnTo>
                    <a:pt x="154" y="268"/>
                  </a:lnTo>
                  <a:lnTo>
                    <a:pt x="152" y="270"/>
                  </a:lnTo>
                  <a:lnTo>
                    <a:pt x="152" y="274"/>
                  </a:lnTo>
                  <a:lnTo>
                    <a:pt x="152" y="276"/>
                  </a:lnTo>
                  <a:lnTo>
                    <a:pt x="148" y="276"/>
                  </a:lnTo>
                  <a:lnTo>
                    <a:pt x="128" y="278"/>
                  </a:lnTo>
                  <a:lnTo>
                    <a:pt x="128" y="278"/>
                  </a:lnTo>
                  <a:lnTo>
                    <a:pt x="114" y="276"/>
                  </a:lnTo>
                  <a:lnTo>
                    <a:pt x="106" y="274"/>
                  </a:lnTo>
                  <a:lnTo>
                    <a:pt x="100" y="270"/>
                  </a:lnTo>
                  <a:lnTo>
                    <a:pt x="94" y="264"/>
                  </a:lnTo>
                  <a:lnTo>
                    <a:pt x="90" y="260"/>
                  </a:lnTo>
                  <a:lnTo>
                    <a:pt x="84" y="254"/>
                  </a:lnTo>
                  <a:lnTo>
                    <a:pt x="74" y="252"/>
                  </a:lnTo>
                  <a:lnTo>
                    <a:pt x="60" y="248"/>
                  </a:lnTo>
                  <a:lnTo>
                    <a:pt x="60" y="248"/>
                  </a:lnTo>
                  <a:close/>
                </a:path>
              </a:pathLst>
            </a:custGeom>
            <a:solidFill>
              <a:srgbClr val="E4D4E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57"/>
            <p:cNvSpPr>
              <a:spLocks/>
            </p:cNvSpPr>
            <p:nvPr/>
          </p:nvSpPr>
          <p:spPr bwMode="auto">
            <a:xfrm>
              <a:off x="6375400" y="3862388"/>
              <a:ext cx="339725" cy="549275"/>
            </a:xfrm>
            <a:custGeom>
              <a:avLst/>
              <a:gdLst/>
              <a:ahLst/>
              <a:cxnLst>
                <a:cxn ang="0">
                  <a:pos x="24" y="346"/>
                </a:cxn>
                <a:cxn ang="0">
                  <a:pos x="36" y="324"/>
                </a:cxn>
                <a:cxn ang="0">
                  <a:pos x="44" y="312"/>
                </a:cxn>
                <a:cxn ang="0">
                  <a:pos x="62" y="294"/>
                </a:cxn>
                <a:cxn ang="0">
                  <a:pos x="72" y="282"/>
                </a:cxn>
                <a:cxn ang="0">
                  <a:pos x="90" y="264"/>
                </a:cxn>
                <a:cxn ang="0">
                  <a:pos x="112" y="242"/>
                </a:cxn>
                <a:cxn ang="0">
                  <a:pos x="138" y="214"/>
                </a:cxn>
                <a:cxn ang="0">
                  <a:pos x="150" y="188"/>
                </a:cxn>
                <a:cxn ang="0">
                  <a:pos x="152" y="184"/>
                </a:cxn>
                <a:cxn ang="0">
                  <a:pos x="166" y="170"/>
                </a:cxn>
                <a:cxn ang="0">
                  <a:pos x="174" y="158"/>
                </a:cxn>
                <a:cxn ang="0">
                  <a:pos x="178" y="140"/>
                </a:cxn>
                <a:cxn ang="0">
                  <a:pos x="178" y="132"/>
                </a:cxn>
                <a:cxn ang="0">
                  <a:pos x="188" y="108"/>
                </a:cxn>
                <a:cxn ang="0">
                  <a:pos x="198" y="88"/>
                </a:cxn>
                <a:cxn ang="0">
                  <a:pos x="198" y="82"/>
                </a:cxn>
                <a:cxn ang="0">
                  <a:pos x="200" y="78"/>
                </a:cxn>
                <a:cxn ang="0">
                  <a:pos x="208" y="62"/>
                </a:cxn>
                <a:cxn ang="0">
                  <a:pos x="210" y="52"/>
                </a:cxn>
                <a:cxn ang="0">
                  <a:pos x="210" y="50"/>
                </a:cxn>
                <a:cxn ang="0">
                  <a:pos x="210" y="48"/>
                </a:cxn>
                <a:cxn ang="0">
                  <a:pos x="210" y="32"/>
                </a:cxn>
                <a:cxn ang="0">
                  <a:pos x="210" y="28"/>
                </a:cxn>
                <a:cxn ang="0">
                  <a:pos x="212" y="28"/>
                </a:cxn>
                <a:cxn ang="0">
                  <a:pos x="212" y="24"/>
                </a:cxn>
                <a:cxn ang="0">
                  <a:pos x="208" y="12"/>
                </a:cxn>
                <a:cxn ang="0">
                  <a:pos x="210" y="6"/>
                </a:cxn>
                <a:cxn ang="0">
                  <a:pos x="206" y="0"/>
                </a:cxn>
                <a:cxn ang="0">
                  <a:pos x="194" y="0"/>
                </a:cxn>
                <a:cxn ang="0">
                  <a:pos x="182" y="10"/>
                </a:cxn>
                <a:cxn ang="0">
                  <a:pos x="162" y="16"/>
                </a:cxn>
                <a:cxn ang="0">
                  <a:pos x="156" y="16"/>
                </a:cxn>
                <a:cxn ang="0">
                  <a:pos x="150" y="20"/>
                </a:cxn>
                <a:cxn ang="0">
                  <a:pos x="142" y="20"/>
                </a:cxn>
                <a:cxn ang="0">
                  <a:pos x="128" y="24"/>
                </a:cxn>
                <a:cxn ang="0">
                  <a:pos x="110" y="28"/>
                </a:cxn>
                <a:cxn ang="0">
                  <a:pos x="100" y="26"/>
                </a:cxn>
                <a:cxn ang="0">
                  <a:pos x="82" y="34"/>
                </a:cxn>
                <a:cxn ang="0">
                  <a:pos x="78" y="36"/>
                </a:cxn>
                <a:cxn ang="0">
                  <a:pos x="60" y="26"/>
                </a:cxn>
                <a:cxn ang="0">
                  <a:pos x="44" y="10"/>
                </a:cxn>
                <a:cxn ang="0">
                  <a:pos x="28" y="24"/>
                </a:cxn>
                <a:cxn ang="0">
                  <a:pos x="48" y="58"/>
                </a:cxn>
                <a:cxn ang="0">
                  <a:pos x="150" y="96"/>
                </a:cxn>
                <a:cxn ang="0">
                  <a:pos x="92" y="160"/>
                </a:cxn>
                <a:cxn ang="0">
                  <a:pos x="78" y="172"/>
                </a:cxn>
                <a:cxn ang="0">
                  <a:pos x="76" y="172"/>
                </a:cxn>
                <a:cxn ang="0">
                  <a:pos x="62" y="172"/>
                </a:cxn>
                <a:cxn ang="0">
                  <a:pos x="20" y="200"/>
                </a:cxn>
                <a:cxn ang="0">
                  <a:pos x="18" y="206"/>
                </a:cxn>
                <a:cxn ang="0">
                  <a:pos x="8" y="218"/>
                </a:cxn>
                <a:cxn ang="0">
                  <a:pos x="2" y="226"/>
                </a:cxn>
                <a:cxn ang="0">
                  <a:pos x="0" y="232"/>
                </a:cxn>
                <a:cxn ang="0">
                  <a:pos x="0" y="318"/>
                </a:cxn>
                <a:cxn ang="0">
                  <a:pos x="4" y="326"/>
                </a:cxn>
                <a:cxn ang="0">
                  <a:pos x="24" y="346"/>
                </a:cxn>
              </a:cxnLst>
              <a:rect l="0" t="0" r="r" b="b"/>
              <a:pathLst>
                <a:path w="214" h="346">
                  <a:moveTo>
                    <a:pt x="24" y="346"/>
                  </a:moveTo>
                  <a:lnTo>
                    <a:pt x="24" y="346"/>
                  </a:lnTo>
                  <a:lnTo>
                    <a:pt x="28" y="340"/>
                  </a:lnTo>
                  <a:lnTo>
                    <a:pt x="36" y="324"/>
                  </a:lnTo>
                  <a:lnTo>
                    <a:pt x="36" y="324"/>
                  </a:lnTo>
                  <a:lnTo>
                    <a:pt x="44" y="312"/>
                  </a:lnTo>
                  <a:lnTo>
                    <a:pt x="52" y="304"/>
                  </a:lnTo>
                  <a:lnTo>
                    <a:pt x="62" y="294"/>
                  </a:lnTo>
                  <a:lnTo>
                    <a:pt x="72" y="282"/>
                  </a:lnTo>
                  <a:lnTo>
                    <a:pt x="72" y="282"/>
                  </a:lnTo>
                  <a:lnTo>
                    <a:pt x="80" y="270"/>
                  </a:lnTo>
                  <a:lnTo>
                    <a:pt x="90" y="264"/>
                  </a:lnTo>
                  <a:lnTo>
                    <a:pt x="100" y="256"/>
                  </a:lnTo>
                  <a:lnTo>
                    <a:pt x="112" y="242"/>
                  </a:lnTo>
                  <a:lnTo>
                    <a:pt x="112" y="242"/>
                  </a:lnTo>
                  <a:lnTo>
                    <a:pt x="138" y="214"/>
                  </a:lnTo>
                  <a:lnTo>
                    <a:pt x="146" y="200"/>
                  </a:lnTo>
                  <a:lnTo>
                    <a:pt x="150" y="188"/>
                  </a:lnTo>
                  <a:lnTo>
                    <a:pt x="150" y="188"/>
                  </a:lnTo>
                  <a:lnTo>
                    <a:pt x="152" y="184"/>
                  </a:lnTo>
                  <a:lnTo>
                    <a:pt x="156" y="180"/>
                  </a:lnTo>
                  <a:lnTo>
                    <a:pt x="166" y="170"/>
                  </a:lnTo>
                  <a:lnTo>
                    <a:pt x="170" y="164"/>
                  </a:lnTo>
                  <a:lnTo>
                    <a:pt x="174" y="158"/>
                  </a:lnTo>
                  <a:lnTo>
                    <a:pt x="176" y="150"/>
                  </a:lnTo>
                  <a:lnTo>
                    <a:pt x="178" y="140"/>
                  </a:lnTo>
                  <a:lnTo>
                    <a:pt x="178" y="140"/>
                  </a:lnTo>
                  <a:lnTo>
                    <a:pt x="178" y="132"/>
                  </a:lnTo>
                  <a:lnTo>
                    <a:pt x="182" y="124"/>
                  </a:lnTo>
                  <a:lnTo>
                    <a:pt x="188" y="108"/>
                  </a:lnTo>
                  <a:lnTo>
                    <a:pt x="196" y="94"/>
                  </a:lnTo>
                  <a:lnTo>
                    <a:pt x="198" y="88"/>
                  </a:lnTo>
                  <a:lnTo>
                    <a:pt x="198" y="82"/>
                  </a:lnTo>
                  <a:lnTo>
                    <a:pt x="198" y="82"/>
                  </a:lnTo>
                  <a:lnTo>
                    <a:pt x="198" y="80"/>
                  </a:lnTo>
                  <a:lnTo>
                    <a:pt x="200" y="78"/>
                  </a:lnTo>
                  <a:lnTo>
                    <a:pt x="202" y="74"/>
                  </a:lnTo>
                  <a:lnTo>
                    <a:pt x="208" y="62"/>
                  </a:lnTo>
                  <a:lnTo>
                    <a:pt x="208" y="62"/>
                  </a:lnTo>
                  <a:lnTo>
                    <a:pt x="210" y="52"/>
                  </a:lnTo>
                  <a:lnTo>
                    <a:pt x="210" y="50"/>
                  </a:lnTo>
                  <a:lnTo>
                    <a:pt x="210" y="50"/>
                  </a:lnTo>
                  <a:lnTo>
                    <a:pt x="210" y="48"/>
                  </a:lnTo>
                  <a:lnTo>
                    <a:pt x="210" y="48"/>
                  </a:lnTo>
                  <a:lnTo>
                    <a:pt x="212" y="40"/>
                  </a:lnTo>
                  <a:lnTo>
                    <a:pt x="210" y="32"/>
                  </a:lnTo>
                  <a:lnTo>
                    <a:pt x="210" y="28"/>
                  </a:lnTo>
                  <a:lnTo>
                    <a:pt x="210" y="28"/>
                  </a:lnTo>
                  <a:lnTo>
                    <a:pt x="212" y="28"/>
                  </a:lnTo>
                  <a:lnTo>
                    <a:pt x="212" y="28"/>
                  </a:lnTo>
                  <a:lnTo>
                    <a:pt x="214" y="28"/>
                  </a:lnTo>
                  <a:lnTo>
                    <a:pt x="212" y="24"/>
                  </a:lnTo>
                  <a:lnTo>
                    <a:pt x="208" y="18"/>
                  </a:lnTo>
                  <a:lnTo>
                    <a:pt x="208" y="12"/>
                  </a:lnTo>
                  <a:lnTo>
                    <a:pt x="210" y="6"/>
                  </a:lnTo>
                  <a:lnTo>
                    <a:pt x="210" y="6"/>
                  </a:lnTo>
                  <a:lnTo>
                    <a:pt x="208" y="2"/>
                  </a:lnTo>
                  <a:lnTo>
                    <a:pt x="206" y="0"/>
                  </a:lnTo>
                  <a:lnTo>
                    <a:pt x="200" y="0"/>
                  </a:lnTo>
                  <a:lnTo>
                    <a:pt x="194" y="0"/>
                  </a:lnTo>
                  <a:lnTo>
                    <a:pt x="194" y="0"/>
                  </a:lnTo>
                  <a:lnTo>
                    <a:pt x="182" y="10"/>
                  </a:lnTo>
                  <a:lnTo>
                    <a:pt x="172" y="14"/>
                  </a:lnTo>
                  <a:lnTo>
                    <a:pt x="162" y="16"/>
                  </a:lnTo>
                  <a:lnTo>
                    <a:pt x="162" y="16"/>
                  </a:lnTo>
                  <a:lnTo>
                    <a:pt x="156" y="16"/>
                  </a:lnTo>
                  <a:lnTo>
                    <a:pt x="154" y="18"/>
                  </a:lnTo>
                  <a:lnTo>
                    <a:pt x="150" y="20"/>
                  </a:lnTo>
                  <a:lnTo>
                    <a:pt x="142" y="20"/>
                  </a:lnTo>
                  <a:lnTo>
                    <a:pt x="142" y="20"/>
                  </a:lnTo>
                  <a:lnTo>
                    <a:pt x="132" y="20"/>
                  </a:lnTo>
                  <a:lnTo>
                    <a:pt x="128" y="24"/>
                  </a:lnTo>
                  <a:lnTo>
                    <a:pt x="120" y="26"/>
                  </a:lnTo>
                  <a:lnTo>
                    <a:pt x="110" y="28"/>
                  </a:lnTo>
                  <a:lnTo>
                    <a:pt x="110" y="28"/>
                  </a:lnTo>
                  <a:lnTo>
                    <a:pt x="100" y="26"/>
                  </a:lnTo>
                  <a:lnTo>
                    <a:pt x="96" y="28"/>
                  </a:lnTo>
                  <a:lnTo>
                    <a:pt x="82" y="34"/>
                  </a:lnTo>
                  <a:lnTo>
                    <a:pt x="82" y="34"/>
                  </a:lnTo>
                  <a:lnTo>
                    <a:pt x="78" y="36"/>
                  </a:lnTo>
                  <a:lnTo>
                    <a:pt x="72" y="34"/>
                  </a:lnTo>
                  <a:lnTo>
                    <a:pt x="60" y="26"/>
                  </a:lnTo>
                  <a:lnTo>
                    <a:pt x="50" y="18"/>
                  </a:lnTo>
                  <a:lnTo>
                    <a:pt x="44" y="10"/>
                  </a:lnTo>
                  <a:lnTo>
                    <a:pt x="36" y="18"/>
                  </a:lnTo>
                  <a:lnTo>
                    <a:pt x="28" y="24"/>
                  </a:lnTo>
                  <a:lnTo>
                    <a:pt x="42" y="44"/>
                  </a:lnTo>
                  <a:lnTo>
                    <a:pt x="48" y="58"/>
                  </a:lnTo>
                  <a:lnTo>
                    <a:pt x="118" y="88"/>
                  </a:lnTo>
                  <a:lnTo>
                    <a:pt x="150" y="96"/>
                  </a:lnTo>
                  <a:lnTo>
                    <a:pt x="150" y="96"/>
                  </a:lnTo>
                  <a:lnTo>
                    <a:pt x="92" y="160"/>
                  </a:lnTo>
                  <a:lnTo>
                    <a:pt x="80" y="170"/>
                  </a:lnTo>
                  <a:lnTo>
                    <a:pt x="78" y="172"/>
                  </a:lnTo>
                  <a:lnTo>
                    <a:pt x="76" y="172"/>
                  </a:lnTo>
                  <a:lnTo>
                    <a:pt x="76" y="172"/>
                  </a:lnTo>
                  <a:lnTo>
                    <a:pt x="68" y="172"/>
                  </a:lnTo>
                  <a:lnTo>
                    <a:pt x="62" y="172"/>
                  </a:lnTo>
                  <a:lnTo>
                    <a:pt x="48" y="178"/>
                  </a:lnTo>
                  <a:lnTo>
                    <a:pt x="20" y="200"/>
                  </a:lnTo>
                  <a:lnTo>
                    <a:pt x="20" y="200"/>
                  </a:lnTo>
                  <a:lnTo>
                    <a:pt x="18" y="206"/>
                  </a:lnTo>
                  <a:lnTo>
                    <a:pt x="14" y="212"/>
                  </a:lnTo>
                  <a:lnTo>
                    <a:pt x="8" y="218"/>
                  </a:lnTo>
                  <a:lnTo>
                    <a:pt x="4" y="222"/>
                  </a:lnTo>
                  <a:lnTo>
                    <a:pt x="2" y="226"/>
                  </a:lnTo>
                  <a:lnTo>
                    <a:pt x="0" y="232"/>
                  </a:lnTo>
                  <a:lnTo>
                    <a:pt x="0" y="232"/>
                  </a:lnTo>
                  <a:lnTo>
                    <a:pt x="0" y="318"/>
                  </a:lnTo>
                  <a:lnTo>
                    <a:pt x="0" y="318"/>
                  </a:lnTo>
                  <a:lnTo>
                    <a:pt x="2" y="322"/>
                  </a:lnTo>
                  <a:lnTo>
                    <a:pt x="4" y="326"/>
                  </a:lnTo>
                  <a:lnTo>
                    <a:pt x="24" y="346"/>
                  </a:lnTo>
                  <a:lnTo>
                    <a:pt x="24" y="346"/>
                  </a:lnTo>
                  <a:close/>
                </a:path>
              </a:pathLst>
            </a:custGeom>
            <a:solidFill>
              <a:srgbClr val="FCB82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58"/>
            <p:cNvSpPr>
              <a:spLocks/>
            </p:cNvSpPr>
            <p:nvPr/>
          </p:nvSpPr>
          <p:spPr bwMode="auto">
            <a:xfrm>
              <a:off x="6137275" y="4144963"/>
              <a:ext cx="276225" cy="400050"/>
            </a:xfrm>
            <a:custGeom>
              <a:avLst/>
              <a:gdLst/>
              <a:ahLst/>
              <a:cxnLst>
                <a:cxn ang="0">
                  <a:pos x="126" y="252"/>
                </a:cxn>
                <a:cxn ang="0">
                  <a:pos x="132" y="242"/>
                </a:cxn>
                <a:cxn ang="0">
                  <a:pos x="134" y="236"/>
                </a:cxn>
                <a:cxn ang="0">
                  <a:pos x="138" y="228"/>
                </a:cxn>
                <a:cxn ang="0">
                  <a:pos x="140" y="222"/>
                </a:cxn>
                <a:cxn ang="0">
                  <a:pos x="142" y="210"/>
                </a:cxn>
                <a:cxn ang="0">
                  <a:pos x="142" y="200"/>
                </a:cxn>
                <a:cxn ang="0">
                  <a:pos x="144" y="194"/>
                </a:cxn>
                <a:cxn ang="0">
                  <a:pos x="148" y="186"/>
                </a:cxn>
                <a:cxn ang="0">
                  <a:pos x="160" y="178"/>
                </a:cxn>
                <a:cxn ang="0">
                  <a:pos x="174" y="168"/>
                </a:cxn>
                <a:cxn ang="0">
                  <a:pos x="152" y="144"/>
                </a:cxn>
                <a:cxn ang="0">
                  <a:pos x="150" y="140"/>
                </a:cxn>
                <a:cxn ang="0">
                  <a:pos x="150" y="54"/>
                </a:cxn>
                <a:cxn ang="0">
                  <a:pos x="154" y="44"/>
                </a:cxn>
                <a:cxn ang="0">
                  <a:pos x="164" y="34"/>
                </a:cxn>
                <a:cxn ang="0">
                  <a:pos x="170" y="22"/>
                </a:cxn>
                <a:cxn ang="0">
                  <a:pos x="158" y="20"/>
                </a:cxn>
                <a:cxn ang="0">
                  <a:pos x="150" y="16"/>
                </a:cxn>
                <a:cxn ang="0">
                  <a:pos x="140" y="18"/>
                </a:cxn>
                <a:cxn ang="0">
                  <a:pos x="134" y="22"/>
                </a:cxn>
                <a:cxn ang="0">
                  <a:pos x="134" y="28"/>
                </a:cxn>
                <a:cxn ang="0">
                  <a:pos x="110" y="30"/>
                </a:cxn>
                <a:cxn ang="0">
                  <a:pos x="96" y="28"/>
                </a:cxn>
                <a:cxn ang="0">
                  <a:pos x="82" y="22"/>
                </a:cxn>
                <a:cxn ang="0">
                  <a:pos x="72" y="12"/>
                </a:cxn>
                <a:cxn ang="0">
                  <a:pos x="56" y="4"/>
                </a:cxn>
                <a:cxn ang="0">
                  <a:pos x="42" y="0"/>
                </a:cxn>
                <a:cxn ang="0">
                  <a:pos x="32" y="8"/>
                </a:cxn>
                <a:cxn ang="0">
                  <a:pos x="26" y="4"/>
                </a:cxn>
                <a:cxn ang="0">
                  <a:pos x="18" y="4"/>
                </a:cxn>
                <a:cxn ang="0">
                  <a:pos x="0" y="16"/>
                </a:cxn>
                <a:cxn ang="0">
                  <a:pos x="6" y="24"/>
                </a:cxn>
                <a:cxn ang="0">
                  <a:pos x="8" y="34"/>
                </a:cxn>
                <a:cxn ang="0">
                  <a:pos x="12" y="42"/>
                </a:cxn>
                <a:cxn ang="0">
                  <a:pos x="20" y="44"/>
                </a:cxn>
                <a:cxn ang="0">
                  <a:pos x="20" y="50"/>
                </a:cxn>
                <a:cxn ang="0">
                  <a:pos x="20" y="52"/>
                </a:cxn>
                <a:cxn ang="0">
                  <a:pos x="24" y="62"/>
                </a:cxn>
                <a:cxn ang="0">
                  <a:pos x="26" y="74"/>
                </a:cxn>
                <a:cxn ang="0">
                  <a:pos x="26" y="78"/>
                </a:cxn>
                <a:cxn ang="0">
                  <a:pos x="24" y="94"/>
                </a:cxn>
                <a:cxn ang="0">
                  <a:pos x="20" y="100"/>
                </a:cxn>
                <a:cxn ang="0">
                  <a:pos x="16" y="102"/>
                </a:cxn>
                <a:cxn ang="0">
                  <a:pos x="4" y="120"/>
                </a:cxn>
                <a:cxn ang="0">
                  <a:pos x="8" y="122"/>
                </a:cxn>
                <a:cxn ang="0">
                  <a:pos x="6" y="128"/>
                </a:cxn>
                <a:cxn ang="0">
                  <a:pos x="4" y="132"/>
                </a:cxn>
                <a:cxn ang="0">
                  <a:pos x="8" y="134"/>
                </a:cxn>
                <a:cxn ang="0">
                  <a:pos x="10" y="132"/>
                </a:cxn>
                <a:cxn ang="0">
                  <a:pos x="16" y="130"/>
                </a:cxn>
                <a:cxn ang="0">
                  <a:pos x="20" y="132"/>
                </a:cxn>
                <a:cxn ang="0">
                  <a:pos x="20" y="134"/>
                </a:cxn>
                <a:cxn ang="0">
                  <a:pos x="14" y="136"/>
                </a:cxn>
                <a:cxn ang="0">
                  <a:pos x="10" y="142"/>
                </a:cxn>
                <a:cxn ang="0">
                  <a:pos x="12" y="146"/>
                </a:cxn>
                <a:cxn ang="0">
                  <a:pos x="12" y="150"/>
                </a:cxn>
                <a:cxn ang="0">
                  <a:pos x="80" y="196"/>
                </a:cxn>
                <a:cxn ang="0">
                  <a:pos x="84" y="198"/>
                </a:cxn>
                <a:cxn ang="0">
                  <a:pos x="86" y="210"/>
                </a:cxn>
                <a:cxn ang="0">
                  <a:pos x="88" y="220"/>
                </a:cxn>
                <a:cxn ang="0">
                  <a:pos x="92" y="224"/>
                </a:cxn>
                <a:cxn ang="0">
                  <a:pos x="126" y="252"/>
                </a:cxn>
              </a:cxnLst>
              <a:rect l="0" t="0" r="r" b="b"/>
              <a:pathLst>
                <a:path w="174" h="252">
                  <a:moveTo>
                    <a:pt x="126" y="252"/>
                  </a:moveTo>
                  <a:lnTo>
                    <a:pt x="126" y="252"/>
                  </a:lnTo>
                  <a:lnTo>
                    <a:pt x="130" y="250"/>
                  </a:lnTo>
                  <a:lnTo>
                    <a:pt x="132" y="242"/>
                  </a:lnTo>
                  <a:lnTo>
                    <a:pt x="132" y="242"/>
                  </a:lnTo>
                  <a:lnTo>
                    <a:pt x="134" y="236"/>
                  </a:lnTo>
                  <a:lnTo>
                    <a:pt x="136" y="232"/>
                  </a:lnTo>
                  <a:lnTo>
                    <a:pt x="138" y="228"/>
                  </a:lnTo>
                  <a:lnTo>
                    <a:pt x="140" y="222"/>
                  </a:lnTo>
                  <a:lnTo>
                    <a:pt x="140" y="222"/>
                  </a:lnTo>
                  <a:lnTo>
                    <a:pt x="140" y="214"/>
                  </a:lnTo>
                  <a:lnTo>
                    <a:pt x="142" y="210"/>
                  </a:lnTo>
                  <a:lnTo>
                    <a:pt x="142" y="208"/>
                  </a:lnTo>
                  <a:lnTo>
                    <a:pt x="142" y="200"/>
                  </a:lnTo>
                  <a:lnTo>
                    <a:pt x="142" y="200"/>
                  </a:lnTo>
                  <a:lnTo>
                    <a:pt x="144" y="194"/>
                  </a:lnTo>
                  <a:lnTo>
                    <a:pt x="144" y="190"/>
                  </a:lnTo>
                  <a:lnTo>
                    <a:pt x="148" y="186"/>
                  </a:lnTo>
                  <a:lnTo>
                    <a:pt x="150" y="184"/>
                  </a:lnTo>
                  <a:lnTo>
                    <a:pt x="160" y="178"/>
                  </a:lnTo>
                  <a:lnTo>
                    <a:pt x="174" y="168"/>
                  </a:lnTo>
                  <a:lnTo>
                    <a:pt x="174" y="168"/>
                  </a:lnTo>
                  <a:lnTo>
                    <a:pt x="154" y="148"/>
                  </a:lnTo>
                  <a:lnTo>
                    <a:pt x="152" y="144"/>
                  </a:lnTo>
                  <a:lnTo>
                    <a:pt x="150" y="140"/>
                  </a:lnTo>
                  <a:lnTo>
                    <a:pt x="150" y="140"/>
                  </a:lnTo>
                  <a:lnTo>
                    <a:pt x="150" y="54"/>
                  </a:lnTo>
                  <a:lnTo>
                    <a:pt x="150" y="54"/>
                  </a:lnTo>
                  <a:lnTo>
                    <a:pt x="152" y="48"/>
                  </a:lnTo>
                  <a:lnTo>
                    <a:pt x="154" y="44"/>
                  </a:lnTo>
                  <a:lnTo>
                    <a:pt x="158" y="40"/>
                  </a:lnTo>
                  <a:lnTo>
                    <a:pt x="164" y="34"/>
                  </a:lnTo>
                  <a:lnTo>
                    <a:pt x="168" y="28"/>
                  </a:lnTo>
                  <a:lnTo>
                    <a:pt x="170" y="22"/>
                  </a:lnTo>
                  <a:lnTo>
                    <a:pt x="170" y="22"/>
                  </a:lnTo>
                  <a:lnTo>
                    <a:pt x="158" y="20"/>
                  </a:lnTo>
                  <a:lnTo>
                    <a:pt x="154" y="18"/>
                  </a:lnTo>
                  <a:lnTo>
                    <a:pt x="150" y="16"/>
                  </a:lnTo>
                  <a:lnTo>
                    <a:pt x="140" y="18"/>
                  </a:lnTo>
                  <a:lnTo>
                    <a:pt x="140" y="18"/>
                  </a:lnTo>
                  <a:lnTo>
                    <a:pt x="136" y="20"/>
                  </a:lnTo>
                  <a:lnTo>
                    <a:pt x="134" y="22"/>
                  </a:lnTo>
                  <a:lnTo>
                    <a:pt x="134" y="26"/>
                  </a:lnTo>
                  <a:lnTo>
                    <a:pt x="134" y="28"/>
                  </a:lnTo>
                  <a:lnTo>
                    <a:pt x="130" y="28"/>
                  </a:lnTo>
                  <a:lnTo>
                    <a:pt x="110" y="30"/>
                  </a:lnTo>
                  <a:lnTo>
                    <a:pt x="110" y="30"/>
                  </a:lnTo>
                  <a:lnTo>
                    <a:pt x="96" y="28"/>
                  </a:lnTo>
                  <a:lnTo>
                    <a:pt x="88" y="26"/>
                  </a:lnTo>
                  <a:lnTo>
                    <a:pt x="82" y="22"/>
                  </a:lnTo>
                  <a:lnTo>
                    <a:pt x="76" y="16"/>
                  </a:lnTo>
                  <a:lnTo>
                    <a:pt x="72" y="12"/>
                  </a:lnTo>
                  <a:lnTo>
                    <a:pt x="66" y="6"/>
                  </a:lnTo>
                  <a:lnTo>
                    <a:pt x="56" y="4"/>
                  </a:lnTo>
                  <a:lnTo>
                    <a:pt x="42" y="0"/>
                  </a:lnTo>
                  <a:lnTo>
                    <a:pt x="42" y="0"/>
                  </a:lnTo>
                  <a:lnTo>
                    <a:pt x="36" y="6"/>
                  </a:lnTo>
                  <a:lnTo>
                    <a:pt x="32" y="8"/>
                  </a:lnTo>
                  <a:lnTo>
                    <a:pt x="28" y="6"/>
                  </a:lnTo>
                  <a:lnTo>
                    <a:pt x="26" y="4"/>
                  </a:lnTo>
                  <a:lnTo>
                    <a:pt x="22" y="4"/>
                  </a:lnTo>
                  <a:lnTo>
                    <a:pt x="18" y="4"/>
                  </a:lnTo>
                  <a:lnTo>
                    <a:pt x="10" y="8"/>
                  </a:lnTo>
                  <a:lnTo>
                    <a:pt x="0" y="16"/>
                  </a:lnTo>
                  <a:lnTo>
                    <a:pt x="0" y="16"/>
                  </a:lnTo>
                  <a:lnTo>
                    <a:pt x="6" y="24"/>
                  </a:lnTo>
                  <a:lnTo>
                    <a:pt x="8" y="30"/>
                  </a:lnTo>
                  <a:lnTo>
                    <a:pt x="8" y="34"/>
                  </a:lnTo>
                  <a:lnTo>
                    <a:pt x="12" y="42"/>
                  </a:lnTo>
                  <a:lnTo>
                    <a:pt x="12" y="42"/>
                  </a:lnTo>
                  <a:lnTo>
                    <a:pt x="18" y="44"/>
                  </a:lnTo>
                  <a:lnTo>
                    <a:pt x="20" y="44"/>
                  </a:lnTo>
                  <a:lnTo>
                    <a:pt x="20" y="46"/>
                  </a:lnTo>
                  <a:lnTo>
                    <a:pt x="20" y="50"/>
                  </a:lnTo>
                  <a:lnTo>
                    <a:pt x="20" y="50"/>
                  </a:lnTo>
                  <a:lnTo>
                    <a:pt x="20" y="52"/>
                  </a:lnTo>
                  <a:lnTo>
                    <a:pt x="20" y="56"/>
                  </a:lnTo>
                  <a:lnTo>
                    <a:pt x="24" y="62"/>
                  </a:lnTo>
                  <a:lnTo>
                    <a:pt x="26" y="70"/>
                  </a:lnTo>
                  <a:lnTo>
                    <a:pt x="26" y="74"/>
                  </a:lnTo>
                  <a:lnTo>
                    <a:pt x="26" y="78"/>
                  </a:lnTo>
                  <a:lnTo>
                    <a:pt x="26" y="78"/>
                  </a:lnTo>
                  <a:lnTo>
                    <a:pt x="22" y="88"/>
                  </a:lnTo>
                  <a:lnTo>
                    <a:pt x="24" y="94"/>
                  </a:lnTo>
                  <a:lnTo>
                    <a:pt x="24" y="98"/>
                  </a:lnTo>
                  <a:lnTo>
                    <a:pt x="20" y="100"/>
                  </a:lnTo>
                  <a:lnTo>
                    <a:pt x="20" y="100"/>
                  </a:lnTo>
                  <a:lnTo>
                    <a:pt x="16" y="102"/>
                  </a:lnTo>
                  <a:lnTo>
                    <a:pt x="14" y="104"/>
                  </a:lnTo>
                  <a:lnTo>
                    <a:pt x="4" y="120"/>
                  </a:lnTo>
                  <a:lnTo>
                    <a:pt x="4" y="120"/>
                  </a:lnTo>
                  <a:lnTo>
                    <a:pt x="8" y="122"/>
                  </a:lnTo>
                  <a:lnTo>
                    <a:pt x="8" y="124"/>
                  </a:lnTo>
                  <a:lnTo>
                    <a:pt x="6" y="128"/>
                  </a:lnTo>
                  <a:lnTo>
                    <a:pt x="6" y="128"/>
                  </a:lnTo>
                  <a:lnTo>
                    <a:pt x="4" y="132"/>
                  </a:lnTo>
                  <a:lnTo>
                    <a:pt x="6" y="134"/>
                  </a:lnTo>
                  <a:lnTo>
                    <a:pt x="8" y="134"/>
                  </a:lnTo>
                  <a:lnTo>
                    <a:pt x="10" y="132"/>
                  </a:lnTo>
                  <a:lnTo>
                    <a:pt x="10" y="132"/>
                  </a:lnTo>
                  <a:lnTo>
                    <a:pt x="12" y="130"/>
                  </a:lnTo>
                  <a:lnTo>
                    <a:pt x="16" y="130"/>
                  </a:lnTo>
                  <a:lnTo>
                    <a:pt x="18" y="130"/>
                  </a:lnTo>
                  <a:lnTo>
                    <a:pt x="20" y="132"/>
                  </a:lnTo>
                  <a:lnTo>
                    <a:pt x="20" y="132"/>
                  </a:lnTo>
                  <a:lnTo>
                    <a:pt x="20" y="134"/>
                  </a:lnTo>
                  <a:lnTo>
                    <a:pt x="18" y="134"/>
                  </a:lnTo>
                  <a:lnTo>
                    <a:pt x="14" y="136"/>
                  </a:lnTo>
                  <a:lnTo>
                    <a:pt x="10" y="142"/>
                  </a:lnTo>
                  <a:lnTo>
                    <a:pt x="10" y="142"/>
                  </a:lnTo>
                  <a:lnTo>
                    <a:pt x="10" y="144"/>
                  </a:lnTo>
                  <a:lnTo>
                    <a:pt x="12" y="146"/>
                  </a:lnTo>
                  <a:lnTo>
                    <a:pt x="12" y="146"/>
                  </a:lnTo>
                  <a:lnTo>
                    <a:pt x="12" y="150"/>
                  </a:lnTo>
                  <a:lnTo>
                    <a:pt x="12" y="150"/>
                  </a:lnTo>
                  <a:lnTo>
                    <a:pt x="80" y="196"/>
                  </a:lnTo>
                  <a:lnTo>
                    <a:pt x="80" y="196"/>
                  </a:lnTo>
                  <a:lnTo>
                    <a:pt x="84" y="198"/>
                  </a:lnTo>
                  <a:lnTo>
                    <a:pt x="86" y="202"/>
                  </a:lnTo>
                  <a:lnTo>
                    <a:pt x="86" y="210"/>
                  </a:lnTo>
                  <a:lnTo>
                    <a:pt x="86" y="216"/>
                  </a:lnTo>
                  <a:lnTo>
                    <a:pt x="88" y="220"/>
                  </a:lnTo>
                  <a:lnTo>
                    <a:pt x="92" y="224"/>
                  </a:lnTo>
                  <a:lnTo>
                    <a:pt x="92" y="224"/>
                  </a:lnTo>
                  <a:lnTo>
                    <a:pt x="110" y="238"/>
                  </a:lnTo>
                  <a:lnTo>
                    <a:pt x="126" y="252"/>
                  </a:lnTo>
                  <a:lnTo>
                    <a:pt x="126" y="252"/>
                  </a:lnTo>
                  <a:close/>
                </a:path>
              </a:pathLst>
            </a:custGeom>
            <a:solidFill>
              <a:srgbClr val="FCCA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9"/>
            <p:cNvSpPr>
              <a:spLocks/>
            </p:cNvSpPr>
            <p:nvPr/>
          </p:nvSpPr>
          <p:spPr bwMode="auto">
            <a:xfrm>
              <a:off x="6003925" y="4373563"/>
              <a:ext cx="349250" cy="454025"/>
            </a:xfrm>
            <a:custGeom>
              <a:avLst/>
              <a:gdLst/>
              <a:ahLst/>
              <a:cxnLst>
                <a:cxn ang="0">
                  <a:pos x="50" y="20"/>
                </a:cxn>
                <a:cxn ang="0">
                  <a:pos x="42" y="42"/>
                </a:cxn>
                <a:cxn ang="0">
                  <a:pos x="42" y="48"/>
                </a:cxn>
                <a:cxn ang="0">
                  <a:pos x="48" y="54"/>
                </a:cxn>
                <a:cxn ang="0">
                  <a:pos x="56" y="50"/>
                </a:cxn>
                <a:cxn ang="0">
                  <a:pos x="70" y="52"/>
                </a:cxn>
                <a:cxn ang="0">
                  <a:pos x="82" y="44"/>
                </a:cxn>
                <a:cxn ang="0">
                  <a:pos x="84" y="38"/>
                </a:cxn>
                <a:cxn ang="0">
                  <a:pos x="82" y="30"/>
                </a:cxn>
                <a:cxn ang="0">
                  <a:pos x="84" y="24"/>
                </a:cxn>
                <a:cxn ang="0">
                  <a:pos x="96" y="10"/>
                </a:cxn>
                <a:cxn ang="0">
                  <a:pos x="164" y="52"/>
                </a:cxn>
                <a:cxn ang="0">
                  <a:pos x="170" y="72"/>
                </a:cxn>
                <a:cxn ang="0">
                  <a:pos x="194" y="94"/>
                </a:cxn>
                <a:cxn ang="0">
                  <a:pos x="206" y="120"/>
                </a:cxn>
                <a:cxn ang="0">
                  <a:pos x="194" y="148"/>
                </a:cxn>
                <a:cxn ang="0">
                  <a:pos x="204" y="166"/>
                </a:cxn>
                <a:cxn ang="0">
                  <a:pos x="208" y="180"/>
                </a:cxn>
                <a:cxn ang="0">
                  <a:pos x="202" y="198"/>
                </a:cxn>
                <a:cxn ang="0">
                  <a:pos x="202" y="214"/>
                </a:cxn>
                <a:cxn ang="0">
                  <a:pos x="210" y="236"/>
                </a:cxn>
                <a:cxn ang="0">
                  <a:pos x="220" y="256"/>
                </a:cxn>
                <a:cxn ang="0">
                  <a:pos x="194" y="270"/>
                </a:cxn>
                <a:cxn ang="0">
                  <a:pos x="176" y="270"/>
                </a:cxn>
                <a:cxn ang="0">
                  <a:pos x="172" y="276"/>
                </a:cxn>
                <a:cxn ang="0">
                  <a:pos x="156" y="282"/>
                </a:cxn>
                <a:cxn ang="0">
                  <a:pos x="146" y="284"/>
                </a:cxn>
                <a:cxn ang="0">
                  <a:pos x="130" y="282"/>
                </a:cxn>
                <a:cxn ang="0">
                  <a:pos x="114" y="282"/>
                </a:cxn>
                <a:cxn ang="0">
                  <a:pos x="102" y="278"/>
                </a:cxn>
                <a:cxn ang="0">
                  <a:pos x="102" y="258"/>
                </a:cxn>
                <a:cxn ang="0">
                  <a:pos x="98" y="248"/>
                </a:cxn>
                <a:cxn ang="0">
                  <a:pos x="88" y="234"/>
                </a:cxn>
                <a:cxn ang="0">
                  <a:pos x="70" y="230"/>
                </a:cxn>
                <a:cxn ang="0">
                  <a:pos x="26" y="208"/>
                </a:cxn>
                <a:cxn ang="0">
                  <a:pos x="22" y="190"/>
                </a:cxn>
                <a:cxn ang="0">
                  <a:pos x="18" y="176"/>
                </a:cxn>
                <a:cxn ang="0">
                  <a:pos x="6" y="156"/>
                </a:cxn>
                <a:cxn ang="0">
                  <a:pos x="10" y="148"/>
                </a:cxn>
                <a:cxn ang="0">
                  <a:pos x="4" y="132"/>
                </a:cxn>
                <a:cxn ang="0">
                  <a:pos x="2" y="100"/>
                </a:cxn>
                <a:cxn ang="0">
                  <a:pos x="18" y="76"/>
                </a:cxn>
                <a:cxn ang="0">
                  <a:pos x="22" y="64"/>
                </a:cxn>
                <a:cxn ang="0">
                  <a:pos x="22" y="54"/>
                </a:cxn>
                <a:cxn ang="0">
                  <a:pos x="10" y="48"/>
                </a:cxn>
                <a:cxn ang="0">
                  <a:pos x="22" y="44"/>
                </a:cxn>
                <a:cxn ang="0">
                  <a:pos x="30" y="32"/>
                </a:cxn>
                <a:cxn ang="0">
                  <a:pos x="28" y="8"/>
                </a:cxn>
                <a:cxn ang="0">
                  <a:pos x="40" y="4"/>
                </a:cxn>
              </a:cxnLst>
              <a:rect l="0" t="0" r="r" b="b"/>
              <a:pathLst>
                <a:path w="220" h="286">
                  <a:moveTo>
                    <a:pt x="48" y="0"/>
                  </a:moveTo>
                  <a:lnTo>
                    <a:pt x="48" y="0"/>
                  </a:lnTo>
                  <a:lnTo>
                    <a:pt x="50" y="10"/>
                  </a:lnTo>
                  <a:lnTo>
                    <a:pt x="50" y="20"/>
                  </a:lnTo>
                  <a:lnTo>
                    <a:pt x="46" y="30"/>
                  </a:lnTo>
                  <a:lnTo>
                    <a:pt x="44" y="38"/>
                  </a:lnTo>
                  <a:lnTo>
                    <a:pt x="44" y="38"/>
                  </a:lnTo>
                  <a:lnTo>
                    <a:pt x="42" y="42"/>
                  </a:lnTo>
                  <a:lnTo>
                    <a:pt x="42" y="44"/>
                  </a:lnTo>
                  <a:lnTo>
                    <a:pt x="44" y="44"/>
                  </a:lnTo>
                  <a:lnTo>
                    <a:pt x="42" y="48"/>
                  </a:lnTo>
                  <a:lnTo>
                    <a:pt x="42" y="48"/>
                  </a:lnTo>
                  <a:lnTo>
                    <a:pt x="42" y="50"/>
                  </a:lnTo>
                  <a:lnTo>
                    <a:pt x="44" y="50"/>
                  </a:lnTo>
                  <a:lnTo>
                    <a:pt x="46" y="52"/>
                  </a:lnTo>
                  <a:lnTo>
                    <a:pt x="48" y="54"/>
                  </a:lnTo>
                  <a:lnTo>
                    <a:pt x="48" y="54"/>
                  </a:lnTo>
                  <a:lnTo>
                    <a:pt x="50" y="50"/>
                  </a:lnTo>
                  <a:lnTo>
                    <a:pt x="56" y="50"/>
                  </a:lnTo>
                  <a:lnTo>
                    <a:pt x="56" y="50"/>
                  </a:lnTo>
                  <a:lnTo>
                    <a:pt x="60" y="50"/>
                  </a:lnTo>
                  <a:lnTo>
                    <a:pt x="62" y="52"/>
                  </a:lnTo>
                  <a:lnTo>
                    <a:pt x="64" y="54"/>
                  </a:lnTo>
                  <a:lnTo>
                    <a:pt x="70" y="52"/>
                  </a:lnTo>
                  <a:lnTo>
                    <a:pt x="70" y="52"/>
                  </a:lnTo>
                  <a:lnTo>
                    <a:pt x="80" y="48"/>
                  </a:lnTo>
                  <a:lnTo>
                    <a:pt x="82" y="48"/>
                  </a:lnTo>
                  <a:lnTo>
                    <a:pt x="82" y="44"/>
                  </a:lnTo>
                  <a:lnTo>
                    <a:pt x="82" y="44"/>
                  </a:lnTo>
                  <a:lnTo>
                    <a:pt x="82" y="40"/>
                  </a:lnTo>
                  <a:lnTo>
                    <a:pt x="84" y="38"/>
                  </a:lnTo>
                  <a:lnTo>
                    <a:pt x="84" y="38"/>
                  </a:lnTo>
                  <a:lnTo>
                    <a:pt x="82" y="36"/>
                  </a:lnTo>
                  <a:lnTo>
                    <a:pt x="82" y="36"/>
                  </a:lnTo>
                  <a:lnTo>
                    <a:pt x="80" y="34"/>
                  </a:lnTo>
                  <a:lnTo>
                    <a:pt x="82" y="30"/>
                  </a:lnTo>
                  <a:lnTo>
                    <a:pt x="84" y="28"/>
                  </a:lnTo>
                  <a:lnTo>
                    <a:pt x="84" y="26"/>
                  </a:lnTo>
                  <a:lnTo>
                    <a:pt x="84" y="26"/>
                  </a:lnTo>
                  <a:lnTo>
                    <a:pt x="84" y="24"/>
                  </a:lnTo>
                  <a:lnTo>
                    <a:pt x="86" y="22"/>
                  </a:lnTo>
                  <a:lnTo>
                    <a:pt x="90" y="18"/>
                  </a:lnTo>
                  <a:lnTo>
                    <a:pt x="94" y="14"/>
                  </a:lnTo>
                  <a:lnTo>
                    <a:pt x="96" y="10"/>
                  </a:lnTo>
                  <a:lnTo>
                    <a:pt x="96" y="6"/>
                  </a:lnTo>
                  <a:lnTo>
                    <a:pt x="96" y="6"/>
                  </a:lnTo>
                  <a:lnTo>
                    <a:pt x="164" y="52"/>
                  </a:lnTo>
                  <a:lnTo>
                    <a:pt x="164" y="52"/>
                  </a:lnTo>
                  <a:lnTo>
                    <a:pt x="168" y="54"/>
                  </a:lnTo>
                  <a:lnTo>
                    <a:pt x="170" y="58"/>
                  </a:lnTo>
                  <a:lnTo>
                    <a:pt x="170" y="66"/>
                  </a:lnTo>
                  <a:lnTo>
                    <a:pt x="170" y="72"/>
                  </a:lnTo>
                  <a:lnTo>
                    <a:pt x="172" y="76"/>
                  </a:lnTo>
                  <a:lnTo>
                    <a:pt x="176" y="80"/>
                  </a:lnTo>
                  <a:lnTo>
                    <a:pt x="176" y="80"/>
                  </a:lnTo>
                  <a:lnTo>
                    <a:pt x="194" y="94"/>
                  </a:lnTo>
                  <a:lnTo>
                    <a:pt x="210" y="108"/>
                  </a:lnTo>
                  <a:lnTo>
                    <a:pt x="210" y="108"/>
                  </a:lnTo>
                  <a:lnTo>
                    <a:pt x="206" y="114"/>
                  </a:lnTo>
                  <a:lnTo>
                    <a:pt x="206" y="120"/>
                  </a:lnTo>
                  <a:lnTo>
                    <a:pt x="204" y="128"/>
                  </a:lnTo>
                  <a:lnTo>
                    <a:pt x="196" y="140"/>
                  </a:lnTo>
                  <a:lnTo>
                    <a:pt x="196" y="140"/>
                  </a:lnTo>
                  <a:lnTo>
                    <a:pt x="194" y="148"/>
                  </a:lnTo>
                  <a:lnTo>
                    <a:pt x="194" y="154"/>
                  </a:lnTo>
                  <a:lnTo>
                    <a:pt x="196" y="158"/>
                  </a:lnTo>
                  <a:lnTo>
                    <a:pt x="200" y="162"/>
                  </a:lnTo>
                  <a:lnTo>
                    <a:pt x="204" y="166"/>
                  </a:lnTo>
                  <a:lnTo>
                    <a:pt x="208" y="170"/>
                  </a:lnTo>
                  <a:lnTo>
                    <a:pt x="210" y="174"/>
                  </a:lnTo>
                  <a:lnTo>
                    <a:pt x="208" y="180"/>
                  </a:lnTo>
                  <a:lnTo>
                    <a:pt x="208" y="180"/>
                  </a:lnTo>
                  <a:lnTo>
                    <a:pt x="206" y="186"/>
                  </a:lnTo>
                  <a:lnTo>
                    <a:pt x="206" y="188"/>
                  </a:lnTo>
                  <a:lnTo>
                    <a:pt x="206" y="190"/>
                  </a:lnTo>
                  <a:lnTo>
                    <a:pt x="202" y="198"/>
                  </a:lnTo>
                  <a:lnTo>
                    <a:pt x="202" y="198"/>
                  </a:lnTo>
                  <a:lnTo>
                    <a:pt x="200" y="202"/>
                  </a:lnTo>
                  <a:lnTo>
                    <a:pt x="200" y="206"/>
                  </a:lnTo>
                  <a:lnTo>
                    <a:pt x="202" y="214"/>
                  </a:lnTo>
                  <a:lnTo>
                    <a:pt x="208" y="222"/>
                  </a:lnTo>
                  <a:lnTo>
                    <a:pt x="210" y="228"/>
                  </a:lnTo>
                  <a:lnTo>
                    <a:pt x="210" y="236"/>
                  </a:lnTo>
                  <a:lnTo>
                    <a:pt x="210" y="236"/>
                  </a:lnTo>
                  <a:lnTo>
                    <a:pt x="210" y="242"/>
                  </a:lnTo>
                  <a:lnTo>
                    <a:pt x="212" y="246"/>
                  </a:lnTo>
                  <a:lnTo>
                    <a:pt x="220" y="256"/>
                  </a:lnTo>
                  <a:lnTo>
                    <a:pt x="220" y="256"/>
                  </a:lnTo>
                  <a:lnTo>
                    <a:pt x="218" y="260"/>
                  </a:lnTo>
                  <a:lnTo>
                    <a:pt x="214" y="264"/>
                  </a:lnTo>
                  <a:lnTo>
                    <a:pt x="204" y="268"/>
                  </a:lnTo>
                  <a:lnTo>
                    <a:pt x="194" y="270"/>
                  </a:lnTo>
                  <a:lnTo>
                    <a:pt x="188" y="270"/>
                  </a:lnTo>
                  <a:lnTo>
                    <a:pt x="188" y="270"/>
                  </a:lnTo>
                  <a:lnTo>
                    <a:pt x="182" y="270"/>
                  </a:lnTo>
                  <a:lnTo>
                    <a:pt x="176" y="270"/>
                  </a:lnTo>
                  <a:lnTo>
                    <a:pt x="170" y="272"/>
                  </a:lnTo>
                  <a:lnTo>
                    <a:pt x="170" y="274"/>
                  </a:lnTo>
                  <a:lnTo>
                    <a:pt x="172" y="276"/>
                  </a:lnTo>
                  <a:lnTo>
                    <a:pt x="172" y="276"/>
                  </a:lnTo>
                  <a:lnTo>
                    <a:pt x="170" y="278"/>
                  </a:lnTo>
                  <a:lnTo>
                    <a:pt x="166" y="280"/>
                  </a:lnTo>
                  <a:lnTo>
                    <a:pt x="160" y="282"/>
                  </a:lnTo>
                  <a:lnTo>
                    <a:pt x="156" y="282"/>
                  </a:lnTo>
                  <a:lnTo>
                    <a:pt x="156" y="282"/>
                  </a:lnTo>
                  <a:lnTo>
                    <a:pt x="152" y="280"/>
                  </a:lnTo>
                  <a:lnTo>
                    <a:pt x="148" y="280"/>
                  </a:lnTo>
                  <a:lnTo>
                    <a:pt x="146" y="284"/>
                  </a:lnTo>
                  <a:lnTo>
                    <a:pt x="144" y="286"/>
                  </a:lnTo>
                  <a:lnTo>
                    <a:pt x="140" y="286"/>
                  </a:lnTo>
                  <a:lnTo>
                    <a:pt x="136" y="284"/>
                  </a:lnTo>
                  <a:lnTo>
                    <a:pt x="130" y="282"/>
                  </a:lnTo>
                  <a:lnTo>
                    <a:pt x="130" y="282"/>
                  </a:lnTo>
                  <a:lnTo>
                    <a:pt x="122" y="278"/>
                  </a:lnTo>
                  <a:lnTo>
                    <a:pt x="118" y="278"/>
                  </a:lnTo>
                  <a:lnTo>
                    <a:pt x="114" y="282"/>
                  </a:lnTo>
                  <a:lnTo>
                    <a:pt x="104" y="284"/>
                  </a:lnTo>
                  <a:lnTo>
                    <a:pt x="104" y="284"/>
                  </a:lnTo>
                  <a:lnTo>
                    <a:pt x="104" y="278"/>
                  </a:lnTo>
                  <a:lnTo>
                    <a:pt x="102" y="278"/>
                  </a:lnTo>
                  <a:lnTo>
                    <a:pt x="100" y="274"/>
                  </a:lnTo>
                  <a:lnTo>
                    <a:pt x="100" y="266"/>
                  </a:lnTo>
                  <a:lnTo>
                    <a:pt x="100" y="266"/>
                  </a:lnTo>
                  <a:lnTo>
                    <a:pt x="102" y="258"/>
                  </a:lnTo>
                  <a:lnTo>
                    <a:pt x="100" y="256"/>
                  </a:lnTo>
                  <a:lnTo>
                    <a:pt x="98" y="254"/>
                  </a:lnTo>
                  <a:lnTo>
                    <a:pt x="98" y="248"/>
                  </a:lnTo>
                  <a:lnTo>
                    <a:pt x="98" y="248"/>
                  </a:lnTo>
                  <a:lnTo>
                    <a:pt x="96" y="240"/>
                  </a:lnTo>
                  <a:lnTo>
                    <a:pt x="92" y="236"/>
                  </a:lnTo>
                  <a:lnTo>
                    <a:pt x="90" y="234"/>
                  </a:lnTo>
                  <a:lnTo>
                    <a:pt x="88" y="234"/>
                  </a:lnTo>
                  <a:lnTo>
                    <a:pt x="86" y="236"/>
                  </a:lnTo>
                  <a:lnTo>
                    <a:pt x="86" y="236"/>
                  </a:lnTo>
                  <a:lnTo>
                    <a:pt x="70" y="230"/>
                  </a:lnTo>
                  <a:lnTo>
                    <a:pt x="70" y="230"/>
                  </a:lnTo>
                  <a:lnTo>
                    <a:pt x="52" y="224"/>
                  </a:lnTo>
                  <a:lnTo>
                    <a:pt x="44" y="218"/>
                  </a:lnTo>
                  <a:lnTo>
                    <a:pt x="36" y="212"/>
                  </a:lnTo>
                  <a:lnTo>
                    <a:pt x="26" y="208"/>
                  </a:lnTo>
                  <a:lnTo>
                    <a:pt x="26" y="208"/>
                  </a:lnTo>
                  <a:lnTo>
                    <a:pt x="26" y="204"/>
                  </a:lnTo>
                  <a:lnTo>
                    <a:pt x="26" y="198"/>
                  </a:lnTo>
                  <a:lnTo>
                    <a:pt x="22" y="190"/>
                  </a:lnTo>
                  <a:lnTo>
                    <a:pt x="18" y="182"/>
                  </a:lnTo>
                  <a:lnTo>
                    <a:pt x="18" y="178"/>
                  </a:lnTo>
                  <a:lnTo>
                    <a:pt x="18" y="176"/>
                  </a:lnTo>
                  <a:lnTo>
                    <a:pt x="18" y="176"/>
                  </a:lnTo>
                  <a:lnTo>
                    <a:pt x="18" y="172"/>
                  </a:lnTo>
                  <a:lnTo>
                    <a:pt x="18" y="170"/>
                  </a:lnTo>
                  <a:lnTo>
                    <a:pt x="10" y="162"/>
                  </a:lnTo>
                  <a:lnTo>
                    <a:pt x="6" y="156"/>
                  </a:lnTo>
                  <a:lnTo>
                    <a:pt x="6" y="154"/>
                  </a:lnTo>
                  <a:lnTo>
                    <a:pt x="8" y="150"/>
                  </a:lnTo>
                  <a:lnTo>
                    <a:pt x="8" y="150"/>
                  </a:lnTo>
                  <a:lnTo>
                    <a:pt x="10" y="148"/>
                  </a:lnTo>
                  <a:lnTo>
                    <a:pt x="8" y="144"/>
                  </a:lnTo>
                  <a:lnTo>
                    <a:pt x="6" y="138"/>
                  </a:lnTo>
                  <a:lnTo>
                    <a:pt x="4" y="132"/>
                  </a:lnTo>
                  <a:lnTo>
                    <a:pt x="4" y="132"/>
                  </a:lnTo>
                  <a:lnTo>
                    <a:pt x="4" y="124"/>
                  </a:lnTo>
                  <a:lnTo>
                    <a:pt x="2" y="116"/>
                  </a:lnTo>
                  <a:lnTo>
                    <a:pt x="0" y="110"/>
                  </a:lnTo>
                  <a:lnTo>
                    <a:pt x="2" y="100"/>
                  </a:lnTo>
                  <a:lnTo>
                    <a:pt x="2" y="100"/>
                  </a:lnTo>
                  <a:lnTo>
                    <a:pt x="10" y="90"/>
                  </a:lnTo>
                  <a:lnTo>
                    <a:pt x="16" y="82"/>
                  </a:lnTo>
                  <a:lnTo>
                    <a:pt x="18" y="76"/>
                  </a:lnTo>
                  <a:lnTo>
                    <a:pt x="20" y="70"/>
                  </a:lnTo>
                  <a:lnTo>
                    <a:pt x="20" y="70"/>
                  </a:lnTo>
                  <a:lnTo>
                    <a:pt x="20" y="66"/>
                  </a:lnTo>
                  <a:lnTo>
                    <a:pt x="22" y="64"/>
                  </a:lnTo>
                  <a:lnTo>
                    <a:pt x="24" y="60"/>
                  </a:lnTo>
                  <a:lnTo>
                    <a:pt x="24" y="54"/>
                  </a:lnTo>
                  <a:lnTo>
                    <a:pt x="24" y="54"/>
                  </a:lnTo>
                  <a:lnTo>
                    <a:pt x="22" y="54"/>
                  </a:lnTo>
                  <a:lnTo>
                    <a:pt x="20" y="52"/>
                  </a:lnTo>
                  <a:lnTo>
                    <a:pt x="14" y="52"/>
                  </a:lnTo>
                  <a:lnTo>
                    <a:pt x="12" y="50"/>
                  </a:lnTo>
                  <a:lnTo>
                    <a:pt x="10" y="48"/>
                  </a:lnTo>
                  <a:lnTo>
                    <a:pt x="10" y="46"/>
                  </a:lnTo>
                  <a:lnTo>
                    <a:pt x="14" y="42"/>
                  </a:lnTo>
                  <a:lnTo>
                    <a:pt x="14" y="42"/>
                  </a:lnTo>
                  <a:lnTo>
                    <a:pt x="22" y="44"/>
                  </a:lnTo>
                  <a:lnTo>
                    <a:pt x="26" y="42"/>
                  </a:lnTo>
                  <a:lnTo>
                    <a:pt x="28" y="38"/>
                  </a:lnTo>
                  <a:lnTo>
                    <a:pt x="30" y="32"/>
                  </a:lnTo>
                  <a:lnTo>
                    <a:pt x="30" y="32"/>
                  </a:lnTo>
                  <a:lnTo>
                    <a:pt x="32" y="26"/>
                  </a:lnTo>
                  <a:lnTo>
                    <a:pt x="32" y="22"/>
                  </a:lnTo>
                  <a:lnTo>
                    <a:pt x="28" y="16"/>
                  </a:lnTo>
                  <a:lnTo>
                    <a:pt x="28" y="8"/>
                  </a:lnTo>
                  <a:lnTo>
                    <a:pt x="28" y="4"/>
                  </a:lnTo>
                  <a:lnTo>
                    <a:pt x="30" y="0"/>
                  </a:lnTo>
                  <a:lnTo>
                    <a:pt x="30" y="0"/>
                  </a:lnTo>
                  <a:lnTo>
                    <a:pt x="40" y="4"/>
                  </a:lnTo>
                  <a:lnTo>
                    <a:pt x="44" y="2"/>
                  </a:lnTo>
                  <a:lnTo>
                    <a:pt x="48" y="0"/>
                  </a:lnTo>
                  <a:lnTo>
                    <a:pt x="48" y="0"/>
                  </a:lnTo>
                  <a:close/>
                </a:path>
              </a:pathLst>
            </a:custGeom>
            <a:solidFill>
              <a:srgbClr val="B5C3A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0"/>
            <p:cNvSpPr>
              <a:spLocks/>
            </p:cNvSpPr>
            <p:nvPr/>
          </p:nvSpPr>
          <p:spPr bwMode="auto">
            <a:xfrm>
              <a:off x="5000625" y="3351213"/>
              <a:ext cx="517525" cy="508000"/>
            </a:xfrm>
            <a:custGeom>
              <a:avLst/>
              <a:gdLst/>
              <a:ahLst/>
              <a:cxnLst>
                <a:cxn ang="0">
                  <a:pos x="4" y="248"/>
                </a:cxn>
                <a:cxn ang="0">
                  <a:pos x="8" y="246"/>
                </a:cxn>
                <a:cxn ang="0">
                  <a:pos x="18" y="242"/>
                </a:cxn>
                <a:cxn ang="0">
                  <a:pos x="28" y="234"/>
                </a:cxn>
                <a:cxn ang="0">
                  <a:pos x="48" y="232"/>
                </a:cxn>
                <a:cxn ang="0">
                  <a:pos x="56" y="228"/>
                </a:cxn>
                <a:cxn ang="0">
                  <a:pos x="76" y="220"/>
                </a:cxn>
                <a:cxn ang="0">
                  <a:pos x="78" y="216"/>
                </a:cxn>
                <a:cxn ang="0">
                  <a:pos x="82" y="198"/>
                </a:cxn>
                <a:cxn ang="0">
                  <a:pos x="82" y="192"/>
                </a:cxn>
                <a:cxn ang="0">
                  <a:pos x="84" y="188"/>
                </a:cxn>
                <a:cxn ang="0">
                  <a:pos x="106" y="130"/>
                </a:cxn>
                <a:cxn ang="0">
                  <a:pos x="112" y="128"/>
                </a:cxn>
                <a:cxn ang="0">
                  <a:pos x="130" y="110"/>
                </a:cxn>
                <a:cxn ang="0">
                  <a:pos x="148" y="94"/>
                </a:cxn>
                <a:cxn ang="0">
                  <a:pos x="236" y="0"/>
                </a:cxn>
                <a:cxn ang="0">
                  <a:pos x="302" y="14"/>
                </a:cxn>
                <a:cxn ang="0">
                  <a:pos x="306" y="50"/>
                </a:cxn>
                <a:cxn ang="0">
                  <a:pos x="306" y="66"/>
                </a:cxn>
                <a:cxn ang="0">
                  <a:pos x="310" y="82"/>
                </a:cxn>
                <a:cxn ang="0">
                  <a:pos x="314" y="90"/>
                </a:cxn>
                <a:cxn ang="0">
                  <a:pos x="326" y="98"/>
                </a:cxn>
                <a:cxn ang="0">
                  <a:pos x="324" y="106"/>
                </a:cxn>
                <a:cxn ang="0">
                  <a:pos x="316" y="120"/>
                </a:cxn>
                <a:cxn ang="0">
                  <a:pos x="316" y="180"/>
                </a:cxn>
                <a:cxn ang="0">
                  <a:pos x="300" y="222"/>
                </a:cxn>
                <a:cxn ang="0">
                  <a:pos x="290" y="234"/>
                </a:cxn>
                <a:cxn ang="0">
                  <a:pos x="286" y="240"/>
                </a:cxn>
                <a:cxn ang="0">
                  <a:pos x="282" y="252"/>
                </a:cxn>
                <a:cxn ang="0">
                  <a:pos x="278" y="256"/>
                </a:cxn>
                <a:cxn ang="0">
                  <a:pos x="274" y="270"/>
                </a:cxn>
                <a:cxn ang="0">
                  <a:pos x="264" y="272"/>
                </a:cxn>
                <a:cxn ang="0">
                  <a:pos x="264" y="278"/>
                </a:cxn>
                <a:cxn ang="0">
                  <a:pos x="254" y="278"/>
                </a:cxn>
                <a:cxn ang="0">
                  <a:pos x="212" y="280"/>
                </a:cxn>
                <a:cxn ang="0">
                  <a:pos x="206" y="284"/>
                </a:cxn>
                <a:cxn ang="0">
                  <a:pos x="190" y="290"/>
                </a:cxn>
                <a:cxn ang="0">
                  <a:pos x="164" y="284"/>
                </a:cxn>
                <a:cxn ang="0">
                  <a:pos x="154" y="278"/>
                </a:cxn>
                <a:cxn ang="0">
                  <a:pos x="150" y="282"/>
                </a:cxn>
                <a:cxn ang="0">
                  <a:pos x="144" y="280"/>
                </a:cxn>
                <a:cxn ang="0">
                  <a:pos x="136" y="278"/>
                </a:cxn>
                <a:cxn ang="0">
                  <a:pos x="130" y="270"/>
                </a:cxn>
                <a:cxn ang="0">
                  <a:pos x="124" y="268"/>
                </a:cxn>
                <a:cxn ang="0">
                  <a:pos x="114" y="268"/>
                </a:cxn>
                <a:cxn ang="0">
                  <a:pos x="106" y="268"/>
                </a:cxn>
                <a:cxn ang="0">
                  <a:pos x="102" y="266"/>
                </a:cxn>
                <a:cxn ang="0">
                  <a:pos x="90" y="270"/>
                </a:cxn>
                <a:cxn ang="0">
                  <a:pos x="80" y="286"/>
                </a:cxn>
                <a:cxn ang="0">
                  <a:pos x="72" y="296"/>
                </a:cxn>
                <a:cxn ang="0">
                  <a:pos x="72" y="314"/>
                </a:cxn>
                <a:cxn ang="0">
                  <a:pos x="62" y="312"/>
                </a:cxn>
                <a:cxn ang="0">
                  <a:pos x="44" y="316"/>
                </a:cxn>
                <a:cxn ang="0">
                  <a:pos x="40" y="306"/>
                </a:cxn>
                <a:cxn ang="0">
                  <a:pos x="40" y="304"/>
                </a:cxn>
                <a:cxn ang="0">
                  <a:pos x="34" y="302"/>
                </a:cxn>
                <a:cxn ang="0">
                  <a:pos x="18" y="294"/>
                </a:cxn>
                <a:cxn ang="0">
                  <a:pos x="12" y="284"/>
                </a:cxn>
                <a:cxn ang="0">
                  <a:pos x="16" y="278"/>
                </a:cxn>
                <a:cxn ang="0">
                  <a:pos x="8" y="276"/>
                </a:cxn>
                <a:cxn ang="0">
                  <a:pos x="0" y="258"/>
                </a:cxn>
              </a:cxnLst>
              <a:rect l="0" t="0" r="r" b="b"/>
              <a:pathLst>
                <a:path w="326" h="320">
                  <a:moveTo>
                    <a:pt x="0" y="248"/>
                  </a:moveTo>
                  <a:lnTo>
                    <a:pt x="0" y="248"/>
                  </a:lnTo>
                  <a:lnTo>
                    <a:pt x="4" y="248"/>
                  </a:lnTo>
                  <a:lnTo>
                    <a:pt x="6" y="248"/>
                  </a:lnTo>
                  <a:lnTo>
                    <a:pt x="8" y="246"/>
                  </a:lnTo>
                  <a:lnTo>
                    <a:pt x="8" y="246"/>
                  </a:lnTo>
                  <a:lnTo>
                    <a:pt x="10" y="244"/>
                  </a:lnTo>
                  <a:lnTo>
                    <a:pt x="14" y="244"/>
                  </a:lnTo>
                  <a:lnTo>
                    <a:pt x="18" y="242"/>
                  </a:lnTo>
                  <a:lnTo>
                    <a:pt x="24" y="238"/>
                  </a:lnTo>
                  <a:lnTo>
                    <a:pt x="24" y="238"/>
                  </a:lnTo>
                  <a:lnTo>
                    <a:pt x="28" y="234"/>
                  </a:lnTo>
                  <a:lnTo>
                    <a:pt x="30" y="232"/>
                  </a:lnTo>
                  <a:lnTo>
                    <a:pt x="38" y="232"/>
                  </a:lnTo>
                  <a:lnTo>
                    <a:pt x="48" y="232"/>
                  </a:lnTo>
                  <a:lnTo>
                    <a:pt x="52" y="232"/>
                  </a:lnTo>
                  <a:lnTo>
                    <a:pt x="56" y="228"/>
                  </a:lnTo>
                  <a:lnTo>
                    <a:pt x="56" y="228"/>
                  </a:lnTo>
                  <a:lnTo>
                    <a:pt x="62" y="226"/>
                  </a:lnTo>
                  <a:lnTo>
                    <a:pt x="70" y="222"/>
                  </a:lnTo>
                  <a:lnTo>
                    <a:pt x="76" y="220"/>
                  </a:lnTo>
                  <a:lnTo>
                    <a:pt x="76" y="218"/>
                  </a:lnTo>
                  <a:lnTo>
                    <a:pt x="78" y="216"/>
                  </a:lnTo>
                  <a:lnTo>
                    <a:pt x="78" y="216"/>
                  </a:lnTo>
                  <a:lnTo>
                    <a:pt x="80" y="210"/>
                  </a:lnTo>
                  <a:lnTo>
                    <a:pt x="80" y="206"/>
                  </a:lnTo>
                  <a:lnTo>
                    <a:pt x="82" y="198"/>
                  </a:lnTo>
                  <a:lnTo>
                    <a:pt x="82" y="198"/>
                  </a:lnTo>
                  <a:lnTo>
                    <a:pt x="82" y="194"/>
                  </a:lnTo>
                  <a:lnTo>
                    <a:pt x="82" y="192"/>
                  </a:lnTo>
                  <a:lnTo>
                    <a:pt x="84" y="192"/>
                  </a:lnTo>
                  <a:lnTo>
                    <a:pt x="84" y="188"/>
                  </a:lnTo>
                  <a:lnTo>
                    <a:pt x="84" y="188"/>
                  </a:lnTo>
                  <a:lnTo>
                    <a:pt x="84" y="138"/>
                  </a:lnTo>
                  <a:lnTo>
                    <a:pt x="84" y="138"/>
                  </a:lnTo>
                  <a:lnTo>
                    <a:pt x="106" y="130"/>
                  </a:lnTo>
                  <a:lnTo>
                    <a:pt x="106" y="130"/>
                  </a:lnTo>
                  <a:lnTo>
                    <a:pt x="110" y="130"/>
                  </a:lnTo>
                  <a:lnTo>
                    <a:pt x="112" y="128"/>
                  </a:lnTo>
                  <a:lnTo>
                    <a:pt x="122" y="118"/>
                  </a:lnTo>
                  <a:lnTo>
                    <a:pt x="122" y="118"/>
                  </a:lnTo>
                  <a:lnTo>
                    <a:pt x="130" y="110"/>
                  </a:lnTo>
                  <a:lnTo>
                    <a:pt x="134" y="106"/>
                  </a:lnTo>
                  <a:lnTo>
                    <a:pt x="140" y="102"/>
                  </a:lnTo>
                  <a:lnTo>
                    <a:pt x="148" y="94"/>
                  </a:lnTo>
                  <a:lnTo>
                    <a:pt x="148" y="94"/>
                  </a:lnTo>
                  <a:lnTo>
                    <a:pt x="200" y="38"/>
                  </a:lnTo>
                  <a:lnTo>
                    <a:pt x="236" y="0"/>
                  </a:lnTo>
                  <a:lnTo>
                    <a:pt x="280" y="8"/>
                  </a:lnTo>
                  <a:lnTo>
                    <a:pt x="288" y="18"/>
                  </a:lnTo>
                  <a:lnTo>
                    <a:pt x="302" y="14"/>
                  </a:lnTo>
                  <a:lnTo>
                    <a:pt x="302" y="14"/>
                  </a:lnTo>
                  <a:lnTo>
                    <a:pt x="306" y="36"/>
                  </a:lnTo>
                  <a:lnTo>
                    <a:pt x="306" y="50"/>
                  </a:lnTo>
                  <a:lnTo>
                    <a:pt x="306" y="64"/>
                  </a:lnTo>
                  <a:lnTo>
                    <a:pt x="306" y="64"/>
                  </a:lnTo>
                  <a:lnTo>
                    <a:pt x="306" y="66"/>
                  </a:lnTo>
                  <a:lnTo>
                    <a:pt x="308" y="70"/>
                  </a:lnTo>
                  <a:lnTo>
                    <a:pt x="310" y="74"/>
                  </a:lnTo>
                  <a:lnTo>
                    <a:pt x="310" y="82"/>
                  </a:lnTo>
                  <a:lnTo>
                    <a:pt x="310" y="82"/>
                  </a:lnTo>
                  <a:lnTo>
                    <a:pt x="312" y="88"/>
                  </a:lnTo>
                  <a:lnTo>
                    <a:pt x="314" y="90"/>
                  </a:lnTo>
                  <a:lnTo>
                    <a:pt x="318" y="94"/>
                  </a:lnTo>
                  <a:lnTo>
                    <a:pt x="324" y="98"/>
                  </a:lnTo>
                  <a:lnTo>
                    <a:pt x="326" y="98"/>
                  </a:lnTo>
                  <a:lnTo>
                    <a:pt x="326" y="102"/>
                  </a:lnTo>
                  <a:lnTo>
                    <a:pt x="326" y="102"/>
                  </a:lnTo>
                  <a:lnTo>
                    <a:pt x="324" y="106"/>
                  </a:lnTo>
                  <a:lnTo>
                    <a:pt x="322" y="108"/>
                  </a:lnTo>
                  <a:lnTo>
                    <a:pt x="318" y="114"/>
                  </a:lnTo>
                  <a:lnTo>
                    <a:pt x="316" y="120"/>
                  </a:lnTo>
                  <a:lnTo>
                    <a:pt x="316" y="120"/>
                  </a:lnTo>
                  <a:lnTo>
                    <a:pt x="316" y="180"/>
                  </a:lnTo>
                  <a:lnTo>
                    <a:pt x="316" y="180"/>
                  </a:lnTo>
                  <a:lnTo>
                    <a:pt x="314" y="190"/>
                  </a:lnTo>
                  <a:lnTo>
                    <a:pt x="312" y="200"/>
                  </a:lnTo>
                  <a:lnTo>
                    <a:pt x="300" y="222"/>
                  </a:lnTo>
                  <a:lnTo>
                    <a:pt x="300" y="222"/>
                  </a:lnTo>
                  <a:lnTo>
                    <a:pt x="294" y="230"/>
                  </a:lnTo>
                  <a:lnTo>
                    <a:pt x="290" y="234"/>
                  </a:lnTo>
                  <a:lnTo>
                    <a:pt x="286" y="236"/>
                  </a:lnTo>
                  <a:lnTo>
                    <a:pt x="286" y="240"/>
                  </a:lnTo>
                  <a:lnTo>
                    <a:pt x="286" y="240"/>
                  </a:lnTo>
                  <a:lnTo>
                    <a:pt x="286" y="246"/>
                  </a:lnTo>
                  <a:lnTo>
                    <a:pt x="284" y="248"/>
                  </a:lnTo>
                  <a:lnTo>
                    <a:pt x="282" y="252"/>
                  </a:lnTo>
                  <a:lnTo>
                    <a:pt x="282" y="256"/>
                  </a:lnTo>
                  <a:lnTo>
                    <a:pt x="282" y="256"/>
                  </a:lnTo>
                  <a:lnTo>
                    <a:pt x="278" y="256"/>
                  </a:lnTo>
                  <a:lnTo>
                    <a:pt x="276" y="258"/>
                  </a:lnTo>
                  <a:lnTo>
                    <a:pt x="274" y="262"/>
                  </a:lnTo>
                  <a:lnTo>
                    <a:pt x="274" y="270"/>
                  </a:lnTo>
                  <a:lnTo>
                    <a:pt x="274" y="270"/>
                  </a:lnTo>
                  <a:lnTo>
                    <a:pt x="266" y="270"/>
                  </a:lnTo>
                  <a:lnTo>
                    <a:pt x="264" y="272"/>
                  </a:lnTo>
                  <a:lnTo>
                    <a:pt x="262" y="274"/>
                  </a:lnTo>
                  <a:lnTo>
                    <a:pt x="262" y="278"/>
                  </a:lnTo>
                  <a:lnTo>
                    <a:pt x="264" y="278"/>
                  </a:lnTo>
                  <a:lnTo>
                    <a:pt x="262" y="280"/>
                  </a:lnTo>
                  <a:lnTo>
                    <a:pt x="254" y="278"/>
                  </a:lnTo>
                  <a:lnTo>
                    <a:pt x="254" y="278"/>
                  </a:lnTo>
                  <a:lnTo>
                    <a:pt x="238" y="276"/>
                  </a:lnTo>
                  <a:lnTo>
                    <a:pt x="224" y="276"/>
                  </a:lnTo>
                  <a:lnTo>
                    <a:pt x="212" y="280"/>
                  </a:lnTo>
                  <a:lnTo>
                    <a:pt x="208" y="282"/>
                  </a:lnTo>
                  <a:lnTo>
                    <a:pt x="206" y="284"/>
                  </a:lnTo>
                  <a:lnTo>
                    <a:pt x="206" y="284"/>
                  </a:lnTo>
                  <a:lnTo>
                    <a:pt x="202" y="288"/>
                  </a:lnTo>
                  <a:lnTo>
                    <a:pt x="196" y="290"/>
                  </a:lnTo>
                  <a:lnTo>
                    <a:pt x="190" y="290"/>
                  </a:lnTo>
                  <a:lnTo>
                    <a:pt x="182" y="290"/>
                  </a:lnTo>
                  <a:lnTo>
                    <a:pt x="170" y="286"/>
                  </a:lnTo>
                  <a:lnTo>
                    <a:pt x="164" y="284"/>
                  </a:lnTo>
                  <a:lnTo>
                    <a:pt x="164" y="284"/>
                  </a:lnTo>
                  <a:lnTo>
                    <a:pt x="156" y="278"/>
                  </a:lnTo>
                  <a:lnTo>
                    <a:pt x="154" y="278"/>
                  </a:lnTo>
                  <a:lnTo>
                    <a:pt x="154" y="278"/>
                  </a:lnTo>
                  <a:lnTo>
                    <a:pt x="152" y="282"/>
                  </a:lnTo>
                  <a:lnTo>
                    <a:pt x="150" y="282"/>
                  </a:lnTo>
                  <a:lnTo>
                    <a:pt x="148" y="282"/>
                  </a:lnTo>
                  <a:lnTo>
                    <a:pt x="148" y="282"/>
                  </a:lnTo>
                  <a:lnTo>
                    <a:pt x="144" y="280"/>
                  </a:lnTo>
                  <a:lnTo>
                    <a:pt x="142" y="282"/>
                  </a:lnTo>
                  <a:lnTo>
                    <a:pt x="138" y="282"/>
                  </a:lnTo>
                  <a:lnTo>
                    <a:pt x="136" y="278"/>
                  </a:lnTo>
                  <a:lnTo>
                    <a:pt x="136" y="278"/>
                  </a:lnTo>
                  <a:lnTo>
                    <a:pt x="132" y="272"/>
                  </a:lnTo>
                  <a:lnTo>
                    <a:pt x="130" y="270"/>
                  </a:lnTo>
                  <a:lnTo>
                    <a:pt x="128" y="272"/>
                  </a:lnTo>
                  <a:lnTo>
                    <a:pt x="124" y="268"/>
                  </a:lnTo>
                  <a:lnTo>
                    <a:pt x="124" y="268"/>
                  </a:lnTo>
                  <a:lnTo>
                    <a:pt x="120" y="268"/>
                  </a:lnTo>
                  <a:lnTo>
                    <a:pt x="118" y="268"/>
                  </a:lnTo>
                  <a:lnTo>
                    <a:pt x="114" y="268"/>
                  </a:lnTo>
                  <a:lnTo>
                    <a:pt x="110" y="270"/>
                  </a:lnTo>
                  <a:lnTo>
                    <a:pt x="108" y="270"/>
                  </a:lnTo>
                  <a:lnTo>
                    <a:pt x="106" y="268"/>
                  </a:lnTo>
                  <a:lnTo>
                    <a:pt x="106" y="268"/>
                  </a:lnTo>
                  <a:lnTo>
                    <a:pt x="106" y="266"/>
                  </a:lnTo>
                  <a:lnTo>
                    <a:pt x="102" y="266"/>
                  </a:lnTo>
                  <a:lnTo>
                    <a:pt x="98" y="266"/>
                  </a:lnTo>
                  <a:lnTo>
                    <a:pt x="90" y="270"/>
                  </a:lnTo>
                  <a:lnTo>
                    <a:pt x="90" y="270"/>
                  </a:lnTo>
                  <a:lnTo>
                    <a:pt x="84" y="276"/>
                  </a:lnTo>
                  <a:lnTo>
                    <a:pt x="82" y="282"/>
                  </a:lnTo>
                  <a:lnTo>
                    <a:pt x="80" y="286"/>
                  </a:lnTo>
                  <a:lnTo>
                    <a:pt x="76" y="292"/>
                  </a:lnTo>
                  <a:lnTo>
                    <a:pt x="76" y="292"/>
                  </a:lnTo>
                  <a:lnTo>
                    <a:pt x="72" y="296"/>
                  </a:lnTo>
                  <a:lnTo>
                    <a:pt x="72" y="300"/>
                  </a:lnTo>
                  <a:lnTo>
                    <a:pt x="72" y="306"/>
                  </a:lnTo>
                  <a:lnTo>
                    <a:pt x="72" y="314"/>
                  </a:lnTo>
                  <a:lnTo>
                    <a:pt x="72" y="320"/>
                  </a:lnTo>
                  <a:lnTo>
                    <a:pt x="72" y="320"/>
                  </a:lnTo>
                  <a:lnTo>
                    <a:pt x="62" y="312"/>
                  </a:lnTo>
                  <a:lnTo>
                    <a:pt x="56" y="310"/>
                  </a:lnTo>
                  <a:lnTo>
                    <a:pt x="52" y="312"/>
                  </a:lnTo>
                  <a:lnTo>
                    <a:pt x="44" y="316"/>
                  </a:lnTo>
                  <a:lnTo>
                    <a:pt x="44" y="316"/>
                  </a:lnTo>
                  <a:lnTo>
                    <a:pt x="38" y="308"/>
                  </a:lnTo>
                  <a:lnTo>
                    <a:pt x="40" y="306"/>
                  </a:lnTo>
                  <a:lnTo>
                    <a:pt x="40" y="306"/>
                  </a:lnTo>
                  <a:lnTo>
                    <a:pt x="42" y="306"/>
                  </a:lnTo>
                  <a:lnTo>
                    <a:pt x="40" y="304"/>
                  </a:lnTo>
                  <a:lnTo>
                    <a:pt x="40" y="304"/>
                  </a:lnTo>
                  <a:lnTo>
                    <a:pt x="36" y="302"/>
                  </a:lnTo>
                  <a:lnTo>
                    <a:pt x="34" y="302"/>
                  </a:lnTo>
                  <a:lnTo>
                    <a:pt x="28" y="300"/>
                  </a:lnTo>
                  <a:lnTo>
                    <a:pt x="18" y="294"/>
                  </a:lnTo>
                  <a:lnTo>
                    <a:pt x="18" y="294"/>
                  </a:lnTo>
                  <a:lnTo>
                    <a:pt x="10" y="288"/>
                  </a:lnTo>
                  <a:lnTo>
                    <a:pt x="10" y="286"/>
                  </a:lnTo>
                  <a:lnTo>
                    <a:pt x="12" y="284"/>
                  </a:lnTo>
                  <a:lnTo>
                    <a:pt x="12" y="284"/>
                  </a:lnTo>
                  <a:lnTo>
                    <a:pt x="16" y="280"/>
                  </a:lnTo>
                  <a:lnTo>
                    <a:pt x="16" y="278"/>
                  </a:lnTo>
                  <a:lnTo>
                    <a:pt x="12" y="278"/>
                  </a:lnTo>
                  <a:lnTo>
                    <a:pt x="12" y="278"/>
                  </a:lnTo>
                  <a:lnTo>
                    <a:pt x="8" y="276"/>
                  </a:lnTo>
                  <a:lnTo>
                    <a:pt x="6" y="274"/>
                  </a:lnTo>
                  <a:lnTo>
                    <a:pt x="2" y="266"/>
                  </a:lnTo>
                  <a:lnTo>
                    <a:pt x="0" y="258"/>
                  </a:lnTo>
                  <a:lnTo>
                    <a:pt x="0" y="248"/>
                  </a:lnTo>
                  <a:lnTo>
                    <a:pt x="0" y="248"/>
                  </a:lnTo>
                  <a:close/>
                </a:path>
              </a:pathLst>
            </a:custGeom>
            <a:solidFill>
              <a:srgbClr val="CBD4C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61"/>
            <p:cNvSpPr>
              <a:spLocks/>
            </p:cNvSpPr>
            <p:nvPr/>
          </p:nvSpPr>
          <p:spPr bwMode="auto">
            <a:xfrm>
              <a:off x="4441825" y="3224213"/>
              <a:ext cx="269875" cy="257175"/>
            </a:xfrm>
            <a:custGeom>
              <a:avLst/>
              <a:gdLst/>
              <a:ahLst/>
              <a:cxnLst>
                <a:cxn ang="0">
                  <a:pos x="4" y="162"/>
                </a:cxn>
                <a:cxn ang="0">
                  <a:pos x="4" y="162"/>
                </a:cxn>
                <a:cxn ang="0">
                  <a:pos x="6" y="160"/>
                </a:cxn>
                <a:cxn ang="0">
                  <a:pos x="4" y="160"/>
                </a:cxn>
                <a:cxn ang="0">
                  <a:pos x="2" y="162"/>
                </a:cxn>
                <a:cxn ang="0">
                  <a:pos x="0" y="162"/>
                </a:cxn>
                <a:cxn ang="0">
                  <a:pos x="0" y="162"/>
                </a:cxn>
                <a:cxn ang="0">
                  <a:pos x="2" y="154"/>
                </a:cxn>
                <a:cxn ang="0">
                  <a:pos x="2" y="154"/>
                </a:cxn>
                <a:cxn ang="0">
                  <a:pos x="6" y="144"/>
                </a:cxn>
                <a:cxn ang="0">
                  <a:pos x="12" y="136"/>
                </a:cxn>
                <a:cxn ang="0">
                  <a:pos x="16" y="128"/>
                </a:cxn>
                <a:cxn ang="0">
                  <a:pos x="20" y="112"/>
                </a:cxn>
                <a:cxn ang="0">
                  <a:pos x="20" y="112"/>
                </a:cxn>
                <a:cxn ang="0">
                  <a:pos x="22" y="104"/>
                </a:cxn>
                <a:cxn ang="0">
                  <a:pos x="26" y="96"/>
                </a:cxn>
                <a:cxn ang="0">
                  <a:pos x="34" y="84"/>
                </a:cxn>
                <a:cxn ang="0">
                  <a:pos x="44" y="72"/>
                </a:cxn>
                <a:cxn ang="0">
                  <a:pos x="48" y="64"/>
                </a:cxn>
                <a:cxn ang="0">
                  <a:pos x="52" y="54"/>
                </a:cxn>
                <a:cxn ang="0">
                  <a:pos x="52" y="54"/>
                </a:cxn>
                <a:cxn ang="0">
                  <a:pos x="56" y="44"/>
                </a:cxn>
                <a:cxn ang="0">
                  <a:pos x="60" y="38"/>
                </a:cxn>
                <a:cxn ang="0">
                  <a:pos x="64" y="34"/>
                </a:cxn>
                <a:cxn ang="0">
                  <a:pos x="66" y="34"/>
                </a:cxn>
                <a:cxn ang="0">
                  <a:pos x="70" y="34"/>
                </a:cxn>
                <a:cxn ang="0">
                  <a:pos x="72" y="32"/>
                </a:cxn>
                <a:cxn ang="0">
                  <a:pos x="74" y="28"/>
                </a:cxn>
                <a:cxn ang="0">
                  <a:pos x="78" y="20"/>
                </a:cxn>
                <a:cxn ang="0">
                  <a:pos x="78" y="20"/>
                </a:cxn>
                <a:cxn ang="0">
                  <a:pos x="82" y="8"/>
                </a:cxn>
                <a:cxn ang="0">
                  <a:pos x="88" y="0"/>
                </a:cxn>
                <a:cxn ang="0">
                  <a:pos x="170" y="0"/>
                </a:cxn>
                <a:cxn ang="0">
                  <a:pos x="170" y="12"/>
                </a:cxn>
                <a:cxn ang="0">
                  <a:pos x="170" y="46"/>
                </a:cxn>
                <a:cxn ang="0">
                  <a:pos x="102" y="46"/>
                </a:cxn>
                <a:cxn ang="0">
                  <a:pos x="102" y="46"/>
                </a:cxn>
                <a:cxn ang="0">
                  <a:pos x="100" y="104"/>
                </a:cxn>
                <a:cxn ang="0">
                  <a:pos x="100" y="104"/>
                </a:cxn>
                <a:cxn ang="0">
                  <a:pos x="98" y="108"/>
                </a:cxn>
                <a:cxn ang="0">
                  <a:pos x="96" y="110"/>
                </a:cxn>
                <a:cxn ang="0">
                  <a:pos x="90" y="110"/>
                </a:cxn>
                <a:cxn ang="0">
                  <a:pos x="86" y="112"/>
                </a:cxn>
                <a:cxn ang="0">
                  <a:pos x="82" y="114"/>
                </a:cxn>
                <a:cxn ang="0">
                  <a:pos x="80" y="120"/>
                </a:cxn>
                <a:cxn ang="0">
                  <a:pos x="80" y="128"/>
                </a:cxn>
                <a:cxn ang="0">
                  <a:pos x="80" y="128"/>
                </a:cxn>
                <a:cxn ang="0">
                  <a:pos x="80" y="156"/>
                </a:cxn>
                <a:cxn ang="0">
                  <a:pos x="80" y="156"/>
                </a:cxn>
                <a:cxn ang="0">
                  <a:pos x="18" y="156"/>
                </a:cxn>
                <a:cxn ang="0">
                  <a:pos x="18" y="156"/>
                </a:cxn>
                <a:cxn ang="0">
                  <a:pos x="12" y="156"/>
                </a:cxn>
                <a:cxn ang="0">
                  <a:pos x="8" y="156"/>
                </a:cxn>
                <a:cxn ang="0">
                  <a:pos x="4" y="162"/>
                </a:cxn>
                <a:cxn ang="0">
                  <a:pos x="4" y="162"/>
                </a:cxn>
              </a:cxnLst>
              <a:rect l="0" t="0" r="r" b="b"/>
              <a:pathLst>
                <a:path w="170" h="162">
                  <a:moveTo>
                    <a:pt x="4" y="162"/>
                  </a:moveTo>
                  <a:lnTo>
                    <a:pt x="4" y="162"/>
                  </a:lnTo>
                  <a:lnTo>
                    <a:pt x="6" y="160"/>
                  </a:lnTo>
                  <a:lnTo>
                    <a:pt x="4" y="160"/>
                  </a:lnTo>
                  <a:lnTo>
                    <a:pt x="2" y="162"/>
                  </a:lnTo>
                  <a:lnTo>
                    <a:pt x="0" y="162"/>
                  </a:lnTo>
                  <a:lnTo>
                    <a:pt x="0" y="162"/>
                  </a:lnTo>
                  <a:lnTo>
                    <a:pt x="2" y="154"/>
                  </a:lnTo>
                  <a:lnTo>
                    <a:pt x="2" y="154"/>
                  </a:lnTo>
                  <a:lnTo>
                    <a:pt x="6" y="144"/>
                  </a:lnTo>
                  <a:lnTo>
                    <a:pt x="12" y="136"/>
                  </a:lnTo>
                  <a:lnTo>
                    <a:pt x="16" y="128"/>
                  </a:lnTo>
                  <a:lnTo>
                    <a:pt x="20" y="112"/>
                  </a:lnTo>
                  <a:lnTo>
                    <a:pt x="20" y="112"/>
                  </a:lnTo>
                  <a:lnTo>
                    <a:pt x="22" y="104"/>
                  </a:lnTo>
                  <a:lnTo>
                    <a:pt x="26" y="96"/>
                  </a:lnTo>
                  <a:lnTo>
                    <a:pt x="34" y="84"/>
                  </a:lnTo>
                  <a:lnTo>
                    <a:pt x="44" y="72"/>
                  </a:lnTo>
                  <a:lnTo>
                    <a:pt x="48" y="64"/>
                  </a:lnTo>
                  <a:lnTo>
                    <a:pt x="52" y="54"/>
                  </a:lnTo>
                  <a:lnTo>
                    <a:pt x="52" y="54"/>
                  </a:lnTo>
                  <a:lnTo>
                    <a:pt x="56" y="44"/>
                  </a:lnTo>
                  <a:lnTo>
                    <a:pt x="60" y="38"/>
                  </a:lnTo>
                  <a:lnTo>
                    <a:pt x="64" y="34"/>
                  </a:lnTo>
                  <a:lnTo>
                    <a:pt x="66" y="34"/>
                  </a:lnTo>
                  <a:lnTo>
                    <a:pt x="70" y="34"/>
                  </a:lnTo>
                  <a:lnTo>
                    <a:pt x="72" y="32"/>
                  </a:lnTo>
                  <a:lnTo>
                    <a:pt x="74" y="28"/>
                  </a:lnTo>
                  <a:lnTo>
                    <a:pt x="78" y="20"/>
                  </a:lnTo>
                  <a:lnTo>
                    <a:pt x="78" y="20"/>
                  </a:lnTo>
                  <a:lnTo>
                    <a:pt x="82" y="8"/>
                  </a:lnTo>
                  <a:lnTo>
                    <a:pt x="88" y="0"/>
                  </a:lnTo>
                  <a:lnTo>
                    <a:pt x="170" y="0"/>
                  </a:lnTo>
                  <a:lnTo>
                    <a:pt x="170" y="12"/>
                  </a:lnTo>
                  <a:lnTo>
                    <a:pt x="170" y="46"/>
                  </a:lnTo>
                  <a:lnTo>
                    <a:pt x="102" y="46"/>
                  </a:lnTo>
                  <a:lnTo>
                    <a:pt x="102" y="46"/>
                  </a:lnTo>
                  <a:lnTo>
                    <a:pt x="100" y="104"/>
                  </a:lnTo>
                  <a:lnTo>
                    <a:pt x="100" y="104"/>
                  </a:lnTo>
                  <a:lnTo>
                    <a:pt x="98" y="108"/>
                  </a:lnTo>
                  <a:lnTo>
                    <a:pt x="96" y="110"/>
                  </a:lnTo>
                  <a:lnTo>
                    <a:pt x="90" y="110"/>
                  </a:lnTo>
                  <a:lnTo>
                    <a:pt x="86" y="112"/>
                  </a:lnTo>
                  <a:lnTo>
                    <a:pt x="82" y="114"/>
                  </a:lnTo>
                  <a:lnTo>
                    <a:pt x="80" y="120"/>
                  </a:lnTo>
                  <a:lnTo>
                    <a:pt x="80" y="128"/>
                  </a:lnTo>
                  <a:lnTo>
                    <a:pt x="80" y="128"/>
                  </a:lnTo>
                  <a:lnTo>
                    <a:pt x="80" y="156"/>
                  </a:lnTo>
                  <a:lnTo>
                    <a:pt x="80" y="156"/>
                  </a:lnTo>
                  <a:lnTo>
                    <a:pt x="18" y="156"/>
                  </a:lnTo>
                  <a:lnTo>
                    <a:pt x="18" y="156"/>
                  </a:lnTo>
                  <a:lnTo>
                    <a:pt x="12" y="156"/>
                  </a:lnTo>
                  <a:lnTo>
                    <a:pt x="8" y="156"/>
                  </a:lnTo>
                  <a:lnTo>
                    <a:pt x="4" y="162"/>
                  </a:lnTo>
                  <a:lnTo>
                    <a:pt x="4" y="162"/>
                  </a:lnTo>
                  <a:close/>
                </a:path>
              </a:pathLst>
            </a:custGeom>
            <a:solidFill>
              <a:srgbClr val="E0BD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2"/>
            <p:cNvSpPr>
              <a:spLocks/>
            </p:cNvSpPr>
            <p:nvPr/>
          </p:nvSpPr>
          <p:spPr bwMode="auto">
            <a:xfrm>
              <a:off x="6419850" y="3586163"/>
              <a:ext cx="352425" cy="241300"/>
            </a:xfrm>
            <a:custGeom>
              <a:avLst/>
              <a:gdLst/>
              <a:ahLst/>
              <a:cxnLst>
                <a:cxn ang="0">
                  <a:pos x="0" y="62"/>
                </a:cxn>
                <a:cxn ang="0">
                  <a:pos x="6" y="94"/>
                </a:cxn>
                <a:cxn ang="0">
                  <a:pos x="8" y="100"/>
                </a:cxn>
                <a:cxn ang="0">
                  <a:pos x="10" y="110"/>
                </a:cxn>
                <a:cxn ang="0">
                  <a:pos x="16" y="124"/>
                </a:cxn>
                <a:cxn ang="0">
                  <a:pos x="16" y="130"/>
                </a:cxn>
                <a:cxn ang="0">
                  <a:pos x="16" y="138"/>
                </a:cxn>
                <a:cxn ang="0">
                  <a:pos x="20" y="146"/>
                </a:cxn>
                <a:cxn ang="0">
                  <a:pos x="36" y="152"/>
                </a:cxn>
                <a:cxn ang="0">
                  <a:pos x="50" y="148"/>
                </a:cxn>
                <a:cxn ang="0">
                  <a:pos x="52" y="146"/>
                </a:cxn>
                <a:cxn ang="0">
                  <a:pos x="56" y="144"/>
                </a:cxn>
                <a:cxn ang="0">
                  <a:pos x="66" y="138"/>
                </a:cxn>
                <a:cxn ang="0">
                  <a:pos x="70" y="136"/>
                </a:cxn>
                <a:cxn ang="0">
                  <a:pos x="84" y="132"/>
                </a:cxn>
                <a:cxn ang="0">
                  <a:pos x="98" y="128"/>
                </a:cxn>
                <a:cxn ang="0">
                  <a:pos x="102" y="124"/>
                </a:cxn>
                <a:cxn ang="0">
                  <a:pos x="110" y="120"/>
                </a:cxn>
                <a:cxn ang="0">
                  <a:pos x="130" y="116"/>
                </a:cxn>
                <a:cxn ang="0">
                  <a:pos x="138" y="108"/>
                </a:cxn>
                <a:cxn ang="0">
                  <a:pos x="142" y="104"/>
                </a:cxn>
                <a:cxn ang="0">
                  <a:pos x="162" y="94"/>
                </a:cxn>
                <a:cxn ang="0">
                  <a:pos x="184" y="86"/>
                </a:cxn>
                <a:cxn ang="0">
                  <a:pos x="190" y="82"/>
                </a:cxn>
                <a:cxn ang="0">
                  <a:pos x="204" y="78"/>
                </a:cxn>
                <a:cxn ang="0">
                  <a:pos x="204" y="74"/>
                </a:cxn>
                <a:cxn ang="0">
                  <a:pos x="202" y="70"/>
                </a:cxn>
                <a:cxn ang="0">
                  <a:pos x="202" y="64"/>
                </a:cxn>
                <a:cxn ang="0">
                  <a:pos x="214" y="56"/>
                </a:cxn>
                <a:cxn ang="0">
                  <a:pos x="222" y="52"/>
                </a:cxn>
                <a:cxn ang="0">
                  <a:pos x="212" y="48"/>
                </a:cxn>
                <a:cxn ang="0">
                  <a:pos x="214" y="42"/>
                </a:cxn>
                <a:cxn ang="0">
                  <a:pos x="214" y="36"/>
                </a:cxn>
                <a:cxn ang="0">
                  <a:pos x="210" y="34"/>
                </a:cxn>
                <a:cxn ang="0">
                  <a:pos x="192" y="26"/>
                </a:cxn>
                <a:cxn ang="0">
                  <a:pos x="184" y="18"/>
                </a:cxn>
                <a:cxn ang="0">
                  <a:pos x="182" y="0"/>
                </a:cxn>
                <a:cxn ang="0">
                  <a:pos x="134" y="20"/>
                </a:cxn>
                <a:cxn ang="0">
                  <a:pos x="114" y="44"/>
                </a:cxn>
                <a:cxn ang="0">
                  <a:pos x="78" y="80"/>
                </a:cxn>
                <a:cxn ang="0">
                  <a:pos x="80" y="70"/>
                </a:cxn>
                <a:cxn ang="0">
                  <a:pos x="76" y="62"/>
                </a:cxn>
                <a:cxn ang="0">
                  <a:pos x="70" y="60"/>
                </a:cxn>
                <a:cxn ang="0">
                  <a:pos x="60" y="54"/>
                </a:cxn>
                <a:cxn ang="0">
                  <a:pos x="34" y="46"/>
                </a:cxn>
                <a:cxn ang="0">
                  <a:pos x="22" y="44"/>
                </a:cxn>
                <a:cxn ang="0">
                  <a:pos x="18" y="46"/>
                </a:cxn>
                <a:cxn ang="0">
                  <a:pos x="14" y="50"/>
                </a:cxn>
                <a:cxn ang="0">
                  <a:pos x="12" y="52"/>
                </a:cxn>
                <a:cxn ang="0">
                  <a:pos x="12" y="56"/>
                </a:cxn>
                <a:cxn ang="0">
                  <a:pos x="10" y="60"/>
                </a:cxn>
                <a:cxn ang="0">
                  <a:pos x="0" y="62"/>
                </a:cxn>
              </a:cxnLst>
              <a:rect l="0" t="0" r="r" b="b"/>
              <a:pathLst>
                <a:path w="222" h="152">
                  <a:moveTo>
                    <a:pt x="0" y="62"/>
                  </a:moveTo>
                  <a:lnTo>
                    <a:pt x="0" y="62"/>
                  </a:lnTo>
                  <a:lnTo>
                    <a:pt x="4" y="84"/>
                  </a:lnTo>
                  <a:lnTo>
                    <a:pt x="6" y="94"/>
                  </a:lnTo>
                  <a:lnTo>
                    <a:pt x="8" y="98"/>
                  </a:lnTo>
                  <a:lnTo>
                    <a:pt x="8" y="100"/>
                  </a:lnTo>
                  <a:lnTo>
                    <a:pt x="8" y="100"/>
                  </a:lnTo>
                  <a:lnTo>
                    <a:pt x="10" y="110"/>
                  </a:lnTo>
                  <a:lnTo>
                    <a:pt x="14" y="118"/>
                  </a:lnTo>
                  <a:lnTo>
                    <a:pt x="16" y="124"/>
                  </a:lnTo>
                  <a:lnTo>
                    <a:pt x="16" y="130"/>
                  </a:lnTo>
                  <a:lnTo>
                    <a:pt x="16" y="130"/>
                  </a:lnTo>
                  <a:lnTo>
                    <a:pt x="14" y="134"/>
                  </a:lnTo>
                  <a:lnTo>
                    <a:pt x="16" y="138"/>
                  </a:lnTo>
                  <a:lnTo>
                    <a:pt x="20" y="146"/>
                  </a:lnTo>
                  <a:lnTo>
                    <a:pt x="20" y="146"/>
                  </a:lnTo>
                  <a:lnTo>
                    <a:pt x="26" y="150"/>
                  </a:lnTo>
                  <a:lnTo>
                    <a:pt x="36" y="152"/>
                  </a:lnTo>
                  <a:lnTo>
                    <a:pt x="46" y="150"/>
                  </a:lnTo>
                  <a:lnTo>
                    <a:pt x="50" y="148"/>
                  </a:lnTo>
                  <a:lnTo>
                    <a:pt x="52" y="146"/>
                  </a:lnTo>
                  <a:lnTo>
                    <a:pt x="52" y="146"/>
                  </a:lnTo>
                  <a:lnTo>
                    <a:pt x="54" y="144"/>
                  </a:lnTo>
                  <a:lnTo>
                    <a:pt x="56" y="144"/>
                  </a:lnTo>
                  <a:lnTo>
                    <a:pt x="60" y="144"/>
                  </a:lnTo>
                  <a:lnTo>
                    <a:pt x="66" y="138"/>
                  </a:lnTo>
                  <a:lnTo>
                    <a:pt x="66" y="138"/>
                  </a:lnTo>
                  <a:lnTo>
                    <a:pt x="70" y="136"/>
                  </a:lnTo>
                  <a:lnTo>
                    <a:pt x="74" y="134"/>
                  </a:lnTo>
                  <a:lnTo>
                    <a:pt x="84" y="132"/>
                  </a:lnTo>
                  <a:lnTo>
                    <a:pt x="94" y="132"/>
                  </a:lnTo>
                  <a:lnTo>
                    <a:pt x="98" y="128"/>
                  </a:lnTo>
                  <a:lnTo>
                    <a:pt x="102" y="124"/>
                  </a:lnTo>
                  <a:lnTo>
                    <a:pt x="102" y="124"/>
                  </a:lnTo>
                  <a:lnTo>
                    <a:pt x="106" y="122"/>
                  </a:lnTo>
                  <a:lnTo>
                    <a:pt x="110" y="120"/>
                  </a:lnTo>
                  <a:lnTo>
                    <a:pt x="120" y="118"/>
                  </a:lnTo>
                  <a:lnTo>
                    <a:pt x="130" y="116"/>
                  </a:lnTo>
                  <a:lnTo>
                    <a:pt x="134" y="112"/>
                  </a:lnTo>
                  <a:lnTo>
                    <a:pt x="138" y="108"/>
                  </a:lnTo>
                  <a:lnTo>
                    <a:pt x="138" y="108"/>
                  </a:lnTo>
                  <a:lnTo>
                    <a:pt x="142" y="104"/>
                  </a:lnTo>
                  <a:lnTo>
                    <a:pt x="148" y="100"/>
                  </a:lnTo>
                  <a:lnTo>
                    <a:pt x="162" y="94"/>
                  </a:lnTo>
                  <a:lnTo>
                    <a:pt x="176" y="90"/>
                  </a:lnTo>
                  <a:lnTo>
                    <a:pt x="184" y="86"/>
                  </a:lnTo>
                  <a:lnTo>
                    <a:pt x="184" y="86"/>
                  </a:lnTo>
                  <a:lnTo>
                    <a:pt x="190" y="82"/>
                  </a:lnTo>
                  <a:lnTo>
                    <a:pt x="198" y="80"/>
                  </a:lnTo>
                  <a:lnTo>
                    <a:pt x="204" y="78"/>
                  </a:lnTo>
                  <a:lnTo>
                    <a:pt x="206" y="76"/>
                  </a:lnTo>
                  <a:lnTo>
                    <a:pt x="204" y="74"/>
                  </a:lnTo>
                  <a:lnTo>
                    <a:pt x="204" y="74"/>
                  </a:lnTo>
                  <a:lnTo>
                    <a:pt x="202" y="70"/>
                  </a:lnTo>
                  <a:lnTo>
                    <a:pt x="202" y="68"/>
                  </a:lnTo>
                  <a:lnTo>
                    <a:pt x="202" y="64"/>
                  </a:lnTo>
                  <a:lnTo>
                    <a:pt x="206" y="62"/>
                  </a:lnTo>
                  <a:lnTo>
                    <a:pt x="214" y="56"/>
                  </a:lnTo>
                  <a:lnTo>
                    <a:pt x="222" y="52"/>
                  </a:lnTo>
                  <a:lnTo>
                    <a:pt x="222" y="52"/>
                  </a:lnTo>
                  <a:lnTo>
                    <a:pt x="216" y="50"/>
                  </a:lnTo>
                  <a:lnTo>
                    <a:pt x="212" y="48"/>
                  </a:lnTo>
                  <a:lnTo>
                    <a:pt x="212" y="44"/>
                  </a:lnTo>
                  <a:lnTo>
                    <a:pt x="214" y="42"/>
                  </a:lnTo>
                  <a:lnTo>
                    <a:pt x="216" y="38"/>
                  </a:lnTo>
                  <a:lnTo>
                    <a:pt x="214" y="36"/>
                  </a:lnTo>
                  <a:lnTo>
                    <a:pt x="210" y="34"/>
                  </a:lnTo>
                  <a:lnTo>
                    <a:pt x="210" y="34"/>
                  </a:lnTo>
                  <a:lnTo>
                    <a:pt x="200" y="30"/>
                  </a:lnTo>
                  <a:lnTo>
                    <a:pt x="192" y="26"/>
                  </a:lnTo>
                  <a:lnTo>
                    <a:pt x="186" y="22"/>
                  </a:lnTo>
                  <a:lnTo>
                    <a:pt x="184" y="18"/>
                  </a:lnTo>
                  <a:lnTo>
                    <a:pt x="182" y="10"/>
                  </a:lnTo>
                  <a:lnTo>
                    <a:pt x="182" y="0"/>
                  </a:lnTo>
                  <a:lnTo>
                    <a:pt x="182" y="0"/>
                  </a:lnTo>
                  <a:lnTo>
                    <a:pt x="134" y="20"/>
                  </a:lnTo>
                  <a:lnTo>
                    <a:pt x="134" y="20"/>
                  </a:lnTo>
                  <a:lnTo>
                    <a:pt x="114" y="44"/>
                  </a:lnTo>
                  <a:lnTo>
                    <a:pt x="94" y="64"/>
                  </a:lnTo>
                  <a:lnTo>
                    <a:pt x="78" y="80"/>
                  </a:lnTo>
                  <a:lnTo>
                    <a:pt x="78" y="80"/>
                  </a:lnTo>
                  <a:lnTo>
                    <a:pt x="80" y="70"/>
                  </a:lnTo>
                  <a:lnTo>
                    <a:pt x="78" y="64"/>
                  </a:lnTo>
                  <a:lnTo>
                    <a:pt x="76" y="62"/>
                  </a:lnTo>
                  <a:lnTo>
                    <a:pt x="70" y="60"/>
                  </a:lnTo>
                  <a:lnTo>
                    <a:pt x="70" y="60"/>
                  </a:lnTo>
                  <a:lnTo>
                    <a:pt x="66" y="56"/>
                  </a:lnTo>
                  <a:lnTo>
                    <a:pt x="60" y="54"/>
                  </a:lnTo>
                  <a:lnTo>
                    <a:pt x="52" y="50"/>
                  </a:lnTo>
                  <a:lnTo>
                    <a:pt x="34" y="46"/>
                  </a:lnTo>
                  <a:lnTo>
                    <a:pt x="34" y="46"/>
                  </a:lnTo>
                  <a:lnTo>
                    <a:pt x="22" y="44"/>
                  </a:lnTo>
                  <a:lnTo>
                    <a:pt x="18" y="44"/>
                  </a:lnTo>
                  <a:lnTo>
                    <a:pt x="18" y="46"/>
                  </a:lnTo>
                  <a:lnTo>
                    <a:pt x="18" y="48"/>
                  </a:lnTo>
                  <a:lnTo>
                    <a:pt x="14" y="50"/>
                  </a:lnTo>
                  <a:lnTo>
                    <a:pt x="14" y="50"/>
                  </a:lnTo>
                  <a:lnTo>
                    <a:pt x="12" y="52"/>
                  </a:lnTo>
                  <a:lnTo>
                    <a:pt x="12" y="54"/>
                  </a:lnTo>
                  <a:lnTo>
                    <a:pt x="12" y="56"/>
                  </a:lnTo>
                  <a:lnTo>
                    <a:pt x="12" y="58"/>
                  </a:lnTo>
                  <a:lnTo>
                    <a:pt x="10" y="60"/>
                  </a:lnTo>
                  <a:lnTo>
                    <a:pt x="0" y="62"/>
                  </a:lnTo>
                  <a:lnTo>
                    <a:pt x="0" y="62"/>
                  </a:lnTo>
                  <a:close/>
                </a:path>
              </a:pathLst>
            </a:custGeom>
            <a:solidFill>
              <a:srgbClr val="FCC4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3"/>
            <p:cNvSpPr>
              <a:spLocks/>
            </p:cNvSpPr>
            <p:nvPr/>
          </p:nvSpPr>
          <p:spPr bwMode="auto">
            <a:xfrm>
              <a:off x="7204075" y="2913063"/>
              <a:ext cx="933450" cy="1104900"/>
            </a:xfrm>
            <a:custGeom>
              <a:avLst/>
              <a:gdLst/>
              <a:ahLst/>
              <a:cxnLst>
                <a:cxn ang="0">
                  <a:pos x="388" y="234"/>
                </a:cxn>
                <a:cxn ang="0">
                  <a:pos x="350" y="234"/>
                </a:cxn>
                <a:cxn ang="0">
                  <a:pos x="300" y="212"/>
                </a:cxn>
                <a:cxn ang="0">
                  <a:pos x="276" y="206"/>
                </a:cxn>
                <a:cxn ang="0">
                  <a:pos x="230" y="174"/>
                </a:cxn>
                <a:cxn ang="0">
                  <a:pos x="240" y="142"/>
                </a:cxn>
                <a:cxn ang="0">
                  <a:pos x="182" y="104"/>
                </a:cxn>
                <a:cxn ang="0">
                  <a:pos x="182" y="70"/>
                </a:cxn>
                <a:cxn ang="0">
                  <a:pos x="128" y="4"/>
                </a:cxn>
                <a:cxn ang="0">
                  <a:pos x="128" y="28"/>
                </a:cxn>
                <a:cxn ang="0">
                  <a:pos x="66" y="40"/>
                </a:cxn>
                <a:cxn ang="0">
                  <a:pos x="82" y="54"/>
                </a:cxn>
                <a:cxn ang="0">
                  <a:pos x="104" y="66"/>
                </a:cxn>
                <a:cxn ang="0">
                  <a:pos x="102" y="98"/>
                </a:cxn>
                <a:cxn ang="0">
                  <a:pos x="88" y="150"/>
                </a:cxn>
                <a:cxn ang="0">
                  <a:pos x="44" y="192"/>
                </a:cxn>
                <a:cxn ang="0">
                  <a:pos x="28" y="218"/>
                </a:cxn>
                <a:cxn ang="0">
                  <a:pos x="68" y="270"/>
                </a:cxn>
                <a:cxn ang="0">
                  <a:pos x="54" y="276"/>
                </a:cxn>
                <a:cxn ang="0">
                  <a:pos x="12" y="282"/>
                </a:cxn>
                <a:cxn ang="0">
                  <a:pos x="18" y="306"/>
                </a:cxn>
                <a:cxn ang="0">
                  <a:pos x="44" y="324"/>
                </a:cxn>
                <a:cxn ang="0">
                  <a:pos x="20" y="334"/>
                </a:cxn>
                <a:cxn ang="0">
                  <a:pos x="58" y="376"/>
                </a:cxn>
                <a:cxn ang="0">
                  <a:pos x="88" y="354"/>
                </a:cxn>
                <a:cxn ang="0">
                  <a:pos x="94" y="354"/>
                </a:cxn>
                <a:cxn ang="0">
                  <a:pos x="110" y="386"/>
                </a:cxn>
                <a:cxn ang="0">
                  <a:pos x="114" y="410"/>
                </a:cxn>
                <a:cxn ang="0">
                  <a:pos x="142" y="508"/>
                </a:cxn>
                <a:cxn ang="0">
                  <a:pos x="168" y="572"/>
                </a:cxn>
                <a:cxn ang="0">
                  <a:pos x="210" y="660"/>
                </a:cxn>
                <a:cxn ang="0">
                  <a:pos x="252" y="690"/>
                </a:cxn>
                <a:cxn ang="0">
                  <a:pos x="264" y="660"/>
                </a:cxn>
                <a:cxn ang="0">
                  <a:pos x="284" y="638"/>
                </a:cxn>
                <a:cxn ang="0">
                  <a:pos x="288" y="582"/>
                </a:cxn>
                <a:cxn ang="0">
                  <a:pos x="286" y="532"/>
                </a:cxn>
                <a:cxn ang="0">
                  <a:pos x="300" y="490"/>
                </a:cxn>
                <a:cxn ang="0">
                  <a:pos x="328" y="464"/>
                </a:cxn>
                <a:cxn ang="0">
                  <a:pos x="352" y="432"/>
                </a:cxn>
                <a:cxn ang="0">
                  <a:pos x="382" y="390"/>
                </a:cxn>
                <a:cxn ang="0">
                  <a:pos x="398" y="354"/>
                </a:cxn>
                <a:cxn ang="0">
                  <a:pos x="420" y="332"/>
                </a:cxn>
                <a:cxn ang="0">
                  <a:pos x="432" y="338"/>
                </a:cxn>
                <a:cxn ang="0">
                  <a:pos x="430" y="308"/>
                </a:cxn>
                <a:cxn ang="0">
                  <a:pos x="408" y="268"/>
                </a:cxn>
                <a:cxn ang="0">
                  <a:pos x="390" y="238"/>
                </a:cxn>
                <a:cxn ang="0">
                  <a:pos x="418" y="228"/>
                </a:cxn>
                <a:cxn ang="0">
                  <a:pos x="436" y="240"/>
                </a:cxn>
                <a:cxn ang="0">
                  <a:pos x="502" y="266"/>
                </a:cxn>
                <a:cxn ang="0">
                  <a:pos x="470" y="296"/>
                </a:cxn>
                <a:cxn ang="0">
                  <a:pos x="492" y="300"/>
                </a:cxn>
                <a:cxn ang="0">
                  <a:pos x="528" y="332"/>
                </a:cxn>
                <a:cxn ang="0">
                  <a:pos x="540" y="290"/>
                </a:cxn>
                <a:cxn ang="0">
                  <a:pos x="540" y="236"/>
                </a:cxn>
                <a:cxn ang="0">
                  <a:pos x="582" y="190"/>
                </a:cxn>
                <a:cxn ang="0">
                  <a:pos x="558" y="172"/>
                </a:cxn>
                <a:cxn ang="0">
                  <a:pos x="538" y="160"/>
                </a:cxn>
                <a:cxn ang="0">
                  <a:pos x="462" y="184"/>
                </a:cxn>
                <a:cxn ang="0">
                  <a:pos x="470" y="206"/>
                </a:cxn>
                <a:cxn ang="0">
                  <a:pos x="412" y="200"/>
                </a:cxn>
              </a:cxnLst>
              <a:rect l="0" t="0" r="r" b="b"/>
              <a:pathLst>
                <a:path w="588" h="696">
                  <a:moveTo>
                    <a:pt x="398" y="192"/>
                  </a:moveTo>
                  <a:lnTo>
                    <a:pt x="398" y="192"/>
                  </a:lnTo>
                  <a:lnTo>
                    <a:pt x="400" y="196"/>
                  </a:lnTo>
                  <a:lnTo>
                    <a:pt x="400" y="200"/>
                  </a:lnTo>
                  <a:lnTo>
                    <a:pt x="394" y="206"/>
                  </a:lnTo>
                  <a:lnTo>
                    <a:pt x="388" y="212"/>
                  </a:lnTo>
                  <a:lnTo>
                    <a:pt x="386" y="216"/>
                  </a:lnTo>
                  <a:lnTo>
                    <a:pt x="388" y="218"/>
                  </a:lnTo>
                  <a:lnTo>
                    <a:pt x="388" y="218"/>
                  </a:lnTo>
                  <a:lnTo>
                    <a:pt x="390" y="224"/>
                  </a:lnTo>
                  <a:lnTo>
                    <a:pt x="390" y="230"/>
                  </a:lnTo>
                  <a:lnTo>
                    <a:pt x="388" y="234"/>
                  </a:lnTo>
                  <a:lnTo>
                    <a:pt x="386" y="238"/>
                  </a:lnTo>
                  <a:lnTo>
                    <a:pt x="386" y="238"/>
                  </a:lnTo>
                  <a:lnTo>
                    <a:pt x="378" y="238"/>
                  </a:lnTo>
                  <a:lnTo>
                    <a:pt x="374" y="238"/>
                  </a:lnTo>
                  <a:lnTo>
                    <a:pt x="372" y="238"/>
                  </a:lnTo>
                  <a:lnTo>
                    <a:pt x="368" y="238"/>
                  </a:lnTo>
                  <a:lnTo>
                    <a:pt x="368" y="238"/>
                  </a:lnTo>
                  <a:lnTo>
                    <a:pt x="362" y="238"/>
                  </a:lnTo>
                  <a:lnTo>
                    <a:pt x="360" y="236"/>
                  </a:lnTo>
                  <a:lnTo>
                    <a:pt x="358" y="234"/>
                  </a:lnTo>
                  <a:lnTo>
                    <a:pt x="350" y="234"/>
                  </a:lnTo>
                  <a:lnTo>
                    <a:pt x="350" y="234"/>
                  </a:lnTo>
                  <a:lnTo>
                    <a:pt x="344" y="234"/>
                  </a:lnTo>
                  <a:lnTo>
                    <a:pt x="340" y="230"/>
                  </a:lnTo>
                  <a:lnTo>
                    <a:pt x="338" y="228"/>
                  </a:lnTo>
                  <a:lnTo>
                    <a:pt x="334" y="228"/>
                  </a:lnTo>
                  <a:lnTo>
                    <a:pt x="334" y="228"/>
                  </a:lnTo>
                  <a:lnTo>
                    <a:pt x="332" y="228"/>
                  </a:lnTo>
                  <a:lnTo>
                    <a:pt x="332" y="226"/>
                  </a:lnTo>
                  <a:lnTo>
                    <a:pt x="330" y="222"/>
                  </a:lnTo>
                  <a:lnTo>
                    <a:pt x="324" y="218"/>
                  </a:lnTo>
                  <a:lnTo>
                    <a:pt x="324" y="218"/>
                  </a:lnTo>
                  <a:lnTo>
                    <a:pt x="306" y="212"/>
                  </a:lnTo>
                  <a:lnTo>
                    <a:pt x="300" y="212"/>
                  </a:lnTo>
                  <a:lnTo>
                    <a:pt x="298" y="212"/>
                  </a:lnTo>
                  <a:lnTo>
                    <a:pt x="296" y="214"/>
                  </a:lnTo>
                  <a:lnTo>
                    <a:pt x="296" y="214"/>
                  </a:lnTo>
                  <a:lnTo>
                    <a:pt x="296" y="214"/>
                  </a:lnTo>
                  <a:lnTo>
                    <a:pt x="292" y="214"/>
                  </a:lnTo>
                  <a:lnTo>
                    <a:pt x="280" y="212"/>
                  </a:lnTo>
                  <a:lnTo>
                    <a:pt x="280" y="212"/>
                  </a:lnTo>
                  <a:lnTo>
                    <a:pt x="276" y="212"/>
                  </a:lnTo>
                  <a:lnTo>
                    <a:pt x="276" y="210"/>
                  </a:lnTo>
                  <a:lnTo>
                    <a:pt x="278" y="208"/>
                  </a:lnTo>
                  <a:lnTo>
                    <a:pt x="276" y="206"/>
                  </a:lnTo>
                  <a:lnTo>
                    <a:pt x="276" y="206"/>
                  </a:lnTo>
                  <a:lnTo>
                    <a:pt x="262" y="202"/>
                  </a:lnTo>
                  <a:lnTo>
                    <a:pt x="254" y="198"/>
                  </a:lnTo>
                  <a:lnTo>
                    <a:pt x="246" y="192"/>
                  </a:lnTo>
                  <a:lnTo>
                    <a:pt x="246" y="192"/>
                  </a:lnTo>
                  <a:lnTo>
                    <a:pt x="242" y="188"/>
                  </a:lnTo>
                  <a:lnTo>
                    <a:pt x="238" y="188"/>
                  </a:lnTo>
                  <a:lnTo>
                    <a:pt x="232" y="188"/>
                  </a:lnTo>
                  <a:lnTo>
                    <a:pt x="226" y="184"/>
                  </a:lnTo>
                  <a:lnTo>
                    <a:pt x="226" y="184"/>
                  </a:lnTo>
                  <a:lnTo>
                    <a:pt x="222" y="182"/>
                  </a:lnTo>
                  <a:lnTo>
                    <a:pt x="224" y="178"/>
                  </a:lnTo>
                  <a:lnTo>
                    <a:pt x="230" y="174"/>
                  </a:lnTo>
                  <a:lnTo>
                    <a:pt x="236" y="168"/>
                  </a:lnTo>
                  <a:lnTo>
                    <a:pt x="236" y="168"/>
                  </a:lnTo>
                  <a:lnTo>
                    <a:pt x="240" y="162"/>
                  </a:lnTo>
                  <a:lnTo>
                    <a:pt x="240" y="160"/>
                  </a:lnTo>
                  <a:lnTo>
                    <a:pt x="238" y="158"/>
                  </a:lnTo>
                  <a:lnTo>
                    <a:pt x="240" y="156"/>
                  </a:lnTo>
                  <a:lnTo>
                    <a:pt x="240" y="156"/>
                  </a:lnTo>
                  <a:lnTo>
                    <a:pt x="244" y="148"/>
                  </a:lnTo>
                  <a:lnTo>
                    <a:pt x="246" y="146"/>
                  </a:lnTo>
                  <a:lnTo>
                    <a:pt x="246" y="146"/>
                  </a:lnTo>
                  <a:lnTo>
                    <a:pt x="240" y="142"/>
                  </a:lnTo>
                  <a:lnTo>
                    <a:pt x="240" y="142"/>
                  </a:lnTo>
                  <a:lnTo>
                    <a:pt x="234" y="134"/>
                  </a:lnTo>
                  <a:lnTo>
                    <a:pt x="226" y="132"/>
                  </a:lnTo>
                  <a:lnTo>
                    <a:pt x="220" y="130"/>
                  </a:lnTo>
                  <a:lnTo>
                    <a:pt x="214" y="126"/>
                  </a:lnTo>
                  <a:lnTo>
                    <a:pt x="214" y="126"/>
                  </a:lnTo>
                  <a:lnTo>
                    <a:pt x="208" y="122"/>
                  </a:lnTo>
                  <a:lnTo>
                    <a:pt x="202" y="122"/>
                  </a:lnTo>
                  <a:lnTo>
                    <a:pt x="194" y="118"/>
                  </a:lnTo>
                  <a:lnTo>
                    <a:pt x="190" y="116"/>
                  </a:lnTo>
                  <a:lnTo>
                    <a:pt x="186" y="112"/>
                  </a:lnTo>
                  <a:lnTo>
                    <a:pt x="186" y="112"/>
                  </a:lnTo>
                  <a:lnTo>
                    <a:pt x="182" y="104"/>
                  </a:lnTo>
                  <a:lnTo>
                    <a:pt x="182" y="98"/>
                  </a:lnTo>
                  <a:lnTo>
                    <a:pt x="182" y="94"/>
                  </a:lnTo>
                  <a:lnTo>
                    <a:pt x="176" y="88"/>
                  </a:lnTo>
                  <a:lnTo>
                    <a:pt x="176" y="88"/>
                  </a:lnTo>
                  <a:lnTo>
                    <a:pt x="174" y="84"/>
                  </a:lnTo>
                  <a:lnTo>
                    <a:pt x="174" y="84"/>
                  </a:lnTo>
                  <a:lnTo>
                    <a:pt x="178" y="84"/>
                  </a:lnTo>
                  <a:lnTo>
                    <a:pt x="182" y="84"/>
                  </a:lnTo>
                  <a:lnTo>
                    <a:pt x="184" y="82"/>
                  </a:lnTo>
                  <a:lnTo>
                    <a:pt x="184" y="78"/>
                  </a:lnTo>
                  <a:lnTo>
                    <a:pt x="182" y="70"/>
                  </a:lnTo>
                  <a:lnTo>
                    <a:pt x="182" y="70"/>
                  </a:lnTo>
                  <a:lnTo>
                    <a:pt x="178" y="64"/>
                  </a:lnTo>
                  <a:lnTo>
                    <a:pt x="174" y="58"/>
                  </a:lnTo>
                  <a:lnTo>
                    <a:pt x="166" y="50"/>
                  </a:lnTo>
                  <a:lnTo>
                    <a:pt x="164" y="48"/>
                  </a:lnTo>
                  <a:lnTo>
                    <a:pt x="164" y="46"/>
                  </a:lnTo>
                  <a:lnTo>
                    <a:pt x="170" y="38"/>
                  </a:lnTo>
                  <a:lnTo>
                    <a:pt x="170" y="38"/>
                  </a:lnTo>
                  <a:lnTo>
                    <a:pt x="158" y="22"/>
                  </a:lnTo>
                  <a:lnTo>
                    <a:pt x="150" y="12"/>
                  </a:lnTo>
                  <a:lnTo>
                    <a:pt x="142" y="6"/>
                  </a:lnTo>
                  <a:lnTo>
                    <a:pt x="136" y="4"/>
                  </a:lnTo>
                  <a:lnTo>
                    <a:pt x="128" y="4"/>
                  </a:lnTo>
                  <a:lnTo>
                    <a:pt x="124" y="2"/>
                  </a:lnTo>
                  <a:lnTo>
                    <a:pt x="120" y="0"/>
                  </a:lnTo>
                  <a:lnTo>
                    <a:pt x="120" y="0"/>
                  </a:lnTo>
                  <a:lnTo>
                    <a:pt x="122" y="4"/>
                  </a:lnTo>
                  <a:lnTo>
                    <a:pt x="126" y="6"/>
                  </a:lnTo>
                  <a:lnTo>
                    <a:pt x="130" y="8"/>
                  </a:lnTo>
                  <a:lnTo>
                    <a:pt x="134" y="16"/>
                  </a:lnTo>
                  <a:lnTo>
                    <a:pt x="134" y="16"/>
                  </a:lnTo>
                  <a:lnTo>
                    <a:pt x="138" y="22"/>
                  </a:lnTo>
                  <a:lnTo>
                    <a:pt x="138" y="26"/>
                  </a:lnTo>
                  <a:lnTo>
                    <a:pt x="134" y="28"/>
                  </a:lnTo>
                  <a:lnTo>
                    <a:pt x="128" y="28"/>
                  </a:lnTo>
                  <a:lnTo>
                    <a:pt x="128" y="28"/>
                  </a:lnTo>
                  <a:lnTo>
                    <a:pt x="116" y="30"/>
                  </a:lnTo>
                  <a:lnTo>
                    <a:pt x="108" y="32"/>
                  </a:lnTo>
                  <a:lnTo>
                    <a:pt x="100" y="34"/>
                  </a:lnTo>
                  <a:lnTo>
                    <a:pt x="80" y="32"/>
                  </a:lnTo>
                  <a:lnTo>
                    <a:pt x="80" y="32"/>
                  </a:lnTo>
                  <a:lnTo>
                    <a:pt x="70" y="30"/>
                  </a:lnTo>
                  <a:lnTo>
                    <a:pt x="64" y="30"/>
                  </a:lnTo>
                  <a:lnTo>
                    <a:pt x="62" y="32"/>
                  </a:lnTo>
                  <a:lnTo>
                    <a:pt x="60" y="32"/>
                  </a:lnTo>
                  <a:lnTo>
                    <a:pt x="62" y="36"/>
                  </a:lnTo>
                  <a:lnTo>
                    <a:pt x="66" y="40"/>
                  </a:lnTo>
                  <a:lnTo>
                    <a:pt x="66" y="40"/>
                  </a:lnTo>
                  <a:lnTo>
                    <a:pt x="62" y="40"/>
                  </a:lnTo>
                  <a:lnTo>
                    <a:pt x="62" y="42"/>
                  </a:lnTo>
                  <a:lnTo>
                    <a:pt x="64" y="44"/>
                  </a:lnTo>
                  <a:lnTo>
                    <a:pt x="68" y="48"/>
                  </a:lnTo>
                  <a:lnTo>
                    <a:pt x="70" y="50"/>
                  </a:lnTo>
                  <a:lnTo>
                    <a:pt x="70" y="54"/>
                  </a:lnTo>
                  <a:lnTo>
                    <a:pt x="70" y="54"/>
                  </a:lnTo>
                  <a:lnTo>
                    <a:pt x="70" y="56"/>
                  </a:lnTo>
                  <a:lnTo>
                    <a:pt x="72" y="58"/>
                  </a:lnTo>
                  <a:lnTo>
                    <a:pt x="76" y="56"/>
                  </a:lnTo>
                  <a:lnTo>
                    <a:pt x="82" y="54"/>
                  </a:lnTo>
                  <a:lnTo>
                    <a:pt x="84" y="54"/>
                  </a:lnTo>
                  <a:lnTo>
                    <a:pt x="86" y="54"/>
                  </a:lnTo>
                  <a:lnTo>
                    <a:pt x="86" y="54"/>
                  </a:lnTo>
                  <a:lnTo>
                    <a:pt x="88" y="58"/>
                  </a:lnTo>
                  <a:lnTo>
                    <a:pt x="88" y="60"/>
                  </a:lnTo>
                  <a:lnTo>
                    <a:pt x="88" y="64"/>
                  </a:lnTo>
                  <a:lnTo>
                    <a:pt x="88" y="66"/>
                  </a:lnTo>
                  <a:lnTo>
                    <a:pt x="90" y="68"/>
                  </a:lnTo>
                  <a:lnTo>
                    <a:pt x="98" y="66"/>
                  </a:lnTo>
                  <a:lnTo>
                    <a:pt x="98" y="66"/>
                  </a:lnTo>
                  <a:lnTo>
                    <a:pt x="102" y="66"/>
                  </a:lnTo>
                  <a:lnTo>
                    <a:pt x="104" y="66"/>
                  </a:lnTo>
                  <a:lnTo>
                    <a:pt x="102" y="70"/>
                  </a:lnTo>
                  <a:lnTo>
                    <a:pt x="102" y="76"/>
                  </a:lnTo>
                  <a:lnTo>
                    <a:pt x="102" y="78"/>
                  </a:lnTo>
                  <a:lnTo>
                    <a:pt x="104" y="78"/>
                  </a:lnTo>
                  <a:lnTo>
                    <a:pt x="104" y="78"/>
                  </a:lnTo>
                  <a:lnTo>
                    <a:pt x="108" y="80"/>
                  </a:lnTo>
                  <a:lnTo>
                    <a:pt x="106" y="82"/>
                  </a:lnTo>
                  <a:lnTo>
                    <a:pt x="102" y="86"/>
                  </a:lnTo>
                  <a:lnTo>
                    <a:pt x="98" y="88"/>
                  </a:lnTo>
                  <a:lnTo>
                    <a:pt x="98" y="92"/>
                  </a:lnTo>
                  <a:lnTo>
                    <a:pt x="98" y="96"/>
                  </a:lnTo>
                  <a:lnTo>
                    <a:pt x="102" y="98"/>
                  </a:lnTo>
                  <a:lnTo>
                    <a:pt x="102" y="98"/>
                  </a:lnTo>
                  <a:lnTo>
                    <a:pt x="108" y="106"/>
                  </a:lnTo>
                  <a:lnTo>
                    <a:pt x="108" y="106"/>
                  </a:lnTo>
                  <a:lnTo>
                    <a:pt x="106" y="108"/>
                  </a:lnTo>
                  <a:lnTo>
                    <a:pt x="102" y="110"/>
                  </a:lnTo>
                  <a:lnTo>
                    <a:pt x="100" y="114"/>
                  </a:lnTo>
                  <a:lnTo>
                    <a:pt x="96" y="120"/>
                  </a:lnTo>
                  <a:lnTo>
                    <a:pt x="96" y="128"/>
                  </a:lnTo>
                  <a:lnTo>
                    <a:pt x="96" y="128"/>
                  </a:lnTo>
                  <a:lnTo>
                    <a:pt x="94" y="138"/>
                  </a:lnTo>
                  <a:lnTo>
                    <a:pt x="92" y="146"/>
                  </a:lnTo>
                  <a:lnTo>
                    <a:pt x="88" y="150"/>
                  </a:lnTo>
                  <a:lnTo>
                    <a:pt x="84" y="152"/>
                  </a:lnTo>
                  <a:lnTo>
                    <a:pt x="78" y="156"/>
                  </a:lnTo>
                  <a:lnTo>
                    <a:pt x="76" y="158"/>
                  </a:lnTo>
                  <a:lnTo>
                    <a:pt x="76" y="162"/>
                  </a:lnTo>
                  <a:lnTo>
                    <a:pt x="76" y="162"/>
                  </a:lnTo>
                  <a:lnTo>
                    <a:pt x="74" y="166"/>
                  </a:lnTo>
                  <a:lnTo>
                    <a:pt x="70" y="174"/>
                  </a:lnTo>
                  <a:lnTo>
                    <a:pt x="64" y="182"/>
                  </a:lnTo>
                  <a:lnTo>
                    <a:pt x="52" y="190"/>
                  </a:lnTo>
                  <a:lnTo>
                    <a:pt x="52" y="190"/>
                  </a:lnTo>
                  <a:lnTo>
                    <a:pt x="46" y="192"/>
                  </a:lnTo>
                  <a:lnTo>
                    <a:pt x="44" y="192"/>
                  </a:lnTo>
                  <a:lnTo>
                    <a:pt x="42" y="190"/>
                  </a:lnTo>
                  <a:lnTo>
                    <a:pt x="40" y="188"/>
                  </a:lnTo>
                  <a:lnTo>
                    <a:pt x="40" y="186"/>
                  </a:lnTo>
                  <a:lnTo>
                    <a:pt x="34" y="190"/>
                  </a:lnTo>
                  <a:lnTo>
                    <a:pt x="34" y="190"/>
                  </a:lnTo>
                  <a:lnTo>
                    <a:pt x="20" y="204"/>
                  </a:lnTo>
                  <a:lnTo>
                    <a:pt x="18" y="210"/>
                  </a:lnTo>
                  <a:lnTo>
                    <a:pt x="18" y="212"/>
                  </a:lnTo>
                  <a:lnTo>
                    <a:pt x="18" y="214"/>
                  </a:lnTo>
                  <a:lnTo>
                    <a:pt x="18" y="214"/>
                  </a:lnTo>
                  <a:lnTo>
                    <a:pt x="24" y="216"/>
                  </a:lnTo>
                  <a:lnTo>
                    <a:pt x="28" y="218"/>
                  </a:lnTo>
                  <a:lnTo>
                    <a:pt x="30" y="222"/>
                  </a:lnTo>
                  <a:lnTo>
                    <a:pt x="30" y="228"/>
                  </a:lnTo>
                  <a:lnTo>
                    <a:pt x="30" y="228"/>
                  </a:lnTo>
                  <a:lnTo>
                    <a:pt x="30" y="232"/>
                  </a:lnTo>
                  <a:lnTo>
                    <a:pt x="32" y="236"/>
                  </a:lnTo>
                  <a:lnTo>
                    <a:pt x="36" y="240"/>
                  </a:lnTo>
                  <a:lnTo>
                    <a:pt x="46" y="246"/>
                  </a:lnTo>
                  <a:lnTo>
                    <a:pt x="58" y="256"/>
                  </a:lnTo>
                  <a:lnTo>
                    <a:pt x="58" y="256"/>
                  </a:lnTo>
                  <a:lnTo>
                    <a:pt x="64" y="262"/>
                  </a:lnTo>
                  <a:lnTo>
                    <a:pt x="68" y="266"/>
                  </a:lnTo>
                  <a:lnTo>
                    <a:pt x="68" y="270"/>
                  </a:lnTo>
                  <a:lnTo>
                    <a:pt x="66" y="270"/>
                  </a:lnTo>
                  <a:lnTo>
                    <a:pt x="62" y="272"/>
                  </a:lnTo>
                  <a:lnTo>
                    <a:pt x="62" y="272"/>
                  </a:lnTo>
                  <a:lnTo>
                    <a:pt x="64" y="274"/>
                  </a:lnTo>
                  <a:lnTo>
                    <a:pt x="64" y="274"/>
                  </a:lnTo>
                  <a:lnTo>
                    <a:pt x="70" y="278"/>
                  </a:lnTo>
                  <a:lnTo>
                    <a:pt x="62" y="280"/>
                  </a:lnTo>
                  <a:lnTo>
                    <a:pt x="62" y="280"/>
                  </a:lnTo>
                  <a:lnTo>
                    <a:pt x="56" y="282"/>
                  </a:lnTo>
                  <a:lnTo>
                    <a:pt x="54" y="280"/>
                  </a:lnTo>
                  <a:lnTo>
                    <a:pt x="54" y="278"/>
                  </a:lnTo>
                  <a:lnTo>
                    <a:pt x="54" y="276"/>
                  </a:lnTo>
                  <a:lnTo>
                    <a:pt x="48" y="278"/>
                  </a:lnTo>
                  <a:lnTo>
                    <a:pt x="48" y="278"/>
                  </a:lnTo>
                  <a:lnTo>
                    <a:pt x="40" y="280"/>
                  </a:lnTo>
                  <a:lnTo>
                    <a:pt x="34" y="280"/>
                  </a:lnTo>
                  <a:lnTo>
                    <a:pt x="28" y="280"/>
                  </a:lnTo>
                  <a:lnTo>
                    <a:pt x="24" y="282"/>
                  </a:lnTo>
                  <a:lnTo>
                    <a:pt x="24" y="282"/>
                  </a:lnTo>
                  <a:lnTo>
                    <a:pt x="20" y="282"/>
                  </a:lnTo>
                  <a:lnTo>
                    <a:pt x="18" y="282"/>
                  </a:lnTo>
                  <a:lnTo>
                    <a:pt x="16" y="280"/>
                  </a:lnTo>
                  <a:lnTo>
                    <a:pt x="12" y="282"/>
                  </a:lnTo>
                  <a:lnTo>
                    <a:pt x="12" y="282"/>
                  </a:lnTo>
                  <a:lnTo>
                    <a:pt x="8" y="286"/>
                  </a:lnTo>
                  <a:lnTo>
                    <a:pt x="6" y="286"/>
                  </a:lnTo>
                  <a:lnTo>
                    <a:pt x="4" y="286"/>
                  </a:lnTo>
                  <a:lnTo>
                    <a:pt x="0" y="292"/>
                  </a:lnTo>
                  <a:lnTo>
                    <a:pt x="0" y="292"/>
                  </a:lnTo>
                  <a:lnTo>
                    <a:pt x="6" y="296"/>
                  </a:lnTo>
                  <a:lnTo>
                    <a:pt x="10" y="298"/>
                  </a:lnTo>
                  <a:lnTo>
                    <a:pt x="14" y="300"/>
                  </a:lnTo>
                  <a:lnTo>
                    <a:pt x="22" y="300"/>
                  </a:lnTo>
                  <a:lnTo>
                    <a:pt x="22" y="300"/>
                  </a:lnTo>
                  <a:lnTo>
                    <a:pt x="18" y="302"/>
                  </a:lnTo>
                  <a:lnTo>
                    <a:pt x="18" y="306"/>
                  </a:lnTo>
                  <a:lnTo>
                    <a:pt x="20" y="310"/>
                  </a:lnTo>
                  <a:lnTo>
                    <a:pt x="20" y="310"/>
                  </a:lnTo>
                  <a:lnTo>
                    <a:pt x="22" y="316"/>
                  </a:lnTo>
                  <a:lnTo>
                    <a:pt x="22" y="322"/>
                  </a:lnTo>
                  <a:lnTo>
                    <a:pt x="24" y="326"/>
                  </a:lnTo>
                  <a:lnTo>
                    <a:pt x="26" y="326"/>
                  </a:lnTo>
                  <a:lnTo>
                    <a:pt x="30" y="324"/>
                  </a:lnTo>
                  <a:lnTo>
                    <a:pt x="30" y="324"/>
                  </a:lnTo>
                  <a:lnTo>
                    <a:pt x="32" y="324"/>
                  </a:lnTo>
                  <a:lnTo>
                    <a:pt x="36" y="324"/>
                  </a:lnTo>
                  <a:lnTo>
                    <a:pt x="40" y="324"/>
                  </a:lnTo>
                  <a:lnTo>
                    <a:pt x="44" y="324"/>
                  </a:lnTo>
                  <a:lnTo>
                    <a:pt x="44" y="324"/>
                  </a:lnTo>
                  <a:lnTo>
                    <a:pt x="44" y="330"/>
                  </a:lnTo>
                  <a:lnTo>
                    <a:pt x="42" y="332"/>
                  </a:lnTo>
                  <a:lnTo>
                    <a:pt x="40" y="334"/>
                  </a:lnTo>
                  <a:lnTo>
                    <a:pt x="40" y="334"/>
                  </a:lnTo>
                  <a:lnTo>
                    <a:pt x="34" y="336"/>
                  </a:lnTo>
                  <a:lnTo>
                    <a:pt x="30" y="336"/>
                  </a:lnTo>
                  <a:lnTo>
                    <a:pt x="26" y="334"/>
                  </a:lnTo>
                  <a:lnTo>
                    <a:pt x="24" y="334"/>
                  </a:lnTo>
                  <a:lnTo>
                    <a:pt x="24" y="334"/>
                  </a:lnTo>
                  <a:lnTo>
                    <a:pt x="22" y="336"/>
                  </a:lnTo>
                  <a:lnTo>
                    <a:pt x="20" y="334"/>
                  </a:lnTo>
                  <a:lnTo>
                    <a:pt x="18" y="334"/>
                  </a:lnTo>
                  <a:lnTo>
                    <a:pt x="18" y="334"/>
                  </a:lnTo>
                  <a:lnTo>
                    <a:pt x="18" y="334"/>
                  </a:lnTo>
                  <a:lnTo>
                    <a:pt x="16" y="336"/>
                  </a:lnTo>
                  <a:lnTo>
                    <a:pt x="16" y="338"/>
                  </a:lnTo>
                  <a:lnTo>
                    <a:pt x="18" y="342"/>
                  </a:lnTo>
                  <a:lnTo>
                    <a:pt x="24" y="344"/>
                  </a:lnTo>
                  <a:lnTo>
                    <a:pt x="24" y="344"/>
                  </a:lnTo>
                  <a:lnTo>
                    <a:pt x="32" y="352"/>
                  </a:lnTo>
                  <a:lnTo>
                    <a:pt x="40" y="362"/>
                  </a:lnTo>
                  <a:lnTo>
                    <a:pt x="52" y="374"/>
                  </a:lnTo>
                  <a:lnTo>
                    <a:pt x="58" y="376"/>
                  </a:lnTo>
                  <a:lnTo>
                    <a:pt x="64" y="378"/>
                  </a:lnTo>
                  <a:lnTo>
                    <a:pt x="64" y="378"/>
                  </a:lnTo>
                  <a:lnTo>
                    <a:pt x="68" y="378"/>
                  </a:lnTo>
                  <a:lnTo>
                    <a:pt x="70" y="376"/>
                  </a:lnTo>
                  <a:lnTo>
                    <a:pt x="72" y="374"/>
                  </a:lnTo>
                  <a:lnTo>
                    <a:pt x="80" y="370"/>
                  </a:lnTo>
                  <a:lnTo>
                    <a:pt x="80" y="370"/>
                  </a:lnTo>
                  <a:lnTo>
                    <a:pt x="84" y="368"/>
                  </a:lnTo>
                  <a:lnTo>
                    <a:pt x="88" y="364"/>
                  </a:lnTo>
                  <a:lnTo>
                    <a:pt x="90" y="360"/>
                  </a:lnTo>
                  <a:lnTo>
                    <a:pt x="88" y="354"/>
                  </a:lnTo>
                  <a:lnTo>
                    <a:pt x="88" y="354"/>
                  </a:lnTo>
                  <a:lnTo>
                    <a:pt x="86" y="348"/>
                  </a:lnTo>
                  <a:lnTo>
                    <a:pt x="88" y="344"/>
                  </a:lnTo>
                  <a:lnTo>
                    <a:pt x="92" y="336"/>
                  </a:lnTo>
                  <a:lnTo>
                    <a:pt x="92" y="336"/>
                  </a:lnTo>
                  <a:lnTo>
                    <a:pt x="92" y="342"/>
                  </a:lnTo>
                  <a:lnTo>
                    <a:pt x="94" y="344"/>
                  </a:lnTo>
                  <a:lnTo>
                    <a:pt x="98" y="344"/>
                  </a:lnTo>
                  <a:lnTo>
                    <a:pt x="106" y="342"/>
                  </a:lnTo>
                  <a:lnTo>
                    <a:pt x="106" y="342"/>
                  </a:lnTo>
                  <a:lnTo>
                    <a:pt x="96" y="346"/>
                  </a:lnTo>
                  <a:lnTo>
                    <a:pt x="94" y="350"/>
                  </a:lnTo>
                  <a:lnTo>
                    <a:pt x="94" y="354"/>
                  </a:lnTo>
                  <a:lnTo>
                    <a:pt x="94" y="354"/>
                  </a:lnTo>
                  <a:lnTo>
                    <a:pt x="96" y="356"/>
                  </a:lnTo>
                  <a:lnTo>
                    <a:pt x="98" y="358"/>
                  </a:lnTo>
                  <a:lnTo>
                    <a:pt x="100" y="358"/>
                  </a:lnTo>
                  <a:lnTo>
                    <a:pt x="100" y="358"/>
                  </a:lnTo>
                  <a:lnTo>
                    <a:pt x="98" y="362"/>
                  </a:lnTo>
                  <a:lnTo>
                    <a:pt x="100" y="366"/>
                  </a:lnTo>
                  <a:lnTo>
                    <a:pt x="106" y="366"/>
                  </a:lnTo>
                  <a:lnTo>
                    <a:pt x="106" y="366"/>
                  </a:lnTo>
                  <a:lnTo>
                    <a:pt x="102" y="370"/>
                  </a:lnTo>
                  <a:lnTo>
                    <a:pt x="102" y="372"/>
                  </a:lnTo>
                  <a:lnTo>
                    <a:pt x="110" y="386"/>
                  </a:lnTo>
                  <a:lnTo>
                    <a:pt x="110" y="386"/>
                  </a:lnTo>
                  <a:lnTo>
                    <a:pt x="106" y="390"/>
                  </a:lnTo>
                  <a:lnTo>
                    <a:pt x="106" y="396"/>
                  </a:lnTo>
                  <a:lnTo>
                    <a:pt x="106" y="400"/>
                  </a:lnTo>
                  <a:lnTo>
                    <a:pt x="106" y="404"/>
                  </a:lnTo>
                  <a:lnTo>
                    <a:pt x="106" y="404"/>
                  </a:lnTo>
                  <a:lnTo>
                    <a:pt x="108" y="408"/>
                  </a:lnTo>
                  <a:lnTo>
                    <a:pt x="108" y="412"/>
                  </a:lnTo>
                  <a:lnTo>
                    <a:pt x="110" y="414"/>
                  </a:lnTo>
                  <a:lnTo>
                    <a:pt x="112" y="412"/>
                  </a:lnTo>
                  <a:lnTo>
                    <a:pt x="112" y="412"/>
                  </a:lnTo>
                  <a:lnTo>
                    <a:pt x="114" y="410"/>
                  </a:lnTo>
                  <a:lnTo>
                    <a:pt x="112" y="414"/>
                  </a:lnTo>
                  <a:lnTo>
                    <a:pt x="110" y="420"/>
                  </a:lnTo>
                  <a:lnTo>
                    <a:pt x="110" y="424"/>
                  </a:lnTo>
                  <a:lnTo>
                    <a:pt x="112" y="430"/>
                  </a:lnTo>
                  <a:lnTo>
                    <a:pt x="112" y="430"/>
                  </a:lnTo>
                  <a:lnTo>
                    <a:pt x="116" y="446"/>
                  </a:lnTo>
                  <a:lnTo>
                    <a:pt x="122" y="466"/>
                  </a:lnTo>
                  <a:lnTo>
                    <a:pt x="128" y="488"/>
                  </a:lnTo>
                  <a:lnTo>
                    <a:pt x="132" y="496"/>
                  </a:lnTo>
                  <a:lnTo>
                    <a:pt x="138" y="502"/>
                  </a:lnTo>
                  <a:lnTo>
                    <a:pt x="138" y="502"/>
                  </a:lnTo>
                  <a:lnTo>
                    <a:pt x="142" y="508"/>
                  </a:lnTo>
                  <a:lnTo>
                    <a:pt x="146" y="514"/>
                  </a:lnTo>
                  <a:lnTo>
                    <a:pt x="152" y="528"/>
                  </a:lnTo>
                  <a:lnTo>
                    <a:pt x="156" y="542"/>
                  </a:lnTo>
                  <a:lnTo>
                    <a:pt x="160" y="548"/>
                  </a:lnTo>
                  <a:lnTo>
                    <a:pt x="164" y="554"/>
                  </a:lnTo>
                  <a:lnTo>
                    <a:pt x="164" y="554"/>
                  </a:lnTo>
                  <a:lnTo>
                    <a:pt x="164" y="554"/>
                  </a:lnTo>
                  <a:lnTo>
                    <a:pt x="162" y="554"/>
                  </a:lnTo>
                  <a:lnTo>
                    <a:pt x="162" y="554"/>
                  </a:lnTo>
                  <a:lnTo>
                    <a:pt x="162" y="558"/>
                  </a:lnTo>
                  <a:lnTo>
                    <a:pt x="168" y="572"/>
                  </a:lnTo>
                  <a:lnTo>
                    <a:pt x="168" y="572"/>
                  </a:lnTo>
                  <a:lnTo>
                    <a:pt x="176" y="588"/>
                  </a:lnTo>
                  <a:lnTo>
                    <a:pt x="186" y="602"/>
                  </a:lnTo>
                  <a:lnTo>
                    <a:pt x="194" y="618"/>
                  </a:lnTo>
                  <a:lnTo>
                    <a:pt x="198" y="628"/>
                  </a:lnTo>
                  <a:lnTo>
                    <a:pt x="198" y="636"/>
                  </a:lnTo>
                  <a:lnTo>
                    <a:pt x="198" y="636"/>
                  </a:lnTo>
                  <a:lnTo>
                    <a:pt x="200" y="638"/>
                  </a:lnTo>
                  <a:lnTo>
                    <a:pt x="202" y="640"/>
                  </a:lnTo>
                  <a:lnTo>
                    <a:pt x="206" y="644"/>
                  </a:lnTo>
                  <a:lnTo>
                    <a:pt x="208" y="654"/>
                  </a:lnTo>
                  <a:lnTo>
                    <a:pt x="208" y="654"/>
                  </a:lnTo>
                  <a:lnTo>
                    <a:pt x="210" y="660"/>
                  </a:lnTo>
                  <a:lnTo>
                    <a:pt x="212" y="664"/>
                  </a:lnTo>
                  <a:lnTo>
                    <a:pt x="214" y="668"/>
                  </a:lnTo>
                  <a:lnTo>
                    <a:pt x="218" y="674"/>
                  </a:lnTo>
                  <a:lnTo>
                    <a:pt x="218" y="674"/>
                  </a:lnTo>
                  <a:lnTo>
                    <a:pt x="222" y="682"/>
                  </a:lnTo>
                  <a:lnTo>
                    <a:pt x="226" y="686"/>
                  </a:lnTo>
                  <a:lnTo>
                    <a:pt x="236" y="692"/>
                  </a:lnTo>
                  <a:lnTo>
                    <a:pt x="236" y="692"/>
                  </a:lnTo>
                  <a:lnTo>
                    <a:pt x="242" y="696"/>
                  </a:lnTo>
                  <a:lnTo>
                    <a:pt x="246" y="694"/>
                  </a:lnTo>
                  <a:lnTo>
                    <a:pt x="248" y="692"/>
                  </a:lnTo>
                  <a:lnTo>
                    <a:pt x="252" y="690"/>
                  </a:lnTo>
                  <a:lnTo>
                    <a:pt x="252" y="690"/>
                  </a:lnTo>
                  <a:lnTo>
                    <a:pt x="258" y="688"/>
                  </a:lnTo>
                  <a:lnTo>
                    <a:pt x="260" y="686"/>
                  </a:lnTo>
                  <a:lnTo>
                    <a:pt x="260" y="680"/>
                  </a:lnTo>
                  <a:lnTo>
                    <a:pt x="260" y="676"/>
                  </a:lnTo>
                  <a:lnTo>
                    <a:pt x="262" y="674"/>
                  </a:lnTo>
                  <a:lnTo>
                    <a:pt x="268" y="670"/>
                  </a:lnTo>
                  <a:lnTo>
                    <a:pt x="274" y="666"/>
                  </a:lnTo>
                  <a:lnTo>
                    <a:pt x="274" y="666"/>
                  </a:lnTo>
                  <a:lnTo>
                    <a:pt x="272" y="664"/>
                  </a:lnTo>
                  <a:lnTo>
                    <a:pt x="266" y="662"/>
                  </a:lnTo>
                  <a:lnTo>
                    <a:pt x="264" y="660"/>
                  </a:lnTo>
                  <a:lnTo>
                    <a:pt x="264" y="660"/>
                  </a:lnTo>
                  <a:lnTo>
                    <a:pt x="264" y="656"/>
                  </a:lnTo>
                  <a:lnTo>
                    <a:pt x="266" y="654"/>
                  </a:lnTo>
                  <a:lnTo>
                    <a:pt x="266" y="654"/>
                  </a:lnTo>
                  <a:lnTo>
                    <a:pt x="270" y="650"/>
                  </a:lnTo>
                  <a:lnTo>
                    <a:pt x="270" y="646"/>
                  </a:lnTo>
                  <a:lnTo>
                    <a:pt x="270" y="640"/>
                  </a:lnTo>
                  <a:lnTo>
                    <a:pt x="272" y="638"/>
                  </a:lnTo>
                  <a:lnTo>
                    <a:pt x="278" y="638"/>
                  </a:lnTo>
                  <a:lnTo>
                    <a:pt x="278" y="638"/>
                  </a:lnTo>
                  <a:lnTo>
                    <a:pt x="284" y="640"/>
                  </a:lnTo>
                  <a:lnTo>
                    <a:pt x="284" y="638"/>
                  </a:lnTo>
                  <a:lnTo>
                    <a:pt x="284" y="636"/>
                  </a:lnTo>
                  <a:lnTo>
                    <a:pt x="282" y="630"/>
                  </a:lnTo>
                  <a:lnTo>
                    <a:pt x="282" y="622"/>
                  </a:lnTo>
                  <a:lnTo>
                    <a:pt x="282" y="622"/>
                  </a:lnTo>
                  <a:lnTo>
                    <a:pt x="284" y="616"/>
                  </a:lnTo>
                  <a:lnTo>
                    <a:pt x="282" y="610"/>
                  </a:lnTo>
                  <a:lnTo>
                    <a:pt x="280" y="604"/>
                  </a:lnTo>
                  <a:lnTo>
                    <a:pt x="280" y="598"/>
                  </a:lnTo>
                  <a:lnTo>
                    <a:pt x="280" y="598"/>
                  </a:lnTo>
                  <a:lnTo>
                    <a:pt x="282" y="592"/>
                  </a:lnTo>
                  <a:lnTo>
                    <a:pt x="286" y="588"/>
                  </a:lnTo>
                  <a:lnTo>
                    <a:pt x="288" y="582"/>
                  </a:lnTo>
                  <a:lnTo>
                    <a:pt x="290" y="572"/>
                  </a:lnTo>
                  <a:lnTo>
                    <a:pt x="290" y="572"/>
                  </a:lnTo>
                  <a:lnTo>
                    <a:pt x="292" y="562"/>
                  </a:lnTo>
                  <a:lnTo>
                    <a:pt x="292" y="558"/>
                  </a:lnTo>
                  <a:lnTo>
                    <a:pt x="292" y="554"/>
                  </a:lnTo>
                  <a:lnTo>
                    <a:pt x="286" y="550"/>
                  </a:lnTo>
                  <a:lnTo>
                    <a:pt x="286" y="550"/>
                  </a:lnTo>
                  <a:lnTo>
                    <a:pt x="280" y="548"/>
                  </a:lnTo>
                  <a:lnTo>
                    <a:pt x="284" y="544"/>
                  </a:lnTo>
                  <a:lnTo>
                    <a:pt x="286" y="542"/>
                  </a:lnTo>
                  <a:lnTo>
                    <a:pt x="286" y="538"/>
                  </a:lnTo>
                  <a:lnTo>
                    <a:pt x="286" y="532"/>
                  </a:lnTo>
                  <a:lnTo>
                    <a:pt x="284" y="524"/>
                  </a:lnTo>
                  <a:lnTo>
                    <a:pt x="284" y="524"/>
                  </a:lnTo>
                  <a:lnTo>
                    <a:pt x="280" y="514"/>
                  </a:lnTo>
                  <a:lnTo>
                    <a:pt x="280" y="506"/>
                  </a:lnTo>
                  <a:lnTo>
                    <a:pt x="280" y="500"/>
                  </a:lnTo>
                  <a:lnTo>
                    <a:pt x="282" y="496"/>
                  </a:lnTo>
                  <a:lnTo>
                    <a:pt x="286" y="494"/>
                  </a:lnTo>
                  <a:lnTo>
                    <a:pt x="290" y="492"/>
                  </a:lnTo>
                  <a:lnTo>
                    <a:pt x="294" y="494"/>
                  </a:lnTo>
                  <a:lnTo>
                    <a:pt x="294" y="494"/>
                  </a:lnTo>
                  <a:lnTo>
                    <a:pt x="298" y="494"/>
                  </a:lnTo>
                  <a:lnTo>
                    <a:pt x="300" y="490"/>
                  </a:lnTo>
                  <a:lnTo>
                    <a:pt x="300" y="488"/>
                  </a:lnTo>
                  <a:lnTo>
                    <a:pt x="304" y="484"/>
                  </a:lnTo>
                  <a:lnTo>
                    <a:pt x="304" y="484"/>
                  </a:lnTo>
                  <a:lnTo>
                    <a:pt x="306" y="482"/>
                  </a:lnTo>
                  <a:lnTo>
                    <a:pt x="306" y="480"/>
                  </a:lnTo>
                  <a:lnTo>
                    <a:pt x="308" y="478"/>
                  </a:lnTo>
                  <a:lnTo>
                    <a:pt x="314" y="476"/>
                  </a:lnTo>
                  <a:lnTo>
                    <a:pt x="314" y="476"/>
                  </a:lnTo>
                  <a:lnTo>
                    <a:pt x="320" y="474"/>
                  </a:lnTo>
                  <a:lnTo>
                    <a:pt x="324" y="472"/>
                  </a:lnTo>
                  <a:lnTo>
                    <a:pt x="328" y="464"/>
                  </a:lnTo>
                  <a:lnTo>
                    <a:pt x="328" y="464"/>
                  </a:lnTo>
                  <a:lnTo>
                    <a:pt x="330" y="462"/>
                  </a:lnTo>
                  <a:lnTo>
                    <a:pt x="328" y="462"/>
                  </a:lnTo>
                  <a:lnTo>
                    <a:pt x="326" y="460"/>
                  </a:lnTo>
                  <a:lnTo>
                    <a:pt x="324" y="460"/>
                  </a:lnTo>
                  <a:lnTo>
                    <a:pt x="326" y="458"/>
                  </a:lnTo>
                  <a:lnTo>
                    <a:pt x="332" y="454"/>
                  </a:lnTo>
                  <a:lnTo>
                    <a:pt x="332" y="454"/>
                  </a:lnTo>
                  <a:lnTo>
                    <a:pt x="340" y="450"/>
                  </a:lnTo>
                  <a:lnTo>
                    <a:pt x="344" y="442"/>
                  </a:lnTo>
                  <a:lnTo>
                    <a:pt x="348" y="436"/>
                  </a:lnTo>
                  <a:lnTo>
                    <a:pt x="352" y="432"/>
                  </a:lnTo>
                  <a:lnTo>
                    <a:pt x="352" y="432"/>
                  </a:lnTo>
                  <a:lnTo>
                    <a:pt x="358" y="426"/>
                  </a:lnTo>
                  <a:lnTo>
                    <a:pt x="362" y="420"/>
                  </a:lnTo>
                  <a:lnTo>
                    <a:pt x="364" y="412"/>
                  </a:lnTo>
                  <a:lnTo>
                    <a:pt x="366" y="408"/>
                  </a:lnTo>
                  <a:lnTo>
                    <a:pt x="368" y="402"/>
                  </a:lnTo>
                  <a:lnTo>
                    <a:pt x="372" y="398"/>
                  </a:lnTo>
                  <a:lnTo>
                    <a:pt x="380" y="394"/>
                  </a:lnTo>
                  <a:lnTo>
                    <a:pt x="380" y="394"/>
                  </a:lnTo>
                  <a:lnTo>
                    <a:pt x="376" y="392"/>
                  </a:lnTo>
                  <a:lnTo>
                    <a:pt x="378" y="390"/>
                  </a:lnTo>
                  <a:lnTo>
                    <a:pt x="380" y="390"/>
                  </a:lnTo>
                  <a:lnTo>
                    <a:pt x="382" y="390"/>
                  </a:lnTo>
                  <a:lnTo>
                    <a:pt x="382" y="392"/>
                  </a:lnTo>
                  <a:lnTo>
                    <a:pt x="382" y="392"/>
                  </a:lnTo>
                  <a:lnTo>
                    <a:pt x="388" y="390"/>
                  </a:lnTo>
                  <a:lnTo>
                    <a:pt x="392" y="388"/>
                  </a:lnTo>
                  <a:lnTo>
                    <a:pt x="398" y="382"/>
                  </a:lnTo>
                  <a:lnTo>
                    <a:pt x="400" y="374"/>
                  </a:lnTo>
                  <a:lnTo>
                    <a:pt x="402" y="370"/>
                  </a:lnTo>
                  <a:lnTo>
                    <a:pt x="402" y="370"/>
                  </a:lnTo>
                  <a:lnTo>
                    <a:pt x="404" y="366"/>
                  </a:lnTo>
                  <a:lnTo>
                    <a:pt x="404" y="364"/>
                  </a:lnTo>
                  <a:lnTo>
                    <a:pt x="400" y="358"/>
                  </a:lnTo>
                  <a:lnTo>
                    <a:pt x="398" y="354"/>
                  </a:lnTo>
                  <a:lnTo>
                    <a:pt x="398" y="352"/>
                  </a:lnTo>
                  <a:lnTo>
                    <a:pt x="400" y="350"/>
                  </a:lnTo>
                  <a:lnTo>
                    <a:pt x="400" y="350"/>
                  </a:lnTo>
                  <a:lnTo>
                    <a:pt x="410" y="346"/>
                  </a:lnTo>
                  <a:lnTo>
                    <a:pt x="414" y="342"/>
                  </a:lnTo>
                  <a:lnTo>
                    <a:pt x="414" y="340"/>
                  </a:lnTo>
                  <a:lnTo>
                    <a:pt x="414" y="340"/>
                  </a:lnTo>
                  <a:lnTo>
                    <a:pt x="418" y="340"/>
                  </a:lnTo>
                  <a:lnTo>
                    <a:pt x="418" y="340"/>
                  </a:lnTo>
                  <a:lnTo>
                    <a:pt x="420" y="338"/>
                  </a:lnTo>
                  <a:lnTo>
                    <a:pt x="420" y="334"/>
                  </a:lnTo>
                  <a:lnTo>
                    <a:pt x="420" y="332"/>
                  </a:lnTo>
                  <a:lnTo>
                    <a:pt x="420" y="334"/>
                  </a:lnTo>
                  <a:lnTo>
                    <a:pt x="420" y="334"/>
                  </a:lnTo>
                  <a:lnTo>
                    <a:pt x="422" y="338"/>
                  </a:lnTo>
                  <a:lnTo>
                    <a:pt x="422" y="342"/>
                  </a:lnTo>
                  <a:lnTo>
                    <a:pt x="422" y="344"/>
                  </a:lnTo>
                  <a:lnTo>
                    <a:pt x="424" y="346"/>
                  </a:lnTo>
                  <a:lnTo>
                    <a:pt x="424" y="346"/>
                  </a:lnTo>
                  <a:lnTo>
                    <a:pt x="428" y="344"/>
                  </a:lnTo>
                  <a:lnTo>
                    <a:pt x="430" y="342"/>
                  </a:lnTo>
                  <a:lnTo>
                    <a:pt x="430" y="340"/>
                  </a:lnTo>
                  <a:lnTo>
                    <a:pt x="432" y="338"/>
                  </a:lnTo>
                  <a:lnTo>
                    <a:pt x="432" y="338"/>
                  </a:lnTo>
                  <a:lnTo>
                    <a:pt x="434" y="338"/>
                  </a:lnTo>
                  <a:lnTo>
                    <a:pt x="434" y="340"/>
                  </a:lnTo>
                  <a:lnTo>
                    <a:pt x="434" y="342"/>
                  </a:lnTo>
                  <a:lnTo>
                    <a:pt x="436" y="342"/>
                  </a:lnTo>
                  <a:lnTo>
                    <a:pt x="436" y="342"/>
                  </a:lnTo>
                  <a:lnTo>
                    <a:pt x="436" y="332"/>
                  </a:lnTo>
                  <a:lnTo>
                    <a:pt x="436" y="324"/>
                  </a:lnTo>
                  <a:lnTo>
                    <a:pt x="434" y="320"/>
                  </a:lnTo>
                  <a:lnTo>
                    <a:pt x="430" y="316"/>
                  </a:lnTo>
                  <a:lnTo>
                    <a:pt x="428" y="312"/>
                  </a:lnTo>
                  <a:lnTo>
                    <a:pt x="428" y="310"/>
                  </a:lnTo>
                  <a:lnTo>
                    <a:pt x="430" y="308"/>
                  </a:lnTo>
                  <a:lnTo>
                    <a:pt x="430" y="308"/>
                  </a:lnTo>
                  <a:lnTo>
                    <a:pt x="430" y="304"/>
                  </a:lnTo>
                  <a:lnTo>
                    <a:pt x="430" y="304"/>
                  </a:lnTo>
                  <a:lnTo>
                    <a:pt x="428" y="302"/>
                  </a:lnTo>
                  <a:lnTo>
                    <a:pt x="428" y="294"/>
                  </a:lnTo>
                  <a:lnTo>
                    <a:pt x="428" y="294"/>
                  </a:lnTo>
                  <a:lnTo>
                    <a:pt x="428" y="290"/>
                  </a:lnTo>
                  <a:lnTo>
                    <a:pt x="426" y="288"/>
                  </a:lnTo>
                  <a:lnTo>
                    <a:pt x="418" y="282"/>
                  </a:lnTo>
                  <a:lnTo>
                    <a:pt x="410" y="278"/>
                  </a:lnTo>
                  <a:lnTo>
                    <a:pt x="408" y="274"/>
                  </a:lnTo>
                  <a:lnTo>
                    <a:pt x="408" y="268"/>
                  </a:lnTo>
                  <a:lnTo>
                    <a:pt x="408" y="268"/>
                  </a:lnTo>
                  <a:lnTo>
                    <a:pt x="410" y="262"/>
                  </a:lnTo>
                  <a:lnTo>
                    <a:pt x="414" y="260"/>
                  </a:lnTo>
                  <a:lnTo>
                    <a:pt x="416" y="258"/>
                  </a:lnTo>
                  <a:lnTo>
                    <a:pt x="418" y="256"/>
                  </a:lnTo>
                  <a:lnTo>
                    <a:pt x="418" y="256"/>
                  </a:lnTo>
                  <a:lnTo>
                    <a:pt x="418" y="254"/>
                  </a:lnTo>
                  <a:lnTo>
                    <a:pt x="414" y="250"/>
                  </a:lnTo>
                  <a:lnTo>
                    <a:pt x="404" y="246"/>
                  </a:lnTo>
                  <a:lnTo>
                    <a:pt x="394" y="240"/>
                  </a:lnTo>
                  <a:lnTo>
                    <a:pt x="390" y="238"/>
                  </a:lnTo>
                  <a:lnTo>
                    <a:pt x="390" y="238"/>
                  </a:lnTo>
                  <a:lnTo>
                    <a:pt x="392" y="236"/>
                  </a:lnTo>
                  <a:lnTo>
                    <a:pt x="398" y="234"/>
                  </a:lnTo>
                  <a:lnTo>
                    <a:pt x="402" y="232"/>
                  </a:lnTo>
                  <a:lnTo>
                    <a:pt x="404" y="228"/>
                  </a:lnTo>
                  <a:lnTo>
                    <a:pt x="404" y="228"/>
                  </a:lnTo>
                  <a:lnTo>
                    <a:pt x="404" y="216"/>
                  </a:lnTo>
                  <a:lnTo>
                    <a:pt x="406" y="214"/>
                  </a:lnTo>
                  <a:lnTo>
                    <a:pt x="408" y="214"/>
                  </a:lnTo>
                  <a:lnTo>
                    <a:pt x="408" y="214"/>
                  </a:lnTo>
                  <a:lnTo>
                    <a:pt x="414" y="228"/>
                  </a:lnTo>
                  <a:lnTo>
                    <a:pt x="416" y="230"/>
                  </a:lnTo>
                  <a:lnTo>
                    <a:pt x="418" y="228"/>
                  </a:lnTo>
                  <a:lnTo>
                    <a:pt x="418" y="224"/>
                  </a:lnTo>
                  <a:lnTo>
                    <a:pt x="420" y="224"/>
                  </a:lnTo>
                  <a:lnTo>
                    <a:pt x="422" y="226"/>
                  </a:lnTo>
                  <a:lnTo>
                    <a:pt x="422" y="226"/>
                  </a:lnTo>
                  <a:lnTo>
                    <a:pt x="424" y="230"/>
                  </a:lnTo>
                  <a:lnTo>
                    <a:pt x="424" y="234"/>
                  </a:lnTo>
                  <a:lnTo>
                    <a:pt x="424" y="236"/>
                  </a:lnTo>
                  <a:lnTo>
                    <a:pt x="426" y="234"/>
                  </a:lnTo>
                  <a:lnTo>
                    <a:pt x="426" y="234"/>
                  </a:lnTo>
                  <a:lnTo>
                    <a:pt x="430" y="232"/>
                  </a:lnTo>
                  <a:lnTo>
                    <a:pt x="432" y="232"/>
                  </a:lnTo>
                  <a:lnTo>
                    <a:pt x="436" y="240"/>
                  </a:lnTo>
                  <a:lnTo>
                    <a:pt x="440" y="250"/>
                  </a:lnTo>
                  <a:lnTo>
                    <a:pt x="446" y="256"/>
                  </a:lnTo>
                  <a:lnTo>
                    <a:pt x="452" y="258"/>
                  </a:lnTo>
                  <a:lnTo>
                    <a:pt x="452" y="258"/>
                  </a:lnTo>
                  <a:lnTo>
                    <a:pt x="458" y="262"/>
                  </a:lnTo>
                  <a:lnTo>
                    <a:pt x="466" y="262"/>
                  </a:lnTo>
                  <a:lnTo>
                    <a:pt x="482" y="260"/>
                  </a:lnTo>
                  <a:lnTo>
                    <a:pt x="494" y="260"/>
                  </a:lnTo>
                  <a:lnTo>
                    <a:pt x="498" y="260"/>
                  </a:lnTo>
                  <a:lnTo>
                    <a:pt x="502" y="264"/>
                  </a:lnTo>
                  <a:lnTo>
                    <a:pt x="502" y="264"/>
                  </a:lnTo>
                  <a:lnTo>
                    <a:pt x="502" y="266"/>
                  </a:lnTo>
                  <a:lnTo>
                    <a:pt x="500" y="270"/>
                  </a:lnTo>
                  <a:lnTo>
                    <a:pt x="496" y="274"/>
                  </a:lnTo>
                  <a:lnTo>
                    <a:pt x="496" y="278"/>
                  </a:lnTo>
                  <a:lnTo>
                    <a:pt x="496" y="278"/>
                  </a:lnTo>
                  <a:lnTo>
                    <a:pt x="498" y="282"/>
                  </a:lnTo>
                  <a:lnTo>
                    <a:pt x="494" y="282"/>
                  </a:lnTo>
                  <a:lnTo>
                    <a:pt x="486" y="284"/>
                  </a:lnTo>
                  <a:lnTo>
                    <a:pt x="480" y="284"/>
                  </a:lnTo>
                  <a:lnTo>
                    <a:pt x="476" y="286"/>
                  </a:lnTo>
                  <a:lnTo>
                    <a:pt x="472" y="290"/>
                  </a:lnTo>
                  <a:lnTo>
                    <a:pt x="470" y="296"/>
                  </a:lnTo>
                  <a:lnTo>
                    <a:pt x="470" y="296"/>
                  </a:lnTo>
                  <a:lnTo>
                    <a:pt x="472" y="300"/>
                  </a:lnTo>
                  <a:lnTo>
                    <a:pt x="474" y="302"/>
                  </a:lnTo>
                  <a:lnTo>
                    <a:pt x="478" y="302"/>
                  </a:lnTo>
                  <a:lnTo>
                    <a:pt x="480" y="304"/>
                  </a:lnTo>
                  <a:lnTo>
                    <a:pt x="480" y="304"/>
                  </a:lnTo>
                  <a:lnTo>
                    <a:pt x="482" y="306"/>
                  </a:lnTo>
                  <a:lnTo>
                    <a:pt x="484" y="304"/>
                  </a:lnTo>
                  <a:lnTo>
                    <a:pt x="484" y="302"/>
                  </a:lnTo>
                  <a:lnTo>
                    <a:pt x="488" y="302"/>
                  </a:lnTo>
                  <a:lnTo>
                    <a:pt x="488" y="302"/>
                  </a:lnTo>
                  <a:lnTo>
                    <a:pt x="490" y="302"/>
                  </a:lnTo>
                  <a:lnTo>
                    <a:pt x="492" y="300"/>
                  </a:lnTo>
                  <a:lnTo>
                    <a:pt x="494" y="300"/>
                  </a:lnTo>
                  <a:lnTo>
                    <a:pt x="498" y="302"/>
                  </a:lnTo>
                  <a:lnTo>
                    <a:pt x="498" y="302"/>
                  </a:lnTo>
                  <a:lnTo>
                    <a:pt x="502" y="312"/>
                  </a:lnTo>
                  <a:lnTo>
                    <a:pt x="506" y="326"/>
                  </a:lnTo>
                  <a:lnTo>
                    <a:pt x="510" y="338"/>
                  </a:lnTo>
                  <a:lnTo>
                    <a:pt x="514" y="342"/>
                  </a:lnTo>
                  <a:lnTo>
                    <a:pt x="516" y="344"/>
                  </a:lnTo>
                  <a:lnTo>
                    <a:pt x="516" y="344"/>
                  </a:lnTo>
                  <a:lnTo>
                    <a:pt x="522" y="344"/>
                  </a:lnTo>
                  <a:lnTo>
                    <a:pt x="526" y="340"/>
                  </a:lnTo>
                  <a:lnTo>
                    <a:pt x="528" y="332"/>
                  </a:lnTo>
                  <a:lnTo>
                    <a:pt x="526" y="318"/>
                  </a:lnTo>
                  <a:lnTo>
                    <a:pt x="526" y="318"/>
                  </a:lnTo>
                  <a:lnTo>
                    <a:pt x="528" y="314"/>
                  </a:lnTo>
                  <a:lnTo>
                    <a:pt x="528" y="310"/>
                  </a:lnTo>
                  <a:lnTo>
                    <a:pt x="532" y="310"/>
                  </a:lnTo>
                  <a:lnTo>
                    <a:pt x="534" y="312"/>
                  </a:lnTo>
                  <a:lnTo>
                    <a:pt x="538" y="312"/>
                  </a:lnTo>
                  <a:lnTo>
                    <a:pt x="540" y="312"/>
                  </a:lnTo>
                  <a:lnTo>
                    <a:pt x="540" y="308"/>
                  </a:lnTo>
                  <a:lnTo>
                    <a:pt x="540" y="302"/>
                  </a:lnTo>
                  <a:lnTo>
                    <a:pt x="540" y="302"/>
                  </a:lnTo>
                  <a:lnTo>
                    <a:pt x="540" y="290"/>
                  </a:lnTo>
                  <a:lnTo>
                    <a:pt x="542" y="282"/>
                  </a:lnTo>
                  <a:lnTo>
                    <a:pt x="540" y="274"/>
                  </a:lnTo>
                  <a:lnTo>
                    <a:pt x="538" y="268"/>
                  </a:lnTo>
                  <a:lnTo>
                    <a:pt x="534" y="262"/>
                  </a:lnTo>
                  <a:lnTo>
                    <a:pt x="534" y="262"/>
                  </a:lnTo>
                  <a:lnTo>
                    <a:pt x="532" y="256"/>
                  </a:lnTo>
                  <a:lnTo>
                    <a:pt x="534" y="252"/>
                  </a:lnTo>
                  <a:lnTo>
                    <a:pt x="538" y="248"/>
                  </a:lnTo>
                  <a:lnTo>
                    <a:pt x="538" y="242"/>
                  </a:lnTo>
                  <a:lnTo>
                    <a:pt x="538" y="242"/>
                  </a:lnTo>
                  <a:lnTo>
                    <a:pt x="538" y="238"/>
                  </a:lnTo>
                  <a:lnTo>
                    <a:pt x="540" y="236"/>
                  </a:lnTo>
                  <a:lnTo>
                    <a:pt x="548" y="228"/>
                  </a:lnTo>
                  <a:lnTo>
                    <a:pt x="558" y="218"/>
                  </a:lnTo>
                  <a:lnTo>
                    <a:pt x="568" y="204"/>
                  </a:lnTo>
                  <a:lnTo>
                    <a:pt x="568" y="204"/>
                  </a:lnTo>
                  <a:lnTo>
                    <a:pt x="572" y="202"/>
                  </a:lnTo>
                  <a:lnTo>
                    <a:pt x="576" y="200"/>
                  </a:lnTo>
                  <a:lnTo>
                    <a:pt x="584" y="200"/>
                  </a:lnTo>
                  <a:lnTo>
                    <a:pt x="588" y="200"/>
                  </a:lnTo>
                  <a:lnTo>
                    <a:pt x="588" y="198"/>
                  </a:lnTo>
                  <a:lnTo>
                    <a:pt x="584" y="194"/>
                  </a:lnTo>
                  <a:lnTo>
                    <a:pt x="584" y="194"/>
                  </a:lnTo>
                  <a:lnTo>
                    <a:pt x="582" y="190"/>
                  </a:lnTo>
                  <a:lnTo>
                    <a:pt x="582" y="188"/>
                  </a:lnTo>
                  <a:lnTo>
                    <a:pt x="586" y="186"/>
                  </a:lnTo>
                  <a:lnTo>
                    <a:pt x="588" y="184"/>
                  </a:lnTo>
                  <a:lnTo>
                    <a:pt x="586" y="180"/>
                  </a:lnTo>
                  <a:lnTo>
                    <a:pt x="584" y="176"/>
                  </a:lnTo>
                  <a:lnTo>
                    <a:pt x="574" y="170"/>
                  </a:lnTo>
                  <a:lnTo>
                    <a:pt x="574" y="170"/>
                  </a:lnTo>
                  <a:lnTo>
                    <a:pt x="570" y="172"/>
                  </a:lnTo>
                  <a:lnTo>
                    <a:pt x="568" y="174"/>
                  </a:lnTo>
                  <a:lnTo>
                    <a:pt x="564" y="172"/>
                  </a:lnTo>
                  <a:lnTo>
                    <a:pt x="564" y="172"/>
                  </a:lnTo>
                  <a:lnTo>
                    <a:pt x="558" y="172"/>
                  </a:lnTo>
                  <a:lnTo>
                    <a:pt x="554" y="172"/>
                  </a:lnTo>
                  <a:lnTo>
                    <a:pt x="554" y="172"/>
                  </a:lnTo>
                  <a:lnTo>
                    <a:pt x="554" y="170"/>
                  </a:lnTo>
                  <a:lnTo>
                    <a:pt x="558" y="164"/>
                  </a:lnTo>
                  <a:lnTo>
                    <a:pt x="558" y="164"/>
                  </a:lnTo>
                  <a:lnTo>
                    <a:pt x="552" y="164"/>
                  </a:lnTo>
                  <a:lnTo>
                    <a:pt x="550" y="164"/>
                  </a:lnTo>
                  <a:lnTo>
                    <a:pt x="552" y="160"/>
                  </a:lnTo>
                  <a:lnTo>
                    <a:pt x="552" y="158"/>
                  </a:lnTo>
                  <a:lnTo>
                    <a:pt x="550" y="156"/>
                  </a:lnTo>
                  <a:lnTo>
                    <a:pt x="538" y="160"/>
                  </a:lnTo>
                  <a:lnTo>
                    <a:pt x="538" y="160"/>
                  </a:lnTo>
                  <a:lnTo>
                    <a:pt x="528" y="162"/>
                  </a:lnTo>
                  <a:lnTo>
                    <a:pt x="520" y="162"/>
                  </a:lnTo>
                  <a:lnTo>
                    <a:pt x="516" y="160"/>
                  </a:lnTo>
                  <a:lnTo>
                    <a:pt x="508" y="160"/>
                  </a:lnTo>
                  <a:lnTo>
                    <a:pt x="508" y="160"/>
                  </a:lnTo>
                  <a:lnTo>
                    <a:pt x="504" y="164"/>
                  </a:lnTo>
                  <a:lnTo>
                    <a:pt x="502" y="166"/>
                  </a:lnTo>
                  <a:lnTo>
                    <a:pt x="498" y="170"/>
                  </a:lnTo>
                  <a:lnTo>
                    <a:pt x="488" y="174"/>
                  </a:lnTo>
                  <a:lnTo>
                    <a:pt x="488" y="174"/>
                  </a:lnTo>
                  <a:lnTo>
                    <a:pt x="472" y="182"/>
                  </a:lnTo>
                  <a:lnTo>
                    <a:pt x="462" y="184"/>
                  </a:lnTo>
                  <a:lnTo>
                    <a:pt x="462" y="184"/>
                  </a:lnTo>
                  <a:lnTo>
                    <a:pt x="464" y="188"/>
                  </a:lnTo>
                  <a:lnTo>
                    <a:pt x="466" y="190"/>
                  </a:lnTo>
                  <a:lnTo>
                    <a:pt x="476" y="190"/>
                  </a:lnTo>
                  <a:lnTo>
                    <a:pt x="476" y="190"/>
                  </a:lnTo>
                  <a:lnTo>
                    <a:pt x="478" y="192"/>
                  </a:lnTo>
                  <a:lnTo>
                    <a:pt x="480" y="196"/>
                  </a:lnTo>
                  <a:lnTo>
                    <a:pt x="480" y="206"/>
                  </a:lnTo>
                  <a:lnTo>
                    <a:pt x="480" y="206"/>
                  </a:lnTo>
                  <a:lnTo>
                    <a:pt x="480" y="206"/>
                  </a:lnTo>
                  <a:lnTo>
                    <a:pt x="478" y="208"/>
                  </a:lnTo>
                  <a:lnTo>
                    <a:pt x="470" y="206"/>
                  </a:lnTo>
                  <a:lnTo>
                    <a:pt x="462" y="206"/>
                  </a:lnTo>
                  <a:lnTo>
                    <a:pt x="454" y="208"/>
                  </a:lnTo>
                  <a:lnTo>
                    <a:pt x="454" y="208"/>
                  </a:lnTo>
                  <a:lnTo>
                    <a:pt x="450" y="210"/>
                  </a:lnTo>
                  <a:lnTo>
                    <a:pt x="444" y="210"/>
                  </a:lnTo>
                  <a:lnTo>
                    <a:pt x="440" y="208"/>
                  </a:lnTo>
                  <a:lnTo>
                    <a:pt x="436" y="204"/>
                  </a:lnTo>
                  <a:lnTo>
                    <a:pt x="436" y="204"/>
                  </a:lnTo>
                  <a:lnTo>
                    <a:pt x="432" y="202"/>
                  </a:lnTo>
                  <a:lnTo>
                    <a:pt x="424" y="202"/>
                  </a:lnTo>
                  <a:lnTo>
                    <a:pt x="418" y="202"/>
                  </a:lnTo>
                  <a:lnTo>
                    <a:pt x="412" y="200"/>
                  </a:lnTo>
                  <a:lnTo>
                    <a:pt x="412" y="200"/>
                  </a:lnTo>
                  <a:lnTo>
                    <a:pt x="410" y="182"/>
                  </a:lnTo>
                  <a:lnTo>
                    <a:pt x="410" y="180"/>
                  </a:lnTo>
                  <a:lnTo>
                    <a:pt x="406" y="182"/>
                  </a:lnTo>
                  <a:lnTo>
                    <a:pt x="406" y="182"/>
                  </a:lnTo>
                  <a:lnTo>
                    <a:pt x="402" y="182"/>
                  </a:lnTo>
                  <a:lnTo>
                    <a:pt x="400" y="184"/>
                  </a:lnTo>
                  <a:lnTo>
                    <a:pt x="398" y="186"/>
                  </a:lnTo>
                  <a:lnTo>
                    <a:pt x="398" y="192"/>
                  </a:lnTo>
                  <a:lnTo>
                    <a:pt x="398" y="192"/>
                  </a:lnTo>
                  <a:close/>
                </a:path>
              </a:pathLst>
            </a:custGeom>
            <a:solidFill>
              <a:srgbClr val="DCB49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64"/>
            <p:cNvSpPr>
              <a:spLocks/>
            </p:cNvSpPr>
            <p:nvPr/>
          </p:nvSpPr>
          <p:spPr bwMode="auto">
            <a:xfrm>
              <a:off x="7534275" y="2363788"/>
              <a:ext cx="933450" cy="336550"/>
            </a:xfrm>
            <a:custGeom>
              <a:avLst/>
              <a:gdLst/>
              <a:ahLst/>
              <a:cxnLst>
                <a:cxn ang="0">
                  <a:pos x="4" y="60"/>
                </a:cxn>
                <a:cxn ang="0">
                  <a:pos x="18" y="50"/>
                </a:cxn>
                <a:cxn ang="0">
                  <a:pos x="24" y="48"/>
                </a:cxn>
                <a:cxn ang="0">
                  <a:pos x="32" y="44"/>
                </a:cxn>
                <a:cxn ang="0">
                  <a:pos x="46" y="40"/>
                </a:cxn>
                <a:cxn ang="0">
                  <a:pos x="58" y="34"/>
                </a:cxn>
                <a:cxn ang="0">
                  <a:pos x="74" y="30"/>
                </a:cxn>
                <a:cxn ang="0">
                  <a:pos x="86" y="34"/>
                </a:cxn>
                <a:cxn ang="0">
                  <a:pos x="102" y="46"/>
                </a:cxn>
                <a:cxn ang="0">
                  <a:pos x="116" y="48"/>
                </a:cxn>
                <a:cxn ang="0">
                  <a:pos x="148" y="52"/>
                </a:cxn>
                <a:cxn ang="0">
                  <a:pos x="164" y="50"/>
                </a:cxn>
                <a:cxn ang="0">
                  <a:pos x="162" y="36"/>
                </a:cxn>
                <a:cxn ang="0">
                  <a:pos x="152" y="26"/>
                </a:cxn>
                <a:cxn ang="0">
                  <a:pos x="152" y="6"/>
                </a:cxn>
                <a:cxn ang="0">
                  <a:pos x="176" y="6"/>
                </a:cxn>
                <a:cxn ang="0">
                  <a:pos x="218" y="32"/>
                </a:cxn>
                <a:cxn ang="0">
                  <a:pos x="250" y="46"/>
                </a:cxn>
                <a:cxn ang="0">
                  <a:pos x="294" y="44"/>
                </a:cxn>
                <a:cxn ang="0">
                  <a:pos x="320" y="56"/>
                </a:cxn>
                <a:cxn ang="0">
                  <a:pos x="364" y="56"/>
                </a:cxn>
                <a:cxn ang="0">
                  <a:pos x="428" y="46"/>
                </a:cxn>
                <a:cxn ang="0">
                  <a:pos x="462" y="54"/>
                </a:cxn>
                <a:cxn ang="0">
                  <a:pos x="462" y="72"/>
                </a:cxn>
                <a:cxn ang="0">
                  <a:pos x="450" y="86"/>
                </a:cxn>
                <a:cxn ang="0">
                  <a:pos x="490" y="84"/>
                </a:cxn>
                <a:cxn ang="0">
                  <a:pos x="516" y="86"/>
                </a:cxn>
                <a:cxn ang="0">
                  <a:pos x="542" y="72"/>
                </a:cxn>
                <a:cxn ang="0">
                  <a:pos x="582" y="92"/>
                </a:cxn>
                <a:cxn ang="0">
                  <a:pos x="584" y="108"/>
                </a:cxn>
                <a:cxn ang="0">
                  <a:pos x="568" y="112"/>
                </a:cxn>
                <a:cxn ang="0">
                  <a:pos x="548" y="116"/>
                </a:cxn>
                <a:cxn ang="0">
                  <a:pos x="526" y="134"/>
                </a:cxn>
                <a:cxn ang="0">
                  <a:pos x="514" y="146"/>
                </a:cxn>
                <a:cxn ang="0">
                  <a:pos x="492" y="144"/>
                </a:cxn>
                <a:cxn ang="0">
                  <a:pos x="496" y="158"/>
                </a:cxn>
                <a:cxn ang="0">
                  <a:pos x="512" y="170"/>
                </a:cxn>
                <a:cxn ang="0">
                  <a:pos x="496" y="186"/>
                </a:cxn>
                <a:cxn ang="0">
                  <a:pos x="486" y="196"/>
                </a:cxn>
                <a:cxn ang="0">
                  <a:pos x="450" y="200"/>
                </a:cxn>
                <a:cxn ang="0">
                  <a:pos x="402" y="212"/>
                </a:cxn>
                <a:cxn ang="0">
                  <a:pos x="338" y="198"/>
                </a:cxn>
                <a:cxn ang="0">
                  <a:pos x="310" y="190"/>
                </a:cxn>
                <a:cxn ang="0">
                  <a:pos x="276" y="192"/>
                </a:cxn>
                <a:cxn ang="0">
                  <a:pos x="242" y="190"/>
                </a:cxn>
                <a:cxn ang="0">
                  <a:pos x="218" y="198"/>
                </a:cxn>
                <a:cxn ang="0">
                  <a:pos x="210" y="176"/>
                </a:cxn>
                <a:cxn ang="0">
                  <a:pos x="202" y="164"/>
                </a:cxn>
                <a:cxn ang="0">
                  <a:pos x="198" y="156"/>
                </a:cxn>
                <a:cxn ang="0">
                  <a:pos x="172" y="158"/>
                </a:cxn>
                <a:cxn ang="0">
                  <a:pos x="102" y="150"/>
                </a:cxn>
                <a:cxn ang="0">
                  <a:pos x="96" y="144"/>
                </a:cxn>
                <a:cxn ang="0">
                  <a:pos x="92" y="128"/>
                </a:cxn>
                <a:cxn ang="0">
                  <a:pos x="78" y="114"/>
                </a:cxn>
                <a:cxn ang="0">
                  <a:pos x="64" y="94"/>
                </a:cxn>
                <a:cxn ang="0">
                  <a:pos x="48" y="84"/>
                </a:cxn>
                <a:cxn ang="0">
                  <a:pos x="32" y="86"/>
                </a:cxn>
                <a:cxn ang="0">
                  <a:pos x="8" y="76"/>
                </a:cxn>
              </a:cxnLst>
              <a:rect l="0" t="0" r="r" b="b"/>
              <a:pathLst>
                <a:path w="588" h="212">
                  <a:moveTo>
                    <a:pt x="0" y="68"/>
                  </a:moveTo>
                  <a:lnTo>
                    <a:pt x="0" y="68"/>
                  </a:lnTo>
                  <a:lnTo>
                    <a:pt x="2" y="66"/>
                  </a:lnTo>
                  <a:lnTo>
                    <a:pt x="2" y="62"/>
                  </a:lnTo>
                  <a:lnTo>
                    <a:pt x="4" y="60"/>
                  </a:lnTo>
                  <a:lnTo>
                    <a:pt x="8" y="58"/>
                  </a:lnTo>
                  <a:lnTo>
                    <a:pt x="8" y="58"/>
                  </a:lnTo>
                  <a:lnTo>
                    <a:pt x="12" y="56"/>
                  </a:lnTo>
                  <a:lnTo>
                    <a:pt x="16" y="52"/>
                  </a:lnTo>
                  <a:lnTo>
                    <a:pt x="18" y="50"/>
                  </a:lnTo>
                  <a:lnTo>
                    <a:pt x="22" y="52"/>
                  </a:lnTo>
                  <a:lnTo>
                    <a:pt x="22" y="52"/>
                  </a:lnTo>
                  <a:lnTo>
                    <a:pt x="24" y="52"/>
                  </a:lnTo>
                  <a:lnTo>
                    <a:pt x="24" y="52"/>
                  </a:lnTo>
                  <a:lnTo>
                    <a:pt x="24" y="48"/>
                  </a:lnTo>
                  <a:lnTo>
                    <a:pt x="26" y="44"/>
                  </a:lnTo>
                  <a:lnTo>
                    <a:pt x="26" y="44"/>
                  </a:lnTo>
                  <a:lnTo>
                    <a:pt x="28" y="44"/>
                  </a:lnTo>
                  <a:lnTo>
                    <a:pt x="28" y="44"/>
                  </a:lnTo>
                  <a:lnTo>
                    <a:pt x="32" y="44"/>
                  </a:lnTo>
                  <a:lnTo>
                    <a:pt x="36" y="42"/>
                  </a:lnTo>
                  <a:lnTo>
                    <a:pt x="40" y="40"/>
                  </a:lnTo>
                  <a:lnTo>
                    <a:pt x="44" y="40"/>
                  </a:lnTo>
                  <a:lnTo>
                    <a:pt x="44" y="40"/>
                  </a:lnTo>
                  <a:lnTo>
                    <a:pt x="46" y="40"/>
                  </a:lnTo>
                  <a:lnTo>
                    <a:pt x="50" y="36"/>
                  </a:lnTo>
                  <a:lnTo>
                    <a:pt x="54" y="34"/>
                  </a:lnTo>
                  <a:lnTo>
                    <a:pt x="56" y="32"/>
                  </a:lnTo>
                  <a:lnTo>
                    <a:pt x="58" y="34"/>
                  </a:lnTo>
                  <a:lnTo>
                    <a:pt x="58" y="34"/>
                  </a:lnTo>
                  <a:lnTo>
                    <a:pt x="60" y="34"/>
                  </a:lnTo>
                  <a:lnTo>
                    <a:pt x="62" y="34"/>
                  </a:lnTo>
                  <a:lnTo>
                    <a:pt x="66" y="32"/>
                  </a:lnTo>
                  <a:lnTo>
                    <a:pt x="70" y="30"/>
                  </a:lnTo>
                  <a:lnTo>
                    <a:pt x="74" y="30"/>
                  </a:lnTo>
                  <a:lnTo>
                    <a:pt x="76" y="30"/>
                  </a:lnTo>
                  <a:lnTo>
                    <a:pt x="76" y="30"/>
                  </a:lnTo>
                  <a:lnTo>
                    <a:pt x="78" y="34"/>
                  </a:lnTo>
                  <a:lnTo>
                    <a:pt x="80" y="34"/>
                  </a:lnTo>
                  <a:lnTo>
                    <a:pt x="86" y="34"/>
                  </a:lnTo>
                  <a:lnTo>
                    <a:pt x="90" y="34"/>
                  </a:lnTo>
                  <a:lnTo>
                    <a:pt x="94" y="36"/>
                  </a:lnTo>
                  <a:lnTo>
                    <a:pt x="96" y="40"/>
                  </a:lnTo>
                  <a:lnTo>
                    <a:pt x="96" y="40"/>
                  </a:lnTo>
                  <a:lnTo>
                    <a:pt x="102" y="46"/>
                  </a:lnTo>
                  <a:lnTo>
                    <a:pt x="104" y="46"/>
                  </a:lnTo>
                  <a:lnTo>
                    <a:pt x="108" y="46"/>
                  </a:lnTo>
                  <a:lnTo>
                    <a:pt x="112" y="46"/>
                  </a:lnTo>
                  <a:lnTo>
                    <a:pt x="112" y="46"/>
                  </a:lnTo>
                  <a:lnTo>
                    <a:pt x="116" y="48"/>
                  </a:lnTo>
                  <a:lnTo>
                    <a:pt x="120" y="50"/>
                  </a:lnTo>
                  <a:lnTo>
                    <a:pt x="126" y="50"/>
                  </a:lnTo>
                  <a:lnTo>
                    <a:pt x="136" y="52"/>
                  </a:lnTo>
                  <a:lnTo>
                    <a:pt x="136" y="52"/>
                  </a:lnTo>
                  <a:lnTo>
                    <a:pt x="148" y="52"/>
                  </a:lnTo>
                  <a:lnTo>
                    <a:pt x="154" y="50"/>
                  </a:lnTo>
                  <a:lnTo>
                    <a:pt x="158" y="50"/>
                  </a:lnTo>
                  <a:lnTo>
                    <a:pt x="160" y="50"/>
                  </a:lnTo>
                  <a:lnTo>
                    <a:pt x="160" y="50"/>
                  </a:lnTo>
                  <a:lnTo>
                    <a:pt x="164" y="50"/>
                  </a:lnTo>
                  <a:lnTo>
                    <a:pt x="166" y="46"/>
                  </a:lnTo>
                  <a:lnTo>
                    <a:pt x="168" y="44"/>
                  </a:lnTo>
                  <a:lnTo>
                    <a:pt x="168" y="42"/>
                  </a:lnTo>
                  <a:lnTo>
                    <a:pt x="166" y="40"/>
                  </a:lnTo>
                  <a:lnTo>
                    <a:pt x="162" y="36"/>
                  </a:lnTo>
                  <a:lnTo>
                    <a:pt x="162" y="36"/>
                  </a:lnTo>
                  <a:lnTo>
                    <a:pt x="150" y="30"/>
                  </a:lnTo>
                  <a:lnTo>
                    <a:pt x="148" y="28"/>
                  </a:lnTo>
                  <a:lnTo>
                    <a:pt x="148" y="28"/>
                  </a:lnTo>
                  <a:lnTo>
                    <a:pt x="152" y="26"/>
                  </a:lnTo>
                  <a:lnTo>
                    <a:pt x="156" y="20"/>
                  </a:lnTo>
                  <a:lnTo>
                    <a:pt x="156" y="20"/>
                  </a:lnTo>
                  <a:lnTo>
                    <a:pt x="156" y="14"/>
                  </a:lnTo>
                  <a:lnTo>
                    <a:pt x="154" y="10"/>
                  </a:lnTo>
                  <a:lnTo>
                    <a:pt x="152" y="6"/>
                  </a:lnTo>
                  <a:lnTo>
                    <a:pt x="152" y="2"/>
                  </a:lnTo>
                  <a:lnTo>
                    <a:pt x="154" y="0"/>
                  </a:lnTo>
                  <a:lnTo>
                    <a:pt x="154" y="0"/>
                  </a:lnTo>
                  <a:lnTo>
                    <a:pt x="166" y="4"/>
                  </a:lnTo>
                  <a:lnTo>
                    <a:pt x="176" y="6"/>
                  </a:lnTo>
                  <a:lnTo>
                    <a:pt x="192" y="10"/>
                  </a:lnTo>
                  <a:lnTo>
                    <a:pt x="192" y="10"/>
                  </a:lnTo>
                  <a:lnTo>
                    <a:pt x="202" y="14"/>
                  </a:lnTo>
                  <a:lnTo>
                    <a:pt x="208" y="18"/>
                  </a:lnTo>
                  <a:lnTo>
                    <a:pt x="218" y="32"/>
                  </a:lnTo>
                  <a:lnTo>
                    <a:pt x="222" y="38"/>
                  </a:lnTo>
                  <a:lnTo>
                    <a:pt x="228" y="44"/>
                  </a:lnTo>
                  <a:lnTo>
                    <a:pt x="238" y="46"/>
                  </a:lnTo>
                  <a:lnTo>
                    <a:pt x="250" y="46"/>
                  </a:lnTo>
                  <a:lnTo>
                    <a:pt x="250" y="46"/>
                  </a:lnTo>
                  <a:lnTo>
                    <a:pt x="274" y="42"/>
                  </a:lnTo>
                  <a:lnTo>
                    <a:pt x="282" y="44"/>
                  </a:lnTo>
                  <a:lnTo>
                    <a:pt x="286" y="44"/>
                  </a:lnTo>
                  <a:lnTo>
                    <a:pt x="294" y="44"/>
                  </a:lnTo>
                  <a:lnTo>
                    <a:pt x="294" y="44"/>
                  </a:lnTo>
                  <a:lnTo>
                    <a:pt x="306" y="44"/>
                  </a:lnTo>
                  <a:lnTo>
                    <a:pt x="312" y="46"/>
                  </a:lnTo>
                  <a:lnTo>
                    <a:pt x="314" y="50"/>
                  </a:lnTo>
                  <a:lnTo>
                    <a:pt x="318" y="52"/>
                  </a:lnTo>
                  <a:lnTo>
                    <a:pt x="320" y="56"/>
                  </a:lnTo>
                  <a:lnTo>
                    <a:pt x="326" y="58"/>
                  </a:lnTo>
                  <a:lnTo>
                    <a:pt x="334" y="58"/>
                  </a:lnTo>
                  <a:lnTo>
                    <a:pt x="346" y="56"/>
                  </a:lnTo>
                  <a:lnTo>
                    <a:pt x="346" y="56"/>
                  </a:lnTo>
                  <a:lnTo>
                    <a:pt x="364" y="56"/>
                  </a:lnTo>
                  <a:lnTo>
                    <a:pt x="380" y="56"/>
                  </a:lnTo>
                  <a:lnTo>
                    <a:pt x="394" y="56"/>
                  </a:lnTo>
                  <a:lnTo>
                    <a:pt x="412" y="52"/>
                  </a:lnTo>
                  <a:lnTo>
                    <a:pt x="412" y="52"/>
                  </a:lnTo>
                  <a:lnTo>
                    <a:pt x="428" y="46"/>
                  </a:lnTo>
                  <a:lnTo>
                    <a:pt x="440" y="44"/>
                  </a:lnTo>
                  <a:lnTo>
                    <a:pt x="454" y="44"/>
                  </a:lnTo>
                  <a:lnTo>
                    <a:pt x="472" y="48"/>
                  </a:lnTo>
                  <a:lnTo>
                    <a:pt x="472" y="48"/>
                  </a:lnTo>
                  <a:lnTo>
                    <a:pt x="462" y="54"/>
                  </a:lnTo>
                  <a:lnTo>
                    <a:pt x="458" y="58"/>
                  </a:lnTo>
                  <a:lnTo>
                    <a:pt x="458" y="62"/>
                  </a:lnTo>
                  <a:lnTo>
                    <a:pt x="460" y="64"/>
                  </a:lnTo>
                  <a:lnTo>
                    <a:pt x="462" y="70"/>
                  </a:lnTo>
                  <a:lnTo>
                    <a:pt x="462" y="72"/>
                  </a:lnTo>
                  <a:lnTo>
                    <a:pt x="456" y="76"/>
                  </a:lnTo>
                  <a:lnTo>
                    <a:pt x="456" y="76"/>
                  </a:lnTo>
                  <a:lnTo>
                    <a:pt x="450" y="80"/>
                  </a:lnTo>
                  <a:lnTo>
                    <a:pt x="450" y="84"/>
                  </a:lnTo>
                  <a:lnTo>
                    <a:pt x="450" y="86"/>
                  </a:lnTo>
                  <a:lnTo>
                    <a:pt x="452" y="88"/>
                  </a:lnTo>
                  <a:lnTo>
                    <a:pt x="458" y="88"/>
                  </a:lnTo>
                  <a:lnTo>
                    <a:pt x="474" y="86"/>
                  </a:lnTo>
                  <a:lnTo>
                    <a:pt x="474" y="86"/>
                  </a:lnTo>
                  <a:lnTo>
                    <a:pt x="490" y="84"/>
                  </a:lnTo>
                  <a:lnTo>
                    <a:pt x="500" y="84"/>
                  </a:lnTo>
                  <a:lnTo>
                    <a:pt x="506" y="84"/>
                  </a:lnTo>
                  <a:lnTo>
                    <a:pt x="510" y="86"/>
                  </a:lnTo>
                  <a:lnTo>
                    <a:pt x="514" y="88"/>
                  </a:lnTo>
                  <a:lnTo>
                    <a:pt x="516" y="86"/>
                  </a:lnTo>
                  <a:lnTo>
                    <a:pt x="528" y="80"/>
                  </a:lnTo>
                  <a:lnTo>
                    <a:pt x="528" y="80"/>
                  </a:lnTo>
                  <a:lnTo>
                    <a:pt x="532" y="76"/>
                  </a:lnTo>
                  <a:lnTo>
                    <a:pt x="538" y="72"/>
                  </a:lnTo>
                  <a:lnTo>
                    <a:pt x="542" y="72"/>
                  </a:lnTo>
                  <a:lnTo>
                    <a:pt x="546" y="74"/>
                  </a:lnTo>
                  <a:lnTo>
                    <a:pt x="560" y="78"/>
                  </a:lnTo>
                  <a:lnTo>
                    <a:pt x="578" y="90"/>
                  </a:lnTo>
                  <a:lnTo>
                    <a:pt x="578" y="90"/>
                  </a:lnTo>
                  <a:lnTo>
                    <a:pt x="582" y="92"/>
                  </a:lnTo>
                  <a:lnTo>
                    <a:pt x="586" y="96"/>
                  </a:lnTo>
                  <a:lnTo>
                    <a:pt x="588" y="100"/>
                  </a:lnTo>
                  <a:lnTo>
                    <a:pt x="588" y="104"/>
                  </a:lnTo>
                  <a:lnTo>
                    <a:pt x="586" y="106"/>
                  </a:lnTo>
                  <a:lnTo>
                    <a:pt x="584" y="108"/>
                  </a:lnTo>
                  <a:lnTo>
                    <a:pt x="580" y="110"/>
                  </a:lnTo>
                  <a:lnTo>
                    <a:pt x="576" y="110"/>
                  </a:lnTo>
                  <a:lnTo>
                    <a:pt x="576" y="110"/>
                  </a:lnTo>
                  <a:lnTo>
                    <a:pt x="570" y="110"/>
                  </a:lnTo>
                  <a:lnTo>
                    <a:pt x="568" y="112"/>
                  </a:lnTo>
                  <a:lnTo>
                    <a:pt x="566" y="114"/>
                  </a:lnTo>
                  <a:lnTo>
                    <a:pt x="560" y="114"/>
                  </a:lnTo>
                  <a:lnTo>
                    <a:pt x="560" y="114"/>
                  </a:lnTo>
                  <a:lnTo>
                    <a:pt x="552" y="114"/>
                  </a:lnTo>
                  <a:lnTo>
                    <a:pt x="548" y="116"/>
                  </a:lnTo>
                  <a:lnTo>
                    <a:pt x="542" y="124"/>
                  </a:lnTo>
                  <a:lnTo>
                    <a:pt x="542" y="124"/>
                  </a:lnTo>
                  <a:lnTo>
                    <a:pt x="536" y="130"/>
                  </a:lnTo>
                  <a:lnTo>
                    <a:pt x="532" y="132"/>
                  </a:lnTo>
                  <a:lnTo>
                    <a:pt x="526" y="134"/>
                  </a:lnTo>
                  <a:lnTo>
                    <a:pt x="520" y="134"/>
                  </a:lnTo>
                  <a:lnTo>
                    <a:pt x="518" y="136"/>
                  </a:lnTo>
                  <a:lnTo>
                    <a:pt x="516" y="140"/>
                  </a:lnTo>
                  <a:lnTo>
                    <a:pt x="516" y="140"/>
                  </a:lnTo>
                  <a:lnTo>
                    <a:pt x="514" y="146"/>
                  </a:lnTo>
                  <a:lnTo>
                    <a:pt x="510" y="148"/>
                  </a:lnTo>
                  <a:lnTo>
                    <a:pt x="506" y="148"/>
                  </a:lnTo>
                  <a:lnTo>
                    <a:pt x="502" y="148"/>
                  </a:lnTo>
                  <a:lnTo>
                    <a:pt x="496" y="144"/>
                  </a:lnTo>
                  <a:lnTo>
                    <a:pt x="492" y="144"/>
                  </a:lnTo>
                  <a:lnTo>
                    <a:pt x="490" y="148"/>
                  </a:lnTo>
                  <a:lnTo>
                    <a:pt x="490" y="148"/>
                  </a:lnTo>
                  <a:lnTo>
                    <a:pt x="490" y="152"/>
                  </a:lnTo>
                  <a:lnTo>
                    <a:pt x="492" y="156"/>
                  </a:lnTo>
                  <a:lnTo>
                    <a:pt x="496" y="158"/>
                  </a:lnTo>
                  <a:lnTo>
                    <a:pt x="504" y="160"/>
                  </a:lnTo>
                  <a:lnTo>
                    <a:pt x="504" y="160"/>
                  </a:lnTo>
                  <a:lnTo>
                    <a:pt x="508" y="162"/>
                  </a:lnTo>
                  <a:lnTo>
                    <a:pt x="512" y="164"/>
                  </a:lnTo>
                  <a:lnTo>
                    <a:pt x="512" y="170"/>
                  </a:lnTo>
                  <a:lnTo>
                    <a:pt x="512" y="174"/>
                  </a:lnTo>
                  <a:lnTo>
                    <a:pt x="508" y="178"/>
                  </a:lnTo>
                  <a:lnTo>
                    <a:pt x="506" y="182"/>
                  </a:lnTo>
                  <a:lnTo>
                    <a:pt x="502" y="186"/>
                  </a:lnTo>
                  <a:lnTo>
                    <a:pt x="496" y="186"/>
                  </a:lnTo>
                  <a:lnTo>
                    <a:pt x="496" y="186"/>
                  </a:lnTo>
                  <a:lnTo>
                    <a:pt x="494" y="186"/>
                  </a:lnTo>
                  <a:lnTo>
                    <a:pt x="492" y="188"/>
                  </a:lnTo>
                  <a:lnTo>
                    <a:pt x="488" y="194"/>
                  </a:lnTo>
                  <a:lnTo>
                    <a:pt x="486" y="196"/>
                  </a:lnTo>
                  <a:lnTo>
                    <a:pt x="482" y="198"/>
                  </a:lnTo>
                  <a:lnTo>
                    <a:pt x="476" y="200"/>
                  </a:lnTo>
                  <a:lnTo>
                    <a:pt x="468" y="200"/>
                  </a:lnTo>
                  <a:lnTo>
                    <a:pt x="468" y="200"/>
                  </a:lnTo>
                  <a:lnTo>
                    <a:pt x="450" y="200"/>
                  </a:lnTo>
                  <a:lnTo>
                    <a:pt x="438" y="202"/>
                  </a:lnTo>
                  <a:lnTo>
                    <a:pt x="428" y="204"/>
                  </a:lnTo>
                  <a:lnTo>
                    <a:pt x="420" y="208"/>
                  </a:lnTo>
                  <a:lnTo>
                    <a:pt x="412" y="210"/>
                  </a:lnTo>
                  <a:lnTo>
                    <a:pt x="402" y="212"/>
                  </a:lnTo>
                  <a:lnTo>
                    <a:pt x="390" y="212"/>
                  </a:lnTo>
                  <a:lnTo>
                    <a:pt x="372" y="210"/>
                  </a:lnTo>
                  <a:lnTo>
                    <a:pt x="372" y="210"/>
                  </a:lnTo>
                  <a:lnTo>
                    <a:pt x="344" y="202"/>
                  </a:lnTo>
                  <a:lnTo>
                    <a:pt x="338" y="198"/>
                  </a:lnTo>
                  <a:lnTo>
                    <a:pt x="334" y="196"/>
                  </a:lnTo>
                  <a:lnTo>
                    <a:pt x="330" y="194"/>
                  </a:lnTo>
                  <a:lnTo>
                    <a:pt x="320" y="192"/>
                  </a:lnTo>
                  <a:lnTo>
                    <a:pt x="320" y="192"/>
                  </a:lnTo>
                  <a:lnTo>
                    <a:pt x="310" y="190"/>
                  </a:lnTo>
                  <a:lnTo>
                    <a:pt x="302" y="188"/>
                  </a:lnTo>
                  <a:lnTo>
                    <a:pt x="294" y="188"/>
                  </a:lnTo>
                  <a:lnTo>
                    <a:pt x="286" y="190"/>
                  </a:lnTo>
                  <a:lnTo>
                    <a:pt x="286" y="190"/>
                  </a:lnTo>
                  <a:lnTo>
                    <a:pt x="276" y="192"/>
                  </a:lnTo>
                  <a:lnTo>
                    <a:pt x="266" y="190"/>
                  </a:lnTo>
                  <a:lnTo>
                    <a:pt x="258" y="190"/>
                  </a:lnTo>
                  <a:lnTo>
                    <a:pt x="248" y="190"/>
                  </a:lnTo>
                  <a:lnTo>
                    <a:pt x="248" y="190"/>
                  </a:lnTo>
                  <a:lnTo>
                    <a:pt x="242" y="190"/>
                  </a:lnTo>
                  <a:lnTo>
                    <a:pt x="236" y="190"/>
                  </a:lnTo>
                  <a:lnTo>
                    <a:pt x="230" y="190"/>
                  </a:lnTo>
                  <a:lnTo>
                    <a:pt x="222" y="196"/>
                  </a:lnTo>
                  <a:lnTo>
                    <a:pt x="222" y="196"/>
                  </a:lnTo>
                  <a:lnTo>
                    <a:pt x="218" y="198"/>
                  </a:lnTo>
                  <a:lnTo>
                    <a:pt x="216" y="198"/>
                  </a:lnTo>
                  <a:lnTo>
                    <a:pt x="216" y="192"/>
                  </a:lnTo>
                  <a:lnTo>
                    <a:pt x="216" y="184"/>
                  </a:lnTo>
                  <a:lnTo>
                    <a:pt x="214" y="180"/>
                  </a:lnTo>
                  <a:lnTo>
                    <a:pt x="210" y="176"/>
                  </a:lnTo>
                  <a:lnTo>
                    <a:pt x="210" y="176"/>
                  </a:lnTo>
                  <a:lnTo>
                    <a:pt x="206" y="172"/>
                  </a:lnTo>
                  <a:lnTo>
                    <a:pt x="204" y="168"/>
                  </a:lnTo>
                  <a:lnTo>
                    <a:pt x="204" y="164"/>
                  </a:lnTo>
                  <a:lnTo>
                    <a:pt x="202" y="164"/>
                  </a:lnTo>
                  <a:lnTo>
                    <a:pt x="202" y="164"/>
                  </a:lnTo>
                  <a:lnTo>
                    <a:pt x="200" y="164"/>
                  </a:lnTo>
                  <a:lnTo>
                    <a:pt x="198" y="162"/>
                  </a:lnTo>
                  <a:lnTo>
                    <a:pt x="198" y="158"/>
                  </a:lnTo>
                  <a:lnTo>
                    <a:pt x="198" y="156"/>
                  </a:lnTo>
                  <a:lnTo>
                    <a:pt x="194" y="158"/>
                  </a:lnTo>
                  <a:lnTo>
                    <a:pt x="194" y="158"/>
                  </a:lnTo>
                  <a:lnTo>
                    <a:pt x="192" y="160"/>
                  </a:lnTo>
                  <a:lnTo>
                    <a:pt x="186" y="160"/>
                  </a:lnTo>
                  <a:lnTo>
                    <a:pt x="172" y="158"/>
                  </a:lnTo>
                  <a:lnTo>
                    <a:pt x="152" y="150"/>
                  </a:lnTo>
                  <a:lnTo>
                    <a:pt x="152" y="150"/>
                  </a:lnTo>
                  <a:lnTo>
                    <a:pt x="142" y="146"/>
                  </a:lnTo>
                  <a:lnTo>
                    <a:pt x="132" y="146"/>
                  </a:lnTo>
                  <a:lnTo>
                    <a:pt x="102" y="150"/>
                  </a:lnTo>
                  <a:lnTo>
                    <a:pt x="102" y="150"/>
                  </a:lnTo>
                  <a:lnTo>
                    <a:pt x="92" y="150"/>
                  </a:lnTo>
                  <a:lnTo>
                    <a:pt x="90" y="150"/>
                  </a:lnTo>
                  <a:lnTo>
                    <a:pt x="92" y="148"/>
                  </a:lnTo>
                  <a:lnTo>
                    <a:pt x="96" y="144"/>
                  </a:lnTo>
                  <a:lnTo>
                    <a:pt x="96" y="140"/>
                  </a:lnTo>
                  <a:lnTo>
                    <a:pt x="94" y="136"/>
                  </a:lnTo>
                  <a:lnTo>
                    <a:pt x="94" y="136"/>
                  </a:lnTo>
                  <a:lnTo>
                    <a:pt x="90" y="132"/>
                  </a:lnTo>
                  <a:lnTo>
                    <a:pt x="92" y="128"/>
                  </a:lnTo>
                  <a:lnTo>
                    <a:pt x="92" y="126"/>
                  </a:lnTo>
                  <a:lnTo>
                    <a:pt x="88" y="122"/>
                  </a:lnTo>
                  <a:lnTo>
                    <a:pt x="88" y="122"/>
                  </a:lnTo>
                  <a:lnTo>
                    <a:pt x="82" y="118"/>
                  </a:lnTo>
                  <a:lnTo>
                    <a:pt x="78" y="114"/>
                  </a:lnTo>
                  <a:lnTo>
                    <a:pt x="74" y="106"/>
                  </a:lnTo>
                  <a:lnTo>
                    <a:pt x="72" y="98"/>
                  </a:lnTo>
                  <a:lnTo>
                    <a:pt x="68" y="96"/>
                  </a:lnTo>
                  <a:lnTo>
                    <a:pt x="64" y="94"/>
                  </a:lnTo>
                  <a:lnTo>
                    <a:pt x="64" y="94"/>
                  </a:lnTo>
                  <a:lnTo>
                    <a:pt x="56" y="90"/>
                  </a:lnTo>
                  <a:lnTo>
                    <a:pt x="54" y="88"/>
                  </a:lnTo>
                  <a:lnTo>
                    <a:pt x="54" y="88"/>
                  </a:lnTo>
                  <a:lnTo>
                    <a:pt x="50" y="86"/>
                  </a:lnTo>
                  <a:lnTo>
                    <a:pt x="48" y="84"/>
                  </a:lnTo>
                  <a:lnTo>
                    <a:pt x="44" y="88"/>
                  </a:lnTo>
                  <a:lnTo>
                    <a:pt x="42" y="90"/>
                  </a:lnTo>
                  <a:lnTo>
                    <a:pt x="38" y="90"/>
                  </a:lnTo>
                  <a:lnTo>
                    <a:pt x="36" y="90"/>
                  </a:lnTo>
                  <a:lnTo>
                    <a:pt x="32" y="86"/>
                  </a:lnTo>
                  <a:lnTo>
                    <a:pt x="32" y="86"/>
                  </a:lnTo>
                  <a:lnTo>
                    <a:pt x="26" y="82"/>
                  </a:lnTo>
                  <a:lnTo>
                    <a:pt x="22" y="80"/>
                  </a:lnTo>
                  <a:lnTo>
                    <a:pt x="14" y="78"/>
                  </a:lnTo>
                  <a:lnTo>
                    <a:pt x="8" y="76"/>
                  </a:lnTo>
                  <a:lnTo>
                    <a:pt x="4" y="74"/>
                  </a:lnTo>
                  <a:lnTo>
                    <a:pt x="2" y="70"/>
                  </a:lnTo>
                  <a:lnTo>
                    <a:pt x="0" y="68"/>
                  </a:lnTo>
                  <a:lnTo>
                    <a:pt x="0" y="68"/>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65"/>
            <p:cNvSpPr>
              <a:spLocks/>
            </p:cNvSpPr>
            <p:nvPr/>
          </p:nvSpPr>
          <p:spPr bwMode="auto">
            <a:xfrm>
              <a:off x="5692775" y="1795463"/>
              <a:ext cx="4022725" cy="927100"/>
            </a:xfrm>
            <a:custGeom>
              <a:avLst/>
              <a:gdLst/>
              <a:ahLst/>
              <a:cxnLst>
                <a:cxn ang="0">
                  <a:pos x="2058" y="364"/>
                </a:cxn>
                <a:cxn ang="0">
                  <a:pos x="1906" y="312"/>
                </a:cxn>
                <a:cxn ang="0">
                  <a:pos x="2140" y="236"/>
                </a:cxn>
                <a:cxn ang="0">
                  <a:pos x="2222" y="192"/>
                </a:cxn>
                <a:cxn ang="0">
                  <a:pos x="2226" y="266"/>
                </a:cxn>
                <a:cxn ang="0">
                  <a:pos x="2366" y="316"/>
                </a:cxn>
                <a:cxn ang="0">
                  <a:pos x="2314" y="256"/>
                </a:cxn>
                <a:cxn ang="0">
                  <a:pos x="2382" y="214"/>
                </a:cxn>
                <a:cxn ang="0">
                  <a:pos x="2382" y="142"/>
                </a:cxn>
                <a:cxn ang="0">
                  <a:pos x="2494" y="146"/>
                </a:cxn>
                <a:cxn ang="0">
                  <a:pos x="2522" y="104"/>
                </a:cxn>
                <a:cxn ang="0">
                  <a:pos x="2122" y="72"/>
                </a:cxn>
                <a:cxn ang="0">
                  <a:pos x="2002" y="74"/>
                </a:cxn>
                <a:cxn ang="0">
                  <a:pos x="1694" y="40"/>
                </a:cxn>
                <a:cxn ang="0">
                  <a:pos x="1582" y="36"/>
                </a:cxn>
                <a:cxn ang="0">
                  <a:pos x="1468" y="48"/>
                </a:cxn>
                <a:cxn ang="0">
                  <a:pos x="1302" y="42"/>
                </a:cxn>
                <a:cxn ang="0">
                  <a:pos x="1152" y="34"/>
                </a:cxn>
                <a:cxn ang="0">
                  <a:pos x="1086" y="38"/>
                </a:cxn>
                <a:cxn ang="0">
                  <a:pos x="1044" y="8"/>
                </a:cxn>
                <a:cxn ang="0">
                  <a:pos x="932" y="14"/>
                </a:cxn>
                <a:cxn ang="0">
                  <a:pos x="818" y="14"/>
                </a:cxn>
                <a:cxn ang="0">
                  <a:pos x="718" y="36"/>
                </a:cxn>
                <a:cxn ang="0">
                  <a:pos x="782" y="62"/>
                </a:cxn>
                <a:cxn ang="0">
                  <a:pos x="698" y="64"/>
                </a:cxn>
                <a:cxn ang="0">
                  <a:pos x="646" y="62"/>
                </a:cxn>
                <a:cxn ang="0">
                  <a:pos x="698" y="92"/>
                </a:cxn>
                <a:cxn ang="0">
                  <a:pos x="676" y="114"/>
                </a:cxn>
                <a:cxn ang="0">
                  <a:pos x="566" y="36"/>
                </a:cxn>
                <a:cxn ang="0">
                  <a:pos x="608" y="90"/>
                </a:cxn>
                <a:cxn ang="0">
                  <a:pos x="470" y="102"/>
                </a:cxn>
                <a:cxn ang="0">
                  <a:pos x="386" y="96"/>
                </a:cxn>
                <a:cxn ang="0">
                  <a:pos x="302" y="110"/>
                </a:cxn>
                <a:cxn ang="0">
                  <a:pos x="256" y="100"/>
                </a:cxn>
                <a:cxn ang="0">
                  <a:pos x="198" y="130"/>
                </a:cxn>
                <a:cxn ang="0">
                  <a:pos x="144" y="152"/>
                </a:cxn>
                <a:cxn ang="0">
                  <a:pos x="110" y="148"/>
                </a:cxn>
                <a:cxn ang="0">
                  <a:pos x="64" y="120"/>
                </a:cxn>
                <a:cxn ang="0">
                  <a:pos x="200" y="118"/>
                </a:cxn>
                <a:cxn ang="0">
                  <a:pos x="44" y="86"/>
                </a:cxn>
                <a:cxn ang="0">
                  <a:pos x="30" y="146"/>
                </a:cxn>
                <a:cxn ang="0">
                  <a:pos x="28" y="222"/>
                </a:cxn>
                <a:cxn ang="0">
                  <a:pos x="28" y="242"/>
                </a:cxn>
                <a:cxn ang="0">
                  <a:pos x="84" y="296"/>
                </a:cxn>
                <a:cxn ang="0">
                  <a:pos x="112" y="338"/>
                </a:cxn>
                <a:cxn ang="0">
                  <a:pos x="220" y="398"/>
                </a:cxn>
                <a:cxn ang="0">
                  <a:pos x="262" y="470"/>
                </a:cxn>
                <a:cxn ang="0">
                  <a:pos x="338" y="540"/>
                </a:cxn>
                <a:cxn ang="0">
                  <a:pos x="440" y="508"/>
                </a:cxn>
                <a:cxn ang="0">
                  <a:pos x="438" y="448"/>
                </a:cxn>
                <a:cxn ang="0">
                  <a:pos x="450" y="390"/>
                </a:cxn>
                <a:cxn ang="0">
                  <a:pos x="564" y="382"/>
                </a:cxn>
                <a:cxn ang="0">
                  <a:pos x="630" y="370"/>
                </a:cxn>
                <a:cxn ang="0">
                  <a:pos x="764" y="310"/>
                </a:cxn>
                <a:cxn ang="0">
                  <a:pos x="854" y="340"/>
                </a:cxn>
                <a:cxn ang="0">
                  <a:pos x="1040" y="392"/>
                </a:cxn>
                <a:cxn ang="0">
                  <a:pos x="1154" y="426"/>
                </a:cxn>
                <a:cxn ang="0">
                  <a:pos x="1234" y="388"/>
                </a:cxn>
                <a:cxn ang="0">
                  <a:pos x="1316" y="378"/>
                </a:cxn>
                <a:cxn ang="0">
                  <a:pos x="1572" y="410"/>
                </a:cxn>
                <a:cxn ang="0">
                  <a:pos x="1768" y="340"/>
                </a:cxn>
                <a:cxn ang="0">
                  <a:pos x="2032" y="470"/>
                </a:cxn>
              </a:cxnLst>
              <a:rect l="0" t="0" r="r" b="b"/>
              <a:pathLst>
                <a:path w="2534" h="584">
                  <a:moveTo>
                    <a:pt x="2032" y="556"/>
                  </a:moveTo>
                  <a:lnTo>
                    <a:pt x="2032" y="556"/>
                  </a:lnTo>
                  <a:lnTo>
                    <a:pt x="2034" y="556"/>
                  </a:lnTo>
                  <a:lnTo>
                    <a:pt x="2036" y="554"/>
                  </a:lnTo>
                  <a:lnTo>
                    <a:pt x="2040" y="548"/>
                  </a:lnTo>
                  <a:lnTo>
                    <a:pt x="2046" y="546"/>
                  </a:lnTo>
                  <a:lnTo>
                    <a:pt x="2048" y="546"/>
                  </a:lnTo>
                  <a:lnTo>
                    <a:pt x="2050" y="550"/>
                  </a:lnTo>
                  <a:lnTo>
                    <a:pt x="2050" y="550"/>
                  </a:lnTo>
                  <a:lnTo>
                    <a:pt x="2050" y="554"/>
                  </a:lnTo>
                  <a:lnTo>
                    <a:pt x="2054" y="554"/>
                  </a:lnTo>
                  <a:lnTo>
                    <a:pt x="2056" y="554"/>
                  </a:lnTo>
                  <a:lnTo>
                    <a:pt x="2060" y="552"/>
                  </a:lnTo>
                  <a:lnTo>
                    <a:pt x="2068" y="546"/>
                  </a:lnTo>
                  <a:lnTo>
                    <a:pt x="2076" y="534"/>
                  </a:lnTo>
                  <a:lnTo>
                    <a:pt x="2084" y="522"/>
                  </a:lnTo>
                  <a:lnTo>
                    <a:pt x="2090" y="506"/>
                  </a:lnTo>
                  <a:lnTo>
                    <a:pt x="2094" y="492"/>
                  </a:lnTo>
                  <a:lnTo>
                    <a:pt x="2094" y="478"/>
                  </a:lnTo>
                  <a:lnTo>
                    <a:pt x="2094" y="478"/>
                  </a:lnTo>
                  <a:lnTo>
                    <a:pt x="2094" y="470"/>
                  </a:lnTo>
                  <a:lnTo>
                    <a:pt x="2094" y="460"/>
                  </a:lnTo>
                  <a:lnTo>
                    <a:pt x="2096" y="436"/>
                  </a:lnTo>
                  <a:lnTo>
                    <a:pt x="2096" y="426"/>
                  </a:lnTo>
                  <a:lnTo>
                    <a:pt x="2094" y="416"/>
                  </a:lnTo>
                  <a:lnTo>
                    <a:pt x="2088" y="408"/>
                  </a:lnTo>
                  <a:lnTo>
                    <a:pt x="2080" y="404"/>
                  </a:lnTo>
                  <a:lnTo>
                    <a:pt x="2080" y="404"/>
                  </a:lnTo>
                  <a:lnTo>
                    <a:pt x="2068" y="398"/>
                  </a:lnTo>
                  <a:lnTo>
                    <a:pt x="2062" y="392"/>
                  </a:lnTo>
                  <a:lnTo>
                    <a:pt x="2060" y="388"/>
                  </a:lnTo>
                  <a:lnTo>
                    <a:pt x="2062" y="384"/>
                  </a:lnTo>
                  <a:lnTo>
                    <a:pt x="2066" y="378"/>
                  </a:lnTo>
                  <a:lnTo>
                    <a:pt x="2066" y="374"/>
                  </a:lnTo>
                  <a:lnTo>
                    <a:pt x="2066" y="370"/>
                  </a:lnTo>
                  <a:lnTo>
                    <a:pt x="2058" y="364"/>
                  </a:lnTo>
                  <a:lnTo>
                    <a:pt x="2058" y="364"/>
                  </a:lnTo>
                  <a:lnTo>
                    <a:pt x="2042" y="354"/>
                  </a:lnTo>
                  <a:lnTo>
                    <a:pt x="2028" y="344"/>
                  </a:lnTo>
                  <a:lnTo>
                    <a:pt x="2014" y="334"/>
                  </a:lnTo>
                  <a:lnTo>
                    <a:pt x="1996" y="326"/>
                  </a:lnTo>
                  <a:lnTo>
                    <a:pt x="1996" y="326"/>
                  </a:lnTo>
                  <a:lnTo>
                    <a:pt x="1986" y="324"/>
                  </a:lnTo>
                  <a:lnTo>
                    <a:pt x="1980" y="324"/>
                  </a:lnTo>
                  <a:lnTo>
                    <a:pt x="1978" y="324"/>
                  </a:lnTo>
                  <a:lnTo>
                    <a:pt x="1976" y="326"/>
                  </a:lnTo>
                  <a:lnTo>
                    <a:pt x="1974" y="332"/>
                  </a:lnTo>
                  <a:lnTo>
                    <a:pt x="1972" y="332"/>
                  </a:lnTo>
                  <a:lnTo>
                    <a:pt x="1966" y="330"/>
                  </a:lnTo>
                  <a:lnTo>
                    <a:pt x="1966" y="330"/>
                  </a:lnTo>
                  <a:lnTo>
                    <a:pt x="1962" y="328"/>
                  </a:lnTo>
                  <a:lnTo>
                    <a:pt x="1958" y="328"/>
                  </a:lnTo>
                  <a:lnTo>
                    <a:pt x="1954" y="330"/>
                  </a:lnTo>
                  <a:lnTo>
                    <a:pt x="1950" y="332"/>
                  </a:lnTo>
                  <a:lnTo>
                    <a:pt x="1944" y="326"/>
                  </a:lnTo>
                  <a:lnTo>
                    <a:pt x="1944" y="326"/>
                  </a:lnTo>
                  <a:lnTo>
                    <a:pt x="1942" y="322"/>
                  </a:lnTo>
                  <a:lnTo>
                    <a:pt x="1942" y="318"/>
                  </a:lnTo>
                  <a:lnTo>
                    <a:pt x="1948" y="312"/>
                  </a:lnTo>
                  <a:lnTo>
                    <a:pt x="1952" y="310"/>
                  </a:lnTo>
                  <a:lnTo>
                    <a:pt x="1952" y="308"/>
                  </a:lnTo>
                  <a:lnTo>
                    <a:pt x="1950" y="306"/>
                  </a:lnTo>
                  <a:lnTo>
                    <a:pt x="1942" y="306"/>
                  </a:lnTo>
                  <a:lnTo>
                    <a:pt x="1942" y="306"/>
                  </a:lnTo>
                  <a:lnTo>
                    <a:pt x="1934" y="304"/>
                  </a:lnTo>
                  <a:lnTo>
                    <a:pt x="1932" y="306"/>
                  </a:lnTo>
                  <a:lnTo>
                    <a:pt x="1936" y="312"/>
                  </a:lnTo>
                  <a:lnTo>
                    <a:pt x="1938" y="314"/>
                  </a:lnTo>
                  <a:lnTo>
                    <a:pt x="1936" y="316"/>
                  </a:lnTo>
                  <a:lnTo>
                    <a:pt x="1930" y="318"/>
                  </a:lnTo>
                  <a:lnTo>
                    <a:pt x="1916" y="316"/>
                  </a:lnTo>
                  <a:lnTo>
                    <a:pt x="1916" y="316"/>
                  </a:lnTo>
                  <a:lnTo>
                    <a:pt x="1910" y="314"/>
                  </a:lnTo>
                  <a:lnTo>
                    <a:pt x="1906" y="312"/>
                  </a:lnTo>
                  <a:lnTo>
                    <a:pt x="1906" y="306"/>
                  </a:lnTo>
                  <a:lnTo>
                    <a:pt x="1906" y="300"/>
                  </a:lnTo>
                  <a:lnTo>
                    <a:pt x="1912" y="286"/>
                  </a:lnTo>
                  <a:lnTo>
                    <a:pt x="1922" y="272"/>
                  </a:lnTo>
                  <a:lnTo>
                    <a:pt x="1922" y="272"/>
                  </a:lnTo>
                  <a:lnTo>
                    <a:pt x="1926" y="262"/>
                  </a:lnTo>
                  <a:lnTo>
                    <a:pt x="1930" y="254"/>
                  </a:lnTo>
                  <a:lnTo>
                    <a:pt x="1930" y="246"/>
                  </a:lnTo>
                  <a:lnTo>
                    <a:pt x="1932" y="242"/>
                  </a:lnTo>
                  <a:lnTo>
                    <a:pt x="1934" y="240"/>
                  </a:lnTo>
                  <a:lnTo>
                    <a:pt x="1950" y="232"/>
                  </a:lnTo>
                  <a:lnTo>
                    <a:pt x="1950" y="232"/>
                  </a:lnTo>
                  <a:lnTo>
                    <a:pt x="1964" y="228"/>
                  </a:lnTo>
                  <a:lnTo>
                    <a:pt x="1976" y="228"/>
                  </a:lnTo>
                  <a:lnTo>
                    <a:pt x="1984" y="228"/>
                  </a:lnTo>
                  <a:lnTo>
                    <a:pt x="1990" y="230"/>
                  </a:lnTo>
                  <a:lnTo>
                    <a:pt x="1998" y="232"/>
                  </a:lnTo>
                  <a:lnTo>
                    <a:pt x="2006" y="234"/>
                  </a:lnTo>
                  <a:lnTo>
                    <a:pt x="2018" y="234"/>
                  </a:lnTo>
                  <a:lnTo>
                    <a:pt x="2034" y="232"/>
                  </a:lnTo>
                  <a:lnTo>
                    <a:pt x="2034" y="232"/>
                  </a:lnTo>
                  <a:lnTo>
                    <a:pt x="2058" y="228"/>
                  </a:lnTo>
                  <a:lnTo>
                    <a:pt x="2068" y="228"/>
                  </a:lnTo>
                  <a:lnTo>
                    <a:pt x="2072" y="230"/>
                  </a:lnTo>
                  <a:lnTo>
                    <a:pt x="2080" y="230"/>
                  </a:lnTo>
                  <a:lnTo>
                    <a:pt x="2080" y="230"/>
                  </a:lnTo>
                  <a:lnTo>
                    <a:pt x="2092" y="230"/>
                  </a:lnTo>
                  <a:lnTo>
                    <a:pt x="2096" y="232"/>
                  </a:lnTo>
                  <a:lnTo>
                    <a:pt x="2096" y="234"/>
                  </a:lnTo>
                  <a:lnTo>
                    <a:pt x="2094" y="238"/>
                  </a:lnTo>
                  <a:lnTo>
                    <a:pt x="2092" y="242"/>
                  </a:lnTo>
                  <a:lnTo>
                    <a:pt x="2092" y="244"/>
                  </a:lnTo>
                  <a:lnTo>
                    <a:pt x="2096" y="246"/>
                  </a:lnTo>
                  <a:lnTo>
                    <a:pt x="2106" y="244"/>
                  </a:lnTo>
                  <a:lnTo>
                    <a:pt x="2106" y="244"/>
                  </a:lnTo>
                  <a:lnTo>
                    <a:pt x="2136" y="238"/>
                  </a:lnTo>
                  <a:lnTo>
                    <a:pt x="2140" y="236"/>
                  </a:lnTo>
                  <a:lnTo>
                    <a:pt x="2142" y="234"/>
                  </a:lnTo>
                  <a:lnTo>
                    <a:pt x="2140" y="232"/>
                  </a:lnTo>
                  <a:lnTo>
                    <a:pt x="2134" y="228"/>
                  </a:lnTo>
                  <a:lnTo>
                    <a:pt x="2134" y="228"/>
                  </a:lnTo>
                  <a:lnTo>
                    <a:pt x="2126" y="222"/>
                  </a:lnTo>
                  <a:lnTo>
                    <a:pt x="2126" y="220"/>
                  </a:lnTo>
                  <a:lnTo>
                    <a:pt x="2128" y="220"/>
                  </a:lnTo>
                  <a:lnTo>
                    <a:pt x="2132" y="216"/>
                  </a:lnTo>
                  <a:lnTo>
                    <a:pt x="2136" y="212"/>
                  </a:lnTo>
                  <a:lnTo>
                    <a:pt x="2136" y="204"/>
                  </a:lnTo>
                  <a:lnTo>
                    <a:pt x="2136" y="204"/>
                  </a:lnTo>
                  <a:lnTo>
                    <a:pt x="2136" y="196"/>
                  </a:lnTo>
                  <a:lnTo>
                    <a:pt x="2136" y="194"/>
                  </a:lnTo>
                  <a:lnTo>
                    <a:pt x="2138" y="194"/>
                  </a:lnTo>
                  <a:lnTo>
                    <a:pt x="2142" y="194"/>
                  </a:lnTo>
                  <a:lnTo>
                    <a:pt x="2144" y="194"/>
                  </a:lnTo>
                  <a:lnTo>
                    <a:pt x="2148" y="192"/>
                  </a:lnTo>
                  <a:lnTo>
                    <a:pt x="2148" y="192"/>
                  </a:lnTo>
                  <a:lnTo>
                    <a:pt x="2154" y="190"/>
                  </a:lnTo>
                  <a:lnTo>
                    <a:pt x="2158" y="190"/>
                  </a:lnTo>
                  <a:lnTo>
                    <a:pt x="2164" y="188"/>
                  </a:lnTo>
                  <a:lnTo>
                    <a:pt x="2172" y="184"/>
                  </a:lnTo>
                  <a:lnTo>
                    <a:pt x="2172" y="184"/>
                  </a:lnTo>
                  <a:lnTo>
                    <a:pt x="2176" y="182"/>
                  </a:lnTo>
                  <a:lnTo>
                    <a:pt x="2178" y="184"/>
                  </a:lnTo>
                  <a:lnTo>
                    <a:pt x="2182" y="190"/>
                  </a:lnTo>
                  <a:lnTo>
                    <a:pt x="2186" y="194"/>
                  </a:lnTo>
                  <a:lnTo>
                    <a:pt x="2194" y="200"/>
                  </a:lnTo>
                  <a:lnTo>
                    <a:pt x="2194" y="200"/>
                  </a:lnTo>
                  <a:lnTo>
                    <a:pt x="2208" y="204"/>
                  </a:lnTo>
                  <a:lnTo>
                    <a:pt x="2212" y="204"/>
                  </a:lnTo>
                  <a:lnTo>
                    <a:pt x="2214" y="202"/>
                  </a:lnTo>
                  <a:lnTo>
                    <a:pt x="2214" y="198"/>
                  </a:lnTo>
                  <a:lnTo>
                    <a:pt x="2216" y="196"/>
                  </a:lnTo>
                  <a:lnTo>
                    <a:pt x="2218" y="194"/>
                  </a:lnTo>
                  <a:lnTo>
                    <a:pt x="2218" y="194"/>
                  </a:lnTo>
                  <a:lnTo>
                    <a:pt x="2222" y="192"/>
                  </a:lnTo>
                  <a:lnTo>
                    <a:pt x="2222" y="190"/>
                  </a:lnTo>
                  <a:lnTo>
                    <a:pt x="2220" y="186"/>
                  </a:lnTo>
                  <a:lnTo>
                    <a:pt x="2218" y="184"/>
                  </a:lnTo>
                  <a:lnTo>
                    <a:pt x="2218" y="182"/>
                  </a:lnTo>
                  <a:lnTo>
                    <a:pt x="2220" y="180"/>
                  </a:lnTo>
                  <a:lnTo>
                    <a:pt x="2226" y="178"/>
                  </a:lnTo>
                  <a:lnTo>
                    <a:pt x="2226" y="178"/>
                  </a:lnTo>
                  <a:lnTo>
                    <a:pt x="2238" y="176"/>
                  </a:lnTo>
                  <a:lnTo>
                    <a:pt x="2244" y="176"/>
                  </a:lnTo>
                  <a:lnTo>
                    <a:pt x="2242" y="178"/>
                  </a:lnTo>
                  <a:lnTo>
                    <a:pt x="2236" y="180"/>
                  </a:lnTo>
                  <a:lnTo>
                    <a:pt x="2236" y="180"/>
                  </a:lnTo>
                  <a:lnTo>
                    <a:pt x="2232" y="182"/>
                  </a:lnTo>
                  <a:lnTo>
                    <a:pt x="2232" y="186"/>
                  </a:lnTo>
                  <a:lnTo>
                    <a:pt x="2236" y="192"/>
                  </a:lnTo>
                  <a:lnTo>
                    <a:pt x="2244" y="198"/>
                  </a:lnTo>
                  <a:lnTo>
                    <a:pt x="2252" y="202"/>
                  </a:lnTo>
                  <a:lnTo>
                    <a:pt x="2252" y="202"/>
                  </a:lnTo>
                  <a:lnTo>
                    <a:pt x="2254" y="202"/>
                  </a:lnTo>
                  <a:lnTo>
                    <a:pt x="2252" y="204"/>
                  </a:lnTo>
                  <a:lnTo>
                    <a:pt x="2248" y="210"/>
                  </a:lnTo>
                  <a:lnTo>
                    <a:pt x="2244" y="216"/>
                  </a:lnTo>
                  <a:lnTo>
                    <a:pt x="2242" y="220"/>
                  </a:lnTo>
                  <a:lnTo>
                    <a:pt x="2244" y="224"/>
                  </a:lnTo>
                  <a:lnTo>
                    <a:pt x="2244" y="224"/>
                  </a:lnTo>
                  <a:lnTo>
                    <a:pt x="2244" y="228"/>
                  </a:lnTo>
                  <a:lnTo>
                    <a:pt x="2244" y="234"/>
                  </a:lnTo>
                  <a:lnTo>
                    <a:pt x="2238" y="242"/>
                  </a:lnTo>
                  <a:lnTo>
                    <a:pt x="2232" y="250"/>
                  </a:lnTo>
                  <a:lnTo>
                    <a:pt x="2230" y="254"/>
                  </a:lnTo>
                  <a:lnTo>
                    <a:pt x="2230" y="256"/>
                  </a:lnTo>
                  <a:lnTo>
                    <a:pt x="2230" y="256"/>
                  </a:lnTo>
                  <a:lnTo>
                    <a:pt x="2232" y="258"/>
                  </a:lnTo>
                  <a:lnTo>
                    <a:pt x="2232" y="260"/>
                  </a:lnTo>
                  <a:lnTo>
                    <a:pt x="2228" y="260"/>
                  </a:lnTo>
                  <a:lnTo>
                    <a:pt x="2226" y="264"/>
                  </a:lnTo>
                  <a:lnTo>
                    <a:pt x="2226" y="266"/>
                  </a:lnTo>
                  <a:lnTo>
                    <a:pt x="2228" y="268"/>
                  </a:lnTo>
                  <a:lnTo>
                    <a:pt x="2228" y="268"/>
                  </a:lnTo>
                  <a:lnTo>
                    <a:pt x="2232" y="276"/>
                  </a:lnTo>
                  <a:lnTo>
                    <a:pt x="2232" y="278"/>
                  </a:lnTo>
                  <a:lnTo>
                    <a:pt x="2232" y="280"/>
                  </a:lnTo>
                  <a:lnTo>
                    <a:pt x="2230" y="282"/>
                  </a:lnTo>
                  <a:lnTo>
                    <a:pt x="2232" y="288"/>
                  </a:lnTo>
                  <a:lnTo>
                    <a:pt x="2232" y="288"/>
                  </a:lnTo>
                  <a:lnTo>
                    <a:pt x="2250" y="304"/>
                  </a:lnTo>
                  <a:lnTo>
                    <a:pt x="2264" y="314"/>
                  </a:lnTo>
                  <a:lnTo>
                    <a:pt x="2278" y="320"/>
                  </a:lnTo>
                  <a:lnTo>
                    <a:pt x="2294" y="330"/>
                  </a:lnTo>
                  <a:lnTo>
                    <a:pt x="2294" y="330"/>
                  </a:lnTo>
                  <a:lnTo>
                    <a:pt x="2312" y="342"/>
                  </a:lnTo>
                  <a:lnTo>
                    <a:pt x="2330" y="352"/>
                  </a:lnTo>
                  <a:lnTo>
                    <a:pt x="2348" y="362"/>
                  </a:lnTo>
                  <a:lnTo>
                    <a:pt x="2362" y="374"/>
                  </a:lnTo>
                  <a:lnTo>
                    <a:pt x="2362" y="374"/>
                  </a:lnTo>
                  <a:lnTo>
                    <a:pt x="2372" y="380"/>
                  </a:lnTo>
                  <a:lnTo>
                    <a:pt x="2374" y="380"/>
                  </a:lnTo>
                  <a:lnTo>
                    <a:pt x="2376" y="378"/>
                  </a:lnTo>
                  <a:lnTo>
                    <a:pt x="2378" y="372"/>
                  </a:lnTo>
                  <a:lnTo>
                    <a:pt x="2376" y="362"/>
                  </a:lnTo>
                  <a:lnTo>
                    <a:pt x="2376" y="362"/>
                  </a:lnTo>
                  <a:lnTo>
                    <a:pt x="2374" y="352"/>
                  </a:lnTo>
                  <a:lnTo>
                    <a:pt x="2370" y="346"/>
                  </a:lnTo>
                  <a:lnTo>
                    <a:pt x="2370" y="342"/>
                  </a:lnTo>
                  <a:lnTo>
                    <a:pt x="2374" y="340"/>
                  </a:lnTo>
                  <a:lnTo>
                    <a:pt x="2374" y="340"/>
                  </a:lnTo>
                  <a:lnTo>
                    <a:pt x="2378" y="338"/>
                  </a:lnTo>
                  <a:lnTo>
                    <a:pt x="2376" y="336"/>
                  </a:lnTo>
                  <a:lnTo>
                    <a:pt x="2372" y="332"/>
                  </a:lnTo>
                  <a:lnTo>
                    <a:pt x="2366" y="324"/>
                  </a:lnTo>
                  <a:lnTo>
                    <a:pt x="2366" y="324"/>
                  </a:lnTo>
                  <a:lnTo>
                    <a:pt x="2364" y="320"/>
                  </a:lnTo>
                  <a:lnTo>
                    <a:pt x="2364" y="318"/>
                  </a:lnTo>
                  <a:lnTo>
                    <a:pt x="2366" y="316"/>
                  </a:lnTo>
                  <a:lnTo>
                    <a:pt x="2370" y="314"/>
                  </a:lnTo>
                  <a:lnTo>
                    <a:pt x="2370" y="312"/>
                  </a:lnTo>
                  <a:lnTo>
                    <a:pt x="2370" y="310"/>
                  </a:lnTo>
                  <a:lnTo>
                    <a:pt x="2368" y="306"/>
                  </a:lnTo>
                  <a:lnTo>
                    <a:pt x="2368" y="306"/>
                  </a:lnTo>
                  <a:lnTo>
                    <a:pt x="2364" y="298"/>
                  </a:lnTo>
                  <a:lnTo>
                    <a:pt x="2362" y="298"/>
                  </a:lnTo>
                  <a:lnTo>
                    <a:pt x="2358" y="298"/>
                  </a:lnTo>
                  <a:lnTo>
                    <a:pt x="2352" y="292"/>
                  </a:lnTo>
                  <a:lnTo>
                    <a:pt x="2352" y="292"/>
                  </a:lnTo>
                  <a:lnTo>
                    <a:pt x="2348" y="284"/>
                  </a:lnTo>
                  <a:lnTo>
                    <a:pt x="2348" y="282"/>
                  </a:lnTo>
                  <a:lnTo>
                    <a:pt x="2350" y="282"/>
                  </a:lnTo>
                  <a:lnTo>
                    <a:pt x="2352" y="284"/>
                  </a:lnTo>
                  <a:lnTo>
                    <a:pt x="2352" y="284"/>
                  </a:lnTo>
                  <a:lnTo>
                    <a:pt x="2352" y="284"/>
                  </a:lnTo>
                  <a:lnTo>
                    <a:pt x="2354" y="284"/>
                  </a:lnTo>
                  <a:lnTo>
                    <a:pt x="2358" y="280"/>
                  </a:lnTo>
                  <a:lnTo>
                    <a:pt x="2358" y="278"/>
                  </a:lnTo>
                  <a:lnTo>
                    <a:pt x="2356" y="276"/>
                  </a:lnTo>
                  <a:lnTo>
                    <a:pt x="2352" y="274"/>
                  </a:lnTo>
                  <a:lnTo>
                    <a:pt x="2344" y="270"/>
                  </a:lnTo>
                  <a:lnTo>
                    <a:pt x="2344" y="270"/>
                  </a:lnTo>
                  <a:lnTo>
                    <a:pt x="2338" y="268"/>
                  </a:lnTo>
                  <a:lnTo>
                    <a:pt x="2334" y="264"/>
                  </a:lnTo>
                  <a:lnTo>
                    <a:pt x="2334" y="262"/>
                  </a:lnTo>
                  <a:lnTo>
                    <a:pt x="2334" y="260"/>
                  </a:lnTo>
                  <a:lnTo>
                    <a:pt x="2334" y="258"/>
                  </a:lnTo>
                  <a:lnTo>
                    <a:pt x="2332" y="256"/>
                  </a:lnTo>
                  <a:lnTo>
                    <a:pt x="2330" y="254"/>
                  </a:lnTo>
                  <a:lnTo>
                    <a:pt x="2324" y="252"/>
                  </a:lnTo>
                  <a:lnTo>
                    <a:pt x="2324" y="252"/>
                  </a:lnTo>
                  <a:lnTo>
                    <a:pt x="2312" y="252"/>
                  </a:lnTo>
                  <a:lnTo>
                    <a:pt x="2310" y="252"/>
                  </a:lnTo>
                  <a:lnTo>
                    <a:pt x="2310" y="254"/>
                  </a:lnTo>
                  <a:lnTo>
                    <a:pt x="2314" y="256"/>
                  </a:lnTo>
                  <a:lnTo>
                    <a:pt x="2314" y="256"/>
                  </a:lnTo>
                  <a:lnTo>
                    <a:pt x="2312" y="258"/>
                  </a:lnTo>
                  <a:lnTo>
                    <a:pt x="2312" y="258"/>
                  </a:lnTo>
                  <a:lnTo>
                    <a:pt x="2308" y="258"/>
                  </a:lnTo>
                  <a:lnTo>
                    <a:pt x="2306" y="256"/>
                  </a:lnTo>
                  <a:lnTo>
                    <a:pt x="2300" y="250"/>
                  </a:lnTo>
                  <a:lnTo>
                    <a:pt x="2298" y="242"/>
                  </a:lnTo>
                  <a:lnTo>
                    <a:pt x="2296" y="236"/>
                  </a:lnTo>
                  <a:lnTo>
                    <a:pt x="2296" y="236"/>
                  </a:lnTo>
                  <a:lnTo>
                    <a:pt x="2294" y="230"/>
                  </a:lnTo>
                  <a:lnTo>
                    <a:pt x="2288" y="226"/>
                  </a:lnTo>
                  <a:lnTo>
                    <a:pt x="2288" y="224"/>
                  </a:lnTo>
                  <a:lnTo>
                    <a:pt x="2288" y="222"/>
                  </a:lnTo>
                  <a:lnTo>
                    <a:pt x="2298" y="222"/>
                  </a:lnTo>
                  <a:lnTo>
                    <a:pt x="2298" y="222"/>
                  </a:lnTo>
                  <a:lnTo>
                    <a:pt x="2308" y="222"/>
                  </a:lnTo>
                  <a:lnTo>
                    <a:pt x="2308" y="220"/>
                  </a:lnTo>
                  <a:lnTo>
                    <a:pt x="2308" y="218"/>
                  </a:lnTo>
                  <a:lnTo>
                    <a:pt x="2306" y="216"/>
                  </a:lnTo>
                  <a:lnTo>
                    <a:pt x="2308" y="214"/>
                  </a:lnTo>
                  <a:lnTo>
                    <a:pt x="2314" y="212"/>
                  </a:lnTo>
                  <a:lnTo>
                    <a:pt x="2314" y="212"/>
                  </a:lnTo>
                  <a:lnTo>
                    <a:pt x="2320" y="214"/>
                  </a:lnTo>
                  <a:lnTo>
                    <a:pt x="2324" y="216"/>
                  </a:lnTo>
                  <a:lnTo>
                    <a:pt x="2326" y="220"/>
                  </a:lnTo>
                  <a:lnTo>
                    <a:pt x="2328" y="222"/>
                  </a:lnTo>
                  <a:lnTo>
                    <a:pt x="2328" y="226"/>
                  </a:lnTo>
                  <a:lnTo>
                    <a:pt x="2330" y="226"/>
                  </a:lnTo>
                  <a:lnTo>
                    <a:pt x="2334" y="216"/>
                  </a:lnTo>
                  <a:lnTo>
                    <a:pt x="2334" y="216"/>
                  </a:lnTo>
                  <a:lnTo>
                    <a:pt x="2336" y="210"/>
                  </a:lnTo>
                  <a:lnTo>
                    <a:pt x="2340" y="208"/>
                  </a:lnTo>
                  <a:lnTo>
                    <a:pt x="2344" y="206"/>
                  </a:lnTo>
                  <a:lnTo>
                    <a:pt x="2350" y="206"/>
                  </a:lnTo>
                  <a:lnTo>
                    <a:pt x="2362" y="208"/>
                  </a:lnTo>
                  <a:lnTo>
                    <a:pt x="2374" y="214"/>
                  </a:lnTo>
                  <a:lnTo>
                    <a:pt x="2374" y="214"/>
                  </a:lnTo>
                  <a:lnTo>
                    <a:pt x="2382" y="214"/>
                  </a:lnTo>
                  <a:lnTo>
                    <a:pt x="2384" y="212"/>
                  </a:lnTo>
                  <a:lnTo>
                    <a:pt x="2388" y="208"/>
                  </a:lnTo>
                  <a:lnTo>
                    <a:pt x="2392" y="206"/>
                  </a:lnTo>
                  <a:lnTo>
                    <a:pt x="2392" y="206"/>
                  </a:lnTo>
                  <a:lnTo>
                    <a:pt x="2400" y="198"/>
                  </a:lnTo>
                  <a:lnTo>
                    <a:pt x="2412" y="188"/>
                  </a:lnTo>
                  <a:lnTo>
                    <a:pt x="2426" y="178"/>
                  </a:lnTo>
                  <a:lnTo>
                    <a:pt x="2432" y="176"/>
                  </a:lnTo>
                  <a:lnTo>
                    <a:pt x="2436" y="176"/>
                  </a:lnTo>
                  <a:lnTo>
                    <a:pt x="2436" y="176"/>
                  </a:lnTo>
                  <a:lnTo>
                    <a:pt x="2440" y="176"/>
                  </a:lnTo>
                  <a:lnTo>
                    <a:pt x="2444" y="176"/>
                  </a:lnTo>
                  <a:lnTo>
                    <a:pt x="2448" y="172"/>
                  </a:lnTo>
                  <a:lnTo>
                    <a:pt x="2448" y="170"/>
                  </a:lnTo>
                  <a:lnTo>
                    <a:pt x="2446" y="168"/>
                  </a:lnTo>
                  <a:lnTo>
                    <a:pt x="2442" y="166"/>
                  </a:lnTo>
                  <a:lnTo>
                    <a:pt x="2434" y="164"/>
                  </a:lnTo>
                  <a:lnTo>
                    <a:pt x="2434" y="164"/>
                  </a:lnTo>
                  <a:lnTo>
                    <a:pt x="2420" y="162"/>
                  </a:lnTo>
                  <a:lnTo>
                    <a:pt x="2412" y="158"/>
                  </a:lnTo>
                  <a:lnTo>
                    <a:pt x="2404" y="156"/>
                  </a:lnTo>
                  <a:lnTo>
                    <a:pt x="2396" y="154"/>
                  </a:lnTo>
                  <a:lnTo>
                    <a:pt x="2396" y="154"/>
                  </a:lnTo>
                  <a:lnTo>
                    <a:pt x="2388" y="152"/>
                  </a:lnTo>
                  <a:lnTo>
                    <a:pt x="2382" y="148"/>
                  </a:lnTo>
                  <a:lnTo>
                    <a:pt x="2376" y="146"/>
                  </a:lnTo>
                  <a:lnTo>
                    <a:pt x="2372" y="148"/>
                  </a:lnTo>
                  <a:lnTo>
                    <a:pt x="2370" y="150"/>
                  </a:lnTo>
                  <a:lnTo>
                    <a:pt x="2370" y="150"/>
                  </a:lnTo>
                  <a:lnTo>
                    <a:pt x="2368" y="150"/>
                  </a:lnTo>
                  <a:lnTo>
                    <a:pt x="2364" y="150"/>
                  </a:lnTo>
                  <a:lnTo>
                    <a:pt x="2362" y="150"/>
                  </a:lnTo>
                  <a:lnTo>
                    <a:pt x="2360" y="148"/>
                  </a:lnTo>
                  <a:lnTo>
                    <a:pt x="2362" y="146"/>
                  </a:lnTo>
                  <a:lnTo>
                    <a:pt x="2364" y="144"/>
                  </a:lnTo>
                  <a:lnTo>
                    <a:pt x="2370" y="142"/>
                  </a:lnTo>
                  <a:lnTo>
                    <a:pt x="2382" y="142"/>
                  </a:lnTo>
                  <a:lnTo>
                    <a:pt x="2382" y="142"/>
                  </a:lnTo>
                  <a:lnTo>
                    <a:pt x="2392" y="140"/>
                  </a:lnTo>
                  <a:lnTo>
                    <a:pt x="2400" y="138"/>
                  </a:lnTo>
                  <a:lnTo>
                    <a:pt x="2404" y="136"/>
                  </a:lnTo>
                  <a:lnTo>
                    <a:pt x="2406" y="134"/>
                  </a:lnTo>
                  <a:lnTo>
                    <a:pt x="2404" y="132"/>
                  </a:lnTo>
                  <a:lnTo>
                    <a:pt x="2404" y="130"/>
                  </a:lnTo>
                  <a:lnTo>
                    <a:pt x="2398" y="128"/>
                  </a:lnTo>
                  <a:lnTo>
                    <a:pt x="2398" y="128"/>
                  </a:lnTo>
                  <a:lnTo>
                    <a:pt x="2394" y="126"/>
                  </a:lnTo>
                  <a:lnTo>
                    <a:pt x="2394" y="124"/>
                  </a:lnTo>
                  <a:lnTo>
                    <a:pt x="2400" y="122"/>
                  </a:lnTo>
                  <a:lnTo>
                    <a:pt x="2408" y="122"/>
                  </a:lnTo>
                  <a:lnTo>
                    <a:pt x="2412" y="122"/>
                  </a:lnTo>
                  <a:lnTo>
                    <a:pt x="2414" y="126"/>
                  </a:lnTo>
                  <a:lnTo>
                    <a:pt x="2414" y="126"/>
                  </a:lnTo>
                  <a:lnTo>
                    <a:pt x="2416" y="132"/>
                  </a:lnTo>
                  <a:lnTo>
                    <a:pt x="2420" y="136"/>
                  </a:lnTo>
                  <a:lnTo>
                    <a:pt x="2424" y="136"/>
                  </a:lnTo>
                  <a:lnTo>
                    <a:pt x="2428" y="136"/>
                  </a:lnTo>
                  <a:lnTo>
                    <a:pt x="2432" y="136"/>
                  </a:lnTo>
                  <a:lnTo>
                    <a:pt x="2434" y="138"/>
                  </a:lnTo>
                  <a:lnTo>
                    <a:pt x="2432" y="140"/>
                  </a:lnTo>
                  <a:lnTo>
                    <a:pt x="2432" y="140"/>
                  </a:lnTo>
                  <a:lnTo>
                    <a:pt x="2432" y="142"/>
                  </a:lnTo>
                  <a:lnTo>
                    <a:pt x="2434" y="142"/>
                  </a:lnTo>
                  <a:lnTo>
                    <a:pt x="2442" y="142"/>
                  </a:lnTo>
                  <a:lnTo>
                    <a:pt x="2454" y="140"/>
                  </a:lnTo>
                  <a:lnTo>
                    <a:pt x="2460" y="140"/>
                  </a:lnTo>
                  <a:lnTo>
                    <a:pt x="2462" y="142"/>
                  </a:lnTo>
                  <a:lnTo>
                    <a:pt x="2462" y="142"/>
                  </a:lnTo>
                  <a:lnTo>
                    <a:pt x="2468" y="148"/>
                  </a:lnTo>
                  <a:lnTo>
                    <a:pt x="2472" y="150"/>
                  </a:lnTo>
                  <a:lnTo>
                    <a:pt x="2476" y="150"/>
                  </a:lnTo>
                  <a:lnTo>
                    <a:pt x="2480" y="148"/>
                  </a:lnTo>
                  <a:lnTo>
                    <a:pt x="2488" y="146"/>
                  </a:lnTo>
                  <a:lnTo>
                    <a:pt x="2494" y="146"/>
                  </a:lnTo>
                  <a:lnTo>
                    <a:pt x="2500" y="148"/>
                  </a:lnTo>
                  <a:lnTo>
                    <a:pt x="2500" y="148"/>
                  </a:lnTo>
                  <a:lnTo>
                    <a:pt x="2516" y="152"/>
                  </a:lnTo>
                  <a:lnTo>
                    <a:pt x="2528" y="152"/>
                  </a:lnTo>
                  <a:lnTo>
                    <a:pt x="2532" y="150"/>
                  </a:lnTo>
                  <a:lnTo>
                    <a:pt x="2534" y="150"/>
                  </a:lnTo>
                  <a:lnTo>
                    <a:pt x="2532" y="146"/>
                  </a:lnTo>
                  <a:lnTo>
                    <a:pt x="2528" y="144"/>
                  </a:lnTo>
                  <a:lnTo>
                    <a:pt x="2528" y="144"/>
                  </a:lnTo>
                  <a:lnTo>
                    <a:pt x="2522" y="140"/>
                  </a:lnTo>
                  <a:lnTo>
                    <a:pt x="2522" y="136"/>
                  </a:lnTo>
                  <a:lnTo>
                    <a:pt x="2522" y="136"/>
                  </a:lnTo>
                  <a:lnTo>
                    <a:pt x="2520" y="134"/>
                  </a:lnTo>
                  <a:lnTo>
                    <a:pt x="2512" y="130"/>
                  </a:lnTo>
                  <a:lnTo>
                    <a:pt x="2512" y="130"/>
                  </a:lnTo>
                  <a:lnTo>
                    <a:pt x="2504" y="128"/>
                  </a:lnTo>
                  <a:lnTo>
                    <a:pt x="2502" y="126"/>
                  </a:lnTo>
                  <a:lnTo>
                    <a:pt x="2510" y="126"/>
                  </a:lnTo>
                  <a:lnTo>
                    <a:pt x="2522" y="126"/>
                  </a:lnTo>
                  <a:lnTo>
                    <a:pt x="2524" y="126"/>
                  </a:lnTo>
                  <a:lnTo>
                    <a:pt x="2522" y="124"/>
                  </a:lnTo>
                  <a:lnTo>
                    <a:pt x="2522" y="124"/>
                  </a:lnTo>
                  <a:lnTo>
                    <a:pt x="2520" y="122"/>
                  </a:lnTo>
                  <a:lnTo>
                    <a:pt x="2520" y="120"/>
                  </a:lnTo>
                  <a:lnTo>
                    <a:pt x="2526" y="118"/>
                  </a:lnTo>
                  <a:lnTo>
                    <a:pt x="2532" y="118"/>
                  </a:lnTo>
                  <a:lnTo>
                    <a:pt x="2532" y="116"/>
                  </a:lnTo>
                  <a:lnTo>
                    <a:pt x="2532" y="116"/>
                  </a:lnTo>
                  <a:lnTo>
                    <a:pt x="2532" y="116"/>
                  </a:lnTo>
                  <a:lnTo>
                    <a:pt x="2530" y="114"/>
                  </a:lnTo>
                  <a:lnTo>
                    <a:pt x="2530" y="114"/>
                  </a:lnTo>
                  <a:lnTo>
                    <a:pt x="2530" y="110"/>
                  </a:lnTo>
                  <a:lnTo>
                    <a:pt x="2530" y="108"/>
                  </a:lnTo>
                  <a:lnTo>
                    <a:pt x="2530" y="106"/>
                  </a:lnTo>
                  <a:lnTo>
                    <a:pt x="2528" y="104"/>
                  </a:lnTo>
                  <a:lnTo>
                    <a:pt x="2522" y="104"/>
                  </a:lnTo>
                  <a:lnTo>
                    <a:pt x="2522" y="104"/>
                  </a:lnTo>
                  <a:lnTo>
                    <a:pt x="2490" y="100"/>
                  </a:lnTo>
                  <a:lnTo>
                    <a:pt x="2458" y="94"/>
                  </a:lnTo>
                  <a:lnTo>
                    <a:pt x="2458" y="94"/>
                  </a:lnTo>
                  <a:lnTo>
                    <a:pt x="2446" y="94"/>
                  </a:lnTo>
                  <a:lnTo>
                    <a:pt x="2442" y="94"/>
                  </a:lnTo>
                  <a:lnTo>
                    <a:pt x="2442" y="96"/>
                  </a:lnTo>
                  <a:lnTo>
                    <a:pt x="2442" y="98"/>
                  </a:lnTo>
                  <a:lnTo>
                    <a:pt x="2450" y="102"/>
                  </a:lnTo>
                  <a:lnTo>
                    <a:pt x="2450" y="102"/>
                  </a:lnTo>
                  <a:lnTo>
                    <a:pt x="2460" y="106"/>
                  </a:lnTo>
                  <a:lnTo>
                    <a:pt x="2468" y="110"/>
                  </a:lnTo>
                  <a:lnTo>
                    <a:pt x="2474" y="114"/>
                  </a:lnTo>
                  <a:lnTo>
                    <a:pt x="2474" y="114"/>
                  </a:lnTo>
                  <a:lnTo>
                    <a:pt x="2466" y="114"/>
                  </a:lnTo>
                  <a:lnTo>
                    <a:pt x="2458" y="112"/>
                  </a:lnTo>
                  <a:lnTo>
                    <a:pt x="2448" y="106"/>
                  </a:lnTo>
                  <a:lnTo>
                    <a:pt x="2448" y="106"/>
                  </a:lnTo>
                  <a:lnTo>
                    <a:pt x="2436" y="102"/>
                  </a:lnTo>
                  <a:lnTo>
                    <a:pt x="2420" y="98"/>
                  </a:lnTo>
                  <a:lnTo>
                    <a:pt x="2400" y="96"/>
                  </a:lnTo>
                  <a:lnTo>
                    <a:pt x="2370" y="90"/>
                  </a:lnTo>
                  <a:lnTo>
                    <a:pt x="2370" y="90"/>
                  </a:lnTo>
                  <a:lnTo>
                    <a:pt x="2340" y="84"/>
                  </a:lnTo>
                  <a:lnTo>
                    <a:pt x="2320" y="80"/>
                  </a:lnTo>
                  <a:lnTo>
                    <a:pt x="2304" y="80"/>
                  </a:lnTo>
                  <a:lnTo>
                    <a:pt x="2290" y="82"/>
                  </a:lnTo>
                  <a:lnTo>
                    <a:pt x="2290" y="82"/>
                  </a:lnTo>
                  <a:lnTo>
                    <a:pt x="2284" y="84"/>
                  </a:lnTo>
                  <a:lnTo>
                    <a:pt x="2276" y="84"/>
                  </a:lnTo>
                  <a:lnTo>
                    <a:pt x="2258" y="80"/>
                  </a:lnTo>
                  <a:lnTo>
                    <a:pt x="2238" y="76"/>
                  </a:lnTo>
                  <a:lnTo>
                    <a:pt x="2216" y="74"/>
                  </a:lnTo>
                  <a:lnTo>
                    <a:pt x="2216" y="74"/>
                  </a:lnTo>
                  <a:lnTo>
                    <a:pt x="2168" y="74"/>
                  </a:lnTo>
                  <a:lnTo>
                    <a:pt x="2128" y="70"/>
                  </a:lnTo>
                  <a:lnTo>
                    <a:pt x="2128" y="70"/>
                  </a:lnTo>
                  <a:lnTo>
                    <a:pt x="2122" y="72"/>
                  </a:lnTo>
                  <a:lnTo>
                    <a:pt x="2122" y="72"/>
                  </a:lnTo>
                  <a:lnTo>
                    <a:pt x="2128" y="76"/>
                  </a:lnTo>
                  <a:lnTo>
                    <a:pt x="2134" y="80"/>
                  </a:lnTo>
                  <a:lnTo>
                    <a:pt x="2136" y="84"/>
                  </a:lnTo>
                  <a:lnTo>
                    <a:pt x="2136" y="86"/>
                  </a:lnTo>
                  <a:lnTo>
                    <a:pt x="2136" y="86"/>
                  </a:lnTo>
                  <a:lnTo>
                    <a:pt x="2130" y="88"/>
                  </a:lnTo>
                  <a:lnTo>
                    <a:pt x="2124" y="86"/>
                  </a:lnTo>
                  <a:lnTo>
                    <a:pt x="2118" y="84"/>
                  </a:lnTo>
                  <a:lnTo>
                    <a:pt x="2110" y="84"/>
                  </a:lnTo>
                  <a:lnTo>
                    <a:pt x="2110" y="84"/>
                  </a:lnTo>
                  <a:lnTo>
                    <a:pt x="2104" y="82"/>
                  </a:lnTo>
                  <a:lnTo>
                    <a:pt x="2102" y="80"/>
                  </a:lnTo>
                  <a:lnTo>
                    <a:pt x="2094" y="72"/>
                  </a:lnTo>
                  <a:lnTo>
                    <a:pt x="2092" y="68"/>
                  </a:lnTo>
                  <a:lnTo>
                    <a:pt x="2090" y="66"/>
                  </a:lnTo>
                  <a:lnTo>
                    <a:pt x="2086" y="68"/>
                  </a:lnTo>
                  <a:lnTo>
                    <a:pt x="2082" y="70"/>
                  </a:lnTo>
                  <a:lnTo>
                    <a:pt x="2082" y="70"/>
                  </a:lnTo>
                  <a:lnTo>
                    <a:pt x="2078" y="74"/>
                  </a:lnTo>
                  <a:lnTo>
                    <a:pt x="2076" y="74"/>
                  </a:lnTo>
                  <a:lnTo>
                    <a:pt x="2068" y="74"/>
                  </a:lnTo>
                  <a:lnTo>
                    <a:pt x="2050" y="74"/>
                  </a:lnTo>
                  <a:lnTo>
                    <a:pt x="2050" y="74"/>
                  </a:lnTo>
                  <a:lnTo>
                    <a:pt x="2034" y="74"/>
                  </a:lnTo>
                  <a:lnTo>
                    <a:pt x="2032" y="72"/>
                  </a:lnTo>
                  <a:lnTo>
                    <a:pt x="2030" y="70"/>
                  </a:lnTo>
                  <a:lnTo>
                    <a:pt x="2030" y="70"/>
                  </a:lnTo>
                  <a:lnTo>
                    <a:pt x="2028" y="68"/>
                  </a:lnTo>
                  <a:lnTo>
                    <a:pt x="2016" y="68"/>
                  </a:lnTo>
                  <a:lnTo>
                    <a:pt x="2016" y="68"/>
                  </a:lnTo>
                  <a:lnTo>
                    <a:pt x="2006" y="70"/>
                  </a:lnTo>
                  <a:lnTo>
                    <a:pt x="2006" y="70"/>
                  </a:lnTo>
                  <a:lnTo>
                    <a:pt x="2006" y="72"/>
                  </a:lnTo>
                  <a:lnTo>
                    <a:pt x="2010" y="72"/>
                  </a:lnTo>
                  <a:lnTo>
                    <a:pt x="2002" y="74"/>
                  </a:lnTo>
                  <a:lnTo>
                    <a:pt x="2002" y="74"/>
                  </a:lnTo>
                  <a:lnTo>
                    <a:pt x="1988" y="74"/>
                  </a:lnTo>
                  <a:lnTo>
                    <a:pt x="1980" y="72"/>
                  </a:lnTo>
                  <a:lnTo>
                    <a:pt x="1970" y="68"/>
                  </a:lnTo>
                  <a:lnTo>
                    <a:pt x="1950" y="66"/>
                  </a:lnTo>
                  <a:lnTo>
                    <a:pt x="1950" y="66"/>
                  </a:lnTo>
                  <a:lnTo>
                    <a:pt x="1934" y="66"/>
                  </a:lnTo>
                  <a:lnTo>
                    <a:pt x="1924" y="62"/>
                  </a:lnTo>
                  <a:lnTo>
                    <a:pt x="1908" y="60"/>
                  </a:lnTo>
                  <a:lnTo>
                    <a:pt x="1876" y="56"/>
                  </a:lnTo>
                  <a:lnTo>
                    <a:pt x="1876" y="56"/>
                  </a:lnTo>
                  <a:lnTo>
                    <a:pt x="1844" y="56"/>
                  </a:lnTo>
                  <a:lnTo>
                    <a:pt x="1836" y="56"/>
                  </a:lnTo>
                  <a:lnTo>
                    <a:pt x="1836" y="58"/>
                  </a:lnTo>
                  <a:lnTo>
                    <a:pt x="1836" y="58"/>
                  </a:lnTo>
                  <a:lnTo>
                    <a:pt x="1836" y="58"/>
                  </a:lnTo>
                  <a:lnTo>
                    <a:pt x="1838" y="60"/>
                  </a:lnTo>
                  <a:lnTo>
                    <a:pt x="1836" y="60"/>
                  </a:lnTo>
                  <a:lnTo>
                    <a:pt x="1832" y="60"/>
                  </a:lnTo>
                  <a:lnTo>
                    <a:pt x="1824" y="60"/>
                  </a:lnTo>
                  <a:lnTo>
                    <a:pt x="1816" y="56"/>
                  </a:lnTo>
                  <a:lnTo>
                    <a:pt x="1816" y="56"/>
                  </a:lnTo>
                  <a:lnTo>
                    <a:pt x="1808" y="50"/>
                  </a:lnTo>
                  <a:lnTo>
                    <a:pt x="1796" y="48"/>
                  </a:lnTo>
                  <a:lnTo>
                    <a:pt x="1780" y="48"/>
                  </a:lnTo>
                  <a:lnTo>
                    <a:pt x="1760" y="50"/>
                  </a:lnTo>
                  <a:lnTo>
                    <a:pt x="1760" y="50"/>
                  </a:lnTo>
                  <a:lnTo>
                    <a:pt x="1752" y="52"/>
                  </a:lnTo>
                  <a:lnTo>
                    <a:pt x="1744" y="52"/>
                  </a:lnTo>
                  <a:lnTo>
                    <a:pt x="1730" y="50"/>
                  </a:lnTo>
                  <a:lnTo>
                    <a:pt x="1718" y="48"/>
                  </a:lnTo>
                  <a:lnTo>
                    <a:pt x="1704" y="46"/>
                  </a:lnTo>
                  <a:lnTo>
                    <a:pt x="1704" y="46"/>
                  </a:lnTo>
                  <a:lnTo>
                    <a:pt x="1690" y="46"/>
                  </a:lnTo>
                  <a:lnTo>
                    <a:pt x="1694" y="44"/>
                  </a:lnTo>
                  <a:lnTo>
                    <a:pt x="1698" y="42"/>
                  </a:lnTo>
                  <a:lnTo>
                    <a:pt x="1698" y="40"/>
                  </a:lnTo>
                  <a:lnTo>
                    <a:pt x="1694" y="40"/>
                  </a:lnTo>
                  <a:lnTo>
                    <a:pt x="1682" y="38"/>
                  </a:lnTo>
                  <a:lnTo>
                    <a:pt x="1682" y="38"/>
                  </a:lnTo>
                  <a:lnTo>
                    <a:pt x="1674" y="38"/>
                  </a:lnTo>
                  <a:lnTo>
                    <a:pt x="1670" y="40"/>
                  </a:lnTo>
                  <a:lnTo>
                    <a:pt x="1668" y="42"/>
                  </a:lnTo>
                  <a:lnTo>
                    <a:pt x="1668" y="44"/>
                  </a:lnTo>
                  <a:lnTo>
                    <a:pt x="1666" y="48"/>
                  </a:lnTo>
                  <a:lnTo>
                    <a:pt x="1664" y="48"/>
                  </a:lnTo>
                  <a:lnTo>
                    <a:pt x="1660" y="48"/>
                  </a:lnTo>
                  <a:lnTo>
                    <a:pt x="1660" y="48"/>
                  </a:lnTo>
                  <a:lnTo>
                    <a:pt x="1656" y="48"/>
                  </a:lnTo>
                  <a:lnTo>
                    <a:pt x="1656" y="46"/>
                  </a:lnTo>
                  <a:lnTo>
                    <a:pt x="1660" y="44"/>
                  </a:lnTo>
                  <a:lnTo>
                    <a:pt x="1664" y="40"/>
                  </a:lnTo>
                  <a:lnTo>
                    <a:pt x="1664" y="40"/>
                  </a:lnTo>
                  <a:lnTo>
                    <a:pt x="1662" y="38"/>
                  </a:lnTo>
                  <a:lnTo>
                    <a:pt x="1662" y="38"/>
                  </a:lnTo>
                  <a:lnTo>
                    <a:pt x="1654" y="38"/>
                  </a:lnTo>
                  <a:lnTo>
                    <a:pt x="1648" y="38"/>
                  </a:lnTo>
                  <a:lnTo>
                    <a:pt x="1642" y="44"/>
                  </a:lnTo>
                  <a:lnTo>
                    <a:pt x="1642" y="44"/>
                  </a:lnTo>
                  <a:lnTo>
                    <a:pt x="1638" y="44"/>
                  </a:lnTo>
                  <a:lnTo>
                    <a:pt x="1632" y="40"/>
                  </a:lnTo>
                  <a:lnTo>
                    <a:pt x="1632" y="40"/>
                  </a:lnTo>
                  <a:lnTo>
                    <a:pt x="1632" y="38"/>
                  </a:lnTo>
                  <a:lnTo>
                    <a:pt x="1636" y="36"/>
                  </a:lnTo>
                  <a:lnTo>
                    <a:pt x="1642" y="36"/>
                  </a:lnTo>
                  <a:lnTo>
                    <a:pt x="1642" y="36"/>
                  </a:lnTo>
                  <a:lnTo>
                    <a:pt x="1654" y="34"/>
                  </a:lnTo>
                  <a:lnTo>
                    <a:pt x="1656" y="34"/>
                  </a:lnTo>
                  <a:lnTo>
                    <a:pt x="1642" y="32"/>
                  </a:lnTo>
                  <a:lnTo>
                    <a:pt x="1642" y="32"/>
                  </a:lnTo>
                  <a:lnTo>
                    <a:pt x="1618" y="32"/>
                  </a:lnTo>
                  <a:lnTo>
                    <a:pt x="1590" y="32"/>
                  </a:lnTo>
                  <a:lnTo>
                    <a:pt x="1590" y="32"/>
                  </a:lnTo>
                  <a:lnTo>
                    <a:pt x="1584" y="32"/>
                  </a:lnTo>
                  <a:lnTo>
                    <a:pt x="1582" y="36"/>
                  </a:lnTo>
                  <a:lnTo>
                    <a:pt x="1582" y="38"/>
                  </a:lnTo>
                  <a:lnTo>
                    <a:pt x="1584" y="42"/>
                  </a:lnTo>
                  <a:lnTo>
                    <a:pt x="1586" y="46"/>
                  </a:lnTo>
                  <a:lnTo>
                    <a:pt x="1584" y="48"/>
                  </a:lnTo>
                  <a:lnTo>
                    <a:pt x="1580" y="50"/>
                  </a:lnTo>
                  <a:lnTo>
                    <a:pt x="1572" y="48"/>
                  </a:lnTo>
                  <a:lnTo>
                    <a:pt x="1572" y="48"/>
                  </a:lnTo>
                  <a:lnTo>
                    <a:pt x="1564" y="48"/>
                  </a:lnTo>
                  <a:lnTo>
                    <a:pt x="1556" y="50"/>
                  </a:lnTo>
                  <a:lnTo>
                    <a:pt x="1544" y="48"/>
                  </a:lnTo>
                  <a:lnTo>
                    <a:pt x="1520" y="42"/>
                  </a:lnTo>
                  <a:lnTo>
                    <a:pt x="1520" y="42"/>
                  </a:lnTo>
                  <a:lnTo>
                    <a:pt x="1514" y="40"/>
                  </a:lnTo>
                  <a:lnTo>
                    <a:pt x="1516" y="42"/>
                  </a:lnTo>
                  <a:lnTo>
                    <a:pt x="1528" y="52"/>
                  </a:lnTo>
                  <a:lnTo>
                    <a:pt x="1542" y="62"/>
                  </a:lnTo>
                  <a:lnTo>
                    <a:pt x="1544" y="64"/>
                  </a:lnTo>
                  <a:lnTo>
                    <a:pt x="1538" y="66"/>
                  </a:lnTo>
                  <a:lnTo>
                    <a:pt x="1538" y="66"/>
                  </a:lnTo>
                  <a:lnTo>
                    <a:pt x="1534" y="66"/>
                  </a:lnTo>
                  <a:lnTo>
                    <a:pt x="1534" y="68"/>
                  </a:lnTo>
                  <a:lnTo>
                    <a:pt x="1534" y="70"/>
                  </a:lnTo>
                  <a:lnTo>
                    <a:pt x="1530" y="68"/>
                  </a:lnTo>
                  <a:lnTo>
                    <a:pt x="1530" y="68"/>
                  </a:lnTo>
                  <a:lnTo>
                    <a:pt x="1510" y="64"/>
                  </a:lnTo>
                  <a:lnTo>
                    <a:pt x="1492" y="56"/>
                  </a:lnTo>
                  <a:lnTo>
                    <a:pt x="1492" y="56"/>
                  </a:lnTo>
                  <a:lnTo>
                    <a:pt x="1484" y="54"/>
                  </a:lnTo>
                  <a:lnTo>
                    <a:pt x="1484" y="54"/>
                  </a:lnTo>
                  <a:lnTo>
                    <a:pt x="1482" y="56"/>
                  </a:lnTo>
                  <a:lnTo>
                    <a:pt x="1474" y="56"/>
                  </a:lnTo>
                  <a:lnTo>
                    <a:pt x="1474" y="56"/>
                  </a:lnTo>
                  <a:lnTo>
                    <a:pt x="1468" y="54"/>
                  </a:lnTo>
                  <a:lnTo>
                    <a:pt x="1470" y="52"/>
                  </a:lnTo>
                  <a:lnTo>
                    <a:pt x="1472" y="50"/>
                  </a:lnTo>
                  <a:lnTo>
                    <a:pt x="1472" y="48"/>
                  </a:lnTo>
                  <a:lnTo>
                    <a:pt x="1468" y="48"/>
                  </a:lnTo>
                  <a:lnTo>
                    <a:pt x="1468" y="48"/>
                  </a:lnTo>
                  <a:lnTo>
                    <a:pt x="1458" y="44"/>
                  </a:lnTo>
                  <a:lnTo>
                    <a:pt x="1454" y="40"/>
                  </a:lnTo>
                  <a:lnTo>
                    <a:pt x="1452" y="38"/>
                  </a:lnTo>
                  <a:lnTo>
                    <a:pt x="1452" y="38"/>
                  </a:lnTo>
                  <a:lnTo>
                    <a:pt x="1448" y="34"/>
                  </a:lnTo>
                  <a:lnTo>
                    <a:pt x="1440" y="32"/>
                  </a:lnTo>
                  <a:lnTo>
                    <a:pt x="1418" y="28"/>
                  </a:lnTo>
                  <a:lnTo>
                    <a:pt x="1418" y="28"/>
                  </a:lnTo>
                  <a:lnTo>
                    <a:pt x="1396" y="20"/>
                  </a:lnTo>
                  <a:lnTo>
                    <a:pt x="1384" y="18"/>
                  </a:lnTo>
                  <a:lnTo>
                    <a:pt x="1380" y="18"/>
                  </a:lnTo>
                  <a:lnTo>
                    <a:pt x="1376" y="20"/>
                  </a:lnTo>
                  <a:lnTo>
                    <a:pt x="1376" y="20"/>
                  </a:lnTo>
                  <a:lnTo>
                    <a:pt x="1370" y="22"/>
                  </a:lnTo>
                  <a:lnTo>
                    <a:pt x="1366" y="22"/>
                  </a:lnTo>
                  <a:lnTo>
                    <a:pt x="1360" y="20"/>
                  </a:lnTo>
                  <a:lnTo>
                    <a:pt x="1356" y="20"/>
                  </a:lnTo>
                  <a:lnTo>
                    <a:pt x="1356" y="20"/>
                  </a:lnTo>
                  <a:lnTo>
                    <a:pt x="1344" y="20"/>
                  </a:lnTo>
                  <a:lnTo>
                    <a:pt x="1338" y="20"/>
                  </a:lnTo>
                  <a:lnTo>
                    <a:pt x="1336" y="22"/>
                  </a:lnTo>
                  <a:lnTo>
                    <a:pt x="1336" y="22"/>
                  </a:lnTo>
                  <a:lnTo>
                    <a:pt x="1332" y="24"/>
                  </a:lnTo>
                  <a:lnTo>
                    <a:pt x="1328" y="26"/>
                  </a:lnTo>
                  <a:lnTo>
                    <a:pt x="1326" y="26"/>
                  </a:lnTo>
                  <a:lnTo>
                    <a:pt x="1326" y="28"/>
                  </a:lnTo>
                  <a:lnTo>
                    <a:pt x="1336" y="32"/>
                  </a:lnTo>
                  <a:lnTo>
                    <a:pt x="1336" y="32"/>
                  </a:lnTo>
                  <a:lnTo>
                    <a:pt x="1344" y="38"/>
                  </a:lnTo>
                  <a:lnTo>
                    <a:pt x="1342" y="38"/>
                  </a:lnTo>
                  <a:lnTo>
                    <a:pt x="1340" y="38"/>
                  </a:lnTo>
                  <a:lnTo>
                    <a:pt x="1312" y="38"/>
                  </a:lnTo>
                  <a:lnTo>
                    <a:pt x="1312" y="38"/>
                  </a:lnTo>
                  <a:lnTo>
                    <a:pt x="1300" y="38"/>
                  </a:lnTo>
                  <a:lnTo>
                    <a:pt x="1300" y="40"/>
                  </a:lnTo>
                  <a:lnTo>
                    <a:pt x="1302" y="42"/>
                  </a:lnTo>
                  <a:lnTo>
                    <a:pt x="1302" y="42"/>
                  </a:lnTo>
                  <a:lnTo>
                    <a:pt x="1300" y="44"/>
                  </a:lnTo>
                  <a:lnTo>
                    <a:pt x="1298" y="44"/>
                  </a:lnTo>
                  <a:lnTo>
                    <a:pt x="1286" y="44"/>
                  </a:lnTo>
                  <a:lnTo>
                    <a:pt x="1274" y="42"/>
                  </a:lnTo>
                  <a:lnTo>
                    <a:pt x="1270" y="40"/>
                  </a:lnTo>
                  <a:lnTo>
                    <a:pt x="1270" y="38"/>
                  </a:lnTo>
                  <a:lnTo>
                    <a:pt x="1270" y="38"/>
                  </a:lnTo>
                  <a:lnTo>
                    <a:pt x="1270" y="38"/>
                  </a:lnTo>
                  <a:lnTo>
                    <a:pt x="1268" y="36"/>
                  </a:lnTo>
                  <a:lnTo>
                    <a:pt x="1266" y="36"/>
                  </a:lnTo>
                  <a:lnTo>
                    <a:pt x="1266" y="36"/>
                  </a:lnTo>
                  <a:lnTo>
                    <a:pt x="1266" y="36"/>
                  </a:lnTo>
                  <a:lnTo>
                    <a:pt x="1266" y="34"/>
                  </a:lnTo>
                  <a:lnTo>
                    <a:pt x="1268" y="32"/>
                  </a:lnTo>
                  <a:lnTo>
                    <a:pt x="1270" y="32"/>
                  </a:lnTo>
                  <a:lnTo>
                    <a:pt x="1268" y="30"/>
                  </a:lnTo>
                  <a:lnTo>
                    <a:pt x="1268" y="30"/>
                  </a:lnTo>
                  <a:lnTo>
                    <a:pt x="1264" y="30"/>
                  </a:lnTo>
                  <a:lnTo>
                    <a:pt x="1258" y="30"/>
                  </a:lnTo>
                  <a:lnTo>
                    <a:pt x="1246" y="32"/>
                  </a:lnTo>
                  <a:lnTo>
                    <a:pt x="1226" y="32"/>
                  </a:lnTo>
                  <a:lnTo>
                    <a:pt x="1226" y="32"/>
                  </a:lnTo>
                  <a:lnTo>
                    <a:pt x="1210" y="34"/>
                  </a:lnTo>
                  <a:lnTo>
                    <a:pt x="1204" y="34"/>
                  </a:lnTo>
                  <a:lnTo>
                    <a:pt x="1200" y="36"/>
                  </a:lnTo>
                  <a:lnTo>
                    <a:pt x="1192" y="38"/>
                  </a:lnTo>
                  <a:lnTo>
                    <a:pt x="1192" y="38"/>
                  </a:lnTo>
                  <a:lnTo>
                    <a:pt x="1184" y="38"/>
                  </a:lnTo>
                  <a:lnTo>
                    <a:pt x="1182" y="36"/>
                  </a:lnTo>
                  <a:lnTo>
                    <a:pt x="1182" y="34"/>
                  </a:lnTo>
                  <a:lnTo>
                    <a:pt x="1180" y="32"/>
                  </a:lnTo>
                  <a:lnTo>
                    <a:pt x="1176" y="30"/>
                  </a:lnTo>
                  <a:lnTo>
                    <a:pt x="1168" y="30"/>
                  </a:lnTo>
                  <a:lnTo>
                    <a:pt x="1168" y="30"/>
                  </a:lnTo>
                  <a:lnTo>
                    <a:pt x="1156" y="32"/>
                  </a:lnTo>
                  <a:lnTo>
                    <a:pt x="1152" y="34"/>
                  </a:lnTo>
                  <a:lnTo>
                    <a:pt x="1150" y="34"/>
                  </a:lnTo>
                  <a:lnTo>
                    <a:pt x="1148" y="34"/>
                  </a:lnTo>
                  <a:lnTo>
                    <a:pt x="1148" y="34"/>
                  </a:lnTo>
                  <a:lnTo>
                    <a:pt x="1144" y="34"/>
                  </a:lnTo>
                  <a:lnTo>
                    <a:pt x="1140" y="34"/>
                  </a:lnTo>
                  <a:lnTo>
                    <a:pt x="1136" y="34"/>
                  </a:lnTo>
                  <a:lnTo>
                    <a:pt x="1132" y="32"/>
                  </a:lnTo>
                  <a:lnTo>
                    <a:pt x="1132" y="32"/>
                  </a:lnTo>
                  <a:lnTo>
                    <a:pt x="1130" y="30"/>
                  </a:lnTo>
                  <a:lnTo>
                    <a:pt x="1126" y="30"/>
                  </a:lnTo>
                  <a:lnTo>
                    <a:pt x="1118" y="30"/>
                  </a:lnTo>
                  <a:lnTo>
                    <a:pt x="1118" y="30"/>
                  </a:lnTo>
                  <a:lnTo>
                    <a:pt x="1114" y="32"/>
                  </a:lnTo>
                  <a:lnTo>
                    <a:pt x="1112" y="34"/>
                  </a:lnTo>
                  <a:lnTo>
                    <a:pt x="1122" y="36"/>
                  </a:lnTo>
                  <a:lnTo>
                    <a:pt x="1122" y="36"/>
                  </a:lnTo>
                  <a:lnTo>
                    <a:pt x="1116" y="38"/>
                  </a:lnTo>
                  <a:lnTo>
                    <a:pt x="1112" y="36"/>
                  </a:lnTo>
                  <a:lnTo>
                    <a:pt x="1108" y="36"/>
                  </a:lnTo>
                  <a:lnTo>
                    <a:pt x="1106" y="38"/>
                  </a:lnTo>
                  <a:lnTo>
                    <a:pt x="1106" y="38"/>
                  </a:lnTo>
                  <a:lnTo>
                    <a:pt x="1102" y="40"/>
                  </a:lnTo>
                  <a:lnTo>
                    <a:pt x="1098" y="42"/>
                  </a:lnTo>
                  <a:lnTo>
                    <a:pt x="1088" y="42"/>
                  </a:lnTo>
                  <a:lnTo>
                    <a:pt x="1088" y="42"/>
                  </a:lnTo>
                  <a:lnTo>
                    <a:pt x="1088" y="42"/>
                  </a:lnTo>
                  <a:lnTo>
                    <a:pt x="1086" y="42"/>
                  </a:lnTo>
                  <a:lnTo>
                    <a:pt x="1080" y="46"/>
                  </a:lnTo>
                  <a:lnTo>
                    <a:pt x="1080" y="46"/>
                  </a:lnTo>
                  <a:lnTo>
                    <a:pt x="1070" y="48"/>
                  </a:lnTo>
                  <a:lnTo>
                    <a:pt x="1068" y="48"/>
                  </a:lnTo>
                  <a:lnTo>
                    <a:pt x="1076" y="44"/>
                  </a:lnTo>
                  <a:lnTo>
                    <a:pt x="1076" y="44"/>
                  </a:lnTo>
                  <a:lnTo>
                    <a:pt x="1082" y="42"/>
                  </a:lnTo>
                  <a:lnTo>
                    <a:pt x="1084" y="40"/>
                  </a:lnTo>
                  <a:lnTo>
                    <a:pt x="1084" y="38"/>
                  </a:lnTo>
                  <a:lnTo>
                    <a:pt x="1086" y="38"/>
                  </a:lnTo>
                  <a:lnTo>
                    <a:pt x="1086" y="38"/>
                  </a:lnTo>
                  <a:lnTo>
                    <a:pt x="1092" y="38"/>
                  </a:lnTo>
                  <a:lnTo>
                    <a:pt x="1094" y="36"/>
                  </a:lnTo>
                  <a:lnTo>
                    <a:pt x="1096" y="34"/>
                  </a:lnTo>
                  <a:lnTo>
                    <a:pt x="1102" y="32"/>
                  </a:lnTo>
                  <a:lnTo>
                    <a:pt x="1102" y="32"/>
                  </a:lnTo>
                  <a:lnTo>
                    <a:pt x="1112" y="26"/>
                  </a:lnTo>
                  <a:lnTo>
                    <a:pt x="1120" y="24"/>
                  </a:lnTo>
                  <a:lnTo>
                    <a:pt x="1120" y="24"/>
                  </a:lnTo>
                  <a:lnTo>
                    <a:pt x="1122" y="22"/>
                  </a:lnTo>
                  <a:lnTo>
                    <a:pt x="1120" y="18"/>
                  </a:lnTo>
                  <a:lnTo>
                    <a:pt x="1118" y="16"/>
                  </a:lnTo>
                  <a:lnTo>
                    <a:pt x="1114" y="16"/>
                  </a:lnTo>
                  <a:lnTo>
                    <a:pt x="1114" y="16"/>
                  </a:lnTo>
                  <a:lnTo>
                    <a:pt x="1106" y="16"/>
                  </a:lnTo>
                  <a:lnTo>
                    <a:pt x="1102" y="16"/>
                  </a:lnTo>
                  <a:lnTo>
                    <a:pt x="1100" y="14"/>
                  </a:lnTo>
                  <a:lnTo>
                    <a:pt x="1100" y="14"/>
                  </a:lnTo>
                  <a:lnTo>
                    <a:pt x="1108" y="14"/>
                  </a:lnTo>
                  <a:lnTo>
                    <a:pt x="1114" y="14"/>
                  </a:lnTo>
                  <a:lnTo>
                    <a:pt x="1116" y="14"/>
                  </a:lnTo>
                  <a:lnTo>
                    <a:pt x="1116" y="14"/>
                  </a:lnTo>
                  <a:lnTo>
                    <a:pt x="1114" y="12"/>
                  </a:lnTo>
                  <a:lnTo>
                    <a:pt x="1106" y="8"/>
                  </a:lnTo>
                  <a:lnTo>
                    <a:pt x="1096" y="6"/>
                  </a:lnTo>
                  <a:lnTo>
                    <a:pt x="1088" y="6"/>
                  </a:lnTo>
                  <a:lnTo>
                    <a:pt x="1088" y="6"/>
                  </a:lnTo>
                  <a:lnTo>
                    <a:pt x="1086" y="8"/>
                  </a:lnTo>
                  <a:lnTo>
                    <a:pt x="1080" y="6"/>
                  </a:lnTo>
                  <a:lnTo>
                    <a:pt x="1058" y="4"/>
                  </a:lnTo>
                  <a:lnTo>
                    <a:pt x="1058" y="4"/>
                  </a:lnTo>
                  <a:lnTo>
                    <a:pt x="1048" y="6"/>
                  </a:lnTo>
                  <a:lnTo>
                    <a:pt x="1046" y="6"/>
                  </a:lnTo>
                  <a:lnTo>
                    <a:pt x="1048" y="8"/>
                  </a:lnTo>
                  <a:lnTo>
                    <a:pt x="1046" y="8"/>
                  </a:lnTo>
                  <a:lnTo>
                    <a:pt x="1046" y="8"/>
                  </a:lnTo>
                  <a:lnTo>
                    <a:pt x="1044" y="8"/>
                  </a:lnTo>
                  <a:lnTo>
                    <a:pt x="1042" y="6"/>
                  </a:lnTo>
                  <a:lnTo>
                    <a:pt x="1038" y="6"/>
                  </a:lnTo>
                  <a:lnTo>
                    <a:pt x="1028" y="6"/>
                  </a:lnTo>
                  <a:lnTo>
                    <a:pt x="1028" y="6"/>
                  </a:lnTo>
                  <a:lnTo>
                    <a:pt x="1018" y="6"/>
                  </a:lnTo>
                  <a:lnTo>
                    <a:pt x="1008" y="4"/>
                  </a:lnTo>
                  <a:lnTo>
                    <a:pt x="998" y="2"/>
                  </a:lnTo>
                  <a:lnTo>
                    <a:pt x="998" y="2"/>
                  </a:lnTo>
                  <a:lnTo>
                    <a:pt x="992" y="2"/>
                  </a:lnTo>
                  <a:lnTo>
                    <a:pt x="988" y="2"/>
                  </a:lnTo>
                  <a:lnTo>
                    <a:pt x="980" y="4"/>
                  </a:lnTo>
                  <a:lnTo>
                    <a:pt x="980" y="4"/>
                  </a:lnTo>
                  <a:lnTo>
                    <a:pt x="976" y="10"/>
                  </a:lnTo>
                  <a:lnTo>
                    <a:pt x="974" y="10"/>
                  </a:lnTo>
                  <a:lnTo>
                    <a:pt x="976" y="6"/>
                  </a:lnTo>
                  <a:lnTo>
                    <a:pt x="976" y="6"/>
                  </a:lnTo>
                  <a:lnTo>
                    <a:pt x="976" y="2"/>
                  </a:lnTo>
                  <a:lnTo>
                    <a:pt x="974" y="2"/>
                  </a:lnTo>
                  <a:lnTo>
                    <a:pt x="966" y="4"/>
                  </a:lnTo>
                  <a:lnTo>
                    <a:pt x="960" y="8"/>
                  </a:lnTo>
                  <a:lnTo>
                    <a:pt x="962" y="4"/>
                  </a:lnTo>
                  <a:lnTo>
                    <a:pt x="962" y="4"/>
                  </a:lnTo>
                  <a:lnTo>
                    <a:pt x="966" y="0"/>
                  </a:lnTo>
                  <a:lnTo>
                    <a:pt x="958" y="0"/>
                  </a:lnTo>
                  <a:lnTo>
                    <a:pt x="958" y="0"/>
                  </a:lnTo>
                  <a:lnTo>
                    <a:pt x="946" y="0"/>
                  </a:lnTo>
                  <a:lnTo>
                    <a:pt x="940" y="4"/>
                  </a:lnTo>
                  <a:lnTo>
                    <a:pt x="940" y="4"/>
                  </a:lnTo>
                  <a:lnTo>
                    <a:pt x="932" y="6"/>
                  </a:lnTo>
                  <a:lnTo>
                    <a:pt x="932" y="8"/>
                  </a:lnTo>
                  <a:lnTo>
                    <a:pt x="932" y="10"/>
                  </a:lnTo>
                  <a:lnTo>
                    <a:pt x="932" y="10"/>
                  </a:lnTo>
                  <a:lnTo>
                    <a:pt x="930" y="10"/>
                  </a:lnTo>
                  <a:lnTo>
                    <a:pt x="928" y="10"/>
                  </a:lnTo>
                  <a:lnTo>
                    <a:pt x="928" y="12"/>
                  </a:lnTo>
                  <a:lnTo>
                    <a:pt x="932" y="14"/>
                  </a:lnTo>
                  <a:lnTo>
                    <a:pt x="932" y="14"/>
                  </a:lnTo>
                  <a:lnTo>
                    <a:pt x="922" y="12"/>
                  </a:lnTo>
                  <a:lnTo>
                    <a:pt x="916" y="10"/>
                  </a:lnTo>
                  <a:lnTo>
                    <a:pt x="908" y="10"/>
                  </a:lnTo>
                  <a:lnTo>
                    <a:pt x="908" y="10"/>
                  </a:lnTo>
                  <a:lnTo>
                    <a:pt x="904" y="10"/>
                  </a:lnTo>
                  <a:lnTo>
                    <a:pt x="904" y="10"/>
                  </a:lnTo>
                  <a:lnTo>
                    <a:pt x="904" y="12"/>
                  </a:lnTo>
                  <a:lnTo>
                    <a:pt x="898" y="14"/>
                  </a:lnTo>
                  <a:lnTo>
                    <a:pt x="898" y="14"/>
                  </a:lnTo>
                  <a:lnTo>
                    <a:pt x="892" y="14"/>
                  </a:lnTo>
                  <a:lnTo>
                    <a:pt x="890" y="14"/>
                  </a:lnTo>
                  <a:lnTo>
                    <a:pt x="890" y="12"/>
                  </a:lnTo>
                  <a:lnTo>
                    <a:pt x="888" y="12"/>
                  </a:lnTo>
                  <a:lnTo>
                    <a:pt x="888" y="12"/>
                  </a:lnTo>
                  <a:lnTo>
                    <a:pt x="888" y="12"/>
                  </a:lnTo>
                  <a:lnTo>
                    <a:pt x="888" y="10"/>
                  </a:lnTo>
                  <a:lnTo>
                    <a:pt x="888" y="10"/>
                  </a:lnTo>
                  <a:lnTo>
                    <a:pt x="882" y="8"/>
                  </a:lnTo>
                  <a:lnTo>
                    <a:pt x="882" y="8"/>
                  </a:lnTo>
                  <a:lnTo>
                    <a:pt x="872" y="8"/>
                  </a:lnTo>
                  <a:lnTo>
                    <a:pt x="870" y="8"/>
                  </a:lnTo>
                  <a:lnTo>
                    <a:pt x="872" y="10"/>
                  </a:lnTo>
                  <a:lnTo>
                    <a:pt x="872" y="10"/>
                  </a:lnTo>
                  <a:lnTo>
                    <a:pt x="874" y="10"/>
                  </a:lnTo>
                  <a:lnTo>
                    <a:pt x="872" y="10"/>
                  </a:lnTo>
                  <a:lnTo>
                    <a:pt x="862" y="10"/>
                  </a:lnTo>
                  <a:lnTo>
                    <a:pt x="862" y="10"/>
                  </a:lnTo>
                  <a:lnTo>
                    <a:pt x="846" y="12"/>
                  </a:lnTo>
                  <a:lnTo>
                    <a:pt x="840" y="14"/>
                  </a:lnTo>
                  <a:lnTo>
                    <a:pt x="838" y="14"/>
                  </a:lnTo>
                  <a:lnTo>
                    <a:pt x="836" y="14"/>
                  </a:lnTo>
                  <a:lnTo>
                    <a:pt x="836" y="14"/>
                  </a:lnTo>
                  <a:lnTo>
                    <a:pt x="832" y="14"/>
                  </a:lnTo>
                  <a:lnTo>
                    <a:pt x="828" y="14"/>
                  </a:lnTo>
                  <a:lnTo>
                    <a:pt x="824" y="14"/>
                  </a:lnTo>
                  <a:lnTo>
                    <a:pt x="818" y="14"/>
                  </a:lnTo>
                  <a:lnTo>
                    <a:pt x="818" y="14"/>
                  </a:lnTo>
                  <a:lnTo>
                    <a:pt x="812" y="14"/>
                  </a:lnTo>
                  <a:lnTo>
                    <a:pt x="810" y="14"/>
                  </a:lnTo>
                  <a:lnTo>
                    <a:pt x="808" y="16"/>
                  </a:lnTo>
                  <a:lnTo>
                    <a:pt x="806" y="16"/>
                  </a:lnTo>
                  <a:lnTo>
                    <a:pt x="806" y="16"/>
                  </a:lnTo>
                  <a:lnTo>
                    <a:pt x="802" y="16"/>
                  </a:lnTo>
                  <a:lnTo>
                    <a:pt x="800" y="18"/>
                  </a:lnTo>
                  <a:lnTo>
                    <a:pt x="796" y="18"/>
                  </a:lnTo>
                  <a:lnTo>
                    <a:pt x="786" y="18"/>
                  </a:lnTo>
                  <a:lnTo>
                    <a:pt x="786" y="18"/>
                  </a:lnTo>
                  <a:lnTo>
                    <a:pt x="780" y="18"/>
                  </a:lnTo>
                  <a:lnTo>
                    <a:pt x="776" y="20"/>
                  </a:lnTo>
                  <a:lnTo>
                    <a:pt x="776" y="20"/>
                  </a:lnTo>
                  <a:lnTo>
                    <a:pt x="774" y="20"/>
                  </a:lnTo>
                  <a:lnTo>
                    <a:pt x="774" y="22"/>
                  </a:lnTo>
                  <a:lnTo>
                    <a:pt x="776" y="22"/>
                  </a:lnTo>
                  <a:lnTo>
                    <a:pt x="776" y="24"/>
                  </a:lnTo>
                  <a:lnTo>
                    <a:pt x="776" y="24"/>
                  </a:lnTo>
                  <a:lnTo>
                    <a:pt x="780" y="26"/>
                  </a:lnTo>
                  <a:lnTo>
                    <a:pt x="786" y="28"/>
                  </a:lnTo>
                  <a:lnTo>
                    <a:pt x="790" y="28"/>
                  </a:lnTo>
                  <a:lnTo>
                    <a:pt x="790" y="28"/>
                  </a:lnTo>
                  <a:lnTo>
                    <a:pt x="786" y="30"/>
                  </a:lnTo>
                  <a:lnTo>
                    <a:pt x="786" y="32"/>
                  </a:lnTo>
                  <a:lnTo>
                    <a:pt x="784" y="34"/>
                  </a:lnTo>
                  <a:lnTo>
                    <a:pt x="784" y="32"/>
                  </a:lnTo>
                  <a:lnTo>
                    <a:pt x="784" y="32"/>
                  </a:lnTo>
                  <a:lnTo>
                    <a:pt x="784" y="28"/>
                  </a:lnTo>
                  <a:lnTo>
                    <a:pt x="784" y="28"/>
                  </a:lnTo>
                  <a:lnTo>
                    <a:pt x="778" y="30"/>
                  </a:lnTo>
                  <a:lnTo>
                    <a:pt x="768" y="30"/>
                  </a:lnTo>
                  <a:lnTo>
                    <a:pt x="768" y="30"/>
                  </a:lnTo>
                  <a:lnTo>
                    <a:pt x="746" y="32"/>
                  </a:lnTo>
                  <a:lnTo>
                    <a:pt x="728" y="34"/>
                  </a:lnTo>
                  <a:lnTo>
                    <a:pt x="728" y="34"/>
                  </a:lnTo>
                  <a:lnTo>
                    <a:pt x="724" y="34"/>
                  </a:lnTo>
                  <a:lnTo>
                    <a:pt x="718" y="36"/>
                  </a:lnTo>
                  <a:lnTo>
                    <a:pt x="718" y="38"/>
                  </a:lnTo>
                  <a:lnTo>
                    <a:pt x="718" y="40"/>
                  </a:lnTo>
                  <a:lnTo>
                    <a:pt x="732" y="46"/>
                  </a:lnTo>
                  <a:lnTo>
                    <a:pt x="732" y="46"/>
                  </a:lnTo>
                  <a:lnTo>
                    <a:pt x="746" y="52"/>
                  </a:lnTo>
                  <a:lnTo>
                    <a:pt x="752" y="52"/>
                  </a:lnTo>
                  <a:lnTo>
                    <a:pt x="758" y="50"/>
                  </a:lnTo>
                  <a:lnTo>
                    <a:pt x="764" y="54"/>
                  </a:lnTo>
                  <a:lnTo>
                    <a:pt x="764" y="54"/>
                  </a:lnTo>
                  <a:lnTo>
                    <a:pt x="772" y="56"/>
                  </a:lnTo>
                  <a:lnTo>
                    <a:pt x="780" y="58"/>
                  </a:lnTo>
                  <a:lnTo>
                    <a:pt x="784" y="58"/>
                  </a:lnTo>
                  <a:lnTo>
                    <a:pt x="786" y="60"/>
                  </a:lnTo>
                  <a:lnTo>
                    <a:pt x="786" y="62"/>
                  </a:lnTo>
                  <a:lnTo>
                    <a:pt x="786" y="62"/>
                  </a:lnTo>
                  <a:lnTo>
                    <a:pt x="790" y="66"/>
                  </a:lnTo>
                  <a:lnTo>
                    <a:pt x="796" y="70"/>
                  </a:lnTo>
                  <a:lnTo>
                    <a:pt x="814" y="74"/>
                  </a:lnTo>
                  <a:lnTo>
                    <a:pt x="814" y="74"/>
                  </a:lnTo>
                  <a:lnTo>
                    <a:pt x="820" y="78"/>
                  </a:lnTo>
                  <a:lnTo>
                    <a:pt x="822" y="80"/>
                  </a:lnTo>
                  <a:lnTo>
                    <a:pt x="820" y="80"/>
                  </a:lnTo>
                  <a:lnTo>
                    <a:pt x="814" y="80"/>
                  </a:lnTo>
                  <a:lnTo>
                    <a:pt x="806" y="78"/>
                  </a:lnTo>
                  <a:lnTo>
                    <a:pt x="806" y="78"/>
                  </a:lnTo>
                  <a:lnTo>
                    <a:pt x="800" y="74"/>
                  </a:lnTo>
                  <a:lnTo>
                    <a:pt x="796" y="76"/>
                  </a:lnTo>
                  <a:lnTo>
                    <a:pt x="796" y="78"/>
                  </a:lnTo>
                  <a:lnTo>
                    <a:pt x="796" y="78"/>
                  </a:lnTo>
                  <a:lnTo>
                    <a:pt x="796" y="76"/>
                  </a:lnTo>
                  <a:lnTo>
                    <a:pt x="792" y="74"/>
                  </a:lnTo>
                  <a:lnTo>
                    <a:pt x="786" y="72"/>
                  </a:lnTo>
                  <a:lnTo>
                    <a:pt x="786" y="72"/>
                  </a:lnTo>
                  <a:lnTo>
                    <a:pt x="782" y="70"/>
                  </a:lnTo>
                  <a:lnTo>
                    <a:pt x="780" y="68"/>
                  </a:lnTo>
                  <a:lnTo>
                    <a:pt x="782" y="64"/>
                  </a:lnTo>
                  <a:lnTo>
                    <a:pt x="782" y="62"/>
                  </a:lnTo>
                  <a:lnTo>
                    <a:pt x="782" y="62"/>
                  </a:lnTo>
                  <a:lnTo>
                    <a:pt x="770" y="60"/>
                  </a:lnTo>
                  <a:lnTo>
                    <a:pt x="770" y="60"/>
                  </a:lnTo>
                  <a:lnTo>
                    <a:pt x="758" y="60"/>
                  </a:lnTo>
                  <a:lnTo>
                    <a:pt x="748" y="58"/>
                  </a:lnTo>
                  <a:lnTo>
                    <a:pt x="740" y="56"/>
                  </a:lnTo>
                  <a:lnTo>
                    <a:pt x="734" y="54"/>
                  </a:lnTo>
                  <a:lnTo>
                    <a:pt x="734" y="54"/>
                  </a:lnTo>
                  <a:lnTo>
                    <a:pt x="722" y="52"/>
                  </a:lnTo>
                  <a:lnTo>
                    <a:pt x="708" y="48"/>
                  </a:lnTo>
                  <a:lnTo>
                    <a:pt x="708" y="48"/>
                  </a:lnTo>
                  <a:lnTo>
                    <a:pt x="694" y="46"/>
                  </a:lnTo>
                  <a:lnTo>
                    <a:pt x="690" y="46"/>
                  </a:lnTo>
                  <a:lnTo>
                    <a:pt x="688" y="46"/>
                  </a:lnTo>
                  <a:lnTo>
                    <a:pt x="690" y="48"/>
                  </a:lnTo>
                  <a:lnTo>
                    <a:pt x="690" y="48"/>
                  </a:lnTo>
                  <a:lnTo>
                    <a:pt x="690" y="50"/>
                  </a:lnTo>
                  <a:lnTo>
                    <a:pt x="688" y="50"/>
                  </a:lnTo>
                  <a:lnTo>
                    <a:pt x="680" y="48"/>
                  </a:lnTo>
                  <a:lnTo>
                    <a:pt x="680" y="48"/>
                  </a:lnTo>
                  <a:lnTo>
                    <a:pt x="676" y="48"/>
                  </a:lnTo>
                  <a:lnTo>
                    <a:pt x="672" y="50"/>
                  </a:lnTo>
                  <a:lnTo>
                    <a:pt x="670" y="52"/>
                  </a:lnTo>
                  <a:lnTo>
                    <a:pt x="674" y="54"/>
                  </a:lnTo>
                  <a:lnTo>
                    <a:pt x="674" y="54"/>
                  </a:lnTo>
                  <a:lnTo>
                    <a:pt x="680" y="56"/>
                  </a:lnTo>
                  <a:lnTo>
                    <a:pt x="682" y="58"/>
                  </a:lnTo>
                  <a:lnTo>
                    <a:pt x="684" y="60"/>
                  </a:lnTo>
                  <a:lnTo>
                    <a:pt x="690" y="60"/>
                  </a:lnTo>
                  <a:lnTo>
                    <a:pt x="690" y="60"/>
                  </a:lnTo>
                  <a:lnTo>
                    <a:pt x="694" y="60"/>
                  </a:lnTo>
                  <a:lnTo>
                    <a:pt x="700" y="62"/>
                  </a:lnTo>
                  <a:lnTo>
                    <a:pt x="712" y="66"/>
                  </a:lnTo>
                  <a:lnTo>
                    <a:pt x="712" y="66"/>
                  </a:lnTo>
                  <a:lnTo>
                    <a:pt x="710" y="66"/>
                  </a:lnTo>
                  <a:lnTo>
                    <a:pt x="706" y="66"/>
                  </a:lnTo>
                  <a:lnTo>
                    <a:pt x="698" y="64"/>
                  </a:lnTo>
                  <a:lnTo>
                    <a:pt x="698" y="64"/>
                  </a:lnTo>
                  <a:lnTo>
                    <a:pt x="692" y="62"/>
                  </a:lnTo>
                  <a:lnTo>
                    <a:pt x="688" y="62"/>
                  </a:lnTo>
                  <a:lnTo>
                    <a:pt x="686" y="62"/>
                  </a:lnTo>
                  <a:lnTo>
                    <a:pt x="682" y="62"/>
                  </a:lnTo>
                  <a:lnTo>
                    <a:pt x="682" y="62"/>
                  </a:lnTo>
                  <a:lnTo>
                    <a:pt x="680" y="60"/>
                  </a:lnTo>
                  <a:lnTo>
                    <a:pt x="678" y="62"/>
                  </a:lnTo>
                  <a:lnTo>
                    <a:pt x="676" y="62"/>
                  </a:lnTo>
                  <a:lnTo>
                    <a:pt x="674" y="62"/>
                  </a:lnTo>
                  <a:lnTo>
                    <a:pt x="674" y="62"/>
                  </a:lnTo>
                  <a:lnTo>
                    <a:pt x="672" y="60"/>
                  </a:lnTo>
                  <a:lnTo>
                    <a:pt x="670" y="60"/>
                  </a:lnTo>
                  <a:lnTo>
                    <a:pt x="666" y="58"/>
                  </a:lnTo>
                  <a:lnTo>
                    <a:pt x="658" y="50"/>
                  </a:lnTo>
                  <a:lnTo>
                    <a:pt x="658" y="50"/>
                  </a:lnTo>
                  <a:lnTo>
                    <a:pt x="646" y="40"/>
                  </a:lnTo>
                  <a:lnTo>
                    <a:pt x="638" y="36"/>
                  </a:lnTo>
                  <a:lnTo>
                    <a:pt x="630" y="32"/>
                  </a:lnTo>
                  <a:lnTo>
                    <a:pt x="626" y="32"/>
                  </a:lnTo>
                  <a:lnTo>
                    <a:pt x="626" y="32"/>
                  </a:lnTo>
                  <a:lnTo>
                    <a:pt x="626" y="34"/>
                  </a:lnTo>
                  <a:lnTo>
                    <a:pt x="628" y="34"/>
                  </a:lnTo>
                  <a:lnTo>
                    <a:pt x="634" y="38"/>
                  </a:lnTo>
                  <a:lnTo>
                    <a:pt x="638" y="42"/>
                  </a:lnTo>
                  <a:lnTo>
                    <a:pt x="638" y="44"/>
                  </a:lnTo>
                  <a:lnTo>
                    <a:pt x="638" y="46"/>
                  </a:lnTo>
                  <a:lnTo>
                    <a:pt x="638" y="46"/>
                  </a:lnTo>
                  <a:lnTo>
                    <a:pt x="634" y="48"/>
                  </a:lnTo>
                  <a:lnTo>
                    <a:pt x="634" y="50"/>
                  </a:lnTo>
                  <a:lnTo>
                    <a:pt x="636" y="54"/>
                  </a:lnTo>
                  <a:lnTo>
                    <a:pt x="636" y="56"/>
                  </a:lnTo>
                  <a:lnTo>
                    <a:pt x="636" y="56"/>
                  </a:lnTo>
                  <a:lnTo>
                    <a:pt x="636" y="58"/>
                  </a:lnTo>
                  <a:lnTo>
                    <a:pt x="638" y="60"/>
                  </a:lnTo>
                  <a:lnTo>
                    <a:pt x="640" y="60"/>
                  </a:lnTo>
                  <a:lnTo>
                    <a:pt x="646" y="62"/>
                  </a:lnTo>
                  <a:lnTo>
                    <a:pt x="646" y="62"/>
                  </a:lnTo>
                  <a:lnTo>
                    <a:pt x="650" y="64"/>
                  </a:lnTo>
                  <a:lnTo>
                    <a:pt x="654" y="66"/>
                  </a:lnTo>
                  <a:lnTo>
                    <a:pt x="658" y="68"/>
                  </a:lnTo>
                  <a:lnTo>
                    <a:pt x="660" y="74"/>
                  </a:lnTo>
                  <a:lnTo>
                    <a:pt x="660" y="74"/>
                  </a:lnTo>
                  <a:lnTo>
                    <a:pt x="660" y="76"/>
                  </a:lnTo>
                  <a:lnTo>
                    <a:pt x="662" y="80"/>
                  </a:lnTo>
                  <a:lnTo>
                    <a:pt x="666" y="82"/>
                  </a:lnTo>
                  <a:lnTo>
                    <a:pt x="672" y="84"/>
                  </a:lnTo>
                  <a:lnTo>
                    <a:pt x="676" y="86"/>
                  </a:lnTo>
                  <a:lnTo>
                    <a:pt x="676" y="86"/>
                  </a:lnTo>
                  <a:lnTo>
                    <a:pt x="678" y="90"/>
                  </a:lnTo>
                  <a:lnTo>
                    <a:pt x="682" y="90"/>
                  </a:lnTo>
                  <a:lnTo>
                    <a:pt x="690" y="88"/>
                  </a:lnTo>
                  <a:lnTo>
                    <a:pt x="690" y="88"/>
                  </a:lnTo>
                  <a:lnTo>
                    <a:pt x="694" y="86"/>
                  </a:lnTo>
                  <a:lnTo>
                    <a:pt x="700" y="86"/>
                  </a:lnTo>
                  <a:lnTo>
                    <a:pt x="706" y="88"/>
                  </a:lnTo>
                  <a:lnTo>
                    <a:pt x="712" y="92"/>
                  </a:lnTo>
                  <a:lnTo>
                    <a:pt x="712" y="92"/>
                  </a:lnTo>
                  <a:lnTo>
                    <a:pt x="720" y="96"/>
                  </a:lnTo>
                  <a:lnTo>
                    <a:pt x="720" y="98"/>
                  </a:lnTo>
                  <a:lnTo>
                    <a:pt x="716" y="98"/>
                  </a:lnTo>
                  <a:lnTo>
                    <a:pt x="716" y="98"/>
                  </a:lnTo>
                  <a:lnTo>
                    <a:pt x="714" y="100"/>
                  </a:lnTo>
                  <a:lnTo>
                    <a:pt x="714" y="102"/>
                  </a:lnTo>
                  <a:lnTo>
                    <a:pt x="726" y="106"/>
                  </a:lnTo>
                  <a:lnTo>
                    <a:pt x="726" y="106"/>
                  </a:lnTo>
                  <a:lnTo>
                    <a:pt x="718" y="106"/>
                  </a:lnTo>
                  <a:lnTo>
                    <a:pt x="714" y="104"/>
                  </a:lnTo>
                  <a:lnTo>
                    <a:pt x="712" y="102"/>
                  </a:lnTo>
                  <a:lnTo>
                    <a:pt x="710" y="100"/>
                  </a:lnTo>
                  <a:lnTo>
                    <a:pt x="708" y="94"/>
                  </a:lnTo>
                  <a:lnTo>
                    <a:pt x="704" y="94"/>
                  </a:lnTo>
                  <a:lnTo>
                    <a:pt x="698" y="92"/>
                  </a:lnTo>
                  <a:lnTo>
                    <a:pt x="698" y="92"/>
                  </a:lnTo>
                  <a:lnTo>
                    <a:pt x="690" y="94"/>
                  </a:lnTo>
                  <a:lnTo>
                    <a:pt x="686" y="96"/>
                  </a:lnTo>
                  <a:lnTo>
                    <a:pt x="686" y="96"/>
                  </a:lnTo>
                  <a:lnTo>
                    <a:pt x="684" y="96"/>
                  </a:lnTo>
                  <a:lnTo>
                    <a:pt x="684" y="98"/>
                  </a:lnTo>
                  <a:lnTo>
                    <a:pt x="686" y="102"/>
                  </a:lnTo>
                  <a:lnTo>
                    <a:pt x="690" y="104"/>
                  </a:lnTo>
                  <a:lnTo>
                    <a:pt x="690" y="104"/>
                  </a:lnTo>
                  <a:lnTo>
                    <a:pt x="698" y="108"/>
                  </a:lnTo>
                  <a:lnTo>
                    <a:pt x="696" y="112"/>
                  </a:lnTo>
                  <a:lnTo>
                    <a:pt x="696" y="112"/>
                  </a:lnTo>
                  <a:lnTo>
                    <a:pt x="692" y="120"/>
                  </a:lnTo>
                  <a:lnTo>
                    <a:pt x="690" y="122"/>
                  </a:lnTo>
                  <a:lnTo>
                    <a:pt x="684" y="126"/>
                  </a:lnTo>
                  <a:lnTo>
                    <a:pt x="684" y="126"/>
                  </a:lnTo>
                  <a:lnTo>
                    <a:pt x="676" y="132"/>
                  </a:lnTo>
                  <a:lnTo>
                    <a:pt x="674" y="132"/>
                  </a:lnTo>
                  <a:lnTo>
                    <a:pt x="670" y="130"/>
                  </a:lnTo>
                  <a:lnTo>
                    <a:pt x="670" y="130"/>
                  </a:lnTo>
                  <a:lnTo>
                    <a:pt x="664" y="130"/>
                  </a:lnTo>
                  <a:lnTo>
                    <a:pt x="658" y="130"/>
                  </a:lnTo>
                  <a:lnTo>
                    <a:pt x="654" y="130"/>
                  </a:lnTo>
                  <a:lnTo>
                    <a:pt x="654" y="130"/>
                  </a:lnTo>
                  <a:lnTo>
                    <a:pt x="658" y="128"/>
                  </a:lnTo>
                  <a:lnTo>
                    <a:pt x="662" y="126"/>
                  </a:lnTo>
                  <a:lnTo>
                    <a:pt x="662" y="126"/>
                  </a:lnTo>
                  <a:lnTo>
                    <a:pt x="664" y="126"/>
                  </a:lnTo>
                  <a:lnTo>
                    <a:pt x="664" y="124"/>
                  </a:lnTo>
                  <a:lnTo>
                    <a:pt x="664" y="122"/>
                  </a:lnTo>
                  <a:lnTo>
                    <a:pt x="668" y="122"/>
                  </a:lnTo>
                  <a:lnTo>
                    <a:pt x="668" y="122"/>
                  </a:lnTo>
                  <a:lnTo>
                    <a:pt x="670" y="120"/>
                  </a:lnTo>
                  <a:lnTo>
                    <a:pt x="670" y="118"/>
                  </a:lnTo>
                  <a:lnTo>
                    <a:pt x="670" y="116"/>
                  </a:lnTo>
                  <a:lnTo>
                    <a:pt x="672" y="116"/>
                  </a:lnTo>
                  <a:lnTo>
                    <a:pt x="672" y="116"/>
                  </a:lnTo>
                  <a:lnTo>
                    <a:pt x="676" y="114"/>
                  </a:lnTo>
                  <a:lnTo>
                    <a:pt x="678" y="112"/>
                  </a:lnTo>
                  <a:lnTo>
                    <a:pt x="678" y="108"/>
                  </a:lnTo>
                  <a:lnTo>
                    <a:pt x="680" y="106"/>
                  </a:lnTo>
                  <a:lnTo>
                    <a:pt x="680" y="106"/>
                  </a:lnTo>
                  <a:lnTo>
                    <a:pt x="680" y="104"/>
                  </a:lnTo>
                  <a:lnTo>
                    <a:pt x="678" y="100"/>
                  </a:lnTo>
                  <a:lnTo>
                    <a:pt x="672" y="98"/>
                  </a:lnTo>
                  <a:lnTo>
                    <a:pt x="662" y="96"/>
                  </a:lnTo>
                  <a:lnTo>
                    <a:pt x="662" y="96"/>
                  </a:lnTo>
                  <a:lnTo>
                    <a:pt x="654" y="92"/>
                  </a:lnTo>
                  <a:lnTo>
                    <a:pt x="652" y="88"/>
                  </a:lnTo>
                  <a:lnTo>
                    <a:pt x="648" y="84"/>
                  </a:lnTo>
                  <a:lnTo>
                    <a:pt x="644" y="82"/>
                  </a:lnTo>
                  <a:lnTo>
                    <a:pt x="636" y="78"/>
                  </a:lnTo>
                  <a:lnTo>
                    <a:pt x="636" y="78"/>
                  </a:lnTo>
                  <a:lnTo>
                    <a:pt x="632" y="78"/>
                  </a:lnTo>
                  <a:lnTo>
                    <a:pt x="632" y="76"/>
                  </a:lnTo>
                  <a:lnTo>
                    <a:pt x="632" y="74"/>
                  </a:lnTo>
                  <a:lnTo>
                    <a:pt x="628" y="68"/>
                  </a:lnTo>
                  <a:lnTo>
                    <a:pt x="628" y="68"/>
                  </a:lnTo>
                  <a:lnTo>
                    <a:pt x="620" y="64"/>
                  </a:lnTo>
                  <a:lnTo>
                    <a:pt x="614" y="60"/>
                  </a:lnTo>
                  <a:lnTo>
                    <a:pt x="608" y="58"/>
                  </a:lnTo>
                  <a:lnTo>
                    <a:pt x="606" y="56"/>
                  </a:lnTo>
                  <a:lnTo>
                    <a:pt x="606" y="54"/>
                  </a:lnTo>
                  <a:lnTo>
                    <a:pt x="606" y="54"/>
                  </a:lnTo>
                  <a:lnTo>
                    <a:pt x="606" y="52"/>
                  </a:lnTo>
                  <a:lnTo>
                    <a:pt x="606" y="50"/>
                  </a:lnTo>
                  <a:lnTo>
                    <a:pt x="600" y="44"/>
                  </a:lnTo>
                  <a:lnTo>
                    <a:pt x="590" y="38"/>
                  </a:lnTo>
                  <a:lnTo>
                    <a:pt x="586" y="38"/>
                  </a:lnTo>
                  <a:lnTo>
                    <a:pt x="584" y="38"/>
                  </a:lnTo>
                  <a:lnTo>
                    <a:pt x="584" y="38"/>
                  </a:lnTo>
                  <a:lnTo>
                    <a:pt x="578" y="38"/>
                  </a:lnTo>
                  <a:lnTo>
                    <a:pt x="574" y="36"/>
                  </a:lnTo>
                  <a:lnTo>
                    <a:pt x="570" y="36"/>
                  </a:lnTo>
                  <a:lnTo>
                    <a:pt x="566" y="36"/>
                  </a:lnTo>
                  <a:lnTo>
                    <a:pt x="566" y="36"/>
                  </a:lnTo>
                  <a:lnTo>
                    <a:pt x="562" y="36"/>
                  </a:lnTo>
                  <a:lnTo>
                    <a:pt x="556" y="36"/>
                  </a:lnTo>
                  <a:lnTo>
                    <a:pt x="554" y="36"/>
                  </a:lnTo>
                  <a:lnTo>
                    <a:pt x="552" y="38"/>
                  </a:lnTo>
                  <a:lnTo>
                    <a:pt x="556" y="44"/>
                  </a:lnTo>
                  <a:lnTo>
                    <a:pt x="556" y="44"/>
                  </a:lnTo>
                  <a:lnTo>
                    <a:pt x="560" y="52"/>
                  </a:lnTo>
                  <a:lnTo>
                    <a:pt x="558" y="54"/>
                  </a:lnTo>
                  <a:lnTo>
                    <a:pt x="558" y="56"/>
                  </a:lnTo>
                  <a:lnTo>
                    <a:pt x="554" y="56"/>
                  </a:lnTo>
                  <a:lnTo>
                    <a:pt x="552" y="58"/>
                  </a:lnTo>
                  <a:lnTo>
                    <a:pt x="550" y="60"/>
                  </a:lnTo>
                  <a:lnTo>
                    <a:pt x="550" y="60"/>
                  </a:lnTo>
                  <a:lnTo>
                    <a:pt x="550" y="64"/>
                  </a:lnTo>
                  <a:lnTo>
                    <a:pt x="552" y="62"/>
                  </a:lnTo>
                  <a:lnTo>
                    <a:pt x="556" y="66"/>
                  </a:lnTo>
                  <a:lnTo>
                    <a:pt x="556" y="66"/>
                  </a:lnTo>
                  <a:lnTo>
                    <a:pt x="560" y="70"/>
                  </a:lnTo>
                  <a:lnTo>
                    <a:pt x="560" y="72"/>
                  </a:lnTo>
                  <a:lnTo>
                    <a:pt x="558" y="72"/>
                  </a:lnTo>
                  <a:lnTo>
                    <a:pt x="562" y="76"/>
                  </a:lnTo>
                  <a:lnTo>
                    <a:pt x="562" y="76"/>
                  </a:lnTo>
                  <a:lnTo>
                    <a:pt x="566" y="80"/>
                  </a:lnTo>
                  <a:lnTo>
                    <a:pt x="566" y="80"/>
                  </a:lnTo>
                  <a:lnTo>
                    <a:pt x="566" y="78"/>
                  </a:lnTo>
                  <a:lnTo>
                    <a:pt x="572" y="80"/>
                  </a:lnTo>
                  <a:lnTo>
                    <a:pt x="572" y="80"/>
                  </a:lnTo>
                  <a:lnTo>
                    <a:pt x="582" y="82"/>
                  </a:lnTo>
                  <a:lnTo>
                    <a:pt x="586" y="82"/>
                  </a:lnTo>
                  <a:lnTo>
                    <a:pt x="588" y="82"/>
                  </a:lnTo>
                  <a:lnTo>
                    <a:pt x="592" y="86"/>
                  </a:lnTo>
                  <a:lnTo>
                    <a:pt x="592" y="86"/>
                  </a:lnTo>
                  <a:lnTo>
                    <a:pt x="598" y="90"/>
                  </a:lnTo>
                  <a:lnTo>
                    <a:pt x="604" y="92"/>
                  </a:lnTo>
                  <a:lnTo>
                    <a:pt x="608" y="90"/>
                  </a:lnTo>
                  <a:lnTo>
                    <a:pt x="608" y="90"/>
                  </a:lnTo>
                  <a:lnTo>
                    <a:pt x="610" y="96"/>
                  </a:lnTo>
                  <a:lnTo>
                    <a:pt x="610" y="98"/>
                  </a:lnTo>
                  <a:lnTo>
                    <a:pt x="608" y="100"/>
                  </a:lnTo>
                  <a:lnTo>
                    <a:pt x="608" y="98"/>
                  </a:lnTo>
                  <a:lnTo>
                    <a:pt x="608" y="98"/>
                  </a:lnTo>
                  <a:lnTo>
                    <a:pt x="602" y="98"/>
                  </a:lnTo>
                  <a:lnTo>
                    <a:pt x="592" y="98"/>
                  </a:lnTo>
                  <a:lnTo>
                    <a:pt x="580" y="96"/>
                  </a:lnTo>
                  <a:lnTo>
                    <a:pt x="574" y="94"/>
                  </a:lnTo>
                  <a:lnTo>
                    <a:pt x="574" y="94"/>
                  </a:lnTo>
                  <a:lnTo>
                    <a:pt x="568" y="92"/>
                  </a:lnTo>
                  <a:lnTo>
                    <a:pt x="556" y="90"/>
                  </a:lnTo>
                  <a:lnTo>
                    <a:pt x="542" y="88"/>
                  </a:lnTo>
                  <a:lnTo>
                    <a:pt x="534" y="88"/>
                  </a:lnTo>
                  <a:lnTo>
                    <a:pt x="534" y="88"/>
                  </a:lnTo>
                  <a:lnTo>
                    <a:pt x="530" y="88"/>
                  </a:lnTo>
                  <a:lnTo>
                    <a:pt x="518" y="86"/>
                  </a:lnTo>
                  <a:lnTo>
                    <a:pt x="518" y="86"/>
                  </a:lnTo>
                  <a:lnTo>
                    <a:pt x="500" y="86"/>
                  </a:lnTo>
                  <a:lnTo>
                    <a:pt x="484" y="84"/>
                  </a:lnTo>
                  <a:lnTo>
                    <a:pt x="484" y="84"/>
                  </a:lnTo>
                  <a:lnTo>
                    <a:pt x="472" y="84"/>
                  </a:lnTo>
                  <a:lnTo>
                    <a:pt x="464" y="86"/>
                  </a:lnTo>
                  <a:lnTo>
                    <a:pt x="464" y="86"/>
                  </a:lnTo>
                  <a:lnTo>
                    <a:pt x="464" y="88"/>
                  </a:lnTo>
                  <a:lnTo>
                    <a:pt x="466" y="88"/>
                  </a:lnTo>
                  <a:lnTo>
                    <a:pt x="478" y="92"/>
                  </a:lnTo>
                  <a:lnTo>
                    <a:pt x="478" y="92"/>
                  </a:lnTo>
                  <a:lnTo>
                    <a:pt x="482" y="92"/>
                  </a:lnTo>
                  <a:lnTo>
                    <a:pt x="482" y="94"/>
                  </a:lnTo>
                  <a:lnTo>
                    <a:pt x="474" y="96"/>
                  </a:lnTo>
                  <a:lnTo>
                    <a:pt x="474" y="96"/>
                  </a:lnTo>
                  <a:lnTo>
                    <a:pt x="468" y="96"/>
                  </a:lnTo>
                  <a:lnTo>
                    <a:pt x="468" y="98"/>
                  </a:lnTo>
                  <a:lnTo>
                    <a:pt x="470" y="100"/>
                  </a:lnTo>
                  <a:lnTo>
                    <a:pt x="470" y="102"/>
                  </a:lnTo>
                  <a:lnTo>
                    <a:pt x="470" y="102"/>
                  </a:lnTo>
                  <a:lnTo>
                    <a:pt x="468" y="100"/>
                  </a:lnTo>
                  <a:lnTo>
                    <a:pt x="466" y="100"/>
                  </a:lnTo>
                  <a:lnTo>
                    <a:pt x="464" y="98"/>
                  </a:lnTo>
                  <a:lnTo>
                    <a:pt x="464" y="98"/>
                  </a:lnTo>
                  <a:lnTo>
                    <a:pt x="464" y="98"/>
                  </a:lnTo>
                  <a:lnTo>
                    <a:pt x="464" y="96"/>
                  </a:lnTo>
                  <a:lnTo>
                    <a:pt x="462" y="96"/>
                  </a:lnTo>
                  <a:lnTo>
                    <a:pt x="462" y="94"/>
                  </a:lnTo>
                  <a:lnTo>
                    <a:pt x="466" y="94"/>
                  </a:lnTo>
                  <a:lnTo>
                    <a:pt x="466" y="94"/>
                  </a:lnTo>
                  <a:lnTo>
                    <a:pt x="462" y="92"/>
                  </a:lnTo>
                  <a:lnTo>
                    <a:pt x="458" y="92"/>
                  </a:lnTo>
                  <a:lnTo>
                    <a:pt x="454" y="94"/>
                  </a:lnTo>
                  <a:lnTo>
                    <a:pt x="454" y="94"/>
                  </a:lnTo>
                  <a:lnTo>
                    <a:pt x="448" y="96"/>
                  </a:lnTo>
                  <a:lnTo>
                    <a:pt x="438" y="98"/>
                  </a:lnTo>
                  <a:lnTo>
                    <a:pt x="438" y="98"/>
                  </a:lnTo>
                  <a:lnTo>
                    <a:pt x="434" y="100"/>
                  </a:lnTo>
                  <a:lnTo>
                    <a:pt x="428" y="98"/>
                  </a:lnTo>
                  <a:lnTo>
                    <a:pt x="422" y="96"/>
                  </a:lnTo>
                  <a:lnTo>
                    <a:pt x="412" y="96"/>
                  </a:lnTo>
                  <a:lnTo>
                    <a:pt x="412" y="96"/>
                  </a:lnTo>
                  <a:lnTo>
                    <a:pt x="402" y="98"/>
                  </a:lnTo>
                  <a:lnTo>
                    <a:pt x="400" y="100"/>
                  </a:lnTo>
                  <a:lnTo>
                    <a:pt x="400" y="102"/>
                  </a:lnTo>
                  <a:lnTo>
                    <a:pt x="396" y="100"/>
                  </a:lnTo>
                  <a:lnTo>
                    <a:pt x="396" y="100"/>
                  </a:lnTo>
                  <a:lnTo>
                    <a:pt x="392" y="100"/>
                  </a:lnTo>
                  <a:lnTo>
                    <a:pt x="388" y="102"/>
                  </a:lnTo>
                  <a:lnTo>
                    <a:pt x="384" y="102"/>
                  </a:lnTo>
                  <a:lnTo>
                    <a:pt x="386" y="102"/>
                  </a:lnTo>
                  <a:lnTo>
                    <a:pt x="386" y="102"/>
                  </a:lnTo>
                  <a:lnTo>
                    <a:pt x="388" y="100"/>
                  </a:lnTo>
                  <a:lnTo>
                    <a:pt x="386" y="100"/>
                  </a:lnTo>
                  <a:lnTo>
                    <a:pt x="386" y="98"/>
                  </a:lnTo>
                  <a:lnTo>
                    <a:pt x="386" y="98"/>
                  </a:lnTo>
                  <a:lnTo>
                    <a:pt x="386" y="96"/>
                  </a:lnTo>
                  <a:lnTo>
                    <a:pt x="388" y="96"/>
                  </a:lnTo>
                  <a:lnTo>
                    <a:pt x="390" y="98"/>
                  </a:lnTo>
                  <a:lnTo>
                    <a:pt x="392" y="96"/>
                  </a:lnTo>
                  <a:lnTo>
                    <a:pt x="392" y="96"/>
                  </a:lnTo>
                  <a:lnTo>
                    <a:pt x="390" y="96"/>
                  </a:lnTo>
                  <a:lnTo>
                    <a:pt x="388" y="94"/>
                  </a:lnTo>
                  <a:lnTo>
                    <a:pt x="374" y="96"/>
                  </a:lnTo>
                  <a:lnTo>
                    <a:pt x="374" y="96"/>
                  </a:lnTo>
                  <a:lnTo>
                    <a:pt x="368" y="98"/>
                  </a:lnTo>
                  <a:lnTo>
                    <a:pt x="368" y="100"/>
                  </a:lnTo>
                  <a:lnTo>
                    <a:pt x="368" y="102"/>
                  </a:lnTo>
                  <a:lnTo>
                    <a:pt x="366" y="104"/>
                  </a:lnTo>
                  <a:lnTo>
                    <a:pt x="366" y="104"/>
                  </a:lnTo>
                  <a:lnTo>
                    <a:pt x="364" y="106"/>
                  </a:lnTo>
                  <a:lnTo>
                    <a:pt x="364" y="104"/>
                  </a:lnTo>
                  <a:lnTo>
                    <a:pt x="364" y="102"/>
                  </a:lnTo>
                  <a:lnTo>
                    <a:pt x="366" y="100"/>
                  </a:lnTo>
                  <a:lnTo>
                    <a:pt x="366" y="100"/>
                  </a:lnTo>
                  <a:lnTo>
                    <a:pt x="364" y="98"/>
                  </a:lnTo>
                  <a:lnTo>
                    <a:pt x="360" y="98"/>
                  </a:lnTo>
                  <a:lnTo>
                    <a:pt x="354" y="98"/>
                  </a:lnTo>
                  <a:lnTo>
                    <a:pt x="348" y="100"/>
                  </a:lnTo>
                  <a:lnTo>
                    <a:pt x="344" y="100"/>
                  </a:lnTo>
                  <a:lnTo>
                    <a:pt x="344" y="100"/>
                  </a:lnTo>
                  <a:lnTo>
                    <a:pt x="340" y="98"/>
                  </a:lnTo>
                  <a:lnTo>
                    <a:pt x="334" y="100"/>
                  </a:lnTo>
                  <a:lnTo>
                    <a:pt x="320" y="106"/>
                  </a:lnTo>
                  <a:lnTo>
                    <a:pt x="320" y="106"/>
                  </a:lnTo>
                  <a:lnTo>
                    <a:pt x="314" y="106"/>
                  </a:lnTo>
                  <a:lnTo>
                    <a:pt x="310" y="106"/>
                  </a:lnTo>
                  <a:lnTo>
                    <a:pt x="308" y="106"/>
                  </a:lnTo>
                  <a:lnTo>
                    <a:pt x="304" y="106"/>
                  </a:lnTo>
                  <a:lnTo>
                    <a:pt x="304" y="106"/>
                  </a:lnTo>
                  <a:lnTo>
                    <a:pt x="302" y="108"/>
                  </a:lnTo>
                  <a:lnTo>
                    <a:pt x="300" y="106"/>
                  </a:lnTo>
                  <a:lnTo>
                    <a:pt x="300" y="106"/>
                  </a:lnTo>
                  <a:lnTo>
                    <a:pt x="302" y="110"/>
                  </a:lnTo>
                  <a:lnTo>
                    <a:pt x="302" y="110"/>
                  </a:lnTo>
                  <a:lnTo>
                    <a:pt x="304" y="116"/>
                  </a:lnTo>
                  <a:lnTo>
                    <a:pt x="304" y="116"/>
                  </a:lnTo>
                  <a:lnTo>
                    <a:pt x="302" y="118"/>
                  </a:lnTo>
                  <a:lnTo>
                    <a:pt x="302" y="118"/>
                  </a:lnTo>
                  <a:lnTo>
                    <a:pt x="300" y="122"/>
                  </a:lnTo>
                  <a:lnTo>
                    <a:pt x="300" y="122"/>
                  </a:lnTo>
                  <a:lnTo>
                    <a:pt x="298" y="120"/>
                  </a:lnTo>
                  <a:lnTo>
                    <a:pt x="296" y="122"/>
                  </a:lnTo>
                  <a:lnTo>
                    <a:pt x="296" y="122"/>
                  </a:lnTo>
                  <a:lnTo>
                    <a:pt x="292" y="122"/>
                  </a:lnTo>
                  <a:lnTo>
                    <a:pt x="290" y="122"/>
                  </a:lnTo>
                  <a:lnTo>
                    <a:pt x="288" y="122"/>
                  </a:lnTo>
                  <a:lnTo>
                    <a:pt x="286" y="122"/>
                  </a:lnTo>
                  <a:lnTo>
                    <a:pt x="286" y="122"/>
                  </a:lnTo>
                  <a:lnTo>
                    <a:pt x="284" y="122"/>
                  </a:lnTo>
                  <a:lnTo>
                    <a:pt x="282" y="122"/>
                  </a:lnTo>
                  <a:lnTo>
                    <a:pt x="280" y="122"/>
                  </a:lnTo>
                  <a:lnTo>
                    <a:pt x="278" y="122"/>
                  </a:lnTo>
                  <a:lnTo>
                    <a:pt x="278" y="122"/>
                  </a:lnTo>
                  <a:lnTo>
                    <a:pt x="274" y="122"/>
                  </a:lnTo>
                  <a:lnTo>
                    <a:pt x="272" y="120"/>
                  </a:lnTo>
                  <a:lnTo>
                    <a:pt x="268" y="118"/>
                  </a:lnTo>
                  <a:lnTo>
                    <a:pt x="264" y="118"/>
                  </a:lnTo>
                  <a:lnTo>
                    <a:pt x="264" y="118"/>
                  </a:lnTo>
                  <a:lnTo>
                    <a:pt x="260" y="116"/>
                  </a:lnTo>
                  <a:lnTo>
                    <a:pt x="256" y="114"/>
                  </a:lnTo>
                  <a:lnTo>
                    <a:pt x="256" y="112"/>
                  </a:lnTo>
                  <a:lnTo>
                    <a:pt x="260" y="110"/>
                  </a:lnTo>
                  <a:lnTo>
                    <a:pt x="260" y="110"/>
                  </a:lnTo>
                  <a:lnTo>
                    <a:pt x="266" y="110"/>
                  </a:lnTo>
                  <a:lnTo>
                    <a:pt x="266" y="110"/>
                  </a:lnTo>
                  <a:lnTo>
                    <a:pt x="258" y="104"/>
                  </a:lnTo>
                  <a:lnTo>
                    <a:pt x="258" y="104"/>
                  </a:lnTo>
                  <a:lnTo>
                    <a:pt x="256" y="102"/>
                  </a:lnTo>
                  <a:lnTo>
                    <a:pt x="256" y="102"/>
                  </a:lnTo>
                  <a:lnTo>
                    <a:pt x="256" y="100"/>
                  </a:lnTo>
                  <a:lnTo>
                    <a:pt x="252" y="100"/>
                  </a:lnTo>
                  <a:lnTo>
                    <a:pt x="252" y="100"/>
                  </a:lnTo>
                  <a:lnTo>
                    <a:pt x="232" y="94"/>
                  </a:lnTo>
                  <a:lnTo>
                    <a:pt x="224" y="94"/>
                  </a:lnTo>
                  <a:lnTo>
                    <a:pt x="224" y="94"/>
                  </a:lnTo>
                  <a:lnTo>
                    <a:pt x="224" y="94"/>
                  </a:lnTo>
                  <a:lnTo>
                    <a:pt x="228" y="96"/>
                  </a:lnTo>
                  <a:lnTo>
                    <a:pt x="232" y="100"/>
                  </a:lnTo>
                  <a:lnTo>
                    <a:pt x="236" y="106"/>
                  </a:lnTo>
                  <a:lnTo>
                    <a:pt x="236" y="106"/>
                  </a:lnTo>
                  <a:lnTo>
                    <a:pt x="240" y="112"/>
                  </a:lnTo>
                  <a:lnTo>
                    <a:pt x="240" y="116"/>
                  </a:lnTo>
                  <a:lnTo>
                    <a:pt x="240" y="116"/>
                  </a:lnTo>
                  <a:lnTo>
                    <a:pt x="244" y="118"/>
                  </a:lnTo>
                  <a:lnTo>
                    <a:pt x="244" y="118"/>
                  </a:lnTo>
                  <a:lnTo>
                    <a:pt x="250" y="118"/>
                  </a:lnTo>
                  <a:lnTo>
                    <a:pt x="250" y="122"/>
                  </a:lnTo>
                  <a:lnTo>
                    <a:pt x="250" y="122"/>
                  </a:lnTo>
                  <a:lnTo>
                    <a:pt x="250" y="130"/>
                  </a:lnTo>
                  <a:lnTo>
                    <a:pt x="250" y="132"/>
                  </a:lnTo>
                  <a:lnTo>
                    <a:pt x="248" y="132"/>
                  </a:lnTo>
                  <a:lnTo>
                    <a:pt x="248" y="132"/>
                  </a:lnTo>
                  <a:lnTo>
                    <a:pt x="244" y="130"/>
                  </a:lnTo>
                  <a:lnTo>
                    <a:pt x="240" y="132"/>
                  </a:lnTo>
                  <a:lnTo>
                    <a:pt x="238" y="134"/>
                  </a:lnTo>
                  <a:lnTo>
                    <a:pt x="240" y="132"/>
                  </a:lnTo>
                  <a:lnTo>
                    <a:pt x="240" y="132"/>
                  </a:lnTo>
                  <a:lnTo>
                    <a:pt x="240" y="128"/>
                  </a:lnTo>
                  <a:lnTo>
                    <a:pt x="238" y="128"/>
                  </a:lnTo>
                  <a:lnTo>
                    <a:pt x="226" y="128"/>
                  </a:lnTo>
                  <a:lnTo>
                    <a:pt x="226" y="128"/>
                  </a:lnTo>
                  <a:lnTo>
                    <a:pt x="224" y="128"/>
                  </a:lnTo>
                  <a:lnTo>
                    <a:pt x="222" y="126"/>
                  </a:lnTo>
                  <a:lnTo>
                    <a:pt x="218" y="126"/>
                  </a:lnTo>
                  <a:lnTo>
                    <a:pt x="208" y="128"/>
                  </a:lnTo>
                  <a:lnTo>
                    <a:pt x="208" y="128"/>
                  </a:lnTo>
                  <a:lnTo>
                    <a:pt x="198" y="130"/>
                  </a:lnTo>
                  <a:lnTo>
                    <a:pt x="192" y="134"/>
                  </a:lnTo>
                  <a:lnTo>
                    <a:pt x="192" y="134"/>
                  </a:lnTo>
                  <a:lnTo>
                    <a:pt x="188" y="136"/>
                  </a:lnTo>
                  <a:lnTo>
                    <a:pt x="186" y="138"/>
                  </a:lnTo>
                  <a:lnTo>
                    <a:pt x="184" y="138"/>
                  </a:lnTo>
                  <a:lnTo>
                    <a:pt x="184" y="138"/>
                  </a:lnTo>
                  <a:lnTo>
                    <a:pt x="184" y="138"/>
                  </a:lnTo>
                  <a:lnTo>
                    <a:pt x="184" y="140"/>
                  </a:lnTo>
                  <a:lnTo>
                    <a:pt x="186" y="142"/>
                  </a:lnTo>
                  <a:lnTo>
                    <a:pt x="196" y="146"/>
                  </a:lnTo>
                  <a:lnTo>
                    <a:pt x="204" y="148"/>
                  </a:lnTo>
                  <a:lnTo>
                    <a:pt x="208" y="150"/>
                  </a:lnTo>
                  <a:lnTo>
                    <a:pt x="208" y="152"/>
                  </a:lnTo>
                  <a:lnTo>
                    <a:pt x="208" y="152"/>
                  </a:lnTo>
                  <a:lnTo>
                    <a:pt x="206" y="152"/>
                  </a:lnTo>
                  <a:lnTo>
                    <a:pt x="204" y="152"/>
                  </a:lnTo>
                  <a:lnTo>
                    <a:pt x="200" y="152"/>
                  </a:lnTo>
                  <a:lnTo>
                    <a:pt x="196" y="152"/>
                  </a:lnTo>
                  <a:lnTo>
                    <a:pt x="196" y="152"/>
                  </a:lnTo>
                  <a:lnTo>
                    <a:pt x="190" y="154"/>
                  </a:lnTo>
                  <a:lnTo>
                    <a:pt x="184" y="152"/>
                  </a:lnTo>
                  <a:lnTo>
                    <a:pt x="178" y="150"/>
                  </a:lnTo>
                  <a:lnTo>
                    <a:pt x="166" y="152"/>
                  </a:lnTo>
                  <a:lnTo>
                    <a:pt x="166" y="152"/>
                  </a:lnTo>
                  <a:lnTo>
                    <a:pt x="164" y="152"/>
                  </a:lnTo>
                  <a:lnTo>
                    <a:pt x="166" y="152"/>
                  </a:lnTo>
                  <a:lnTo>
                    <a:pt x="166" y="150"/>
                  </a:lnTo>
                  <a:lnTo>
                    <a:pt x="162" y="148"/>
                  </a:lnTo>
                  <a:lnTo>
                    <a:pt x="162" y="148"/>
                  </a:lnTo>
                  <a:lnTo>
                    <a:pt x="152" y="148"/>
                  </a:lnTo>
                  <a:lnTo>
                    <a:pt x="150" y="148"/>
                  </a:lnTo>
                  <a:lnTo>
                    <a:pt x="148" y="148"/>
                  </a:lnTo>
                  <a:lnTo>
                    <a:pt x="148" y="148"/>
                  </a:lnTo>
                  <a:lnTo>
                    <a:pt x="144" y="152"/>
                  </a:lnTo>
                  <a:lnTo>
                    <a:pt x="144" y="152"/>
                  </a:lnTo>
                  <a:lnTo>
                    <a:pt x="144" y="152"/>
                  </a:lnTo>
                  <a:lnTo>
                    <a:pt x="144" y="152"/>
                  </a:lnTo>
                  <a:lnTo>
                    <a:pt x="146" y="154"/>
                  </a:lnTo>
                  <a:lnTo>
                    <a:pt x="146" y="156"/>
                  </a:lnTo>
                  <a:lnTo>
                    <a:pt x="150" y="158"/>
                  </a:lnTo>
                  <a:lnTo>
                    <a:pt x="158" y="158"/>
                  </a:lnTo>
                  <a:lnTo>
                    <a:pt x="158" y="158"/>
                  </a:lnTo>
                  <a:lnTo>
                    <a:pt x="164" y="158"/>
                  </a:lnTo>
                  <a:lnTo>
                    <a:pt x="170" y="160"/>
                  </a:lnTo>
                  <a:lnTo>
                    <a:pt x="170" y="162"/>
                  </a:lnTo>
                  <a:lnTo>
                    <a:pt x="170" y="162"/>
                  </a:lnTo>
                  <a:lnTo>
                    <a:pt x="170" y="162"/>
                  </a:lnTo>
                  <a:lnTo>
                    <a:pt x="168" y="164"/>
                  </a:lnTo>
                  <a:lnTo>
                    <a:pt x="166" y="166"/>
                  </a:lnTo>
                  <a:lnTo>
                    <a:pt x="166" y="166"/>
                  </a:lnTo>
                  <a:lnTo>
                    <a:pt x="164" y="166"/>
                  </a:lnTo>
                  <a:lnTo>
                    <a:pt x="164" y="166"/>
                  </a:lnTo>
                  <a:lnTo>
                    <a:pt x="158" y="164"/>
                  </a:lnTo>
                  <a:lnTo>
                    <a:pt x="150" y="164"/>
                  </a:lnTo>
                  <a:lnTo>
                    <a:pt x="142" y="164"/>
                  </a:lnTo>
                  <a:lnTo>
                    <a:pt x="138" y="162"/>
                  </a:lnTo>
                  <a:lnTo>
                    <a:pt x="138" y="162"/>
                  </a:lnTo>
                  <a:lnTo>
                    <a:pt x="136" y="160"/>
                  </a:lnTo>
                  <a:lnTo>
                    <a:pt x="132" y="160"/>
                  </a:lnTo>
                  <a:lnTo>
                    <a:pt x="122" y="158"/>
                  </a:lnTo>
                  <a:lnTo>
                    <a:pt x="122" y="158"/>
                  </a:lnTo>
                  <a:lnTo>
                    <a:pt x="116" y="158"/>
                  </a:lnTo>
                  <a:lnTo>
                    <a:pt x="116" y="156"/>
                  </a:lnTo>
                  <a:lnTo>
                    <a:pt x="118" y="156"/>
                  </a:lnTo>
                  <a:lnTo>
                    <a:pt x="120" y="156"/>
                  </a:lnTo>
                  <a:lnTo>
                    <a:pt x="118" y="154"/>
                  </a:lnTo>
                  <a:lnTo>
                    <a:pt x="118" y="154"/>
                  </a:lnTo>
                  <a:lnTo>
                    <a:pt x="116" y="152"/>
                  </a:lnTo>
                  <a:lnTo>
                    <a:pt x="116" y="150"/>
                  </a:lnTo>
                  <a:lnTo>
                    <a:pt x="116" y="150"/>
                  </a:lnTo>
                  <a:lnTo>
                    <a:pt x="112" y="150"/>
                  </a:lnTo>
                  <a:lnTo>
                    <a:pt x="112" y="150"/>
                  </a:lnTo>
                  <a:lnTo>
                    <a:pt x="110" y="148"/>
                  </a:lnTo>
                  <a:lnTo>
                    <a:pt x="110" y="148"/>
                  </a:lnTo>
                  <a:lnTo>
                    <a:pt x="110" y="146"/>
                  </a:lnTo>
                  <a:lnTo>
                    <a:pt x="110" y="144"/>
                  </a:lnTo>
                  <a:lnTo>
                    <a:pt x="110" y="144"/>
                  </a:lnTo>
                  <a:lnTo>
                    <a:pt x="110" y="142"/>
                  </a:lnTo>
                  <a:lnTo>
                    <a:pt x="110" y="142"/>
                  </a:lnTo>
                  <a:lnTo>
                    <a:pt x="110" y="140"/>
                  </a:lnTo>
                  <a:lnTo>
                    <a:pt x="110" y="138"/>
                  </a:lnTo>
                  <a:lnTo>
                    <a:pt x="110" y="138"/>
                  </a:lnTo>
                  <a:lnTo>
                    <a:pt x="110" y="136"/>
                  </a:lnTo>
                  <a:lnTo>
                    <a:pt x="108" y="136"/>
                  </a:lnTo>
                  <a:lnTo>
                    <a:pt x="106" y="136"/>
                  </a:lnTo>
                  <a:lnTo>
                    <a:pt x="102" y="136"/>
                  </a:lnTo>
                  <a:lnTo>
                    <a:pt x="102" y="136"/>
                  </a:lnTo>
                  <a:lnTo>
                    <a:pt x="98" y="134"/>
                  </a:lnTo>
                  <a:lnTo>
                    <a:pt x="94" y="134"/>
                  </a:lnTo>
                  <a:lnTo>
                    <a:pt x="90" y="134"/>
                  </a:lnTo>
                  <a:lnTo>
                    <a:pt x="84" y="132"/>
                  </a:lnTo>
                  <a:lnTo>
                    <a:pt x="84" y="132"/>
                  </a:lnTo>
                  <a:lnTo>
                    <a:pt x="80" y="130"/>
                  </a:lnTo>
                  <a:lnTo>
                    <a:pt x="82" y="130"/>
                  </a:lnTo>
                  <a:lnTo>
                    <a:pt x="84" y="128"/>
                  </a:lnTo>
                  <a:lnTo>
                    <a:pt x="78" y="128"/>
                  </a:lnTo>
                  <a:lnTo>
                    <a:pt x="78" y="128"/>
                  </a:lnTo>
                  <a:lnTo>
                    <a:pt x="74" y="126"/>
                  </a:lnTo>
                  <a:lnTo>
                    <a:pt x="74" y="126"/>
                  </a:lnTo>
                  <a:lnTo>
                    <a:pt x="74" y="126"/>
                  </a:lnTo>
                  <a:lnTo>
                    <a:pt x="72" y="124"/>
                  </a:lnTo>
                  <a:lnTo>
                    <a:pt x="66" y="124"/>
                  </a:lnTo>
                  <a:lnTo>
                    <a:pt x="60" y="122"/>
                  </a:lnTo>
                  <a:lnTo>
                    <a:pt x="58" y="122"/>
                  </a:lnTo>
                  <a:lnTo>
                    <a:pt x="56" y="120"/>
                  </a:lnTo>
                  <a:lnTo>
                    <a:pt x="56" y="120"/>
                  </a:lnTo>
                  <a:lnTo>
                    <a:pt x="56" y="118"/>
                  </a:lnTo>
                  <a:lnTo>
                    <a:pt x="58" y="120"/>
                  </a:lnTo>
                  <a:lnTo>
                    <a:pt x="60" y="120"/>
                  </a:lnTo>
                  <a:lnTo>
                    <a:pt x="64" y="120"/>
                  </a:lnTo>
                  <a:lnTo>
                    <a:pt x="64" y="120"/>
                  </a:lnTo>
                  <a:lnTo>
                    <a:pt x="68" y="120"/>
                  </a:lnTo>
                  <a:lnTo>
                    <a:pt x="72" y="120"/>
                  </a:lnTo>
                  <a:lnTo>
                    <a:pt x="74" y="122"/>
                  </a:lnTo>
                  <a:lnTo>
                    <a:pt x="76" y="122"/>
                  </a:lnTo>
                  <a:lnTo>
                    <a:pt x="76" y="122"/>
                  </a:lnTo>
                  <a:lnTo>
                    <a:pt x="78" y="120"/>
                  </a:lnTo>
                  <a:lnTo>
                    <a:pt x="80" y="122"/>
                  </a:lnTo>
                  <a:lnTo>
                    <a:pt x="80" y="122"/>
                  </a:lnTo>
                  <a:lnTo>
                    <a:pt x="82" y="122"/>
                  </a:lnTo>
                  <a:lnTo>
                    <a:pt x="82" y="122"/>
                  </a:lnTo>
                  <a:lnTo>
                    <a:pt x="86" y="122"/>
                  </a:lnTo>
                  <a:lnTo>
                    <a:pt x="88" y="124"/>
                  </a:lnTo>
                  <a:lnTo>
                    <a:pt x="90" y="124"/>
                  </a:lnTo>
                  <a:lnTo>
                    <a:pt x="92" y="124"/>
                  </a:lnTo>
                  <a:lnTo>
                    <a:pt x="92" y="124"/>
                  </a:lnTo>
                  <a:lnTo>
                    <a:pt x="96" y="122"/>
                  </a:lnTo>
                  <a:lnTo>
                    <a:pt x="98" y="126"/>
                  </a:lnTo>
                  <a:lnTo>
                    <a:pt x="102" y="126"/>
                  </a:lnTo>
                  <a:lnTo>
                    <a:pt x="108" y="128"/>
                  </a:lnTo>
                  <a:lnTo>
                    <a:pt x="118" y="130"/>
                  </a:lnTo>
                  <a:lnTo>
                    <a:pt x="134" y="130"/>
                  </a:lnTo>
                  <a:lnTo>
                    <a:pt x="134" y="130"/>
                  </a:lnTo>
                  <a:lnTo>
                    <a:pt x="156" y="132"/>
                  </a:lnTo>
                  <a:lnTo>
                    <a:pt x="168" y="134"/>
                  </a:lnTo>
                  <a:lnTo>
                    <a:pt x="178" y="134"/>
                  </a:lnTo>
                  <a:lnTo>
                    <a:pt x="178" y="134"/>
                  </a:lnTo>
                  <a:lnTo>
                    <a:pt x="186" y="132"/>
                  </a:lnTo>
                  <a:lnTo>
                    <a:pt x="192" y="128"/>
                  </a:lnTo>
                  <a:lnTo>
                    <a:pt x="198" y="124"/>
                  </a:lnTo>
                  <a:lnTo>
                    <a:pt x="198" y="124"/>
                  </a:lnTo>
                  <a:lnTo>
                    <a:pt x="200" y="122"/>
                  </a:lnTo>
                  <a:lnTo>
                    <a:pt x="200" y="122"/>
                  </a:lnTo>
                  <a:lnTo>
                    <a:pt x="200" y="120"/>
                  </a:lnTo>
                  <a:lnTo>
                    <a:pt x="200" y="120"/>
                  </a:lnTo>
                  <a:lnTo>
                    <a:pt x="200" y="120"/>
                  </a:lnTo>
                  <a:lnTo>
                    <a:pt x="200" y="120"/>
                  </a:lnTo>
                  <a:lnTo>
                    <a:pt x="200" y="118"/>
                  </a:lnTo>
                  <a:lnTo>
                    <a:pt x="196" y="114"/>
                  </a:lnTo>
                  <a:lnTo>
                    <a:pt x="190" y="110"/>
                  </a:lnTo>
                  <a:lnTo>
                    <a:pt x="190" y="110"/>
                  </a:lnTo>
                  <a:lnTo>
                    <a:pt x="186" y="110"/>
                  </a:lnTo>
                  <a:lnTo>
                    <a:pt x="184" y="108"/>
                  </a:lnTo>
                  <a:lnTo>
                    <a:pt x="182" y="108"/>
                  </a:lnTo>
                  <a:lnTo>
                    <a:pt x="182" y="108"/>
                  </a:lnTo>
                  <a:lnTo>
                    <a:pt x="178" y="106"/>
                  </a:lnTo>
                  <a:lnTo>
                    <a:pt x="170" y="104"/>
                  </a:lnTo>
                  <a:lnTo>
                    <a:pt x="162" y="102"/>
                  </a:lnTo>
                  <a:lnTo>
                    <a:pt x="154" y="102"/>
                  </a:lnTo>
                  <a:lnTo>
                    <a:pt x="154" y="102"/>
                  </a:lnTo>
                  <a:lnTo>
                    <a:pt x="150" y="102"/>
                  </a:lnTo>
                  <a:lnTo>
                    <a:pt x="144" y="102"/>
                  </a:lnTo>
                  <a:lnTo>
                    <a:pt x="132" y="98"/>
                  </a:lnTo>
                  <a:lnTo>
                    <a:pt x="122" y="96"/>
                  </a:lnTo>
                  <a:lnTo>
                    <a:pt x="116" y="94"/>
                  </a:lnTo>
                  <a:lnTo>
                    <a:pt x="114" y="96"/>
                  </a:lnTo>
                  <a:lnTo>
                    <a:pt x="114" y="96"/>
                  </a:lnTo>
                  <a:lnTo>
                    <a:pt x="110" y="96"/>
                  </a:lnTo>
                  <a:lnTo>
                    <a:pt x="106" y="96"/>
                  </a:lnTo>
                  <a:lnTo>
                    <a:pt x="94" y="92"/>
                  </a:lnTo>
                  <a:lnTo>
                    <a:pt x="84" y="90"/>
                  </a:lnTo>
                  <a:lnTo>
                    <a:pt x="74" y="90"/>
                  </a:lnTo>
                  <a:lnTo>
                    <a:pt x="74" y="90"/>
                  </a:lnTo>
                  <a:lnTo>
                    <a:pt x="56" y="90"/>
                  </a:lnTo>
                  <a:lnTo>
                    <a:pt x="56" y="90"/>
                  </a:lnTo>
                  <a:lnTo>
                    <a:pt x="52" y="92"/>
                  </a:lnTo>
                  <a:lnTo>
                    <a:pt x="48" y="90"/>
                  </a:lnTo>
                  <a:lnTo>
                    <a:pt x="48" y="90"/>
                  </a:lnTo>
                  <a:lnTo>
                    <a:pt x="40" y="90"/>
                  </a:lnTo>
                  <a:lnTo>
                    <a:pt x="32" y="88"/>
                  </a:lnTo>
                  <a:lnTo>
                    <a:pt x="32" y="88"/>
                  </a:lnTo>
                  <a:lnTo>
                    <a:pt x="36" y="88"/>
                  </a:lnTo>
                  <a:lnTo>
                    <a:pt x="42" y="88"/>
                  </a:lnTo>
                  <a:lnTo>
                    <a:pt x="44" y="86"/>
                  </a:lnTo>
                  <a:lnTo>
                    <a:pt x="44" y="86"/>
                  </a:lnTo>
                  <a:lnTo>
                    <a:pt x="34" y="84"/>
                  </a:lnTo>
                  <a:lnTo>
                    <a:pt x="30" y="84"/>
                  </a:lnTo>
                  <a:lnTo>
                    <a:pt x="28" y="84"/>
                  </a:lnTo>
                  <a:lnTo>
                    <a:pt x="28" y="86"/>
                  </a:lnTo>
                  <a:lnTo>
                    <a:pt x="28" y="86"/>
                  </a:lnTo>
                  <a:lnTo>
                    <a:pt x="28" y="88"/>
                  </a:lnTo>
                  <a:lnTo>
                    <a:pt x="24" y="86"/>
                  </a:lnTo>
                  <a:lnTo>
                    <a:pt x="20" y="86"/>
                  </a:lnTo>
                  <a:lnTo>
                    <a:pt x="14" y="86"/>
                  </a:lnTo>
                  <a:lnTo>
                    <a:pt x="14" y="86"/>
                  </a:lnTo>
                  <a:lnTo>
                    <a:pt x="14" y="90"/>
                  </a:lnTo>
                  <a:lnTo>
                    <a:pt x="12" y="90"/>
                  </a:lnTo>
                  <a:lnTo>
                    <a:pt x="10" y="90"/>
                  </a:lnTo>
                  <a:lnTo>
                    <a:pt x="8" y="90"/>
                  </a:lnTo>
                  <a:lnTo>
                    <a:pt x="8" y="90"/>
                  </a:lnTo>
                  <a:lnTo>
                    <a:pt x="4" y="96"/>
                  </a:lnTo>
                  <a:lnTo>
                    <a:pt x="2" y="100"/>
                  </a:lnTo>
                  <a:lnTo>
                    <a:pt x="0" y="104"/>
                  </a:lnTo>
                  <a:lnTo>
                    <a:pt x="0" y="104"/>
                  </a:lnTo>
                  <a:lnTo>
                    <a:pt x="4" y="108"/>
                  </a:lnTo>
                  <a:lnTo>
                    <a:pt x="6" y="108"/>
                  </a:lnTo>
                  <a:lnTo>
                    <a:pt x="8" y="108"/>
                  </a:lnTo>
                  <a:lnTo>
                    <a:pt x="12" y="112"/>
                  </a:lnTo>
                  <a:lnTo>
                    <a:pt x="12" y="112"/>
                  </a:lnTo>
                  <a:lnTo>
                    <a:pt x="16" y="116"/>
                  </a:lnTo>
                  <a:lnTo>
                    <a:pt x="16" y="118"/>
                  </a:lnTo>
                  <a:lnTo>
                    <a:pt x="16" y="122"/>
                  </a:lnTo>
                  <a:lnTo>
                    <a:pt x="16" y="124"/>
                  </a:lnTo>
                  <a:lnTo>
                    <a:pt x="16" y="126"/>
                  </a:lnTo>
                  <a:lnTo>
                    <a:pt x="24" y="132"/>
                  </a:lnTo>
                  <a:lnTo>
                    <a:pt x="24" y="132"/>
                  </a:lnTo>
                  <a:lnTo>
                    <a:pt x="32" y="138"/>
                  </a:lnTo>
                  <a:lnTo>
                    <a:pt x="34" y="142"/>
                  </a:lnTo>
                  <a:lnTo>
                    <a:pt x="34" y="144"/>
                  </a:lnTo>
                  <a:lnTo>
                    <a:pt x="32" y="144"/>
                  </a:lnTo>
                  <a:lnTo>
                    <a:pt x="32" y="144"/>
                  </a:lnTo>
                  <a:lnTo>
                    <a:pt x="30" y="146"/>
                  </a:lnTo>
                  <a:lnTo>
                    <a:pt x="32" y="148"/>
                  </a:lnTo>
                  <a:lnTo>
                    <a:pt x="34" y="152"/>
                  </a:lnTo>
                  <a:lnTo>
                    <a:pt x="38" y="154"/>
                  </a:lnTo>
                  <a:lnTo>
                    <a:pt x="38" y="154"/>
                  </a:lnTo>
                  <a:lnTo>
                    <a:pt x="40" y="156"/>
                  </a:lnTo>
                  <a:lnTo>
                    <a:pt x="36" y="158"/>
                  </a:lnTo>
                  <a:lnTo>
                    <a:pt x="36" y="160"/>
                  </a:lnTo>
                  <a:lnTo>
                    <a:pt x="38" y="162"/>
                  </a:lnTo>
                  <a:lnTo>
                    <a:pt x="38" y="162"/>
                  </a:lnTo>
                  <a:lnTo>
                    <a:pt x="46" y="166"/>
                  </a:lnTo>
                  <a:lnTo>
                    <a:pt x="48" y="168"/>
                  </a:lnTo>
                  <a:lnTo>
                    <a:pt x="48" y="170"/>
                  </a:lnTo>
                  <a:lnTo>
                    <a:pt x="46" y="172"/>
                  </a:lnTo>
                  <a:lnTo>
                    <a:pt x="44" y="172"/>
                  </a:lnTo>
                  <a:lnTo>
                    <a:pt x="44" y="174"/>
                  </a:lnTo>
                  <a:lnTo>
                    <a:pt x="54" y="178"/>
                  </a:lnTo>
                  <a:lnTo>
                    <a:pt x="54" y="178"/>
                  </a:lnTo>
                  <a:lnTo>
                    <a:pt x="62" y="182"/>
                  </a:lnTo>
                  <a:lnTo>
                    <a:pt x="62" y="186"/>
                  </a:lnTo>
                  <a:lnTo>
                    <a:pt x="60" y="190"/>
                  </a:lnTo>
                  <a:lnTo>
                    <a:pt x="56" y="194"/>
                  </a:lnTo>
                  <a:lnTo>
                    <a:pt x="56" y="194"/>
                  </a:lnTo>
                  <a:lnTo>
                    <a:pt x="54" y="196"/>
                  </a:lnTo>
                  <a:lnTo>
                    <a:pt x="54" y="198"/>
                  </a:lnTo>
                  <a:lnTo>
                    <a:pt x="54" y="200"/>
                  </a:lnTo>
                  <a:lnTo>
                    <a:pt x="52" y="200"/>
                  </a:lnTo>
                  <a:lnTo>
                    <a:pt x="52" y="200"/>
                  </a:lnTo>
                  <a:lnTo>
                    <a:pt x="48" y="200"/>
                  </a:lnTo>
                  <a:lnTo>
                    <a:pt x="46" y="204"/>
                  </a:lnTo>
                  <a:lnTo>
                    <a:pt x="42" y="208"/>
                  </a:lnTo>
                  <a:lnTo>
                    <a:pt x="34" y="212"/>
                  </a:lnTo>
                  <a:lnTo>
                    <a:pt x="34" y="212"/>
                  </a:lnTo>
                  <a:lnTo>
                    <a:pt x="26" y="218"/>
                  </a:lnTo>
                  <a:lnTo>
                    <a:pt x="22" y="220"/>
                  </a:lnTo>
                  <a:lnTo>
                    <a:pt x="22" y="224"/>
                  </a:lnTo>
                  <a:lnTo>
                    <a:pt x="22" y="224"/>
                  </a:lnTo>
                  <a:lnTo>
                    <a:pt x="28" y="222"/>
                  </a:lnTo>
                  <a:lnTo>
                    <a:pt x="30" y="222"/>
                  </a:lnTo>
                  <a:lnTo>
                    <a:pt x="28" y="224"/>
                  </a:lnTo>
                  <a:lnTo>
                    <a:pt x="28" y="224"/>
                  </a:lnTo>
                  <a:lnTo>
                    <a:pt x="26" y="224"/>
                  </a:lnTo>
                  <a:lnTo>
                    <a:pt x="30" y="226"/>
                  </a:lnTo>
                  <a:lnTo>
                    <a:pt x="38" y="226"/>
                  </a:lnTo>
                  <a:lnTo>
                    <a:pt x="38" y="226"/>
                  </a:lnTo>
                  <a:lnTo>
                    <a:pt x="42" y="226"/>
                  </a:lnTo>
                  <a:lnTo>
                    <a:pt x="44" y="228"/>
                  </a:lnTo>
                  <a:lnTo>
                    <a:pt x="48" y="230"/>
                  </a:lnTo>
                  <a:lnTo>
                    <a:pt x="52" y="230"/>
                  </a:lnTo>
                  <a:lnTo>
                    <a:pt x="52" y="230"/>
                  </a:lnTo>
                  <a:lnTo>
                    <a:pt x="56" y="230"/>
                  </a:lnTo>
                  <a:lnTo>
                    <a:pt x="58" y="230"/>
                  </a:lnTo>
                  <a:lnTo>
                    <a:pt x="64" y="230"/>
                  </a:lnTo>
                  <a:lnTo>
                    <a:pt x="64" y="230"/>
                  </a:lnTo>
                  <a:lnTo>
                    <a:pt x="64" y="232"/>
                  </a:lnTo>
                  <a:lnTo>
                    <a:pt x="64" y="234"/>
                  </a:lnTo>
                  <a:lnTo>
                    <a:pt x="62" y="236"/>
                  </a:lnTo>
                  <a:lnTo>
                    <a:pt x="58" y="236"/>
                  </a:lnTo>
                  <a:lnTo>
                    <a:pt x="58" y="236"/>
                  </a:lnTo>
                  <a:lnTo>
                    <a:pt x="48" y="234"/>
                  </a:lnTo>
                  <a:lnTo>
                    <a:pt x="46" y="234"/>
                  </a:lnTo>
                  <a:lnTo>
                    <a:pt x="44" y="236"/>
                  </a:lnTo>
                  <a:lnTo>
                    <a:pt x="44" y="236"/>
                  </a:lnTo>
                  <a:lnTo>
                    <a:pt x="42" y="240"/>
                  </a:lnTo>
                  <a:lnTo>
                    <a:pt x="38" y="238"/>
                  </a:lnTo>
                  <a:lnTo>
                    <a:pt x="36" y="238"/>
                  </a:lnTo>
                  <a:lnTo>
                    <a:pt x="34" y="240"/>
                  </a:lnTo>
                  <a:lnTo>
                    <a:pt x="34" y="240"/>
                  </a:lnTo>
                  <a:lnTo>
                    <a:pt x="34" y="242"/>
                  </a:lnTo>
                  <a:lnTo>
                    <a:pt x="32" y="242"/>
                  </a:lnTo>
                  <a:lnTo>
                    <a:pt x="30" y="240"/>
                  </a:lnTo>
                  <a:lnTo>
                    <a:pt x="28" y="240"/>
                  </a:lnTo>
                  <a:lnTo>
                    <a:pt x="28" y="240"/>
                  </a:lnTo>
                  <a:lnTo>
                    <a:pt x="28" y="240"/>
                  </a:lnTo>
                  <a:lnTo>
                    <a:pt x="28" y="242"/>
                  </a:lnTo>
                  <a:lnTo>
                    <a:pt x="30" y="242"/>
                  </a:lnTo>
                  <a:lnTo>
                    <a:pt x="28" y="244"/>
                  </a:lnTo>
                  <a:lnTo>
                    <a:pt x="28" y="244"/>
                  </a:lnTo>
                  <a:lnTo>
                    <a:pt x="32" y="246"/>
                  </a:lnTo>
                  <a:lnTo>
                    <a:pt x="32" y="248"/>
                  </a:lnTo>
                  <a:lnTo>
                    <a:pt x="30" y="252"/>
                  </a:lnTo>
                  <a:lnTo>
                    <a:pt x="30" y="266"/>
                  </a:lnTo>
                  <a:lnTo>
                    <a:pt x="30" y="266"/>
                  </a:lnTo>
                  <a:lnTo>
                    <a:pt x="28" y="270"/>
                  </a:lnTo>
                  <a:lnTo>
                    <a:pt x="30" y="270"/>
                  </a:lnTo>
                  <a:lnTo>
                    <a:pt x="32" y="270"/>
                  </a:lnTo>
                  <a:lnTo>
                    <a:pt x="32" y="274"/>
                  </a:lnTo>
                  <a:lnTo>
                    <a:pt x="32" y="274"/>
                  </a:lnTo>
                  <a:lnTo>
                    <a:pt x="30" y="278"/>
                  </a:lnTo>
                  <a:lnTo>
                    <a:pt x="32" y="278"/>
                  </a:lnTo>
                  <a:lnTo>
                    <a:pt x="34" y="280"/>
                  </a:lnTo>
                  <a:lnTo>
                    <a:pt x="36" y="286"/>
                  </a:lnTo>
                  <a:lnTo>
                    <a:pt x="36" y="286"/>
                  </a:lnTo>
                  <a:lnTo>
                    <a:pt x="40" y="288"/>
                  </a:lnTo>
                  <a:lnTo>
                    <a:pt x="48" y="288"/>
                  </a:lnTo>
                  <a:lnTo>
                    <a:pt x="56" y="288"/>
                  </a:lnTo>
                  <a:lnTo>
                    <a:pt x="58" y="290"/>
                  </a:lnTo>
                  <a:lnTo>
                    <a:pt x="58" y="290"/>
                  </a:lnTo>
                  <a:lnTo>
                    <a:pt x="58" y="290"/>
                  </a:lnTo>
                  <a:lnTo>
                    <a:pt x="60" y="292"/>
                  </a:lnTo>
                  <a:lnTo>
                    <a:pt x="60" y="292"/>
                  </a:lnTo>
                  <a:lnTo>
                    <a:pt x="64" y="290"/>
                  </a:lnTo>
                  <a:lnTo>
                    <a:pt x="72" y="284"/>
                  </a:lnTo>
                  <a:lnTo>
                    <a:pt x="72" y="284"/>
                  </a:lnTo>
                  <a:lnTo>
                    <a:pt x="74" y="284"/>
                  </a:lnTo>
                  <a:lnTo>
                    <a:pt x="78" y="286"/>
                  </a:lnTo>
                  <a:lnTo>
                    <a:pt x="82" y="288"/>
                  </a:lnTo>
                  <a:lnTo>
                    <a:pt x="82" y="288"/>
                  </a:lnTo>
                  <a:lnTo>
                    <a:pt x="86" y="290"/>
                  </a:lnTo>
                  <a:lnTo>
                    <a:pt x="86" y="292"/>
                  </a:lnTo>
                  <a:lnTo>
                    <a:pt x="84" y="294"/>
                  </a:lnTo>
                  <a:lnTo>
                    <a:pt x="84" y="296"/>
                  </a:lnTo>
                  <a:lnTo>
                    <a:pt x="88" y="300"/>
                  </a:lnTo>
                  <a:lnTo>
                    <a:pt x="88" y="300"/>
                  </a:lnTo>
                  <a:lnTo>
                    <a:pt x="92" y="302"/>
                  </a:lnTo>
                  <a:lnTo>
                    <a:pt x="92" y="306"/>
                  </a:lnTo>
                  <a:lnTo>
                    <a:pt x="92" y="306"/>
                  </a:lnTo>
                  <a:lnTo>
                    <a:pt x="92" y="306"/>
                  </a:lnTo>
                  <a:lnTo>
                    <a:pt x="94" y="308"/>
                  </a:lnTo>
                  <a:lnTo>
                    <a:pt x="108" y="314"/>
                  </a:lnTo>
                  <a:lnTo>
                    <a:pt x="108" y="314"/>
                  </a:lnTo>
                  <a:lnTo>
                    <a:pt x="112" y="314"/>
                  </a:lnTo>
                  <a:lnTo>
                    <a:pt x="116" y="314"/>
                  </a:lnTo>
                  <a:lnTo>
                    <a:pt x="116" y="314"/>
                  </a:lnTo>
                  <a:lnTo>
                    <a:pt x="120" y="316"/>
                  </a:lnTo>
                  <a:lnTo>
                    <a:pt x="120" y="318"/>
                  </a:lnTo>
                  <a:lnTo>
                    <a:pt x="118" y="318"/>
                  </a:lnTo>
                  <a:lnTo>
                    <a:pt x="122" y="320"/>
                  </a:lnTo>
                  <a:lnTo>
                    <a:pt x="122" y="320"/>
                  </a:lnTo>
                  <a:lnTo>
                    <a:pt x="126" y="320"/>
                  </a:lnTo>
                  <a:lnTo>
                    <a:pt x="130" y="320"/>
                  </a:lnTo>
                  <a:lnTo>
                    <a:pt x="130" y="320"/>
                  </a:lnTo>
                  <a:lnTo>
                    <a:pt x="134" y="324"/>
                  </a:lnTo>
                  <a:lnTo>
                    <a:pt x="136" y="324"/>
                  </a:lnTo>
                  <a:lnTo>
                    <a:pt x="140" y="326"/>
                  </a:lnTo>
                  <a:lnTo>
                    <a:pt x="140" y="326"/>
                  </a:lnTo>
                  <a:lnTo>
                    <a:pt x="142" y="328"/>
                  </a:lnTo>
                  <a:lnTo>
                    <a:pt x="144" y="330"/>
                  </a:lnTo>
                  <a:lnTo>
                    <a:pt x="142" y="334"/>
                  </a:lnTo>
                  <a:lnTo>
                    <a:pt x="136" y="336"/>
                  </a:lnTo>
                  <a:lnTo>
                    <a:pt x="136" y="336"/>
                  </a:lnTo>
                  <a:lnTo>
                    <a:pt x="128" y="338"/>
                  </a:lnTo>
                  <a:lnTo>
                    <a:pt x="124" y="338"/>
                  </a:lnTo>
                  <a:lnTo>
                    <a:pt x="120" y="336"/>
                  </a:lnTo>
                  <a:lnTo>
                    <a:pt x="120" y="336"/>
                  </a:lnTo>
                  <a:lnTo>
                    <a:pt x="116" y="334"/>
                  </a:lnTo>
                  <a:lnTo>
                    <a:pt x="114" y="334"/>
                  </a:lnTo>
                  <a:lnTo>
                    <a:pt x="112" y="336"/>
                  </a:lnTo>
                  <a:lnTo>
                    <a:pt x="112" y="338"/>
                  </a:lnTo>
                  <a:lnTo>
                    <a:pt x="112" y="342"/>
                  </a:lnTo>
                  <a:lnTo>
                    <a:pt x="122" y="354"/>
                  </a:lnTo>
                  <a:lnTo>
                    <a:pt x="122" y="354"/>
                  </a:lnTo>
                  <a:lnTo>
                    <a:pt x="124" y="354"/>
                  </a:lnTo>
                  <a:lnTo>
                    <a:pt x="126" y="352"/>
                  </a:lnTo>
                  <a:lnTo>
                    <a:pt x="130" y="352"/>
                  </a:lnTo>
                  <a:lnTo>
                    <a:pt x="142" y="352"/>
                  </a:lnTo>
                  <a:lnTo>
                    <a:pt x="142" y="352"/>
                  </a:lnTo>
                  <a:lnTo>
                    <a:pt x="156" y="352"/>
                  </a:lnTo>
                  <a:lnTo>
                    <a:pt x="160" y="354"/>
                  </a:lnTo>
                  <a:lnTo>
                    <a:pt x="160" y="356"/>
                  </a:lnTo>
                  <a:lnTo>
                    <a:pt x="164" y="358"/>
                  </a:lnTo>
                  <a:lnTo>
                    <a:pt x="164" y="358"/>
                  </a:lnTo>
                  <a:lnTo>
                    <a:pt x="168" y="358"/>
                  </a:lnTo>
                  <a:lnTo>
                    <a:pt x="168" y="362"/>
                  </a:lnTo>
                  <a:lnTo>
                    <a:pt x="166" y="368"/>
                  </a:lnTo>
                  <a:lnTo>
                    <a:pt x="164" y="372"/>
                  </a:lnTo>
                  <a:lnTo>
                    <a:pt x="166" y="372"/>
                  </a:lnTo>
                  <a:lnTo>
                    <a:pt x="170" y="372"/>
                  </a:lnTo>
                  <a:lnTo>
                    <a:pt x="170" y="372"/>
                  </a:lnTo>
                  <a:lnTo>
                    <a:pt x="182" y="372"/>
                  </a:lnTo>
                  <a:lnTo>
                    <a:pt x="182" y="374"/>
                  </a:lnTo>
                  <a:lnTo>
                    <a:pt x="188" y="378"/>
                  </a:lnTo>
                  <a:lnTo>
                    <a:pt x="188" y="378"/>
                  </a:lnTo>
                  <a:lnTo>
                    <a:pt x="192" y="380"/>
                  </a:lnTo>
                  <a:lnTo>
                    <a:pt x="194" y="384"/>
                  </a:lnTo>
                  <a:lnTo>
                    <a:pt x="194" y="386"/>
                  </a:lnTo>
                  <a:lnTo>
                    <a:pt x="194" y="388"/>
                  </a:lnTo>
                  <a:lnTo>
                    <a:pt x="192" y="392"/>
                  </a:lnTo>
                  <a:lnTo>
                    <a:pt x="192" y="392"/>
                  </a:lnTo>
                  <a:lnTo>
                    <a:pt x="196" y="394"/>
                  </a:lnTo>
                  <a:lnTo>
                    <a:pt x="196" y="394"/>
                  </a:lnTo>
                  <a:lnTo>
                    <a:pt x="206" y="398"/>
                  </a:lnTo>
                  <a:lnTo>
                    <a:pt x="208" y="402"/>
                  </a:lnTo>
                  <a:lnTo>
                    <a:pt x="212" y="402"/>
                  </a:lnTo>
                  <a:lnTo>
                    <a:pt x="220" y="398"/>
                  </a:lnTo>
                  <a:lnTo>
                    <a:pt x="220" y="398"/>
                  </a:lnTo>
                  <a:lnTo>
                    <a:pt x="226" y="396"/>
                  </a:lnTo>
                  <a:lnTo>
                    <a:pt x="228" y="396"/>
                  </a:lnTo>
                  <a:lnTo>
                    <a:pt x="234" y="398"/>
                  </a:lnTo>
                  <a:lnTo>
                    <a:pt x="242" y="404"/>
                  </a:lnTo>
                  <a:lnTo>
                    <a:pt x="246" y="406"/>
                  </a:lnTo>
                  <a:lnTo>
                    <a:pt x="252" y="406"/>
                  </a:lnTo>
                  <a:lnTo>
                    <a:pt x="252" y="406"/>
                  </a:lnTo>
                  <a:lnTo>
                    <a:pt x="260" y="406"/>
                  </a:lnTo>
                  <a:lnTo>
                    <a:pt x="264" y="408"/>
                  </a:lnTo>
                  <a:lnTo>
                    <a:pt x="268" y="410"/>
                  </a:lnTo>
                  <a:lnTo>
                    <a:pt x="278" y="410"/>
                  </a:lnTo>
                  <a:lnTo>
                    <a:pt x="278" y="410"/>
                  </a:lnTo>
                  <a:lnTo>
                    <a:pt x="284" y="412"/>
                  </a:lnTo>
                  <a:lnTo>
                    <a:pt x="284" y="412"/>
                  </a:lnTo>
                  <a:lnTo>
                    <a:pt x="280" y="418"/>
                  </a:lnTo>
                  <a:lnTo>
                    <a:pt x="276" y="422"/>
                  </a:lnTo>
                  <a:lnTo>
                    <a:pt x="274" y="422"/>
                  </a:lnTo>
                  <a:lnTo>
                    <a:pt x="278" y="424"/>
                  </a:lnTo>
                  <a:lnTo>
                    <a:pt x="278" y="424"/>
                  </a:lnTo>
                  <a:lnTo>
                    <a:pt x="280" y="424"/>
                  </a:lnTo>
                  <a:lnTo>
                    <a:pt x="280" y="426"/>
                  </a:lnTo>
                  <a:lnTo>
                    <a:pt x="278" y="430"/>
                  </a:lnTo>
                  <a:lnTo>
                    <a:pt x="278" y="432"/>
                  </a:lnTo>
                  <a:lnTo>
                    <a:pt x="280" y="432"/>
                  </a:lnTo>
                  <a:lnTo>
                    <a:pt x="280" y="432"/>
                  </a:lnTo>
                  <a:lnTo>
                    <a:pt x="284" y="436"/>
                  </a:lnTo>
                  <a:lnTo>
                    <a:pt x="286" y="438"/>
                  </a:lnTo>
                  <a:lnTo>
                    <a:pt x="286" y="440"/>
                  </a:lnTo>
                  <a:lnTo>
                    <a:pt x="284" y="444"/>
                  </a:lnTo>
                  <a:lnTo>
                    <a:pt x="280" y="448"/>
                  </a:lnTo>
                  <a:lnTo>
                    <a:pt x="274" y="452"/>
                  </a:lnTo>
                  <a:lnTo>
                    <a:pt x="274" y="452"/>
                  </a:lnTo>
                  <a:lnTo>
                    <a:pt x="270" y="454"/>
                  </a:lnTo>
                  <a:lnTo>
                    <a:pt x="264" y="458"/>
                  </a:lnTo>
                  <a:lnTo>
                    <a:pt x="262" y="462"/>
                  </a:lnTo>
                  <a:lnTo>
                    <a:pt x="262" y="470"/>
                  </a:lnTo>
                  <a:lnTo>
                    <a:pt x="262" y="470"/>
                  </a:lnTo>
                  <a:lnTo>
                    <a:pt x="282" y="466"/>
                  </a:lnTo>
                  <a:lnTo>
                    <a:pt x="284" y="466"/>
                  </a:lnTo>
                  <a:lnTo>
                    <a:pt x="284" y="468"/>
                  </a:lnTo>
                  <a:lnTo>
                    <a:pt x="280" y="472"/>
                  </a:lnTo>
                  <a:lnTo>
                    <a:pt x="280" y="472"/>
                  </a:lnTo>
                  <a:lnTo>
                    <a:pt x="274" y="476"/>
                  </a:lnTo>
                  <a:lnTo>
                    <a:pt x="268" y="478"/>
                  </a:lnTo>
                  <a:lnTo>
                    <a:pt x="262" y="478"/>
                  </a:lnTo>
                  <a:lnTo>
                    <a:pt x="260" y="478"/>
                  </a:lnTo>
                  <a:lnTo>
                    <a:pt x="268" y="484"/>
                  </a:lnTo>
                  <a:lnTo>
                    <a:pt x="268" y="484"/>
                  </a:lnTo>
                  <a:lnTo>
                    <a:pt x="274" y="492"/>
                  </a:lnTo>
                  <a:lnTo>
                    <a:pt x="274" y="492"/>
                  </a:lnTo>
                  <a:lnTo>
                    <a:pt x="272" y="492"/>
                  </a:lnTo>
                  <a:lnTo>
                    <a:pt x="266" y="492"/>
                  </a:lnTo>
                  <a:lnTo>
                    <a:pt x="264" y="494"/>
                  </a:lnTo>
                  <a:lnTo>
                    <a:pt x="262" y="498"/>
                  </a:lnTo>
                  <a:lnTo>
                    <a:pt x="262" y="498"/>
                  </a:lnTo>
                  <a:lnTo>
                    <a:pt x="258" y="502"/>
                  </a:lnTo>
                  <a:lnTo>
                    <a:pt x="256" y="506"/>
                  </a:lnTo>
                  <a:lnTo>
                    <a:pt x="252" y="506"/>
                  </a:lnTo>
                  <a:lnTo>
                    <a:pt x="248" y="506"/>
                  </a:lnTo>
                  <a:lnTo>
                    <a:pt x="250" y="510"/>
                  </a:lnTo>
                  <a:lnTo>
                    <a:pt x="250" y="510"/>
                  </a:lnTo>
                  <a:lnTo>
                    <a:pt x="252" y="512"/>
                  </a:lnTo>
                  <a:lnTo>
                    <a:pt x="256" y="514"/>
                  </a:lnTo>
                  <a:lnTo>
                    <a:pt x="268" y="518"/>
                  </a:lnTo>
                  <a:lnTo>
                    <a:pt x="282" y="524"/>
                  </a:lnTo>
                  <a:lnTo>
                    <a:pt x="290" y="528"/>
                  </a:lnTo>
                  <a:lnTo>
                    <a:pt x="298" y="534"/>
                  </a:lnTo>
                  <a:lnTo>
                    <a:pt x="298" y="534"/>
                  </a:lnTo>
                  <a:lnTo>
                    <a:pt x="300" y="534"/>
                  </a:lnTo>
                  <a:lnTo>
                    <a:pt x="304" y="532"/>
                  </a:lnTo>
                  <a:lnTo>
                    <a:pt x="312" y="532"/>
                  </a:lnTo>
                  <a:lnTo>
                    <a:pt x="322" y="536"/>
                  </a:lnTo>
                  <a:lnTo>
                    <a:pt x="322" y="536"/>
                  </a:lnTo>
                  <a:lnTo>
                    <a:pt x="338" y="540"/>
                  </a:lnTo>
                  <a:lnTo>
                    <a:pt x="352" y="542"/>
                  </a:lnTo>
                  <a:lnTo>
                    <a:pt x="364" y="544"/>
                  </a:lnTo>
                  <a:lnTo>
                    <a:pt x="370" y="546"/>
                  </a:lnTo>
                  <a:lnTo>
                    <a:pt x="376" y="550"/>
                  </a:lnTo>
                  <a:lnTo>
                    <a:pt x="376" y="550"/>
                  </a:lnTo>
                  <a:lnTo>
                    <a:pt x="386" y="556"/>
                  </a:lnTo>
                  <a:lnTo>
                    <a:pt x="392" y="556"/>
                  </a:lnTo>
                  <a:lnTo>
                    <a:pt x="400" y="554"/>
                  </a:lnTo>
                  <a:lnTo>
                    <a:pt x="406" y="554"/>
                  </a:lnTo>
                  <a:lnTo>
                    <a:pt x="414" y="556"/>
                  </a:lnTo>
                  <a:lnTo>
                    <a:pt x="414" y="556"/>
                  </a:lnTo>
                  <a:lnTo>
                    <a:pt x="422" y="560"/>
                  </a:lnTo>
                  <a:lnTo>
                    <a:pt x="426" y="564"/>
                  </a:lnTo>
                  <a:lnTo>
                    <a:pt x="432" y="570"/>
                  </a:lnTo>
                  <a:lnTo>
                    <a:pt x="448" y="578"/>
                  </a:lnTo>
                  <a:lnTo>
                    <a:pt x="448" y="578"/>
                  </a:lnTo>
                  <a:lnTo>
                    <a:pt x="462" y="584"/>
                  </a:lnTo>
                  <a:lnTo>
                    <a:pt x="470" y="584"/>
                  </a:lnTo>
                  <a:lnTo>
                    <a:pt x="478" y="580"/>
                  </a:lnTo>
                  <a:lnTo>
                    <a:pt x="484" y="576"/>
                  </a:lnTo>
                  <a:lnTo>
                    <a:pt x="484" y="576"/>
                  </a:lnTo>
                  <a:lnTo>
                    <a:pt x="472" y="566"/>
                  </a:lnTo>
                  <a:lnTo>
                    <a:pt x="464" y="556"/>
                  </a:lnTo>
                  <a:lnTo>
                    <a:pt x="460" y="546"/>
                  </a:lnTo>
                  <a:lnTo>
                    <a:pt x="456" y="536"/>
                  </a:lnTo>
                  <a:lnTo>
                    <a:pt x="456" y="536"/>
                  </a:lnTo>
                  <a:lnTo>
                    <a:pt x="454" y="532"/>
                  </a:lnTo>
                  <a:lnTo>
                    <a:pt x="450" y="528"/>
                  </a:lnTo>
                  <a:lnTo>
                    <a:pt x="440" y="522"/>
                  </a:lnTo>
                  <a:lnTo>
                    <a:pt x="434" y="518"/>
                  </a:lnTo>
                  <a:lnTo>
                    <a:pt x="436" y="518"/>
                  </a:lnTo>
                  <a:lnTo>
                    <a:pt x="440" y="516"/>
                  </a:lnTo>
                  <a:lnTo>
                    <a:pt x="440" y="516"/>
                  </a:lnTo>
                  <a:lnTo>
                    <a:pt x="444" y="514"/>
                  </a:lnTo>
                  <a:lnTo>
                    <a:pt x="444" y="512"/>
                  </a:lnTo>
                  <a:lnTo>
                    <a:pt x="440" y="510"/>
                  </a:lnTo>
                  <a:lnTo>
                    <a:pt x="440" y="508"/>
                  </a:lnTo>
                  <a:lnTo>
                    <a:pt x="440" y="508"/>
                  </a:lnTo>
                  <a:lnTo>
                    <a:pt x="440" y="508"/>
                  </a:lnTo>
                  <a:lnTo>
                    <a:pt x="444" y="506"/>
                  </a:lnTo>
                  <a:lnTo>
                    <a:pt x="444" y="504"/>
                  </a:lnTo>
                  <a:lnTo>
                    <a:pt x="444" y="496"/>
                  </a:lnTo>
                  <a:lnTo>
                    <a:pt x="442" y="490"/>
                  </a:lnTo>
                  <a:lnTo>
                    <a:pt x="444" y="490"/>
                  </a:lnTo>
                  <a:lnTo>
                    <a:pt x="448" y="492"/>
                  </a:lnTo>
                  <a:lnTo>
                    <a:pt x="448" y="492"/>
                  </a:lnTo>
                  <a:lnTo>
                    <a:pt x="452" y="494"/>
                  </a:lnTo>
                  <a:lnTo>
                    <a:pt x="458" y="492"/>
                  </a:lnTo>
                  <a:lnTo>
                    <a:pt x="460" y="488"/>
                  </a:lnTo>
                  <a:lnTo>
                    <a:pt x="462" y="484"/>
                  </a:lnTo>
                  <a:lnTo>
                    <a:pt x="462" y="484"/>
                  </a:lnTo>
                  <a:lnTo>
                    <a:pt x="462" y="480"/>
                  </a:lnTo>
                  <a:lnTo>
                    <a:pt x="466" y="482"/>
                  </a:lnTo>
                  <a:lnTo>
                    <a:pt x="470" y="482"/>
                  </a:lnTo>
                  <a:lnTo>
                    <a:pt x="474" y="480"/>
                  </a:lnTo>
                  <a:lnTo>
                    <a:pt x="474" y="480"/>
                  </a:lnTo>
                  <a:lnTo>
                    <a:pt x="474" y="478"/>
                  </a:lnTo>
                  <a:lnTo>
                    <a:pt x="470" y="476"/>
                  </a:lnTo>
                  <a:lnTo>
                    <a:pt x="470" y="476"/>
                  </a:lnTo>
                  <a:lnTo>
                    <a:pt x="468" y="474"/>
                  </a:lnTo>
                  <a:lnTo>
                    <a:pt x="468" y="472"/>
                  </a:lnTo>
                  <a:lnTo>
                    <a:pt x="472" y="470"/>
                  </a:lnTo>
                  <a:lnTo>
                    <a:pt x="472" y="468"/>
                  </a:lnTo>
                  <a:lnTo>
                    <a:pt x="472" y="466"/>
                  </a:lnTo>
                  <a:lnTo>
                    <a:pt x="470" y="462"/>
                  </a:lnTo>
                  <a:lnTo>
                    <a:pt x="462" y="458"/>
                  </a:lnTo>
                  <a:lnTo>
                    <a:pt x="462" y="458"/>
                  </a:lnTo>
                  <a:lnTo>
                    <a:pt x="454" y="452"/>
                  </a:lnTo>
                  <a:lnTo>
                    <a:pt x="448" y="452"/>
                  </a:lnTo>
                  <a:lnTo>
                    <a:pt x="446" y="452"/>
                  </a:lnTo>
                  <a:lnTo>
                    <a:pt x="442" y="448"/>
                  </a:lnTo>
                  <a:lnTo>
                    <a:pt x="442" y="448"/>
                  </a:lnTo>
                  <a:lnTo>
                    <a:pt x="440" y="448"/>
                  </a:lnTo>
                  <a:lnTo>
                    <a:pt x="438" y="448"/>
                  </a:lnTo>
                  <a:lnTo>
                    <a:pt x="434" y="450"/>
                  </a:lnTo>
                  <a:lnTo>
                    <a:pt x="432" y="450"/>
                  </a:lnTo>
                  <a:lnTo>
                    <a:pt x="430" y="450"/>
                  </a:lnTo>
                  <a:lnTo>
                    <a:pt x="428" y="448"/>
                  </a:lnTo>
                  <a:lnTo>
                    <a:pt x="426" y="444"/>
                  </a:lnTo>
                  <a:lnTo>
                    <a:pt x="426" y="444"/>
                  </a:lnTo>
                  <a:lnTo>
                    <a:pt x="426" y="440"/>
                  </a:lnTo>
                  <a:lnTo>
                    <a:pt x="424" y="440"/>
                  </a:lnTo>
                  <a:lnTo>
                    <a:pt x="418" y="438"/>
                  </a:lnTo>
                  <a:lnTo>
                    <a:pt x="418" y="436"/>
                  </a:lnTo>
                  <a:lnTo>
                    <a:pt x="416" y="434"/>
                  </a:lnTo>
                  <a:lnTo>
                    <a:pt x="420" y="426"/>
                  </a:lnTo>
                  <a:lnTo>
                    <a:pt x="420" y="426"/>
                  </a:lnTo>
                  <a:lnTo>
                    <a:pt x="424" y="416"/>
                  </a:lnTo>
                  <a:lnTo>
                    <a:pt x="424" y="414"/>
                  </a:lnTo>
                  <a:lnTo>
                    <a:pt x="422" y="410"/>
                  </a:lnTo>
                  <a:lnTo>
                    <a:pt x="422" y="406"/>
                  </a:lnTo>
                  <a:lnTo>
                    <a:pt x="422" y="406"/>
                  </a:lnTo>
                  <a:lnTo>
                    <a:pt x="424" y="400"/>
                  </a:lnTo>
                  <a:lnTo>
                    <a:pt x="426" y="394"/>
                  </a:lnTo>
                  <a:lnTo>
                    <a:pt x="428" y="392"/>
                  </a:lnTo>
                  <a:lnTo>
                    <a:pt x="430" y="396"/>
                  </a:lnTo>
                  <a:lnTo>
                    <a:pt x="430" y="396"/>
                  </a:lnTo>
                  <a:lnTo>
                    <a:pt x="436" y="406"/>
                  </a:lnTo>
                  <a:lnTo>
                    <a:pt x="440" y="410"/>
                  </a:lnTo>
                  <a:lnTo>
                    <a:pt x="446" y="408"/>
                  </a:lnTo>
                  <a:lnTo>
                    <a:pt x="446" y="408"/>
                  </a:lnTo>
                  <a:lnTo>
                    <a:pt x="448" y="406"/>
                  </a:lnTo>
                  <a:lnTo>
                    <a:pt x="448" y="402"/>
                  </a:lnTo>
                  <a:lnTo>
                    <a:pt x="444" y="398"/>
                  </a:lnTo>
                  <a:lnTo>
                    <a:pt x="438" y="392"/>
                  </a:lnTo>
                  <a:lnTo>
                    <a:pt x="438" y="392"/>
                  </a:lnTo>
                  <a:lnTo>
                    <a:pt x="442" y="392"/>
                  </a:lnTo>
                  <a:lnTo>
                    <a:pt x="446" y="394"/>
                  </a:lnTo>
                  <a:lnTo>
                    <a:pt x="448" y="394"/>
                  </a:lnTo>
                  <a:lnTo>
                    <a:pt x="450" y="390"/>
                  </a:lnTo>
                  <a:lnTo>
                    <a:pt x="450" y="390"/>
                  </a:lnTo>
                  <a:lnTo>
                    <a:pt x="454" y="386"/>
                  </a:lnTo>
                  <a:lnTo>
                    <a:pt x="458" y="382"/>
                  </a:lnTo>
                  <a:lnTo>
                    <a:pt x="462" y="378"/>
                  </a:lnTo>
                  <a:lnTo>
                    <a:pt x="462" y="374"/>
                  </a:lnTo>
                  <a:lnTo>
                    <a:pt x="462" y="374"/>
                  </a:lnTo>
                  <a:lnTo>
                    <a:pt x="462" y="370"/>
                  </a:lnTo>
                  <a:lnTo>
                    <a:pt x="466" y="368"/>
                  </a:lnTo>
                  <a:lnTo>
                    <a:pt x="470" y="370"/>
                  </a:lnTo>
                  <a:lnTo>
                    <a:pt x="472" y="372"/>
                  </a:lnTo>
                  <a:lnTo>
                    <a:pt x="472" y="372"/>
                  </a:lnTo>
                  <a:lnTo>
                    <a:pt x="476" y="376"/>
                  </a:lnTo>
                  <a:lnTo>
                    <a:pt x="478" y="376"/>
                  </a:lnTo>
                  <a:lnTo>
                    <a:pt x="484" y="374"/>
                  </a:lnTo>
                  <a:lnTo>
                    <a:pt x="488" y="370"/>
                  </a:lnTo>
                  <a:lnTo>
                    <a:pt x="492" y="370"/>
                  </a:lnTo>
                  <a:lnTo>
                    <a:pt x="494" y="372"/>
                  </a:lnTo>
                  <a:lnTo>
                    <a:pt x="494" y="372"/>
                  </a:lnTo>
                  <a:lnTo>
                    <a:pt x="500" y="374"/>
                  </a:lnTo>
                  <a:lnTo>
                    <a:pt x="502" y="374"/>
                  </a:lnTo>
                  <a:lnTo>
                    <a:pt x="508" y="372"/>
                  </a:lnTo>
                  <a:lnTo>
                    <a:pt x="510" y="372"/>
                  </a:lnTo>
                  <a:lnTo>
                    <a:pt x="514" y="372"/>
                  </a:lnTo>
                  <a:lnTo>
                    <a:pt x="520" y="376"/>
                  </a:lnTo>
                  <a:lnTo>
                    <a:pt x="528" y="382"/>
                  </a:lnTo>
                  <a:lnTo>
                    <a:pt x="528" y="382"/>
                  </a:lnTo>
                  <a:lnTo>
                    <a:pt x="530" y="384"/>
                  </a:lnTo>
                  <a:lnTo>
                    <a:pt x="532" y="384"/>
                  </a:lnTo>
                  <a:lnTo>
                    <a:pt x="534" y="380"/>
                  </a:lnTo>
                  <a:lnTo>
                    <a:pt x="534" y="378"/>
                  </a:lnTo>
                  <a:lnTo>
                    <a:pt x="536" y="378"/>
                  </a:lnTo>
                  <a:lnTo>
                    <a:pt x="542" y="380"/>
                  </a:lnTo>
                  <a:lnTo>
                    <a:pt x="550" y="384"/>
                  </a:lnTo>
                  <a:lnTo>
                    <a:pt x="550" y="384"/>
                  </a:lnTo>
                  <a:lnTo>
                    <a:pt x="558" y="388"/>
                  </a:lnTo>
                  <a:lnTo>
                    <a:pt x="562" y="390"/>
                  </a:lnTo>
                  <a:lnTo>
                    <a:pt x="564" y="386"/>
                  </a:lnTo>
                  <a:lnTo>
                    <a:pt x="564" y="382"/>
                  </a:lnTo>
                  <a:lnTo>
                    <a:pt x="564" y="382"/>
                  </a:lnTo>
                  <a:lnTo>
                    <a:pt x="566" y="380"/>
                  </a:lnTo>
                  <a:lnTo>
                    <a:pt x="568" y="382"/>
                  </a:lnTo>
                  <a:lnTo>
                    <a:pt x="572" y="382"/>
                  </a:lnTo>
                  <a:lnTo>
                    <a:pt x="578" y="382"/>
                  </a:lnTo>
                  <a:lnTo>
                    <a:pt x="578" y="382"/>
                  </a:lnTo>
                  <a:lnTo>
                    <a:pt x="584" y="380"/>
                  </a:lnTo>
                  <a:lnTo>
                    <a:pt x="586" y="384"/>
                  </a:lnTo>
                  <a:lnTo>
                    <a:pt x="588" y="386"/>
                  </a:lnTo>
                  <a:lnTo>
                    <a:pt x="594" y="384"/>
                  </a:lnTo>
                  <a:lnTo>
                    <a:pt x="594" y="384"/>
                  </a:lnTo>
                  <a:lnTo>
                    <a:pt x="610" y="380"/>
                  </a:lnTo>
                  <a:lnTo>
                    <a:pt x="616" y="378"/>
                  </a:lnTo>
                  <a:lnTo>
                    <a:pt x="618" y="380"/>
                  </a:lnTo>
                  <a:lnTo>
                    <a:pt x="618" y="382"/>
                  </a:lnTo>
                  <a:lnTo>
                    <a:pt x="618" y="382"/>
                  </a:lnTo>
                  <a:lnTo>
                    <a:pt x="614" y="386"/>
                  </a:lnTo>
                  <a:lnTo>
                    <a:pt x="614" y="390"/>
                  </a:lnTo>
                  <a:lnTo>
                    <a:pt x="616" y="392"/>
                  </a:lnTo>
                  <a:lnTo>
                    <a:pt x="620" y="392"/>
                  </a:lnTo>
                  <a:lnTo>
                    <a:pt x="626" y="390"/>
                  </a:lnTo>
                  <a:lnTo>
                    <a:pt x="630" y="388"/>
                  </a:lnTo>
                  <a:lnTo>
                    <a:pt x="632" y="384"/>
                  </a:lnTo>
                  <a:lnTo>
                    <a:pt x="632" y="384"/>
                  </a:lnTo>
                  <a:lnTo>
                    <a:pt x="646" y="390"/>
                  </a:lnTo>
                  <a:lnTo>
                    <a:pt x="656" y="392"/>
                  </a:lnTo>
                  <a:lnTo>
                    <a:pt x="662" y="392"/>
                  </a:lnTo>
                  <a:lnTo>
                    <a:pt x="666" y="390"/>
                  </a:lnTo>
                  <a:lnTo>
                    <a:pt x="668" y="388"/>
                  </a:lnTo>
                  <a:lnTo>
                    <a:pt x="668" y="382"/>
                  </a:lnTo>
                  <a:lnTo>
                    <a:pt x="668" y="382"/>
                  </a:lnTo>
                  <a:lnTo>
                    <a:pt x="668" y="378"/>
                  </a:lnTo>
                  <a:lnTo>
                    <a:pt x="666" y="376"/>
                  </a:lnTo>
                  <a:lnTo>
                    <a:pt x="662" y="374"/>
                  </a:lnTo>
                  <a:lnTo>
                    <a:pt x="658" y="374"/>
                  </a:lnTo>
                  <a:lnTo>
                    <a:pt x="646" y="374"/>
                  </a:lnTo>
                  <a:lnTo>
                    <a:pt x="630" y="370"/>
                  </a:lnTo>
                  <a:lnTo>
                    <a:pt x="630" y="370"/>
                  </a:lnTo>
                  <a:lnTo>
                    <a:pt x="624" y="368"/>
                  </a:lnTo>
                  <a:lnTo>
                    <a:pt x="624" y="368"/>
                  </a:lnTo>
                  <a:lnTo>
                    <a:pt x="624" y="366"/>
                  </a:lnTo>
                  <a:lnTo>
                    <a:pt x="634" y="360"/>
                  </a:lnTo>
                  <a:lnTo>
                    <a:pt x="644" y="356"/>
                  </a:lnTo>
                  <a:lnTo>
                    <a:pt x="644" y="356"/>
                  </a:lnTo>
                  <a:lnTo>
                    <a:pt x="644" y="354"/>
                  </a:lnTo>
                  <a:lnTo>
                    <a:pt x="638" y="354"/>
                  </a:lnTo>
                  <a:lnTo>
                    <a:pt x="638" y="354"/>
                  </a:lnTo>
                  <a:lnTo>
                    <a:pt x="630" y="352"/>
                  </a:lnTo>
                  <a:lnTo>
                    <a:pt x="630" y="350"/>
                  </a:lnTo>
                  <a:lnTo>
                    <a:pt x="630" y="350"/>
                  </a:lnTo>
                  <a:lnTo>
                    <a:pt x="632" y="348"/>
                  </a:lnTo>
                  <a:lnTo>
                    <a:pt x="628" y="346"/>
                  </a:lnTo>
                  <a:lnTo>
                    <a:pt x="628" y="346"/>
                  </a:lnTo>
                  <a:lnTo>
                    <a:pt x="624" y="344"/>
                  </a:lnTo>
                  <a:lnTo>
                    <a:pt x="624" y="342"/>
                  </a:lnTo>
                  <a:lnTo>
                    <a:pt x="630" y="336"/>
                  </a:lnTo>
                  <a:lnTo>
                    <a:pt x="630" y="336"/>
                  </a:lnTo>
                  <a:lnTo>
                    <a:pt x="634" y="334"/>
                  </a:lnTo>
                  <a:lnTo>
                    <a:pt x="642" y="332"/>
                  </a:lnTo>
                  <a:lnTo>
                    <a:pt x="662" y="330"/>
                  </a:lnTo>
                  <a:lnTo>
                    <a:pt x="662" y="330"/>
                  </a:lnTo>
                  <a:lnTo>
                    <a:pt x="682" y="330"/>
                  </a:lnTo>
                  <a:lnTo>
                    <a:pt x="698" y="330"/>
                  </a:lnTo>
                  <a:lnTo>
                    <a:pt x="704" y="328"/>
                  </a:lnTo>
                  <a:lnTo>
                    <a:pt x="706" y="326"/>
                  </a:lnTo>
                  <a:lnTo>
                    <a:pt x="706" y="326"/>
                  </a:lnTo>
                  <a:lnTo>
                    <a:pt x="710" y="324"/>
                  </a:lnTo>
                  <a:lnTo>
                    <a:pt x="718" y="324"/>
                  </a:lnTo>
                  <a:lnTo>
                    <a:pt x="744" y="322"/>
                  </a:lnTo>
                  <a:lnTo>
                    <a:pt x="744" y="322"/>
                  </a:lnTo>
                  <a:lnTo>
                    <a:pt x="750" y="320"/>
                  </a:lnTo>
                  <a:lnTo>
                    <a:pt x="754" y="318"/>
                  </a:lnTo>
                  <a:lnTo>
                    <a:pt x="758" y="314"/>
                  </a:lnTo>
                  <a:lnTo>
                    <a:pt x="764" y="310"/>
                  </a:lnTo>
                  <a:lnTo>
                    <a:pt x="766" y="310"/>
                  </a:lnTo>
                  <a:lnTo>
                    <a:pt x="772" y="310"/>
                  </a:lnTo>
                  <a:lnTo>
                    <a:pt x="772" y="310"/>
                  </a:lnTo>
                  <a:lnTo>
                    <a:pt x="780" y="310"/>
                  </a:lnTo>
                  <a:lnTo>
                    <a:pt x="786" y="308"/>
                  </a:lnTo>
                  <a:lnTo>
                    <a:pt x="790" y="308"/>
                  </a:lnTo>
                  <a:lnTo>
                    <a:pt x="790" y="312"/>
                  </a:lnTo>
                  <a:lnTo>
                    <a:pt x="790" y="312"/>
                  </a:lnTo>
                  <a:lnTo>
                    <a:pt x="792" y="318"/>
                  </a:lnTo>
                  <a:lnTo>
                    <a:pt x="794" y="320"/>
                  </a:lnTo>
                  <a:lnTo>
                    <a:pt x="796" y="320"/>
                  </a:lnTo>
                  <a:lnTo>
                    <a:pt x="794" y="324"/>
                  </a:lnTo>
                  <a:lnTo>
                    <a:pt x="794" y="324"/>
                  </a:lnTo>
                  <a:lnTo>
                    <a:pt x="794" y="324"/>
                  </a:lnTo>
                  <a:lnTo>
                    <a:pt x="794" y="326"/>
                  </a:lnTo>
                  <a:lnTo>
                    <a:pt x="798" y="330"/>
                  </a:lnTo>
                  <a:lnTo>
                    <a:pt x="804" y="330"/>
                  </a:lnTo>
                  <a:lnTo>
                    <a:pt x="808" y="330"/>
                  </a:lnTo>
                  <a:lnTo>
                    <a:pt x="808" y="330"/>
                  </a:lnTo>
                  <a:lnTo>
                    <a:pt x="810" y="328"/>
                  </a:lnTo>
                  <a:lnTo>
                    <a:pt x="812" y="328"/>
                  </a:lnTo>
                  <a:lnTo>
                    <a:pt x="814" y="330"/>
                  </a:lnTo>
                  <a:lnTo>
                    <a:pt x="818" y="332"/>
                  </a:lnTo>
                  <a:lnTo>
                    <a:pt x="820" y="332"/>
                  </a:lnTo>
                  <a:lnTo>
                    <a:pt x="822" y="330"/>
                  </a:lnTo>
                  <a:lnTo>
                    <a:pt x="822" y="330"/>
                  </a:lnTo>
                  <a:lnTo>
                    <a:pt x="824" y="328"/>
                  </a:lnTo>
                  <a:lnTo>
                    <a:pt x="828" y="330"/>
                  </a:lnTo>
                  <a:lnTo>
                    <a:pt x="832" y="330"/>
                  </a:lnTo>
                  <a:lnTo>
                    <a:pt x="838" y="330"/>
                  </a:lnTo>
                  <a:lnTo>
                    <a:pt x="838" y="330"/>
                  </a:lnTo>
                  <a:lnTo>
                    <a:pt x="836" y="340"/>
                  </a:lnTo>
                  <a:lnTo>
                    <a:pt x="838" y="342"/>
                  </a:lnTo>
                  <a:lnTo>
                    <a:pt x="838" y="342"/>
                  </a:lnTo>
                  <a:lnTo>
                    <a:pt x="844" y="340"/>
                  </a:lnTo>
                  <a:lnTo>
                    <a:pt x="848" y="340"/>
                  </a:lnTo>
                  <a:lnTo>
                    <a:pt x="854" y="340"/>
                  </a:lnTo>
                  <a:lnTo>
                    <a:pt x="854" y="340"/>
                  </a:lnTo>
                  <a:lnTo>
                    <a:pt x="860" y="340"/>
                  </a:lnTo>
                  <a:lnTo>
                    <a:pt x="860" y="338"/>
                  </a:lnTo>
                  <a:lnTo>
                    <a:pt x="858" y="334"/>
                  </a:lnTo>
                  <a:lnTo>
                    <a:pt x="858" y="334"/>
                  </a:lnTo>
                  <a:lnTo>
                    <a:pt x="860" y="332"/>
                  </a:lnTo>
                  <a:lnTo>
                    <a:pt x="860" y="332"/>
                  </a:lnTo>
                  <a:lnTo>
                    <a:pt x="866" y="332"/>
                  </a:lnTo>
                  <a:lnTo>
                    <a:pt x="868" y="330"/>
                  </a:lnTo>
                  <a:lnTo>
                    <a:pt x="872" y="328"/>
                  </a:lnTo>
                  <a:lnTo>
                    <a:pt x="876" y="328"/>
                  </a:lnTo>
                  <a:lnTo>
                    <a:pt x="876" y="328"/>
                  </a:lnTo>
                  <a:lnTo>
                    <a:pt x="886" y="328"/>
                  </a:lnTo>
                  <a:lnTo>
                    <a:pt x="886" y="330"/>
                  </a:lnTo>
                  <a:lnTo>
                    <a:pt x="878" y="334"/>
                  </a:lnTo>
                  <a:lnTo>
                    <a:pt x="878" y="334"/>
                  </a:lnTo>
                  <a:lnTo>
                    <a:pt x="902" y="342"/>
                  </a:lnTo>
                  <a:lnTo>
                    <a:pt x="922" y="350"/>
                  </a:lnTo>
                  <a:lnTo>
                    <a:pt x="936" y="358"/>
                  </a:lnTo>
                  <a:lnTo>
                    <a:pt x="948" y="364"/>
                  </a:lnTo>
                  <a:lnTo>
                    <a:pt x="964" y="380"/>
                  </a:lnTo>
                  <a:lnTo>
                    <a:pt x="978" y="392"/>
                  </a:lnTo>
                  <a:lnTo>
                    <a:pt x="978" y="392"/>
                  </a:lnTo>
                  <a:lnTo>
                    <a:pt x="984" y="396"/>
                  </a:lnTo>
                  <a:lnTo>
                    <a:pt x="988" y="396"/>
                  </a:lnTo>
                  <a:lnTo>
                    <a:pt x="990" y="394"/>
                  </a:lnTo>
                  <a:lnTo>
                    <a:pt x="992" y="390"/>
                  </a:lnTo>
                  <a:lnTo>
                    <a:pt x="994" y="386"/>
                  </a:lnTo>
                  <a:lnTo>
                    <a:pt x="996" y="386"/>
                  </a:lnTo>
                  <a:lnTo>
                    <a:pt x="1000" y="392"/>
                  </a:lnTo>
                  <a:lnTo>
                    <a:pt x="1000" y="392"/>
                  </a:lnTo>
                  <a:lnTo>
                    <a:pt x="1004" y="396"/>
                  </a:lnTo>
                  <a:lnTo>
                    <a:pt x="1008" y="398"/>
                  </a:lnTo>
                  <a:lnTo>
                    <a:pt x="1014" y="396"/>
                  </a:lnTo>
                  <a:lnTo>
                    <a:pt x="1022" y="396"/>
                  </a:lnTo>
                  <a:lnTo>
                    <a:pt x="1034" y="392"/>
                  </a:lnTo>
                  <a:lnTo>
                    <a:pt x="1040" y="392"/>
                  </a:lnTo>
                  <a:lnTo>
                    <a:pt x="1044" y="396"/>
                  </a:lnTo>
                  <a:lnTo>
                    <a:pt x="1044" y="396"/>
                  </a:lnTo>
                  <a:lnTo>
                    <a:pt x="1048" y="402"/>
                  </a:lnTo>
                  <a:lnTo>
                    <a:pt x="1052" y="402"/>
                  </a:lnTo>
                  <a:lnTo>
                    <a:pt x="1056" y="404"/>
                  </a:lnTo>
                  <a:lnTo>
                    <a:pt x="1062" y="410"/>
                  </a:lnTo>
                  <a:lnTo>
                    <a:pt x="1062" y="410"/>
                  </a:lnTo>
                  <a:lnTo>
                    <a:pt x="1064" y="412"/>
                  </a:lnTo>
                  <a:lnTo>
                    <a:pt x="1066" y="414"/>
                  </a:lnTo>
                  <a:lnTo>
                    <a:pt x="1070" y="412"/>
                  </a:lnTo>
                  <a:lnTo>
                    <a:pt x="1074" y="412"/>
                  </a:lnTo>
                  <a:lnTo>
                    <a:pt x="1076" y="412"/>
                  </a:lnTo>
                  <a:lnTo>
                    <a:pt x="1080" y="416"/>
                  </a:lnTo>
                  <a:lnTo>
                    <a:pt x="1080" y="416"/>
                  </a:lnTo>
                  <a:lnTo>
                    <a:pt x="1084" y="418"/>
                  </a:lnTo>
                  <a:lnTo>
                    <a:pt x="1088" y="418"/>
                  </a:lnTo>
                  <a:lnTo>
                    <a:pt x="1092" y="418"/>
                  </a:lnTo>
                  <a:lnTo>
                    <a:pt x="1094" y="416"/>
                  </a:lnTo>
                  <a:lnTo>
                    <a:pt x="1094" y="416"/>
                  </a:lnTo>
                  <a:lnTo>
                    <a:pt x="1096" y="414"/>
                  </a:lnTo>
                  <a:lnTo>
                    <a:pt x="1098" y="412"/>
                  </a:lnTo>
                  <a:lnTo>
                    <a:pt x="1106" y="412"/>
                  </a:lnTo>
                  <a:lnTo>
                    <a:pt x="1106" y="412"/>
                  </a:lnTo>
                  <a:lnTo>
                    <a:pt x="1110" y="412"/>
                  </a:lnTo>
                  <a:lnTo>
                    <a:pt x="1112" y="412"/>
                  </a:lnTo>
                  <a:lnTo>
                    <a:pt x="1116" y="410"/>
                  </a:lnTo>
                  <a:lnTo>
                    <a:pt x="1124" y="410"/>
                  </a:lnTo>
                  <a:lnTo>
                    <a:pt x="1124" y="410"/>
                  </a:lnTo>
                  <a:lnTo>
                    <a:pt x="1130" y="412"/>
                  </a:lnTo>
                  <a:lnTo>
                    <a:pt x="1134" y="416"/>
                  </a:lnTo>
                  <a:lnTo>
                    <a:pt x="1138" y="420"/>
                  </a:lnTo>
                  <a:lnTo>
                    <a:pt x="1142" y="422"/>
                  </a:lnTo>
                  <a:lnTo>
                    <a:pt x="1142" y="422"/>
                  </a:lnTo>
                  <a:lnTo>
                    <a:pt x="1144" y="422"/>
                  </a:lnTo>
                  <a:lnTo>
                    <a:pt x="1144" y="424"/>
                  </a:lnTo>
                  <a:lnTo>
                    <a:pt x="1146" y="426"/>
                  </a:lnTo>
                  <a:lnTo>
                    <a:pt x="1154" y="426"/>
                  </a:lnTo>
                  <a:lnTo>
                    <a:pt x="1154" y="426"/>
                  </a:lnTo>
                  <a:lnTo>
                    <a:pt x="1158" y="426"/>
                  </a:lnTo>
                  <a:lnTo>
                    <a:pt x="1160" y="426"/>
                  </a:lnTo>
                  <a:lnTo>
                    <a:pt x="1160" y="426"/>
                  </a:lnTo>
                  <a:lnTo>
                    <a:pt x="1162" y="424"/>
                  </a:lnTo>
                  <a:lnTo>
                    <a:pt x="1162" y="420"/>
                  </a:lnTo>
                  <a:lnTo>
                    <a:pt x="1164" y="418"/>
                  </a:lnTo>
                  <a:lnTo>
                    <a:pt x="1168" y="416"/>
                  </a:lnTo>
                  <a:lnTo>
                    <a:pt x="1168" y="416"/>
                  </a:lnTo>
                  <a:lnTo>
                    <a:pt x="1172" y="414"/>
                  </a:lnTo>
                  <a:lnTo>
                    <a:pt x="1176" y="410"/>
                  </a:lnTo>
                  <a:lnTo>
                    <a:pt x="1178" y="408"/>
                  </a:lnTo>
                  <a:lnTo>
                    <a:pt x="1182" y="410"/>
                  </a:lnTo>
                  <a:lnTo>
                    <a:pt x="1182" y="410"/>
                  </a:lnTo>
                  <a:lnTo>
                    <a:pt x="1184" y="410"/>
                  </a:lnTo>
                  <a:lnTo>
                    <a:pt x="1184" y="410"/>
                  </a:lnTo>
                  <a:lnTo>
                    <a:pt x="1184" y="406"/>
                  </a:lnTo>
                  <a:lnTo>
                    <a:pt x="1186" y="402"/>
                  </a:lnTo>
                  <a:lnTo>
                    <a:pt x="1186" y="402"/>
                  </a:lnTo>
                  <a:lnTo>
                    <a:pt x="1188" y="402"/>
                  </a:lnTo>
                  <a:lnTo>
                    <a:pt x="1188" y="402"/>
                  </a:lnTo>
                  <a:lnTo>
                    <a:pt x="1192" y="402"/>
                  </a:lnTo>
                  <a:lnTo>
                    <a:pt x="1196" y="400"/>
                  </a:lnTo>
                  <a:lnTo>
                    <a:pt x="1200" y="398"/>
                  </a:lnTo>
                  <a:lnTo>
                    <a:pt x="1204" y="398"/>
                  </a:lnTo>
                  <a:lnTo>
                    <a:pt x="1204" y="398"/>
                  </a:lnTo>
                  <a:lnTo>
                    <a:pt x="1206" y="398"/>
                  </a:lnTo>
                  <a:lnTo>
                    <a:pt x="1210" y="394"/>
                  </a:lnTo>
                  <a:lnTo>
                    <a:pt x="1214" y="392"/>
                  </a:lnTo>
                  <a:lnTo>
                    <a:pt x="1216" y="390"/>
                  </a:lnTo>
                  <a:lnTo>
                    <a:pt x="1218" y="392"/>
                  </a:lnTo>
                  <a:lnTo>
                    <a:pt x="1218" y="392"/>
                  </a:lnTo>
                  <a:lnTo>
                    <a:pt x="1220" y="392"/>
                  </a:lnTo>
                  <a:lnTo>
                    <a:pt x="1222" y="392"/>
                  </a:lnTo>
                  <a:lnTo>
                    <a:pt x="1226" y="390"/>
                  </a:lnTo>
                  <a:lnTo>
                    <a:pt x="1230" y="388"/>
                  </a:lnTo>
                  <a:lnTo>
                    <a:pt x="1234" y="388"/>
                  </a:lnTo>
                  <a:lnTo>
                    <a:pt x="1236" y="388"/>
                  </a:lnTo>
                  <a:lnTo>
                    <a:pt x="1236" y="388"/>
                  </a:lnTo>
                  <a:lnTo>
                    <a:pt x="1238" y="392"/>
                  </a:lnTo>
                  <a:lnTo>
                    <a:pt x="1240" y="392"/>
                  </a:lnTo>
                  <a:lnTo>
                    <a:pt x="1246" y="392"/>
                  </a:lnTo>
                  <a:lnTo>
                    <a:pt x="1250" y="392"/>
                  </a:lnTo>
                  <a:lnTo>
                    <a:pt x="1254" y="394"/>
                  </a:lnTo>
                  <a:lnTo>
                    <a:pt x="1256" y="398"/>
                  </a:lnTo>
                  <a:lnTo>
                    <a:pt x="1256" y="398"/>
                  </a:lnTo>
                  <a:lnTo>
                    <a:pt x="1262" y="404"/>
                  </a:lnTo>
                  <a:lnTo>
                    <a:pt x="1264" y="404"/>
                  </a:lnTo>
                  <a:lnTo>
                    <a:pt x="1268" y="404"/>
                  </a:lnTo>
                  <a:lnTo>
                    <a:pt x="1272" y="404"/>
                  </a:lnTo>
                  <a:lnTo>
                    <a:pt x="1272" y="404"/>
                  </a:lnTo>
                  <a:lnTo>
                    <a:pt x="1276" y="406"/>
                  </a:lnTo>
                  <a:lnTo>
                    <a:pt x="1280" y="408"/>
                  </a:lnTo>
                  <a:lnTo>
                    <a:pt x="1286" y="408"/>
                  </a:lnTo>
                  <a:lnTo>
                    <a:pt x="1296" y="410"/>
                  </a:lnTo>
                  <a:lnTo>
                    <a:pt x="1296" y="410"/>
                  </a:lnTo>
                  <a:lnTo>
                    <a:pt x="1308" y="410"/>
                  </a:lnTo>
                  <a:lnTo>
                    <a:pt x="1314" y="408"/>
                  </a:lnTo>
                  <a:lnTo>
                    <a:pt x="1318" y="408"/>
                  </a:lnTo>
                  <a:lnTo>
                    <a:pt x="1320" y="408"/>
                  </a:lnTo>
                  <a:lnTo>
                    <a:pt x="1320" y="408"/>
                  </a:lnTo>
                  <a:lnTo>
                    <a:pt x="1324" y="408"/>
                  </a:lnTo>
                  <a:lnTo>
                    <a:pt x="1326" y="404"/>
                  </a:lnTo>
                  <a:lnTo>
                    <a:pt x="1328" y="402"/>
                  </a:lnTo>
                  <a:lnTo>
                    <a:pt x="1328" y="400"/>
                  </a:lnTo>
                  <a:lnTo>
                    <a:pt x="1326" y="398"/>
                  </a:lnTo>
                  <a:lnTo>
                    <a:pt x="1322" y="394"/>
                  </a:lnTo>
                  <a:lnTo>
                    <a:pt x="1322" y="394"/>
                  </a:lnTo>
                  <a:lnTo>
                    <a:pt x="1310" y="388"/>
                  </a:lnTo>
                  <a:lnTo>
                    <a:pt x="1308" y="386"/>
                  </a:lnTo>
                  <a:lnTo>
                    <a:pt x="1308" y="386"/>
                  </a:lnTo>
                  <a:lnTo>
                    <a:pt x="1312" y="384"/>
                  </a:lnTo>
                  <a:lnTo>
                    <a:pt x="1316" y="378"/>
                  </a:lnTo>
                  <a:lnTo>
                    <a:pt x="1316" y="378"/>
                  </a:lnTo>
                  <a:lnTo>
                    <a:pt x="1316" y="372"/>
                  </a:lnTo>
                  <a:lnTo>
                    <a:pt x="1314" y="368"/>
                  </a:lnTo>
                  <a:lnTo>
                    <a:pt x="1312" y="364"/>
                  </a:lnTo>
                  <a:lnTo>
                    <a:pt x="1312" y="360"/>
                  </a:lnTo>
                  <a:lnTo>
                    <a:pt x="1314" y="358"/>
                  </a:lnTo>
                  <a:lnTo>
                    <a:pt x="1314" y="358"/>
                  </a:lnTo>
                  <a:lnTo>
                    <a:pt x="1326" y="362"/>
                  </a:lnTo>
                  <a:lnTo>
                    <a:pt x="1336" y="364"/>
                  </a:lnTo>
                  <a:lnTo>
                    <a:pt x="1352" y="368"/>
                  </a:lnTo>
                  <a:lnTo>
                    <a:pt x="1352" y="368"/>
                  </a:lnTo>
                  <a:lnTo>
                    <a:pt x="1362" y="372"/>
                  </a:lnTo>
                  <a:lnTo>
                    <a:pt x="1368" y="376"/>
                  </a:lnTo>
                  <a:lnTo>
                    <a:pt x="1378" y="390"/>
                  </a:lnTo>
                  <a:lnTo>
                    <a:pt x="1382" y="396"/>
                  </a:lnTo>
                  <a:lnTo>
                    <a:pt x="1388" y="402"/>
                  </a:lnTo>
                  <a:lnTo>
                    <a:pt x="1398" y="404"/>
                  </a:lnTo>
                  <a:lnTo>
                    <a:pt x="1410" y="404"/>
                  </a:lnTo>
                  <a:lnTo>
                    <a:pt x="1410" y="404"/>
                  </a:lnTo>
                  <a:lnTo>
                    <a:pt x="1434" y="400"/>
                  </a:lnTo>
                  <a:lnTo>
                    <a:pt x="1442" y="402"/>
                  </a:lnTo>
                  <a:lnTo>
                    <a:pt x="1446" y="402"/>
                  </a:lnTo>
                  <a:lnTo>
                    <a:pt x="1454" y="402"/>
                  </a:lnTo>
                  <a:lnTo>
                    <a:pt x="1454" y="402"/>
                  </a:lnTo>
                  <a:lnTo>
                    <a:pt x="1466" y="402"/>
                  </a:lnTo>
                  <a:lnTo>
                    <a:pt x="1472" y="404"/>
                  </a:lnTo>
                  <a:lnTo>
                    <a:pt x="1474" y="408"/>
                  </a:lnTo>
                  <a:lnTo>
                    <a:pt x="1478" y="410"/>
                  </a:lnTo>
                  <a:lnTo>
                    <a:pt x="1480" y="414"/>
                  </a:lnTo>
                  <a:lnTo>
                    <a:pt x="1486" y="416"/>
                  </a:lnTo>
                  <a:lnTo>
                    <a:pt x="1494" y="416"/>
                  </a:lnTo>
                  <a:lnTo>
                    <a:pt x="1506" y="414"/>
                  </a:lnTo>
                  <a:lnTo>
                    <a:pt x="1506" y="414"/>
                  </a:lnTo>
                  <a:lnTo>
                    <a:pt x="1524" y="414"/>
                  </a:lnTo>
                  <a:lnTo>
                    <a:pt x="1540" y="414"/>
                  </a:lnTo>
                  <a:lnTo>
                    <a:pt x="1554" y="414"/>
                  </a:lnTo>
                  <a:lnTo>
                    <a:pt x="1572" y="410"/>
                  </a:lnTo>
                  <a:lnTo>
                    <a:pt x="1572" y="410"/>
                  </a:lnTo>
                  <a:lnTo>
                    <a:pt x="1588" y="404"/>
                  </a:lnTo>
                  <a:lnTo>
                    <a:pt x="1600" y="402"/>
                  </a:lnTo>
                  <a:lnTo>
                    <a:pt x="1614" y="402"/>
                  </a:lnTo>
                  <a:lnTo>
                    <a:pt x="1632" y="406"/>
                  </a:lnTo>
                  <a:lnTo>
                    <a:pt x="1632" y="406"/>
                  </a:lnTo>
                  <a:lnTo>
                    <a:pt x="1656" y="412"/>
                  </a:lnTo>
                  <a:lnTo>
                    <a:pt x="1656" y="412"/>
                  </a:lnTo>
                  <a:lnTo>
                    <a:pt x="1672" y="414"/>
                  </a:lnTo>
                  <a:lnTo>
                    <a:pt x="1682" y="414"/>
                  </a:lnTo>
                  <a:lnTo>
                    <a:pt x="1690" y="410"/>
                  </a:lnTo>
                  <a:lnTo>
                    <a:pt x="1694" y="406"/>
                  </a:lnTo>
                  <a:lnTo>
                    <a:pt x="1696" y="398"/>
                  </a:lnTo>
                  <a:lnTo>
                    <a:pt x="1698" y="392"/>
                  </a:lnTo>
                  <a:lnTo>
                    <a:pt x="1700" y="380"/>
                  </a:lnTo>
                  <a:lnTo>
                    <a:pt x="1700" y="380"/>
                  </a:lnTo>
                  <a:lnTo>
                    <a:pt x="1704" y="370"/>
                  </a:lnTo>
                  <a:lnTo>
                    <a:pt x="1708" y="364"/>
                  </a:lnTo>
                  <a:lnTo>
                    <a:pt x="1708" y="360"/>
                  </a:lnTo>
                  <a:lnTo>
                    <a:pt x="1708" y="358"/>
                  </a:lnTo>
                  <a:lnTo>
                    <a:pt x="1704" y="356"/>
                  </a:lnTo>
                  <a:lnTo>
                    <a:pt x="1696" y="356"/>
                  </a:lnTo>
                  <a:lnTo>
                    <a:pt x="1696" y="356"/>
                  </a:lnTo>
                  <a:lnTo>
                    <a:pt x="1686" y="356"/>
                  </a:lnTo>
                  <a:lnTo>
                    <a:pt x="1684" y="354"/>
                  </a:lnTo>
                  <a:lnTo>
                    <a:pt x="1682" y="352"/>
                  </a:lnTo>
                  <a:lnTo>
                    <a:pt x="1684" y="350"/>
                  </a:lnTo>
                  <a:lnTo>
                    <a:pt x="1686" y="348"/>
                  </a:lnTo>
                  <a:lnTo>
                    <a:pt x="1692" y="346"/>
                  </a:lnTo>
                  <a:lnTo>
                    <a:pt x="1700" y="346"/>
                  </a:lnTo>
                  <a:lnTo>
                    <a:pt x="1700" y="346"/>
                  </a:lnTo>
                  <a:lnTo>
                    <a:pt x="1710" y="344"/>
                  </a:lnTo>
                  <a:lnTo>
                    <a:pt x="1716" y="342"/>
                  </a:lnTo>
                  <a:lnTo>
                    <a:pt x="1724" y="338"/>
                  </a:lnTo>
                  <a:lnTo>
                    <a:pt x="1742" y="338"/>
                  </a:lnTo>
                  <a:lnTo>
                    <a:pt x="1742" y="338"/>
                  </a:lnTo>
                  <a:lnTo>
                    <a:pt x="1756" y="338"/>
                  </a:lnTo>
                  <a:lnTo>
                    <a:pt x="1768" y="340"/>
                  </a:lnTo>
                  <a:lnTo>
                    <a:pt x="1782" y="344"/>
                  </a:lnTo>
                  <a:lnTo>
                    <a:pt x="1794" y="348"/>
                  </a:lnTo>
                  <a:lnTo>
                    <a:pt x="1808" y="354"/>
                  </a:lnTo>
                  <a:lnTo>
                    <a:pt x="1820" y="362"/>
                  </a:lnTo>
                  <a:lnTo>
                    <a:pt x="1834" y="372"/>
                  </a:lnTo>
                  <a:lnTo>
                    <a:pt x="1848" y="384"/>
                  </a:lnTo>
                  <a:lnTo>
                    <a:pt x="1848" y="384"/>
                  </a:lnTo>
                  <a:lnTo>
                    <a:pt x="1862" y="394"/>
                  </a:lnTo>
                  <a:lnTo>
                    <a:pt x="1874" y="402"/>
                  </a:lnTo>
                  <a:lnTo>
                    <a:pt x="1884" y="408"/>
                  </a:lnTo>
                  <a:lnTo>
                    <a:pt x="1896" y="412"/>
                  </a:lnTo>
                  <a:lnTo>
                    <a:pt x="1916" y="418"/>
                  </a:lnTo>
                  <a:lnTo>
                    <a:pt x="1926" y="422"/>
                  </a:lnTo>
                  <a:lnTo>
                    <a:pt x="1936" y="428"/>
                  </a:lnTo>
                  <a:lnTo>
                    <a:pt x="1936" y="428"/>
                  </a:lnTo>
                  <a:lnTo>
                    <a:pt x="1948" y="434"/>
                  </a:lnTo>
                  <a:lnTo>
                    <a:pt x="1956" y="438"/>
                  </a:lnTo>
                  <a:lnTo>
                    <a:pt x="1964" y="440"/>
                  </a:lnTo>
                  <a:lnTo>
                    <a:pt x="1970" y="440"/>
                  </a:lnTo>
                  <a:lnTo>
                    <a:pt x="1976" y="440"/>
                  </a:lnTo>
                  <a:lnTo>
                    <a:pt x="1980" y="436"/>
                  </a:lnTo>
                  <a:lnTo>
                    <a:pt x="1992" y="430"/>
                  </a:lnTo>
                  <a:lnTo>
                    <a:pt x="1992" y="430"/>
                  </a:lnTo>
                  <a:lnTo>
                    <a:pt x="1998" y="426"/>
                  </a:lnTo>
                  <a:lnTo>
                    <a:pt x="2006" y="426"/>
                  </a:lnTo>
                  <a:lnTo>
                    <a:pt x="2012" y="428"/>
                  </a:lnTo>
                  <a:lnTo>
                    <a:pt x="2016" y="430"/>
                  </a:lnTo>
                  <a:lnTo>
                    <a:pt x="2022" y="434"/>
                  </a:lnTo>
                  <a:lnTo>
                    <a:pt x="2024" y="440"/>
                  </a:lnTo>
                  <a:lnTo>
                    <a:pt x="2024" y="444"/>
                  </a:lnTo>
                  <a:lnTo>
                    <a:pt x="2020" y="450"/>
                  </a:lnTo>
                  <a:lnTo>
                    <a:pt x="2020" y="450"/>
                  </a:lnTo>
                  <a:lnTo>
                    <a:pt x="2018" y="454"/>
                  </a:lnTo>
                  <a:lnTo>
                    <a:pt x="2020" y="458"/>
                  </a:lnTo>
                  <a:lnTo>
                    <a:pt x="2026" y="464"/>
                  </a:lnTo>
                  <a:lnTo>
                    <a:pt x="2030" y="466"/>
                  </a:lnTo>
                  <a:lnTo>
                    <a:pt x="2032" y="470"/>
                  </a:lnTo>
                  <a:lnTo>
                    <a:pt x="2030" y="474"/>
                  </a:lnTo>
                  <a:lnTo>
                    <a:pt x="2024" y="480"/>
                  </a:lnTo>
                  <a:lnTo>
                    <a:pt x="2024" y="480"/>
                  </a:lnTo>
                  <a:lnTo>
                    <a:pt x="2022" y="482"/>
                  </a:lnTo>
                  <a:lnTo>
                    <a:pt x="2020" y="484"/>
                  </a:lnTo>
                  <a:lnTo>
                    <a:pt x="2020" y="490"/>
                  </a:lnTo>
                  <a:lnTo>
                    <a:pt x="2020" y="492"/>
                  </a:lnTo>
                  <a:lnTo>
                    <a:pt x="2018" y="496"/>
                  </a:lnTo>
                  <a:lnTo>
                    <a:pt x="2012" y="500"/>
                  </a:lnTo>
                  <a:lnTo>
                    <a:pt x="2004" y="508"/>
                  </a:lnTo>
                  <a:lnTo>
                    <a:pt x="2004" y="508"/>
                  </a:lnTo>
                  <a:lnTo>
                    <a:pt x="2000" y="510"/>
                  </a:lnTo>
                  <a:lnTo>
                    <a:pt x="2000" y="512"/>
                  </a:lnTo>
                  <a:lnTo>
                    <a:pt x="2006" y="518"/>
                  </a:lnTo>
                  <a:lnTo>
                    <a:pt x="2016" y="524"/>
                  </a:lnTo>
                  <a:lnTo>
                    <a:pt x="2020" y="530"/>
                  </a:lnTo>
                  <a:lnTo>
                    <a:pt x="2022" y="536"/>
                  </a:lnTo>
                  <a:lnTo>
                    <a:pt x="2022" y="536"/>
                  </a:lnTo>
                  <a:lnTo>
                    <a:pt x="2024" y="546"/>
                  </a:lnTo>
                  <a:lnTo>
                    <a:pt x="2028" y="552"/>
                  </a:lnTo>
                  <a:lnTo>
                    <a:pt x="2032" y="556"/>
                  </a:lnTo>
                  <a:lnTo>
                    <a:pt x="2032" y="556"/>
                  </a:lnTo>
                  <a:close/>
                </a:path>
              </a:pathLst>
            </a:custGeom>
            <a:solidFill>
              <a:srgbClr val="FABD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66"/>
            <p:cNvSpPr>
              <a:spLocks/>
            </p:cNvSpPr>
            <p:nvPr/>
          </p:nvSpPr>
          <p:spPr bwMode="auto">
            <a:xfrm>
              <a:off x="8918575" y="2300288"/>
              <a:ext cx="279400" cy="282575"/>
            </a:xfrm>
            <a:custGeom>
              <a:avLst/>
              <a:gdLst/>
              <a:ahLst/>
              <a:cxnLst>
                <a:cxn ang="0">
                  <a:pos x="16" y="14"/>
                </a:cxn>
                <a:cxn ang="0">
                  <a:pos x="0" y="2"/>
                </a:cxn>
                <a:cxn ang="0">
                  <a:pos x="10" y="0"/>
                </a:cxn>
                <a:cxn ang="0">
                  <a:pos x="20" y="4"/>
                </a:cxn>
                <a:cxn ang="0">
                  <a:pos x="26" y="12"/>
                </a:cxn>
                <a:cxn ang="0">
                  <a:pos x="40" y="18"/>
                </a:cxn>
                <a:cxn ang="0">
                  <a:pos x="40" y="20"/>
                </a:cxn>
                <a:cxn ang="0">
                  <a:pos x="42" y="24"/>
                </a:cxn>
                <a:cxn ang="0">
                  <a:pos x="52" y="34"/>
                </a:cxn>
                <a:cxn ang="0">
                  <a:pos x="66" y="46"/>
                </a:cxn>
                <a:cxn ang="0">
                  <a:pos x="88" y="62"/>
                </a:cxn>
                <a:cxn ang="0">
                  <a:pos x="98" y="68"/>
                </a:cxn>
                <a:cxn ang="0">
                  <a:pos x="114" y="82"/>
                </a:cxn>
                <a:cxn ang="0">
                  <a:pos x="138" y="100"/>
                </a:cxn>
                <a:cxn ang="0">
                  <a:pos x="142" y="104"/>
                </a:cxn>
                <a:cxn ang="0">
                  <a:pos x="128" y="98"/>
                </a:cxn>
                <a:cxn ang="0">
                  <a:pos x="118" y="100"/>
                </a:cxn>
                <a:cxn ang="0">
                  <a:pos x="120" y="106"/>
                </a:cxn>
                <a:cxn ang="0">
                  <a:pos x="128" y="124"/>
                </a:cxn>
                <a:cxn ang="0">
                  <a:pos x="142" y="134"/>
                </a:cxn>
                <a:cxn ang="0">
                  <a:pos x="152" y="140"/>
                </a:cxn>
                <a:cxn ang="0">
                  <a:pos x="160" y="144"/>
                </a:cxn>
                <a:cxn ang="0">
                  <a:pos x="170" y="150"/>
                </a:cxn>
                <a:cxn ang="0">
                  <a:pos x="176" y="164"/>
                </a:cxn>
                <a:cxn ang="0">
                  <a:pos x="170" y="158"/>
                </a:cxn>
                <a:cxn ang="0">
                  <a:pos x="162" y="156"/>
                </a:cxn>
                <a:cxn ang="0">
                  <a:pos x="150" y="154"/>
                </a:cxn>
                <a:cxn ang="0">
                  <a:pos x="156" y="178"/>
                </a:cxn>
                <a:cxn ang="0">
                  <a:pos x="150" y="174"/>
                </a:cxn>
                <a:cxn ang="0">
                  <a:pos x="138" y="162"/>
                </a:cxn>
                <a:cxn ang="0">
                  <a:pos x="140" y="154"/>
                </a:cxn>
                <a:cxn ang="0">
                  <a:pos x="136" y="146"/>
                </a:cxn>
                <a:cxn ang="0">
                  <a:pos x="126" y="134"/>
                </a:cxn>
                <a:cxn ang="0">
                  <a:pos x="116" y="120"/>
                </a:cxn>
                <a:cxn ang="0">
                  <a:pos x="104" y="112"/>
                </a:cxn>
                <a:cxn ang="0">
                  <a:pos x="96" y="96"/>
                </a:cxn>
                <a:cxn ang="0">
                  <a:pos x="68" y="68"/>
                </a:cxn>
                <a:cxn ang="0">
                  <a:pos x="54" y="58"/>
                </a:cxn>
                <a:cxn ang="0">
                  <a:pos x="44" y="46"/>
                </a:cxn>
                <a:cxn ang="0">
                  <a:pos x="24" y="38"/>
                </a:cxn>
                <a:cxn ang="0">
                  <a:pos x="14" y="26"/>
                </a:cxn>
                <a:cxn ang="0">
                  <a:pos x="10" y="18"/>
                </a:cxn>
                <a:cxn ang="0">
                  <a:pos x="16" y="18"/>
                </a:cxn>
                <a:cxn ang="0">
                  <a:pos x="18" y="18"/>
                </a:cxn>
              </a:cxnLst>
              <a:rect l="0" t="0" r="r" b="b"/>
              <a:pathLst>
                <a:path w="176" h="178">
                  <a:moveTo>
                    <a:pt x="18" y="18"/>
                  </a:moveTo>
                  <a:lnTo>
                    <a:pt x="18" y="18"/>
                  </a:lnTo>
                  <a:lnTo>
                    <a:pt x="16" y="14"/>
                  </a:lnTo>
                  <a:lnTo>
                    <a:pt x="14" y="12"/>
                  </a:lnTo>
                  <a:lnTo>
                    <a:pt x="6" y="6"/>
                  </a:lnTo>
                  <a:lnTo>
                    <a:pt x="0" y="2"/>
                  </a:lnTo>
                  <a:lnTo>
                    <a:pt x="0" y="0"/>
                  </a:lnTo>
                  <a:lnTo>
                    <a:pt x="0" y="0"/>
                  </a:lnTo>
                  <a:lnTo>
                    <a:pt x="10" y="0"/>
                  </a:lnTo>
                  <a:lnTo>
                    <a:pt x="14" y="0"/>
                  </a:lnTo>
                  <a:lnTo>
                    <a:pt x="20" y="4"/>
                  </a:lnTo>
                  <a:lnTo>
                    <a:pt x="20" y="4"/>
                  </a:lnTo>
                  <a:lnTo>
                    <a:pt x="22" y="10"/>
                  </a:lnTo>
                  <a:lnTo>
                    <a:pt x="24" y="12"/>
                  </a:lnTo>
                  <a:lnTo>
                    <a:pt x="26" y="12"/>
                  </a:lnTo>
                  <a:lnTo>
                    <a:pt x="26" y="12"/>
                  </a:lnTo>
                  <a:lnTo>
                    <a:pt x="32" y="14"/>
                  </a:lnTo>
                  <a:lnTo>
                    <a:pt x="40" y="18"/>
                  </a:lnTo>
                  <a:lnTo>
                    <a:pt x="40" y="18"/>
                  </a:lnTo>
                  <a:lnTo>
                    <a:pt x="42" y="20"/>
                  </a:lnTo>
                  <a:lnTo>
                    <a:pt x="40" y="20"/>
                  </a:lnTo>
                  <a:lnTo>
                    <a:pt x="38" y="22"/>
                  </a:lnTo>
                  <a:lnTo>
                    <a:pt x="42" y="24"/>
                  </a:lnTo>
                  <a:lnTo>
                    <a:pt x="42" y="24"/>
                  </a:lnTo>
                  <a:lnTo>
                    <a:pt x="50" y="28"/>
                  </a:lnTo>
                  <a:lnTo>
                    <a:pt x="52" y="34"/>
                  </a:lnTo>
                  <a:lnTo>
                    <a:pt x="52" y="34"/>
                  </a:lnTo>
                  <a:lnTo>
                    <a:pt x="56" y="38"/>
                  </a:lnTo>
                  <a:lnTo>
                    <a:pt x="66" y="46"/>
                  </a:lnTo>
                  <a:lnTo>
                    <a:pt x="66" y="46"/>
                  </a:lnTo>
                  <a:lnTo>
                    <a:pt x="80" y="54"/>
                  </a:lnTo>
                  <a:lnTo>
                    <a:pt x="84" y="58"/>
                  </a:lnTo>
                  <a:lnTo>
                    <a:pt x="88" y="62"/>
                  </a:lnTo>
                  <a:lnTo>
                    <a:pt x="88" y="62"/>
                  </a:lnTo>
                  <a:lnTo>
                    <a:pt x="92" y="66"/>
                  </a:lnTo>
                  <a:lnTo>
                    <a:pt x="98" y="68"/>
                  </a:lnTo>
                  <a:lnTo>
                    <a:pt x="104" y="74"/>
                  </a:lnTo>
                  <a:lnTo>
                    <a:pt x="114" y="82"/>
                  </a:lnTo>
                  <a:lnTo>
                    <a:pt x="114" y="82"/>
                  </a:lnTo>
                  <a:lnTo>
                    <a:pt x="122" y="90"/>
                  </a:lnTo>
                  <a:lnTo>
                    <a:pt x="132" y="96"/>
                  </a:lnTo>
                  <a:lnTo>
                    <a:pt x="138" y="100"/>
                  </a:lnTo>
                  <a:lnTo>
                    <a:pt x="142" y="102"/>
                  </a:lnTo>
                  <a:lnTo>
                    <a:pt x="142" y="102"/>
                  </a:lnTo>
                  <a:lnTo>
                    <a:pt x="142" y="104"/>
                  </a:lnTo>
                  <a:lnTo>
                    <a:pt x="142" y="104"/>
                  </a:lnTo>
                  <a:lnTo>
                    <a:pt x="138" y="102"/>
                  </a:lnTo>
                  <a:lnTo>
                    <a:pt x="128" y="98"/>
                  </a:lnTo>
                  <a:lnTo>
                    <a:pt x="128" y="98"/>
                  </a:lnTo>
                  <a:lnTo>
                    <a:pt x="118" y="98"/>
                  </a:lnTo>
                  <a:lnTo>
                    <a:pt x="118" y="100"/>
                  </a:lnTo>
                  <a:lnTo>
                    <a:pt x="116" y="100"/>
                  </a:lnTo>
                  <a:lnTo>
                    <a:pt x="120" y="106"/>
                  </a:lnTo>
                  <a:lnTo>
                    <a:pt x="120" y="106"/>
                  </a:lnTo>
                  <a:lnTo>
                    <a:pt x="124" y="110"/>
                  </a:lnTo>
                  <a:lnTo>
                    <a:pt x="126" y="116"/>
                  </a:lnTo>
                  <a:lnTo>
                    <a:pt x="128" y="124"/>
                  </a:lnTo>
                  <a:lnTo>
                    <a:pt x="138" y="132"/>
                  </a:lnTo>
                  <a:lnTo>
                    <a:pt x="138" y="132"/>
                  </a:lnTo>
                  <a:lnTo>
                    <a:pt x="142" y="134"/>
                  </a:lnTo>
                  <a:lnTo>
                    <a:pt x="144" y="136"/>
                  </a:lnTo>
                  <a:lnTo>
                    <a:pt x="148" y="138"/>
                  </a:lnTo>
                  <a:lnTo>
                    <a:pt x="152" y="140"/>
                  </a:lnTo>
                  <a:lnTo>
                    <a:pt x="152" y="140"/>
                  </a:lnTo>
                  <a:lnTo>
                    <a:pt x="156" y="144"/>
                  </a:lnTo>
                  <a:lnTo>
                    <a:pt x="160" y="144"/>
                  </a:lnTo>
                  <a:lnTo>
                    <a:pt x="164" y="146"/>
                  </a:lnTo>
                  <a:lnTo>
                    <a:pt x="170" y="150"/>
                  </a:lnTo>
                  <a:lnTo>
                    <a:pt x="170" y="150"/>
                  </a:lnTo>
                  <a:lnTo>
                    <a:pt x="174" y="156"/>
                  </a:lnTo>
                  <a:lnTo>
                    <a:pt x="176" y="162"/>
                  </a:lnTo>
                  <a:lnTo>
                    <a:pt x="176" y="164"/>
                  </a:lnTo>
                  <a:lnTo>
                    <a:pt x="174" y="164"/>
                  </a:lnTo>
                  <a:lnTo>
                    <a:pt x="174" y="164"/>
                  </a:lnTo>
                  <a:lnTo>
                    <a:pt x="170" y="158"/>
                  </a:lnTo>
                  <a:lnTo>
                    <a:pt x="166" y="156"/>
                  </a:lnTo>
                  <a:lnTo>
                    <a:pt x="162" y="156"/>
                  </a:lnTo>
                  <a:lnTo>
                    <a:pt x="162" y="156"/>
                  </a:lnTo>
                  <a:lnTo>
                    <a:pt x="156" y="156"/>
                  </a:lnTo>
                  <a:lnTo>
                    <a:pt x="152" y="154"/>
                  </a:lnTo>
                  <a:lnTo>
                    <a:pt x="150" y="154"/>
                  </a:lnTo>
                  <a:lnTo>
                    <a:pt x="152" y="156"/>
                  </a:lnTo>
                  <a:lnTo>
                    <a:pt x="152" y="156"/>
                  </a:lnTo>
                  <a:lnTo>
                    <a:pt x="156" y="178"/>
                  </a:lnTo>
                  <a:lnTo>
                    <a:pt x="156" y="178"/>
                  </a:lnTo>
                  <a:lnTo>
                    <a:pt x="154" y="178"/>
                  </a:lnTo>
                  <a:lnTo>
                    <a:pt x="150" y="174"/>
                  </a:lnTo>
                  <a:lnTo>
                    <a:pt x="150" y="174"/>
                  </a:lnTo>
                  <a:lnTo>
                    <a:pt x="140" y="166"/>
                  </a:lnTo>
                  <a:lnTo>
                    <a:pt x="138" y="162"/>
                  </a:lnTo>
                  <a:lnTo>
                    <a:pt x="138" y="160"/>
                  </a:lnTo>
                  <a:lnTo>
                    <a:pt x="140" y="156"/>
                  </a:lnTo>
                  <a:lnTo>
                    <a:pt x="140" y="154"/>
                  </a:lnTo>
                  <a:lnTo>
                    <a:pt x="140" y="150"/>
                  </a:lnTo>
                  <a:lnTo>
                    <a:pt x="140" y="150"/>
                  </a:lnTo>
                  <a:lnTo>
                    <a:pt x="136" y="146"/>
                  </a:lnTo>
                  <a:lnTo>
                    <a:pt x="132" y="142"/>
                  </a:lnTo>
                  <a:lnTo>
                    <a:pt x="128" y="140"/>
                  </a:lnTo>
                  <a:lnTo>
                    <a:pt x="126" y="134"/>
                  </a:lnTo>
                  <a:lnTo>
                    <a:pt x="126" y="134"/>
                  </a:lnTo>
                  <a:lnTo>
                    <a:pt x="120" y="122"/>
                  </a:lnTo>
                  <a:lnTo>
                    <a:pt x="116" y="120"/>
                  </a:lnTo>
                  <a:lnTo>
                    <a:pt x="112" y="116"/>
                  </a:lnTo>
                  <a:lnTo>
                    <a:pt x="112" y="116"/>
                  </a:lnTo>
                  <a:lnTo>
                    <a:pt x="104" y="112"/>
                  </a:lnTo>
                  <a:lnTo>
                    <a:pt x="100" y="108"/>
                  </a:lnTo>
                  <a:lnTo>
                    <a:pt x="96" y="96"/>
                  </a:lnTo>
                  <a:lnTo>
                    <a:pt x="96" y="96"/>
                  </a:lnTo>
                  <a:lnTo>
                    <a:pt x="88" y="86"/>
                  </a:lnTo>
                  <a:lnTo>
                    <a:pt x="80" y="76"/>
                  </a:lnTo>
                  <a:lnTo>
                    <a:pt x="68" y="68"/>
                  </a:lnTo>
                  <a:lnTo>
                    <a:pt x="58" y="62"/>
                  </a:lnTo>
                  <a:lnTo>
                    <a:pt x="58" y="62"/>
                  </a:lnTo>
                  <a:lnTo>
                    <a:pt x="54" y="58"/>
                  </a:lnTo>
                  <a:lnTo>
                    <a:pt x="54" y="54"/>
                  </a:lnTo>
                  <a:lnTo>
                    <a:pt x="52" y="52"/>
                  </a:lnTo>
                  <a:lnTo>
                    <a:pt x="44" y="46"/>
                  </a:lnTo>
                  <a:lnTo>
                    <a:pt x="44" y="46"/>
                  </a:lnTo>
                  <a:lnTo>
                    <a:pt x="28" y="40"/>
                  </a:lnTo>
                  <a:lnTo>
                    <a:pt x="24" y="38"/>
                  </a:lnTo>
                  <a:lnTo>
                    <a:pt x="22" y="34"/>
                  </a:lnTo>
                  <a:lnTo>
                    <a:pt x="22" y="34"/>
                  </a:lnTo>
                  <a:lnTo>
                    <a:pt x="14" y="26"/>
                  </a:lnTo>
                  <a:lnTo>
                    <a:pt x="10" y="20"/>
                  </a:lnTo>
                  <a:lnTo>
                    <a:pt x="10" y="20"/>
                  </a:lnTo>
                  <a:lnTo>
                    <a:pt x="10" y="18"/>
                  </a:lnTo>
                  <a:lnTo>
                    <a:pt x="10" y="18"/>
                  </a:lnTo>
                  <a:lnTo>
                    <a:pt x="12" y="16"/>
                  </a:lnTo>
                  <a:lnTo>
                    <a:pt x="16" y="18"/>
                  </a:lnTo>
                  <a:lnTo>
                    <a:pt x="18" y="18"/>
                  </a:lnTo>
                  <a:lnTo>
                    <a:pt x="18" y="18"/>
                  </a:lnTo>
                  <a:lnTo>
                    <a:pt x="18" y="18"/>
                  </a:lnTo>
                  <a:close/>
                </a:path>
              </a:pathLst>
            </a:custGeom>
            <a:solidFill>
              <a:srgbClr val="FABD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7"/>
            <p:cNvSpPr>
              <a:spLocks/>
            </p:cNvSpPr>
            <p:nvPr/>
          </p:nvSpPr>
          <p:spPr bwMode="auto">
            <a:xfrm>
              <a:off x="8550275" y="3525838"/>
              <a:ext cx="85725" cy="76200"/>
            </a:xfrm>
            <a:custGeom>
              <a:avLst/>
              <a:gdLst/>
              <a:ahLst/>
              <a:cxnLst>
                <a:cxn ang="0">
                  <a:pos x="14" y="8"/>
                </a:cxn>
                <a:cxn ang="0">
                  <a:pos x="22" y="6"/>
                </a:cxn>
                <a:cxn ang="0">
                  <a:pos x="24" y="4"/>
                </a:cxn>
                <a:cxn ang="0">
                  <a:pos x="28" y="2"/>
                </a:cxn>
                <a:cxn ang="0">
                  <a:pos x="38" y="2"/>
                </a:cxn>
                <a:cxn ang="0">
                  <a:pos x="44" y="0"/>
                </a:cxn>
                <a:cxn ang="0">
                  <a:pos x="46" y="2"/>
                </a:cxn>
                <a:cxn ang="0">
                  <a:pos x="48" y="2"/>
                </a:cxn>
                <a:cxn ang="0">
                  <a:pos x="50" y="2"/>
                </a:cxn>
                <a:cxn ang="0">
                  <a:pos x="54" y="8"/>
                </a:cxn>
                <a:cxn ang="0">
                  <a:pos x="52" y="12"/>
                </a:cxn>
                <a:cxn ang="0">
                  <a:pos x="50" y="14"/>
                </a:cxn>
                <a:cxn ang="0">
                  <a:pos x="46" y="20"/>
                </a:cxn>
                <a:cxn ang="0">
                  <a:pos x="46" y="22"/>
                </a:cxn>
                <a:cxn ang="0">
                  <a:pos x="46" y="30"/>
                </a:cxn>
                <a:cxn ang="0">
                  <a:pos x="42" y="34"/>
                </a:cxn>
                <a:cxn ang="0">
                  <a:pos x="40" y="40"/>
                </a:cxn>
                <a:cxn ang="0">
                  <a:pos x="34" y="44"/>
                </a:cxn>
                <a:cxn ang="0">
                  <a:pos x="28" y="44"/>
                </a:cxn>
                <a:cxn ang="0">
                  <a:pos x="24" y="46"/>
                </a:cxn>
                <a:cxn ang="0">
                  <a:pos x="22" y="48"/>
                </a:cxn>
                <a:cxn ang="0">
                  <a:pos x="18" y="46"/>
                </a:cxn>
                <a:cxn ang="0">
                  <a:pos x="12" y="42"/>
                </a:cxn>
                <a:cxn ang="0">
                  <a:pos x="6" y="36"/>
                </a:cxn>
                <a:cxn ang="0">
                  <a:pos x="2" y="30"/>
                </a:cxn>
                <a:cxn ang="0">
                  <a:pos x="2" y="26"/>
                </a:cxn>
                <a:cxn ang="0">
                  <a:pos x="0" y="22"/>
                </a:cxn>
                <a:cxn ang="0">
                  <a:pos x="2" y="18"/>
                </a:cxn>
                <a:cxn ang="0">
                  <a:pos x="12" y="10"/>
                </a:cxn>
                <a:cxn ang="0">
                  <a:pos x="14" y="10"/>
                </a:cxn>
                <a:cxn ang="0">
                  <a:pos x="12" y="8"/>
                </a:cxn>
                <a:cxn ang="0">
                  <a:pos x="14" y="8"/>
                </a:cxn>
              </a:cxnLst>
              <a:rect l="0" t="0" r="r" b="b"/>
              <a:pathLst>
                <a:path w="54" h="48">
                  <a:moveTo>
                    <a:pt x="14" y="8"/>
                  </a:moveTo>
                  <a:lnTo>
                    <a:pt x="14" y="8"/>
                  </a:lnTo>
                  <a:lnTo>
                    <a:pt x="18" y="6"/>
                  </a:lnTo>
                  <a:lnTo>
                    <a:pt x="22" y="6"/>
                  </a:lnTo>
                  <a:lnTo>
                    <a:pt x="22" y="6"/>
                  </a:lnTo>
                  <a:lnTo>
                    <a:pt x="24" y="4"/>
                  </a:lnTo>
                  <a:lnTo>
                    <a:pt x="28" y="2"/>
                  </a:lnTo>
                  <a:lnTo>
                    <a:pt x="28" y="2"/>
                  </a:lnTo>
                  <a:lnTo>
                    <a:pt x="38" y="2"/>
                  </a:lnTo>
                  <a:lnTo>
                    <a:pt x="38" y="2"/>
                  </a:lnTo>
                  <a:lnTo>
                    <a:pt x="42" y="0"/>
                  </a:lnTo>
                  <a:lnTo>
                    <a:pt x="44" y="0"/>
                  </a:lnTo>
                  <a:lnTo>
                    <a:pt x="46" y="2"/>
                  </a:lnTo>
                  <a:lnTo>
                    <a:pt x="46" y="2"/>
                  </a:lnTo>
                  <a:lnTo>
                    <a:pt x="46" y="2"/>
                  </a:lnTo>
                  <a:lnTo>
                    <a:pt x="48" y="2"/>
                  </a:lnTo>
                  <a:lnTo>
                    <a:pt x="50" y="0"/>
                  </a:lnTo>
                  <a:lnTo>
                    <a:pt x="50" y="2"/>
                  </a:lnTo>
                  <a:lnTo>
                    <a:pt x="50" y="2"/>
                  </a:lnTo>
                  <a:lnTo>
                    <a:pt x="54" y="8"/>
                  </a:lnTo>
                  <a:lnTo>
                    <a:pt x="54" y="10"/>
                  </a:lnTo>
                  <a:lnTo>
                    <a:pt x="52" y="12"/>
                  </a:lnTo>
                  <a:lnTo>
                    <a:pt x="52" y="12"/>
                  </a:lnTo>
                  <a:lnTo>
                    <a:pt x="50" y="14"/>
                  </a:lnTo>
                  <a:lnTo>
                    <a:pt x="48" y="16"/>
                  </a:lnTo>
                  <a:lnTo>
                    <a:pt x="46" y="20"/>
                  </a:lnTo>
                  <a:lnTo>
                    <a:pt x="46" y="20"/>
                  </a:lnTo>
                  <a:lnTo>
                    <a:pt x="46" y="22"/>
                  </a:lnTo>
                  <a:lnTo>
                    <a:pt x="46" y="24"/>
                  </a:lnTo>
                  <a:lnTo>
                    <a:pt x="46" y="30"/>
                  </a:lnTo>
                  <a:lnTo>
                    <a:pt x="46" y="30"/>
                  </a:lnTo>
                  <a:lnTo>
                    <a:pt x="42" y="34"/>
                  </a:lnTo>
                  <a:lnTo>
                    <a:pt x="40" y="40"/>
                  </a:lnTo>
                  <a:lnTo>
                    <a:pt x="40" y="40"/>
                  </a:lnTo>
                  <a:lnTo>
                    <a:pt x="36" y="42"/>
                  </a:lnTo>
                  <a:lnTo>
                    <a:pt x="34" y="44"/>
                  </a:lnTo>
                  <a:lnTo>
                    <a:pt x="28" y="44"/>
                  </a:lnTo>
                  <a:lnTo>
                    <a:pt x="28" y="44"/>
                  </a:lnTo>
                  <a:lnTo>
                    <a:pt x="26" y="44"/>
                  </a:lnTo>
                  <a:lnTo>
                    <a:pt x="24" y="46"/>
                  </a:lnTo>
                  <a:lnTo>
                    <a:pt x="24" y="46"/>
                  </a:lnTo>
                  <a:lnTo>
                    <a:pt x="22" y="48"/>
                  </a:lnTo>
                  <a:lnTo>
                    <a:pt x="18" y="46"/>
                  </a:lnTo>
                  <a:lnTo>
                    <a:pt x="18" y="46"/>
                  </a:lnTo>
                  <a:lnTo>
                    <a:pt x="16" y="44"/>
                  </a:lnTo>
                  <a:lnTo>
                    <a:pt x="12" y="42"/>
                  </a:lnTo>
                  <a:lnTo>
                    <a:pt x="12" y="42"/>
                  </a:lnTo>
                  <a:lnTo>
                    <a:pt x="6" y="36"/>
                  </a:lnTo>
                  <a:lnTo>
                    <a:pt x="2" y="34"/>
                  </a:lnTo>
                  <a:lnTo>
                    <a:pt x="2" y="30"/>
                  </a:lnTo>
                  <a:lnTo>
                    <a:pt x="2" y="30"/>
                  </a:lnTo>
                  <a:lnTo>
                    <a:pt x="2" y="26"/>
                  </a:lnTo>
                  <a:lnTo>
                    <a:pt x="2" y="24"/>
                  </a:lnTo>
                  <a:lnTo>
                    <a:pt x="0" y="22"/>
                  </a:lnTo>
                  <a:lnTo>
                    <a:pt x="2" y="18"/>
                  </a:lnTo>
                  <a:lnTo>
                    <a:pt x="2" y="18"/>
                  </a:lnTo>
                  <a:lnTo>
                    <a:pt x="8" y="12"/>
                  </a:lnTo>
                  <a:lnTo>
                    <a:pt x="12" y="10"/>
                  </a:lnTo>
                  <a:lnTo>
                    <a:pt x="12" y="10"/>
                  </a:lnTo>
                  <a:lnTo>
                    <a:pt x="14" y="10"/>
                  </a:lnTo>
                  <a:lnTo>
                    <a:pt x="14" y="10"/>
                  </a:lnTo>
                  <a:lnTo>
                    <a:pt x="12" y="8"/>
                  </a:lnTo>
                  <a:lnTo>
                    <a:pt x="14" y="8"/>
                  </a:lnTo>
                  <a:lnTo>
                    <a:pt x="14" y="8"/>
                  </a:lnTo>
                  <a:close/>
                </a:path>
              </a:pathLst>
            </a:custGeom>
            <a:solidFill>
              <a:srgbClr val="FDCE8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68"/>
            <p:cNvSpPr>
              <a:spLocks/>
            </p:cNvSpPr>
            <p:nvPr/>
          </p:nvSpPr>
          <p:spPr bwMode="auto">
            <a:xfrm>
              <a:off x="9344025" y="5897563"/>
              <a:ext cx="139700" cy="101600"/>
            </a:xfrm>
            <a:custGeom>
              <a:avLst/>
              <a:gdLst/>
              <a:ahLst/>
              <a:cxnLst>
                <a:cxn ang="0">
                  <a:pos x="52" y="8"/>
                </a:cxn>
                <a:cxn ang="0">
                  <a:pos x="38" y="6"/>
                </a:cxn>
                <a:cxn ang="0">
                  <a:pos x="32" y="4"/>
                </a:cxn>
                <a:cxn ang="0">
                  <a:pos x="28" y="4"/>
                </a:cxn>
                <a:cxn ang="0">
                  <a:pos x="24" y="4"/>
                </a:cxn>
                <a:cxn ang="0">
                  <a:pos x="20" y="4"/>
                </a:cxn>
                <a:cxn ang="0">
                  <a:pos x="14" y="8"/>
                </a:cxn>
                <a:cxn ang="0">
                  <a:pos x="12" y="16"/>
                </a:cxn>
                <a:cxn ang="0">
                  <a:pos x="12" y="20"/>
                </a:cxn>
                <a:cxn ang="0">
                  <a:pos x="12" y="28"/>
                </a:cxn>
                <a:cxn ang="0">
                  <a:pos x="8" y="36"/>
                </a:cxn>
                <a:cxn ang="0">
                  <a:pos x="8" y="36"/>
                </a:cxn>
                <a:cxn ang="0">
                  <a:pos x="6" y="30"/>
                </a:cxn>
                <a:cxn ang="0">
                  <a:pos x="4" y="30"/>
                </a:cxn>
                <a:cxn ang="0">
                  <a:pos x="2" y="38"/>
                </a:cxn>
                <a:cxn ang="0">
                  <a:pos x="2" y="44"/>
                </a:cxn>
                <a:cxn ang="0">
                  <a:pos x="0" y="50"/>
                </a:cxn>
                <a:cxn ang="0">
                  <a:pos x="2" y="58"/>
                </a:cxn>
                <a:cxn ang="0">
                  <a:pos x="2" y="60"/>
                </a:cxn>
                <a:cxn ang="0">
                  <a:pos x="0" y="60"/>
                </a:cxn>
                <a:cxn ang="0">
                  <a:pos x="0" y="60"/>
                </a:cxn>
                <a:cxn ang="0">
                  <a:pos x="10" y="64"/>
                </a:cxn>
                <a:cxn ang="0">
                  <a:pos x="14" y="62"/>
                </a:cxn>
                <a:cxn ang="0">
                  <a:pos x="22" y="54"/>
                </a:cxn>
                <a:cxn ang="0">
                  <a:pos x="28" y="54"/>
                </a:cxn>
                <a:cxn ang="0">
                  <a:pos x="36" y="50"/>
                </a:cxn>
                <a:cxn ang="0">
                  <a:pos x="44" y="46"/>
                </a:cxn>
                <a:cxn ang="0">
                  <a:pos x="48" y="46"/>
                </a:cxn>
                <a:cxn ang="0">
                  <a:pos x="62" y="32"/>
                </a:cxn>
                <a:cxn ang="0">
                  <a:pos x="66" y="28"/>
                </a:cxn>
                <a:cxn ang="0">
                  <a:pos x="68" y="30"/>
                </a:cxn>
                <a:cxn ang="0">
                  <a:pos x="68" y="32"/>
                </a:cxn>
                <a:cxn ang="0">
                  <a:pos x="72" y="28"/>
                </a:cxn>
                <a:cxn ang="0">
                  <a:pos x="78" y="18"/>
                </a:cxn>
                <a:cxn ang="0">
                  <a:pos x="80" y="14"/>
                </a:cxn>
                <a:cxn ang="0">
                  <a:pos x="84" y="12"/>
                </a:cxn>
                <a:cxn ang="0">
                  <a:pos x="84" y="10"/>
                </a:cxn>
                <a:cxn ang="0">
                  <a:pos x="86" y="4"/>
                </a:cxn>
                <a:cxn ang="0">
                  <a:pos x="86" y="0"/>
                </a:cxn>
                <a:cxn ang="0">
                  <a:pos x="80" y="0"/>
                </a:cxn>
                <a:cxn ang="0">
                  <a:pos x="68" y="6"/>
                </a:cxn>
                <a:cxn ang="0">
                  <a:pos x="64" y="6"/>
                </a:cxn>
                <a:cxn ang="0">
                  <a:pos x="54" y="8"/>
                </a:cxn>
                <a:cxn ang="0">
                  <a:pos x="52" y="8"/>
                </a:cxn>
              </a:cxnLst>
              <a:rect l="0" t="0" r="r" b="b"/>
              <a:pathLst>
                <a:path w="88" h="64">
                  <a:moveTo>
                    <a:pt x="52" y="8"/>
                  </a:moveTo>
                  <a:lnTo>
                    <a:pt x="52" y="8"/>
                  </a:lnTo>
                  <a:lnTo>
                    <a:pt x="44" y="8"/>
                  </a:lnTo>
                  <a:lnTo>
                    <a:pt x="38" y="6"/>
                  </a:lnTo>
                  <a:lnTo>
                    <a:pt x="32" y="4"/>
                  </a:lnTo>
                  <a:lnTo>
                    <a:pt x="32" y="4"/>
                  </a:lnTo>
                  <a:lnTo>
                    <a:pt x="30" y="4"/>
                  </a:lnTo>
                  <a:lnTo>
                    <a:pt x="28" y="4"/>
                  </a:lnTo>
                  <a:lnTo>
                    <a:pt x="28" y="6"/>
                  </a:lnTo>
                  <a:lnTo>
                    <a:pt x="24" y="4"/>
                  </a:lnTo>
                  <a:lnTo>
                    <a:pt x="24" y="4"/>
                  </a:lnTo>
                  <a:lnTo>
                    <a:pt x="20" y="4"/>
                  </a:lnTo>
                  <a:lnTo>
                    <a:pt x="18" y="4"/>
                  </a:lnTo>
                  <a:lnTo>
                    <a:pt x="14" y="8"/>
                  </a:lnTo>
                  <a:lnTo>
                    <a:pt x="12" y="14"/>
                  </a:lnTo>
                  <a:lnTo>
                    <a:pt x="12" y="16"/>
                  </a:lnTo>
                  <a:lnTo>
                    <a:pt x="12" y="20"/>
                  </a:lnTo>
                  <a:lnTo>
                    <a:pt x="12" y="20"/>
                  </a:lnTo>
                  <a:lnTo>
                    <a:pt x="14" y="24"/>
                  </a:lnTo>
                  <a:lnTo>
                    <a:pt x="12" y="28"/>
                  </a:lnTo>
                  <a:lnTo>
                    <a:pt x="8" y="36"/>
                  </a:lnTo>
                  <a:lnTo>
                    <a:pt x="8" y="36"/>
                  </a:lnTo>
                  <a:lnTo>
                    <a:pt x="6" y="38"/>
                  </a:lnTo>
                  <a:lnTo>
                    <a:pt x="8" y="36"/>
                  </a:lnTo>
                  <a:lnTo>
                    <a:pt x="8" y="32"/>
                  </a:lnTo>
                  <a:lnTo>
                    <a:pt x="6" y="30"/>
                  </a:lnTo>
                  <a:lnTo>
                    <a:pt x="6" y="30"/>
                  </a:lnTo>
                  <a:lnTo>
                    <a:pt x="4" y="30"/>
                  </a:lnTo>
                  <a:lnTo>
                    <a:pt x="4" y="34"/>
                  </a:lnTo>
                  <a:lnTo>
                    <a:pt x="2" y="38"/>
                  </a:lnTo>
                  <a:lnTo>
                    <a:pt x="2" y="44"/>
                  </a:lnTo>
                  <a:lnTo>
                    <a:pt x="2" y="44"/>
                  </a:lnTo>
                  <a:lnTo>
                    <a:pt x="2" y="48"/>
                  </a:lnTo>
                  <a:lnTo>
                    <a:pt x="0" y="50"/>
                  </a:lnTo>
                  <a:lnTo>
                    <a:pt x="0" y="54"/>
                  </a:lnTo>
                  <a:lnTo>
                    <a:pt x="2" y="58"/>
                  </a:lnTo>
                  <a:lnTo>
                    <a:pt x="2" y="58"/>
                  </a:lnTo>
                  <a:lnTo>
                    <a:pt x="2" y="60"/>
                  </a:lnTo>
                  <a:lnTo>
                    <a:pt x="2" y="60"/>
                  </a:lnTo>
                  <a:lnTo>
                    <a:pt x="0" y="60"/>
                  </a:lnTo>
                  <a:lnTo>
                    <a:pt x="0" y="60"/>
                  </a:lnTo>
                  <a:lnTo>
                    <a:pt x="0" y="60"/>
                  </a:lnTo>
                  <a:lnTo>
                    <a:pt x="6" y="62"/>
                  </a:lnTo>
                  <a:lnTo>
                    <a:pt x="10" y="64"/>
                  </a:lnTo>
                  <a:lnTo>
                    <a:pt x="14" y="62"/>
                  </a:lnTo>
                  <a:lnTo>
                    <a:pt x="14" y="62"/>
                  </a:lnTo>
                  <a:lnTo>
                    <a:pt x="20" y="58"/>
                  </a:lnTo>
                  <a:lnTo>
                    <a:pt x="22" y="54"/>
                  </a:lnTo>
                  <a:lnTo>
                    <a:pt x="28" y="54"/>
                  </a:lnTo>
                  <a:lnTo>
                    <a:pt x="28" y="54"/>
                  </a:lnTo>
                  <a:lnTo>
                    <a:pt x="32" y="52"/>
                  </a:lnTo>
                  <a:lnTo>
                    <a:pt x="36" y="50"/>
                  </a:lnTo>
                  <a:lnTo>
                    <a:pt x="40" y="48"/>
                  </a:lnTo>
                  <a:lnTo>
                    <a:pt x="44" y="46"/>
                  </a:lnTo>
                  <a:lnTo>
                    <a:pt x="44" y="46"/>
                  </a:lnTo>
                  <a:lnTo>
                    <a:pt x="48" y="46"/>
                  </a:lnTo>
                  <a:lnTo>
                    <a:pt x="54" y="42"/>
                  </a:lnTo>
                  <a:lnTo>
                    <a:pt x="62" y="32"/>
                  </a:lnTo>
                  <a:lnTo>
                    <a:pt x="62" y="32"/>
                  </a:lnTo>
                  <a:lnTo>
                    <a:pt x="66" y="28"/>
                  </a:lnTo>
                  <a:lnTo>
                    <a:pt x="68" y="28"/>
                  </a:lnTo>
                  <a:lnTo>
                    <a:pt x="68" y="30"/>
                  </a:lnTo>
                  <a:lnTo>
                    <a:pt x="68" y="30"/>
                  </a:lnTo>
                  <a:lnTo>
                    <a:pt x="68" y="32"/>
                  </a:lnTo>
                  <a:lnTo>
                    <a:pt x="72" y="28"/>
                  </a:lnTo>
                  <a:lnTo>
                    <a:pt x="72" y="28"/>
                  </a:lnTo>
                  <a:lnTo>
                    <a:pt x="76" y="22"/>
                  </a:lnTo>
                  <a:lnTo>
                    <a:pt x="78" y="18"/>
                  </a:lnTo>
                  <a:lnTo>
                    <a:pt x="78" y="18"/>
                  </a:lnTo>
                  <a:lnTo>
                    <a:pt x="80" y="14"/>
                  </a:lnTo>
                  <a:lnTo>
                    <a:pt x="82" y="12"/>
                  </a:lnTo>
                  <a:lnTo>
                    <a:pt x="84" y="12"/>
                  </a:lnTo>
                  <a:lnTo>
                    <a:pt x="84" y="10"/>
                  </a:lnTo>
                  <a:lnTo>
                    <a:pt x="84" y="10"/>
                  </a:lnTo>
                  <a:lnTo>
                    <a:pt x="84" y="6"/>
                  </a:lnTo>
                  <a:lnTo>
                    <a:pt x="86" y="4"/>
                  </a:lnTo>
                  <a:lnTo>
                    <a:pt x="88" y="2"/>
                  </a:lnTo>
                  <a:lnTo>
                    <a:pt x="86" y="0"/>
                  </a:lnTo>
                  <a:lnTo>
                    <a:pt x="86" y="0"/>
                  </a:lnTo>
                  <a:lnTo>
                    <a:pt x="80" y="0"/>
                  </a:lnTo>
                  <a:lnTo>
                    <a:pt x="74" y="2"/>
                  </a:lnTo>
                  <a:lnTo>
                    <a:pt x="68" y="6"/>
                  </a:lnTo>
                  <a:lnTo>
                    <a:pt x="64" y="6"/>
                  </a:lnTo>
                  <a:lnTo>
                    <a:pt x="64" y="6"/>
                  </a:lnTo>
                  <a:lnTo>
                    <a:pt x="58" y="8"/>
                  </a:lnTo>
                  <a:lnTo>
                    <a:pt x="54" y="8"/>
                  </a:lnTo>
                  <a:lnTo>
                    <a:pt x="52" y="8"/>
                  </a:lnTo>
                  <a:lnTo>
                    <a:pt x="52" y="8"/>
                  </a:lnTo>
                  <a:close/>
                </a:path>
              </a:pathLst>
            </a:custGeom>
            <a:solidFill>
              <a:srgbClr val="FBBB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69"/>
            <p:cNvSpPr>
              <a:spLocks/>
            </p:cNvSpPr>
            <p:nvPr/>
          </p:nvSpPr>
          <p:spPr bwMode="auto">
            <a:xfrm>
              <a:off x="10306050" y="5653088"/>
              <a:ext cx="209550" cy="250825"/>
            </a:xfrm>
            <a:custGeom>
              <a:avLst/>
              <a:gdLst/>
              <a:ahLst/>
              <a:cxnLst>
                <a:cxn ang="0">
                  <a:pos x="70" y="6"/>
                </a:cxn>
                <a:cxn ang="0">
                  <a:pos x="72" y="2"/>
                </a:cxn>
                <a:cxn ang="0">
                  <a:pos x="74" y="10"/>
                </a:cxn>
                <a:cxn ang="0">
                  <a:pos x="78" y="10"/>
                </a:cxn>
                <a:cxn ang="0">
                  <a:pos x="80" y="14"/>
                </a:cxn>
                <a:cxn ang="0">
                  <a:pos x="86" y="22"/>
                </a:cxn>
                <a:cxn ang="0">
                  <a:pos x="86" y="32"/>
                </a:cxn>
                <a:cxn ang="0">
                  <a:pos x="82" y="28"/>
                </a:cxn>
                <a:cxn ang="0">
                  <a:pos x="84" y="32"/>
                </a:cxn>
                <a:cxn ang="0">
                  <a:pos x="84" y="42"/>
                </a:cxn>
                <a:cxn ang="0">
                  <a:pos x="80" y="52"/>
                </a:cxn>
                <a:cxn ang="0">
                  <a:pos x="74" y="54"/>
                </a:cxn>
                <a:cxn ang="0">
                  <a:pos x="78" y="56"/>
                </a:cxn>
                <a:cxn ang="0">
                  <a:pos x="84" y="58"/>
                </a:cxn>
                <a:cxn ang="0">
                  <a:pos x="88" y="64"/>
                </a:cxn>
                <a:cxn ang="0">
                  <a:pos x="88" y="56"/>
                </a:cxn>
                <a:cxn ang="0">
                  <a:pos x="92" y="52"/>
                </a:cxn>
                <a:cxn ang="0">
                  <a:pos x="90" y="56"/>
                </a:cxn>
                <a:cxn ang="0">
                  <a:pos x="90" y="68"/>
                </a:cxn>
                <a:cxn ang="0">
                  <a:pos x="104" y="78"/>
                </a:cxn>
                <a:cxn ang="0">
                  <a:pos x="124" y="72"/>
                </a:cxn>
                <a:cxn ang="0">
                  <a:pos x="132" y="76"/>
                </a:cxn>
                <a:cxn ang="0">
                  <a:pos x="126" y="84"/>
                </a:cxn>
                <a:cxn ang="0">
                  <a:pos x="116" y="94"/>
                </a:cxn>
                <a:cxn ang="0">
                  <a:pos x="112" y="94"/>
                </a:cxn>
                <a:cxn ang="0">
                  <a:pos x="104" y="106"/>
                </a:cxn>
                <a:cxn ang="0">
                  <a:pos x="102" y="112"/>
                </a:cxn>
                <a:cxn ang="0">
                  <a:pos x="90" y="106"/>
                </a:cxn>
                <a:cxn ang="0">
                  <a:pos x="70" y="116"/>
                </a:cxn>
                <a:cxn ang="0">
                  <a:pos x="70" y="124"/>
                </a:cxn>
                <a:cxn ang="0">
                  <a:pos x="60" y="130"/>
                </a:cxn>
                <a:cxn ang="0">
                  <a:pos x="50" y="138"/>
                </a:cxn>
                <a:cxn ang="0">
                  <a:pos x="34" y="146"/>
                </a:cxn>
                <a:cxn ang="0">
                  <a:pos x="18" y="156"/>
                </a:cxn>
                <a:cxn ang="0">
                  <a:pos x="10" y="154"/>
                </a:cxn>
                <a:cxn ang="0">
                  <a:pos x="8" y="152"/>
                </a:cxn>
                <a:cxn ang="0">
                  <a:pos x="6" y="152"/>
                </a:cxn>
                <a:cxn ang="0">
                  <a:pos x="4" y="148"/>
                </a:cxn>
                <a:cxn ang="0">
                  <a:pos x="14" y="140"/>
                </a:cxn>
                <a:cxn ang="0">
                  <a:pos x="16" y="124"/>
                </a:cxn>
                <a:cxn ang="0">
                  <a:pos x="8" y="118"/>
                </a:cxn>
                <a:cxn ang="0">
                  <a:pos x="22" y="104"/>
                </a:cxn>
                <a:cxn ang="0">
                  <a:pos x="40" y="92"/>
                </a:cxn>
                <a:cxn ang="0">
                  <a:pos x="54" y="78"/>
                </a:cxn>
                <a:cxn ang="0">
                  <a:pos x="56" y="76"/>
                </a:cxn>
                <a:cxn ang="0">
                  <a:pos x="60" y="74"/>
                </a:cxn>
                <a:cxn ang="0">
                  <a:pos x="68" y="62"/>
                </a:cxn>
                <a:cxn ang="0">
                  <a:pos x="74" y="62"/>
                </a:cxn>
                <a:cxn ang="0">
                  <a:pos x="70" y="60"/>
                </a:cxn>
                <a:cxn ang="0">
                  <a:pos x="70" y="54"/>
                </a:cxn>
                <a:cxn ang="0">
                  <a:pos x="72" y="44"/>
                </a:cxn>
                <a:cxn ang="0">
                  <a:pos x="76" y="44"/>
                </a:cxn>
                <a:cxn ang="0">
                  <a:pos x="76" y="40"/>
                </a:cxn>
                <a:cxn ang="0">
                  <a:pos x="74" y="36"/>
                </a:cxn>
                <a:cxn ang="0">
                  <a:pos x="70" y="38"/>
                </a:cxn>
                <a:cxn ang="0">
                  <a:pos x="70" y="20"/>
                </a:cxn>
                <a:cxn ang="0">
                  <a:pos x="68" y="20"/>
                </a:cxn>
              </a:cxnLst>
              <a:rect l="0" t="0" r="r" b="b"/>
              <a:pathLst>
                <a:path w="132" h="158">
                  <a:moveTo>
                    <a:pt x="68" y="12"/>
                  </a:moveTo>
                  <a:lnTo>
                    <a:pt x="68" y="12"/>
                  </a:lnTo>
                  <a:lnTo>
                    <a:pt x="70" y="12"/>
                  </a:lnTo>
                  <a:lnTo>
                    <a:pt x="70" y="12"/>
                  </a:lnTo>
                  <a:lnTo>
                    <a:pt x="70" y="12"/>
                  </a:lnTo>
                  <a:lnTo>
                    <a:pt x="70" y="12"/>
                  </a:lnTo>
                  <a:lnTo>
                    <a:pt x="70" y="6"/>
                  </a:lnTo>
                  <a:lnTo>
                    <a:pt x="70" y="6"/>
                  </a:lnTo>
                  <a:lnTo>
                    <a:pt x="68" y="0"/>
                  </a:lnTo>
                  <a:lnTo>
                    <a:pt x="68" y="0"/>
                  </a:lnTo>
                  <a:lnTo>
                    <a:pt x="68" y="0"/>
                  </a:lnTo>
                  <a:lnTo>
                    <a:pt x="68" y="0"/>
                  </a:lnTo>
                  <a:lnTo>
                    <a:pt x="68" y="0"/>
                  </a:lnTo>
                  <a:lnTo>
                    <a:pt x="72" y="0"/>
                  </a:lnTo>
                  <a:lnTo>
                    <a:pt x="72" y="0"/>
                  </a:lnTo>
                  <a:lnTo>
                    <a:pt x="72" y="2"/>
                  </a:lnTo>
                  <a:lnTo>
                    <a:pt x="72" y="2"/>
                  </a:lnTo>
                  <a:lnTo>
                    <a:pt x="72" y="4"/>
                  </a:lnTo>
                  <a:lnTo>
                    <a:pt x="74" y="6"/>
                  </a:lnTo>
                  <a:lnTo>
                    <a:pt x="74" y="6"/>
                  </a:lnTo>
                  <a:lnTo>
                    <a:pt x="74" y="8"/>
                  </a:lnTo>
                  <a:lnTo>
                    <a:pt x="74" y="8"/>
                  </a:lnTo>
                  <a:lnTo>
                    <a:pt x="74" y="8"/>
                  </a:lnTo>
                  <a:lnTo>
                    <a:pt x="74" y="10"/>
                  </a:lnTo>
                  <a:lnTo>
                    <a:pt x="74" y="10"/>
                  </a:lnTo>
                  <a:lnTo>
                    <a:pt x="74" y="10"/>
                  </a:lnTo>
                  <a:lnTo>
                    <a:pt x="76" y="10"/>
                  </a:lnTo>
                  <a:lnTo>
                    <a:pt x="76" y="10"/>
                  </a:lnTo>
                  <a:lnTo>
                    <a:pt x="76" y="10"/>
                  </a:lnTo>
                  <a:lnTo>
                    <a:pt x="78" y="10"/>
                  </a:lnTo>
                  <a:lnTo>
                    <a:pt x="78" y="10"/>
                  </a:lnTo>
                  <a:lnTo>
                    <a:pt x="78" y="10"/>
                  </a:lnTo>
                  <a:lnTo>
                    <a:pt x="76" y="12"/>
                  </a:lnTo>
                  <a:lnTo>
                    <a:pt x="78" y="12"/>
                  </a:lnTo>
                  <a:lnTo>
                    <a:pt x="78" y="12"/>
                  </a:lnTo>
                  <a:lnTo>
                    <a:pt x="80" y="12"/>
                  </a:lnTo>
                  <a:lnTo>
                    <a:pt x="80" y="12"/>
                  </a:lnTo>
                  <a:lnTo>
                    <a:pt x="82" y="14"/>
                  </a:lnTo>
                  <a:lnTo>
                    <a:pt x="80" y="14"/>
                  </a:lnTo>
                  <a:lnTo>
                    <a:pt x="80" y="14"/>
                  </a:lnTo>
                  <a:lnTo>
                    <a:pt x="82" y="16"/>
                  </a:lnTo>
                  <a:lnTo>
                    <a:pt x="82" y="16"/>
                  </a:lnTo>
                  <a:lnTo>
                    <a:pt x="84" y="16"/>
                  </a:lnTo>
                  <a:lnTo>
                    <a:pt x="84" y="18"/>
                  </a:lnTo>
                  <a:lnTo>
                    <a:pt x="84" y="18"/>
                  </a:lnTo>
                  <a:lnTo>
                    <a:pt x="86" y="20"/>
                  </a:lnTo>
                  <a:lnTo>
                    <a:pt x="86" y="20"/>
                  </a:lnTo>
                  <a:lnTo>
                    <a:pt x="86" y="22"/>
                  </a:lnTo>
                  <a:lnTo>
                    <a:pt x="86" y="22"/>
                  </a:lnTo>
                  <a:lnTo>
                    <a:pt x="88" y="24"/>
                  </a:lnTo>
                  <a:lnTo>
                    <a:pt x="88" y="28"/>
                  </a:lnTo>
                  <a:lnTo>
                    <a:pt x="88" y="28"/>
                  </a:lnTo>
                  <a:lnTo>
                    <a:pt x="86" y="28"/>
                  </a:lnTo>
                  <a:lnTo>
                    <a:pt x="86" y="30"/>
                  </a:lnTo>
                  <a:lnTo>
                    <a:pt x="86" y="30"/>
                  </a:lnTo>
                  <a:lnTo>
                    <a:pt x="86" y="32"/>
                  </a:lnTo>
                  <a:lnTo>
                    <a:pt x="86" y="32"/>
                  </a:lnTo>
                  <a:lnTo>
                    <a:pt x="86" y="32"/>
                  </a:lnTo>
                  <a:lnTo>
                    <a:pt x="84" y="32"/>
                  </a:lnTo>
                  <a:lnTo>
                    <a:pt x="84" y="30"/>
                  </a:lnTo>
                  <a:lnTo>
                    <a:pt x="84" y="30"/>
                  </a:lnTo>
                  <a:lnTo>
                    <a:pt x="84" y="30"/>
                  </a:lnTo>
                  <a:lnTo>
                    <a:pt x="82" y="28"/>
                  </a:lnTo>
                  <a:lnTo>
                    <a:pt x="82" y="28"/>
                  </a:lnTo>
                  <a:lnTo>
                    <a:pt x="82" y="28"/>
                  </a:lnTo>
                  <a:lnTo>
                    <a:pt x="82" y="28"/>
                  </a:lnTo>
                  <a:lnTo>
                    <a:pt x="82" y="30"/>
                  </a:lnTo>
                  <a:lnTo>
                    <a:pt x="82" y="30"/>
                  </a:lnTo>
                  <a:lnTo>
                    <a:pt x="82" y="30"/>
                  </a:lnTo>
                  <a:lnTo>
                    <a:pt x="84" y="30"/>
                  </a:lnTo>
                  <a:lnTo>
                    <a:pt x="84" y="32"/>
                  </a:lnTo>
                  <a:lnTo>
                    <a:pt x="84" y="32"/>
                  </a:lnTo>
                  <a:lnTo>
                    <a:pt x="82" y="34"/>
                  </a:lnTo>
                  <a:lnTo>
                    <a:pt x="82" y="36"/>
                  </a:lnTo>
                  <a:lnTo>
                    <a:pt x="82" y="36"/>
                  </a:lnTo>
                  <a:lnTo>
                    <a:pt x="82" y="38"/>
                  </a:lnTo>
                  <a:lnTo>
                    <a:pt x="82" y="40"/>
                  </a:lnTo>
                  <a:lnTo>
                    <a:pt x="82" y="42"/>
                  </a:lnTo>
                  <a:lnTo>
                    <a:pt x="82" y="42"/>
                  </a:lnTo>
                  <a:lnTo>
                    <a:pt x="84" y="42"/>
                  </a:lnTo>
                  <a:lnTo>
                    <a:pt x="82" y="44"/>
                  </a:lnTo>
                  <a:lnTo>
                    <a:pt x="82" y="44"/>
                  </a:lnTo>
                  <a:lnTo>
                    <a:pt x="80" y="46"/>
                  </a:lnTo>
                  <a:lnTo>
                    <a:pt x="80" y="46"/>
                  </a:lnTo>
                  <a:lnTo>
                    <a:pt x="80" y="48"/>
                  </a:lnTo>
                  <a:lnTo>
                    <a:pt x="80" y="50"/>
                  </a:lnTo>
                  <a:lnTo>
                    <a:pt x="80" y="50"/>
                  </a:lnTo>
                  <a:lnTo>
                    <a:pt x="80" y="52"/>
                  </a:lnTo>
                  <a:lnTo>
                    <a:pt x="80" y="54"/>
                  </a:lnTo>
                  <a:lnTo>
                    <a:pt x="80" y="54"/>
                  </a:lnTo>
                  <a:lnTo>
                    <a:pt x="78" y="56"/>
                  </a:lnTo>
                  <a:lnTo>
                    <a:pt x="76" y="54"/>
                  </a:lnTo>
                  <a:lnTo>
                    <a:pt x="76" y="54"/>
                  </a:lnTo>
                  <a:lnTo>
                    <a:pt x="76" y="54"/>
                  </a:lnTo>
                  <a:lnTo>
                    <a:pt x="74" y="54"/>
                  </a:lnTo>
                  <a:lnTo>
                    <a:pt x="74" y="54"/>
                  </a:lnTo>
                  <a:lnTo>
                    <a:pt x="74" y="54"/>
                  </a:lnTo>
                  <a:lnTo>
                    <a:pt x="76" y="54"/>
                  </a:lnTo>
                  <a:lnTo>
                    <a:pt x="76" y="56"/>
                  </a:lnTo>
                  <a:lnTo>
                    <a:pt x="76" y="56"/>
                  </a:lnTo>
                  <a:lnTo>
                    <a:pt x="74" y="56"/>
                  </a:lnTo>
                  <a:lnTo>
                    <a:pt x="76" y="56"/>
                  </a:lnTo>
                  <a:lnTo>
                    <a:pt x="78" y="56"/>
                  </a:lnTo>
                  <a:lnTo>
                    <a:pt x="78" y="56"/>
                  </a:lnTo>
                  <a:lnTo>
                    <a:pt x="78" y="56"/>
                  </a:lnTo>
                  <a:lnTo>
                    <a:pt x="78" y="58"/>
                  </a:lnTo>
                  <a:lnTo>
                    <a:pt x="80" y="56"/>
                  </a:lnTo>
                  <a:lnTo>
                    <a:pt x="80" y="56"/>
                  </a:lnTo>
                  <a:lnTo>
                    <a:pt x="82" y="56"/>
                  </a:lnTo>
                  <a:lnTo>
                    <a:pt x="82" y="56"/>
                  </a:lnTo>
                  <a:lnTo>
                    <a:pt x="82" y="58"/>
                  </a:lnTo>
                  <a:lnTo>
                    <a:pt x="84" y="58"/>
                  </a:lnTo>
                  <a:lnTo>
                    <a:pt x="84" y="58"/>
                  </a:lnTo>
                  <a:lnTo>
                    <a:pt x="84" y="60"/>
                  </a:lnTo>
                  <a:lnTo>
                    <a:pt x="84" y="62"/>
                  </a:lnTo>
                  <a:lnTo>
                    <a:pt x="84" y="62"/>
                  </a:lnTo>
                  <a:lnTo>
                    <a:pt x="84" y="64"/>
                  </a:lnTo>
                  <a:lnTo>
                    <a:pt x="86" y="64"/>
                  </a:lnTo>
                  <a:lnTo>
                    <a:pt x="86" y="64"/>
                  </a:lnTo>
                  <a:lnTo>
                    <a:pt x="88" y="64"/>
                  </a:lnTo>
                  <a:lnTo>
                    <a:pt x="88" y="62"/>
                  </a:lnTo>
                  <a:lnTo>
                    <a:pt x="88" y="62"/>
                  </a:lnTo>
                  <a:lnTo>
                    <a:pt x="88" y="60"/>
                  </a:lnTo>
                  <a:lnTo>
                    <a:pt x="88" y="58"/>
                  </a:lnTo>
                  <a:lnTo>
                    <a:pt x="88" y="58"/>
                  </a:lnTo>
                  <a:lnTo>
                    <a:pt x="88" y="56"/>
                  </a:lnTo>
                  <a:lnTo>
                    <a:pt x="88" y="56"/>
                  </a:lnTo>
                  <a:lnTo>
                    <a:pt x="88" y="56"/>
                  </a:lnTo>
                  <a:lnTo>
                    <a:pt x="88" y="54"/>
                  </a:lnTo>
                  <a:lnTo>
                    <a:pt x="88" y="54"/>
                  </a:lnTo>
                  <a:lnTo>
                    <a:pt x="88" y="54"/>
                  </a:lnTo>
                  <a:lnTo>
                    <a:pt x="88" y="52"/>
                  </a:lnTo>
                  <a:lnTo>
                    <a:pt x="88" y="50"/>
                  </a:lnTo>
                  <a:lnTo>
                    <a:pt x="88" y="50"/>
                  </a:lnTo>
                  <a:lnTo>
                    <a:pt x="90" y="52"/>
                  </a:lnTo>
                  <a:lnTo>
                    <a:pt x="92" y="52"/>
                  </a:lnTo>
                  <a:lnTo>
                    <a:pt x="92" y="52"/>
                  </a:lnTo>
                  <a:lnTo>
                    <a:pt x="90" y="54"/>
                  </a:lnTo>
                  <a:lnTo>
                    <a:pt x="92" y="54"/>
                  </a:lnTo>
                  <a:lnTo>
                    <a:pt x="92" y="54"/>
                  </a:lnTo>
                  <a:lnTo>
                    <a:pt x="94" y="54"/>
                  </a:lnTo>
                  <a:lnTo>
                    <a:pt x="92" y="56"/>
                  </a:lnTo>
                  <a:lnTo>
                    <a:pt x="92" y="56"/>
                  </a:lnTo>
                  <a:lnTo>
                    <a:pt x="90" y="56"/>
                  </a:lnTo>
                  <a:lnTo>
                    <a:pt x="92" y="58"/>
                  </a:lnTo>
                  <a:lnTo>
                    <a:pt x="92" y="58"/>
                  </a:lnTo>
                  <a:lnTo>
                    <a:pt x="92" y="58"/>
                  </a:lnTo>
                  <a:lnTo>
                    <a:pt x="92" y="60"/>
                  </a:lnTo>
                  <a:lnTo>
                    <a:pt x="92" y="60"/>
                  </a:lnTo>
                  <a:lnTo>
                    <a:pt x="92" y="66"/>
                  </a:lnTo>
                  <a:lnTo>
                    <a:pt x="92" y="66"/>
                  </a:lnTo>
                  <a:lnTo>
                    <a:pt x="90" y="68"/>
                  </a:lnTo>
                  <a:lnTo>
                    <a:pt x="92" y="70"/>
                  </a:lnTo>
                  <a:lnTo>
                    <a:pt x="92" y="70"/>
                  </a:lnTo>
                  <a:lnTo>
                    <a:pt x="92" y="72"/>
                  </a:lnTo>
                  <a:lnTo>
                    <a:pt x="94" y="74"/>
                  </a:lnTo>
                  <a:lnTo>
                    <a:pt x="94" y="74"/>
                  </a:lnTo>
                  <a:lnTo>
                    <a:pt x="100" y="76"/>
                  </a:lnTo>
                  <a:lnTo>
                    <a:pt x="100" y="76"/>
                  </a:lnTo>
                  <a:lnTo>
                    <a:pt x="104" y="78"/>
                  </a:lnTo>
                  <a:lnTo>
                    <a:pt x="108" y="78"/>
                  </a:lnTo>
                  <a:lnTo>
                    <a:pt x="108" y="78"/>
                  </a:lnTo>
                  <a:lnTo>
                    <a:pt x="112" y="76"/>
                  </a:lnTo>
                  <a:lnTo>
                    <a:pt x="116" y="74"/>
                  </a:lnTo>
                  <a:lnTo>
                    <a:pt x="116" y="74"/>
                  </a:lnTo>
                  <a:lnTo>
                    <a:pt x="118" y="74"/>
                  </a:lnTo>
                  <a:lnTo>
                    <a:pt x="118" y="74"/>
                  </a:lnTo>
                  <a:lnTo>
                    <a:pt x="124" y="72"/>
                  </a:lnTo>
                  <a:lnTo>
                    <a:pt x="124" y="72"/>
                  </a:lnTo>
                  <a:lnTo>
                    <a:pt x="126" y="72"/>
                  </a:lnTo>
                  <a:lnTo>
                    <a:pt x="130" y="72"/>
                  </a:lnTo>
                  <a:lnTo>
                    <a:pt x="130" y="72"/>
                  </a:lnTo>
                  <a:lnTo>
                    <a:pt x="130" y="74"/>
                  </a:lnTo>
                  <a:lnTo>
                    <a:pt x="130" y="74"/>
                  </a:lnTo>
                  <a:lnTo>
                    <a:pt x="132" y="76"/>
                  </a:lnTo>
                  <a:lnTo>
                    <a:pt x="132" y="76"/>
                  </a:lnTo>
                  <a:lnTo>
                    <a:pt x="130" y="78"/>
                  </a:lnTo>
                  <a:lnTo>
                    <a:pt x="130" y="78"/>
                  </a:lnTo>
                  <a:lnTo>
                    <a:pt x="130" y="78"/>
                  </a:lnTo>
                  <a:lnTo>
                    <a:pt x="128" y="80"/>
                  </a:lnTo>
                  <a:lnTo>
                    <a:pt x="128" y="80"/>
                  </a:lnTo>
                  <a:lnTo>
                    <a:pt x="128" y="82"/>
                  </a:lnTo>
                  <a:lnTo>
                    <a:pt x="126" y="84"/>
                  </a:lnTo>
                  <a:lnTo>
                    <a:pt x="126" y="84"/>
                  </a:lnTo>
                  <a:lnTo>
                    <a:pt x="126" y="86"/>
                  </a:lnTo>
                  <a:lnTo>
                    <a:pt x="126" y="86"/>
                  </a:lnTo>
                  <a:lnTo>
                    <a:pt x="124" y="88"/>
                  </a:lnTo>
                  <a:lnTo>
                    <a:pt x="124" y="88"/>
                  </a:lnTo>
                  <a:lnTo>
                    <a:pt x="122" y="90"/>
                  </a:lnTo>
                  <a:lnTo>
                    <a:pt x="122" y="92"/>
                  </a:lnTo>
                  <a:lnTo>
                    <a:pt x="122" y="92"/>
                  </a:lnTo>
                  <a:lnTo>
                    <a:pt x="116" y="94"/>
                  </a:lnTo>
                  <a:lnTo>
                    <a:pt x="116" y="94"/>
                  </a:lnTo>
                  <a:lnTo>
                    <a:pt x="114" y="94"/>
                  </a:lnTo>
                  <a:lnTo>
                    <a:pt x="112" y="94"/>
                  </a:lnTo>
                  <a:lnTo>
                    <a:pt x="112" y="94"/>
                  </a:lnTo>
                  <a:lnTo>
                    <a:pt x="112" y="94"/>
                  </a:lnTo>
                  <a:lnTo>
                    <a:pt x="112" y="96"/>
                  </a:lnTo>
                  <a:lnTo>
                    <a:pt x="112" y="94"/>
                  </a:lnTo>
                  <a:lnTo>
                    <a:pt x="112" y="94"/>
                  </a:lnTo>
                  <a:lnTo>
                    <a:pt x="112" y="94"/>
                  </a:lnTo>
                  <a:lnTo>
                    <a:pt x="110" y="96"/>
                  </a:lnTo>
                  <a:lnTo>
                    <a:pt x="110" y="96"/>
                  </a:lnTo>
                  <a:lnTo>
                    <a:pt x="108" y="100"/>
                  </a:lnTo>
                  <a:lnTo>
                    <a:pt x="106" y="104"/>
                  </a:lnTo>
                  <a:lnTo>
                    <a:pt x="106" y="104"/>
                  </a:lnTo>
                  <a:lnTo>
                    <a:pt x="104" y="106"/>
                  </a:lnTo>
                  <a:lnTo>
                    <a:pt x="104" y="106"/>
                  </a:lnTo>
                  <a:lnTo>
                    <a:pt x="104" y="106"/>
                  </a:lnTo>
                  <a:lnTo>
                    <a:pt x="106" y="106"/>
                  </a:lnTo>
                  <a:lnTo>
                    <a:pt x="108" y="108"/>
                  </a:lnTo>
                  <a:lnTo>
                    <a:pt x="106" y="108"/>
                  </a:lnTo>
                  <a:lnTo>
                    <a:pt x="106" y="108"/>
                  </a:lnTo>
                  <a:lnTo>
                    <a:pt x="102" y="112"/>
                  </a:lnTo>
                  <a:lnTo>
                    <a:pt x="102" y="112"/>
                  </a:lnTo>
                  <a:lnTo>
                    <a:pt x="102" y="112"/>
                  </a:lnTo>
                  <a:lnTo>
                    <a:pt x="102" y="110"/>
                  </a:lnTo>
                  <a:lnTo>
                    <a:pt x="102" y="110"/>
                  </a:lnTo>
                  <a:lnTo>
                    <a:pt x="102" y="108"/>
                  </a:lnTo>
                  <a:lnTo>
                    <a:pt x="102" y="108"/>
                  </a:lnTo>
                  <a:lnTo>
                    <a:pt x="104" y="108"/>
                  </a:lnTo>
                  <a:lnTo>
                    <a:pt x="102" y="106"/>
                  </a:lnTo>
                  <a:lnTo>
                    <a:pt x="102" y="106"/>
                  </a:lnTo>
                  <a:lnTo>
                    <a:pt x="90" y="106"/>
                  </a:lnTo>
                  <a:lnTo>
                    <a:pt x="90" y="106"/>
                  </a:lnTo>
                  <a:lnTo>
                    <a:pt x="76" y="110"/>
                  </a:lnTo>
                  <a:lnTo>
                    <a:pt x="76" y="110"/>
                  </a:lnTo>
                  <a:lnTo>
                    <a:pt x="74" y="112"/>
                  </a:lnTo>
                  <a:lnTo>
                    <a:pt x="74" y="112"/>
                  </a:lnTo>
                  <a:lnTo>
                    <a:pt x="74" y="114"/>
                  </a:lnTo>
                  <a:lnTo>
                    <a:pt x="74" y="114"/>
                  </a:lnTo>
                  <a:lnTo>
                    <a:pt x="70" y="116"/>
                  </a:lnTo>
                  <a:lnTo>
                    <a:pt x="70" y="118"/>
                  </a:lnTo>
                  <a:lnTo>
                    <a:pt x="70" y="118"/>
                  </a:lnTo>
                  <a:lnTo>
                    <a:pt x="70" y="118"/>
                  </a:lnTo>
                  <a:lnTo>
                    <a:pt x="68" y="120"/>
                  </a:lnTo>
                  <a:lnTo>
                    <a:pt x="68" y="122"/>
                  </a:lnTo>
                  <a:lnTo>
                    <a:pt x="70" y="122"/>
                  </a:lnTo>
                  <a:lnTo>
                    <a:pt x="70" y="122"/>
                  </a:lnTo>
                  <a:lnTo>
                    <a:pt x="70" y="124"/>
                  </a:lnTo>
                  <a:lnTo>
                    <a:pt x="68" y="124"/>
                  </a:lnTo>
                  <a:lnTo>
                    <a:pt x="68" y="124"/>
                  </a:lnTo>
                  <a:lnTo>
                    <a:pt x="66" y="124"/>
                  </a:lnTo>
                  <a:lnTo>
                    <a:pt x="64" y="126"/>
                  </a:lnTo>
                  <a:lnTo>
                    <a:pt x="64" y="126"/>
                  </a:lnTo>
                  <a:lnTo>
                    <a:pt x="62" y="128"/>
                  </a:lnTo>
                  <a:lnTo>
                    <a:pt x="60" y="130"/>
                  </a:lnTo>
                  <a:lnTo>
                    <a:pt x="60" y="130"/>
                  </a:lnTo>
                  <a:lnTo>
                    <a:pt x="58" y="132"/>
                  </a:lnTo>
                  <a:lnTo>
                    <a:pt x="56" y="132"/>
                  </a:lnTo>
                  <a:lnTo>
                    <a:pt x="56" y="132"/>
                  </a:lnTo>
                  <a:lnTo>
                    <a:pt x="54" y="132"/>
                  </a:lnTo>
                  <a:lnTo>
                    <a:pt x="54" y="132"/>
                  </a:lnTo>
                  <a:lnTo>
                    <a:pt x="52" y="134"/>
                  </a:lnTo>
                  <a:lnTo>
                    <a:pt x="52" y="134"/>
                  </a:lnTo>
                  <a:lnTo>
                    <a:pt x="50" y="138"/>
                  </a:lnTo>
                  <a:lnTo>
                    <a:pt x="50" y="138"/>
                  </a:lnTo>
                  <a:lnTo>
                    <a:pt x="46" y="138"/>
                  </a:lnTo>
                  <a:lnTo>
                    <a:pt x="44" y="140"/>
                  </a:lnTo>
                  <a:lnTo>
                    <a:pt x="44" y="140"/>
                  </a:lnTo>
                  <a:lnTo>
                    <a:pt x="42" y="140"/>
                  </a:lnTo>
                  <a:lnTo>
                    <a:pt x="40" y="142"/>
                  </a:lnTo>
                  <a:lnTo>
                    <a:pt x="40" y="142"/>
                  </a:lnTo>
                  <a:lnTo>
                    <a:pt x="34" y="146"/>
                  </a:lnTo>
                  <a:lnTo>
                    <a:pt x="34" y="146"/>
                  </a:lnTo>
                  <a:lnTo>
                    <a:pt x="32" y="148"/>
                  </a:lnTo>
                  <a:lnTo>
                    <a:pt x="30" y="150"/>
                  </a:lnTo>
                  <a:lnTo>
                    <a:pt x="30" y="150"/>
                  </a:lnTo>
                  <a:lnTo>
                    <a:pt x="28" y="152"/>
                  </a:lnTo>
                  <a:lnTo>
                    <a:pt x="24" y="154"/>
                  </a:lnTo>
                  <a:lnTo>
                    <a:pt x="24" y="154"/>
                  </a:lnTo>
                  <a:lnTo>
                    <a:pt x="18" y="156"/>
                  </a:lnTo>
                  <a:lnTo>
                    <a:pt x="18" y="156"/>
                  </a:lnTo>
                  <a:lnTo>
                    <a:pt x="14" y="158"/>
                  </a:lnTo>
                  <a:lnTo>
                    <a:pt x="14" y="158"/>
                  </a:lnTo>
                  <a:lnTo>
                    <a:pt x="14" y="156"/>
                  </a:lnTo>
                  <a:lnTo>
                    <a:pt x="14" y="156"/>
                  </a:lnTo>
                  <a:lnTo>
                    <a:pt x="14" y="156"/>
                  </a:lnTo>
                  <a:lnTo>
                    <a:pt x="12" y="154"/>
                  </a:lnTo>
                  <a:lnTo>
                    <a:pt x="10" y="154"/>
                  </a:lnTo>
                  <a:lnTo>
                    <a:pt x="10" y="154"/>
                  </a:lnTo>
                  <a:lnTo>
                    <a:pt x="8" y="156"/>
                  </a:lnTo>
                  <a:lnTo>
                    <a:pt x="8" y="156"/>
                  </a:lnTo>
                  <a:lnTo>
                    <a:pt x="8" y="156"/>
                  </a:lnTo>
                  <a:lnTo>
                    <a:pt x="8" y="154"/>
                  </a:lnTo>
                  <a:lnTo>
                    <a:pt x="8" y="154"/>
                  </a:lnTo>
                  <a:lnTo>
                    <a:pt x="8" y="154"/>
                  </a:lnTo>
                  <a:lnTo>
                    <a:pt x="8" y="152"/>
                  </a:lnTo>
                  <a:lnTo>
                    <a:pt x="8" y="150"/>
                  </a:lnTo>
                  <a:lnTo>
                    <a:pt x="8" y="150"/>
                  </a:lnTo>
                  <a:lnTo>
                    <a:pt x="6" y="150"/>
                  </a:lnTo>
                  <a:lnTo>
                    <a:pt x="6" y="152"/>
                  </a:lnTo>
                  <a:lnTo>
                    <a:pt x="6" y="152"/>
                  </a:lnTo>
                  <a:lnTo>
                    <a:pt x="6" y="152"/>
                  </a:lnTo>
                  <a:lnTo>
                    <a:pt x="6" y="152"/>
                  </a:lnTo>
                  <a:lnTo>
                    <a:pt x="6" y="152"/>
                  </a:lnTo>
                  <a:lnTo>
                    <a:pt x="4" y="154"/>
                  </a:lnTo>
                  <a:lnTo>
                    <a:pt x="2" y="154"/>
                  </a:lnTo>
                  <a:lnTo>
                    <a:pt x="2" y="154"/>
                  </a:lnTo>
                  <a:lnTo>
                    <a:pt x="0" y="152"/>
                  </a:lnTo>
                  <a:lnTo>
                    <a:pt x="0" y="150"/>
                  </a:lnTo>
                  <a:lnTo>
                    <a:pt x="0" y="150"/>
                  </a:lnTo>
                  <a:lnTo>
                    <a:pt x="2" y="150"/>
                  </a:lnTo>
                  <a:lnTo>
                    <a:pt x="4" y="148"/>
                  </a:lnTo>
                  <a:lnTo>
                    <a:pt x="4" y="148"/>
                  </a:lnTo>
                  <a:lnTo>
                    <a:pt x="6" y="146"/>
                  </a:lnTo>
                  <a:lnTo>
                    <a:pt x="8" y="146"/>
                  </a:lnTo>
                  <a:lnTo>
                    <a:pt x="8" y="146"/>
                  </a:lnTo>
                  <a:lnTo>
                    <a:pt x="8" y="146"/>
                  </a:lnTo>
                  <a:lnTo>
                    <a:pt x="10" y="144"/>
                  </a:lnTo>
                  <a:lnTo>
                    <a:pt x="10" y="144"/>
                  </a:lnTo>
                  <a:lnTo>
                    <a:pt x="14" y="140"/>
                  </a:lnTo>
                  <a:lnTo>
                    <a:pt x="14" y="140"/>
                  </a:lnTo>
                  <a:lnTo>
                    <a:pt x="18" y="134"/>
                  </a:lnTo>
                  <a:lnTo>
                    <a:pt x="20" y="130"/>
                  </a:lnTo>
                  <a:lnTo>
                    <a:pt x="20" y="130"/>
                  </a:lnTo>
                  <a:lnTo>
                    <a:pt x="20" y="128"/>
                  </a:lnTo>
                  <a:lnTo>
                    <a:pt x="18" y="124"/>
                  </a:lnTo>
                  <a:lnTo>
                    <a:pt x="18" y="124"/>
                  </a:lnTo>
                  <a:lnTo>
                    <a:pt x="16" y="124"/>
                  </a:lnTo>
                  <a:lnTo>
                    <a:pt x="16" y="124"/>
                  </a:lnTo>
                  <a:lnTo>
                    <a:pt x="16" y="124"/>
                  </a:lnTo>
                  <a:lnTo>
                    <a:pt x="14" y="122"/>
                  </a:lnTo>
                  <a:lnTo>
                    <a:pt x="14" y="122"/>
                  </a:lnTo>
                  <a:lnTo>
                    <a:pt x="12" y="120"/>
                  </a:lnTo>
                  <a:lnTo>
                    <a:pt x="10" y="120"/>
                  </a:lnTo>
                  <a:lnTo>
                    <a:pt x="10" y="120"/>
                  </a:lnTo>
                  <a:lnTo>
                    <a:pt x="8" y="118"/>
                  </a:lnTo>
                  <a:lnTo>
                    <a:pt x="8" y="114"/>
                  </a:lnTo>
                  <a:lnTo>
                    <a:pt x="8" y="114"/>
                  </a:lnTo>
                  <a:lnTo>
                    <a:pt x="10" y="112"/>
                  </a:lnTo>
                  <a:lnTo>
                    <a:pt x="14" y="108"/>
                  </a:lnTo>
                  <a:lnTo>
                    <a:pt x="14" y="108"/>
                  </a:lnTo>
                  <a:lnTo>
                    <a:pt x="18" y="106"/>
                  </a:lnTo>
                  <a:lnTo>
                    <a:pt x="22" y="104"/>
                  </a:lnTo>
                  <a:lnTo>
                    <a:pt x="22" y="104"/>
                  </a:lnTo>
                  <a:lnTo>
                    <a:pt x="26" y="104"/>
                  </a:lnTo>
                  <a:lnTo>
                    <a:pt x="28" y="102"/>
                  </a:lnTo>
                  <a:lnTo>
                    <a:pt x="28" y="102"/>
                  </a:lnTo>
                  <a:lnTo>
                    <a:pt x="34" y="98"/>
                  </a:lnTo>
                  <a:lnTo>
                    <a:pt x="34" y="98"/>
                  </a:lnTo>
                  <a:lnTo>
                    <a:pt x="38" y="96"/>
                  </a:lnTo>
                  <a:lnTo>
                    <a:pt x="40" y="92"/>
                  </a:lnTo>
                  <a:lnTo>
                    <a:pt x="40" y="92"/>
                  </a:lnTo>
                  <a:lnTo>
                    <a:pt x="44" y="90"/>
                  </a:lnTo>
                  <a:lnTo>
                    <a:pt x="46" y="90"/>
                  </a:lnTo>
                  <a:lnTo>
                    <a:pt x="46" y="90"/>
                  </a:lnTo>
                  <a:lnTo>
                    <a:pt x="50" y="84"/>
                  </a:lnTo>
                  <a:lnTo>
                    <a:pt x="50" y="84"/>
                  </a:lnTo>
                  <a:lnTo>
                    <a:pt x="52" y="78"/>
                  </a:lnTo>
                  <a:lnTo>
                    <a:pt x="52" y="78"/>
                  </a:lnTo>
                  <a:lnTo>
                    <a:pt x="54" y="78"/>
                  </a:lnTo>
                  <a:lnTo>
                    <a:pt x="54" y="78"/>
                  </a:lnTo>
                  <a:lnTo>
                    <a:pt x="54" y="78"/>
                  </a:lnTo>
                  <a:lnTo>
                    <a:pt x="54" y="80"/>
                  </a:lnTo>
                  <a:lnTo>
                    <a:pt x="54" y="80"/>
                  </a:lnTo>
                  <a:lnTo>
                    <a:pt x="58" y="78"/>
                  </a:lnTo>
                  <a:lnTo>
                    <a:pt x="58" y="78"/>
                  </a:lnTo>
                  <a:lnTo>
                    <a:pt x="56" y="78"/>
                  </a:lnTo>
                  <a:lnTo>
                    <a:pt x="56" y="76"/>
                  </a:lnTo>
                  <a:lnTo>
                    <a:pt x="56" y="76"/>
                  </a:lnTo>
                  <a:lnTo>
                    <a:pt x="58" y="76"/>
                  </a:lnTo>
                  <a:lnTo>
                    <a:pt x="56" y="76"/>
                  </a:lnTo>
                  <a:lnTo>
                    <a:pt x="56" y="76"/>
                  </a:lnTo>
                  <a:lnTo>
                    <a:pt x="56" y="76"/>
                  </a:lnTo>
                  <a:lnTo>
                    <a:pt x="58" y="74"/>
                  </a:lnTo>
                  <a:lnTo>
                    <a:pt x="60" y="74"/>
                  </a:lnTo>
                  <a:lnTo>
                    <a:pt x="60" y="74"/>
                  </a:lnTo>
                  <a:lnTo>
                    <a:pt x="62" y="70"/>
                  </a:lnTo>
                  <a:lnTo>
                    <a:pt x="64" y="68"/>
                  </a:lnTo>
                  <a:lnTo>
                    <a:pt x="64" y="68"/>
                  </a:lnTo>
                  <a:lnTo>
                    <a:pt x="66" y="64"/>
                  </a:lnTo>
                  <a:lnTo>
                    <a:pt x="68" y="62"/>
                  </a:lnTo>
                  <a:lnTo>
                    <a:pt x="68" y="62"/>
                  </a:lnTo>
                  <a:lnTo>
                    <a:pt x="68" y="60"/>
                  </a:lnTo>
                  <a:lnTo>
                    <a:pt x="68" y="62"/>
                  </a:lnTo>
                  <a:lnTo>
                    <a:pt x="68" y="62"/>
                  </a:lnTo>
                  <a:lnTo>
                    <a:pt x="68" y="62"/>
                  </a:lnTo>
                  <a:lnTo>
                    <a:pt x="68" y="64"/>
                  </a:lnTo>
                  <a:lnTo>
                    <a:pt x="70" y="62"/>
                  </a:lnTo>
                  <a:lnTo>
                    <a:pt x="70" y="62"/>
                  </a:lnTo>
                  <a:lnTo>
                    <a:pt x="74" y="62"/>
                  </a:lnTo>
                  <a:lnTo>
                    <a:pt x="76" y="62"/>
                  </a:lnTo>
                  <a:lnTo>
                    <a:pt x="74" y="62"/>
                  </a:lnTo>
                  <a:lnTo>
                    <a:pt x="74" y="62"/>
                  </a:lnTo>
                  <a:lnTo>
                    <a:pt x="74" y="62"/>
                  </a:lnTo>
                  <a:lnTo>
                    <a:pt x="72" y="60"/>
                  </a:lnTo>
                  <a:lnTo>
                    <a:pt x="72" y="60"/>
                  </a:lnTo>
                  <a:lnTo>
                    <a:pt x="72" y="58"/>
                  </a:lnTo>
                  <a:lnTo>
                    <a:pt x="70" y="60"/>
                  </a:lnTo>
                  <a:lnTo>
                    <a:pt x="70" y="60"/>
                  </a:lnTo>
                  <a:lnTo>
                    <a:pt x="70" y="60"/>
                  </a:lnTo>
                  <a:lnTo>
                    <a:pt x="68" y="60"/>
                  </a:lnTo>
                  <a:lnTo>
                    <a:pt x="68" y="60"/>
                  </a:lnTo>
                  <a:lnTo>
                    <a:pt x="66" y="58"/>
                  </a:lnTo>
                  <a:lnTo>
                    <a:pt x="68" y="58"/>
                  </a:lnTo>
                  <a:lnTo>
                    <a:pt x="68" y="58"/>
                  </a:lnTo>
                  <a:lnTo>
                    <a:pt x="68" y="56"/>
                  </a:lnTo>
                  <a:lnTo>
                    <a:pt x="70" y="54"/>
                  </a:lnTo>
                  <a:lnTo>
                    <a:pt x="70" y="54"/>
                  </a:lnTo>
                  <a:lnTo>
                    <a:pt x="70" y="44"/>
                  </a:lnTo>
                  <a:lnTo>
                    <a:pt x="70" y="44"/>
                  </a:lnTo>
                  <a:lnTo>
                    <a:pt x="70" y="42"/>
                  </a:lnTo>
                  <a:lnTo>
                    <a:pt x="72" y="42"/>
                  </a:lnTo>
                  <a:lnTo>
                    <a:pt x="72" y="42"/>
                  </a:lnTo>
                  <a:lnTo>
                    <a:pt x="72" y="42"/>
                  </a:lnTo>
                  <a:lnTo>
                    <a:pt x="72" y="44"/>
                  </a:lnTo>
                  <a:lnTo>
                    <a:pt x="72" y="44"/>
                  </a:lnTo>
                  <a:lnTo>
                    <a:pt x="72" y="46"/>
                  </a:lnTo>
                  <a:lnTo>
                    <a:pt x="72" y="46"/>
                  </a:lnTo>
                  <a:lnTo>
                    <a:pt x="72" y="46"/>
                  </a:lnTo>
                  <a:lnTo>
                    <a:pt x="72" y="46"/>
                  </a:lnTo>
                  <a:lnTo>
                    <a:pt x="74" y="46"/>
                  </a:lnTo>
                  <a:lnTo>
                    <a:pt x="76" y="46"/>
                  </a:lnTo>
                  <a:lnTo>
                    <a:pt x="76" y="44"/>
                  </a:lnTo>
                  <a:lnTo>
                    <a:pt x="76" y="44"/>
                  </a:lnTo>
                  <a:lnTo>
                    <a:pt x="76" y="42"/>
                  </a:lnTo>
                  <a:lnTo>
                    <a:pt x="76" y="42"/>
                  </a:lnTo>
                  <a:lnTo>
                    <a:pt x="74" y="42"/>
                  </a:lnTo>
                  <a:lnTo>
                    <a:pt x="74" y="42"/>
                  </a:lnTo>
                  <a:lnTo>
                    <a:pt x="72" y="40"/>
                  </a:lnTo>
                  <a:lnTo>
                    <a:pt x="74" y="40"/>
                  </a:lnTo>
                  <a:lnTo>
                    <a:pt x="74" y="40"/>
                  </a:lnTo>
                  <a:lnTo>
                    <a:pt x="76" y="40"/>
                  </a:lnTo>
                  <a:lnTo>
                    <a:pt x="78" y="38"/>
                  </a:lnTo>
                  <a:lnTo>
                    <a:pt x="76" y="38"/>
                  </a:lnTo>
                  <a:lnTo>
                    <a:pt x="76" y="38"/>
                  </a:lnTo>
                  <a:lnTo>
                    <a:pt x="74" y="38"/>
                  </a:lnTo>
                  <a:lnTo>
                    <a:pt x="74" y="36"/>
                  </a:lnTo>
                  <a:lnTo>
                    <a:pt x="74" y="36"/>
                  </a:lnTo>
                  <a:lnTo>
                    <a:pt x="74" y="36"/>
                  </a:lnTo>
                  <a:lnTo>
                    <a:pt x="74" y="36"/>
                  </a:lnTo>
                  <a:lnTo>
                    <a:pt x="72" y="38"/>
                  </a:lnTo>
                  <a:lnTo>
                    <a:pt x="72" y="38"/>
                  </a:lnTo>
                  <a:lnTo>
                    <a:pt x="72" y="38"/>
                  </a:lnTo>
                  <a:lnTo>
                    <a:pt x="72" y="40"/>
                  </a:lnTo>
                  <a:lnTo>
                    <a:pt x="70" y="40"/>
                  </a:lnTo>
                  <a:lnTo>
                    <a:pt x="70" y="40"/>
                  </a:lnTo>
                  <a:lnTo>
                    <a:pt x="70" y="40"/>
                  </a:lnTo>
                  <a:lnTo>
                    <a:pt x="70" y="38"/>
                  </a:lnTo>
                  <a:lnTo>
                    <a:pt x="70" y="38"/>
                  </a:lnTo>
                  <a:lnTo>
                    <a:pt x="70" y="32"/>
                  </a:lnTo>
                  <a:lnTo>
                    <a:pt x="70" y="28"/>
                  </a:lnTo>
                  <a:lnTo>
                    <a:pt x="70" y="28"/>
                  </a:lnTo>
                  <a:lnTo>
                    <a:pt x="68" y="22"/>
                  </a:lnTo>
                  <a:lnTo>
                    <a:pt x="68" y="20"/>
                  </a:lnTo>
                  <a:lnTo>
                    <a:pt x="68" y="20"/>
                  </a:lnTo>
                  <a:lnTo>
                    <a:pt x="70" y="20"/>
                  </a:lnTo>
                  <a:lnTo>
                    <a:pt x="72" y="18"/>
                  </a:lnTo>
                  <a:lnTo>
                    <a:pt x="72" y="18"/>
                  </a:lnTo>
                  <a:lnTo>
                    <a:pt x="74" y="18"/>
                  </a:lnTo>
                  <a:lnTo>
                    <a:pt x="74" y="18"/>
                  </a:lnTo>
                  <a:lnTo>
                    <a:pt x="74" y="18"/>
                  </a:lnTo>
                  <a:lnTo>
                    <a:pt x="70" y="18"/>
                  </a:lnTo>
                  <a:lnTo>
                    <a:pt x="70" y="18"/>
                  </a:lnTo>
                  <a:lnTo>
                    <a:pt x="68" y="20"/>
                  </a:lnTo>
                  <a:lnTo>
                    <a:pt x="68" y="20"/>
                  </a:lnTo>
                  <a:lnTo>
                    <a:pt x="68" y="16"/>
                  </a:lnTo>
                  <a:lnTo>
                    <a:pt x="68" y="16"/>
                  </a:lnTo>
                  <a:lnTo>
                    <a:pt x="68" y="12"/>
                  </a:lnTo>
                  <a:lnTo>
                    <a:pt x="68" y="12"/>
                  </a:lnTo>
                  <a:close/>
                </a:path>
              </a:pathLst>
            </a:custGeom>
            <a:solidFill>
              <a:srgbClr val="80BD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70"/>
            <p:cNvSpPr>
              <a:spLocks/>
            </p:cNvSpPr>
            <p:nvPr/>
          </p:nvSpPr>
          <p:spPr bwMode="auto">
            <a:xfrm>
              <a:off x="9902825" y="5875338"/>
              <a:ext cx="384175" cy="215900"/>
            </a:xfrm>
            <a:custGeom>
              <a:avLst/>
              <a:gdLst/>
              <a:ahLst/>
              <a:cxnLst>
                <a:cxn ang="0">
                  <a:pos x="166" y="70"/>
                </a:cxn>
                <a:cxn ang="0">
                  <a:pos x="168" y="72"/>
                </a:cxn>
                <a:cxn ang="0">
                  <a:pos x="176" y="74"/>
                </a:cxn>
                <a:cxn ang="0">
                  <a:pos x="172" y="70"/>
                </a:cxn>
                <a:cxn ang="0">
                  <a:pos x="174" y="70"/>
                </a:cxn>
                <a:cxn ang="0">
                  <a:pos x="176" y="72"/>
                </a:cxn>
                <a:cxn ang="0">
                  <a:pos x="178" y="68"/>
                </a:cxn>
                <a:cxn ang="0">
                  <a:pos x="174" y="66"/>
                </a:cxn>
                <a:cxn ang="0">
                  <a:pos x="172" y="64"/>
                </a:cxn>
                <a:cxn ang="0">
                  <a:pos x="178" y="56"/>
                </a:cxn>
                <a:cxn ang="0">
                  <a:pos x="194" y="54"/>
                </a:cxn>
                <a:cxn ang="0">
                  <a:pos x="198" y="50"/>
                </a:cxn>
                <a:cxn ang="0">
                  <a:pos x="210" y="40"/>
                </a:cxn>
                <a:cxn ang="0">
                  <a:pos x="212" y="38"/>
                </a:cxn>
                <a:cxn ang="0">
                  <a:pos x="224" y="30"/>
                </a:cxn>
                <a:cxn ang="0">
                  <a:pos x="238" y="20"/>
                </a:cxn>
                <a:cxn ang="0">
                  <a:pos x="234" y="16"/>
                </a:cxn>
                <a:cxn ang="0">
                  <a:pos x="238" y="14"/>
                </a:cxn>
                <a:cxn ang="0">
                  <a:pos x="236" y="12"/>
                </a:cxn>
                <a:cxn ang="0">
                  <a:pos x="240" y="12"/>
                </a:cxn>
                <a:cxn ang="0">
                  <a:pos x="240" y="10"/>
                </a:cxn>
                <a:cxn ang="0">
                  <a:pos x="236" y="8"/>
                </a:cxn>
                <a:cxn ang="0">
                  <a:pos x="234" y="6"/>
                </a:cxn>
                <a:cxn ang="0">
                  <a:pos x="232" y="6"/>
                </a:cxn>
                <a:cxn ang="0">
                  <a:pos x="228" y="8"/>
                </a:cxn>
                <a:cxn ang="0">
                  <a:pos x="220" y="10"/>
                </a:cxn>
                <a:cxn ang="0">
                  <a:pos x="222" y="6"/>
                </a:cxn>
                <a:cxn ang="0">
                  <a:pos x="220" y="2"/>
                </a:cxn>
                <a:cxn ang="0">
                  <a:pos x="222" y="0"/>
                </a:cxn>
                <a:cxn ang="0">
                  <a:pos x="214" y="4"/>
                </a:cxn>
                <a:cxn ang="0">
                  <a:pos x="200" y="16"/>
                </a:cxn>
                <a:cxn ang="0">
                  <a:pos x="182" y="22"/>
                </a:cxn>
                <a:cxn ang="0">
                  <a:pos x="172" y="34"/>
                </a:cxn>
                <a:cxn ang="0">
                  <a:pos x="164" y="38"/>
                </a:cxn>
                <a:cxn ang="0">
                  <a:pos x="142" y="48"/>
                </a:cxn>
                <a:cxn ang="0">
                  <a:pos x="122" y="60"/>
                </a:cxn>
                <a:cxn ang="0">
                  <a:pos x="108" y="64"/>
                </a:cxn>
                <a:cxn ang="0">
                  <a:pos x="88" y="74"/>
                </a:cxn>
                <a:cxn ang="0">
                  <a:pos x="70" y="80"/>
                </a:cxn>
                <a:cxn ang="0">
                  <a:pos x="54" y="88"/>
                </a:cxn>
                <a:cxn ang="0">
                  <a:pos x="30" y="98"/>
                </a:cxn>
                <a:cxn ang="0">
                  <a:pos x="18" y="106"/>
                </a:cxn>
                <a:cxn ang="0">
                  <a:pos x="6" y="112"/>
                </a:cxn>
                <a:cxn ang="0">
                  <a:pos x="6" y="116"/>
                </a:cxn>
                <a:cxn ang="0">
                  <a:pos x="8" y="122"/>
                </a:cxn>
                <a:cxn ang="0">
                  <a:pos x="4" y="126"/>
                </a:cxn>
                <a:cxn ang="0">
                  <a:pos x="16" y="128"/>
                </a:cxn>
                <a:cxn ang="0">
                  <a:pos x="26" y="130"/>
                </a:cxn>
                <a:cxn ang="0">
                  <a:pos x="32" y="134"/>
                </a:cxn>
                <a:cxn ang="0">
                  <a:pos x="54" y="136"/>
                </a:cxn>
                <a:cxn ang="0">
                  <a:pos x="68" y="132"/>
                </a:cxn>
                <a:cxn ang="0">
                  <a:pos x="80" y="124"/>
                </a:cxn>
                <a:cxn ang="0">
                  <a:pos x="92" y="116"/>
                </a:cxn>
                <a:cxn ang="0">
                  <a:pos x="108" y="104"/>
                </a:cxn>
                <a:cxn ang="0">
                  <a:pos x="124" y="90"/>
                </a:cxn>
                <a:cxn ang="0">
                  <a:pos x="146" y="74"/>
                </a:cxn>
              </a:cxnLst>
              <a:rect l="0" t="0" r="r" b="b"/>
              <a:pathLst>
                <a:path w="242" h="136">
                  <a:moveTo>
                    <a:pt x="158" y="70"/>
                  </a:moveTo>
                  <a:lnTo>
                    <a:pt x="158" y="70"/>
                  </a:lnTo>
                  <a:lnTo>
                    <a:pt x="164" y="70"/>
                  </a:lnTo>
                  <a:lnTo>
                    <a:pt x="164" y="70"/>
                  </a:lnTo>
                  <a:lnTo>
                    <a:pt x="166" y="70"/>
                  </a:lnTo>
                  <a:lnTo>
                    <a:pt x="166" y="70"/>
                  </a:lnTo>
                  <a:lnTo>
                    <a:pt x="166" y="70"/>
                  </a:lnTo>
                  <a:lnTo>
                    <a:pt x="166" y="72"/>
                  </a:lnTo>
                  <a:lnTo>
                    <a:pt x="166" y="72"/>
                  </a:lnTo>
                  <a:lnTo>
                    <a:pt x="166" y="72"/>
                  </a:lnTo>
                  <a:lnTo>
                    <a:pt x="168" y="72"/>
                  </a:lnTo>
                  <a:lnTo>
                    <a:pt x="168" y="72"/>
                  </a:lnTo>
                  <a:lnTo>
                    <a:pt x="170" y="74"/>
                  </a:lnTo>
                  <a:lnTo>
                    <a:pt x="172" y="74"/>
                  </a:lnTo>
                  <a:lnTo>
                    <a:pt x="172" y="74"/>
                  </a:lnTo>
                  <a:lnTo>
                    <a:pt x="174" y="74"/>
                  </a:lnTo>
                  <a:lnTo>
                    <a:pt x="174" y="74"/>
                  </a:lnTo>
                  <a:lnTo>
                    <a:pt x="176" y="74"/>
                  </a:lnTo>
                  <a:lnTo>
                    <a:pt x="174" y="72"/>
                  </a:lnTo>
                  <a:lnTo>
                    <a:pt x="174" y="72"/>
                  </a:lnTo>
                  <a:lnTo>
                    <a:pt x="174" y="72"/>
                  </a:lnTo>
                  <a:lnTo>
                    <a:pt x="174" y="70"/>
                  </a:lnTo>
                  <a:lnTo>
                    <a:pt x="174" y="70"/>
                  </a:lnTo>
                  <a:lnTo>
                    <a:pt x="172" y="70"/>
                  </a:lnTo>
                  <a:lnTo>
                    <a:pt x="172" y="68"/>
                  </a:lnTo>
                  <a:lnTo>
                    <a:pt x="172" y="68"/>
                  </a:lnTo>
                  <a:lnTo>
                    <a:pt x="174" y="68"/>
                  </a:lnTo>
                  <a:lnTo>
                    <a:pt x="174" y="68"/>
                  </a:lnTo>
                  <a:lnTo>
                    <a:pt x="174" y="68"/>
                  </a:lnTo>
                  <a:lnTo>
                    <a:pt x="174" y="70"/>
                  </a:lnTo>
                  <a:lnTo>
                    <a:pt x="174" y="70"/>
                  </a:lnTo>
                  <a:lnTo>
                    <a:pt x="174" y="72"/>
                  </a:lnTo>
                  <a:lnTo>
                    <a:pt x="176" y="72"/>
                  </a:lnTo>
                  <a:lnTo>
                    <a:pt x="176" y="72"/>
                  </a:lnTo>
                  <a:lnTo>
                    <a:pt x="178" y="72"/>
                  </a:lnTo>
                  <a:lnTo>
                    <a:pt x="176" y="72"/>
                  </a:lnTo>
                  <a:lnTo>
                    <a:pt x="176" y="72"/>
                  </a:lnTo>
                  <a:lnTo>
                    <a:pt x="178" y="72"/>
                  </a:lnTo>
                  <a:lnTo>
                    <a:pt x="178" y="70"/>
                  </a:lnTo>
                  <a:lnTo>
                    <a:pt x="178" y="70"/>
                  </a:lnTo>
                  <a:lnTo>
                    <a:pt x="178" y="70"/>
                  </a:lnTo>
                  <a:lnTo>
                    <a:pt x="178" y="68"/>
                  </a:lnTo>
                  <a:lnTo>
                    <a:pt x="178" y="68"/>
                  </a:lnTo>
                  <a:lnTo>
                    <a:pt x="176" y="68"/>
                  </a:lnTo>
                  <a:lnTo>
                    <a:pt x="176" y="66"/>
                  </a:lnTo>
                  <a:lnTo>
                    <a:pt x="176" y="66"/>
                  </a:lnTo>
                  <a:lnTo>
                    <a:pt x="174" y="66"/>
                  </a:lnTo>
                  <a:lnTo>
                    <a:pt x="174" y="66"/>
                  </a:lnTo>
                  <a:lnTo>
                    <a:pt x="172" y="66"/>
                  </a:lnTo>
                  <a:lnTo>
                    <a:pt x="170" y="66"/>
                  </a:lnTo>
                  <a:lnTo>
                    <a:pt x="170" y="66"/>
                  </a:lnTo>
                  <a:lnTo>
                    <a:pt x="172" y="66"/>
                  </a:lnTo>
                  <a:lnTo>
                    <a:pt x="172" y="64"/>
                  </a:lnTo>
                  <a:lnTo>
                    <a:pt x="172" y="64"/>
                  </a:lnTo>
                  <a:lnTo>
                    <a:pt x="172" y="62"/>
                  </a:lnTo>
                  <a:lnTo>
                    <a:pt x="174" y="62"/>
                  </a:lnTo>
                  <a:lnTo>
                    <a:pt x="174" y="62"/>
                  </a:lnTo>
                  <a:lnTo>
                    <a:pt x="176" y="58"/>
                  </a:lnTo>
                  <a:lnTo>
                    <a:pt x="178" y="56"/>
                  </a:lnTo>
                  <a:lnTo>
                    <a:pt x="178" y="56"/>
                  </a:lnTo>
                  <a:lnTo>
                    <a:pt x="184" y="56"/>
                  </a:lnTo>
                  <a:lnTo>
                    <a:pt x="190" y="56"/>
                  </a:lnTo>
                  <a:lnTo>
                    <a:pt x="190" y="56"/>
                  </a:lnTo>
                  <a:lnTo>
                    <a:pt x="192" y="54"/>
                  </a:lnTo>
                  <a:lnTo>
                    <a:pt x="194" y="54"/>
                  </a:lnTo>
                  <a:lnTo>
                    <a:pt x="194" y="54"/>
                  </a:lnTo>
                  <a:lnTo>
                    <a:pt x="196" y="52"/>
                  </a:lnTo>
                  <a:lnTo>
                    <a:pt x="196" y="52"/>
                  </a:lnTo>
                  <a:lnTo>
                    <a:pt x="196" y="52"/>
                  </a:lnTo>
                  <a:lnTo>
                    <a:pt x="196" y="50"/>
                  </a:lnTo>
                  <a:lnTo>
                    <a:pt x="198" y="50"/>
                  </a:lnTo>
                  <a:lnTo>
                    <a:pt x="198" y="50"/>
                  </a:lnTo>
                  <a:lnTo>
                    <a:pt x="208" y="42"/>
                  </a:lnTo>
                  <a:lnTo>
                    <a:pt x="208" y="42"/>
                  </a:lnTo>
                  <a:lnTo>
                    <a:pt x="208" y="42"/>
                  </a:lnTo>
                  <a:lnTo>
                    <a:pt x="208" y="40"/>
                  </a:lnTo>
                  <a:lnTo>
                    <a:pt x="208" y="40"/>
                  </a:lnTo>
                  <a:lnTo>
                    <a:pt x="210" y="40"/>
                  </a:lnTo>
                  <a:lnTo>
                    <a:pt x="212" y="40"/>
                  </a:lnTo>
                  <a:lnTo>
                    <a:pt x="212" y="40"/>
                  </a:lnTo>
                  <a:lnTo>
                    <a:pt x="214" y="40"/>
                  </a:lnTo>
                  <a:lnTo>
                    <a:pt x="214" y="38"/>
                  </a:lnTo>
                  <a:lnTo>
                    <a:pt x="214" y="38"/>
                  </a:lnTo>
                  <a:lnTo>
                    <a:pt x="212" y="38"/>
                  </a:lnTo>
                  <a:lnTo>
                    <a:pt x="214" y="36"/>
                  </a:lnTo>
                  <a:lnTo>
                    <a:pt x="214" y="36"/>
                  </a:lnTo>
                  <a:lnTo>
                    <a:pt x="220" y="34"/>
                  </a:lnTo>
                  <a:lnTo>
                    <a:pt x="220" y="34"/>
                  </a:lnTo>
                  <a:lnTo>
                    <a:pt x="222" y="32"/>
                  </a:lnTo>
                  <a:lnTo>
                    <a:pt x="224" y="30"/>
                  </a:lnTo>
                  <a:lnTo>
                    <a:pt x="224" y="30"/>
                  </a:lnTo>
                  <a:lnTo>
                    <a:pt x="234" y="24"/>
                  </a:lnTo>
                  <a:lnTo>
                    <a:pt x="234" y="24"/>
                  </a:lnTo>
                  <a:lnTo>
                    <a:pt x="236" y="20"/>
                  </a:lnTo>
                  <a:lnTo>
                    <a:pt x="236" y="20"/>
                  </a:lnTo>
                  <a:lnTo>
                    <a:pt x="238" y="20"/>
                  </a:lnTo>
                  <a:lnTo>
                    <a:pt x="236" y="20"/>
                  </a:lnTo>
                  <a:lnTo>
                    <a:pt x="236" y="20"/>
                  </a:lnTo>
                  <a:lnTo>
                    <a:pt x="236" y="18"/>
                  </a:lnTo>
                  <a:lnTo>
                    <a:pt x="236" y="18"/>
                  </a:lnTo>
                  <a:lnTo>
                    <a:pt x="236" y="18"/>
                  </a:lnTo>
                  <a:lnTo>
                    <a:pt x="234" y="16"/>
                  </a:lnTo>
                  <a:lnTo>
                    <a:pt x="236" y="16"/>
                  </a:lnTo>
                  <a:lnTo>
                    <a:pt x="236" y="16"/>
                  </a:lnTo>
                  <a:lnTo>
                    <a:pt x="238" y="14"/>
                  </a:lnTo>
                  <a:lnTo>
                    <a:pt x="238" y="14"/>
                  </a:lnTo>
                  <a:lnTo>
                    <a:pt x="238" y="14"/>
                  </a:lnTo>
                  <a:lnTo>
                    <a:pt x="238" y="14"/>
                  </a:lnTo>
                  <a:lnTo>
                    <a:pt x="240" y="14"/>
                  </a:lnTo>
                  <a:lnTo>
                    <a:pt x="240" y="14"/>
                  </a:lnTo>
                  <a:lnTo>
                    <a:pt x="242" y="12"/>
                  </a:lnTo>
                  <a:lnTo>
                    <a:pt x="240" y="12"/>
                  </a:lnTo>
                  <a:lnTo>
                    <a:pt x="240" y="12"/>
                  </a:lnTo>
                  <a:lnTo>
                    <a:pt x="236" y="12"/>
                  </a:lnTo>
                  <a:lnTo>
                    <a:pt x="236" y="12"/>
                  </a:lnTo>
                  <a:lnTo>
                    <a:pt x="234" y="12"/>
                  </a:lnTo>
                  <a:lnTo>
                    <a:pt x="234" y="12"/>
                  </a:lnTo>
                  <a:lnTo>
                    <a:pt x="238" y="12"/>
                  </a:lnTo>
                  <a:lnTo>
                    <a:pt x="240" y="12"/>
                  </a:lnTo>
                  <a:lnTo>
                    <a:pt x="240" y="12"/>
                  </a:lnTo>
                  <a:lnTo>
                    <a:pt x="238" y="10"/>
                  </a:lnTo>
                  <a:lnTo>
                    <a:pt x="238" y="10"/>
                  </a:lnTo>
                  <a:lnTo>
                    <a:pt x="238" y="10"/>
                  </a:lnTo>
                  <a:lnTo>
                    <a:pt x="240" y="10"/>
                  </a:lnTo>
                  <a:lnTo>
                    <a:pt x="240" y="10"/>
                  </a:lnTo>
                  <a:lnTo>
                    <a:pt x="240" y="10"/>
                  </a:lnTo>
                  <a:lnTo>
                    <a:pt x="242" y="10"/>
                  </a:lnTo>
                  <a:lnTo>
                    <a:pt x="240" y="10"/>
                  </a:lnTo>
                  <a:lnTo>
                    <a:pt x="240" y="10"/>
                  </a:lnTo>
                  <a:lnTo>
                    <a:pt x="238" y="8"/>
                  </a:lnTo>
                  <a:lnTo>
                    <a:pt x="236" y="8"/>
                  </a:lnTo>
                  <a:lnTo>
                    <a:pt x="236" y="8"/>
                  </a:lnTo>
                  <a:lnTo>
                    <a:pt x="236" y="8"/>
                  </a:lnTo>
                  <a:lnTo>
                    <a:pt x="234" y="8"/>
                  </a:lnTo>
                  <a:lnTo>
                    <a:pt x="234" y="6"/>
                  </a:lnTo>
                  <a:lnTo>
                    <a:pt x="234" y="6"/>
                  </a:lnTo>
                  <a:lnTo>
                    <a:pt x="234" y="6"/>
                  </a:lnTo>
                  <a:lnTo>
                    <a:pt x="234" y="6"/>
                  </a:lnTo>
                  <a:lnTo>
                    <a:pt x="236" y="6"/>
                  </a:lnTo>
                  <a:lnTo>
                    <a:pt x="236" y="4"/>
                  </a:lnTo>
                  <a:lnTo>
                    <a:pt x="236" y="4"/>
                  </a:lnTo>
                  <a:lnTo>
                    <a:pt x="234" y="4"/>
                  </a:lnTo>
                  <a:lnTo>
                    <a:pt x="234" y="4"/>
                  </a:lnTo>
                  <a:lnTo>
                    <a:pt x="232" y="6"/>
                  </a:lnTo>
                  <a:lnTo>
                    <a:pt x="232" y="6"/>
                  </a:lnTo>
                  <a:lnTo>
                    <a:pt x="230" y="8"/>
                  </a:lnTo>
                  <a:lnTo>
                    <a:pt x="230" y="8"/>
                  </a:lnTo>
                  <a:lnTo>
                    <a:pt x="230" y="8"/>
                  </a:lnTo>
                  <a:lnTo>
                    <a:pt x="228" y="8"/>
                  </a:lnTo>
                  <a:lnTo>
                    <a:pt x="228" y="8"/>
                  </a:lnTo>
                  <a:lnTo>
                    <a:pt x="224" y="10"/>
                  </a:lnTo>
                  <a:lnTo>
                    <a:pt x="224" y="10"/>
                  </a:lnTo>
                  <a:lnTo>
                    <a:pt x="222" y="12"/>
                  </a:lnTo>
                  <a:lnTo>
                    <a:pt x="222" y="12"/>
                  </a:lnTo>
                  <a:lnTo>
                    <a:pt x="222" y="12"/>
                  </a:lnTo>
                  <a:lnTo>
                    <a:pt x="220" y="10"/>
                  </a:lnTo>
                  <a:lnTo>
                    <a:pt x="220" y="10"/>
                  </a:lnTo>
                  <a:lnTo>
                    <a:pt x="220" y="10"/>
                  </a:lnTo>
                  <a:lnTo>
                    <a:pt x="222" y="8"/>
                  </a:lnTo>
                  <a:lnTo>
                    <a:pt x="222" y="8"/>
                  </a:lnTo>
                  <a:lnTo>
                    <a:pt x="222" y="8"/>
                  </a:lnTo>
                  <a:lnTo>
                    <a:pt x="222" y="6"/>
                  </a:lnTo>
                  <a:lnTo>
                    <a:pt x="222" y="6"/>
                  </a:lnTo>
                  <a:lnTo>
                    <a:pt x="222" y="6"/>
                  </a:lnTo>
                  <a:lnTo>
                    <a:pt x="220" y="6"/>
                  </a:lnTo>
                  <a:lnTo>
                    <a:pt x="220" y="4"/>
                  </a:lnTo>
                  <a:lnTo>
                    <a:pt x="220" y="4"/>
                  </a:lnTo>
                  <a:lnTo>
                    <a:pt x="220" y="2"/>
                  </a:lnTo>
                  <a:lnTo>
                    <a:pt x="224" y="2"/>
                  </a:lnTo>
                  <a:lnTo>
                    <a:pt x="224" y="2"/>
                  </a:lnTo>
                  <a:lnTo>
                    <a:pt x="228" y="2"/>
                  </a:lnTo>
                  <a:lnTo>
                    <a:pt x="228" y="2"/>
                  </a:lnTo>
                  <a:lnTo>
                    <a:pt x="222" y="0"/>
                  </a:lnTo>
                  <a:lnTo>
                    <a:pt x="222" y="0"/>
                  </a:lnTo>
                  <a:lnTo>
                    <a:pt x="218" y="2"/>
                  </a:lnTo>
                  <a:lnTo>
                    <a:pt x="218" y="2"/>
                  </a:lnTo>
                  <a:lnTo>
                    <a:pt x="218" y="2"/>
                  </a:lnTo>
                  <a:lnTo>
                    <a:pt x="218" y="2"/>
                  </a:lnTo>
                  <a:lnTo>
                    <a:pt x="218" y="2"/>
                  </a:lnTo>
                  <a:lnTo>
                    <a:pt x="214" y="4"/>
                  </a:lnTo>
                  <a:lnTo>
                    <a:pt x="214" y="4"/>
                  </a:lnTo>
                  <a:lnTo>
                    <a:pt x="208" y="8"/>
                  </a:lnTo>
                  <a:lnTo>
                    <a:pt x="208" y="8"/>
                  </a:lnTo>
                  <a:lnTo>
                    <a:pt x="204" y="14"/>
                  </a:lnTo>
                  <a:lnTo>
                    <a:pt x="204" y="14"/>
                  </a:lnTo>
                  <a:lnTo>
                    <a:pt x="200" y="16"/>
                  </a:lnTo>
                  <a:lnTo>
                    <a:pt x="200" y="16"/>
                  </a:lnTo>
                  <a:lnTo>
                    <a:pt x="196" y="18"/>
                  </a:lnTo>
                  <a:lnTo>
                    <a:pt x="196" y="18"/>
                  </a:lnTo>
                  <a:lnTo>
                    <a:pt x="188" y="22"/>
                  </a:lnTo>
                  <a:lnTo>
                    <a:pt x="188" y="22"/>
                  </a:lnTo>
                  <a:lnTo>
                    <a:pt x="182" y="22"/>
                  </a:lnTo>
                  <a:lnTo>
                    <a:pt x="182" y="22"/>
                  </a:lnTo>
                  <a:lnTo>
                    <a:pt x="180" y="24"/>
                  </a:lnTo>
                  <a:lnTo>
                    <a:pt x="180" y="24"/>
                  </a:lnTo>
                  <a:lnTo>
                    <a:pt x="176" y="28"/>
                  </a:lnTo>
                  <a:lnTo>
                    <a:pt x="176" y="28"/>
                  </a:lnTo>
                  <a:lnTo>
                    <a:pt x="172" y="34"/>
                  </a:lnTo>
                  <a:lnTo>
                    <a:pt x="172" y="34"/>
                  </a:lnTo>
                  <a:lnTo>
                    <a:pt x="168" y="38"/>
                  </a:lnTo>
                  <a:lnTo>
                    <a:pt x="168" y="38"/>
                  </a:lnTo>
                  <a:lnTo>
                    <a:pt x="166" y="38"/>
                  </a:lnTo>
                  <a:lnTo>
                    <a:pt x="164" y="38"/>
                  </a:lnTo>
                  <a:lnTo>
                    <a:pt x="164" y="38"/>
                  </a:lnTo>
                  <a:lnTo>
                    <a:pt x="162" y="40"/>
                  </a:lnTo>
                  <a:lnTo>
                    <a:pt x="156" y="44"/>
                  </a:lnTo>
                  <a:lnTo>
                    <a:pt x="156" y="44"/>
                  </a:lnTo>
                  <a:lnTo>
                    <a:pt x="146" y="48"/>
                  </a:lnTo>
                  <a:lnTo>
                    <a:pt x="146" y="48"/>
                  </a:lnTo>
                  <a:lnTo>
                    <a:pt x="142" y="48"/>
                  </a:lnTo>
                  <a:lnTo>
                    <a:pt x="138" y="52"/>
                  </a:lnTo>
                  <a:lnTo>
                    <a:pt x="138" y="52"/>
                  </a:lnTo>
                  <a:lnTo>
                    <a:pt x="132" y="54"/>
                  </a:lnTo>
                  <a:lnTo>
                    <a:pt x="126" y="58"/>
                  </a:lnTo>
                  <a:lnTo>
                    <a:pt x="126" y="58"/>
                  </a:lnTo>
                  <a:lnTo>
                    <a:pt x="122" y="60"/>
                  </a:lnTo>
                  <a:lnTo>
                    <a:pt x="118" y="62"/>
                  </a:lnTo>
                  <a:lnTo>
                    <a:pt x="112" y="64"/>
                  </a:lnTo>
                  <a:lnTo>
                    <a:pt x="112" y="64"/>
                  </a:lnTo>
                  <a:lnTo>
                    <a:pt x="110" y="66"/>
                  </a:lnTo>
                  <a:lnTo>
                    <a:pt x="110" y="64"/>
                  </a:lnTo>
                  <a:lnTo>
                    <a:pt x="108" y="64"/>
                  </a:lnTo>
                  <a:lnTo>
                    <a:pt x="106" y="66"/>
                  </a:lnTo>
                  <a:lnTo>
                    <a:pt x="106" y="66"/>
                  </a:lnTo>
                  <a:lnTo>
                    <a:pt x="96" y="70"/>
                  </a:lnTo>
                  <a:lnTo>
                    <a:pt x="92" y="72"/>
                  </a:lnTo>
                  <a:lnTo>
                    <a:pt x="88" y="74"/>
                  </a:lnTo>
                  <a:lnTo>
                    <a:pt x="88" y="74"/>
                  </a:lnTo>
                  <a:lnTo>
                    <a:pt x="84" y="76"/>
                  </a:lnTo>
                  <a:lnTo>
                    <a:pt x="82" y="78"/>
                  </a:lnTo>
                  <a:lnTo>
                    <a:pt x="76" y="78"/>
                  </a:lnTo>
                  <a:lnTo>
                    <a:pt x="76" y="78"/>
                  </a:lnTo>
                  <a:lnTo>
                    <a:pt x="74" y="78"/>
                  </a:lnTo>
                  <a:lnTo>
                    <a:pt x="70" y="80"/>
                  </a:lnTo>
                  <a:lnTo>
                    <a:pt x="70" y="80"/>
                  </a:lnTo>
                  <a:lnTo>
                    <a:pt x="66" y="84"/>
                  </a:lnTo>
                  <a:lnTo>
                    <a:pt x="60" y="86"/>
                  </a:lnTo>
                  <a:lnTo>
                    <a:pt x="60" y="86"/>
                  </a:lnTo>
                  <a:lnTo>
                    <a:pt x="56" y="88"/>
                  </a:lnTo>
                  <a:lnTo>
                    <a:pt x="54" y="88"/>
                  </a:lnTo>
                  <a:lnTo>
                    <a:pt x="50" y="92"/>
                  </a:lnTo>
                  <a:lnTo>
                    <a:pt x="50" y="92"/>
                  </a:lnTo>
                  <a:lnTo>
                    <a:pt x="46" y="94"/>
                  </a:lnTo>
                  <a:lnTo>
                    <a:pt x="42" y="94"/>
                  </a:lnTo>
                  <a:lnTo>
                    <a:pt x="36" y="96"/>
                  </a:lnTo>
                  <a:lnTo>
                    <a:pt x="30" y="98"/>
                  </a:lnTo>
                  <a:lnTo>
                    <a:pt x="30" y="98"/>
                  </a:lnTo>
                  <a:lnTo>
                    <a:pt x="22" y="102"/>
                  </a:lnTo>
                  <a:lnTo>
                    <a:pt x="20" y="102"/>
                  </a:lnTo>
                  <a:lnTo>
                    <a:pt x="20" y="104"/>
                  </a:lnTo>
                  <a:lnTo>
                    <a:pt x="20" y="104"/>
                  </a:lnTo>
                  <a:lnTo>
                    <a:pt x="18" y="106"/>
                  </a:lnTo>
                  <a:lnTo>
                    <a:pt x="14" y="106"/>
                  </a:lnTo>
                  <a:lnTo>
                    <a:pt x="14" y="108"/>
                  </a:lnTo>
                  <a:lnTo>
                    <a:pt x="14" y="108"/>
                  </a:lnTo>
                  <a:lnTo>
                    <a:pt x="8" y="110"/>
                  </a:lnTo>
                  <a:lnTo>
                    <a:pt x="6" y="112"/>
                  </a:lnTo>
                  <a:lnTo>
                    <a:pt x="6" y="112"/>
                  </a:lnTo>
                  <a:lnTo>
                    <a:pt x="6" y="112"/>
                  </a:lnTo>
                  <a:lnTo>
                    <a:pt x="2" y="114"/>
                  </a:lnTo>
                  <a:lnTo>
                    <a:pt x="2" y="116"/>
                  </a:lnTo>
                  <a:lnTo>
                    <a:pt x="2" y="116"/>
                  </a:lnTo>
                  <a:lnTo>
                    <a:pt x="2" y="116"/>
                  </a:lnTo>
                  <a:lnTo>
                    <a:pt x="6" y="116"/>
                  </a:lnTo>
                  <a:lnTo>
                    <a:pt x="4" y="118"/>
                  </a:lnTo>
                  <a:lnTo>
                    <a:pt x="4" y="118"/>
                  </a:lnTo>
                  <a:lnTo>
                    <a:pt x="6" y="120"/>
                  </a:lnTo>
                  <a:lnTo>
                    <a:pt x="8" y="120"/>
                  </a:lnTo>
                  <a:lnTo>
                    <a:pt x="8" y="122"/>
                  </a:lnTo>
                  <a:lnTo>
                    <a:pt x="8" y="122"/>
                  </a:lnTo>
                  <a:lnTo>
                    <a:pt x="8" y="122"/>
                  </a:lnTo>
                  <a:lnTo>
                    <a:pt x="2" y="122"/>
                  </a:lnTo>
                  <a:lnTo>
                    <a:pt x="0" y="122"/>
                  </a:lnTo>
                  <a:lnTo>
                    <a:pt x="0" y="124"/>
                  </a:lnTo>
                  <a:lnTo>
                    <a:pt x="0" y="124"/>
                  </a:lnTo>
                  <a:lnTo>
                    <a:pt x="4" y="126"/>
                  </a:lnTo>
                  <a:lnTo>
                    <a:pt x="8" y="128"/>
                  </a:lnTo>
                  <a:lnTo>
                    <a:pt x="8" y="128"/>
                  </a:lnTo>
                  <a:lnTo>
                    <a:pt x="14" y="128"/>
                  </a:lnTo>
                  <a:lnTo>
                    <a:pt x="14" y="130"/>
                  </a:lnTo>
                  <a:lnTo>
                    <a:pt x="16" y="128"/>
                  </a:lnTo>
                  <a:lnTo>
                    <a:pt x="16" y="128"/>
                  </a:lnTo>
                  <a:lnTo>
                    <a:pt x="18" y="128"/>
                  </a:lnTo>
                  <a:lnTo>
                    <a:pt x="20" y="128"/>
                  </a:lnTo>
                  <a:lnTo>
                    <a:pt x="20" y="128"/>
                  </a:lnTo>
                  <a:lnTo>
                    <a:pt x="22" y="130"/>
                  </a:lnTo>
                  <a:lnTo>
                    <a:pt x="26" y="130"/>
                  </a:lnTo>
                  <a:lnTo>
                    <a:pt x="26" y="130"/>
                  </a:lnTo>
                  <a:lnTo>
                    <a:pt x="28" y="130"/>
                  </a:lnTo>
                  <a:lnTo>
                    <a:pt x="28" y="132"/>
                  </a:lnTo>
                  <a:lnTo>
                    <a:pt x="28" y="132"/>
                  </a:lnTo>
                  <a:lnTo>
                    <a:pt x="28" y="134"/>
                  </a:lnTo>
                  <a:lnTo>
                    <a:pt x="32" y="134"/>
                  </a:lnTo>
                  <a:lnTo>
                    <a:pt x="32" y="134"/>
                  </a:lnTo>
                  <a:lnTo>
                    <a:pt x="40" y="134"/>
                  </a:lnTo>
                  <a:lnTo>
                    <a:pt x="44" y="134"/>
                  </a:lnTo>
                  <a:lnTo>
                    <a:pt x="44" y="134"/>
                  </a:lnTo>
                  <a:lnTo>
                    <a:pt x="48" y="136"/>
                  </a:lnTo>
                  <a:lnTo>
                    <a:pt x="54" y="136"/>
                  </a:lnTo>
                  <a:lnTo>
                    <a:pt x="54" y="136"/>
                  </a:lnTo>
                  <a:lnTo>
                    <a:pt x="58" y="134"/>
                  </a:lnTo>
                  <a:lnTo>
                    <a:pt x="60" y="134"/>
                  </a:lnTo>
                  <a:lnTo>
                    <a:pt x="62" y="132"/>
                  </a:lnTo>
                  <a:lnTo>
                    <a:pt x="62" y="132"/>
                  </a:lnTo>
                  <a:lnTo>
                    <a:pt x="64" y="132"/>
                  </a:lnTo>
                  <a:lnTo>
                    <a:pt x="68" y="132"/>
                  </a:lnTo>
                  <a:lnTo>
                    <a:pt x="70" y="132"/>
                  </a:lnTo>
                  <a:lnTo>
                    <a:pt x="72" y="130"/>
                  </a:lnTo>
                  <a:lnTo>
                    <a:pt x="72" y="130"/>
                  </a:lnTo>
                  <a:lnTo>
                    <a:pt x="78" y="126"/>
                  </a:lnTo>
                  <a:lnTo>
                    <a:pt x="80" y="124"/>
                  </a:lnTo>
                  <a:lnTo>
                    <a:pt x="80" y="124"/>
                  </a:lnTo>
                  <a:lnTo>
                    <a:pt x="80" y="124"/>
                  </a:lnTo>
                  <a:lnTo>
                    <a:pt x="82" y="120"/>
                  </a:lnTo>
                  <a:lnTo>
                    <a:pt x="88" y="118"/>
                  </a:lnTo>
                  <a:lnTo>
                    <a:pt x="88" y="118"/>
                  </a:lnTo>
                  <a:lnTo>
                    <a:pt x="90" y="116"/>
                  </a:lnTo>
                  <a:lnTo>
                    <a:pt x="92" y="116"/>
                  </a:lnTo>
                  <a:lnTo>
                    <a:pt x="94" y="112"/>
                  </a:lnTo>
                  <a:lnTo>
                    <a:pt x="100" y="110"/>
                  </a:lnTo>
                  <a:lnTo>
                    <a:pt x="100" y="110"/>
                  </a:lnTo>
                  <a:lnTo>
                    <a:pt x="104" y="108"/>
                  </a:lnTo>
                  <a:lnTo>
                    <a:pt x="106" y="106"/>
                  </a:lnTo>
                  <a:lnTo>
                    <a:pt x="108" y="104"/>
                  </a:lnTo>
                  <a:lnTo>
                    <a:pt x="114" y="100"/>
                  </a:lnTo>
                  <a:lnTo>
                    <a:pt x="114" y="100"/>
                  </a:lnTo>
                  <a:lnTo>
                    <a:pt x="120" y="98"/>
                  </a:lnTo>
                  <a:lnTo>
                    <a:pt x="122" y="96"/>
                  </a:lnTo>
                  <a:lnTo>
                    <a:pt x="122" y="92"/>
                  </a:lnTo>
                  <a:lnTo>
                    <a:pt x="124" y="90"/>
                  </a:lnTo>
                  <a:lnTo>
                    <a:pt x="124" y="90"/>
                  </a:lnTo>
                  <a:lnTo>
                    <a:pt x="128" y="86"/>
                  </a:lnTo>
                  <a:lnTo>
                    <a:pt x="130" y="84"/>
                  </a:lnTo>
                  <a:lnTo>
                    <a:pt x="132" y="82"/>
                  </a:lnTo>
                  <a:lnTo>
                    <a:pt x="132" y="82"/>
                  </a:lnTo>
                  <a:lnTo>
                    <a:pt x="146" y="74"/>
                  </a:lnTo>
                  <a:lnTo>
                    <a:pt x="146" y="74"/>
                  </a:lnTo>
                  <a:lnTo>
                    <a:pt x="158" y="70"/>
                  </a:lnTo>
                  <a:lnTo>
                    <a:pt x="158" y="70"/>
                  </a:lnTo>
                  <a:close/>
                </a:path>
              </a:pathLst>
            </a:custGeom>
            <a:solidFill>
              <a:srgbClr val="80BD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71"/>
            <p:cNvSpPr>
              <a:spLocks/>
            </p:cNvSpPr>
            <p:nvPr/>
          </p:nvSpPr>
          <p:spPr bwMode="auto">
            <a:xfrm>
              <a:off x="9061450" y="3938588"/>
              <a:ext cx="165100" cy="171450"/>
            </a:xfrm>
            <a:custGeom>
              <a:avLst/>
              <a:gdLst/>
              <a:ahLst/>
              <a:cxnLst>
                <a:cxn ang="0">
                  <a:pos x="0" y="64"/>
                </a:cxn>
                <a:cxn ang="0">
                  <a:pos x="4" y="60"/>
                </a:cxn>
                <a:cxn ang="0">
                  <a:pos x="4" y="56"/>
                </a:cxn>
                <a:cxn ang="0">
                  <a:pos x="6" y="52"/>
                </a:cxn>
                <a:cxn ang="0">
                  <a:pos x="6" y="42"/>
                </a:cxn>
                <a:cxn ang="0">
                  <a:pos x="22" y="36"/>
                </a:cxn>
                <a:cxn ang="0">
                  <a:pos x="22" y="32"/>
                </a:cxn>
                <a:cxn ang="0">
                  <a:pos x="24" y="28"/>
                </a:cxn>
                <a:cxn ang="0">
                  <a:pos x="28" y="26"/>
                </a:cxn>
                <a:cxn ang="0">
                  <a:pos x="34" y="24"/>
                </a:cxn>
                <a:cxn ang="0">
                  <a:pos x="38" y="22"/>
                </a:cxn>
                <a:cxn ang="0">
                  <a:pos x="42" y="32"/>
                </a:cxn>
                <a:cxn ang="0">
                  <a:pos x="38" y="36"/>
                </a:cxn>
                <a:cxn ang="0">
                  <a:pos x="48" y="32"/>
                </a:cxn>
                <a:cxn ang="0">
                  <a:pos x="50" y="26"/>
                </a:cxn>
                <a:cxn ang="0">
                  <a:pos x="56" y="26"/>
                </a:cxn>
                <a:cxn ang="0">
                  <a:pos x="62" y="24"/>
                </a:cxn>
                <a:cxn ang="0">
                  <a:pos x="66" y="18"/>
                </a:cxn>
                <a:cxn ang="0">
                  <a:pos x="72" y="20"/>
                </a:cxn>
                <a:cxn ang="0">
                  <a:pos x="74" y="14"/>
                </a:cxn>
                <a:cxn ang="0">
                  <a:pos x="76" y="0"/>
                </a:cxn>
                <a:cxn ang="0">
                  <a:pos x="88" y="12"/>
                </a:cxn>
                <a:cxn ang="0">
                  <a:pos x="90" y="18"/>
                </a:cxn>
                <a:cxn ang="0">
                  <a:pos x="92" y="24"/>
                </a:cxn>
                <a:cxn ang="0">
                  <a:pos x="94" y="32"/>
                </a:cxn>
                <a:cxn ang="0">
                  <a:pos x="94" y="36"/>
                </a:cxn>
                <a:cxn ang="0">
                  <a:pos x="98" y="38"/>
                </a:cxn>
                <a:cxn ang="0">
                  <a:pos x="100" y="42"/>
                </a:cxn>
                <a:cxn ang="0">
                  <a:pos x="100" y="50"/>
                </a:cxn>
                <a:cxn ang="0">
                  <a:pos x="102" y="60"/>
                </a:cxn>
                <a:cxn ang="0">
                  <a:pos x="96" y="68"/>
                </a:cxn>
                <a:cxn ang="0">
                  <a:pos x="98" y="80"/>
                </a:cxn>
                <a:cxn ang="0">
                  <a:pos x="96" y="78"/>
                </a:cxn>
                <a:cxn ang="0">
                  <a:pos x="92" y="68"/>
                </a:cxn>
                <a:cxn ang="0">
                  <a:pos x="88" y="58"/>
                </a:cxn>
                <a:cxn ang="0">
                  <a:pos x="86" y="66"/>
                </a:cxn>
                <a:cxn ang="0">
                  <a:pos x="82" y="70"/>
                </a:cxn>
                <a:cxn ang="0">
                  <a:pos x="82" y="78"/>
                </a:cxn>
                <a:cxn ang="0">
                  <a:pos x="88" y="80"/>
                </a:cxn>
                <a:cxn ang="0">
                  <a:pos x="92" y="94"/>
                </a:cxn>
                <a:cxn ang="0">
                  <a:pos x="86" y="106"/>
                </a:cxn>
                <a:cxn ang="0">
                  <a:pos x="80" y="106"/>
                </a:cxn>
                <a:cxn ang="0">
                  <a:pos x="78" y="96"/>
                </a:cxn>
                <a:cxn ang="0">
                  <a:pos x="76" y="98"/>
                </a:cxn>
                <a:cxn ang="0">
                  <a:pos x="64" y="94"/>
                </a:cxn>
                <a:cxn ang="0">
                  <a:pos x="46" y="82"/>
                </a:cxn>
                <a:cxn ang="0">
                  <a:pos x="44" y="72"/>
                </a:cxn>
                <a:cxn ang="0">
                  <a:pos x="44" y="62"/>
                </a:cxn>
                <a:cxn ang="0">
                  <a:pos x="50" y="56"/>
                </a:cxn>
                <a:cxn ang="0">
                  <a:pos x="52" y="54"/>
                </a:cxn>
                <a:cxn ang="0">
                  <a:pos x="40" y="44"/>
                </a:cxn>
                <a:cxn ang="0">
                  <a:pos x="40" y="48"/>
                </a:cxn>
                <a:cxn ang="0">
                  <a:pos x="38" y="52"/>
                </a:cxn>
                <a:cxn ang="0">
                  <a:pos x="36" y="54"/>
                </a:cxn>
                <a:cxn ang="0">
                  <a:pos x="30" y="56"/>
                </a:cxn>
                <a:cxn ang="0">
                  <a:pos x="24" y="52"/>
                </a:cxn>
                <a:cxn ang="0">
                  <a:pos x="20" y="46"/>
                </a:cxn>
                <a:cxn ang="0">
                  <a:pos x="14" y="50"/>
                </a:cxn>
                <a:cxn ang="0">
                  <a:pos x="14" y="62"/>
                </a:cxn>
                <a:cxn ang="0">
                  <a:pos x="8" y="70"/>
                </a:cxn>
              </a:cxnLst>
              <a:rect l="0" t="0" r="r" b="b"/>
              <a:pathLst>
                <a:path w="104" h="108">
                  <a:moveTo>
                    <a:pt x="2" y="70"/>
                  </a:moveTo>
                  <a:lnTo>
                    <a:pt x="2" y="70"/>
                  </a:lnTo>
                  <a:lnTo>
                    <a:pt x="0" y="70"/>
                  </a:lnTo>
                  <a:lnTo>
                    <a:pt x="0" y="68"/>
                  </a:lnTo>
                  <a:lnTo>
                    <a:pt x="0" y="64"/>
                  </a:lnTo>
                  <a:lnTo>
                    <a:pt x="0" y="64"/>
                  </a:lnTo>
                  <a:lnTo>
                    <a:pt x="0" y="62"/>
                  </a:lnTo>
                  <a:lnTo>
                    <a:pt x="4" y="62"/>
                  </a:lnTo>
                  <a:lnTo>
                    <a:pt x="4" y="62"/>
                  </a:lnTo>
                  <a:lnTo>
                    <a:pt x="4" y="60"/>
                  </a:lnTo>
                  <a:lnTo>
                    <a:pt x="2" y="60"/>
                  </a:lnTo>
                  <a:lnTo>
                    <a:pt x="2" y="58"/>
                  </a:lnTo>
                  <a:lnTo>
                    <a:pt x="2" y="58"/>
                  </a:lnTo>
                  <a:lnTo>
                    <a:pt x="2" y="58"/>
                  </a:lnTo>
                  <a:lnTo>
                    <a:pt x="4" y="56"/>
                  </a:lnTo>
                  <a:lnTo>
                    <a:pt x="4" y="56"/>
                  </a:lnTo>
                  <a:lnTo>
                    <a:pt x="4" y="54"/>
                  </a:lnTo>
                  <a:lnTo>
                    <a:pt x="4" y="54"/>
                  </a:lnTo>
                  <a:lnTo>
                    <a:pt x="4" y="54"/>
                  </a:lnTo>
                  <a:lnTo>
                    <a:pt x="6" y="52"/>
                  </a:lnTo>
                  <a:lnTo>
                    <a:pt x="4" y="48"/>
                  </a:lnTo>
                  <a:lnTo>
                    <a:pt x="4" y="48"/>
                  </a:lnTo>
                  <a:lnTo>
                    <a:pt x="4" y="44"/>
                  </a:lnTo>
                  <a:lnTo>
                    <a:pt x="6" y="42"/>
                  </a:lnTo>
                  <a:lnTo>
                    <a:pt x="6" y="42"/>
                  </a:lnTo>
                  <a:lnTo>
                    <a:pt x="10" y="40"/>
                  </a:lnTo>
                  <a:lnTo>
                    <a:pt x="14" y="38"/>
                  </a:lnTo>
                  <a:lnTo>
                    <a:pt x="14" y="38"/>
                  </a:lnTo>
                  <a:lnTo>
                    <a:pt x="20" y="38"/>
                  </a:lnTo>
                  <a:lnTo>
                    <a:pt x="22" y="36"/>
                  </a:lnTo>
                  <a:lnTo>
                    <a:pt x="20" y="34"/>
                  </a:lnTo>
                  <a:lnTo>
                    <a:pt x="20" y="34"/>
                  </a:lnTo>
                  <a:lnTo>
                    <a:pt x="20" y="32"/>
                  </a:lnTo>
                  <a:lnTo>
                    <a:pt x="20" y="32"/>
                  </a:lnTo>
                  <a:lnTo>
                    <a:pt x="22" y="32"/>
                  </a:lnTo>
                  <a:lnTo>
                    <a:pt x="22" y="30"/>
                  </a:lnTo>
                  <a:lnTo>
                    <a:pt x="22" y="30"/>
                  </a:lnTo>
                  <a:lnTo>
                    <a:pt x="20" y="30"/>
                  </a:lnTo>
                  <a:lnTo>
                    <a:pt x="22" y="28"/>
                  </a:lnTo>
                  <a:lnTo>
                    <a:pt x="24" y="28"/>
                  </a:lnTo>
                  <a:lnTo>
                    <a:pt x="24" y="26"/>
                  </a:lnTo>
                  <a:lnTo>
                    <a:pt x="24" y="26"/>
                  </a:lnTo>
                  <a:lnTo>
                    <a:pt x="22" y="26"/>
                  </a:lnTo>
                  <a:lnTo>
                    <a:pt x="24" y="26"/>
                  </a:lnTo>
                  <a:lnTo>
                    <a:pt x="28" y="26"/>
                  </a:lnTo>
                  <a:lnTo>
                    <a:pt x="28" y="26"/>
                  </a:lnTo>
                  <a:lnTo>
                    <a:pt x="30" y="26"/>
                  </a:lnTo>
                  <a:lnTo>
                    <a:pt x="32" y="24"/>
                  </a:lnTo>
                  <a:lnTo>
                    <a:pt x="34" y="24"/>
                  </a:lnTo>
                  <a:lnTo>
                    <a:pt x="34" y="24"/>
                  </a:lnTo>
                  <a:lnTo>
                    <a:pt x="34" y="24"/>
                  </a:lnTo>
                  <a:lnTo>
                    <a:pt x="34" y="22"/>
                  </a:lnTo>
                  <a:lnTo>
                    <a:pt x="34" y="22"/>
                  </a:lnTo>
                  <a:lnTo>
                    <a:pt x="34" y="22"/>
                  </a:lnTo>
                  <a:lnTo>
                    <a:pt x="38" y="22"/>
                  </a:lnTo>
                  <a:lnTo>
                    <a:pt x="40" y="24"/>
                  </a:lnTo>
                  <a:lnTo>
                    <a:pt x="40" y="24"/>
                  </a:lnTo>
                  <a:lnTo>
                    <a:pt x="42" y="26"/>
                  </a:lnTo>
                  <a:lnTo>
                    <a:pt x="42" y="32"/>
                  </a:lnTo>
                  <a:lnTo>
                    <a:pt x="42" y="32"/>
                  </a:lnTo>
                  <a:lnTo>
                    <a:pt x="42" y="34"/>
                  </a:lnTo>
                  <a:lnTo>
                    <a:pt x="40" y="34"/>
                  </a:lnTo>
                  <a:lnTo>
                    <a:pt x="38" y="34"/>
                  </a:lnTo>
                  <a:lnTo>
                    <a:pt x="38" y="36"/>
                  </a:lnTo>
                  <a:lnTo>
                    <a:pt x="38" y="36"/>
                  </a:lnTo>
                  <a:lnTo>
                    <a:pt x="38" y="36"/>
                  </a:lnTo>
                  <a:lnTo>
                    <a:pt x="40" y="36"/>
                  </a:lnTo>
                  <a:lnTo>
                    <a:pt x="44" y="34"/>
                  </a:lnTo>
                  <a:lnTo>
                    <a:pt x="44" y="34"/>
                  </a:lnTo>
                  <a:lnTo>
                    <a:pt x="48" y="32"/>
                  </a:lnTo>
                  <a:lnTo>
                    <a:pt x="48" y="30"/>
                  </a:lnTo>
                  <a:lnTo>
                    <a:pt x="48" y="30"/>
                  </a:lnTo>
                  <a:lnTo>
                    <a:pt x="48" y="26"/>
                  </a:lnTo>
                  <a:lnTo>
                    <a:pt x="48" y="26"/>
                  </a:lnTo>
                  <a:lnTo>
                    <a:pt x="50" y="26"/>
                  </a:lnTo>
                  <a:lnTo>
                    <a:pt x="50" y="26"/>
                  </a:lnTo>
                  <a:lnTo>
                    <a:pt x="52" y="28"/>
                  </a:lnTo>
                  <a:lnTo>
                    <a:pt x="56" y="28"/>
                  </a:lnTo>
                  <a:lnTo>
                    <a:pt x="56" y="28"/>
                  </a:lnTo>
                  <a:lnTo>
                    <a:pt x="56" y="26"/>
                  </a:lnTo>
                  <a:lnTo>
                    <a:pt x="58" y="22"/>
                  </a:lnTo>
                  <a:lnTo>
                    <a:pt x="58" y="22"/>
                  </a:lnTo>
                  <a:lnTo>
                    <a:pt x="58" y="22"/>
                  </a:lnTo>
                  <a:lnTo>
                    <a:pt x="60" y="22"/>
                  </a:lnTo>
                  <a:lnTo>
                    <a:pt x="62" y="24"/>
                  </a:lnTo>
                  <a:lnTo>
                    <a:pt x="64" y="24"/>
                  </a:lnTo>
                  <a:lnTo>
                    <a:pt x="64" y="24"/>
                  </a:lnTo>
                  <a:lnTo>
                    <a:pt x="66" y="20"/>
                  </a:lnTo>
                  <a:lnTo>
                    <a:pt x="66" y="18"/>
                  </a:lnTo>
                  <a:lnTo>
                    <a:pt x="66" y="18"/>
                  </a:lnTo>
                  <a:lnTo>
                    <a:pt x="66" y="18"/>
                  </a:lnTo>
                  <a:lnTo>
                    <a:pt x="68" y="18"/>
                  </a:lnTo>
                  <a:lnTo>
                    <a:pt x="70" y="20"/>
                  </a:lnTo>
                  <a:lnTo>
                    <a:pt x="70" y="20"/>
                  </a:lnTo>
                  <a:lnTo>
                    <a:pt x="72" y="20"/>
                  </a:lnTo>
                  <a:lnTo>
                    <a:pt x="72" y="20"/>
                  </a:lnTo>
                  <a:lnTo>
                    <a:pt x="74" y="20"/>
                  </a:lnTo>
                  <a:lnTo>
                    <a:pt x="74" y="18"/>
                  </a:lnTo>
                  <a:lnTo>
                    <a:pt x="74" y="14"/>
                  </a:lnTo>
                  <a:lnTo>
                    <a:pt x="74" y="14"/>
                  </a:lnTo>
                  <a:lnTo>
                    <a:pt x="74" y="8"/>
                  </a:lnTo>
                  <a:lnTo>
                    <a:pt x="74" y="4"/>
                  </a:lnTo>
                  <a:lnTo>
                    <a:pt x="76" y="2"/>
                  </a:lnTo>
                  <a:lnTo>
                    <a:pt x="76" y="2"/>
                  </a:lnTo>
                  <a:lnTo>
                    <a:pt x="76" y="0"/>
                  </a:lnTo>
                  <a:lnTo>
                    <a:pt x="82" y="6"/>
                  </a:lnTo>
                  <a:lnTo>
                    <a:pt x="82" y="6"/>
                  </a:lnTo>
                  <a:lnTo>
                    <a:pt x="86" y="10"/>
                  </a:lnTo>
                  <a:lnTo>
                    <a:pt x="88" y="12"/>
                  </a:lnTo>
                  <a:lnTo>
                    <a:pt x="88" y="12"/>
                  </a:lnTo>
                  <a:lnTo>
                    <a:pt x="90" y="14"/>
                  </a:lnTo>
                  <a:lnTo>
                    <a:pt x="88" y="16"/>
                  </a:lnTo>
                  <a:lnTo>
                    <a:pt x="88" y="16"/>
                  </a:lnTo>
                  <a:lnTo>
                    <a:pt x="90" y="18"/>
                  </a:lnTo>
                  <a:lnTo>
                    <a:pt x="90" y="18"/>
                  </a:lnTo>
                  <a:lnTo>
                    <a:pt x="92" y="16"/>
                  </a:lnTo>
                  <a:lnTo>
                    <a:pt x="92" y="20"/>
                  </a:lnTo>
                  <a:lnTo>
                    <a:pt x="92" y="20"/>
                  </a:lnTo>
                  <a:lnTo>
                    <a:pt x="90" y="22"/>
                  </a:lnTo>
                  <a:lnTo>
                    <a:pt x="92" y="24"/>
                  </a:lnTo>
                  <a:lnTo>
                    <a:pt x="94" y="26"/>
                  </a:lnTo>
                  <a:lnTo>
                    <a:pt x="94" y="26"/>
                  </a:lnTo>
                  <a:lnTo>
                    <a:pt x="96" y="28"/>
                  </a:lnTo>
                  <a:lnTo>
                    <a:pt x="96" y="30"/>
                  </a:lnTo>
                  <a:lnTo>
                    <a:pt x="94" y="32"/>
                  </a:lnTo>
                  <a:lnTo>
                    <a:pt x="94" y="32"/>
                  </a:lnTo>
                  <a:lnTo>
                    <a:pt x="92" y="34"/>
                  </a:lnTo>
                  <a:lnTo>
                    <a:pt x="92" y="36"/>
                  </a:lnTo>
                  <a:lnTo>
                    <a:pt x="92" y="36"/>
                  </a:lnTo>
                  <a:lnTo>
                    <a:pt x="94" y="36"/>
                  </a:lnTo>
                  <a:lnTo>
                    <a:pt x="94" y="36"/>
                  </a:lnTo>
                  <a:lnTo>
                    <a:pt x="96" y="36"/>
                  </a:lnTo>
                  <a:lnTo>
                    <a:pt x="98" y="36"/>
                  </a:lnTo>
                  <a:lnTo>
                    <a:pt x="98" y="36"/>
                  </a:lnTo>
                  <a:lnTo>
                    <a:pt x="98" y="38"/>
                  </a:lnTo>
                  <a:lnTo>
                    <a:pt x="98" y="40"/>
                  </a:lnTo>
                  <a:lnTo>
                    <a:pt x="98" y="40"/>
                  </a:lnTo>
                  <a:lnTo>
                    <a:pt x="100" y="40"/>
                  </a:lnTo>
                  <a:lnTo>
                    <a:pt x="100" y="40"/>
                  </a:lnTo>
                  <a:lnTo>
                    <a:pt x="100" y="42"/>
                  </a:lnTo>
                  <a:lnTo>
                    <a:pt x="100" y="42"/>
                  </a:lnTo>
                  <a:lnTo>
                    <a:pt x="100" y="46"/>
                  </a:lnTo>
                  <a:lnTo>
                    <a:pt x="98" y="48"/>
                  </a:lnTo>
                  <a:lnTo>
                    <a:pt x="98" y="48"/>
                  </a:lnTo>
                  <a:lnTo>
                    <a:pt x="100" y="50"/>
                  </a:lnTo>
                  <a:lnTo>
                    <a:pt x="102" y="52"/>
                  </a:lnTo>
                  <a:lnTo>
                    <a:pt x="102" y="52"/>
                  </a:lnTo>
                  <a:lnTo>
                    <a:pt x="104" y="56"/>
                  </a:lnTo>
                  <a:lnTo>
                    <a:pt x="102" y="60"/>
                  </a:lnTo>
                  <a:lnTo>
                    <a:pt x="102" y="60"/>
                  </a:lnTo>
                  <a:lnTo>
                    <a:pt x="102" y="62"/>
                  </a:lnTo>
                  <a:lnTo>
                    <a:pt x="100" y="66"/>
                  </a:lnTo>
                  <a:lnTo>
                    <a:pt x="100" y="66"/>
                  </a:lnTo>
                  <a:lnTo>
                    <a:pt x="98" y="66"/>
                  </a:lnTo>
                  <a:lnTo>
                    <a:pt x="96" y="68"/>
                  </a:lnTo>
                  <a:lnTo>
                    <a:pt x="96" y="68"/>
                  </a:lnTo>
                  <a:lnTo>
                    <a:pt x="98" y="72"/>
                  </a:lnTo>
                  <a:lnTo>
                    <a:pt x="98" y="76"/>
                  </a:lnTo>
                  <a:lnTo>
                    <a:pt x="98" y="76"/>
                  </a:lnTo>
                  <a:lnTo>
                    <a:pt x="98" y="80"/>
                  </a:lnTo>
                  <a:lnTo>
                    <a:pt x="98" y="82"/>
                  </a:lnTo>
                  <a:lnTo>
                    <a:pt x="98" y="82"/>
                  </a:lnTo>
                  <a:lnTo>
                    <a:pt x="98" y="84"/>
                  </a:lnTo>
                  <a:lnTo>
                    <a:pt x="98" y="82"/>
                  </a:lnTo>
                  <a:lnTo>
                    <a:pt x="96" y="78"/>
                  </a:lnTo>
                  <a:lnTo>
                    <a:pt x="96" y="78"/>
                  </a:lnTo>
                  <a:lnTo>
                    <a:pt x="94" y="74"/>
                  </a:lnTo>
                  <a:lnTo>
                    <a:pt x="94" y="72"/>
                  </a:lnTo>
                  <a:lnTo>
                    <a:pt x="94" y="70"/>
                  </a:lnTo>
                  <a:lnTo>
                    <a:pt x="92" y="68"/>
                  </a:lnTo>
                  <a:lnTo>
                    <a:pt x="92" y="68"/>
                  </a:lnTo>
                  <a:lnTo>
                    <a:pt x="90" y="66"/>
                  </a:lnTo>
                  <a:lnTo>
                    <a:pt x="90" y="62"/>
                  </a:lnTo>
                  <a:lnTo>
                    <a:pt x="90" y="62"/>
                  </a:lnTo>
                  <a:lnTo>
                    <a:pt x="88" y="58"/>
                  </a:lnTo>
                  <a:lnTo>
                    <a:pt x="88" y="56"/>
                  </a:lnTo>
                  <a:lnTo>
                    <a:pt x="86" y="58"/>
                  </a:lnTo>
                  <a:lnTo>
                    <a:pt x="86" y="58"/>
                  </a:lnTo>
                  <a:lnTo>
                    <a:pt x="86" y="62"/>
                  </a:lnTo>
                  <a:lnTo>
                    <a:pt x="86" y="66"/>
                  </a:lnTo>
                  <a:lnTo>
                    <a:pt x="86" y="66"/>
                  </a:lnTo>
                  <a:lnTo>
                    <a:pt x="84" y="68"/>
                  </a:lnTo>
                  <a:lnTo>
                    <a:pt x="82" y="68"/>
                  </a:lnTo>
                  <a:lnTo>
                    <a:pt x="82" y="70"/>
                  </a:lnTo>
                  <a:lnTo>
                    <a:pt x="82" y="70"/>
                  </a:lnTo>
                  <a:lnTo>
                    <a:pt x="82" y="72"/>
                  </a:lnTo>
                  <a:lnTo>
                    <a:pt x="82" y="74"/>
                  </a:lnTo>
                  <a:lnTo>
                    <a:pt x="80" y="76"/>
                  </a:lnTo>
                  <a:lnTo>
                    <a:pt x="82" y="78"/>
                  </a:lnTo>
                  <a:lnTo>
                    <a:pt x="82" y="78"/>
                  </a:lnTo>
                  <a:lnTo>
                    <a:pt x="82" y="80"/>
                  </a:lnTo>
                  <a:lnTo>
                    <a:pt x="84" y="80"/>
                  </a:lnTo>
                  <a:lnTo>
                    <a:pt x="86" y="80"/>
                  </a:lnTo>
                  <a:lnTo>
                    <a:pt x="88" y="80"/>
                  </a:lnTo>
                  <a:lnTo>
                    <a:pt x="88" y="80"/>
                  </a:lnTo>
                  <a:lnTo>
                    <a:pt x="90" y="84"/>
                  </a:lnTo>
                  <a:lnTo>
                    <a:pt x="92" y="86"/>
                  </a:lnTo>
                  <a:lnTo>
                    <a:pt x="92" y="86"/>
                  </a:lnTo>
                  <a:lnTo>
                    <a:pt x="92" y="92"/>
                  </a:lnTo>
                  <a:lnTo>
                    <a:pt x="92" y="94"/>
                  </a:lnTo>
                  <a:lnTo>
                    <a:pt x="92" y="98"/>
                  </a:lnTo>
                  <a:lnTo>
                    <a:pt x="92" y="98"/>
                  </a:lnTo>
                  <a:lnTo>
                    <a:pt x="86" y="102"/>
                  </a:lnTo>
                  <a:lnTo>
                    <a:pt x="86" y="104"/>
                  </a:lnTo>
                  <a:lnTo>
                    <a:pt x="86" y="106"/>
                  </a:lnTo>
                  <a:lnTo>
                    <a:pt x="86" y="106"/>
                  </a:lnTo>
                  <a:lnTo>
                    <a:pt x="84" y="108"/>
                  </a:lnTo>
                  <a:lnTo>
                    <a:pt x="84" y="108"/>
                  </a:lnTo>
                  <a:lnTo>
                    <a:pt x="80" y="106"/>
                  </a:lnTo>
                  <a:lnTo>
                    <a:pt x="80" y="106"/>
                  </a:lnTo>
                  <a:lnTo>
                    <a:pt x="78" y="104"/>
                  </a:lnTo>
                  <a:lnTo>
                    <a:pt x="76" y="102"/>
                  </a:lnTo>
                  <a:lnTo>
                    <a:pt x="78" y="102"/>
                  </a:lnTo>
                  <a:lnTo>
                    <a:pt x="78" y="102"/>
                  </a:lnTo>
                  <a:lnTo>
                    <a:pt x="78" y="96"/>
                  </a:lnTo>
                  <a:lnTo>
                    <a:pt x="78" y="94"/>
                  </a:lnTo>
                  <a:lnTo>
                    <a:pt x="78" y="94"/>
                  </a:lnTo>
                  <a:lnTo>
                    <a:pt x="78" y="94"/>
                  </a:lnTo>
                  <a:lnTo>
                    <a:pt x="76" y="96"/>
                  </a:lnTo>
                  <a:lnTo>
                    <a:pt x="76" y="98"/>
                  </a:lnTo>
                  <a:lnTo>
                    <a:pt x="74" y="98"/>
                  </a:lnTo>
                  <a:lnTo>
                    <a:pt x="74" y="98"/>
                  </a:lnTo>
                  <a:lnTo>
                    <a:pt x="70" y="96"/>
                  </a:lnTo>
                  <a:lnTo>
                    <a:pt x="64" y="94"/>
                  </a:lnTo>
                  <a:lnTo>
                    <a:pt x="64" y="94"/>
                  </a:lnTo>
                  <a:lnTo>
                    <a:pt x="58" y="92"/>
                  </a:lnTo>
                  <a:lnTo>
                    <a:pt x="52" y="88"/>
                  </a:lnTo>
                  <a:lnTo>
                    <a:pt x="52" y="88"/>
                  </a:lnTo>
                  <a:lnTo>
                    <a:pt x="48" y="84"/>
                  </a:lnTo>
                  <a:lnTo>
                    <a:pt x="46" y="82"/>
                  </a:lnTo>
                  <a:lnTo>
                    <a:pt x="46" y="80"/>
                  </a:lnTo>
                  <a:lnTo>
                    <a:pt x="46" y="80"/>
                  </a:lnTo>
                  <a:lnTo>
                    <a:pt x="48" y="78"/>
                  </a:lnTo>
                  <a:lnTo>
                    <a:pt x="46" y="76"/>
                  </a:lnTo>
                  <a:lnTo>
                    <a:pt x="44" y="72"/>
                  </a:lnTo>
                  <a:lnTo>
                    <a:pt x="44" y="72"/>
                  </a:lnTo>
                  <a:lnTo>
                    <a:pt x="44" y="70"/>
                  </a:lnTo>
                  <a:lnTo>
                    <a:pt x="44" y="66"/>
                  </a:lnTo>
                  <a:lnTo>
                    <a:pt x="44" y="66"/>
                  </a:lnTo>
                  <a:lnTo>
                    <a:pt x="44" y="62"/>
                  </a:lnTo>
                  <a:lnTo>
                    <a:pt x="46" y="60"/>
                  </a:lnTo>
                  <a:lnTo>
                    <a:pt x="48" y="60"/>
                  </a:lnTo>
                  <a:lnTo>
                    <a:pt x="48" y="60"/>
                  </a:lnTo>
                  <a:lnTo>
                    <a:pt x="50" y="58"/>
                  </a:lnTo>
                  <a:lnTo>
                    <a:pt x="50" y="56"/>
                  </a:lnTo>
                  <a:lnTo>
                    <a:pt x="50" y="56"/>
                  </a:lnTo>
                  <a:lnTo>
                    <a:pt x="50" y="56"/>
                  </a:lnTo>
                  <a:lnTo>
                    <a:pt x="50" y="56"/>
                  </a:lnTo>
                  <a:lnTo>
                    <a:pt x="52" y="56"/>
                  </a:lnTo>
                  <a:lnTo>
                    <a:pt x="52" y="54"/>
                  </a:lnTo>
                  <a:lnTo>
                    <a:pt x="50" y="52"/>
                  </a:lnTo>
                  <a:lnTo>
                    <a:pt x="50" y="52"/>
                  </a:lnTo>
                  <a:lnTo>
                    <a:pt x="44" y="46"/>
                  </a:lnTo>
                  <a:lnTo>
                    <a:pt x="44" y="46"/>
                  </a:lnTo>
                  <a:lnTo>
                    <a:pt x="40" y="44"/>
                  </a:lnTo>
                  <a:lnTo>
                    <a:pt x="38" y="44"/>
                  </a:lnTo>
                  <a:lnTo>
                    <a:pt x="38" y="44"/>
                  </a:lnTo>
                  <a:lnTo>
                    <a:pt x="38" y="46"/>
                  </a:lnTo>
                  <a:lnTo>
                    <a:pt x="38" y="46"/>
                  </a:lnTo>
                  <a:lnTo>
                    <a:pt x="40" y="48"/>
                  </a:lnTo>
                  <a:lnTo>
                    <a:pt x="40" y="48"/>
                  </a:lnTo>
                  <a:lnTo>
                    <a:pt x="40" y="48"/>
                  </a:lnTo>
                  <a:lnTo>
                    <a:pt x="38" y="50"/>
                  </a:lnTo>
                  <a:lnTo>
                    <a:pt x="38" y="52"/>
                  </a:lnTo>
                  <a:lnTo>
                    <a:pt x="38" y="52"/>
                  </a:lnTo>
                  <a:lnTo>
                    <a:pt x="38" y="52"/>
                  </a:lnTo>
                  <a:lnTo>
                    <a:pt x="40" y="54"/>
                  </a:lnTo>
                  <a:lnTo>
                    <a:pt x="38" y="56"/>
                  </a:lnTo>
                  <a:lnTo>
                    <a:pt x="38" y="56"/>
                  </a:lnTo>
                  <a:lnTo>
                    <a:pt x="36" y="54"/>
                  </a:lnTo>
                  <a:lnTo>
                    <a:pt x="34" y="52"/>
                  </a:lnTo>
                  <a:lnTo>
                    <a:pt x="32" y="54"/>
                  </a:lnTo>
                  <a:lnTo>
                    <a:pt x="32" y="54"/>
                  </a:lnTo>
                  <a:lnTo>
                    <a:pt x="32" y="56"/>
                  </a:lnTo>
                  <a:lnTo>
                    <a:pt x="30" y="56"/>
                  </a:lnTo>
                  <a:lnTo>
                    <a:pt x="28" y="54"/>
                  </a:lnTo>
                  <a:lnTo>
                    <a:pt x="28" y="54"/>
                  </a:lnTo>
                  <a:lnTo>
                    <a:pt x="26" y="54"/>
                  </a:lnTo>
                  <a:lnTo>
                    <a:pt x="24" y="52"/>
                  </a:lnTo>
                  <a:lnTo>
                    <a:pt x="24" y="52"/>
                  </a:lnTo>
                  <a:lnTo>
                    <a:pt x="22" y="50"/>
                  </a:lnTo>
                  <a:lnTo>
                    <a:pt x="22" y="48"/>
                  </a:lnTo>
                  <a:lnTo>
                    <a:pt x="22" y="48"/>
                  </a:lnTo>
                  <a:lnTo>
                    <a:pt x="22" y="46"/>
                  </a:lnTo>
                  <a:lnTo>
                    <a:pt x="20" y="46"/>
                  </a:lnTo>
                  <a:lnTo>
                    <a:pt x="18" y="46"/>
                  </a:lnTo>
                  <a:lnTo>
                    <a:pt x="18" y="46"/>
                  </a:lnTo>
                  <a:lnTo>
                    <a:pt x="18" y="46"/>
                  </a:lnTo>
                  <a:lnTo>
                    <a:pt x="16" y="48"/>
                  </a:lnTo>
                  <a:lnTo>
                    <a:pt x="14" y="50"/>
                  </a:lnTo>
                  <a:lnTo>
                    <a:pt x="14" y="50"/>
                  </a:lnTo>
                  <a:lnTo>
                    <a:pt x="14" y="56"/>
                  </a:lnTo>
                  <a:lnTo>
                    <a:pt x="14" y="56"/>
                  </a:lnTo>
                  <a:lnTo>
                    <a:pt x="14" y="58"/>
                  </a:lnTo>
                  <a:lnTo>
                    <a:pt x="14" y="62"/>
                  </a:lnTo>
                  <a:lnTo>
                    <a:pt x="14" y="62"/>
                  </a:lnTo>
                  <a:lnTo>
                    <a:pt x="12" y="66"/>
                  </a:lnTo>
                  <a:lnTo>
                    <a:pt x="10" y="68"/>
                  </a:lnTo>
                  <a:lnTo>
                    <a:pt x="10" y="68"/>
                  </a:lnTo>
                  <a:lnTo>
                    <a:pt x="8" y="70"/>
                  </a:lnTo>
                  <a:lnTo>
                    <a:pt x="2" y="70"/>
                  </a:lnTo>
                  <a:lnTo>
                    <a:pt x="2" y="70"/>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2"/>
            <p:cNvSpPr>
              <a:spLocks/>
            </p:cNvSpPr>
            <p:nvPr/>
          </p:nvSpPr>
          <p:spPr bwMode="auto">
            <a:xfrm>
              <a:off x="8937625" y="3570288"/>
              <a:ext cx="180975" cy="244475"/>
            </a:xfrm>
            <a:custGeom>
              <a:avLst/>
              <a:gdLst/>
              <a:ahLst/>
              <a:cxnLst>
                <a:cxn ang="0">
                  <a:pos x="38" y="6"/>
                </a:cxn>
                <a:cxn ang="0">
                  <a:pos x="46" y="0"/>
                </a:cxn>
                <a:cxn ang="0">
                  <a:pos x="48" y="10"/>
                </a:cxn>
                <a:cxn ang="0">
                  <a:pos x="48" y="32"/>
                </a:cxn>
                <a:cxn ang="0">
                  <a:pos x="58" y="42"/>
                </a:cxn>
                <a:cxn ang="0">
                  <a:pos x="62" y="44"/>
                </a:cxn>
                <a:cxn ang="0">
                  <a:pos x="60" y="60"/>
                </a:cxn>
                <a:cxn ang="0">
                  <a:pos x="54" y="66"/>
                </a:cxn>
                <a:cxn ang="0">
                  <a:pos x="46" y="68"/>
                </a:cxn>
                <a:cxn ang="0">
                  <a:pos x="44" y="74"/>
                </a:cxn>
                <a:cxn ang="0">
                  <a:pos x="44" y="84"/>
                </a:cxn>
                <a:cxn ang="0">
                  <a:pos x="52" y="98"/>
                </a:cxn>
                <a:cxn ang="0">
                  <a:pos x="50" y="106"/>
                </a:cxn>
                <a:cxn ang="0">
                  <a:pos x="58" y="116"/>
                </a:cxn>
                <a:cxn ang="0">
                  <a:pos x="66" y="118"/>
                </a:cxn>
                <a:cxn ang="0">
                  <a:pos x="68" y="114"/>
                </a:cxn>
                <a:cxn ang="0">
                  <a:pos x="70" y="112"/>
                </a:cxn>
                <a:cxn ang="0">
                  <a:pos x="80" y="116"/>
                </a:cxn>
                <a:cxn ang="0">
                  <a:pos x="88" y="120"/>
                </a:cxn>
                <a:cxn ang="0">
                  <a:pos x="88" y="114"/>
                </a:cxn>
                <a:cxn ang="0">
                  <a:pos x="92" y="118"/>
                </a:cxn>
                <a:cxn ang="0">
                  <a:pos x="100" y="122"/>
                </a:cxn>
                <a:cxn ang="0">
                  <a:pos x="96" y="126"/>
                </a:cxn>
                <a:cxn ang="0">
                  <a:pos x="100" y="132"/>
                </a:cxn>
                <a:cxn ang="0">
                  <a:pos x="106" y="136"/>
                </a:cxn>
                <a:cxn ang="0">
                  <a:pos x="114" y="138"/>
                </a:cxn>
                <a:cxn ang="0">
                  <a:pos x="112" y="154"/>
                </a:cxn>
                <a:cxn ang="0">
                  <a:pos x="100" y="148"/>
                </a:cxn>
                <a:cxn ang="0">
                  <a:pos x="92" y="142"/>
                </a:cxn>
                <a:cxn ang="0">
                  <a:pos x="84" y="132"/>
                </a:cxn>
                <a:cxn ang="0">
                  <a:pos x="72" y="122"/>
                </a:cxn>
                <a:cxn ang="0">
                  <a:pos x="76" y="132"/>
                </a:cxn>
                <a:cxn ang="0">
                  <a:pos x="74" y="136"/>
                </a:cxn>
                <a:cxn ang="0">
                  <a:pos x="64" y="128"/>
                </a:cxn>
                <a:cxn ang="0">
                  <a:pos x="54" y="124"/>
                </a:cxn>
                <a:cxn ang="0">
                  <a:pos x="46" y="132"/>
                </a:cxn>
                <a:cxn ang="0">
                  <a:pos x="42" y="126"/>
                </a:cxn>
                <a:cxn ang="0">
                  <a:pos x="38" y="118"/>
                </a:cxn>
                <a:cxn ang="0">
                  <a:pos x="32" y="116"/>
                </a:cxn>
                <a:cxn ang="0">
                  <a:pos x="38" y="106"/>
                </a:cxn>
                <a:cxn ang="0">
                  <a:pos x="30" y="100"/>
                </a:cxn>
                <a:cxn ang="0">
                  <a:pos x="30" y="108"/>
                </a:cxn>
                <a:cxn ang="0">
                  <a:pos x="20" y="98"/>
                </a:cxn>
                <a:cxn ang="0">
                  <a:pos x="16" y="98"/>
                </a:cxn>
                <a:cxn ang="0">
                  <a:pos x="8" y="86"/>
                </a:cxn>
                <a:cxn ang="0">
                  <a:pos x="8" y="74"/>
                </a:cxn>
                <a:cxn ang="0">
                  <a:pos x="0" y="64"/>
                </a:cxn>
                <a:cxn ang="0">
                  <a:pos x="4" y="54"/>
                </a:cxn>
                <a:cxn ang="0">
                  <a:pos x="10" y="60"/>
                </a:cxn>
                <a:cxn ang="0">
                  <a:pos x="20" y="62"/>
                </a:cxn>
                <a:cxn ang="0">
                  <a:pos x="16" y="54"/>
                </a:cxn>
                <a:cxn ang="0">
                  <a:pos x="14" y="48"/>
                </a:cxn>
                <a:cxn ang="0">
                  <a:pos x="14" y="40"/>
                </a:cxn>
                <a:cxn ang="0">
                  <a:pos x="10" y="32"/>
                </a:cxn>
                <a:cxn ang="0">
                  <a:pos x="10" y="22"/>
                </a:cxn>
                <a:cxn ang="0">
                  <a:pos x="10" y="16"/>
                </a:cxn>
                <a:cxn ang="0">
                  <a:pos x="12" y="8"/>
                </a:cxn>
                <a:cxn ang="0">
                  <a:pos x="16" y="4"/>
                </a:cxn>
              </a:cxnLst>
              <a:rect l="0" t="0" r="r" b="b"/>
              <a:pathLst>
                <a:path w="114" h="154">
                  <a:moveTo>
                    <a:pt x="20" y="4"/>
                  </a:moveTo>
                  <a:lnTo>
                    <a:pt x="20" y="4"/>
                  </a:lnTo>
                  <a:lnTo>
                    <a:pt x="24" y="4"/>
                  </a:lnTo>
                  <a:lnTo>
                    <a:pt x="26" y="2"/>
                  </a:lnTo>
                  <a:lnTo>
                    <a:pt x="26" y="2"/>
                  </a:lnTo>
                  <a:lnTo>
                    <a:pt x="34" y="4"/>
                  </a:lnTo>
                  <a:lnTo>
                    <a:pt x="38" y="6"/>
                  </a:lnTo>
                  <a:lnTo>
                    <a:pt x="42" y="6"/>
                  </a:lnTo>
                  <a:lnTo>
                    <a:pt x="42" y="6"/>
                  </a:lnTo>
                  <a:lnTo>
                    <a:pt x="44" y="4"/>
                  </a:lnTo>
                  <a:lnTo>
                    <a:pt x="44" y="2"/>
                  </a:lnTo>
                  <a:lnTo>
                    <a:pt x="44" y="0"/>
                  </a:lnTo>
                  <a:lnTo>
                    <a:pt x="46" y="0"/>
                  </a:lnTo>
                  <a:lnTo>
                    <a:pt x="46" y="0"/>
                  </a:lnTo>
                  <a:lnTo>
                    <a:pt x="48" y="2"/>
                  </a:lnTo>
                  <a:lnTo>
                    <a:pt x="50" y="4"/>
                  </a:lnTo>
                  <a:lnTo>
                    <a:pt x="50" y="4"/>
                  </a:lnTo>
                  <a:lnTo>
                    <a:pt x="50" y="8"/>
                  </a:lnTo>
                  <a:lnTo>
                    <a:pt x="50" y="10"/>
                  </a:lnTo>
                  <a:lnTo>
                    <a:pt x="48" y="10"/>
                  </a:lnTo>
                  <a:lnTo>
                    <a:pt x="48" y="10"/>
                  </a:lnTo>
                  <a:lnTo>
                    <a:pt x="46" y="12"/>
                  </a:lnTo>
                  <a:lnTo>
                    <a:pt x="48" y="16"/>
                  </a:lnTo>
                  <a:lnTo>
                    <a:pt x="48" y="16"/>
                  </a:lnTo>
                  <a:lnTo>
                    <a:pt x="50" y="18"/>
                  </a:lnTo>
                  <a:lnTo>
                    <a:pt x="48" y="22"/>
                  </a:lnTo>
                  <a:lnTo>
                    <a:pt x="48" y="22"/>
                  </a:lnTo>
                  <a:lnTo>
                    <a:pt x="48" y="32"/>
                  </a:lnTo>
                  <a:lnTo>
                    <a:pt x="50" y="36"/>
                  </a:lnTo>
                  <a:lnTo>
                    <a:pt x="52" y="38"/>
                  </a:lnTo>
                  <a:lnTo>
                    <a:pt x="52" y="38"/>
                  </a:lnTo>
                  <a:lnTo>
                    <a:pt x="56" y="38"/>
                  </a:lnTo>
                  <a:lnTo>
                    <a:pt x="56" y="40"/>
                  </a:lnTo>
                  <a:lnTo>
                    <a:pt x="56" y="40"/>
                  </a:lnTo>
                  <a:lnTo>
                    <a:pt x="58" y="42"/>
                  </a:lnTo>
                  <a:lnTo>
                    <a:pt x="58" y="44"/>
                  </a:lnTo>
                  <a:lnTo>
                    <a:pt x="58" y="44"/>
                  </a:lnTo>
                  <a:lnTo>
                    <a:pt x="58" y="44"/>
                  </a:lnTo>
                  <a:lnTo>
                    <a:pt x="60" y="44"/>
                  </a:lnTo>
                  <a:lnTo>
                    <a:pt x="60" y="44"/>
                  </a:lnTo>
                  <a:lnTo>
                    <a:pt x="62" y="44"/>
                  </a:lnTo>
                  <a:lnTo>
                    <a:pt x="62" y="44"/>
                  </a:lnTo>
                  <a:lnTo>
                    <a:pt x="62" y="48"/>
                  </a:lnTo>
                  <a:lnTo>
                    <a:pt x="62" y="52"/>
                  </a:lnTo>
                  <a:lnTo>
                    <a:pt x="62" y="52"/>
                  </a:lnTo>
                  <a:lnTo>
                    <a:pt x="62" y="56"/>
                  </a:lnTo>
                  <a:lnTo>
                    <a:pt x="60" y="58"/>
                  </a:lnTo>
                  <a:lnTo>
                    <a:pt x="60" y="58"/>
                  </a:lnTo>
                  <a:lnTo>
                    <a:pt x="60" y="60"/>
                  </a:lnTo>
                  <a:lnTo>
                    <a:pt x="60" y="60"/>
                  </a:lnTo>
                  <a:lnTo>
                    <a:pt x="60" y="62"/>
                  </a:lnTo>
                  <a:lnTo>
                    <a:pt x="60" y="64"/>
                  </a:lnTo>
                  <a:lnTo>
                    <a:pt x="60" y="64"/>
                  </a:lnTo>
                  <a:lnTo>
                    <a:pt x="56" y="66"/>
                  </a:lnTo>
                  <a:lnTo>
                    <a:pt x="54" y="66"/>
                  </a:lnTo>
                  <a:lnTo>
                    <a:pt x="54" y="66"/>
                  </a:lnTo>
                  <a:lnTo>
                    <a:pt x="54" y="66"/>
                  </a:lnTo>
                  <a:lnTo>
                    <a:pt x="56" y="64"/>
                  </a:lnTo>
                  <a:lnTo>
                    <a:pt x="52" y="66"/>
                  </a:lnTo>
                  <a:lnTo>
                    <a:pt x="52" y="66"/>
                  </a:lnTo>
                  <a:lnTo>
                    <a:pt x="48" y="68"/>
                  </a:lnTo>
                  <a:lnTo>
                    <a:pt x="48" y="68"/>
                  </a:lnTo>
                  <a:lnTo>
                    <a:pt x="46" y="68"/>
                  </a:lnTo>
                  <a:lnTo>
                    <a:pt x="42" y="68"/>
                  </a:lnTo>
                  <a:lnTo>
                    <a:pt x="42" y="68"/>
                  </a:lnTo>
                  <a:lnTo>
                    <a:pt x="40" y="70"/>
                  </a:lnTo>
                  <a:lnTo>
                    <a:pt x="40" y="72"/>
                  </a:lnTo>
                  <a:lnTo>
                    <a:pt x="42" y="74"/>
                  </a:lnTo>
                  <a:lnTo>
                    <a:pt x="42" y="74"/>
                  </a:lnTo>
                  <a:lnTo>
                    <a:pt x="44" y="74"/>
                  </a:lnTo>
                  <a:lnTo>
                    <a:pt x="44" y="76"/>
                  </a:lnTo>
                  <a:lnTo>
                    <a:pt x="44" y="76"/>
                  </a:lnTo>
                  <a:lnTo>
                    <a:pt x="44" y="80"/>
                  </a:lnTo>
                  <a:lnTo>
                    <a:pt x="44" y="82"/>
                  </a:lnTo>
                  <a:lnTo>
                    <a:pt x="44" y="82"/>
                  </a:lnTo>
                  <a:lnTo>
                    <a:pt x="44" y="82"/>
                  </a:lnTo>
                  <a:lnTo>
                    <a:pt x="44" y="84"/>
                  </a:lnTo>
                  <a:lnTo>
                    <a:pt x="46" y="86"/>
                  </a:lnTo>
                  <a:lnTo>
                    <a:pt x="46" y="86"/>
                  </a:lnTo>
                  <a:lnTo>
                    <a:pt x="48" y="86"/>
                  </a:lnTo>
                  <a:lnTo>
                    <a:pt x="48" y="90"/>
                  </a:lnTo>
                  <a:lnTo>
                    <a:pt x="48" y="90"/>
                  </a:lnTo>
                  <a:lnTo>
                    <a:pt x="50" y="94"/>
                  </a:lnTo>
                  <a:lnTo>
                    <a:pt x="52" y="98"/>
                  </a:lnTo>
                  <a:lnTo>
                    <a:pt x="52" y="98"/>
                  </a:lnTo>
                  <a:lnTo>
                    <a:pt x="54" y="102"/>
                  </a:lnTo>
                  <a:lnTo>
                    <a:pt x="54" y="104"/>
                  </a:lnTo>
                  <a:lnTo>
                    <a:pt x="54" y="104"/>
                  </a:lnTo>
                  <a:lnTo>
                    <a:pt x="54" y="104"/>
                  </a:lnTo>
                  <a:lnTo>
                    <a:pt x="50" y="102"/>
                  </a:lnTo>
                  <a:lnTo>
                    <a:pt x="50" y="106"/>
                  </a:lnTo>
                  <a:lnTo>
                    <a:pt x="50" y="106"/>
                  </a:lnTo>
                  <a:lnTo>
                    <a:pt x="52" y="110"/>
                  </a:lnTo>
                  <a:lnTo>
                    <a:pt x="54" y="112"/>
                  </a:lnTo>
                  <a:lnTo>
                    <a:pt x="54" y="112"/>
                  </a:lnTo>
                  <a:lnTo>
                    <a:pt x="56" y="114"/>
                  </a:lnTo>
                  <a:lnTo>
                    <a:pt x="58" y="116"/>
                  </a:lnTo>
                  <a:lnTo>
                    <a:pt x="58" y="116"/>
                  </a:lnTo>
                  <a:lnTo>
                    <a:pt x="60" y="120"/>
                  </a:lnTo>
                  <a:lnTo>
                    <a:pt x="66" y="120"/>
                  </a:lnTo>
                  <a:lnTo>
                    <a:pt x="66" y="120"/>
                  </a:lnTo>
                  <a:lnTo>
                    <a:pt x="68" y="120"/>
                  </a:lnTo>
                  <a:lnTo>
                    <a:pt x="66" y="120"/>
                  </a:lnTo>
                  <a:lnTo>
                    <a:pt x="66" y="118"/>
                  </a:lnTo>
                  <a:lnTo>
                    <a:pt x="66" y="118"/>
                  </a:lnTo>
                  <a:lnTo>
                    <a:pt x="66" y="118"/>
                  </a:lnTo>
                  <a:lnTo>
                    <a:pt x="70" y="120"/>
                  </a:lnTo>
                  <a:lnTo>
                    <a:pt x="68" y="118"/>
                  </a:lnTo>
                  <a:lnTo>
                    <a:pt x="68" y="118"/>
                  </a:lnTo>
                  <a:lnTo>
                    <a:pt x="66" y="116"/>
                  </a:lnTo>
                  <a:lnTo>
                    <a:pt x="68" y="114"/>
                  </a:lnTo>
                  <a:lnTo>
                    <a:pt x="68" y="114"/>
                  </a:lnTo>
                  <a:lnTo>
                    <a:pt x="68" y="114"/>
                  </a:lnTo>
                  <a:lnTo>
                    <a:pt x="70" y="116"/>
                  </a:lnTo>
                  <a:lnTo>
                    <a:pt x="70" y="116"/>
                  </a:lnTo>
                  <a:lnTo>
                    <a:pt x="70" y="116"/>
                  </a:lnTo>
                  <a:lnTo>
                    <a:pt x="70" y="116"/>
                  </a:lnTo>
                  <a:lnTo>
                    <a:pt x="70" y="114"/>
                  </a:lnTo>
                  <a:lnTo>
                    <a:pt x="70" y="112"/>
                  </a:lnTo>
                  <a:lnTo>
                    <a:pt x="72" y="112"/>
                  </a:lnTo>
                  <a:lnTo>
                    <a:pt x="72" y="112"/>
                  </a:lnTo>
                  <a:lnTo>
                    <a:pt x="76" y="112"/>
                  </a:lnTo>
                  <a:lnTo>
                    <a:pt x="78" y="114"/>
                  </a:lnTo>
                  <a:lnTo>
                    <a:pt x="78" y="114"/>
                  </a:lnTo>
                  <a:lnTo>
                    <a:pt x="80" y="116"/>
                  </a:lnTo>
                  <a:lnTo>
                    <a:pt x="80" y="116"/>
                  </a:lnTo>
                  <a:lnTo>
                    <a:pt x="80" y="118"/>
                  </a:lnTo>
                  <a:lnTo>
                    <a:pt x="80" y="118"/>
                  </a:lnTo>
                  <a:lnTo>
                    <a:pt x="80" y="120"/>
                  </a:lnTo>
                  <a:lnTo>
                    <a:pt x="80" y="120"/>
                  </a:lnTo>
                  <a:lnTo>
                    <a:pt x="80" y="120"/>
                  </a:lnTo>
                  <a:lnTo>
                    <a:pt x="86" y="120"/>
                  </a:lnTo>
                  <a:lnTo>
                    <a:pt x="88" y="120"/>
                  </a:lnTo>
                  <a:lnTo>
                    <a:pt x="88" y="118"/>
                  </a:lnTo>
                  <a:lnTo>
                    <a:pt x="88" y="118"/>
                  </a:lnTo>
                  <a:lnTo>
                    <a:pt x="86" y="116"/>
                  </a:lnTo>
                  <a:lnTo>
                    <a:pt x="84" y="114"/>
                  </a:lnTo>
                  <a:lnTo>
                    <a:pt x="86" y="114"/>
                  </a:lnTo>
                  <a:lnTo>
                    <a:pt x="86" y="114"/>
                  </a:lnTo>
                  <a:lnTo>
                    <a:pt x="88" y="114"/>
                  </a:lnTo>
                  <a:lnTo>
                    <a:pt x="88" y="112"/>
                  </a:lnTo>
                  <a:lnTo>
                    <a:pt x="90" y="112"/>
                  </a:lnTo>
                  <a:lnTo>
                    <a:pt x="90" y="114"/>
                  </a:lnTo>
                  <a:lnTo>
                    <a:pt x="90" y="114"/>
                  </a:lnTo>
                  <a:lnTo>
                    <a:pt x="92" y="114"/>
                  </a:lnTo>
                  <a:lnTo>
                    <a:pt x="92" y="116"/>
                  </a:lnTo>
                  <a:lnTo>
                    <a:pt x="92" y="118"/>
                  </a:lnTo>
                  <a:lnTo>
                    <a:pt x="92" y="118"/>
                  </a:lnTo>
                  <a:lnTo>
                    <a:pt x="92" y="118"/>
                  </a:lnTo>
                  <a:lnTo>
                    <a:pt x="94" y="118"/>
                  </a:lnTo>
                  <a:lnTo>
                    <a:pt x="94" y="118"/>
                  </a:lnTo>
                  <a:lnTo>
                    <a:pt x="96" y="120"/>
                  </a:lnTo>
                  <a:lnTo>
                    <a:pt x="96" y="120"/>
                  </a:lnTo>
                  <a:lnTo>
                    <a:pt x="100" y="122"/>
                  </a:lnTo>
                  <a:lnTo>
                    <a:pt x="102" y="122"/>
                  </a:lnTo>
                  <a:lnTo>
                    <a:pt x="102" y="124"/>
                  </a:lnTo>
                  <a:lnTo>
                    <a:pt x="102" y="124"/>
                  </a:lnTo>
                  <a:lnTo>
                    <a:pt x="100" y="126"/>
                  </a:lnTo>
                  <a:lnTo>
                    <a:pt x="98" y="126"/>
                  </a:lnTo>
                  <a:lnTo>
                    <a:pt x="98" y="126"/>
                  </a:lnTo>
                  <a:lnTo>
                    <a:pt x="96" y="126"/>
                  </a:lnTo>
                  <a:lnTo>
                    <a:pt x="94" y="126"/>
                  </a:lnTo>
                  <a:lnTo>
                    <a:pt x="92" y="126"/>
                  </a:lnTo>
                  <a:lnTo>
                    <a:pt x="92" y="126"/>
                  </a:lnTo>
                  <a:lnTo>
                    <a:pt x="92" y="130"/>
                  </a:lnTo>
                  <a:lnTo>
                    <a:pt x="96" y="130"/>
                  </a:lnTo>
                  <a:lnTo>
                    <a:pt x="96" y="130"/>
                  </a:lnTo>
                  <a:lnTo>
                    <a:pt x="100" y="132"/>
                  </a:lnTo>
                  <a:lnTo>
                    <a:pt x="102" y="134"/>
                  </a:lnTo>
                  <a:lnTo>
                    <a:pt x="104" y="136"/>
                  </a:lnTo>
                  <a:lnTo>
                    <a:pt x="104" y="136"/>
                  </a:lnTo>
                  <a:lnTo>
                    <a:pt x="104" y="136"/>
                  </a:lnTo>
                  <a:lnTo>
                    <a:pt x="104" y="136"/>
                  </a:lnTo>
                  <a:lnTo>
                    <a:pt x="106" y="136"/>
                  </a:lnTo>
                  <a:lnTo>
                    <a:pt x="106" y="136"/>
                  </a:lnTo>
                  <a:lnTo>
                    <a:pt x="106" y="136"/>
                  </a:lnTo>
                  <a:lnTo>
                    <a:pt x="106" y="138"/>
                  </a:lnTo>
                  <a:lnTo>
                    <a:pt x="106" y="140"/>
                  </a:lnTo>
                  <a:lnTo>
                    <a:pt x="110" y="140"/>
                  </a:lnTo>
                  <a:lnTo>
                    <a:pt x="110" y="140"/>
                  </a:lnTo>
                  <a:lnTo>
                    <a:pt x="112" y="138"/>
                  </a:lnTo>
                  <a:lnTo>
                    <a:pt x="114" y="138"/>
                  </a:lnTo>
                  <a:lnTo>
                    <a:pt x="114" y="140"/>
                  </a:lnTo>
                  <a:lnTo>
                    <a:pt x="114" y="140"/>
                  </a:lnTo>
                  <a:lnTo>
                    <a:pt x="114" y="142"/>
                  </a:lnTo>
                  <a:lnTo>
                    <a:pt x="114" y="146"/>
                  </a:lnTo>
                  <a:lnTo>
                    <a:pt x="114" y="146"/>
                  </a:lnTo>
                  <a:lnTo>
                    <a:pt x="114" y="152"/>
                  </a:lnTo>
                  <a:lnTo>
                    <a:pt x="112" y="154"/>
                  </a:lnTo>
                  <a:lnTo>
                    <a:pt x="110" y="154"/>
                  </a:lnTo>
                  <a:lnTo>
                    <a:pt x="110" y="154"/>
                  </a:lnTo>
                  <a:lnTo>
                    <a:pt x="106" y="154"/>
                  </a:lnTo>
                  <a:lnTo>
                    <a:pt x="104" y="152"/>
                  </a:lnTo>
                  <a:lnTo>
                    <a:pt x="102" y="150"/>
                  </a:lnTo>
                  <a:lnTo>
                    <a:pt x="100" y="148"/>
                  </a:lnTo>
                  <a:lnTo>
                    <a:pt x="100" y="148"/>
                  </a:lnTo>
                  <a:lnTo>
                    <a:pt x="100" y="146"/>
                  </a:lnTo>
                  <a:lnTo>
                    <a:pt x="96" y="142"/>
                  </a:lnTo>
                  <a:lnTo>
                    <a:pt x="96" y="142"/>
                  </a:lnTo>
                  <a:lnTo>
                    <a:pt x="94" y="142"/>
                  </a:lnTo>
                  <a:lnTo>
                    <a:pt x="94" y="142"/>
                  </a:lnTo>
                  <a:lnTo>
                    <a:pt x="94" y="144"/>
                  </a:lnTo>
                  <a:lnTo>
                    <a:pt x="92" y="142"/>
                  </a:lnTo>
                  <a:lnTo>
                    <a:pt x="92" y="142"/>
                  </a:lnTo>
                  <a:lnTo>
                    <a:pt x="92" y="140"/>
                  </a:lnTo>
                  <a:lnTo>
                    <a:pt x="90" y="136"/>
                  </a:lnTo>
                  <a:lnTo>
                    <a:pt x="90" y="136"/>
                  </a:lnTo>
                  <a:lnTo>
                    <a:pt x="88" y="134"/>
                  </a:lnTo>
                  <a:lnTo>
                    <a:pt x="84" y="132"/>
                  </a:lnTo>
                  <a:lnTo>
                    <a:pt x="84" y="132"/>
                  </a:lnTo>
                  <a:lnTo>
                    <a:pt x="82" y="132"/>
                  </a:lnTo>
                  <a:lnTo>
                    <a:pt x="82" y="130"/>
                  </a:lnTo>
                  <a:lnTo>
                    <a:pt x="82" y="130"/>
                  </a:lnTo>
                  <a:lnTo>
                    <a:pt x="76" y="126"/>
                  </a:lnTo>
                  <a:lnTo>
                    <a:pt x="74" y="124"/>
                  </a:lnTo>
                  <a:lnTo>
                    <a:pt x="72" y="122"/>
                  </a:lnTo>
                  <a:lnTo>
                    <a:pt x="72" y="122"/>
                  </a:lnTo>
                  <a:lnTo>
                    <a:pt x="72" y="124"/>
                  </a:lnTo>
                  <a:lnTo>
                    <a:pt x="74" y="126"/>
                  </a:lnTo>
                  <a:lnTo>
                    <a:pt x="76" y="128"/>
                  </a:lnTo>
                  <a:lnTo>
                    <a:pt x="76" y="130"/>
                  </a:lnTo>
                  <a:lnTo>
                    <a:pt x="76" y="130"/>
                  </a:lnTo>
                  <a:lnTo>
                    <a:pt x="74" y="130"/>
                  </a:lnTo>
                  <a:lnTo>
                    <a:pt x="76" y="132"/>
                  </a:lnTo>
                  <a:lnTo>
                    <a:pt x="78" y="134"/>
                  </a:lnTo>
                  <a:lnTo>
                    <a:pt x="78" y="134"/>
                  </a:lnTo>
                  <a:lnTo>
                    <a:pt x="78" y="134"/>
                  </a:lnTo>
                  <a:lnTo>
                    <a:pt x="80" y="136"/>
                  </a:lnTo>
                  <a:lnTo>
                    <a:pt x="78" y="136"/>
                  </a:lnTo>
                  <a:lnTo>
                    <a:pt x="78" y="136"/>
                  </a:lnTo>
                  <a:lnTo>
                    <a:pt x="74" y="136"/>
                  </a:lnTo>
                  <a:lnTo>
                    <a:pt x="72" y="134"/>
                  </a:lnTo>
                  <a:lnTo>
                    <a:pt x="72" y="134"/>
                  </a:lnTo>
                  <a:lnTo>
                    <a:pt x="70" y="130"/>
                  </a:lnTo>
                  <a:lnTo>
                    <a:pt x="68" y="128"/>
                  </a:lnTo>
                  <a:lnTo>
                    <a:pt x="68" y="128"/>
                  </a:lnTo>
                  <a:lnTo>
                    <a:pt x="68" y="128"/>
                  </a:lnTo>
                  <a:lnTo>
                    <a:pt x="64" y="128"/>
                  </a:lnTo>
                  <a:lnTo>
                    <a:pt x="62" y="126"/>
                  </a:lnTo>
                  <a:lnTo>
                    <a:pt x="62" y="126"/>
                  </a:lnTo>
                  <a:lnTo>
                    <a:pt x="58" y="124"/>
                  </a:lnTo>
                  <a:lnTo>
                    <a:pt x="58" y="122"/>
                  </a:lnTo>
                  <a:lnTo>
                    <a:pt x="56" y="122"/>
                  </a:lnTo>
                  <a:lnTo>
                    <a:pt x="56" y="122"/>
                  </a:lnTo>
                  <a:lnTo>
                    <a:pt x="54" y="124"/>
                  </a:lnTo>
                  <a:lnTo>
                    <a:pt x="54" y="126"/>
                  </a:lnTo>
                  <a:lnTo>
                    <a:pt x="54" y="128"/>
                  </a:lnTo>
                  <a:lnTo>
                    <a:pt x="54" y="128"/>
                  </a:lnTo>
                  <a:lnTo>
                    <a:pt x="52" y="130"/>
                  </a:lnTo>
                  <a:lnTo>
                    <a:pt x="50" y="132"/>
                  </a:lnTo>
                  <a:lnTo>
                    <a:pt x="50" y="132"/>
                  </a:lnTo>
                  <a:lnTo>
                    <a:pt x="46" y="132"/>
                  </a:lnTo>
                  <a:lnTo>
                    <a:pt x="44" y="130"/>
                  </a:lnTo>
                  <a:lnTo>
                    <a:pt x="44" y="130"/>
                  </a:lnTo>
                  <a:lnTo>
                    <a:pt x="44" y="130"/>
                  </a:lnTo>
                  <a:lnTo>
                    <a:pt x="44" y="128"/>
                  </a:lnTo>
                  <a:lnTo>
                    <a:pt x="44" y="126"/>
                  </a:lnTo>
                  <a:lnTo>
                    <a:pt x="42" y="126"/>
                  </a:lnTo>
                  <a:lnTo>
                    <a:pt x="42" y="126"/>
                  </a:lnTo>
                  <a:lnTo>
                    <a:pt x="40" y="126"/>
                  </a:lnTo>
                  <a:lnTo>
                    <a:pt x="40" y="126"/>
                  </a:lnTo>
                  <a:lnTo>
                    <a:pt x="40" y="124"/>
                  </a:lnTo>
                  <a:lnTo>
                    <a:pt x="40" y="124"/>
                  </a:lnTo>
                  <a:lnTo>
                    <a:pt x="42" y="122"/>
                  </a:lnTo>
                  <a:lnTo>
                    <a:pt x="40" y="120"/>
                  </a:lnTo>
                  <a:lnTo>
                    <a:pt x="38" y="118"/>
                  </a:lnTo>
                  <a:lnTo>
                    <a:pt x="36" y="120"/>
                  </a:lnTo>
                  <a:lnTo>
                    <a:pt x="36" y="120"/>
                  </a:lnTo>
                  <a:lnTo>
                    <a:pt x="36" y="122"/>
                  </a:lnTo>
                  <a:lnTo>
                    <a:pt x="34" y="124"/>
                  </a:lnTo>
                  <a:lnTo>
                    <a:pt x="34" y="120"/>
                  </a:lnTo>
                  <a:lnTo>
                    <a:pt x="34" y="120"/>
                  </a:lnTo>
                  <a:lnTo>
                    <a:pt x="32" y="116"/>
                  </a:lnTo>
                  <a:lnTo>
                    <a:pt x="32" y="116"/>
                  </a:lnTo>
                  <a:lnTo>
                    <a:pt x="32" y="114"/>
                  </a:lnTo>
                  <a:lnTo>
                    <a:pt x="32" y="114"/>
                  </a:lnTo>
                  <a:lnTo>
                    <a:pt x="36" y="110"/>
                  </a:lnTo>
                  <a:lnTo>
                    <a:pt x="36" y="110"/>
                  </a:lnTo>
                  <a:lnTo>
                    <a:pt x="40" y="108"/>
                  </a:lnTo>
                  <a:lnTo>
                    <a:pt x="38" y="106"/>
                  </a:lnTo>
                  <a:lnTo>
                    <a:pt x="38" y="106"/>
                  </a:lnTo>
                  <a:lnTo>
                    <a:pt x="36" y="100"/>
                  </a:lnTo>
                  <a:lnTo>
                    <a:pt x="34" y="100"/>
                  </a:lnTo>
                  <a:lnTo>
                    <a:pt x="32" y="100"/>
                  </a:lnTo>
                  <a:lnTo>
                    <a:pt x="32" y="100"/>
                  </a:lnTo>
                  <a:lnTo>
                    <a:pt x="32" y="102"/>
                  </a:lnTo>
                  <a:lnTo>
                    <a:pt x="30" y="100"/>
                  </a:lnTo>
                  <a:lnTo>
                    <a:pt x="28" y="100"/>
                  </a:lnTo>
                  <a:lnTo>
                    <a:pt x="28" y="102"/>
                  </a:lnTo>
                  <a:lnTo>
                    <a:pt x="28" y="102"/>
                  </a:lnTo>
                  <a:lnTo>
                    <a:pt x="30" y="106"/>
                  </a:lnTo>
                  <a:lnTo>
                    <a:pt x="32" y="106"/>
                  </a:lnTo>
                  <a:lnTo>
                    <a:pt x="30" y="108"/>
                  </a:lnTo>
                  <a:lnTo>
                    <a:pt x="30" y="108"/>
                  </a:lnTo>
                  <a:lnTo>
                    <a:pt x="28" y="108"/>
                  </a:lnTo>
                  <a:lnTo>
                    <a:pt x="26" y="108"/>
                  </a:lnTo>
                  <a:lnTo>
                    <a:pt x="24" y="104"/>
                  </a:lnTo>
                  <a:lnTo>
                    <a:pt x="24" y="104"/>
                  </a:lnTo>
                  <a:lnTo>
                    <a:pt x="20" y="102"/>
                  </a:lnTo>
                  <a:lnTo>
                    <a:pt x="20" y="100"/>
                  </a:lnTo>
                  <a:lnTo>
                    <a:pt x="20" y="98"/>
                  </a:lnTo>
                  <a:lnTo>
                    <a:pt x="20" y="98"/>
                  </a:lnTo>
                  <a:lnTo>
                    <a:pt x="20" y="98"/>
                  </a:lnTo>
                  <a:lnTo>
                    <a:pt x="20" y="96"/>
                  </a:lnTo>
                  <a:lnTo>
                    <a:pt x="18" y="96"/>
                  </a:lnTo>
                  <a:lnTo>
                    <a:pt x="16" y="96"/>
                  </a:lnTo>
                  <a:lnTo>
                    <a:pt x="16" y="96"/>
                  </a:lnTo>
                  <a:lnTo>
                    <a:pt x="16" y="98"/>
                  </a:lnTo>
                  <a:lnTo>
                    <a:pt x="16" y="98"/>
                  </a:lnTo>
                  <a:lnTo>
                    <a:pt x="14" y="96"/>
                  </a:lnTo>
                  <a:lnTo>
                    <a:pt x="14" y="96"/>
                  </a:lnTo>
                  <a:lnTo>
                    <a:pt x="10" y="94"/>
                  </a:lnTo>
                  <a:lnTo>
                    <a:pt x="8" y="90"/>
                  </a:lnTo>
                  <a:lnTo>
                    <a:pt x="8" y="90"/>
                  </a:lnTo>
                  <a:lnTo>
                    <a:pt x="8" y="86"/>
                  </a:lnTo>
                  <a:lnTo>
                    <a:pt x="8" y="82"/>
                  </a:lnTo>
                  <a:lnTo>
                    <a:pt x="8" y="82"/>
                  </a:lnTo>
                  <a:lnTo>
                    <a:pt x="8" y="80"/>
                  </a:lnTo>
                  <a:lnTo>
                    <a:pt x="8" y="78"/>
                  </a:lnTo>
                  <a:lnTo>
                    <a:pt x="8" y="76"/>
                  </a:lnTo>
                  <a:lnTo>
                    <a:pt x="8" y="74"/>
                  </a:lnTo>
                  <a:lnTo>
                    <a:pt x="8" y="74"/>
                  </a:lnTo>
                  <a:lnTo>
                    <a:pt x="4" y="70"/>
                  </a:lnTo>
                  <a:lnTo>
                    <a:pt x="4" y="66"/>
                  </a:lnTo>
                  <a:lnTo>
                    <a:pt x="4" y="66"/>
                  </a:lnTo>
                  <a:lnTo>
                    <a:pt x="4" y="64"/>
                  </a:lnTo>
                  <a:lnTo>
                    <a:pt x="2" y="64"/>
                  </a:lnTo>
                  <a:lnTo>
                    <a:pt x="2" y="64"/>
                  </a:lnTo>
                  <a:lnTo>
                    <a:pt x="0" y="64"/>
                  </a:lnTo>
                  <a:lnTo>
                    <a:pt x="0" y="62"/>
                  </a:lnTo>
                  <a:lnTo>
                    <a:pt x="0" y="62"/>
                  </a:lnTo>
                  <a:lnTo>
                    <a:pt x="0" y="58"/>
                  </a:lnTo>
                  <a:lnTo>
                    <a:pt x="0" y="56"/>
                  </a:lnTo>
                  <a:lnTo>
                    <a:pt x="2" y="56"/>
                  </a:lnTo>
                  <a:lnTo>
                    <a:pt x="2" y="56"/>
                  </a:lnTo>
                  <a:lnTo>
                    <a:pt x="4" y="54"/>
                  </a:lnTo>
                  <a:lnTo>
                    <a:pt x="6" y="54"/>
                  </a:lnTo>
                  <a:lnTo>
                    <a:pt x="6" y="58"/>
                  </a:lnTo>
                  <a:lnTo>
                    <a:pt x="6" y="58"/>
                  </a:lnTo>
                  <a:lnTo>
                    <a:pt x="6" y="58"/>
                  </a:lnTo>
                  <a:lnTo>
                    <a:pt x="8" y="58"/>
                  </a:lnTo>
                  <a:lnTo>
                    <a:pt x="10" y="58"/>
                  </a:lnTo>
                  <a:lnTo>
                    <a:pt x="10" y="60"/>
                  </a:lnTo>
                  <a:lnTo>
                    <a:pt x="10" y="60"/>
                  </a:lnTo>
                  <a:lnTo>
                    <a:pt x="10" y="62"/>
                  </a:lnTo>
                  <a:lnTo>
                    <a:pt x="12" y="64"/>
                  </a:lnTo>
                  <a:lnTo>
                    <a:pt x="16" y="64"/>
                  </a:lnTo>
                  <a:lnTo>
                    <a:pt x="16" y="64"/>
                  </a:lnTo>
                  <a:lnTo>
                    <a:pt x="18" y="64"/>
                  </a:lnTo>
                  <a:lnTo>
                    <a:pt x="20" y="62"/>
                  </a:lnTo>
                  <a:lnTo>
                    <a:pt x="22" y="58"/>
                  </a:lnTo>
                  <a:lnTo>
                    <a:pt x="18" y="56"/>
                  </a:lnTo>
                  <a:lnTo>
                    <a:pt x="18" y="56"/>
                  </a:lnTo>
                  <a:lnTo>
                    <a:pt x="16" y="56"/>
                  </a:lnTo>
                  <a:lnTo>
                    <a:pt x="16" y="54"/>
                  </a:lnTo>
                  <a:lnTo>
                    <a:pt x="16" y="54"/>
                  </a:lnTo>
                  <a:lnTo>
                    <a:pt x="16" y="54"/>
                  </a:lnTo>
                  <a:lnTo>
                    <a:pt x="16" y="54"/>
                  </a:lnTo>
                  <a:lnTo>
                    <a:pt x="14" y="52"/>
                  </a:lnTo>
                  <a:lnTo>
                    <a:pt x="14" y="52"/>
                  </a:lnTo>
                  <a:lnTo>
                    <a:pt x="14" y="50"/>
                  </a:lnTo>
                  <a:lnTo>
                    <a:pt x="14" y="50"/>
                  </a:lnTo>
                  <a:lnTo>
                    <a:pt x="14" y="50"/>
                  </a:lnTo>
                  <a:lnTo>
                    <a:pt x="14" y="48"/>
                  </a:lnTo>
                  <a:lnTo>
                    <a:pt x="14" y="48"/>
                  </a:lnTo>
                  <a:lnTo>
                    <a:pt x="16" y="46"/>
                  </a:lnTo>
                  <a:lnTo>
                    <a:pt x="16" y="46"/>
                  </a:lnTo>
                  <a:lnTo>
                    <a:pt x="16" y="46"/>
                  </a:lnTo>
                  <a:lnTo>
                    <a:pt x="16" y="44"/>
                  </a:lnTo>
                  <a:lnTo>
                    <a:pt x="16" y="42"/>
                  </a:lnTo>
                  <a:lnTo>
                    <a:pt x="14" y="40"/>
                  </a:lnTo>
                  <a:lnTo>
                    <a:pt x="14" y="40"/>
                  </a:lnTo>
                  <a:lnTo>
                    <a:pt x="12" y="38"/>
                  </a:lnTo>
                  <a:lnTo>
                    <a:pt x="12" y="36"/>
                  </a:lnTo>
                  <a:lnTo>
                    <a:pt x="12" y="34"/>
                  </a:lnTo>
                  <a:lnTo>
                    <a:pt x="12" y="34"/>
                  </a:lnTo>
                  <a:lnTo>
                    <a:pt x="12" y="34"/>
                  </a:lnTo>
                  <a:lnTo>
                    <a:pt x="10" y="32"/>
                  </a:lnTo>
                  <a:lnTo>
                    <a:pt x="10" y="30"/>
                  </a:lnTo>
                  <a:lnTo>
                    <a:pt x="10" y="28"/>
                  </a:lnTo>
                  <a:lnTo>
                    <a:pt x="8" y="28"/>
                  </a:lnTo>
                  <a:lnTo>
                    <a:pt x="8" y="28"/>
                  </a:lnTo>
                  <a:lnTo>
                    <a:pt x="8" y="26"/>
                  </a:lnTo>
                  <a:lnTo>
                    <a:pt x="8" y="24"/>
                  </a:lnTo>
                  <a:lnTo>
                    <a:pt x="10" y="22"/>
                  </a:lnTo>
                  <a:lnTo>
                    <a:pt x="10" y="22"/>
                  </a:lnTo>
                  <a:lnTo>
                    <a:pt x="10" y="22"/>
                  </a:lnTo>
                  <a:lnTo>
                    <a:pt x="8" y="20"/>
                  </a:lnTo>
                  <a:lnTo>
                    <a:pt x="10" y="18"/>
                  </a:lnTo>
                  <a:lnTo>
                    <a:pt x="10" y="18"/>
                  </a:lnTo>
                  <a:lnTo>
                    <a:pt x="10" y="16"/>
                  </a:lnTo>
                  <a:lnTo>
                    <a:pt x="10" y="16"/>
                  </a:lnTo>
                  <a:lnTo>
                    <a:pt x="10" y="16"/>
                  </a:lnTo>
                  <a:lnTo>
                    <a:pt x="10" y="14"/>
                  </a:lnTo>
                  <a:lnTo>
                    <a:pt x="12" y="12"/>
                  </a:lnTo>
                  <a:lnTo>
                    <a:pt x="10" y="10"/>
                  </a:lnTo>
                  <a:lnTo>
                    <a:pt x="10" y="10"/>
                  </a:lnTo>
                  <a:lnTo>
                    <a:pt x="10" y="10"/>
                  </a:lnTo>
                  <a:lnTo>
                    <a:pt x="12" y="8"/>
                  </a:lnTo>
                  <a:lnTo>
                    <a:pt x="14" y="6"/>
                  </a:lnTo>
                  <a:lnTo>
                    <a:pt x="12" y="6"/>
                  </a:lnTo>
                  <a:lnTo>
                    <a:pt x="12" y="6"/>
                  </a:lnTo>
                  <a:lnTo>
                    <a:pt x="10" y="4"/>
                  </a:lnTo>
                  <a:lnTo>
                    <a:pt x="12" y="4"/>
                  </a:lnTo>
                  <a:lnTo>
                    <a:pt x="14" y="2"/>
                  </a:lnTo>
                  <a:lnTo>
                    <a:pt x="16" y="4"/>
                  </a:lnTo>
                  <a:lnTo>
                    <a:pt x="16" y="4"/>
                  </a:lnTo>
                  <a:lnTo>
                    <a:pt x="16" y="4"/>
                  </a:lnTo>
                  <a:lnTo>
                    <a:pt x="18" y="2"/>
                  </a:lnTo>
                  <a:lnTo>
                    <a:pt x="18" y="2"/>
                  </a:lnTo>
                  <a:lnTo>
                    <a:pt x="20" y="4"/>
                  </a:lnTo>
                  <a:lnTo>
                    <a:pt x="20" y="4"/>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3"/>
            <p:cNvSpPr>
              <a:spLocks/>
            </p:cNvSpPr>
            <p:nvPr/>
          </p:nvSpPr>
          <p:spPr bwMode="auto">
            <a:xfrm>
              <a:off x="8975725" y="3786188"/>
              <a:ext cx="57150" cy="44450"/>
            </a:xfrm>
            <a:custGeom>
              <a:avLst/>
              <a:gdLst/>
              <a:ahLst/>
              <a:cxnLst>
                <a:cxn ang="0">
                  <a:pos x="0" y="0"/>
                </a:cxn>
                <a:cxn ang="0">
                  <a:pos x="0" y="0"/>
                </a:cxn>
                <a:cxn ang="0">
                  <a:pos x="2" y="0"/>
                </a:cxn>
                <a:cxn ang="0">
                  <a:pos x="4" y="0"/>
                </a:cxn>
                <a:cxn ang="0">
                  <a:pos x="6" y="0"/>
                </a:cxn>
                <a:cxn ang="0">
                  <a:pos x="6" y="0"/>
                </a:cxn>
                <a:cxn ang="0">
                  <a:pos x="10" y="0"/>
                </a:cxn>
                <a:cxn ang="0">
                  <a:pos x="12" y="0"/>
                </a:cxn>
                <a:cxn ang="0">
                  <a:pos x="12" y="0"/>
                </a:cxn>
                <a:cxn ang="0">
                  <a:pos x="14" y="2"/>
                </a:cxn>
                <a:cxn ang="0">
                  <a:pos x="18" y="2"/>
                </a:cxn>
                <a:cxn ang="0">
                  <a:pos x="18" y="2"/>
                </a:cxn>
                <a:cxn ang="0">
                  <a:pos x="20" y="2"/>
                </a:cxn>
                <a:cxn ang="0">
                  <a:pos x="24" y="4"/>
                </a:cxn>
                <a:cxn ang="0">
                  <a:pos x="24" y="4"/>
                </a:cxn>
                <a:cxn ang="0">
                  <a:pos x="28" y="6"/>
                </a:cxn>
                <a:cxn ang="0">
                  <a:pos x="30" y="6"/>
                </a:cxn>
                <a:cxn ang="0">
                  <a:pos x="30" y="8"/>
                </a:cxn>
                <a:cxn ang="0">
                  <a:pos x="30" y="8"/>
                </a:cxn>
                <a:cxn ang="0">
                  <a:pos x="30" y="8"/>
                </a:cxn>
                <a:cxn ang="0">
                  <a:pos x="32" y="10"/>
                </a:cxn>
                <a:cxn ang="0">
                  <a:pos x="32" y="10"/>
                </a:cxn>
                <a:cxn ang="0">
                  <a:pos x="32" y="12"/>
                </a:cxn>
                <a:cxn ang="0">
                  <a:pos x="32" y="12"/>
                </a:cxn>
                <a:cxn ang="0">
                  <a:pos x="32" y="14"/>
                </a:cxn>
                <a:cxn ang="0">
                  <a:pos x="32" y="18"/>
                </a:cxn>
                <a:cxn ang="0">
                  <a:pos x="34" y="22"/>
                </a:cxn>
                <a:cxn ang="0">
                  <a:pos x="34" y="22"/>
                </a:cxn>
                <a:cxn ang="0">
                  <a:pos x="34" y="22"/>
                </a:cxn>
                <a:cxn ang="0">
                  <a:pos x="36" y="22"/>
                </a:cxn>
                <a:cxn ang="0">
                  <a:pos x="34" y="24"/>
                </a:cxn>
                <a:cxn ang="0">
                  <a:pos x="34" y="24"/>
                </a:cxn>
                <a:cxn ang="0">
                  <a:pos x="32" y="28"/>
                </a:cxn>
                <a:cxn ang="0">
                  <a:pos x="28" y="28"/>
                </a:cxn>
                <a:cxn ang="0">
                  <a:pos x="28" y="28"/>
                </a:cxn>
                <a:cxn ang="0">
                  <a:pos x="22" y="26"/>
                </a:cxn>
                <a:cxn ang="0">
                  <a:pos x="20" y="24"/>
                </a:cxn>
                <a:cxn ang="0">
                  <a:pos x="20" y="24"/>
                </a:cxn>
                <a:cxn ang="0">
                  <a:pos x="20" y="24"/>
                </a:cxn>
                <a:cxn ang="0">
                  <a:pos x="20" y="22"/>
                </a:cxn>
                <a:cxn ang="0">
                  <a:pos x="18" y="20"/>
                </a:cxn>
                <a:cxn ang="0">
                  <a:pos x="16" y="18"/>
                </a:cxn>
                <a:cxn ang="0">
                  <a:pos x="16" y="18"/>
                </a:cxn>
                <a:cxn ang="0">
                  <a:pos x="14" y="16"/>
                </a:cxn>
                <a:cxn ang="0">
                  <a:pos x="14" y="14"/>
                </a:cxn>
                <a:cxn ang="0">
                  <a:pos x="14" y="14"/>
                </a:cxn>
                <a:cxn ang="0">
                  <a:pos x="12" y="8"/>
                </a:cxn>
                <a:cxn ang="0">
                  <a:pos x="8" y="8"/>
                </a:cxn>
                <a:cxn ang="0">
                  <a:pos x="8" y="8"/>
                </a:cxn>
                <a:cxn ang="0">
                  <a:pos x="4" y="6"/>
                </a:cxn>
                <a:cxn ang="0">
                  <a:pos x="4" y="4"/>
                </a:cxn>
                <a:cxn ang="0">
                  <a:pos x="4" y="4"/>
                </a:cxn>
                <a:cxn ang="0">
                  <a:pos x="4" y="4"/>
                </a:cxn>
                <a:cxn ang="0">
                  <a:pos x="2" y="4"/>
                </a:cxn>
                <a:cxn ang="0">
                  <a:pos x="2" y="4"/>
                </a:cxn>
                <a:cxn ang="0">
                  <a:pos x="0" y="4"/>
                </a:cxn>
                <a:cxn ang="0">
                  <a:pos x="0" y="0"/>
                </a:cxn>
                <a:cxn ang="0">
                  <a:pos x="0" y="0"/>
                </a:cxn>
              </a:cxnLst>
              <a:rect l="0" t="0" r="r" b="b"/>
              <a:pathLst>
                <a:path w="36" h="28">
                  <a:moveTo>
                    <a:pt x="0" y="0"/>
                  </a:moveTo>
                  <a:lnTo>
                    <a:pt x="0" y="0"/>
                  </a:lnTo>
                  <a:lnTo>
                    <a:pt x="2" y="0"/>
                  </a:lnTo>
                  <a:lnTo>
                    <a:pt x="4" y="0"/>
                  </a:lnTo>
                  <a:lnTo>
                    <a:pt x="6" y="0"/>
                  </a:lnTo>
                  <a:lnTo>
                    <a:pt x="6" y="0"/>
                  </a:lnTo>
                  <a:lnTo>
                    <a:pt x="10" y="0"/>
                  </a:lnTo>
                  <a:lnTo>
                    <a:pt x="12" y="0"/>
                  </a:lnTo>
                  <a:lnTo>
                    <a:pt x="12" y="0"/>
                  </a:lnTo>
                  <a:lnTo>
                    <a:pt x="14" y="2"/>
                  </a:lnTo>
                  <a:lnTo>
                    <a:pt x="18" y="2"/>
                  </a:lnTo>
                  <a:lnTo>
                    <a:pt x="18" y="2"/>
                  </a:lnTo>
                  <a:lnTo>
                    <a:pt x="20" y="2"/>
                  </a:lnTo>
                  <a:lnTo>
                    <a:pt x="24" y="4"/>
                  </a:lnTo>
                  <a:lnTo>
                    <a:pt x="24" y="4"/>
                  </a:lnTo>
                  <a:lnTo>
                    <a:pt x="28" y="6"/>
                  </a:lnTo>
                  <a:lnTo>
                    <a:pt x="30" y="6"/>
                  </a:lnTo>
                  <a:lnTo>
                    <a:pt x="30" y="8"/>
                  </a:lnTo>
                  <a:lnTo>
                    <a:pt x="30" y="8"/>
                  </a:lnTo>
                  <a:lnTo>
                    <a:pt x="30" y="8"/>
                  </a:lnTo>
                  <a:lnTo>
                    <a:pt x="32" y="10"/>
                  </a:lnTo>
                  <a:lnTo>
                    <a:pt x="32" y="10"/>
                  </a:lnTo>
                  <a:lnTo>
                    <a:pt x="32" y="12"/>
                  </a:lnTo>
                  <a:lnTo>
                    <a:pt x="32" y="12"/>
                  </a:lnTo>
                  <a:lnTo>
                    <a:pt x="32" y="14"/>
                  </a:lnTo>
                  <a:lnTo>
                    <a:pt x="32" y="18"/>
                  </a:lnTo>
                  <a:lnTo>
                    <a:pt x="34" y="22"/>
                  </a:lnTo>
                  <a:lnTo>
                    <a:pt x="34" y="22"/>
                  </a:lnTo>
                  <a:lnTo>
                    <a:pt x="34" y="22"/>
                  </a:lnTo>
                  <a:lnTo>
                    <a:pt x="36" y="22"/>
                  </a:lnTo>
                  <a:lnTo>
                    <a:pt x="34" y="24"/>
                  </a:lnTo>
                  <a:lnTo>
                    <a:pt x="34" y="24"/>
                  </a:lnTo>
                  <a:lnTo>
                    <a:pt x="32" y="28"/>
                  </a:lnTo>
                  <a:lnTo>
                    <a:pt x="28" y="28"/>
                  </a:lnTo>
                  <a:lnTo>
                    <a:pt x="28" y="28"/>
                  </a:lnTo>
                  <a:lnTo>
                    <a:pt x="22" y="26"/>
                  </a:lnTo>
                  <a:lnTo>
                    <a:pt x="20" y="24"/>
                  </a:lnTo>
                  <a:lnTo>
                    <a:pt x="20" y="24"/>
                  </a:lnTo>
                  <a:lnTo>
                    <a:pt x="20" y="24"/>
                  </a:lnTo>
                  <a:lnTo>
                    <a:pt x="20" y="22"/>
                  </a:lnTo>
                  <a:lnTo>
                    <a:pt x="18" y="20"/>
                  </a:lnTo>
                  <a:lnTo>
                    <a:pt x="16" y="18"/>
                  </a:lnTo>
                  <a:lnTo>
                    <a:pt x="16" y="18"/>
                  </a:lnTo>
                  <a:lnTo>
                    <a:pt x="14" y="16"/>
                  </a:lnTo>
                  <a:lnTo>
                    <a:pt x="14" y="14"/>
                  </a:lnTo>
                  <a:lnTo>
                    <a:pt x="14" y="14"/>
                  </a:lnTo>
                  <a:lnTo>
                    <a:pt x="12" y="8"/>
                  </a:lnTo>
                  <a:lnTo>
                    <a:pt x="8" y="8"/>
                  </a:lnTo>
                  <a:lnTo>
                    <a:pt x="8" y="8"/>
                  </a:lnTo>
                  <a:lnTo>
                    <a:pt x="4" y="6"/>
                  </a:lnTo>
                  <a:lnTo>
                    <a:pt x="4" y="4"/>
                  </a:lnTo>
                  <a:lnTo>
                    <a:pt x="4" y="4"/>
                  </a:lnTo>
                  <a:lnTo>
                    <a:pt x="4" y="4"/>
                  </a:lnTo>
                  <a:lnTo>
                    <a:pt x="2" y="4"/>
                  </a:lnTo>
                  <a:lnTo>
                    <a:pt x="2" y="4"/>
                  </a:lnTo>
                  <a:lnTo>
                    <a:pt x="0" y="4"/>
                  </a:lnTo>
                  <a:lnTo>
                    <a:pt x="0" y="0"/>
                  </a:lnTo>
                  <a:lnTo>
                    <a:pt x="0" y="0"/>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74"/>
            <p:cNvSpPr>
              <a:spLocks/>
            </p:cNvSpPr>
            <p:nvPr/>
          </p:nvSpPr>
          <p:spPr bwMode="auto">
            <a:xfrm>
              <a:off x="9029700" y="3783013"/>
              <a:ext cx="25400" cy="19050"/>
            </a:xfrm>
            <a:custGeom>
              <a:avLst/>
              <a:gdLst/>
              <a:ahLst/>
              <a:cxnLst>
                <a:cxn ang="0">
                  <a:pos x="2" y="6"/>
                </a:cxn>
                <a:cxn ang="0">
                  <a:pos x="2" y="6"/>
                </a:cxn>
                <a:cxn ang="0">
                  <a:pos x="4" y="2"/>
                </a:cxn>
                <a:cxn ang="0">
                  <a:pos x="4" y="0"/>
                </a:cxn>
                <a:cxn ang="0">
                  <a:pos x="4" y="0"/>
                </a:cxn>
                <a:cxn ang="0">
                  <a:pos x="8" y="0"/>
                </a:cxn>
                <a:cxn ang="0">
                  <a:pos x="10" y="2"/>
                </a:cxn>
                <a:cxn ang="0">
                  <a:pos x="10" y="2"/>
                </a:cxn>
                <a:cxn ang="0">
                  <a:pos x="10" y="4"/>
                </a:cxn>
                <a:cxn ang="0">
                  <a:pos x="12" y="4"/>
                </a:cxn>
                <a:cxn ang="0">
                  <a:pos x="12" y="4"/>
                </a:cxn>
                <a:cxn ang="0">
                  <a:pos x="12" y="4"/>
                </a:cxn>
                <a:cxn ang="0">
                  <a:pos x="14" y="6"/>
                </a:cxn>
                <a:cxn ang="0">
                  <a:pos x="16" y="8"/>
                </a:cxn>
                <a:cxn ang="0">
                  <a:pos x="14" y="8"/>
                </a:cxn>
                <a:cxn ang="0">
                  <a:pos x="14" y="8"/>
                </a:cxn>
                <a:cxn ang="0">
                  <a:pos x="12" y="12"/>
                </a:cxn>
                <a:cxn ang="0">
                  <a:pos x="10" y="12"/>
                </a:cxn>
                <a:cxn ang="0">
                  <a:pos x="10" y="12"/>
                </a:cxn>
                <a:cxn ang="0">
                  <a:pos x="10" y="12"/>
                </a:cxn>
                <a:cxn ang="0">
                  <a:pos x="6" y="12"/>
                </a:cxn>
                <a:cxn ang="0">
                  <a:pos x="2" y="8"/>
                </a:cxn>
                <a:cxn ang="0">
                  <a:pos x="2" y="8"/>
                </a:cxn>
                <a:cxn ang="0">
                  <a:pos x="0" y="8"/>
                </a:cxn>
                <a:cxn ang="0">
                  <a:pos x="2" y="6"/>
                </a:cxn>
                <a:cxn ang="0">
                  <a:pos x="2" y="6"/>
                </a:cxn>
              </a:cxnLst>
              <a:rect l="0" t="0" r="r" b="b"/>
              <a:pathLst>
                <a:path w="16" h="12">
                  <a:moveTo>
                    <a:pt x="2" y="6"/>
                  </a:moveTo>
                  <a:lnTo>
                    <a:pt x="2" y="6"/>
                  </a:lnTo>
                  <a:lnTo>
                    <a:pt x="4" y="2"/>
                  </a:lnTo>
                  <a:lnTo>
                    <a:pt x="4" y="0"/>
                  </a:lnTo>
                  <a:lnTo>
                    <a:pt x="4" y="0"/>
                  </a:lnTo>
                  <a:lnTo>
                    <a:pt x="8" y="0"/>
                  </a:lnTo>
                  <a:lnTo>
                    <a:pt x="10" y="2"/>
                  </a:lnTo>
                  <a:lnTo>
                    <a:pt x="10" y="2"/>
                  </a:lnTo>
                  <a:lnTo>
                    <a:pt x="10" y="4"/>
                  </a:lnTo>
                  <a:lnTo>
                    <a:pt x="12" y="4"/>
                  </a:lnTo>
                  <a:lnTo>
                    <a:pt x="12" y="4"/>
                  </a:lnTo>
                  <a:lnTo>
                    <a:pt x="12" y="4"/>
                  </a:lnTo>
                  <a:lnTo>
                    <a:pt x="14" y="6"/>
                  </a:lnTo>
                  <a:lnTo>
                    <a:pt x="16" y="8"/>
                  </a:lnTo>
                  <a:lnTo>
                    <a:pt x="14" y="8"/>
                  </a:lnTo>
                  <a:lnTo>
                    <a:pt x="14" y="8"/>
                  </a:lnTo>
                  <a:lnTo>
                    <a:pt x="12" y="12"/>
                  </a:lnTo>
                  <a:lnTo>
                    <a:pt x="10" y="12"/>
                  </a:lnTo>
                  <a:lnTo>
                    <a:pt x="10" y="12"/>
                  </a:lnTo>
                  <a:lnTo>
                    <a:pt x="10" y="12"/>
                  </a:lnTo>
                  <a:lnTo>
                    <a:pt x="6" y="12"/>
                  </a:lnTo>
                  <a:lnTo>
                    <a:pt x="2" y="8"/>
                  </a:lnTo>
                  <a:lnTo>
                    <a:pt x="2" y="8"/>
                  </a:lnTo>
                  <a:lnTo>
                    <a:pt x="0" y="8"/>
                  </a:lnTo>
                  <a:lnTo>
                    <a:pt x="2" y="6"/>
                  </a:lnTo>
                  <a:lnTo>
                    <a:pt x="2" y="6"/>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75"/>
            <p:cNvSpPr>
              <a:spLocks/>
            </p:cNvSpPr>
            <p:nvPr/>
          </p:nvSpPr>
          <p:spPr bwMode="auto">
            <a:xfrm>
              <a:off x="9080500" y="3817938"/>
              <a:ext cx="41275" cy="44450"/>
            </a:xfrm>
            <a:custGeom>
              <a:avLst/>
              <a:gdLst/>
              <a:ahLst/>
              <a:cxnLst>
                <a:cxn ang="0">
                  <a:pos x="2" y="0"/>
                </a:cxn>
                <a:cxn ang="0">
                  <a:pos x="2" y="0"/>
                </a:cxn>
                <a:cxn ang="0">
                  <a:pos x="6" y="4"/>
                </a:cxn>
                <a:cxn ang="0">
                  <a:pos x="8" y="6"/>
                </a:cxn>
                <a:cxn ang="0">
                  <a:pos x="8" y="6"/>
                </a:cxn>
                <a:cxn ang="0">
                  <a:pos x="12" y="8"/>
                </a:cxn>
                <a:cxn ang="0">
                  <a:pos x="14" y="10"/>
                </a:cxn>
                <a:cxn ang="0">
                  <a:pos x="14" y="10"/>
                </a:cxn>
                <a:cxn ang="0">
                  <a:pos x="18" y="10"/>
                </a:cxn>
                <a:cxn ang="0">
                  <a:pos x="20" y="12"/>
                </a:cxn>
                <a:cxn ang="0">
                  <a:pos x="22" y="14"/>
                </a:cxn>
                <a:cxn ang="0">
                  <a:pos x="22" y="14"/>
                </a:cxn>
                <a:cxn ang="0">
                  <a:pos x="26" y="24"/>
                </a:cxn>
                <a:cxn ang="0">
                  <a:pos x="26" y="24"/>
                </a:cxn>
                <a:cxn ang="0">
                  <a:pos x="26" y="28"/>
                </a:cxn>
                <a:cxn ang="0">
                  <a:pos x="26" y="28"/>
                </a:cxn>
                <a:cxn ang="0">
                  <a:pos x="24" y="26"/>
                </a:cxn>
                <a:cxn ang="0">
                  <a:pos x="24" y="26"/>
                </a:cxn>
                <a:cxn ang="0">
                  <a:pos x="20" y="24"/>
                </a:cxn>
                <a:cxn ang="0">
                  <a:pos x="16" y="22"/>
                </a:cxn>
                <a:cxn ang="0">
                  <a:pos x="16" y="22"/>
                </a:cxn>
                <a:cxn ang="0">
                  <a:pos x="14" y="20"/>
                </a:cxn>
                <a:cxn ang="0">
                  <a:pos x="12" y="20"/>
                </a:cxn>
                <a:cxn ang="0">
                  <a:pos x="12" y="20"/>
                </a:cxn>
                <a:cxn ang="0">
                  <a:pos x="10" y="18"/>
                </a:cxn>
                <a:cxn ang="0">
                  <a:pos x="10" y="16"/>
                </a:cxn>
                <a:cxn ang="0">
                  <a:pos x="10" y="16"/>
                </a:cxn>
                <a:cxn ang="0">
                  <a:pos x="8" y="16"/>
                </a:cxn>
                <a:cxn ang="0">
                  <a:pos x="6" y="18"/>
                </a:cxn>
                <a:cxn ang="0">
                  <a:pos x="6" y="18"/>
                </a:cxn>
                <a:cxn ang="0">
                  <a:pos x="4" y="22"/>
                </a:cxn>
                <a:cxn ang="0">
                  <a:pos x="4" y="24"/>
                </a:cxn>
                <a:cxn ang="0">
                  <a:pos x="4" y="24"/>
                </a:cxn>
                <a:cxn ang="0">
                  <a:pos x="2" y="22"/>
                </a:cxn>
                <a:cxn ang="0">
                  <a:pos x="2" y="18"/>
                </a:cxn>
                <a:cxn ang="0">
                  <a:pos x="2" y="18"/>
                </a:cxn>
                <a:cxn ang="0">
                  <a:pos x="2" y="16"/>
                </a:cxn>
                <a:cxn ang="0">
                  <a:pos x="4" y="14"/>
                </a:cxn>
                <a:cxn ang="0">
                  <a:pos x="2" y="14"/>
                </a:cxn>
                <a:cxn ang="0">
                  <a:pos x="2" y="14"/>
                </a:cxn>
                <a:cxn ang="0">
                  <a:pos x="0" y="14"/>
                </a:cxn>
                <a:cxn ang="0">
                  <a:pos x="2" y="10"/>
                </a:cxn>
                <a:cxn ang="0">
                  <a:pos x="2" y="10"/>
                </a:cxn>
                <a:cxn ang="0">
                  <a:pos x="0" y="2"/>
                </a:cxn>
                <a:cxn ang="0">
                  <a:pos x="0" y="0"/>
                </a:cxn>
                <a:cxn ang="0">
                  <a:pos x="2" y="0"/>
                </a:cxn>
                <a:cxn ang="0">
                  <a:pos x="2" y="0"/>
                </a:cxn>
              </a:cxnLst>
              <a:rect l="0" t="0" r="r" b="b"/>
              <a:pathLst>
                <a:path w="26" h="28">
                  <a:moveTo>
                    <a:pt x="2" y="0"/>
                  </a:moveTo>
                  <a:lnTo>
                    <a:pt x="2" y="0"/>
                  </a:lnTo>
                  <a:lnTo>
                    <a:pt x="6" y="4"/>
                  </a:lnTo>
                  <a:lnTo>
                    <a:pt x="8" y="6"/>
                  </a:lnTo>
                  <a:lnTo>
                    <a:pt x="8" y="6"/>
                  </a:lnTo>
                  <a:lnTo>
                    <a:pt x="12" y="8"/>
                  </a:lnTo>
                  <a:lnTo>
                    <a:pt x="14" y="10"/>
                  </a:lnTo>
                  <a:lnTo>
                    <a:pt x="14" y="10"/>
                  </a:lnTo>
                  <a:lnTo>
                    <a:pt x="18" y="10"/>
                  </a:lnTo>
                  <a:lnTo>
                    <a:pt x="20" y="12"/>
                  </a:lnTo>
                  <a:lnTo>
                    <a:pt x="22" y="14"/>
                  </a:lnTo>
                  <a:lnTo>
                    <a:pt x="22" y="14"/>
                  </a:lnTo>
                  <a:lnTo>
                    <a:pt x="26" y="24"/>
                  </a:lnTo>
                  <a:lnTo>
                    <a:pt x="26" y="24"/>
                  </a:lnTo>
                  <a:lnTo>
                    <a:pt x="26" y="28"/>
                  </a:lnTo>
                  <a:lnTo>
                    <a:pt x="26" y="28"/>
                  </a:lnTo>
                  <a:lnTo>
                    <a:pt x="24" y="26"/>
                  </a:lnTo>
                  <a:lnTo>
                    <a:pt x="24" y="26"/>
                  </a:lnTo>
                  <a:lnTo>
                    <a:pt x="20" y="24"/>
                  </a:lnTo>
                  <a:lnTo>
                    <a:pt x="16" y="22"/>
                  </a:lnTo>
                  <a:lnTo>
                    <a:pt x="16" y="22"/>
                  </a:lnTo>
                  <a:lnTo>
                    <a:pt x="14" y="20"/>
                  </a:lnTo>
                  <a:lnTo>
                    <a:pt x="12" y="20"/>
                  </a:lnTo>
                  <a:lnTo>
                    <a:pt x="12" y="20"/>
                  </a:lnTo>
                  <a:lnTo>
                    <a:pt x="10" y="18"/>
                  </a:lnTo>
                  <a:lnTo>
                    <a:pt x="10" y="16"/>
                  </a:lnTo>
                  <a:lnTo>
                    <a:pt x="10" y="16"/>
                  </a:lnTo>
                  <a:lnTo>
                    <a:pt x="8" y="16"/>
                  </a:lnTo>
                  <a:lnTo>
                    <a:pt x="6" y="18"/>
                  </a:lnTo>
                  <a:lnTo>
                    <a:pt x="6" y="18"/>
                  </a:lnTo>
                  <a:lnTo>
                    <a:pt x="4" y="22"/>
                  </a:lnTo>
                  <a:lnTo>
                    <a:pt x="4" y="24"/>
                  </a:lnTo>
                  <a:lnTo>
                    <a:pt x="4" y="24"/>
                  </a:lnTo>
                  <a:lnTo>
                    <a:pt x="2" y="22"/>
                  </a:lnTo>
                  <a:lnTo>
                    <a:pt x="2" y="18"/>
                  </a:lnTo>
                  <a:lnTo>
                    <a:pt x="2" y="18"/>
                  </a:lnTo>
                  <a:lnTo>
                    <a:pt x="2" y="16"/>
                  </a:lnTo>
                  <a:lnTo>
                    <a:pt x="4" y="14"/>
                  </a:lnTo>
                  <a:lnTo>
                    <a:pt x="2" y="14"/>
                  </a:lnTo>
                  <a:lnTo>
                    <a:pt x="2" y="14"/>
                  </a:lnTo>
                  <a:lnTo>
                    <a:pt x="0" y="14"/>
                  </a:lnTo>
                  <a:lnTo>
                    <a:pt x="2" y="10"/>
                  </a:lnTo>
                  <a:lnTo>
                    <a:pt x="2" y="10"/>
                  </a:lnTo>
                  <a:lnTo>
                    <a:pt x="0" y="2"/>
                  </a:lnTo>
                  <a:lnTo>
                    <a:pt x="0" y="0"/>
                  </a:lnTo>
                  <a:lnTo>
                    <a:pt x="2" y="0"/>
                  </a:lnTo>
                  <a:lnTo>
                    <a:pt x="2" y="0"/>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76"/>
            <p:cNvSpPr>
              <a:spLocks/>
            </p:cNvSpPr>
            <p:nvPr/>
          </p:nvSpPr>
          <p:spPr bwMode="auto">
            <a:xfrm>
              <a:off x="9115425" y="3814763"/>
              <a:ext cx="69850" cy="69850"/>
            </a:xfrm>
            <a:custGeom>
              <a:avLst/>
              <a:gdLst/>
              <a:ahLst/>
              <a:cxnLst>
                <a:cxn ang="0">
                  <a:pos x="2" y="2"/>
                </a:cxn>
                <a:cxn ang="0">
                  <a:pos x="0" y="4"/>
                </a:cxn>
                <a:cxn ang="0">
                  <a:pos x="2" y="6"/>
                </a:cxn>
                <a:cxn ang="0">
                  <a:pos x="8" y="14"/>
                </a:cxn>
                <a:cxn ang="0">
                  <a:pos x="10" y="16"/>
                </a:cxn>
                <a:cxn ang="0">
                  <a:pos x="12" y="16"/>
                </a:cxn>
                <a:cxn ang="0">
                  <a:pos x="16" y="22"/>
                </a:cxn>
                <a:cxn ang="0">
                  <a:pos x="18" y="22"/>
                </a:cxn>
                <a:cxn ang="0">
                  <a:pos x="20" y="22"/>
                </a:cxn>
                <a:cxn ang="0">
                  <a:pos x="20" y="26"/>
                </a:cxn>
                <a:cxn ang="0">
                  <a:pos x="16" y="30"/>
                </a:cxn>
                <a:cxn ang="0">
                  <a:pos x="16" y="32"/>
                </a:cxn>
                <a:cxn ang="0">
                  <a:pos x="20" y="32"/>
                </a:cxn>
                <a:cxn ang="0">
                  <a:pos x="22" y="34"/>
                </a:cxn>
                <a:cxn ang="0">
                  <a:pos x="24" y="36"/>
                </a:cxn>
                <a:cxn ang="0">
                  <a:pos x="28" y="36"/>
                </a:cxn>
                <a:cxn ang="0">
                  <a:pos x="30" y="38"/>
                </a:cxn>
                <a:cxn ang="0">
                  <a:pos x="32" y="42"/>
                </a:cxn>
                <a:cxn ang="0">
                  <a:pos x="32" y="42"/>
                </a:cxn>
                <a:cxn ang="0">
                  <a:pos x="34" y="42"/>
                </a:cxn>
                <a:cxn ang="0">
                  <a:pos x="36" y="42"/>
                </a:cxn>
                <a:cxn ang="0">
                  <a:pos x="38" y="42"/>
                </a:cxn>
                <a:cxn ang="0">
                  <a:pos x="40" y="40"/>
                </a:cxn>
                <a:cxn ang="0">
                  <a:pos x="40" y="38"/>
                </a:cxn>
                <a:cxn ang="0">
                  <a:pos x="44" y="34"/>
                </a:cxn>
                <a:cxn ang="0">
                  <a:pos x="42" y="32"/>
                </a:cxn>
                <a:cxn ang="0">
                  <a:pos x="36" y="28"/>
                </a:cxn>
                <a:cxn ang="0">
                  <a:pos x="36" y="26"/>
                </a:cxn>
                <a:cxn ang="0">
                  <a:pos x="34" y="26"/>
                </a:cxn>
                <a:cxn ang="0">
                  <a:pos x="32" y="22"/>
                </a:cxn>
                <a:cxn ang="0">
                  <a:pos x="30" y="20"/>
                </a:cxn>
                <a:cxn ang="0">
                  <a:pos x="26" y="16"/>
                </a:cxn>
                <a:cxn ang="0">
                  <a:pos x="26" y="12"/>
                </a:cxn>
                <a:cxn ang="0">
                  <a:pos x="28" y="8"/>
                </a:cxn>
                <a:cxn ang="0">
                  <a:pos x="26" y="8"/>
                </a:cxn>
                <a:cxn ang="0">
                  <a:pos x="28" y="6"/>
                </a:cxn>
                <a:cxn ang="0">
                  <a:pos x="28" y="4"/>
                </a:cxn>
                <a:cxn ang="0">
                  <a:pos x="24" y="4"/>
                </a:cxn>
                <a:cxn ang="0">
                  <a:pos x="22" y="4"/>
                </a:cxn>
                <a:cxn ang="0">
                  <a:pos x="22" y="0"/>
                </a:cxn>
                <a:cxn ang="0">
                  <a:pos x="22" y="0"/>
                </a:cxn>
                <a:cxn ang="0">
                  <a:pos x="16" y="0"/>
                </a:cxn>
                <a:cxn ang="0">
                  <a:pos x="16" y="0"/>
                </a:cxn>
                <a:cxn ang="0">
                  <a:pos x="14" y="0"/>
                </a:cxn>
                <a:cxn ang="0">
                  <a:pos x="12" y="2"/>
                </a:cxn>
                <a:cxn ang="0">
                  <a:pos x="8" y="2"/>
                </a:cxn>
                <a:cxn ang="0">
                  <a:pos x="2" y="2"/>
                </a:cxn>
              </a:cxnLst>
              <a:rect l="0" t="0" r="r" b="b"/>
              <a:pathLst>
                <a:path w="44" h="44">
                  <a:moveTo>
                    <a:pt x="2" y="2"/>
                  </a:moveTo>
                  <a:lnTo>
                    <a:pt x="2" y="2"/>
                  </a:lnTo>
                  <a:lnTo>
                    <a:pt x="0" y="2"/>
                  </a:lnTo>
                  <a:lnTo>
                    <a:pt x="0" y="4"/>
                  </a:lnTo>
                  <a:lnTo>
                    <a:pt x="2" y="6"/>
                  </a:lnTo>
                  <a:lnTo>
                    <a:pt x="2" y="6"/>
                  </a:lnTo>
                  <a:lnTo>
                    <a:pt x="4" y="10"/>
                  </a:lnTo>
                  <a:lnTo>
                    <a:pt x="8" y="14"/>
                  </a:lnTo>
                  <a:lnTo>
                    <a:pt x="8" y="14"/>
                  </a:lnTo>
                  <a:lnTo>
                    <a:pt x="10" y="16"/>
                  </a:lnTo>
                  <a:lnTo>
                    <a:pt x="12" y="16"/>
                  </a:lnTo>
                  <a:lnTo>
                    <a:pt x="12" y="16"/>
                  </a:lnTo>
                  <a:lnTo>
                    <a:pt x="16" y="22"/>
                  </a:lnTo>
                  <a:lnTo>
                    <a:pt x="16" y="22"/>
                  </a:lnTo>
                  <a:lnTo>
                    <a:pt x="18" y="22"/>
                  </a:lnTo>
                  <a:lnTo>
                    <a:pt x="18" y="22"/>
                  </a:lnTo>
                  <a:lnTo>
                    <a:pt x="20" y="22"/>
                  </a:lnTo>
                  <a:lnTo>
                    <a:pt x="20" y="22"/>
                  </a:lnTo>
                  <a:lnTo>
                    <a:pt x="20" y="24"/>
                  </a:lnTo>
                  <a:lnTo>
                    <a:pt x="20" y="26"/>
                  </a:lnTo>
                  <a:lnTo>
                    <a:pt x="20" y="26"/>
                  </a:lnTo>
                  <a:lnTo>
                    <a:pt x="16" y="30"/>
                  </a:lnTo>
                  <a:lnTo>
                    <a:pt x="16" y="32"/>
                  </a:lnTo>
                  <a:lnTo>
                    <a:pt x="16" y="32"/>
                  </a:lnTo>
                  <a:lnTo>
                    <a:pt x="16" y="32"/>
                  </a:lnTo>
                  <a:lnTo>
                    <a:pt x="20" y="32"/>
                  </a:lnTo>
                  <a:lnTo>
                    <a:pt x="22" y="34"/>
                  </a:lnTo>
                  <a:lnTo>
                    <a:pt x="22" y="34"/>
                  </a:lnTo>
                  <a:lnTo>
                    <a:pt x="22" y="36"/>
                  </a:lnTo>
                  <a:lnTo>
                    <a:pt x="24" y="36"/>
                  </a:lnTo>
                  <a:lnTo>
                    <a:pt x="24" y="36"/>
                  </a:lnTo>
                  <a:lnTo>
                    <a:pt x="28" y="36"/>
                  </a:lnTo>
                  <a:lnTo>
                    <a:pt x="30" y="36"/>
                  </a:lnTo>
                  <a:lnTo>
                    <a:pt x="30" y="38"/>
                  </a:lnTo>
                  <a:lnTo>
                    <a:pt x="30" y="38"/>
                  </a:lnTo>
                  <a:lnTo>
                    <a:pt x="32" y="42"/>
                  </a:lnTo>
                  <a:lnTo>
                    <a:pt x="32" y="44"/>
                  </a:lnTo>
                  <a:lnTo>
                    <a:pt x="32" y="42"/>
                  </a:lnTo>
                  <a:lnTo>
                    <a:pt x="32" y="42"/>
                  </a:lnTo>
                  <a:lnTo>
                    <a:pt x="34" y="42"/>
                  </a:lnTo>
                  <a:lnTo>
                    <a:pt x="34" y="42"/>
                  </a:lnTo>
                  <a:lnTo>
                    <a:pt x="36" y="42"/>
                  </a:lnTo>
                  <a:lnTo>
                    <a:pt x="38" y="42"/>
                  </a:lnTo>
                  <a:lnTo>
                    <a:pt x="38" y="42"/>
                  </a:lnTo>
                  <a:lnTo>
                    <a:pt x="40" y="42"/>
                  </a:lnTo>
                  <a:lnTo>
                    <a:pt x="40" y="40"/>
                  </a:lnTo>
                  <a:lnTo>
                    <a:pt x="40" y="40"/>
                  </a:lnTo>
                  <a:lnTo>
                    <a:pt x="40" y="38"/>
                  </a:lnTo>
                  <a:lnTo>
                    <a:pt x="42" y="34"/>
                  </a:lnTo>
                  <a:lnTo>
                    <a:pt x="44" y="34"/>
                  </a:lnTo>
                  <a:lnTo>
                    <a:pt x="42" y="32"/>
                  </a:lnTo>
                  <a:lnTo>
                    <a:pt x="42" y="32"/>
                  </a:lnTo>
                  <a:lnTo>
                    <a:pt x="40" y="30"/>
                  </a:lnTo>
                  <a:lnTo>
                    <a:pt x="36" y="28"/>
                  </a:lnTo>
                  <a:lnTo>
                    <a:pt x="36" y="28"/>
                  </a:lnTo>
                  <a:lnTo>
                    <a:pt x="36" y="26"/>
                  </a:lnTo>
                  <a:lnTo>
                    <a:pt x="34" y="26"/>
                  </a:lnTo>
                  <a:lnTo>
                    <a:pt x="34" y="26"/>
                  </a:lnTo>
                  <a:lnTo>
                    <a:pt x="32" y="24"/>
                  </a:lnTo>
                  <a:lnTo>
                    <a:pt x="32" y="22"/>
                  </a:lnTo>
                  <a:lnTo>
                    <a:pt x="32" y="20"/>
                  </a:lnTo>
                  <a:lnTo>
                    <a:pt x="30" y="20"/>
                  </a:lnTo>
                  <a:lnTo>
                    <a:pt x="30" y="20"/>
                  </a:lnTo>
                  <a:lnTo>
                    <a:pt x="26" y="16"/>
                  </a:lnTo>
                  <a:lnTo>
                    <a:pt x="26" y="14"/>
                  </a:lnTo>
                  <a:lnTo>
                    <a:pt x="26" y="12"/>
                  </a:lnTo>
                  <a:lnTo>
                    <a:pt x="26" y="12"/>
                  </a:lnTo>
                  <a:lnTo>
                    <a:pt x="28" y="8"/>
                  </a:lnTo>
                  <a:lnTo>
                    <a:pt x="26" y="8"/>
                  </a:lnTo>
                  <a:lnTo>
                    <a:pt x="26" y="8"/>
                  </a:lnTo>
                  <a:lnTo>
                    <a:pt x="26" y="6"/>
                  </a:lnTo>
                  <a:lnTo>
                    <a:pt x="28" y="6"/>
                  </a:lnTo>
                  <a:lnTo>
                    <a:pt x="28" y="6"/>
                  </a:lnTo>
                  <a:lnTo>
                    <a:pt x="28" y="4"/>
                  </a:lnTo>
                  <a:lnTo>
                    <a:pt x="28" y="4"/>
                  </a:lnTo>
                  <a:lnTo>
                    <a:pt x="24" y="4"/>
                  </a:lnTo>
                  <a:lnTo>
                    <a:pt x="22" y="4"/>
                  </a:lnTo>
                  <a:lnTo>
                    <a:pt x="22" y="4"/>
                  </a:lnTo>
                  <a:lnTo>
                    <a:pt x="22" y="2"/>
                  </a:lnTo>
                  <a:lnTo>
                    <a:pt x="22" y="0"/>
                  </a:lnTo>
                  <a:lnTo>
                    <a:pt x="22" y="0"/>
                  </a:lnTo>
                  <a:lnTo>
                    <a:pt x="22" y="0"/>
                  </a:lnTo>
                  <a:lnTo>
                    <a:pt x="18" y="0"/>
                  </a:lnTo>
                  <a:lnTo>
                    <a:pt x="16" y="0"/>
                  </a:lnTo>
                  <a:lnTo>
                    <a:pt x="16" y="0"/>
                  </a:lnTo>
                  <a:lnTo>
                    <a:pt x="16" y="0"/>
                  </a:lnTo>
                  <a:lnTo>
                    <a:pt x="14" y="0"/>
                  </a:lnTo>
                  <a:lnTo>
                    <a:pt x="14" y="0"/>
                  </a:lnTo>
                  <a:lnTo>
                    <a:pt x="14" y="0"/>
                  </a:lnTo>
                  <a:lnTo>
                    <a:pt x="12" y="2"/>
                  </a:lnTo>
                  <a:lnTo>
                    <a:pt x="8" y="2"/>
                  </a:lnTo>
                  <a:lnTo>
                    <a:pt x="8" y="2"/>
                  </a:lnTo>
                  <a:lnTo>
                    <a:pt x="4" y="2"/>
                  </a:lnTo>
                  <a:lnTo>
                    <a:pt x="2" y="2"/>
                  </a:lnTo>
                  <a:lnTo>
                    <a:pt x="2" y="2"/>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77"/>
            <p:cNvSpPr>
              <a:spLocks/>
            </p:cNvSpPr>
            <p:nvPr/>
          </p:nvSpPr>
          <p:spPr bwMode="auto">
            <a:xfrm>
              <a:off x="9124950" y="3865563"/>
              <a:ext cx="44450" cy="60325"/>
            </a:xfrm>
            <a:custGeom>
              <a:avLst/>
              <a:gdLst/>
              <a:ahLst/>
              <a:cxnLst>
                <a:cxn ang="0">
                  <a:pos x="10" y="6"/>
                </a:cxn>
                <a:cxn ang="0">
                  <a:pos x="12" y="4"/>
                </a:cxn>
                <a:cxn ang="0">
                  <a:pos x="14" y="4"/>
                </a:cxn>
                <a:cxn ang="0">
                  <a:pos x="16" y="8"/>
                </a:cxn>
                <a:cxn ang="0">
                  <a:pos x="16" y="14"/>
                </a:cxn>
                <a:cxn ang="0">
                  <a:pos x="20" y="16"/>
                </a:cxn>
                <a:cxn ang="0">
                  <a:pos x="22" y="18"/>
                </a:cxn>
                <a:cxn ang="0">
                  <a:pos x="24" y="20"/>
                </a:cxn>
                <a:cxn ang="0">
                  <a:pos x="26" y="24"/>
                </a:cxn>
                <a:cxn ang="0">
                  <a:pos x="28" y="26"/>
                </a:cxn>
                <a:cxn ang="0">
                  <a:pos x="28" y="28"/>
                </a:cxn>
                <a:cxn ang="0">
                  <a:pos x="28" y="30"/>
                </a:cxn>
                <a:cxn ang="0">
                  <a:pos x="28" y="32"/>
                </a:cxn>
                <a:cxn ang="0">
                  <a:pos x="24" y="28"/>
                </a:cxn>
                <a:cxn ang="0">
                  <a:pos x="20" y="26"/>
                </a:cxn>
                <a:cxn ang="0">
                  <a:pos x="20" y="30"/>
                </a:cxn>
                <a:cxn ang="0">
                  <a:pos x="22" y="38"/>
                </a:cxn>
                <a:cxn ang="0">
                  <a:pos x="22" y="38"/>
                </a:cxn>
                <a:cxn ang="0">
                  <a:pos x="16" y="34"/>
                </a:cxn>
                <a:cxn ang="0">
                  <a:pos x="14" y="34"/>
                </a:cxn>
                <a:cxn ang="0">
                  <a:pos x="14" y="30"/>
                </a:cxn>
                <a:cxn ang="0">
                  <a:pos x="12" y="28"/>
                </a:cxn>
                <a:cxn ang="0">
                  <a:pos x="12" y="24"/>
                </a:cxn>
                <a:cxn ang="0">
                  <a:pos x="14" y="22"/>
                </a:cxn>
                <a:cxn ang="0">
                  <a:pos x="14" y="18"/>
                </a:cxn>
                <a:cxn ang="0">
                  <a:pos x="8" y="12"/>
                </a:cxn>
                <a:cxn ang="0">
                  <a:pos x="8" y="14"/>
                </a:cxn>
                <a:cxn ang="0">
                  <a:pos x="8" y="16"/>
                </a:cxn>
                <a:cxn ang="0">
                  <a:pos x="6" y="14"/>
                </a:cxn>
                <a:cxn ang="0">
                  <a:pos x="4" y="14"/>
                </a:cxn>
                <a:cxn ang="0">
                  <a:pos x="4" y="12"/>
                </a:cxn>
                <a:cxn ang="0">
                  <a:pos x="4" y="10"/>
                </a:cxn>
                <a:cxn ang="0">
                  <a:pos x="2" y="6"/>
                </a:cxn>
                <a:cxn ang="0">
                  <a:pos x="0" y="0"/>
                </a:cxn>
                <a:cxn ang="0">
                  <a:pos x="2" y="0"/>
                </a:cxn>
                <a:cxn ang="0">
                  <a:pos x="4" y="2"/>
                </a:cxn>
                <a:cxn ang="0">
                  <a:pos x="10" y="6"/>
                </a:cxn>
              </a:cxnLst>
              <a:rect l="0" t="0" r="r" b="b"/>
              <a:pathLst>
                <a:path w="28" h="38">
                  <a:moveTo>
                    <a:pt x="10" y="6"/>
                  </a:moveTo>
                  <a:lnTo>
                    <a:pt x="10" y="6"/>
                  </a:lnTo>
                  <a:lnTo>
                    <a:pt x="10" y="4"/>
                  </a:lnTo>
                  <a:lnTo>
                    <a:pt x="12" y="4"/>
                  </a:lnTo>
                  <a:lnTo>
                    <a:pt x="12" y="2"/>
                  </a:lnTo>
                  <a:lnTo>
                    <a:pt x="14" y="4"/>
                  </a:lnTo>
                  <a:lnTo>
                    <a:pt x="14" y="4"/>
                  </a:lnTo>
                  <a:lnTo>
                    <a:pt x="16" y="8"/>
                  </a:lnTo>
                  <a:lnTo>
                    <a:pt x="16" y="8"/>
                  </a:lnTo>
                  <a:lnTo>
                    <a:pt x="16" y="14"/>
                  </a:lnTo>
                  <a:lnTo>
                    <a:pt x="16" y="16"/>
                  </a:lnTo>
                  <a:lnTo>
                    <a:pt x="20" y="16"/>
                  </a:lnTo>
                  <a:lnTo>
                    <a:pt x="20" y="16"/>
                  </a:lnTo>
                  <a:lnTo>
                    <a:pt x="22" y="18"/>
                  </a:lnTo>
                  <a:lnTo>
                    <a:pt x="24" y="20"/>
                  </a:lnTo>
                  <a:lnTo>
                    <a:pt x="24" y="20"/>
                  </a:lnTo>
                  <a:lnTo>
                    <a:pt x="24" y="22"/>
                  </a:lnTo>
                  <a:lnTo>
                    <a:pt x="26" y="24"/>
                  </a:lnTo>
                  <a:lnTo>
                    <a:pt x="26" y="24"/>
                  </a:lnTo>
                  <a:lnTo>
                    <a:pt x="28" y="26"/>
                  </a:lnTo>
                  <a:lnTo>
                    <a:pt x="28" y="28"/>
                  </a:lnTo>
                  <a:lnTo>
                    <a:pt x="28" y="28"/>
                  </a:lnTo>
                  <a:lnTo>
                    <a:pt x="26" y="28"/>
                  </a:lnTo>
                  <a:lnTo>
                    <a:pt x="28" y="30"/>
                  </a:lnTo>
                  <a:lnTo>
                    <a:pt x="28" y="30"/>
                  </a:lnTo>
                  <a:lnTo>
                    <a:pt x="28" y="32"/>
                  </a:lnTo>
                  <a:lnTo>
                    <a:pt x="26" y="30"/>
                  </a:lnTo>
                  <a:lnTo>
                    <a:pt x="24" y="28"/>
                  </a:lnTo>
                  <a:lnTo>
                    <a:pt x="24" y="28"/>
                  </a:lnTo>
                  <a:lnTo>
                    <a:pt x="20" y="26"/>
                  </a:lnTo>
                  <a:lnTo>
                    <a:pt x="20" y="28"/>
                  </a:lnTo>
                  <a:lnTo>
                    <a:pt x="20" y="30"/>
                  </a:lnTo>
                  <a:lnTo>
                    <a:pt x="20" y="30"/>
                  </a:lnTo>
                  <a:lnTo>
                    <a:pt x="22" y="38"/>
                  </a:lnTo>
                  <a:lnTo>
                    <a:pt x="22" y="38"/>
                  </a:lnTo>
                  <a:lnTo>
                    <a:pt x="22" y="38"/>
                  </a:lnTo>
                  <a:lnTo>
                    <a:pt x="20" y="36"/>
                  </a:lnTo>
                  <a:lnTo>
                    <a:pt x="16" y="34"/>
                  </a:lnTo>
                  <a:lnTo>
                    <a:pt x="16" y="34"/>
                  </a:lnTo>
                  <a:lnTo>
                    <a:pt x="14" y="34"/>
                  </a:lnTo>
                  <a:lnTo>
                    <a:pt x="14" y="30"/>
                  </a:lnTo>
                  <a:lnTo>
                    <a:pt x="14" y="30"/>
                  </a:lnTo>
                  <a:lnTo>
                    <a:pt x="14" y="28"/>
                  </a:lnTo>
                  <a:lnTo>
                    <a:pt x="12" y="28"/>
                  </a:lnTo>
                  <a:lnTo>
                    <a:pt x="12" y="26"/>
                  </a:lnTo>
                  <a:lnTo>
                    <a:pt x="12" y="24"/>
                  </a:lnTo>
                  <a:lnTo>
                    <a:pt x="12" y="24"/>
                  </a:lnTo>
                  <a:lnTo>
                    <a:pt x="14" y="22"/>
                  </a:lnTo>
                  <a:lnTo>
                    <a:pt x="14" y="18"/>
                  </a:lnTo>
                  <a:lnTo>
                    <a:pt x="14" y="18"/>
                  </a:lnTo>
                  <a:lnTo>
                    <a:pt x="12" y="14"/>
                  </a:lnTo>
                  <a:lnTo>
                    <a:pt x="8" y="12"/>
                  </a:lnTo>
                  <a:lnTo>
                    <a:pt x="8" y="12"/>
                  </a:lnTo>
                  <a:lnTo>
                    <a:pt x="8" y="14"/>
                  </a:lnTo>
                  <a:lnTo>
                    <a:pt x="8" y="16"/>
                  </a:lnTo>
                  <a:lnTo>
                    <a:pt x="8" y="16"/>
                  </a:lnTo>
                  <a:lnTo>
                    <a:pt x="8" y="16"/>
                  </a:lnTo>
                  <a:lnTo>
                    <a:pt x="6" y="14"/>
                  </a:lnTo>
                  <a:lnTo>
                    <a:pt x="4" y="14"/>
                  </a:lnTo>
                  <a:lnTo>
                    <a:pt x="4" y="14"/>
                  </a:lnTo>
                  <a:lnTo>
                    <a:pt x="4" y="12"/>
                  </a:lnTo>
                  <a:lnTo>
                    <a:pt x="4" y="12"/>
                  </a:lnTo>
                  <a:lnTo>
                    <a:pt x="4" y="12"/>
                  </a:lnTo>
                  <a:lnTo>
                    <a:pt x="4" y="10"/>
                  </a:lnTo>
                  <a:lnTo>
                    <a:pt x="2" y="6"/>
                  </a:lnTo>
                  <a:lnTo>
                    <a:pt x="2" y="6"/>
                  </a:lnTo>
                  <a:lnTo>
                    <a:pt x="0" y="4"/>
                  </a:lnTo>
                  <a:lnTo>
                    <a:pt x="0" y="0"/>
                  </a:lnTo>
                  <a:lnTo>
                    <a:pt x="0" y="0"/>
                  </a:lnTo>
                  <a:lnTo>
                    <a:pt x="2" y="0"/>
                  </a:lnTo>
                  <a:lnTo>
                    <a:pt x="4" y="2"/>
                  </a:lnTo>
                  <a:lnTo>
                    <a:pt x="4" y="2"/>
                  </a:lnTo>
                  <a:lnTo>
                    <a:pt x="10" y="6"/>
                  </a:lnTo>
                  <a:lnTo>
                    <a:pt x="10" y="6"/>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78"/>
            <p:cNvSpPr>
              <a:spLocks/>
            </p:cNvSpPr>
            <p:nvPr/>
          </p:nvSpPr>
          <p:spPr bwMode="auto">
            <a:xfrm>
              <a:off x="9039225" y="3849688"/>
              <a:ext cx="57150" cy="60325"/>
            </a:xfrm>
            <a:custGeom>
              <a:avLst/>
              <a:gdLst/>
              <a:ahLst/>
              <a:cxnLst>
                <a:cxn ang="0">
                  <a:pos x="4" y="0"/>
                </a:cxn>
                <a:cxn ang="0">
                  <a:pos x="10" y="0"/>
                </a:cxn>
                <a:cxn ang="0">
                  <a:pos x="14" y="2"/>
                </a:cxn>
                <a:cxn ang="0">
                  <a:pos x="16" y="4"/>
                </a:cxn>
                <a:cxn ang="0">
                  <a:pos x="20" y="6"/>
                </a:cxn>
                <a:cxn ang="0">
                  <a:pos x="24" y="4"/>
                </a:cxn>
                <a:cxn ang="0">
                  <a:pos x="26" y="4"/>
                </a:cxn>
                <a:cxn ang="0">
                  <a:pos x="26" y="6"/>
                </a:cxn>
                <a:cxn ang="0">
                  <a:pos x="26" y="8"/>
                </a:cxn>
                <a:cxn ang="0">
                  <a:pos x="34" y="6"/>
                </a:cxn>
                <a:cxn ang="0">
                  <a:pos x="36" y="6"/>
                </a:cxn>
                <a:cxn ang="0">
                  <a:pos x="34" y="8"/>
                </a:cxn>
                <a:cxn ang="0">
                  <a:pos x="34" y="10"/>
                </a:cxn>
                <a:cxn ang="0">
                  <a:pos x="34" y="10"/>
                </a:cxn>
                <a:cxn ang="0">
                  <a:pos x="32" y="14"/>
                </a:cxn>
                <a:cxn ang="0">
                  <a:pos x="32" y="14"/>
                </a:cxn>
                <a:cxn ang="0">
                  <a:pos x="30" y="16"/>
                </a:cxn>
                <a:cxn ang="0">
                  <a:pos x="30" y="18"/>
                </a:cxn>
                <a:cxn ang="0">
                  <a:pos x="28" y="20"/>
                </a:cxn>
                <a:cxn ang="0">
                  <a:pos x="24" y="22"/>
                </a:cxn>
                <a:cxn ang="0">
                  <a:pos x="24" y="24"/>
                </a:cxn>
                <a:cxn ang="0">
                  <a:pos x="22" y="28"/>
                </a:cxn>
                <a:cxn ang="0">
                  <a:pos x="16" y="28"/>
                </a:cxn>
                <a:cxn ang="0">
                  <a:pos x="14" y="30"/>
                </a:cxn>
                <a:cxn ang="0">
                  <a:pos x="14" y="36"/>
                </a:cxn>
                <a:cxn ang="0">
                  <a:pos x="12" y="38"/>
                </a:cxn>
                <a:cxn ang="0">
                  <a:pos x="8" y="38"/>
                </a:cxn>
                <a:cxn ang="0">
                  <a:pos x="8" y="34"/>
                </a:cxn>
                <a:cxn ang="0">
                  <a:pos x="10" y="30"/>
                </a:cxn>
                <a:cxn ang="0">
                  <a:pos x="8" y="28"/>
                </a:cxn>
                <a:cxn ang="0">
                  <a:pos x="8" y="24"/>
                </a:cxn>
                <a:cxn ang="0">
                  <a:pos x="8" y="20"/>
                </a:cxn>
                <a:cxn ang="0">
                  <a:pos x="8" y="18"/>
                </a:cxn>
                <a:cxn ang="0">
                  <a:pos x="8" y="12"/>
                </a:cxn>
                <a:cxn ang="0">
                  <a:pos x="8" y="10"/>
                </a:cxn>
                <a:cxn ang="0">
                  <a:pos x="8" y="6"/>
                </a:cxn>
                <a:cxn ang="0">
                  <a:pos x="8" y="4"/>
                </a:cxn>
                <a:cxn ang="0">
                  <a:pos x="4" y="4"/>
                </a:cxn>
                <a:cxn ang="0">
                  <a:pos x="0" y="4"/>
                </a:cxn>
                <a:cxn ang="0">
                  <a:pos x="2" y="2"/>
                </a:cxn>
                <a:cxn ang="0">
                  <a:pos x="4" y="0"/>
                </a:cxn>
              </a:cxnLst>
              <a:rect l="0" t="0" r="r" b="b"/>
              <a:pathLst>
                <a:path w="36" h="38">
                  <a:moveTo>
                    <a:pt x="4" y="0"/>
                  </a:moveTo>
                  <a:lnTo>
                    <a:pt x="4" y="0"/>
                  </a:lnTo>
                  <a:lnTo>
                    <a:pt x="6" y="0"/>
                  </a:lnTo>
                  <a:lnTo>
                    <a:pt x="10" y="0"/>
                  </a:lnTo>
                  <a:lnTo>
                    <a:pt x="10" y="0"/>
                  </a:lnTo>
                  <a:lnTo>
                    <a:pt x="14" y="2"/>
                  </a:lnTo>
                  <a:lnTo>
                    <a:pt x="16" y="4"/>
                  </a:lnTo>
                  <a:lnTo>
                    <a:pt x="16" y="4"/>
                  </a:lnTo>
                  <a:lnTo>
                    <a:pt x="18" y="6"/>
                  </a:lnTo>
                  <a:lnTo>
                    <a:pt x="20" y="6"/>
                  </a:lnTo>
                  <a:lnTo>
                    <a:pt x="20" y="6"/>
                  </a:lnTo>
                  <a:lnTo>
                    <a:pt x="24" y="4"/>
                  </a:lnTo>
                  <a:lnTo>
                    <a:pt x="24" y="4"/>
                  </a:lnTo>
                  <a:lnTo>
                    <a:pt x="26" y="4"/>
                  </a:lnTo>
                  <a:lnTo>
                    <a:pt x="26" y="4"/>
                  </a:lnTo>
                  <a:lnTo>
                    <a:pt x="26" y="6"/>
                  </a:lnTo>
                  <a:lnTo>
                    <a:pt x="26" y="8"/>
                  </a:lnTo>
                  <a:lnTo>
                    <a:pt x="26" y="8"/>
                  </a:lnTo>
                  <a:lnTo>
                    <a:pt x="26" y="8"/>
                  </a:lnTo>
                  <a:lnTo>
                    <a:pt x="34" y="6"/>
                  </a:lnTo>
                  <a:lnTo>
                    <a:pt x="34" y="6"/>
                  </a:lnTo>
                  <a:lnTo>
                    <a:pt x="36" y="6"/>
                  </a:lnTo>
                  <a:lnTo>
                    <a:pt x="36" y="6"/>
                  </a:lnTo>
                  <a:lnTo>
                    <a:pt x="34" y="8"/>
                  </a:lnTo>
                  <a:lnTo>
                    <a:pt x="34" y="8"/>
                  </a:lnTo>
                  <a:lnTo>
                    <a:pt x="34" y="10"/>
                  </a:lnTo>
                  <a:lnTo>
                    <a:pt x="34" y="10"/>
                  </a:lnTo>
                  <a:lnTo>
                    <a:pt x="34" y="10"/>
                  </a:lnTo>
                  <a:lnTo>
                    <a:pt x="34" y="12"/>
                  </a:lnTo>
                  <a:lnTo>
                    <a:pt x="32" y="14"/>
                  </a:lnTo>
                  <a:lnTo>
                    <a:pt x="32" y="14"/>
                  </a:lnTo>
                  <a:lnTo>
                    <a:pt x="32" y="14"/>
                  </a:lnTo>
                  <a:lnTo>
                    <a:pt x="30" y="16"/>
                  </a:lnTo>
                  <a:lnTo>
                    <a:pt x="30" y="16"/>
                  </a:lnTo>
                  <a:lnTo>
                    <a:pt x="30" y="18"/>
                  </a:lnTo>
                  <a:lnTo>
                    <a:pt x="30" y="18"/>
                  </a:lnTo>
                  <a:lnTo>
                    <a:pt x="28" y="20"/>
                  </a:lnTo>
                  <a:lnTo>
                    <a:pt x="28" y="20"/>
                  </a:lnTo>
                  <a:lnTo>
                    <a:pt x="24" y="20"/>
                  </a:lnTo>
                  <a:lnTo>
                    <a:pt x="24" y="22"/>
                  </a:lnTo>
                  <a:lnTo>
                    <a:pt x="24" y="22"/>
                  </a:lnTo>
                  <a:lnTo>
                    <a:pt x="24" y="24"/>
                  </a:lnTo>
                  <a:lnTo>
                    <a:pt x="24" y="26"/>
                  </a:lnTo>
                  <a:lnTo>
                    <a:pt x="22" y="28"/>
                  </a:lnTo>
                  <a:lnTo>
                    <a:pt x="22" y="28"/>
                  </a:lnTo>
                  <a:lnTo>
                    <a:pt x="16" y="28"/>
                  </a:lnTo>
                  <a:lnTo>
                    <a:pt x="14" y="28"/>
                  </a:lnTo>
                  <a:lnTo>
                    <a:pt x="14" y="30"/>
                  </a:lnTo>
                  <a:lnTo>
                    <a:pt x="14" y="30"/>
                  </a:lnTo>
                  <a:lnTo>
                    <a:pt x="14" y="36"/>
                  </a:lnTo>
                  <a:lnTo>
                    <a:pt x="14" y="38"/>
                  </a:lnTo>
                  <a:lnTo>
                    <a:pt x="12" y="38"/>
                  </a:lnTo>
                  <a:lnTo>
                    <a:pt x="12" y="38"/>
                  </a:lnTo>
                  <a:lnTo>
                    <a:pt x="8" y="38"/>
                  </a:lnTo>
                  <a:lnTo>
                    <a:pt x="8" y="36"/>
                  </a:lnTo>
                  <a:lnTo>
                    <a:pt x="8" y="34"/>
                  </a:lnTo>
                  <a:lnTo>
                    <a:pt x="8" y="34"/>
                  </a:lnTo>
                  <a:lnTo>
                    <a:pt x="10" y="30"/>
                  </a:lnTo>
                  <a:lnTo>
                    <a:pt x="8" y="28"/>
                  </a:lnTo>
                  <a:lnTo>
                    <a:pt x="8" y="28"/>
                  </a:lnTo>
                  <a:lnTo>
                    <a:pt x="8" y="26"/>
                  </a:lnTo>
                  <a:lnTo>
                    <a:pt x="8" y="24"/>
                  </a:lnTo>
                  <a:lnTo>
                    <a:pt x="8" y="24"/>
                  </a:lnTo>
                  <a:lnTo>
                    <a:pt x="8" y="20"/>
                  </a:lnTo>
                  <a:lnTo>
                    <a:pt x="8" y="18"/>
                  </a:lnTo>
                  <a:lnTo>
                    <a:pt x="8" y="18"/>
                  </a:lnTo>
                  <a:lnTo>
                    <a:pt x="8" y="16"/>
                  </a:lnTo>
                  <a:lnTo>
                    <a:pt x="8" y="12"/>
                  </a:lnTo>
                  <a:lnTo>
                    <a:pt x="8" y="12"/>
                  </a:lnTo>
                  <a:lnTo>
                    <a:pt x="8" y="10"/>
                  </a:lnTo>
                  <a:lnTo>
                    <a:pt x="8" y="6"/>
                  </a:lnTo>
                  <a:lnTo>
                    <a:pt x="8" y="6"/>
                  </a:lnTo>
                  <a:lnTo>
                    <a:pt x="10" y="4"/>
                  </a:lnTo>
                  <a:lnTo>
                    <a:pt x="8" y="4"/>
                  </a:lnTo>
                  <a:lnTo>
                    <a:pt x="8" y="4"/>
                  </a:lnTo>
                  <a:lnTo>
                    <a:pt x="4" y="4"/>
                  </a:lnTo>
                  <a:lnTo>
                    <a:pt x="4" y="4"/>
                  </a:lnTo>
                  <a:lnTo>
                    <a:pt x="0" y="4"/>
                  </a:lnTo>
                  <a:lnTo>
                    <a:pt x="2" y="2"/>
                  </a:lnTo>
                  <a:lnTo>
                    <a:pt x="2" y="2"/>
                  </a:lnTo>
                  <a:lnTo>
                    <a:pt x="2" y="0"/>
                  </a:lnTo>
                  <a:lnTo>
                    <a:pt x="4" y="0"/>
                  </a:lnTo>
                  <a:lnTo>
                    <a:pt x="4" y="0"/>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79"/>
            <p:cNvSpPr>
              <a:spLocks/>
            </p:cNvSpPr>
            <p:nvPr/>
          </p:nvSpPr>
          <p:spPr bwMode="auto">
            <a:xfrm>
              <a:off x="9067800" y="3887788"/>
              <a:ext cx="38100" cy="82550"/>
            </a:xfrm>
            <a:custGeom>
              <a:avLst/>
              <a:gdLst/>
              <a:ahLst/>
              <a:cxnLst>
                <a:cxn ang="0">
                  <a:pos x="10" y="2"/>
                </a:cxn>
                <a:cxn ang="0">
                  <a:pos x="10" y="6"/>
                </a:cxn>
                <a:cxn ang="0">
                  <a:pos x="10" y="12"/>
                </a:cxn>
                <a:cxn ang="0">
                  <a:pos x="8" y="14"/>
                </a:cxn>
                <a:cxn ang="0">
                  <a:pos x="8" y="20"/>
                </a:cxn>
                <a:cxn ang="0">
                  <a:pos x="8" y="20"/>
                </a:cxn>
                <a:cxn ang="0">
                  <a:pos x="6" y="24"/>
                </a:cxn>
                <a:cxn ang="0">
                  <a:pos x="6" y="28"/>
                </a:cxn>
                <a:cxn ang="0">
                  <a:pos x="6" y="34"/>
                </a:cxn>
                <a:cxn ang="0">
                  <a:pos x="2" y="34"/>
                </a:cxn>
                <a:cxn ang="0">
                  <a:pos x="0" y="36"/>
                </a:cxn>
                <a:cxn ang="0">
                  <a:pos x="0" y="40"/>
                </a:cxn>
                <a:cxn ang="0">
                  <a:pos x="0" y="44"/>
                </a:cxn>
                <a:cxn ang="0">
                  <a:pos x="8" y="48"/>
                </a:cxn>
                <a:cxn ang="0">
                  <a:pos x="10" y="48"/>
                </a:cxn>
                <a:cxn ang="0">
                  <a:pos x="12" y="50"/>
                </a:cxn>
                <a:cxn ang="0">
                  <a:pos x="16" y="50"/>
                </a:cxn>
                <a:cxn ang="0">
                  <a:pos x="18" y="50"/>
                </a:cxn>
                <a:cxn ang="0">
                  <a:pos x="20" y="46"/>
                </a:cxn>
                <a:cxn ang="0">
                  <a:pos x="18" y="40"/>
                </a:cxn>
                <a:cxn ang="0">
                  <a:pos x="16" y="38"/>
                </a:cxn>
                <a:cxn ang="0">
                  <a:pos x="16" y="36"/>
                </a:cxn>
                <a:cxn ang="0">
                  <a:pos x="14" y="28"/>
                </a:cxn>
                <a:cxn ang="0">
                  <a:pos x="14" y="26"/>
                </a:cxn>
                <a:cxn ang="0">
                  <a:pos x="20" y="20"/>
                </a:cxn>
                <a:cxn ang="0">
                  <a:pos x="20" y="18"/>
                </a:cxn>
                <a:cxn ang="0">
                  <a:pos x="24" y="12"/>
                </a:cxn>
                <a:cxn ang="0">
                  <a:pos x="24" y="8"/>
                </a:cxn>
                <a:cxn ang="0">
                  <a:pos x="24" y="6"/>
                </a:cxn>
                <a:cxn ang="0">
                  <a:pos x="20" y="2"/>
                </a:cxn>
                <a:cxn ang="0">
                  <a:pos x="16" y="0"/>
                </a:cxn>
                <a:cxn ang="0">
                  <a:pos x="14" y="0"/>
                </a:cxn>
                <a:cxn ang="0">
                  <a:pos x="10" y="2"/>
                </a:cxn>
              </a:cxnLst>
              <a:rect l="0" t="0" r="r" b="b"/>
              <a:pathLst>
                <a:path w="24" h="52">
                  <a:moveTo>
                    <a:pt x="10" y="2"/>
                  </a:moveTo>
                  <a:lnTo>
                    <a:pt x="10" y="2"/>
                  </a:lnTo>
                  <a:lnTo>
                    <a:pt x="10" y="4"/>
                  </a:lnTo>
                  <a:lnTo>
                    <a:pt x="10" y="6"/>
                  </a:lnTo>
                  <a:lnTo>
                    <a:pt x="10" y="6"/>
                  </a:lnTo>
                  <a:lnTo>
                    <a:pt x="10" y="12"/>
                  </a:lnTo>
                  <a:lnTo>
                    <a:pt x="8" y="14"/>
                  </a:lnTo>
                  <a:lnTo>
                    <a:pt x="8" y="14"/>
                  </a:lnTo>
                  <a:lnTo>
                    <a:pt x="6" y="16"/>
                  </a:lnTo>
                  <a:lnTo>
                    <a:pt x="8" y="20"/>
                  </a:lnTo>
                  <a:lnTo>
                    <a:pt x="8" y="20"/>
                  </a:lnTo>
                  <a:lnTo>
                    <a:pt x="8" y="20"/>
                  </a:lnTo>
                  <a:lnTo>
                    <a:pt x="6" y="22"/>
                  </a:lnTo>
                  <a:lnTo>
                    <a:pt x="6" y="24"/>
                  </a:lnTo>
                  <a:lnTo>
                    <a:pt x="6" y="28"/>
                  </a:lnTo>
                  <a:lnTo>
                    <a:pt x="6" y="28"/>
                  </a:lnTo>
                  <a:lnTo>
                    <a:pt x="6" y="32"/>
                  </a:lnTo>
                  <a:lnTo>
                    <a:pt x="6" y="34"/>
                  </a:lnTo>
                  <a:lnTo>
                    <a:pt x="6" y="34"/>
                  </a:lnTo>
                  <a:lnTo>
                    <a:pt x="2" y="34"/>
                  </a:lnTo>
                  <a:lnTo>
                    <a:pt x="0" y="34"/>
                  </a:lnTo>
                  <a:lnTo>
                    <a:pt x="0" y="36"/>
                  </a:lnTo>
                  <a:lnTo>
                    <a:pt x="0" y="36"/>
                  </a:lnTo>
                  <a:lnTo>
                    <a:pt x="0" y="40"/>
                  </a:lnTo>
                  <a:lnTo>
                    <a:pt x="0" y="44"/>
                  </a:lnTo>
                  <a:lnTo>
                    <a:pt x="0" y="44"/>
                  </a:lnTo>
                  <a:lnTo>
                    <a:pt x="4" y="46"/>
                  </a:lnTo>
                  <a:lnTo>
                    <a:pt x="8" y="48"/>
                  </a:lnTo>
                  <a:lnTo>
                    <a:pt x="8" y="48"/>
                  </a:lnTo>
                  <a:lnTo>
                    <a:pt x="10" y="48"/>
                  </a:lnTo>
                  <a:lnTo>
                    <a:pt x="12" y="50"/>
                  </a:lnTo>
                  <a:lnTo>
                    <a:pt x="12" y="50"/>
                  </a:lnTo>
                  <a:lnTo>
                    <a:pt x="14" y="52"/>
                  </a:lnTo>
                  <a:lnTo>
                    <a:pt x="16" y="50"/>
                  </a:lnTo>
                  <a:lnTo>
                    <a:pt x="16" y="50"/>
                  </a:lnTo>
                  <a:lnTo>
                    <a:pt x="18" y="50"/>
                  </a:lnTo>
                  <a:lnTo>
                    <a:pt x="20" y="46"/>
                  </a:lnTo>
                  <a:lnTo>
                    <a:pt x="20" y="46"/>
                  </a:lnTo>
                  <a:lnTo>
                    <a:pt x="20" y="42"/>
                  </a:lnTo>
                  <a:lnTo>
                    <a:pt x="18" y="40"/>
                  </a:lnTo>
                  <a:lnTo>
                    <a:pt x="18" y="40"/>
                  </a:lnTo>
                  <a:lnTo>
                    <a:pt x="16" y="38"/>
                  </a:lnTo>
                  <a:lnTo>
                    <a:pt x="16" y="36"/>
                  </a:lnTo>
                  <a:lnTo>
                    <a:pt x="16" y="36"/>
                  </a:lnTo>
                  <a:lnTo>
                    <a:pt x="16" y="32"/>
                  </a:lnTo>
                  <a:lnTo>
                    <a:pt x="14" y="28"/>
                  </a:lnTo>
                  <a:lnTo>
                    <a:pt x="14" y="28"/>
                  </a:lnTo>
                  <a:lnTo>
                    <a:pt x="14" y="26"/>
                  </a:lnTo>
                  <a:lnTo>
                    <a:pt x="18" y="24"/>
                  </a:lnTo>
                  <a:lnTo>
                    <a:pt x="20" y="20"/>
                  </a:lnTo>
                  <a:lnTo>
                    <a:pt x="20" y="18"/>
                  </a:lnTo>
                  <a:lnTo>
                    <a:pt x="20" y="18"/>
                  </a:lnTo>
                  <a:lnTo>
                    <a:pt x="20" y="16"/>
                  </a:lnTo>
                  <a:lnTo>
                    <a:pt x="24" y="12"/>
                  </a:lnTo>
                  <a:lnTo>
                    <a:pt x="24" y="12"/>
                  </a:lnTo>
                  <a:lnTo>
                    <a:pt x="24" y="8"/>
                  </a:lnTo>
                  <a:lnTo>
                    <a:pt x="24" y="6"/>
                  </a:lnTo>
                  <a:lnTo>
                    <a:pt x="24" y="6"/>
                  </a:lnTo>
                  <a:lnTo>
                    <a:pt x="22" y="2"/>
                  </a:lnTo>
                  <a:lnTo>
                    <a:pt x="20" y="2"/>
                  </a:lnTo>
                  <a:lnTo>
                    <a:pt x="20" y="2"/>
                  </a:lnTo>
                  <a:lnTo>
                    <a:pt x="16" y="0"/>
                  </a:lnTo>
                  <a:lnTo>
                    <a:pt x="14" y="0"/>
                  </a:lnTo>
                  <a:lnTo>
                    <a:pt x="14" y="0"/>
                  </a:lnTo>
                  <a:lnTo>
                    <a:pt x="10" y="2"/>
                  </a:lnTo>
                  <a:lnTo>
                    <a:pt x="10" y="2"/>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80"/>
            <p:cNvSpPr>
              <a:spLocks/>
            </p:cNvSpPr>
            <p:nvPr/>
          </p:nvSpPr>
          <p:spPr bwMode="auto">
            <a:xfrm>
              <a:off x="9099550" y="3884613"/>
              <a:ext cx="25400" cy="66675"/>
            </a:xfrm>
            <a:custGeom>
              <a:avLst/>
              <a:gdLst/>
              <a:ahLst/>
              <a:cxnLst>
                <a:cxn ang="0">
                  <a:pos x="12" y="2"/>
                </a:cxn>
                <a:cxn ang="0">
                  <a:pos x="12" y="2"/>
                </a:cxn>
                <a:cxn ang="0">
                  <a:pos x="10" y="8"/>
                </a:cxn>
                <a:cxn ang="0">
                  <a:pos x="10" y="8"/>
                </a:cxn>
                <a:cxn ang="0">
                  <a:pos x="6" y="18"/>
                </a:cxn>
                <a:cxn ang="0">
                  <a:pos x="6" y="18"/>
                </a:cxn>
                <a:cxn ang="0">
                  <a:pos x="4" y="22"/>
                </a:cxn>
                <a:cxn ang="0">
                  <a:pos x="2" y="26"/>
                </a:cxn>
                <a:cxn ang="0">
                  <a:pos x="2" y="26"/>
                </a:cxn>
                <a:cxn ang="0">
                  <a:pos x="0" y="34"/>
                </a:cxn>
                <a:cxn ang="0">
                  <a:pos x="0" y="42"/>
                </a:cxn>
                <a:cxn ang="0">
                  <a:pos x="0" y="42"/>
                </a:cxn>
                <a:cxn ang="0">
                  <a:pos x="2" y="42"/>
                </a:cxn>
                <a:cxn ang="0">
                  <a:pos x="6" y="38"/>
                </a:cxn>
                <a:cxn ang="0">
                  <a:pos x="6" y="38"/>
                </a:cxn>
                <a:cxn ang="0">
                  <a:pos x="8" y="28"/>
                </a:cxn>
                <a:cxn ang="0">
                  <a:pos x="8" y="28"/>
                </a:cxn>
                <a:cxn ang="0">
                  <a:pos x="8" y="26"/>
                </a:cxn>
                <a:cxn ang="0">
                  <a:pos x="8" y="24"/>
                </a:cxn>
                <a:cxn ang="0">
                  <a:pos x="10" y="22"/>
                </a:cxn>
                <a:cxn ang="0">
                  <a:pos x="10" y="22"/>
                </a:cxn>
                <a:cxn ang="0">
                  <a:pos x="10" y="20"/>
                </a:cxn>
                <a:cxn ang="0">
                  <a:pos x="12" y="18"/>
                </a:cxn>
                <a:cxn ang="0">
                  <a:pos x="12" y="18"/>
                </a:cxn>
                <a:cxn ang="0">
                  <a:pos x="12" y="18"/>
                </a:cxn>
                <a:cxn ang="0">
                  <a:pos x="16" y="16"/>
                </a:cxn>
                <a:cxn ang="0">
                  <a:pos x="16" y="14"/>
                </a:cxn>
                <a:cxn ang="0">
                  <a:pos x="16" y="14"/>
                </a:cxn>
                <a:cxn ang="0">
                  <a:pos x="16" y="8"/>
                </a:cxn>
                <a:cxn ang="0">
                  <a:pos x="16" y="8"/>
                </a:cxn>
                <a:cxn ang="0">
                  <a:pos x="16" y="6"/>
                </a:cxn>
                <a:cxn ang="0">
                  <a:pos x="16" y="4"/>
                </a:cxn>
                <a:cxn ang="0">
                  <a:pos x="16" y="4"/>
                </a:cxn>
                <a:cxn ang="0">
                  <a:pos x="14" y="2"/>
                </a:cxn>
                <a:cxn ang="0">
                  <a:pos x="14" y="0"/>
                </a:cxn>
                <a:cxn ang="0">
                  <a:pos x="12" y="2"/>
                </a:cxn>
                <a:cxn ang="0">
                  <a:pos x="12" y="2"/>
                </a:cxn>
              </a:cxnLst>
              <a:rect l="0" t="0" r="r" b="b"/>
              <a:pathLst>
                <a:path w="16" h="42">
                  <a:moveTo>
                    <a:pt x="12" y="2"/>
                  </a:moveTo>
                  <a:lnTo>
                    <a:pt x="12" y="2"/>
                  </a:lnTo>
                  <a:lnTo>
                    <a:pt x="10" y="8"/>
                  </a:lnTo>
                  <a:lnTo>
                    <a:pt x="10" y="8"/>
                  </a:lnTo>
                  <a:lnTo>
                    <a:pt x="6" y="18"/>
                  </a:lnTo>
                  <a:lnTo>
                    <a:pt x="6" y="18"/>
                  </a:lnTo>
                  <a:lnTo>
                    <a:pt x="4" y="22"/>
                  </a:lnTo>
                  <a:lnTo>
                    <a:pt x="2" y="26"/>
                  </a:lnTo>
                  <a:lnTo>
                    <a:pt x="2" y="26"/>
                  </a:lnTo>
                  <a:lnTo>
                    <a:pt x="0" y="34"/>
                  </a:lnTo>
                  <a:lnTo>
                    <a:pt x="0" y="42"/>
                  </a:lnTo>
                  <a:lnTo>
                    <a:pt x="0" y="42"/>
                  </a:lnTo>
                  <a:lnTo>
                    <a:pt x="2" y="42"/>
                  </a:lnTo>
                  <a:lnTo>
                    <a:pt x="6" y="38"/>
                  </a:lnTo>
                  <a:lnTo>
                    <a:pt x="6" y="38"/>
                  </a:lnTo>
                  <a:lnTo>
                    <a:pt x="8" y="28"/>
                  </a:lnTo>
                  <a:lnTo>
                    <a:pt x="8" y="28"/>
                  </a:lnTo>
                  <a:lnTo>
                    <a:pt x="8" y="26"/>
                  </a:lnTo>
                  <a:lnTo>
                    <a:pt x="8" y="24"/>
                  </a:lnTo>
                  <a:lnTo>
                    <a:pt x="10" y="22"/>
                  </a:lnTo>
                  <a:lnTo>
                    <a:pt x="10" y="22"/>
                  </a:lnTo>
                  <a:lnTo>
                    <a:pt x="10" y="20"/>
                  </a:lnTo>
                  <a:lnTo>
                    <a:pt x="12" y="18"/>
                  </a:lnTo>
                  <a:lnTo>
                    <a:pt x="12" y="18"/>
                  </a:lnTo>
                  <a:lnTo>
                    <a:pt x="12" y="18"/>
                  </a:lnTo>
                  <a:lnTo>
                    <a:pt x="16" y="16"/>
                  </a:lnTo>
                  <a:lnTo>
                    <a:pt x="16" y="14"/>
                  </a:lnTo>
                  <a:lnTo>
                    <a:pt x="16" y="14"/>
                  </a:lnTo>
                  <a:lnTo>
                    <a:pt x="16" y="8"/>
                  </a:lnTo>
                  <a:lnTo>
                    <a:pt x="16" y="8"/>
                  </a:lnTo>
                  <a:lnTo>
                    <a:pt x="16" y="6"/>
                  </a:lnTo>
                  <a:lnTo>
                    <a:pt x="16" y="4"/>
                  </a:lnTo>
                  <a:lnTo>
                    <a:pt x="16" y="4"/>
                  </a:lnTo>
                  <a:lnTo>
                    <a:pt x="14" y="2"/>
                  </a:lnTo>
                  <a:lnTo>
                    <a:pt x="14" y="0"/>
                  </a:lnTo>
                  <a:lnTo>
                    <a:pt x="12" y="2"/>
                  </a:lnTo>
                  <a:lnTo>
                    <a:pt x="12" y="2"/>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81"/>
            <p:cNvSpPr>
              <a:spLocks/>
            </p:cNvSpPr>
            <p:nvPr/>
          </p:nvSpPr>
          <p:spPr bwMode="auto">
            <a:xfrm>
              <a:off x="9115425" y="3929063"/>
              <a:ext cx="34925" cy="22225"/>
            </a:xfrm>
            <a:custGeom>
              <a:avLst/>
              <a:gdLst/>
              <a:ahLst/>
              <a:cxnLst>
                <a:cxn ang="0">
                  <a:pos x="2" y="12"/>
                </a:cxn>
                <a:cxn ang="0">
                  <a:pos x="2" y="12"/>
                </a:cxn>
                <a:cxn ang="0">
                  <a:pos x="4" y="12"/>
                </a:cxn>
                <a:cxn ang="0">
                  <a:pos x="4" y="10"/>
                </a:cxn>
                <a:cxn ang="0">
                  <a:pos x="4" y="8"/>
                </a:cxn>
                <a:cxn ang="0">
                  <a:pos x="4" y="8"/>
                </a:cxn>
                <a:cxn ang="0">
                  <a:pos x="4" y="8"/>
                </a:cxn>
                <a:cxn ang="0">
                  <a:pos x="6" y="6"/>
                </a:cxn>
                <a:cxn ang="0">
                  <a:pos x="8" y="6"/>
                </a:cxn>
                <a:cxn ang="0">
                  <a:pos x="8" y="6"/>
                </a:cxn>
                <a:cxn ang="0">
                  <a:pos x="10" y="2"/>
                </a:cxn>
                <a:cxn ang="0">
                  <a:pos x="14" y="0"/>
                </a:cxn>
                <a:cxn ang="0">
                  <a:pos x="14" y="0"/>
                </a:cxn>
                <a:cxn ang="0">
                  <a:pos x="18" y="2"/>
                </a:cxn>
                <a:cxn ang="0">
                  <a:pos x="18" y="2"/>
                </a:cxn>
                <a:cxn ang="0">
                  <a:pos x="18" y="2"/>
                </a:cxn>
                <a:cxn ang="0">
                  <a:pos x="20" y="2"/>
                </a:cxn>
                <a:cxn ang="0">
                  <a:pos x="20" y="2"/>
                </a:cxn>
                <a:cxn ang="0">
                  <a:pos x="22" y="4"/>
                </a:cxn>
                <a:cxn ang="0">
                  <a:pos x="22" y="4"/>
                </a:cxn>
                <a:cxn ang="0">
                  <a:pos x="22" y="6"/>
                </a:cxn>
                <a:cxn ang="0">
                  <a:pos x="20" y="8"/>
                </a:cxn>
                <a:cxn ang="0">
                  <a:pos x="20" y="8"/>
                </a:cxn>
                <a:cxn ang="0">
                  <a:pos x="22" y="10"/>
                </a:cxn>
                <a:cxn ang="0">
                  <a:pos x="20" y="10"/>
                </a:cxn>
                <a:cxn ang="0">
                  <a:pos x="18" y="12"/>
                </a:cxn>
                <a:cxn ang="0">
                  <a:pos x="18" y="12"/>
                </a:cxn>
                <a:cxn ang="0">
                  <a:pos x="16" y="14"/>
                </a:cxn>
                <a:cxn ang="0">
                  <a:pos x="12" y="14"/>
                </a:cxn>
                <a:cxn ang="0">
                  <a:pos x="12" y="14"/>
                </a:cxn>
                <a:cxn ang="0">
                  <a:pos x="4" y="14"/>
                </a:cxn>
                <a:cxn ang="0">
                  <a:pos x="4" y="14"/>
                </a:cxn>
                <a:cxn ang="0">
                  <a:pos x="4" y="14"/>
                </a:cxn>
                <a:cxn ang="0">
                  <a:pos x="2" y="14"/>
                </a:cxn>
                <a:cxn ang="0">
                  <a:pos x="2" y="14"/>
                </a:cxn>
                <a:cxn ang="0">
                  <a:pos x="0" y="14"/>
                </a:cxn>
                <a:cxn ang="0">
                  <a:pos x="2" y="12"/>
                </a:cxn>
                <a:cxn ang="0">
                  <a:pos x="2" y="12"/>
                </a:cxn>
              </a:cxnLst>
              <a:rect l="0" t="0" r="r" b="b"/>
              <a:pathLst>
                <a:path w="22" h="14">
                  <a:moveTo>
                    <a:pt x="2" y="12"/>
                  </a:moveTo>
                  <a:lnTo>
                    <a:pt x="2" y="12"/>
                  </a:lnTo>
                  <a:lnTo>
                    <a:pt x="4" y="12"/>
                  </a:lnTo>
                  <a:lnTo>
                    <a:pt x="4" y="10"/>
                  </a:lnTo>
                  <a:lnTo>
                    <a:pt x="4" y="8"/>
                  </a:lnTo>
                  <a:lnTo>
                    <a:pt x="4" y="8"/>
                  </a:lnTo>
                  <a:lnTo>
                    <a:pt x="4" y="8"/>
                  </a:lnTo>
                  <a:lnTo>
                    <a:pt x="6" y="6"/>
                  </a:lnTo>
                  <a:lnTo>
                    <a:pt x="8" y="6"/>
                  </a:lnTo>
                  <a:lnTo>
                    <a:pt x="8" y="6"/>
                  </a:lnTo>
                  <a:lnTo>
                    <a:pt x="10" y="2"/>
                  </a:lnTo>
                  <a:lnTo>
                    <a:pt x="14" y="0"/>
                  </a:lnTo>
                  <a:lnTo>
                    <a:pt x="14" y="0"/>
                  </a:lnTo>
                  <a:lnTo>
                    <a:pt x="18" y="2"/>
                  </a:lnTo>
                  <a:lnTo>
                    <a:pt x="18" y="2"/>
                  </a:lnTo>
                  <a:lnTo>
                    <a:pt x="18" y="2"/>
                  </a:lnTo>
                  <a:lnTo>
                    <a:pt x="20" y="2"/>
                  </a:lnTo>
                  <a:lnTo>
                    <a:pt x="20" y="2"/>
                  </a:lnTo>
                  <a:lnTo>
                    <a:pt x="22" y="4"/>
                  </a:lnTo>
                  <a:lnTo>
                    <a:pt x="22" y="4"/>
                  </a:lnTo>
                  <a:lnTo>
                    <a:pt x="22" y="6"/>
                  </a:lnTo>
                  <a:lnTo>
                    <a:pt x="20" y="8"/>
                  </a:lnTo>
                  <a:lnTo>
                    <a:pt x="20" y="8"/>
                  </a:lnTo>
                  <a:lnTo>
                    <a:pt x="22" y="10"/>
                  </a:lnTo>
                  <a:lnTo>
                    <a:pt x="20" y="10"/>
                  </a:lnTo>
                  <a:lnTo>
                    <a:pt x="18" y="12"/>
                  </a:lnTo>
                  <a:lnTo>
                    <a:pt x="18" y="12"/>
                  </a:lnTo>
                  <a:lnTo>
                    <a:pt x="16" y="14"/>
                  </a:lnTo>
                  <a:lnTo>
                    <a:pt x="12" y="14"/>
                  </a:lnTo>
                  <a:lnTo>
                    <a:pt x="12" y="14"/>
                  </a:lnTo>
                  <a:lnTo>
                    <a:pt x="4" y="14"/>
                  </a:lnTo>
                  <a:lnTo>
                    <a:pt x="4" y="14"/>
                  </a:lnTo>
                  <a:lnTo>
                    <a:pt x="4" y="14"/>
                  </a:lnTo>
                  <a:lnTo>
                    <a:pt x="2" y="14"/>
                  </a:lnTo>
                  <a:lnTo>
                    <a:pt x="2" y="14"/>
                  </a:lnTo>
                  <a:lnTo>
                    <a:pt x="0" y="14"/>
                  </a:lnTo>
                  <a:lnTo>
                    <a:pt x="2" y="12"/>
                  </a:lnTo>
                  <a:lnTo>
                    <a:pt x="2" y="12"/>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82"/>
            <p:cNvSpPr>
              <a:spLocks/>
            </p:cNvSpPr>
            <p:nvPr/>
          </p:nvSpPr>
          <p:spPr bwMode="auto">
            <a:xfrm>
              <a:off x="9055100" y="4062413"/>
              <a:ext cx="25400" cy="15875"/>
            </a:xfrm>
            <a:custGeom>
              <a:avLst/>
              <a:gdLst/>
              <a:ahLst/>
              <a:cxnLst>
                <a:cxn ang="0">
                  <a:pos x="0" y="2"/>
                </a:cxn>
                <a:cxn ang="0">
                  <a:pos x="0" y="2"/>
                </a:cxn>
                <a:cxn ang="0">
                  <a:pos x="2" y="2"/>
                </a:cxn>
                <a:cxn ang="0">
                  <a:pos x="4" y="0"/>
                </a:cxn>
                <a:cxn ang="0">
                  <a:pos x="4" y="0"/>
                </a:cxn>
                <a:cxn ang="0">
                  <a:pos x="8" y="0"/>
                </a:cxn>
                <a:cxn ang="0">
                  <a:pos x="12" y="2"/>
                </a:cxn>
                <a:cxn ang="0">
                  <a:pos x="12" y="2"/>
                </a:cxn>
                <a:cxn ang="0">
                  <a:pos x="14" y="4"/>
                </a:cxn>
                <a:cxn ang="0">
                  <a:pos x="16" y="4"/>
                </a:cxn>
                <a:cxn ang="0">
                  <a:pos x="14" y="4"/>
                </a:cxn>
                <a:cxn ang="0">
                  <a:pos x="14" y="4"/>
                </a:cxn>
                <a:cxn ang="0">
                  <a:pos x="12" y="6"/>
                </a:cxn>
                <a:cxn ang="0">
                  <a:pos x="12" y="6"/>
                </a:cxn>
                <a:cxn ang="0">
                  <a:pos x="10" y="8"/>
                </a:cxn>
                <a:cxn ang="0">
                  <a:pos x="10" y="8"/>
                </a:cxn>
                <a:cxn ang="0">
                  <a:pos x="8" y="10"/>
                </a:cxn>
                <a:cxn ang="0">
                  <a:pos x="6" y="10"/>
                </a:cxn>
                <a:cxn ang="0">
                  <a:pos x="4" y="8"/>
                </a:cxn>
                <a:cxn ang="0">
                  <a:pos x="4" y="8"/>
                </a:cxn>
                <a:cxn ang="0">
                  <a:pos x="0" y="4"/>
                </a:cxn>
                <a:cxn ang="0">
                  <a:pos x="0" y="2"/>
                </a:cxn>
                <a:cxn ang="0">
                  <a:pos x="0" y="2"/>
                </a:cxn>
              </a:cxnLst>
              <a:rect l="0" t="0" r="r" b="b"/>
              <a:pathLst>
                <a:path w="16" h="10">
                  <a:moveTo>
                    <a:pt x="0" y="2"/>
                  </a:moveTo>
                  <a:lnTo>
                    <a:pt x="0" y="2"/>
                  </a:lnTo>
                  <a:lnTo>
                    <a:pt x="2" y="2"/>
                  </a:lnTo>
                  <a:lnTo>
                    <a:pt x="4" y="0"/>
                  </a:lnTo>
                  <a:lnTo>
                    <a:pt x="4" y="0"/>
                  </a:lnTo>
                  <a:lnTo>
                    <a:pt x="8" y="0"/>
                  </a:lnTo>
                  <a:lnTo>
                    <a:pt x="12" y="2"/>
                  </a:lnTo>
                  <a:lnTo>
                    <a:pt x="12" y="2"/>
                  </a:lnTo>
                  <a:lnTo>
                    <a:pt x="14" y="4"/>
                  </a:lnTo>
                  <a:lnTo>
                    <a:pt x="16" y="4"/>
                  </a:lnTo>
                  <a:lnTo>
                    <a:pt x="14" y="4"/>
                  </a:lnTo>
                  <a:lnTo>
                    <a:pt x="14" y="4"/>
                  </a:lnTo>
                  <a:lnTo>
                    <a:pt x="12" y="6"/>
                  </a:lnTo>
                  <a:lnTo>
                    <a:pt x="12" y="6"/>
                  </a:lnTo>
                  <a:lnTo>
                    <a:pt x="10" y="8"/>
                  </a:lnTo>
                  <a:lnTo>
                    <a:pt x="10" y="8"/>
                  </a:lnTo>
                  <a:lnTo>
                    <a:pt x="8" y="10"/>
                  </a:lnTo>
                  <a:lnTo>
                    <a:pt x="6" y="10"/>
                  </a:lnTo>
                  <a:lnTo>
                    <a:pt x="4" y="8"/>
                  </a:lnTo>
                  <a:lnTo>
                    <a:pt x="4" y="8"/>
                  </a:lnTo>
                  <a:lnTo>
                    <a:pt x="0" y="4"/>
                  </a:lnTo>
                  <a:lnTo>
                    <a:pt x="0" y="2"/>
                  </a:lnTo>
                  <a:lnTo>
                    <a:pt x="0" y="2"/>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83"/>
            <p:cNvSpPr>
              <a:spLocks/>
            </p:cNvSpPr>
            <p:nvPr/>
          </p:nvSpPr>
          <p:spPr bwMode="auto">
            <a:xfrm>
              <a:off x="8902700" y="3875088"/>
              <a:ext cx="79375" cy="111125"/>
            </a:xfrm>
            <a:custGeom>
              <a:avLst/>
              <a:gdLst/>
              <a:ahLst/>
              <a:cxnLst>
                <a:cxn ang="0">
                  <a:pos x="2" y="70"/>
                </a:cxn>
                <a:cxn ang="0">
                  <a:pos x="2" y="66"/>
                </a:cxn>
                <a:cxn ang="0">
                  <a:pos x="2" y="62"/>
                </a:cxn>
                <a:cxn ang="0">
                  <a:pos x="6" y="58"/>
                </a:cxn>
                <a:cxn ang="0">
                  <a:pos x="8" y="54"/>
                </a:cxn>
                <a:cxn ang="0">
                  <a:pos x="12" y="50"/>
                </a:cxn>
                <a:cxn ang="0">
                  <a:pos x="14" y="48"/>
                </a:cxn>
                <a:cxn ang="0">
                  <a:pos x="16" y="46"/>
                </a:cxn>
                <a:cxn ang="0">
                  <a:pos x="20" y="38"/>
                </a:cxn>
                <a:cxn ang="0">
                  <a:pos x="22" y="36"/>
                </a:cxn>
                <a:cxn ang="0">
                  <a:pos x="22" y="32"/>
                </a:cxn>
                <a:cxn ang="0">
                  <a:pos x="26" y="30"/>
                </a:cxn>
                <a:cxn ang="0">
                  <a:pos x="28" y="26"/>
                </a:cxn>
                <a:cxn ang="0">
                  <a:pos x="30" y="22"/>
                </a:cxn>
                <a:cxn ang="0">
                  <a:pos x="32" y="20"/>
                </a:cxn>
                <a:cxn ang="0">
                  <a:pos x="34" y="20"/>
                </a:cxn>
                <a:cxn ang="0">
                  <a:pos x="38" y="16"/>
                </a:cxn>
                <a:cxn ang="0">
                  <a:pos x="38" y="14"/>
                </a:cxn>
                <a:cxn ang="0">
                  <a:pos x="36" y="12"/>
                </a:cxn>
                <a:cxn ang="0">
                  <a:pos x="36" y="12"/>
                </a:cxn>
                <a:cxn ang="0">
                  <a:pos x="38" y="8"/>
                </a:cxn>
                <a:cxn ang="0">
                  <a:pos x="40" y="4"/>
                </a:cxn>
                <a:cxn ang="0">
                  <a:pos x="40" y="0"/>
                </a:cxn>
                <a:cxn ang="0">
                  <a:pos x="44" y="2"/>
                </a:cxn>
                <a:cxn ang="0">
                  <a:pos x="46" y="6"/>
                </a:cxn>
                <a:cxn ang="0">
                  <a:pos x="44" y="8"/>
                </a:cxn>
                <a:cxn ang="0">
                  <a:pos x="44" y="12"/>
                </a:cxn>
                <a:cxn ang="0">
                  <a:pos x="44" y="12"/>
                </a:cxn>
                <a:cxn ang="0">
                  <a:pos x="46" y="14"/>
                </a:cxn>
                <a:cxn ang="0">
                  <a:pos x="48" y="16"/>
                </a:cxn>
                <a:cxn ang="0">
                  <a:pos x="50" y="16"/>
                </a:cxn>
                <a:cxn ang="0">
                  <a:pos x="50" y="18"/>
                </a:cxn>
                <a:cxn ang="0">
                  <a:pos x="46" y="20"/>
                </a:cxn>
                <a:cxn ang="0">
                  <a:pos x="46" y="24"/>
                </a:cxn>
                <a:cxn ang="0">
                  <a:pos x="44" y="28"/>
                </a:cxn>
                <a:cxn ang="0">
                  <a:pos x="36" y="32"/>
                </a:cxn>
                <a:cxn ang="0">
                  <a:pos x="30" y="36"/>
                </a:cxn>
                <a:cxn ang="0">
                  <a:pos x="32" y="40"/>
                </a:cxn>
                <a:cxn ang="0">
                  <a:pos x="32" y="44"/>
                </a:cxn>
                <a:cxn ang="0">
                  <a:pos x="28" y="46"/>
                </a:cxn>
                <a:cxn ang="0">
                  <a:pos x="26" y="52"/>
                </a:cxn>
                <a:cxn ang="0">
                  <a:pos x="24" y="52"/>
                </a:cxn>
                <a:cxn ang="0">
                  <a:pos x="18" y="54"/>
                </a:cxn>
                <a:cxn ang="0">
                  <a:pos x="18" y="56"/>
                </a:cxn>
                <a:cxn ang="0">
                  <a:pos x="16" y="62"/>
                </a:cxn>
                <a:cxn ang="0">
                  <a:pos x="12" y="66"/>
                </a:cxn>
                <a:cxn ang="0">
                  <a:pos x="8" y="68"/>
                </a:cxn>
                <a:cxn ang="0">
                  <a:pos x="6" y="70"/>
                </a:cxn>
                <a:cxn ang="0">
                  <a:pos x="2" y="70"/>
                </a:cxn>
              </a:cxnLst>
              <a:rect l="0" t="0" r="r" b="b"/>
              <a:pathLst>
                <a:path w="50" h="70">
                  <a:moveTo>
                    <a:pt x="2" y="70"/>
                  </a:moveTo>
                  <a:lnTo>
                    <a:pt x="2" y="70"/>
                  </a:lnTo>
                  <a:lnTo>
                    <a:pt x="0" y="68"/>
                  </a:lnTo>
                  <a:lnTo>
                    <a:pt x="2" y="66"/>
                  </a:lnTo>
                  <a:lnTo>
                    <a:pt x="2" y="62"/>
                  </a:lnTo>
                  <a:lnTo>
                    <a:pt x="2" y="62"/>
                  </a:lnTo>
                  <a:lnTo>
                    <a:pt x="4" y="60"/>
                  </a:lnTo>
                  <a:lnTo>
                    <a:pt x="6" y="58"/>
                  </a:lnTo>
                  <a:lnTo>
                    <a:pt x="6" y="58"/>
                  </a:lnTo>
                  <a:lnTo>
                    <a:pt x="8" y="54"/>
                  </a:lnTo>
                  <a:lnTo>
                    <a:pt x="10" y="52"/>
                  </a:lnTo>
                  <a:lnTo>
                    <a:pt x="12" y="50"/>
                  </a:lnTo>
                  <a:lnTo>
                    <a:pt x="12" y="50"/>
                  </a:lnTo>
                  <a:lnTo>
                    <a:pt x="14" y="48"/>
                  </a:lnTo>
                  <a:lnTo>
                    <a:pt x="16" y="46"/>
                  </a:lnTo>
                  <a:lnTo>
                    <a:pt x="16" y="46"/>
                  </a:lnTo>
                  <a:lnTo>
                    <a:pt x="18" y="42"/>
                  </a:lnTo>
                  <a:lnTo>
                    <a:pt x="20" y="38"/>
                  </a:lnTo>
                  <a:lnTo>
                    <a:pt x="20" y="38"/>
                  </a:lnTo>
                  <a:lnTo>
                    <a:pt x="22" y="36"/>
                  </a:lnTo>
                  <a:lnTo>
                    <a:pt x="22" y="32"/>
                  </a:lnTo>
                  <a:lnTo>
                    <a:pt x="22" y="32"/>
                  </a:lnTo>
                  <a:lnTo>
                    <a:pt x="24" y="30"/>
                  </a:lnTo>
                  <a:lnTo>
                    <a:pt x="26" y="30"/>
                  </a:lnTo>
                  <a:lnTo>
                    <a:pt x="28" y="28"/>
                  </a:lnTo>
                  <a:lnTo>
                    <a:pt x="28" y="26"/>
                  </a:lnTo>
                  <a:lnTo>
                    <a:pt x="28" y="26"/>
                  </a:lnTo>
                  <a:lnTo>
                    <a:pt x="30" y="22"/>
                  </a:lnTo>
                  <a:lnTo>
                    <a:pt x="32" y="20"/>
                  </a:lnTo>
                  <a:lnTo>
                    <a:pt x="32" y="20"/>
                  </a:lnTo>
                  <a:lnTo>
                    <a:pt x="32" y="20"/>
                  </a:lnTo>
                  <a:lnTo>
                    <a:pt x="34" y="20"/>
                  </a:lnTo>
                  <a:lnTo>
                    <a:pt x="34" y="20"/>
                  </a:lnTo>
                  <a:lnTo>
                    <a:pt x="38" y="16"/>
                  </a:lnTo>
                  <a:lnTo>
                    <a:pt x="38" y="16"/>
                  </a:lnTo>
                  <a:lnTo>
                    <a:pt x="38" y="14"/>
                  </a:lnTo>
                  <a:lnTo>
                    <a:pt x="36" y="12"/>
                  </a:lnTo>
                  <a:lnTo>
                    <a:pt x="36" y="12"/>
                  </a:lnTo>
                  <a:lnTo>
                    <a:pt x="36" y="12"/>
                  </a:lnTo>
                  <a:lnTo>
                    <a:pt x="36" y="12"/>
                  </a:lnTo>
                  <a:lnTo>
                    <a:pt x="38" y="10"/>
                  </a:lnTo>
                  <a:lnTo>
                    <a:pt x="38" y="8"/>
                  </a:lnTo>
                  <a:lnTo>
                    <a:pt x="38" y="8"/>
                  </a:lnTo>
                  <a:lnTo>
                    <a:pt x="40" y="4"/>
                  </a:lnTo>
                  <a:lnTo>
                    <a:pt x="40" y="0"/>
                  </a:lnTo>
                  <a:lnTo>
                    <a:pt x="40" y="0"/>
                  </a:lnTo>
                  <a:lnTo>
                    <a:pt x="42" y="0"/>
                  </a:lnTo>
                  <a:lnTo>
                    <a:pt x="44" y="2"/>
                  </a:lnTo>
                  <a:lnTo>
                    <a:pt x="44" y="2"/>
                  </a:lnTo>
                  <a:lnTo>
                    <a:pt x="46" y="6"/>
                  </a:lnTo>
                  <a:lnTo>
                    <a:pt x="44" y="8"/>
                  </a:lnTo>
                  <a:lnTo>
                    <a:pt x="44" y="8"/>
                  </a:lnTo>
                  <a:lnTo>
                    <a:pt x="44" y="10"/>
                  </a:lnTo>
                  <a:lnTo>
                    <a:pt x="44" y="12"/>
                  </a:lnTo>
                  <a:lnTo>
                    <a:pt x="44" y="12"/>
                  </a:lnTo>
                  <a:lnTo>
                    <a:pt x="44" y="12"/>
                  </a:lnTo>
                  <a:lnTo>
                    <a:pt x="46" y="12"/>
                  </a:lnTo>
                  <a:lnTo>
                    <a:pt x="46" y="14"/>
                  </a:lnTo>
                  <a:lnTo>
                    <a:pt x="46" y="14"/>
                  </a:lnTo>
                  <a:lnTo>
                    <a:pt x="48" y="16"/>
                  </a:lnTo>
                  <a:lnTo>
                    <a:pt x="48" y="16"/>
                  </a:lnTo>
                  <a:lnTo>
                    <a:pt x="50" y="16"/>
                  </a:lnTo>
                  <a:lnTo>
                    <a:pt x="50" y="18"/>
                  </a:lnTo>
                  <a:lnTo>
                    <a:pt x="50" y="18"/>
                  </a:lnTo>
                  <a:lnTo>
                    <a:pt x="48" y="20"/>
                  </a:lnTo>
                  <a:lnTo>
                    <a:pt x="46" y="20"/>
                  </a:lnTo>
                  <a:lnTo>
                    <a:pt x="46" y="20"/>
                  </a:lnTo>
                  <a:lnTo>
                    <a:pt x="46" y="24"/>
                  </a:lnTo>
                  <a:lnTo>
                    <a:pt x="46" y="26"/>
                  </a:lnTo>
                  <a:lnTo>
                    <a:pt x="44" y="28"/>
                  </a:lnTo>
                  <a:lnTo>
                    <a:pt x="44" y="28"/>
                  </a:lnTo>
                  <a:lnTo>
                    <a:pt x="36" y="32"/>
                  </a:lnTo>
                  <a:lnTo>
                    <a:pt x="30" y="36"/>
                  </a:lnTo>
                  <a:lnTo>
                    <a:pt x="30" y="36"/>
                  </a:lnTo>
                  <a:lnTo>
                    <a:pt x="30" y="38"/>
                  </a:lnTo>
                  <a:lnTo>
                    <a:pt x="32" y="40"/>
                  </a:lnTo>
                  <a:lnTo>
                    <a:pt x="32" y="40"/>
                  </a:lnTo>
                  <a:lnTo>
                    <a:pt x="32" y="44"/>
                  </a:lnTo>
                  <a:lnTo>
                    <a:pt x="28" y="46"/>
                  </a:lnTo>
                  <a:lnTo>
                    <a:pt x="28" y="46"/>
                  </a:lnTo>
                  <a:lnTo>
                    <a:pt x="28" y="50"/>
                  </a:lnTo>
                  <a:lnTo>
                    <a:pt x="26" y="52"/>
                  </a:lnTo>
                  <a:lnTo>
                    <a:pt x="24" y="52"/>
                  </a:lnTo>
                  <a:lnTo>
                    <a:pt x="24" y="52"/>
                  </a:lnTo>
                  <a:lnTo>
                    <a:pt x="20" y="54"/>
                  </a:lnTo>
                  <a:lnTo>
                    <a:pt x="18" y="54"/>
                  </a:lnTo>
                  <a:lnTo>
                    <a:pt x="18" y="56"/>
                  </a:lnTo>
                  <a:lnTo>
                    <a:pt x="18" y="56"/>
                  </a:lnTo>
                  <a:lnTo>
                    <a:pt x="18" y="60"/>
                  </a:lnTo>
                  <a:lnTo>
                    <a:pt x="16" y="62"/>
                  </a:lnTo>
                  <a:lnTo>
                    <a:pt x="16" y="62"/>
                  </a:lnTo>
                  <a:lnTo>
                    <a:pt x="12" y="66"/>
                  </a:lnTo>
                  <a:lnTo>
                    <a:pt x="12" y="66"/>
                  </a:lnTo>
                  <a:lnTo>
                    <a:pt x="8" y="68"/>
                  </a:lnTo>
                  <a:lnTo>
                    <a:pt x="8" y="68"/>
                  </a:lnTo>
                  <a:lnTo>
                    <a:pt x="6" y="70"/>
                  </a:lnTo>
                  <a:lnTo>
                    <a:pt x="4" y="70"/>
                  </a:lnTo>
                  <a:lnTo>
                    <a:pt x="2" y="70"/>
                  </a:lnTo>
                  <a:lnTo>
                    <a:pt x="2" y="70"/>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84"/>
            <p:cNvSpPr>
              <a:spLocks/>
            </p:cNvSpPr>
            <p:nvPr/>
          </p:nvSpPr>
          <p:spPr bwMode="auto">
            <a:xfrm>
              <a:off x="9105900" y="4665663"/>
              <a:ext cx="133350" cy="76200"/>
            </a:xfrm>
            <a:custGeom>
              <a:avLst/>
              <a:gdLst/>
              <a:ahLst/>
              <a:cxnLst>
                <a:cxn ang="0">
                  <a:pos x="4" y="42"/>
                </a:cxn>
                <a:cxn ang="0">
                  <a:pos x="4" y="40"/>
                </a:cxn>
                <a:cxn ang="0">
                  <a:pos x="2" y="38"/>
                </a:cxn>
                <a:cxn ang="0">
                  <a:pos x="4" y="32"/>
                </a:cxn>
                <a:cxn ang="0">
                  <a:pos x="8" y="28"/>
                </a:cxn>
                <a:cxn ang="0">
                  <a:pos x="12" y="26"/>
                </a:cxn>
                <a:cxn ang="0">
                  <a:pos x="16" y="26"/>
                </a:cxn>
                <a:cxn ang="0">
                  <a:pos x="22" y="22"/>
                </a:cxn>
                <a:cxn ang="0">
                  <a:pos x="24" y="20"/>
                </a:cxn>
                <a:cxn ang="0">
                  <a:pos x="30" y="18"/>
                </a:cxn>
                <a:cxn ang="0">
                  <a:pos x="36" y="12"/>
                </a:cxn>
                <a:cxn ang="0">
                  <a:pos x="42" y="10"/>
                </a:cxn>
                <a:cxn ang="0">
                  <a:pos x="50" y="4"/>
                </a:cxn>
                <a:cxn ang="0">
                  <a:pos x="58" y="4"/>
                </a:cxn>
                <a:cxn ang="0">
                  <a:pos x="62" y="4"/>
                </a:cxn>
                <a:cxn ang="0">
                  <a:pos x="70" y="2"/>
                </a:cxn>
                <a:cxn ang="0">
                  <a:pos x="78" y="0"/>
                </a:cxn>
                <a:cxn ang="0">
                  <a:pos x="80" y="2"/>
                </a:cxn>
                <a:cxn ang="0">
                  <a:pos x="82" y="2"/>
                </a:cxn>
                <a:cxn ang="0">
                  <a:pos x="82" y="4"/>
                </a:cxn>
                <a:cxn ang="0">
                  <a:pos x="78" y="8"/>
                </a:cxn>
                <a:cxn ang="0">
                  <a:pos x="74" y="12"/>
                </a:cxn>
                <a:cxn ang="0">
                  <a:pos x="66" y="12"/>
                </a:cxn>
                <a:cxn ang="0">
                  <a:pos x="60" y="16"/>
                </a:cxn>
                <a:cxn ang="0">
                  <a:pos x="58" y="16"/>
                </a:cxn>
                <a:cxn ang="0">
                  <a:pos x="54" y="16"/>
                </a:cxn>
                <a:cxn ang="0">
                  <a:pos x="52" y="18"/>
                </a:cxn>
                <a:cxn ang="0">
                  <a:pos x="46" y="22"/>
                </a:cxn>
                <a:cxn ang="0">
                  <a:pos x="44" y="24"/>
                </a:cxn>
                <a:cxn ang="0">
                  <a:pos x="42" y="26"/>
                </a:cxn>
                <a:cxn ang="0">
                  <a:pos x="40" y="30"/>
                </a:cxn>
                <a:cxn ang="0">
                  <a:pos x="38" y="32"/>
                </a:cxn>
                <a:cxn ang="0">
                  <a:pos x="34" y="34"/>
                </a:cxn>
                <a:cxn ang="0">
                  <a:pos x="30" y="38"/>
                </a:cxn>
                <a:cxn ang="0">
                  <a:pos x="28" y="40"/>
                </a:cxn>
                <a:cxn ang="0">
                  <a:pos x="22" y="42"/>
                </a:cxn>
                <a:cxn ang="0">
                  <a:pos x="20" y="42"/>
                </a:cxn>
                <a:cxn ang="0">
                  <a:pos x="18" y="44"/>
                </a:cxn>
                <a:cxn ang="0">
                  <a:pos x="14" y="46"/>
                </a:cxn>
                <a:cxn ang="0">
                  <a:pos x="2" y="48"/>
                </a:cxn>
                <a:cxn ang="0">
                  <a:pos x="0" y="46"/>
                </a:cxn>
                <a:cxn ang="0">
                  <a:pos x="4" y="42"/>
                </a:cxn>
              </a:cxnLst>
              <a:rect l="0" t="0" r="r" b="b"/>
              <a:pathLst>
                <a:path w="84" h="48">
                  <a:moveTo>
                    <a:pt x="4" y="42"/>
                  </a:moveTo>
                  <a:lnTo>
                    <a:pt x="4" y="42"/>
                  </a:lnTo>
                  <a:lnTo>
                    <a:pt x="6" y="42"/>
                  </a:lnTo>
                  <a:lnTo>
                    <a:pt x="4" y="40"/>
                  </a:lnTo>
                  <a:lnTo>
                    <a:pt x="4" y="40"/>
                  </a:lnTo>
                  <a:lnTo>
                    <a:pt x="2" y="38"/>
                  </a:lnTo>
                  <a:lnTo>
                    <a:pt x="4" y="32"/>
                  </a:lnTo>
                  <a:lnTo>
                    <a:pt x="4" y="32"/>
                  </a:lnTo>
                  <a:lnTo>
                    <a:pt x="6" y="30"/>
                  </a:lnTo>
                  <a:lnTo>
                    <a:pt x="8" y="28"/>
                  </a:lnTo>
                  <a:lnTo>
                    <a:pt x="8" y="28"/>
                  </a:lnTo>
                  <a:lnTo>
                    <a:pt x="12" y="26"/>
                  </a:lnTo>
                  <a:lnTo>
                    <a:pt x="16" y="26"/>
                  </a:lnTo>
                  <a:lnTo>
                    <a:pt x="16" y="26"/>
                  </a:lnTo>
                  <a:lnTo>
                    <a:pt x="20" y="24"/>
                  </a:lnTo>
                  <a:lnTo>
                    <a:pt x="22" y="22"/>
                  </a:lnTo>
                  <a:lnTo>
                    <a:pt x="22" y="22"/>
                  </a:lnTo>
                  <a:lnTo>
                    <a:pt x="24" y="20"/>
                  </a:lnTo>
                  <a:lnTo>
                    <a:pt x="30" y="18"/>
                  </a:lnTo>
                  <a:lnTo>
                    <a:pt x="30" y="18"/>
                  </a:lnTo>
                  <a:lnTo>
                    <a:pt x="32" y="16"/>
                  </a:lnTo>
                  <a:lnTo>
                    <a:pt x="36" y="12"/>
                  </a:lnTo>
                  <a:lnTo>
                    <a:pt x="36" y="12"/>
                  </a:lnTo>
                  <a:lnTo>
                    <a:pt x="42" y="10"/>
                  </a:lnTo>
                  <a:lnTo>
                    <a:pt x="46" y="6"/>
                  </a:lnTo>
                  <a:lnTo>
                    <a:pt x="50" y="4"/>
                  </a:lnTo>
                  <a:lnTo>
                    <a:pt x="50" y="4"/>
                  </a:lnTo>
                  <a:lnTo>
                    <a:pt x="58" y="4"/>
                  </a:lnTo>
                  <a:lnTo>
                    <a:pt x="62" y="4"/>
                  </a:lnTo>
                  <a:lnTo>
                    <a:pt x="62" y="4"/>
                  </a:lnTo>
                  <a:lnTo>
                    <a:pt x="66" y="2"/>
                  </a:lnTo>
                  <a:lnTo>
                    <a:pt x="70" y="2"/>
                  </a:lnTo>
                  <a:lnTo>
                    <a:pt x="70" y="2"/>
                  </a:lnTo>
                  <a:lnTo>
                    <a:pt x="78" y="0"/>
                  </a:lnTo>
                  <a:lnTo>
                    <a:pt x="78" y="0"/>
                  </a:lnTo>
                  <a:lnTo>
                    <a:pt x="80" y="2"/>
                  </a:lnTo>
                  <a:lnTo>
                    <a:pt x="82" y="2"/>
                  </a:lnTo>
                  <a:lnTo>
                    <a:pt x="82" y="2"/>
                  </a:lnTo>
                  <a:lnTo>
                    <a:pt x="84" y="2"/>
                  </a:lnTo>
                  <a:lnTo>
                    <a:pt x="82" y="4"/>
                  </a:lnTo>
                  <a:lnTo>
                    <a:pt x="82" y="4"/>
                  </a:lnTo>
                  <a:lnTo>
                    <a:pt x="78" y="8"/>
                  </a:lnTo>
                  <a:lnTo>
                    <a:pt x="78" y="8"/>
                  </a:lnTo>
                  <a:lnTo>
                    <a:pt x="74" y="12"/>
                  </a:lnTo>
                  <a:lnTo>
                    <a:pt x="66" y="12"/>
                  </a:lnTo>
                  <a:lnTo>
                    <a:pt x="66" y="12"/>
                  </a:lnTo>
                  <a:lnTo>
                    <a:pt x="62" y="14"/>
                  </a:lnTo>
                  <a:lnTo>
                    <a:pt x="60" y="16"/>
                  </a:lnTo>
                  <a:lnTo>
                    <a:pt x="60" y="16"/>
                  </a:lnTo>
                  <a:lnTo>
                    <a:pt x="58" y="16"/>
                  </a:lnTo>
                  <a:lnTo>
                    <a:pt x="56" y="16"/>
                  </a:lnTo>
                  <a:lnTo>
                    <a:pt x="54" y="16"/>
                  </a:lnTo>
                  <a:lnTo>
                    <a:pt x="52" y="18"/>
                  </a:lnTo>
                  <a:lnTo>
                    <a:pt x="52" y="18"/>
                  </a:lnTo>
                  <a:lnTo>
                    <a:pt x="50" y="20"/>
                  </a:lnTo>
                  <a:lnTo>
                    <a:pt x="46" y="22"/>
                  </a:lnTo>
                  <a:lnTo>
                    <a:pt x="46" y="22"/>
                  </a:lnTo>
                  <a:lnTo>
                    <a:pt x="44" y="24"/>
                  </a:lnTo>
                  <a:lnTo>
                    <a:pt x="42" y="24"/>
                  </a:lnTo>
                  <a:lnTo>
                    <a:pt x="42" y="26"/>
                  </a:lnTo>
                  <a:lnTo>
                    <a:pt x="42" y="26"/>
                  </a:lnTo>
                  <a:lnTo>
                    <a:pt x="40" y="30"/>
                  </a:lnTo>
                  <a:lnTo>
                    <a:pt x="38" y="32"/>
                  </a:lnTo>
                  <a:lnTo>
                    <a:pt x="38" y="32"/>
                  </a:lnTo>
                  <a:lnTo>
                    <a:pt x="36" y="34"/>
                  </a:lnTo>
                  <a:lnTo>
                    <a:pt x="34" y="34"/>
                  </a:lnTo>
                  <a:lnTo>
                    <a:pt x="32" y="36"/>
                  </a:lnTo>
                  <a:lnTo>
                    <a:pt x="30" y="38"/>
                  </a:lnTo>
                  <a:lnTo>
                    <a:pt x="30" y="38"/>
                  </a:lnTo>
                  <a:lnTo>
                    <a:pt x="28" y="40"/>
                  </a:lnTo>
                  <a:lnTo>
                    <a:pt x="26" y="42"/>
                  </a:lnTo>
                  <a:lnTo>
                    <a:pt x="22" y="42"/>
                  </a:lnTo>
                  <a:lnTo>
                    <a:pt x="22" y="42"/>
                  </a:lnTo>
                  <a:lnTo>
                    <a:pt x="20" y="42"/>
                  </a:lnTo>
                  <a:lnTo>
                    <a:pt x="20" y="44"/>
                  </a:lnTo>
                  <a:lnTo>
                    <a:pt x="18" y="44"/>
                  </a:lnTo>
                  <a:lnTo>
                    <a:pt x="14" y="46"/>
                  </a:lnTo>
                  <a:lnTo>
                    <a:pt x="14" y="46"/>
                  </a:lnTo>
                  <a:lnTo>
                    <a:pt x="2" y="48"/>
                  </a:lnTo>
                  <a:lnTo>
                    <a:pt x="2" y="48"/>
                  </a:lnTo>
                  <a:lnTo>
                    <a:pt x="0" y="48"/>
                  </a:lnTo>
                  <a:lnTo>
                    <a:pt x="0" y="46"/>
                  </a:lnTo>
                  <a:lnTo>
                    <a:pt x="4" y="42"/>
                  </a:lnTo>
                  <a:lnTo>
                    <a:pt x="4" y="42"/>
                  </a:lnTo>
                  <a:close/>
                </a:path>
              </a:pathLst>
            </a:custGeom>
            <a:solidFill>
              <a:srgbClr val="DFC8C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85"/>
            <p:cNvSpPr>
              <a:spLocks/>
            </p:cNvSpPr>
            <p:nvPr/>
          </p:nvSpPr>
          <p:spPr bwMode="auto">
            <a:xfrm>
              <a:off x="9188450" y="4637088"/>
              <a:ext cx="41275" cy="15875"/>
            </a:xfrm>
            <a:custGeom>
              <a:avLst/>
              <a:gdLst/>
              <a:ahLst/>
              <a:cxnLst>
                <a:cxn ang="0">
                  <a:pos x="0" y="10"/>
                </a:cxn>
                <a:cxn ang="0">
                  <a:pos x="0" y="10"/>
                </a:cxn>
                <a:cxn ang="0">
                  <a:pos x="4" y="4"/>
                </a:cxn>
                <a:cxn ang="0">
                  <a:pos x="4" y="4"/>
                </a:cxn>
                <a:cxn ang="0">
                  <a:pos x="6" y="2"/>
                </a:cxn>
                <a:cxn ang="0">
                  <a:pos x="8" y="2"/>
                </a:cxn>
                <a:cxn ang="0">
                  <a:pos x="8" y="2"/>
                </a:cxn>
                <a:cxn ang="0">
                  <a:pos x="12" y="2"/>
                </a:cxn>
                <a:cxn ang="0">
                  <a:pos x="14" y="2"/>
                </a:cxn>
                <a:cxn ang="0">
                  <a:pos x="14" y="2"/>
                </a:cxn>
                <a:cxn ang="0">
                  <a:pos x="16" y="0"/>
                </a:cxn>
                <a:cxn ang="0">
                  <a:pos x="20" y="0"/>
                </a:cxn>
                <a:cxn ang="0">
                  <a:pos x="20" y="0"/>
                </a:cxn>
                <a:cxn ang="0">
                  <a:pos x="24" y="4"/>
                </a:cxn>
                <a:cxn ang="0">
                  <a:pos x="26" y="4"/>
                </a:cxn>
                <a:cxn ang="0">
                  <a:pos x="26" y="6"/>
                </a:cxn>
                <a:cxn ang="0">
                  <a:pos x="26" y="6"/>
                </a:cxn>
                <a:cxn ang="0">
                  <a:pos x="24" y="8"/>
                </a:cxn>
                <a:cxn ang="0">
                  <a:pos x="24" y="10"/>
                </a:cxn>
                <a:cxn ang="0">
                  <a:pos x="24" y="8"/>
                </a:cxn>
                <a:cxn ang="0">
                  <a:pos x="24" y="8"/>
                </a:cxn>
                <a:cxn ang="0">
                  <a:pos x="18" y="8"/>
                </a:cxn>
                <a:cxn ang="0">
                  <a:pos x="14" y="10"/>
                </a:cxn>
                <a:cxn ang="0">
                  <a:pos x="14" y="10"/>
                </a:cxn>
                <a:cxn ang="0">
                  <a:pos x="12" y="10"/>
                </a:cxn>
                <a:cxn ang="0">
                  <a:pos x="6" y="10"/>
                </a:cxn>
                <a:cxn ang="0">
                  <a:pos x="6" y="10"/>
                </a:cxn>
                <a:cxn ang="0">
                  <a:pos x="0" y="10"/>
                </a:cxn>
                <a:cxn ang="0">
                  <a:pos x="0" y="10"/>
                </a:cxn>
                <a:cxn ang="0">
                  <a:pos x="0" y="10"/>
                </a:cxn>
                <a:cxn ang="0">
                  <a:pos x="0" y="10"/>
                </a:cxn>
              </a:cxnLst>
              <a:rect l="0" t="0" r="r" b="b"/>
              <a:pathLst>
                <a:path w="26" h="10">
                  <a:moveTo>
                    <a:pt x="0" y="10"/>
                  </a:moveTo>
                  <a:lnTo>
                    <a:pt x="0" y="10"/>
                  </a:lnTo>
                  <a:lnTo>
                    <a:pt x="4" y="4"/>
                  </a:lnTo>
                  <a:lnTo>
                    <a:pt x="4" y="4"/>
                  </a:lnTo>
                  <a:lnTo>
                    <a:pt x="6" y="2"/>
                  </a:lnTo>
                  <a:lnTo>
                    <a:pt x="8" y="2"/>
                  </a:lnTo>
                  <a:lnTo>
                    <a:pt x="8" y="2"/>
                  </a:lnTo>
                  <a:lnTo>
                    <a:pt x="12" y="2"/>
                  </a:lnTo>
                  <a:lnTo>
                    <a:pt x="14" y="2"/>
                  </a:lnTo>
                  <a:lnTo>
                    <a:pt x="14" y="2"/>
                  </a:lnTo>
                  <a:lnTo>
                    <a:pt x="16" y="0"/>
                  </a:lnTo>
                  <a:lnTo>
                    <a:pt x="20" y="0"/>
                  </a:lnTo>
                  <a:lnTo>
                    <a:pt x="20" y="0"/>
                  </a:lnTo>
                  <a:lnTo>
                    <a:pt x="24" y="4"/>
                  </a:lnTo>
                  <a:lnTo>
                    <a:pt x="26" y="4"/>
                  </a:lnTo>
                  <a:lnTo>
                    <a:pt x="26" y="6"/>
                  </a:lnTo>
                  <a:lnTo>
                    <a:pt x="26" y="6"/>
                  </a:lnTo>
                  <a:lnTo>
                    <a:pt x="24" y="8"/>
                  </a:lnTo>
                  <a:lnTo>
                    <a:pt x="24" y="10"/>
                  </a:lnTo>
                  <a:lnTo>
                    <a:pt x="24" y="8"/>
                  </a:lnTo>
                  <a:lnTo>
                    <a:pt x="24" y="8"/>
                  </a:lnTo>
                  <a:lnTo>
                    <a:pt x="18" y="8"/>
                  </a:lnTo>
                  <a:lnTo>
                    <a:pt x="14" y="10"/>
                  </a:lnTo>
                  <a:lnTo>
                    <a:pt x="14" y="10"/>
                  </a:lnTo>
                  <a:lnTo>
                    <a:pt x="12" y="10"/>
                  </a:lnTo>
                  <a:lnTo>
                    <a:pt x="6" y="10"/>
                  </a:lnTo>
                  <a:lnTo>
                    <a:pt x="6" y="10"/>
                  </a:lnTo>
                  <a:lnTo>
                    <a:pt x="0" y="10"/>
                  </a:lnTo>
                  <a:lnTo>
                    <a:pt x="0" y="10"/>
                  </a:lnTo>
                  <a:lnTo>
                    <a:pt x="0" y="10"/>
                  </a:lnTo>
                  <a:lnTo>
                    <a:pt x="0" y="10"/>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86"/>
            <p:cNvSpPr>
              <a:spLocks/>
            </p:cNvSpPr>
            <p:nvPr/>
          </p:nvSpPr>
          <p:spPr bwMode="auto">
            <a:xfrm>
              <a:off x="8978900" y="4652963"/>
              <a:ext cx="130175" cy="34925"/>
            </a:xfrm>
            <a:custGeom>
              <a:avLst/>
              <a:gdLst/>
              <a:ahLst/>
              <a:cxnLst>
                <a:cxn ang="0">
                  <a:pos x="0" y="12"/>
                </a:cxn>
                <a:cxn ang="0">
                  <a:pos x="2" y="10"/>
                </a:cxn>
                <a:cxn ang="0">
                  <a:pos x="2" y="8"/>
                </a:cxn>
                <a:cxn ang="0">
                  <a:pos x="4" y="8"/>
                </a:cxn>
                <a:cxn ang="0">
                  <a:pos x="6" y="8"/>
                </a:cxn>
                <a:cxn ang="0">
                  <a:pos x="6" y="8"/>
                </a:cxn>
                <a:cxn ang="0">
                  <a:pos x="8" y="6"/>
                </a:cxn>
                <a:cxn ang="0">
                  <a:pos x="10" y="4"/>
                </a:cxn>
                <a:cxn ang="0">
                  <a:pos x="14" y="6"/>
                </a:cxn>
                <a:cxn ang="0">
                  <a:pos x="16" y="8"/>
                </a:cxn>
                <a:cxn ang="0">
                  <a:pos x="20" y="8"/>
                </a:cxn>
                <a:cxn ang="0">
                  <a:pos x="22" y="8"/>
                </a:cxn>
                <a:cxn ang="0">
                  <a:pos x="24" y="8"/>
                </a:cxn>
                <a:cxn ang="0">
                  <a:pos x="30" y="8"/>
                </a:cxn>
                <a:cxn ang="0">
                  <a:pos x="32" y="8"/>
                </a:cxn>
                <a:cxn ang="0">
                  <a:pos x="38" y="8"/>
                </a:cxn>
                <a:cxn ang="0">
                  <a:pos x="42" y="8"/>
                </a:cxn>
                <a:cxn ang="0">
                  <a:pos x="44" y="10"/>
                </a:cxn>
                <a:cxn ang="0">
                  <a:pos x="50" y="10"/>
                </a:cxn>
                <a:cxn ang="0">
                  <a:pos x="52" y="12"/>
                </a:cxn>
                <a:cxn ang="0">
                  <a:pos x="54" y="10"/>
                </a:cxn>
                <a:cxn ang="0">
                  <a:pos x="54" y="8"/>
                </a:cxn>
                <a:cxn ang="0">
                  <a:pos x="58" y="8"/>
                </a:cxn>
                <a:cxn ang="0">
                  <a:pos x="68" y="6"/>
                </a:cxn>
                <a:cxn ang="0">
                  <a:pos x="74" y="4"/>
                </a:cxn>
                <a:cxn ang="0">
                  <a:pos x="76" y="4"/>
                </a:cxn>
                <a:cxn ang="0">
                  <a:pos x="72" y="2"/>
                </a:cxn>
                <a:cxn ang="0">
                  <a:pos x="72" y="0"/>
                </a:cxn>
                <a:cxn ang="0">
                  <a:pos x="76" y="0"/>
                </a:cxn>
                <a:cxn ang="0">
                  <a:pos x="80" y="2"/>
                </a:cxn>
                <a:cxn ang="0">
                  <a:pos x="82" y="6"/>
                </a:cxn>
                <a:cxn ang="0">
                  <a:pos x="80" y="8"/>
                </a:cxn>
                <a:cxn ang="0">
                  <a:pos x="78" y="8"/>
                </a:cxn>
                <a:cxn ang="0">
                  <a:pos x="78" y="10"/>
                </a:cxn>
                <a:cxn ang="0">
                  <a:pos x="76" y="10"/>
                </a:cxn>
                <a:cxn ang="0">
                  <a:pos x="74" y="12"/>
                </a:cxn>
                <a:cxn ang="0">
                  <a:pos x="72" y="14"/>
                </a:cxn>
                <a:cxn ang="0">
                  <a:pos x="70" y="14"/>
                </a:cxn>
                <a:cxn ang="0">
                  <a:pos x="70" y="16"/>
                </a:cxn>
                <a:cxn ang="0">
                  <a:pos x="68" y="16"/>
                </a:cxn>
                <a:cxn ang="0">
                  <a:pos x="66" y="18"/>
                </a:cxn>
                <a:cxn ang="0">
                  <a:pos x="62" y="18"/>
                </a:cxn>
                <a:cxn ang="0">
                  <a:pos x="60" y="18"/>
                </a:cxn>
                <a:cxn ang="0">
                  <a:pos x="58" y="20"/>
                </a:cxn>
                <a:cxn ang="0">
                  <a:pos x="54" y="18"/>
                </a:cxn>
                <a:cxn ang="0">
                  <a:pos x="46" y="18"/>
                </a:cxn>
                <a:cxn ang="0">
                  <a:pos x="42" y="22"/>
                </a:cxn>
                <a:cxn ang="0">
                  <a:pos x="40" y="22"/>
                </a:cxn>
                <a:cxn ang="0">
                  <a:pos x="34" y="22"/>
                </a:cxn>
                <a:cxn ang="0">
                  <a:pos x="30" y="22"/>
                </a:cxn>
                <a:cxn ang="0">
                  <a:pos x="24" y="22"/>
                </a:cxn>
                <a:cxn ang="0">
                  <a:pos x="16" y="18"/>
                </a:cxn>
                <a:cxn ang="0">
                  <a:pos x="12" y="18"/>
                </a:cxn>
                <a:cxn ang="0">
                  <a:pos x="8" y="18"/>
                </a:cxn>
                <a:cxn ang="0">
                  <a:pos x="4" y="18"/>
                </a:cxn>
                <a:cxn ang="0">
                  <a:pos x="0" y="18"/>
                </a:cxn>
                <a:cxn ang="0">
                  <a:pos x="2" y="16"/>
                </a:cxn>
                <a:cxn ang="0">
                  <a:pos x="0" y="12"/>
                </a:cxn>
              </a:cxnLst>
              <a:rect l="0" t="0" r="r" b="b"/>
              <a:pathLst>
                <a:path w="82" h="22">
                  <a:moveTo>
                    <a:pt x="0" y="12"/>
                  </a:moveTo>
                  <a:lnTo>
                    <a:pt x="0" y="12"/>
                  </a:lnTo>
                  <a:lnTo>
                    <a:pt x="0" y="10"/>
                  </a:lnTo>
                  <a:lnTo>
                    <a:pt x="2" y="10"/>
                  </a:lnTo>
                  <a:lnTo>
                    <a:pt x="2" y="10"/>
                  </a:lnTo>
                  <a:lnTo>
                    <a:pt x="2" y="8"/>
                  </a:lnTo>
                  <a:lnTo>
                    <a:pt x="2" y="8"/>
                  </a:lnTo>
                  <a:lnTo>
                    <a:pt x="4" y="8"/>
                  </a:lnTo>
                  <a:lnTo>
                    <a:pt x="4" y="8"/>
                  </a:lnTo>
                  <a:lnTo>
                    <a:pt x="6" y="8"/>
                  </a:lnTo>
                  <a:lnTo>
                    <a:pt x="6" y="8"/>
                  </a:lnTo>
                  <a:lnTo>
                    <a:pt x="6" y="8"/>
                  </a:lnTo>
                  <a:lnTo>
                    <a:pt x="6" y="6"/>
                  </a:lnTo>
                  <a:lnTo>
                    <a:pt x="8" y="6"/>
                  </a:lnTo>
                  <a:lnTo>
                    <a:pt x="10" y="4"/>
                  </a:lnTo>
                  <a:lnTo>
                    <a:pt x="10" y="4"/>
                  </a:lnTo>
                  <a:lnTo>
                    <a:pt x="12" y="6"/>
                  </a:lnTo>
                  <a:lnTo>
                    <a:pt x="14" y="6"/>
                  </a:lnTo>
                  <a:lnTo>
                    <a:pt x="14" y="6"/>
                  </a:lnTo>
                  <a:lnTo>
                    <a:pt x="16" y="8"/>
                  </a:lnTo>
                  <a:lnTo>
                    <a:pt x="18" y="8"/>
                  </a:lnTo>
                  <a:lnTo>
                    <a:pt x="20" y="8"/>
                  </a:lnTo>
                  <a:lnTo>
                    <a:pt x="20" y="8"/>
                  </a:lnTo>
                  <a:lnTo>
                    <a:pt x="22" y="8"/>
                  </a:lnTo>
                  <a:lnTo>
                    <a:pt x="24" y="8"/>
                  </a:lnTo>
                  <a:lnTo>
                    <a:pt x="24" y="8"/>
                  </a:lnTo>
                  <a:lnTo>
                    <a:pt x="28" y="8"/>
                  </a:lnTo>
                  <a:lnTo>
                    <a:pt x="30" y="8"/>
                  </a:lnTo>
                  <a:lnTo>
                    <a:pt x="32" y="8"/>
                  </a:lnTo>
                  <a:lnTo>
                    <a:pt x="32" y="8"/>
                  </a:lnTo>
                  <a:lnTo>
                    <a:pt x="36" y="6"/>
                  </a:lnTo>
                  <a:lnTo>
                    <a:pt x="38" y="8"/>
                  </a:lnTo>
                  <a:lnTo>
                    <a:pt x="38" y="8"/>
                  </a:lnTo>
                  <a:lnTo>
                    <a:pt x="42" y="8"/>
                  </a:lnTo>
                  <a:lnTo>
                    <a:pt x="44" y="10"/>
                  </a:lnTo>
                  <a:lnTo>
                    <a:pt x="44" y="10"/>
                  </a:lnTo>
                  <a:lnTo>
                    <a:pt x="46" y="10"/>
                  </a:lnTo>
                  <a:lnTo>
                    <a:pt x="50" y="10"/>
                  </a:lnTo>
                  <a:lnTo>
                    <a:pt x="50" y="10"/>
                  </a:lnTo>
                  <a:lnTo>
                    <a:pt x="52" y="12"/>
                  </a:lnTo>
                  <a:lnTo>
                    <a:pt x="52" y="10"/>
                  </a:lnTo>
                  <a:lnTo>
                    <a:pt x="54" y="10"/>
                  </a:lnTo>
                  <a:lnTo>
                    <a:pt x="54" y="10"/>
                  </a:lnTo>
                  <a:lnTo>
                    <a:pt x="54" y="8"/>
                  </a:lnTo>
                  <a:lnTo>
                    <a:pt x="58" y="8"/>
                  </a:lnTo>
                  <a:lnTo>
                    <a:pt x="58" y="8"/>
                  </a:lnTo>
                  <a:lnTo>
                    <a:pt x="62" y="6"/>
                  </a:lnTo>
                  <a:lnTo>
                    <a:pt x="68" y="6"/>
                  </a:lnTo>
                  <a:lnTo>
                    <a:pt x="68" y="6"/>
                  </a:lnTo>
                  <a:lnTo>
                    <a:pt x="74" y="4"/>
                  </a:lnTo>
                  <a:lnTo>
                    <a:pt x="76" y="4"/>
                  </a:lnTo>
                  <a:lnTo>
                    <a:pt x="76" y="4"/>
                  </a:lnTo>
                  <a:lnTo>
                    <a:pt x="74" y="2"/>
                  </a:lnTo>
                  <a:lnTo>
                    <a:pt x="72" y="2"/>
                  </a:lnTo>
                  <a:lnTo>
                    <a:pt x="72" y="2"/>
                  </a:lnTo>
                  <a:lnTo>
                    <a:pt x="72" y="0"/>
                  </a:lnTo>
                  <a:lnTo>
                    <a:pt x="76" y="0"/>
                  </a:lnTo>
                  <a:lnTo>
                    <a:pt x="76" y="0"/>
                  </a:lnTo>
                  <a:lnTo>
                    <a:pt x="80" y="0"/>
                  </a:lnTo>
                  <a:lnTo>
                    <a:pt x="80" y="2"/>
                  </a:lnTo>
                  <a:lnTo>
                    <a:pt x="80" y="2"/>
                  </a:lnTo>
                  <a:lnTo>
                    <a:pt x="82" y="6"/>
                  </a:lnTo>
                  <a:lnTo>
                    <a:pt x="80" y="8"/>
                  </a:lnTo>
                  <a:lnTo>
                    <a:pt x="80" y="8"/>
                  </a:lnTo>
                  <a:lnTo>
                    <a:pt x="80" y="8"/>
                  </a:lnTo>
                  <a:lnTo>
                    <a:pt x="78" y="8"/>
                  </a:lnTo>
                  <a:lnTo>
                    <a:pt x="78" y="10"/>
                  </a:lnTo>
                  <a:lnTo>
                    <a:pt x="78" y="10"/>
                  </a:lnTo>
                  <a:lnTo>
                    <a:pt x="76" y="10"/>
                  </a:lnTo>
                  <a:lnTo>
                    <a:pt x="76" y="10"/>
                  </a:lnTo>
                  <a:lnTo>
                    <a:pt x="76" y="10"/>
                  </a:lnTo>
                  <a:lnTo>
                    <a:pt x="74" y="12"/>
                  </a:lnTo>
                  <a:lnTo>
                    <a:pt x="74" y="14"/>
                  </a:lnTo>
                  <a:lnTo>
                    <a:pt x="72" y="14"/>
                  </a:lnTo>
                  <a:lnTo>
                    <a:pt x="72" y="14"/>
                  </a:lnTo>
                  <a:lnTo>
                    <a:pt x="70" y="14"/>
                  </a:lnTo>
                  <a:lnTo>
                    <a:pt x="70" y="16"/>
                  </a:lnTo>
                  <a:lnTo>
                    <a:pt x="70" y="16"/>
                  </a:lnTo>
                  <a:lnTo>
                    <a:pt x="68" y="16"/>
                  </a:lnTo>
                  <a:lnTo>
                    <a:pt x="68" y="16"/>
                  </a:lnTo>
                  <a:lnTo>
                    <a:pt x="66" y="16"/>
                  </a:lnTo>
                  <a:lnTo>
                    <a:pt x="66" y="18"/>
                  </a:lnTo>
                  <a:lnTo>
                    <a:pt x="64" y="18"/>
                  </a:lnTo>
                  <a:lnTo>
                    <a:pt x="62" y="18"/>
                  </a:lnTo>
                  <a:lnTo>
                    <a:pt x="62" y="18"/>
                  </a:lnTo>
                  <a:lnTo>
                    <a:pt x="60" y="18"/>
                  </a:lnTo>
                  <a:lnTo>
                    <a:pt x="60" y="18"/>
                  </a:lnTo>
                  <a:lnTo>
                    <a:pt x="58" y="20"/>
                  </a:lnTo>
                  <a:lnTo>
                    <a:pt x="54" y="18"/>
                  </a:lnTo>
                  <a:lnTo>
                    <a:pt x="54" y="18"/>
                  </a:lnTo>
                  <a:lnTo>
                    <a:pt x="50" y="16"/>
                  </a:lnTo>
                  <a:lnTo>
                    <a:pt x="46" y="18"/>
                  </a:lnTo>
                  <a:lnTo>
                    <a:pt x="46" y="18"/>
                  </a:lnTo>
                  <a:lnTo>
                    <a:pt x="42" y="22"/>
                  </a:lnTo>
                  <a:lnTo>
                    <a:pt x="40" y="22"/>
                  </a:lnTo>
                  <a:lnTo>
                    <a:pt x="40" y="22"/>
                  </a:lnTo>
                  <a:lnTo>
                    <a:pt x="36" y="22"/>
                  </a:lnTo>
                  <a:lnTo>
                    <a:pt x="34" y="22"/>
                  </a:lnTo>
                  <a:lnTo>
                    <a:pt x="34" y="22"/>
                  </a:lnTo>
                  <a:lnTo>
                    <a:pt x="30" y="22"/>
                  </a:lnTo>
                  <a:lnTo>
                    <a:pt x="26" y="22"/>
                  </a:lnTo>
                  <a:lnTo>
                    <a:pt x="24" y="22"/>
                  </a:lnTo>
                  <a:lnTo>
                    <a:pt x="24" y="22"/>
                  </a:lnTo>
                  <a:lnTo>
                    <a:pt x="16" y="18"/>
                  </a:lnTo>
                  <a:lnTo>
                    <a:pt x="16" y="18"/>
                  </a:lnTo>
                  <a:lnTo>
                    <a:pt x="12" y="18"/>
                  </a:lnTo>
                  <a:lnTo>
                    <a:pt x="8" y="18"/>
                  </a:lnTo>
                  <a:lnTo>
                    <a:pt x="8" y="18"/>
                  </a:lnTo>
                  <a:lnTo>
                    <a:pt x="6" y="18"/>
                  </a:lnTo>
                  <a:lnTo>
                    <a:pt x="4" y="18"/>
                  </a:lnTo>
                  <a:lnTo>
                    <a:pt x="4" y="18"/>
                  </a:lnTo>
                  <a:lnTo>
                    <a:pt x="0" y="18"/>
                  </a:lnTo>
                  <a:lnTo>
                    <a:pt x="2" y="16"/>
                  </a:lnTo>
                  <a:lnTo>
                    <a:pt x="2" y="16"/>
                  </a:lnTo>
                  <a:lnTo>
                    <a:pt x="0" y="12"/>
                  </a:lnTo>
                  <a:lnTo>
                    <a:pt x="0" y="12"/>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87"/>
            <p:cNvSpPr>
              <a:spLocks/>
            </p:cNvSpPr>
            <p:nvPr/>
          </p:nvSpPr>
          <p:spPr bwMode="auto">
            <a:xfrm>
              <a:off x="8953500" y="4706938"/>
              <a:ext cx="66675" cy="38100"/>
            </a:xfrm>
            <a:custGeom>
              <a:avLst/>
              <a:gdLst/>
              <a:ahLst/>
              <a:cxnLst>
                <a:cxn ang="0">
                  <a:pos x="2" y="4"/>
                </a:cxn>
                <a:cxn ang="0">
                  <a:pos x="2" y="4"/>
                </a:cxn>
                <a:cxn ang="0">
                  <a:pos x="6" y="2"/>
                </a:cxn>
                <a:cxn ang="0">
                  <a:pos x="10" y="2"/>
                </a:cxn>
                <a:cxn ang="0">
                  <a:pos x="10" y="2"/>
                </a:cxn>
                <a:cxn ang="0">
                  <a:pos x="14" y="0"/>
                </a:cxn>
                <a:cxn ang="0">
                  <a:pos x="20" y="0"/>
                </a:cxn>
                <a:cxn ang="0">
                  <a:pos x="20" y="0"/>
                </a:cxn>
                <a:cxn ang="0">
                  <a:pos x="26" y="2"/>
                </a:cxn>
                <a:cxn ang="0">
                  <a:pos x="28" y="4"/>
                </a:cxn>
                <a:cxn ang="0">
                  <a:pos x="30" y="4"/>
                </a:cxn>
                <a:cxn ang="0">
                  <a:pos x="30" y="4"/>
                </a:cxn>
                <a:cxn ang="0">
                  <a:pos x="34" y="2"/>
                </a:cxn>
                <a:cxn ang="0">
                  <a:pos x="34" y="4"/>
                </a:cxn>
                <a:cxn ang="0">
                  <a:pos x="34" y="4"/>
                </a:cxn>
                <a:cxn ang="0">
                  <a:pos x="36" y="8"/>
                </a:cxn>
                <a:cxn ang="0">
                  <a:pos x="38" y="10"/>
                </a:cxn>
                <a:cxn ang="0">
                  <a:pos x="38" y="10"/>
                </a:cxn>
                <a:cxn ang="0">
                  <a:pos x="38" y="12"/>
                </a:cxn>
                <a:cxn ang="0">
                  <a:pos x="40" y="12"/>
                </a:cxn>
                <a:cxn ang="0">
                  <a:pos x="42" y="14"/>
                </a:cxn>
                <a:cxn ang="0">
                  <a:pos x="42" y="16"/>
                </a:cxn>
                <a:cxn ang="0">
                  <a:pos x="42" y="16"/>
                </a:cxn>
                <a:cxn ang="0">
                  <a:pos x="42" y="20"/>
                </a:cxn>
                <a:cxn ang="0">
                  <a:pos x="38" y="22"/>
                </a:cxn>
                <a:cxn ang="0">
                  <a:pos x="38" y="22"/>
                </a:cxn>
                <a:cxn ang="0">
                  <a:pos x="36" y="22"/>
                </a:cxn>
                <a:cxn ang="0">
                  <a:pos x="32" y="24"/>
                </a:cxn>
                <a:cxn ang="0">
                  <a:pos x="32" y="24"/>
                </a:cxn>
                <a:cxn ang="0">
                  <a:pos x="28" y="22"/>
                </a:cxn>
                <a:cxn ang="0">
                  <a:pos x="26" y="20"/>
                </a:cxn>
                <a:cxn ang="0">
                  <a:pos x="26" y="20"/>
                </a:cxn>
                <a:cxn ang="0">
                  <a:pos x="26" y="20"/>
                </a:cxn>
                <a:cxn ang="0">
                  <a:pos x="26" y="18"/>
                </a:cxn>
                <a:cxn ang="0">
                  <a:pos x="22" y="16"/>
                </a:cxn>
                <a:cxn ang="0">
                  <a:pos x="22" y="16"/>
                </a:cxn>
                <a:cxn ang="0">
                  <a:pos x="16" y="14"/>
                </a:cxn>
                <a:cxn ang="0">
                  <a:pos x="12" y="12"/>
                </a:cxn>
                <a:cxn ang="0">
                  <a:pos x="12" y="12"/>
                </a:cxn>
                <a:cxn ang="0">
                  <a:pos x="12" y="12"/>
                </a:cxn>
                <a:cxn ang="0">
                  <a:pos x="8" y="12"/>
                </a:cxn>
                <a:cxn ang="0">
                  <a:pos x="8" y="12"/>
                </a:cxn>
                <a:cxn ang="0">
                  <a:pos x="2" y="8"/>
                </a:cxn>
                <a:cxn ang="0">
                  <a:pos x="0" y="6"/>
                </a:cxn>
                <a:cxn ang="0">
                  <a:pos x="2" y="4"/>
                </a:cxn>
                <a:cxn ang="0">
                  <a:pos x="2" y="4"/>
                </a:cxn>
              </a:cxnLst>
              <a:rect l="0" t="0" r="r" b="b"/>
              <a:pathLst>
                <a:path w="42" h="24">
                  <a:moveTo>
                    <a:pt x="2" y="4"/>
                  </a:moveTo>
                  <a:lnTo>
                    <a:pt x="2" y="4"/>
                  </a:lnTo>
                  <a:lnTo>
                    <a:pt x="6" y="2"/>
                  </a:lnTo>
                  <a:lnTo>
                    <a:pt x="10" y="2"/>
                  </a:lnTo>
                  <a:lnTo>
                    <a:pt x="10" y="2"/>
                  </a:lnTo>
                  <a:lnTo>
                    <a:pt x="14" y="0"/>
                  </a:lnTo>
                  <a:lnTo>
                    <a:pt x="20" y="0"/>
                  </a:lnTo>
                  <a:lnTo>
                    <a:pt x="20" y="0"/>
                  </a:lnTo>
                  <a:lnTo>
                    <a:pt x="26" y="2"/>
                  </a:lnTo>
                  <a:lnTo>
                    <a:pt x="28" y="4"/>
                  </a:lnTo>
                  <a:lnTo>
                    <a:pt x="30" y="4"/>
                  </a:lnTo>
                  <a:lnTo>
                    <a:pt x="30" y="4"/>
                  </a:lnTo>
                  <a:lnTo>
                    <a:pt x="34" y="2"/>
                  </a:lnTo>
                  <a:lnTo>
                    <a:pt x="34" y="4"/>
                  </a:lnTo>
                  <a:lnTo>
                    <a:pt x="34" y="4"/>
                  </a:lnTo>
                  <a:lnTo>
                    <a:pt x="36" y="8"/>
                  </a:lnTo>
                  <a:lnTo>
                    <a:pt x="38" y="10"/>
                  </a:lnTo>
                  <a:lnTo>
                    <a:pt x="38" y="10"/>
                  </a:lnTo>
                  <a:lnTo>
                    <a:pt x="38" y="12"/>
                  </a:lnTo>
                  <a:lnTo>
                    <a:pt x="40" y="12"/>
                  </a:lnTo>
                  <a:lnTo>
                    <a:pt x="42" y="14"/>
                  </a:lnTo>
                  <a:lnTo>
                    <a:pt x="42" y="16"/>
                  </a:lnTo>
                  <a:lnTo>
                    <a:pt x="42" y="16"/>
                  </a:lnTo>
                  <a:lnTo>
                    <a:pt x="42" y="20"/>
                  </a:lnTo>
                  <a:lnTo>
                    <a:pt x="38" y="22"/>
                  </a:lnTo>
                  <a:lnTo>
                    <a:pt x="38" y="22"/>
                  </a:lnTo>
                  <a:lnTo>
                    <a:pt x="36" y="22"/>
                  </a:lnTo>
                  <a:lnTo>
                    <a:pt x="32" y="24"/>
                  </a:lnTo>
                  <a:lnTo>
                    <a:pt x="32" y="24"/>
                  </a:lnTo>
                  <a:lnTo>
                    <a:pt x="28" y="22"/>
                  </a:lnTo>
                  <a:lnTo>
                    <a:pt x="26" y="20"/>
                  </a:lnTo>
                  <a:lnTo>
                    <a:pt x="26" y="20"/>
                  </a:lnTo>
                  <a:lnTo>
                    <a:pt x="26" y="20"/>
                  </a:lnTo>
                  <a:lnTo>
                    <a:pt x="26" y="18"/>
                  </a:lnTo>
                  <a:lnTo>
                    <a:pt x="22" y="16"/>
                  </a:lnTo>
                  <a:lnTo>
                    <a:pt x="22" y="16"/>
                  </a:lnTo>
                  <a:lnTo>
                    <a:pt x="16" y="14"/>
                  </a:lnTo>
                  <a:lnTo>
                    <a:pt x="12" y="12"/>
                  </a:lnTo>
                  <a:lnTo>
                    <a:pt x="12" y="12"/>
                  </a:lnTo>
                  <a:lnTo>
                    <a:pt x="12" y="12"/>
                  </a:lnTo>
                  <a:lnTo>
                    <a:pt x="8" y="12"/>
                  </a:lnTo>
                  <a:lnTo>
                    <a:pt x="8" y="12"/>
                  </a:lnTo>
                  <a:lnTo>
                    <a:pt x="2" y="8"/>
                  </a:lnTo>
                  <a:lnTo>
                    <a:pt x="0" y="6"/>
                  </a:lnTo>
                  <a:lnTo>
                    <a:pt x="2" y="4"/>
                  </a:lnTo>
                  <a:lnTo>
                    <a:pt x="2" y="4"/>
                  </a:lnTo>
                  <a:close/>
                </a:path>
              </a:pathLst>
            </a:custGeom>
            <a:solidFill>
              <a:srgbClr val="DFC8C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88"/>
            <p:cNvSpPr>
              <a:spLocks/>
            </p:cNvSpPr>
            <p:nvPr/>
          </p:nvSpPr>
          <p:spPr bwMode="auto">
            <a:xfrm>
              <a:off x="8820150" y="4652963"/>
              <a:ext cx="44450" cy="31750"/>
            </a:xfrm>
            <a:custGeom>
              <a:avLst/>
              <a:gdLst/>
              <a:ahLst/>
              <a:cxnLst>
                <a:cxn ang="0">
                  <a:pos x="0" y="6"/>
                </a:cxn>
                <a:cxn ang="0">
                  <a:pos x="0" y="6"/>
                </a:cxn>
                <a:cxn ang="0">
                  <a:pos x="2" y="4"/>
                </a:cxn>
                <a:cxn ang="0">
                  <a:pos x="6" y="4"/>
                </a:cxn>
                <a:cxn ang="0">
                  <a:pos x="6" y="4"/>
                </a:cxn>
                <a:cxn ang="0">
                  <a:pos x="10" y="2"/>
                </a:cxn>
                <a:cxn ang="0">
                  <a:pos x="14" y="2"/>
                </a:cxn>
                <a:cxn ang="0">
                  <a:pos x="14" y="2"/>
                </a:cxn>
                <a:cxn ang="0">
                  <a:pos x="16" y="0"/>
                </a:cxn>
                <a:cxn ang="0">
                  <a:pos x="22" y="2"/>
                </a:cxn>
                <a:cxn ang="0">
                  <a:pos x="22" y="2"/>
                </a:cxn>
                <a:cxn ang="0">
                  <a:pos x="24" y="6"/>
                </a:cxn>
                <a:cxn ang="0">
                  <a:pos x="28" y="8"/>
                </a:cxn>
                <a:cxn ang="0">
                  <a:pos x="28" y="8"/>
                </a:cxn>
                <a:cxn ang="0">
                  <a:pos x="26" y="10"/>
                </a:cxn>
                <a:cxn ang="0">
                  <a:pos x="24" y="10"/>
                </a:cxn>
                <a:cxn ang="0">
                  <a:pos x="24" y="10"/>
                </a:cxn>
                <a:cxn ang="0">
                  <a:pos x="24" y="12"/>
                </a:cxn>
                <a:cxn ang="0">
                  <a:pos x="22" y="14"/>
                </a:cxn>
                <a:cxn ang="0">
                  <a:pos x="22" y="14"/>
                </a:cxn>
                <a:cxn ang="0">
                  <a:pos x="22" y="14"/>
                </a:cxn>
                <a:cxn ang="0">
                  <a:pos x="20" y="12"/>
                </a:cxn>
                <a:cxn ang="0">
                  <a:pos x="20" y="14"/>
                </a:cxn>
                <a:cxn ang="0">
                  <a:pos x="18" y="16"/>
                </a:cxn>
                <a:cxn ang="0">
                  <a:pos x="18" y="16"/>
                </a:cxn>
                <a:cxn ang="0">
                  <a:pos x="16" y="18"/>
                </a:cxn>
                <a:cxn ang="0">
                  <a:pos x="16" y="20"/>
                </a:cxn>
                <a:cxn ang="0">
                  <a:pos x="16" y="20"/>
                </a:cxn>
                <a:cxn ang="0">
                  <a:pos x="14" y="20"/>
                </a:cxn>
                <a:cxn ang="0">
                  <a:pos x="14" y="20"/>
                </a:cxn>
                <a:cxn ang="0">
                  <a:pos x="12" y="20"/>
                </a:cxn>
                <a:cxn ang="0">
                  <a:pos x="12" y="18"/>
                </a:cxn>
                <a:cxn ang="0">
                  <a:pos x="12" y="16"/>
                </a:cxn>
                <a:cxn ang="0">
                  <a:pos x="12" y="16"/>
                </a:cxn>
                <a:cxn ang="0">
                  <a:pos x="12" y="14"/>
                </a:cxn>
                <a:cxn ang="0">
                  <a:pos x="10" y="12"/>
                </a:cxn>
                <a:cxn ang="0">
                  <a:pos x="4" y="10"/>
                </a:cxn>
                <a:cxn ang="0">
                  <a:pos x="4" y="10"/>
                </a:cxn>
                <a:cxn ang="0">
                  <a:pos x="2" y="8"/>
                </a:cxn>
                <a:cxn ang="0">
                  <a:pos x="0" y="6"/>
                </a:cxn>
                <a:cxn ang="0">
                  <a:pos x="0" y="6"/>
                </a:cxn>
              </a:cxnLst>
              <a:rect l="0" t="0" r="r" b="b"/>
              <a:pathLst>
                <a:path w="28" h="20">
                  <a:moveTo>
                    <a:pt x="0" y="6"/>
                  </a:moveTo>
                  <a:lnTo>
                    <a:pt x="0" y="6"/>
                  </a:lnTo>
                  <a:lnTo>
                    <a:pt x="2" y="4"/>
                  </a:lnTo>
                  <a:lnTo>
                    <a:pt x="6" y="4"/>
                  </a:lnTo>
                  <a:lnTo>
                    <a:pt x="6" y="4"/>
                  </a:lnTo>
                  <a:lnTo>
                    <a:pt x="10" y="2"/>
                  </a:lnTo>
                  <a:lnTo>
                    <a:pt x="14" y="2"/>
                  </a:lnTo>
                  <a:lnTo>
                    <a:pt x="14" y="2"/>
                  </a:lnTo>
                  <a:lnTo>
                    <a:pt x="16" y="0"/>
                  </a:lnTo>
                  <a:lnTo>
                    <a:pt x="22" y="2"/>
                  </a:lnTo>
                  <a:lnTo>
                    <a:pt x="22" y="2"/>
                  </a:lnTo>
                  <a:lnTo>
                    <a:pt x="24" y="6"/>
                  </a:lnTo>
                  <a:lnTo>
                    <a:pt x="28" y="8"/>
                  </a:lnTo>
                  <a:lnTo>
                    <a:pt x="28" y="8"/>
                  </a:lnTo>
                  <a:lnTo>
                    <a:pt x="26" y="10"/>
                  </a:lnTo>
                  <a:lnTo>
                    <a:pt x="24" y="10"/>
                  </a:lnTo>
                  <a:lnTo>
                    <a:pt x="24" y="10"/>
                  </a:lnTo>
                  <a:lnTo>
                    <a:pt x="24" y="12"/>
                  </a:lnTo>
                  <a:lnTo>
                    <a:pt x="22" y="14"/>
                  </a:lnTo>
                  <a:lnTo>
                    <a:pt x="22" y="14"/>
                  </a:lnTo>
                  <a:lnTo>
                    <a:pt x="22" y="14"/>
                  </a:lnTo>
                  <a:lnTo>
                    <a:pt x="20" y="12"/>
                  </a:lnTo>
                  <a:lnTo>
                    <a:pt x="20" y="14"/>
                  </a:lnTo>
                  <a:lnTo>
                    <a:pt x="18" y="16"/>
                  </a:lnTo>
                  <a:lnTo>
                    <a:pt x="18" y="16"/>
                  </a:lnTo>
                  <a:lnTo>
                    <a:pt x="16" y="18"/>
                  </a:lnTo>
                  <a:lnTo>
                    <a:pt x="16" y="20"/>
                  </a:lnTo>
                  <a:lnTo>
                    <a:pt x="16" y="20"/>
                  </a:lnTo>
                  <a:lnTo>
                    <a:pt x="14" y="20"/>
                  </a:lnTo>
                  <a:lnTo>
                    <a:pt x="14" y="20"/>
                  </a:lnTo>
                  <a:lnTo>
                    <a:pt x="12" y="20"/>
                  </a:lnTo>
                  <a:lnTo>
                    <a:pt x="12" y="18"/>
                  </a:lnTo>
                  <a:lnTo>
                    <a:pt x="12" y="16"/>
                  </a:lnTo>
                  <a:lnTo>
                    <a:pt x="12" y="16"/>
                  </a:lnTo>
                  <a:lnTo>
                    <a:pt x="12" y="14"/>
                  </a:lnTo>
                  <a:lnTo>
                    <a:pt x="10" y="12"/>
                  </a:lnTo>
                  <a:lnTo>
                    <a:pt x="4" y="10"/>
                  </a:lnTo>
                  <a:lnTo>
                    <a:pt x="4" y="10"/>
                  </a:lnTo>
                  <a:lnTo>
                    <a:pt x="2" y="8"/>
                  </a:lnTo>
                  <a:lnTo>
                    <a:pt x="0" y="6"/>
                  </a:lnTo>
                  <a:lnTo>
                    <a:pt x="0" y="6"/>
                  </a:lnTo>
                  <a:close/>
                </a:path>
              </a:pathLst>
            </a:custGeom>
            <a:solidFill>
              <a:srgbClr val="E5C6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89"/>
            <p:cNvSpPr>
              <a:spLocks/>
            </p:cNvSpPr>
            <p:nvPr/>
          </p:nvSpPr>
          <p:spPr bwMode="auto">
            <a:xfrm>
              <a:off x="8858250" y="4662488"/>
              <a:ext cx="31750" cy="25400"/>
            </a:xfrm>
            <a:custGeom>
              <a:avLst/>
              <a:gdLst/>
              <a:ahLst/>
              <a:cxnLst>
                <a:cxn ang="0">
                  <a:pos x="10" y="0"/>
                </a:cxn>
                <a:cxn ang="0">
                  <a:pos x="10" y="0"/>
                </a:cxn>
                <a:cxn ang="0">
                  <a:pos x="6" y="2"/>
                </a:cxn>
                <a:cxn ang="0">
                  <a:pos x="6" y="4"/>
                </a:cxn>
                <a:cxn ang="0">
                  <a:pos x="6" y="4"/>
                </a:cxn>
                <a:cxn ang="0">
                  <a:pos x="6" y="4"/>
                </a:cxn>
                <a:cxn ang="0">
                  <a:pos x="6" y="8"/>
                </a:cxn>
                <a:cxn ang="0">
                  <a:pos x="6" y="10"/>
                </a:cxn>
                <a:cxn ang="0">
                  <a:pos x="4" y="12"/>
                </a:cxn>
                <a:cxn ang="0">
                  <a:pos x="4" y="12"/>
                </a:cxn>
                <a:cxn ang="0">
                  <a:pos x="2" y="12"/>
                </a:cxn>
                <a:cxn ang="0">
                  <a:pos x="0" y="12"/>
                </a:cxn>
                <a:cxn ang="0">
                  <a:pos x="0" y="12"/>
                </a:cxn>
                <a:cxn ang="0">
                  <a:pos x="0" y="14"/>
                </a:cxn>
                <a:cxn ang="0">
                  <a:pos x="4" y="14"/>
                </a:cxn>
                <a:cxn ang="0">
                  <a:pos x="4" y="14"/>
                </a:cxn>
                <a:cxn ang="0">
                  <a:pos x="8" y="16"/>
                </a:cxn>
                <a:cxn ang="0">
                  <a:pos x="8" y="16"/>
                </a:cxn>
                <a:cxn ang="0">
                  <a:pos x="12" y="16"/>
                </a:cxn>
                <a:cxn ang="0">
                  <a:pos x="14" y="16"/>
                </a:cxn>
                <a:cxn ang="0">
                  <a:pos x="14" y="16"/>
                </a:cxn>
                <a:cxn ang="0">
                  <a:pos x="16" y="14"/>
                </a:cxn>
                <a:cxn ang="0">
                  <a:pos x="16" y="12"/>
                </a:cxn>
                <a:cxn ang="0">
                  <a:pos x="16" y="12"/>
                </a:cxn>
                <a:cxn ang="0">
                  <a:pos x="16" y="8"/>
                </a:cxn>
                <a:cxn ang="0">
                  <a:pos x="18" y="6"/>
                </a:cxn>
                <a:cxn ang="0">
                  <a:pos x="18" y="6"/>
                </a:cxn>
                <a:cxn ang="0">
                  <a:pos x="20" y="4"/>
                </a:cxn>
                <a:cxn ang="0">
                  <a:pos x="20" y="4"/>
                </a:cxn>
                <a:cxn ang="0">
                  <a:pos x="16" y="2"/>
                </a:cxn>
                <a:cxn ang="0">
                  <a:pos x="16" y="2"/>
                </a:cxn>
                <a:cxn ang="0">
                  <a:pos x="14" y="0"/>
                </a:cxn>
                <a:cxn ang="0">
                  <a:pos x="10" y="0"/>
                </a:cxn>
                <a:cxn ang="0">
                  <a:pos x="10" y="0"/>
                </a:cxn>
              </a:cxnLst>
              <a:rect l="0" t="0" r="r" b="b"/>
              <a:pathLst>
                <a:path w="20" h="16">
                  <a:moveTo>
                    <a:pt x="10" y="0"/>
                  </a:moveTo>
                  <a:lnTo>
                    <a:pt x="10" y="0"/>
                  </a:lnTo>
                  <a:lnTo>
                    <a:pt x="6" y="2"/>
                  </a:lnTo>
                  <a:lnTo>
                    <a:pt x="6" y="4"/>
                  </a:lnTo>
                  <a:lnTo>
                    <a:pt x="6" y="4"/>
                  </a:lnTo>
                  <a:lnTo>
                    <a:pt x="6" y="4"/>
                  </a:lnTo>
                  <a:lnTo>
                    <a:pt x="6" y="8"/>
                  </a:lnTo>
                  <a:lnTo>
                    <a:pt x="6" y="10"/>
                  </a:lnTo>
                  <a:lnTo>
                    <a:pt x="4" y="12"/>
                  </a:lnTo>
                  <a:lnTo>
                    <a:pt x="4" y="12"/>
                  </a:lnTo>
                  <a:lnTo>
                    <a:pt x="2" y="12"/>
                  </a:lnTo>
                  <a:lnTo>
                    <a:pt x="0" y="12"/>
                  </a:lnTo>
                  <a:lnTo>
                    <a:pt x="0" y="12"/>
                  </a:lnTo>
                  <a:lnTo>
                    <a:pt x="0" y="14"/>
                  </a:lnTo>
                  <a:lnTo>
                    <a:pt x="4" y="14"/>
                  </a:lnTo>
                  <a:lnTo>
                    <a:pt x="4" y="14"/>
                  </a:lnTo>
                  <a:lnTo>
                    <a:pt x="8" y="16"/>
                  </a:lnTo>
                  <a:lnTo>
                    <a:pt x="8" y="16"/>
                  </a:lnTo>
                  <a:lnTo>
                    <a:pt x="12" y="16"/>
                  </a:lnTo>
                  <a:lnTo>
                    <a:pt x="14" y="16"/>
                  </a:lnTo>
                  <a:lnTo>
                    <a:pt x="14" y="16"/>
                  </a:lnTo>
                  <a:lnTo>
                    <a:pt x="16" y="14"/>
                  </a:lnTo>
                  <a:lnTo>
                    <a:pt x="16" y="12"/>
                  </a:lnTo>
                  <a:lnTo>
                    <a:pt x="16" y="12"/>
                  </a:lnTo>
                  <a:lnTo>
                    <a:pt x="16" y="8"/>
                  </a:lnTo>
                  <a:lnTo>
                    <a:pt x="18" y="6"/>
                  </a:lnTo>
                  <a:lnTo>
                    <a:pt x="18" y="6"/>
                  </a:lnTo>
                  <a:lnTo>
                    <a:pt x="20" y="4"/>
                  </a:lnTo>
                  <a:lnTo>
                    <a:pt x="20" y="4"/>
                  </a:lnTo>
                  <a:lnTo>
                    <a:pt x="16" y="2"/>
                  </a:lnTo>
                  <a:lnTo>
                    <a:pt x="16" y="2"/>
                  </a:lnTo>
                  <a:lnTo>
                    <a:pt x="14" y="0"/>
                  </a:lnTo>
                  <a:lnTo>
                    <a:pt x="10" y="0"/>
                  </a:lnTo>
                  <a:lnTo>
                    <a:pt x="10" y="0"/>
                  </a:lnTo>
                  <a:close/>
                </a:path>
              </a:pathLst>
            </a:custGeom>
            <a:solidFill>
              <a:srgbClr val="E5C6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90"/>
            <p:cNvSpPr>
              <a:spLocks/>
            </p:cNvSpPr>
            <p:nvPr/>
          </p:nvSpPr>
          <p:spPr bwMode="auto">
            <a:xfrm>
              <a:off x="8893175" y="4656138"/>
              <a:ext cx="76200" cy="38100"/>
            </a:xfrm>
            <a:custGeom>
              <a:avLst/>
              <a:gdLst/>
              <a:ahLst/>
              <a:cxnLst>
                <a:cxn ang="0">
                  <a:pos x="2" y="16"/>
                </a:cxn>
                <a:cxn ang="0">
                  <a:pos x="0" y="12"/>
                </a:cxn>
                <a:cxn ang="0">
                  <a:pos x="2" y="10"/>
                </a:cxn>
                <a:cxn ang="0">
                  <a:pos x="6" y="8"/>
                </a:cxn>
                <a:cxn ang="0">
                  <a:pos x="8" y="6"/>
                </a:cxn>
                <a:cxn ang="0">
                  <a:pos x="14" y="6"/>
                </a:cxn>
                <a:cxn ang="0">
                  <a:pos x="18" y="8"/>
                </a:cxn>
                <a:cxn ang="0">
                  <a:pos x="20" y="12"/>
                </a:cxn>
                <a:cxn ang="0">
                  <a:pos x="22" y="14"/>
                </a:cxn>
                <a:cxn ang="0">
                  <a:pos x="28" y="12"/>
                </a:cxn>
                <a:cxn ang="0">
                  <a:pos x="30" y="10"/>
                </a:cxn>
                <a:cxn ang="0">
                  <a:pos x="26" y="8"/>
                </a:cxn>
                <a:cxn ang="0">
                  <a:pos x="24" y="8"/>
                </a:cxn>
                <a:cxn ang="0">
                  <a:pos x="20" y="4"/>
                </a:cxn>
                <a:cxn ang="0">
                  <a:pos x="22" y="2"/>
                </a:cxn>
                <a:cxn ang="0">
                  <a:pos x="28" y="2"/>
                </a:cxn>
                <a:cxn ang="0">
                  <a:pos x="32" y="0"/>
                </a:cxn>
                <a:cxn ang="0">
                  <a:pos x="36" y="2"/>
                </a:cxn>
                <a:cxn ang="0">
                  <a:pos x="34" y="6"/>
                </a:cxn>
                <a:cxn ang="0">
                  <a:pos x="36" y="6"/>
                </a:cxn>
                <a:cxn ang="0">
                  <a:pos x="40" y="6"/>
                </a:cxn>
                <a:cxn ang="0">
                  <a:pos x="42" y="6"/>
                </a:cxn>
                <a:cxn ang="0">
                  <a:pos x="46" y="6"/>
                </a:cxn>
                <a:cxn ang="0">
                  <a:pos x="48" y="8"/>
                </a:cxn>
                <a:cxn ang="0">
                  <a:pos x="46" y="12"/>
                </a:cxn>
                <a:cxn ang="0">
                  <a:pos x="46" y="12"/>
                </a:cxn>
                <a:cxn ang="0">
                  <a:pos x="48" y="12"/>
                </a:cxn>
                <a:cxn ang="0">
                  <a:pos x="46" y="14"/>
                </a:cxn>
                <a:cxn ang="0">
                  <a:pos x="44" y="14"/>
                </a:cxn>
                <a:cxn ang="0">
                  <a:pos x="40" y="14"/>
                </a:cxn>
                <a:cxn ang="0">
                  <a:pos x="40" y="16"/>
                </a:cxn>
                <a:cxn ang="0">
                  <a:pos x="42" y="16"/>
                </a:cxn>
                <a:cxn ang="0">
                  <a:pos x="40" y="18"/>
                </a:cxn>
                <a:cxn ang="0">
                  <a:pos x="34" y="20"/>
                </a:cxn>
                <a:cxn ang="0">
                  <a:pos x="32" y="18"/>
                </a:cxn>
                <a:cxn ang="0">
                  <a:pos x="30" y="18"/>
                </a:cxn>
                <a:cxn ang="0">
                  <a:pos x="28" y="20"/>
                </a:cxn>
                <a:cxn ang="0">
                  <a:pos x="24" y="20"/>
                </a:cxn>
                <a:cxn ang="0">
                  <a:pos x="22" y="20"/>
                </a:cxn>
                <a:cxn ang="0">
                  <a:pos x="20" y="22"/>
                </a:cxn>
                <a:cxn ang="0">
                  <a:pos x="12" y="24"/>
                </a:cxn>
                <a:cxn ang="0">
                  <a:pos x="12" y="24"/>
                </a:cxn>
                <a:cxn ang="0">
                  <a:pos x="10" y="24"/>
                </a:cxn>
                <a:cxn ang="0">
                  <a:pos x="6" y="24"/>
                </a:cxn>
                <a:cxn ang="0">
                  <a:pos x="2" y="22"/>
                </a:cxn>
                <a:cxn ang="0">
                  <a:pos x="0" y="18"/>
                </a:cxn>
                <a:cxn ang="0">
                  <a:pos x="2" y="16"/>
                </a:cxn>
              </a:cxnLst>
              <a:rect l="0" t="0" r="r" b="b"/>
              <a:pathLst>
                <a:path w="48" h="24">
                  <a:moveTo>
                    <a:pt x="2" y="16"/>
                  </a:moveTo>
                  <a:lnTo>
                    <a:pt x="2" y="16"/>
                  </a:lnTo>
                  <a:lnTo>
                    <a:pt x="2" y="14"/>
                  </a:lnTo>
                  <a:lnTo>
                    <a:pt x="0" y="12"/>
                  </a:lnTo>
                  <a:lnTo>
                    <a:pt x="0" y="12"/>
                  </a:lnTo>
                  <a:lnTo>
                    <a:pt x="2" y="10"/>
                  </a:lnTo>
                  <a:lnTo>
                    <a:pt x="2" y="10"/>
                  </a:lnTo>
                  <a:lnTo>
                    <a:pt x="6" y="8"/>
                  </a:lnTo>
                  <a:lnTo>
                    <a:pt x="6" y="6"/>
                  </a:lnTo>
                  <a:lnTo>
                    <a:pt x="8" y="6"/>
                  </a:lnTo>
                  <a:lnTo>
                    <a:pt x="8" y="6"/>
                  </a:lnTo>
                  <a:lnTo>
                    <a:pt x="14" y="6"/>
                  </a:lnTo>
                  <a:lnTo>
                    <a:pt x="16" y="6"/>
                  </a:lnTo>
                  <a:lnTo>
                    <a:pt x="18" y="8"/>
                  </a:lnTo>
                  <a:lnTo>
                    <a:pt x="18" y="8"/>
                  </a:lnTo>
                  <a:lnTo>
                    <a:pt x="20" y="12"/>
                  </a:lnTo>
                  <a:lnTo>
                    <a:pt x="22" y="14"/>
                  </a:lnTo>
                  <a:lnTo>
                    <a:pt x="22" y="14"/>
                  </a:lnTo>
                  <a:lnTo>
                    <a:pt x="22" y="14"/>
                  </a:lnTo>
                  <a:lnTo>
                    <a:pt x="28" y="12"/>
                  </a:lnTo>
                  <a:lnTo>
                    <a:pt x="30" y="12"/>
                  </a:lnTo>
                  <a:lnTo>
                    <a:pt x="30" y="10"/>
                  </a:lnTo>
                  <a:lnTo>
                    <a:pt x="30" y="10"/>
                  </a:lnTo>
                  <a:lnTo>
                    <a:pt x="26" y="8"/>
                  </a:lnTo>
                  <a:lnTo>
                    <a:pt x="24" y="8"/>
                  </a:lnTo>
                  <a:lnTo>
                    <a:pt x="24" y="8"/>
                  </a:lnTo>
                  <a:lnTo>
                    <a:pt x="20" y="6"/>
                  </a:lnTo>
                  <a:lnTo>
                    <a:pt x="20" y="4"/>
                  </a:lnTo>
                  <a:lnTo>
                    <a:pt x="22" y="2"/>
                  </a:lnTo>
                  <a:lnTo>
                    <a:pt x="22" y="2"/>
                  </a:lnTo>
                  <a:lnTo>
                    <a:pt x="24" y="2"/>
                  </a:lnTo>
                  <a:lnTo>
                    <a:pt x="28" y="2"/>
                  </a:lnTo>
                  <a:lnTo>
                    <a:pt x="28" y="2"/>
                  </a:lnTo>
                  <a:lnTo>
                    <a:pt x="32" y="0"/>
                  </a:lnTo>
                  <a:lnTo>
                    <a:pt x="34" y="2"/>
                  </a:lnTo>
                  <a:lnTo>
                    <a:pt x="36" y="2"/>
                  </a:lnTo>
                  <a:lnTo>
                    <a:pt x="36" y="2"/>
                  </a:lnTo>
                  <a:lnTo>
                    <a:pt x="34" y="6"/>
                  </a:lnTo>
                  <a:lnTo>
                    <a:pt x="36" y="6"/>
                  </a:lnTo>
                  <a:lnTo>
                    <a:pt x="36" y="6"/>
                  </a:lnTo>
                  <a:lnTo>
                    <a:pt x="38" y="6"/>
                  </a:lnTo>
                  <a:lnTo>
                    <a:pt x="40" y="6"/>
                  </a:lnTo>
                  <a:lnTo>
                    <a:pt x="42" y="6"/>
                  </a:lnTo>
                  <a:lnTo>
                    <a:pt x="42" y="6"/>
                  </a:lnTo>
                  <a:lnTo>
                    <a:pt x="44" y="6"/>
                  </a:lnTo>
                  <a:lnTo>
                    <a:pt x="46" y="6"/>
                  </a:lnTo>
                  <a:lnTo>
                    <a:pt x="48" y="8"/>
                  </a:lnTo>
                  <a:lnTo>
                    <a:pt x="48" y="8"/>
                  </a:lnTo>
                  <a:lnTo>
                    <a:pt x="46" y="10"/>
                  </a:lnTo>
                  <a:lnTo>
                    <a:pt x="46" y="12"/>
                  </a:lnTo>
                  <a:lnTo>
                    <a:pt x="46" y="12"/>
                  </a:lnTo>
                  <a:lnTo>
                    <a:pt x="46" y="12"/>
                  </a:lnTo>
                  <a:lnTo>
                    <a:pt x="48" y="12"/>
                  </a:lnTo>
                  <a:lnTo>
                    <a:pt x="48" y="12"/>
                  </a:lnTo>
                  <a:lnTo>
                    <a:pt x="48" y="14"/>
                  </a:lnTo>
                  <a:lnTo>
                    <a:pt x="46" y="14"/>
                  </a:lnTo>
                  <a:lnTo>
                    <a:pt x="46" y="14"/>
                  </a:lnTo>
                  <a:lnTo>
                    <a:pt x="44" y="14"/>
                  </a:lnTo>
                  <a:lnTo>
                    <a:pt x="40" y="14"/>
                  </a:lnTo>
                  <a:lnTo>
                    <a:pt x="40" y="14"/>
                  </a:lnTo>
                  <a:lnTo>
                    <a:pt x="36" y="16"/>
                  </a:lnTo>
                  <a:lnTo>
                    <a:pt x="40" y="16"/>
                  </a:lnTo>
                  <a:lnTo>
                    <a:pt x="40" y="16"/>
                  </a:lnTo>
                  <a:lnTo>
                    <a:pt x="42" y="16"/>
                  </a:lnTo>
                  <a:lnTo>
                    <a:pt x="40" y="18"/>
                  </a:lnTo>
                  <a:lnTo>
                    <a:pt x="40" y="18"/>
                  </a:lnTo>
                  <a:lnTo>
                    <a:pt x="36" y="20"/>
                  </a:lnTo>
                  <a:lnTo>
                    <a:pt x="34" y="20"/>
                  </a:lnTo>
                  <a:lnTo>
                    <a:pt x="32" y="18"/>
                  </a:lnTo>
                  <a:lnTo>
                    <a:pt x="32" y="18"/>
                  </a:lnTo>
                  <a:lnTo>
                    <a:pt x="32" y="16"/>
                  </a:lnTo>
                  <a:lnTo>
                    <a:pt x="30" y="18"/>
                  </a:lnTo>
                  <a:lnTo>
                    <a:pt x="30" y="18"/>
                  </a:lnTo>
                  <a:lnTo>
                    <a:pt x="28" y="20"/>
                  </a:lnTo>
                  <a:lnTo>
                    <a:pt x="26" y="20"/>
                  </a:lnTo>
                  <a:lnTo>
                    <a:pt x="24" y="20"/>
                  </a:lnTo>
                  <a:lnTo>
                    <a:pt x="24" y="20"/>
                  </a:lnTo>
                  <a:lnTo>
                    <a:pt x="22" y="20"/>
                  </a:lnTo>
                  <a:lnTo>
                    <a:pt x="20" y="22"/>
                  </a:lnTo>
                  <a:lnTo>
                    <a:pt x="20" y="22"/>
                  </a:lnTo>
                  <a:lnTo>
                    <a:pt x="16" y="24"/>
                  </a:lnTo>
                  <a:lnTo>
                    <a:pt x="12" y="24"/>
                  </a:lnTo>
                  <a:lnTo>
                    <a:pt x="12" y="24"/>
                  </a:lnTo>
                  <a:lnTo>
                    <a:pt x="12" y="24"/>
                  </a:lnTo>
                  <a:lnTo>
                    <a:pt x="10" y="24"/>
                  </a:lnTo>
                  <a:lnTo>
                    <a:pt x="10" y="24"/>
                  </a:lnTo>
                  <a:lnTo>
                    <a:pt x="8" y="24"/>
                  </a:lnTo>
                  <a:lnTo>
                    <a:pt x="6" y="24"/>
                  </a:lnTo>
                  <a:lnTo>
                    <a:pt x="6" y="24"/>
                  </a:lnTo>
                  <a:lnTo>
                    <a:pt x="2" y="22"/>
                  </a:lnTo>
                  <a:lnTo>
                    <a:pt x="0" y="20"/>
                  </a:lnTo>
                  <a:lnTo>
                    <a:pt x="0" y="18"/>
                  </a:lnTo>
                  <a:lnTo>
                    <a:pt x="0" y="18"/>
                  </a:lnTo>
                  <a:lnTo>
                    <a:pt x="2" y="16"/>
                  </a:lnTo>
                  <a:lnTo>
                    <a:pt x="2" y="16"/>
                  </a:lnTo>
                  <a:close/>
                </a:path>
              </a:pathLst>
            </a:custGeom>
            <a:solidFill>
              <a:srgbClr val="E5C6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91"/>
            <p:cNvSpPr>
              <a:spLocks/>
            </p:cNvSpPr>
            <p:nvPr/>
          </p:nvSpPr>
          <p:spPr bwMode="auto">
            <a:xfrm>
              <a:off x="8763000" y="4605338"/>
              <a:ext cx="50800" cy="19050"/>
            </a:xfrm>
            <a:custGeom>
              <a:avLst/>
              <a:gdLst/>
              <a:ahLst/>
              <a:cxnLst>
                <a:cxn ang="0">
                  <a:pos x="0" y="10"/>
                </a:cxn>
                <a:cxn ang="0">
                  <a:pos x="0" y="10"/>
                </a:cxn>
                <a:cxn ang="0">
                  <a:pos x="2" y="8"/>
                </a:cxn>
                <a:cxn ang="0">
                  <a:pos x="0" y="6"/>
                </a:cxn>
                <a:cxn ang="0">
                  <a:pos x="0" y="6"/>
                </a:cxn>
                <a:cxn ang="0">
                  <a:pos x="2" y="4"/>
                </a:cxn>
                <a:cxn ang="0">
                  <a:pos x="2" y="4"/>
                </a:cxn>
                <a:cxn ang="0">
                  <a:pos x="8" y="2"/>
                </a:cxn>
                <a:cxn ang="0">
                  <a:pos x="16" y="2"/>
                </a:cxn>
                <a:cxn ang="0">
                  <a:pos x="16" y="2"/>
                </a:cxn>
                <a:cxn ang="0">
                  <a:pos x="22" y="2"/>
                </a:cxn>
                <a:cxn ang="0">
                  <a:pos x="22" y="2"/>
                </a:cxn>
                <a:cxn ang="0">
                  <a:pos x="28" y="0"/>
                </a:cxn>
                <a:cxn ang="0">
                  <a:pos x="32" y="2"/>
                </a:cxn>
                <a:cxn ang="0">
                  <a:pos x="32" y="2"/>
                </a:cxn>
                <a:cxn ang="0">
                  <a:pos x="30" y="4"/>
                </a:cxn>
                <a:cxn ang="0">
                  <a:pos x="28" y="4"/>
                </a:cxn>
                <a:cxn ang="0">
                  <a:pos x="28" y="4"/>
                </a:cxn>
                <a:cxn ang="0">
                  <a:pos x="26" y="6"/>
                </a:cxn>
                <a:cxn ang="0">
                  <a:pos x="26" y="6"/>
                </a:cxn>
                <a:cxn ang="0">
                  <a:pos x="26" y="8"/>
                </a:cxn>
                <a:cxn ang="0">
                  <a:pos x="26" y="8"/>
                </a:cxn>
                <a:cxn ang="0">
                  <a:pos x="26" y="8"/>
                </a:cxn>
                <a:cxn ang="0">
                  <a:pos x="24" y="8"/>
                </a:cxn>
                <a:cxn ang="0">
                  <a:pos x="20" y="8"/>
                </a:cxn>
                <a:cxn ang="0">
                  <a:pos x="20" y="8"/>
                </a:cxn>
                <a:cxn ang="0">
                  <a:pos x="14" y="8"/>
                </a:cxn>
                <a:cxn ang="0">
                  <a:pos x="12" y="10"/>
                </a:cxn>
                <a:cxn ang="0">
                  <a:pos x="12" y="10"/>
                </a:cxn>
                <a:cxn ang="0">
                  <a:pos x="12" y="10"/>
                </a:cxn>
                <a:cxn ang="0">
                  <a:pos x="10" y="12"/>
                </a:cxn>
                <a:cxn ang="0">
                  <a:pos x="6" y="10"/>
                </a:cxn>
                <a:cxn ang="0">
                  <a:pos x="6" y="10"/>
                </a:cxn>
                <a:cxn ang="0">
                  <a:pos x="2" y="12"/>
                </a:cxn>
                <a:cxn ang="0">
                  <a:pos x="0" y="12"/>
                </a:cxn>
                <a:cxn ang="0">
                  <a:pos x="0" y="10"/>
                </a:cxn>
                <a:cxn ang="0">
                  <a:pos x="0" y="10"/>
                </a:cxn>
              </a:cxnLst>
              <a:rect l="0" t="0" r="r" b="b"/>
              <a:pathLst>
                <a:path w="32" h="12">
                  <a:moveTo>
                    <a:pt x="0" y="10"/>
                  </a:moveTo>
                  <a:lnTo>
                    <a:pt x="0" y="10"/>
                  </a:lnTo>
                  <a:lnTo>
                    <a:pt x="2" y="8"/>
                  </a:lnTo>
                  <a:lnTo>
                    <a:pt x="0" y="6"/>
                  </a:lnTo>
                  <a:lnTo>
                    <a:pt x="0" y="6"/>
                  </a:lnTo>
                  <a:lnTo>
                    <a:pt x="2" y="4"/>
                  </a:lnTo>
                  <a:lnTo>
                    <a:pt x="2" y="4"/>
                  </a:lnTo>
                  <a:lnTo>
                    <a:pt x="8" y="2"/>
                  </a:lnTo>
                  <a:lnTo>
                    <a:pt x="16" y="2"/>
                  </a:lnTo>
                  <a:lnTo>
                    <a:pt x="16" y="2"/>
                  </a:lnTo>
                  <a:lnTo>
                    <a:pt x="22" y="2"/>
                  </a:lnTo>
                  <a:lnTo>
                    <a:pt x="22" y="2"/>
                  </a:lnTo>
                  <a:lnTo>
                    <a:pt x="28" y="0"/>
                  </a:lnTo>
                  <a:lnTo>
                    <a:pt x="32" y="2"/>
                  </a:lnTo>
                  <a:lnTo>
                    <a:pt x="32" y="2"/>
                  </a:lnTo>
                  <a:lnTo>
                    <a:pt x="30" y="4"/>
                  </a:lnTo>
                  <a:lnTo>
                    <a:pt x="28" y="4"/>
                  </a:lnTo>
                  <a:lnTo>
                    <a:pt x="28" y="4"/>
                  </a:lnTo>
                  <a:lnTo>
                    <a:pt x="26" y="6"/>
                  </a:lnTo>
                  <a:lnTo>
                    <a:pt x="26" y="6"/>
                  </a:lnTo>
                  <a:lnTo>
                    <a:pt x="26" y="8"/>
                  </a:lnTo>
                  <a:lnTo>
                    <a:pt x="26" y="8"/>
                  </a:lnTo>
                  <a:lnTo>
                    <a:pt x="26" y="8"/>
                  </a:lnTo>
                  <a:lnTo>
                    <a:pt x="24" y="8"/>
                  </a:lnTo>
                  <a:lnTo>
                    <a:pt x="20" y="8"/>
                  </a:lnTo>
                  <a:lnTo>
                    <a:pt x="20" y="8"/>
                  </a:lnTo>
                  <a:lnTo>
                    <a:pt x="14" y="8"/>
                  </a:lnTo>
                  <a:lnTo>
                    <a:pt x="12" y="10"/>
                  </a:lnTo>
                  <a:lnTo>
                    <a:pt x="12" y="10"/>
                  </a:lnTo>
                  <a:lnTo>
                    <a:pt x="12" y="10"/>
                  </a:lnTo>
                  <a:lnTo>
                    <a:pt x="10" y="12"/>
                  </a:lnTo>
                  <a:lnTo>
                    <a:pt x="6" y="10"/>
                  </a:lnTo>
                  <a:lnTo>
                    <a:pt x="6" y="10"/>
                  </a:lnTo>
                  <a:lnTo>
                    <a:pt x="2" y="12"/>
                  </a:lnTo>
                  <a:lnTo>
                    <a:pt x="0" y="12"/>
                  </a:lnTo>
                  <a:lnTo>
                    <a:pt x="0" y="10"/>
                  </a:lnTo>
                  <a:lnTo>
                    <a:pt x="0" y="10"/>
                  </a:lnTo>
                  <a:close/>
                </a:path>
              </a:pathLst>
            </a:custGeom>
            <a:solidFill>
              <a:srgbClr val="E5C6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92"/>
            <p:cNvSpPr>
              <a:spLocks/>
            </p:cNvSpPr>
            <p:nvPr/>
          </p:nvSpPr>
          <p:spPr bwMode="auto">
            <a:xfrm>
              <a:off x="9153525" y="4656138"/>
              <a:ext cx="22225" cy="12700"/>
            </a:xfrm>
            <a:custGeom>
              <a:avLst/>
              <a:gdLst/>
              <a:ahLst/>
              <a:cxnLst>
                <a:cxn ang="0">
                  <a:pos x="14" y="0"/>
                </a:cxn>
                <a:cxn ang="0">
                  <a:pos x="14" y="0"/>
                </a:cxn>
                <a:cxn ang="0">
                  <a:pos x="14" y="4"/>
                </a:cxn>
                <a:cxn ang="0">
                  <a:pos x="14" y="6"/>
                </a:cxn>
                <a:cxn ang="0">
                  <a:pos x="14" y="6"/>
                </a:cxn>
                <a:cxn ang="0">
                  <a:pos x="8" y="8"/>
                </a:cxn>
                <a:cxn ang="0">
                  <a:pos x="8" y="8"/>
                </a:cxn>
                <a:cxn ang="0">
                  <a:pos x="2" y="8"/>
                </a:cxn>
                <a:cxn ang="0">
                  <a:pos x="0" y="8"/>
                </a:cxn>
                <a:cxn ang="0">
                  <a:pos x="2" y="6"/>
                </a:cxn>
                <a:cxn ang="0">
                  <a:pos x="2" y="6"/>
                </a:cxn>
                <a:cxn ang="0">
                  <a:pos x="4" y="4"/>
                </a:cxn>
                <a:cxn ang="0">
                  <a:pos x="2" y="2"/>
                </a:cxn>
                <a:cxn ang="0">
                  <a:pos x="2" y="2"/>
                </a:cxn>
                <a:cxn ang="0">
                  <a:pos x="4" y="0"/>
                </a:cxn>
                <a:cxn ang="0">
                  <a:pos x="4" y="0"/>
                </a:cxn>
                <a:cxn ang="0">
                  <a:pos x="6" y="0"/>
                </a:cxn>
                <a:cxn ang="0">
                  <a:pos x="6" y="0"/>
                </a:cxn>
                <a:cxn ang="0">
                  <a:pos x="6" y="2"/>
                </a:cxn>
                <a:cxn ang="0">
                  <a:pos x="8" y="2"/>
                </a:cxn>
                <a:cxn ang="0">
                  <a:pos x="8" y="2"/>
                </a:cxn>
                <a:cxn ang="0">
                  <a:pos x="12" y="0"/>
                </a:cxn>
                <a:cxn ang="0">
                  <a:pos x="14" y="0"/>
                </a:cxn>
                <a:cxn ang="0">
                  <a:pos x="14" y="0"/>
                </a:cxn>
              </a:cxnLst>
              <a:rect l="0" t="0" r="r" b="b"/>
              <a:pathLst>
                <a:path w="14" h="8">
                  <a:moveTo>
                    <a:pt x="14" y="0"/>
                  </a:moveTo>
                  <a:lnTo>
                    <a:pt x="14" y="0"/>
                  </a:lnTo>
                  <a:lnTo>
                    <a:pt x="14" y="4"/>
                  </a:lnTo>
                  <a:lnTo>
                    <a:pt x="14" y="6"/>
                  </a:lnTo>
                  <a:lnTo>
                    <a:pt x="14" y="6"/>
                  </a:lnTo>
                  <a:lnTo>
                    <a:pt x="8" y="8"/>
                  </a:lnTo>
                  <a:lnTo>
                    <a:pt x="8" y="8"/>
                  </a:lnTo>
                  <a:lnTo>
                    <a:pt x="2" y="8"/>
                  </a:lnTo>
                  <a:lnTo>
                    <a:pt x="0" y="8"/>
                  </a:lnTo>
                  <a:lnTo>
                    <a:pt x="2" y="6"/>
                  </a:lnTo>
                  <a:lnTo>
                    <a:pt x="2" y="6"/>
                  </a:lnTo>
                  <a:lnTo>
                    <a:pt x="4" y="4"/>
                  </a:lnTo>
                  <a:lnTo>
                    <a:pt x="2" y="2"/>
                  </a:lnTo>
                  <a:lnTo>
                    <a:pt x="2" y="2"/>
                  </a:lnTo>
                  <a:lnTo>
                    <a:pt x="4" y="0"/>
                  </a:lnTo>
                  <a:lnTo>
                    <a:pt x="4" y="0"/>
                  </a:lnTo>
                  <a:lnTo>
                    <a:pt x="6" y="0"/>
                  </a:lnTo>
                  <a:lnTo>
                    <a:pt x="6" y="0"/>
                  </a:lnTo>
                  <a:lnTo>
                    <a:pt x="6" y="2"/>
                  </a:lnTo>
                  <a:lnTo>
                    <a:pt x="8" y="2"/>
                  </a:lnTo>
                  <a:lnTo>
                    <a:pt x="8" y="2"/>
                  </a:lnTo>
                  <a:lnTo>
                    <a:pt x="12" y="0"/>
                  </a:lnTo>
                  <a:lnTo>
                    <a:pt x="14" y="0"/>
                  </a:lnTo>
                  <a:lnTo>
                    <a:pt x="14" y="0"/>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93"/>
            <p:cNvSpPr>
              <a:spLocks/>
            </p:cNvSpPr>
            <p:nvPr/>
          </p:nvSpPr>
          <p:spPr bwMode="auto">
            <a:xfrm>
              <a:off x="9112250" y="4659313"/>
              <a:ext cx="12700" cy="6350"/>
            </a:xfrm>
            <a:custGeom>
              <a:avLst/>
              <a:gdLst/>
              <a:ahLst/>
              <a:cxnLst>
                <a:cxn ang="0">
                  <a:pos x="0" y="2"/>
                </a:cxn>
                <a:cxn ang="0">
                  <a:pos x="0" y="2"/>
                </a:cxn>
                <a:cxn ang="0">
                  <a:pos x="2" y="0"/>
                </a:cxn>
                <a:cxn ang="0">
                  <a:pos x="4" y="0"/>
                </a:cxn>
                <a:cxn ang="0">
                  <a:pos x="6" y="0"/>
                </a:cxn>
                <a:cxn ang="0">
                  <a:pos x="8" y="0"/>
                </a:cxn>
                <a:cxn ang="0">
                  <a:pos x="8" y="0"/>
                </a:cxn>
                <a:cxn ang="0">
                  <a:pos x="6" y="2"/>
                </a:cxn>
                <a:cxn ang="0">
                  <a:pos x="4" y="4"/>
                </a:cxn>
                <a:cxn ang="0">
                  <a:pos x="4" y="4"/>
                </a:cxn>
                <a:cxn ang="0">
                  <a:pos x="0" y="4"/>
                </a:cxn>
                <a:cxn ang="0">
                  <a:pos x="0" y="2"/>
                </a:cxn>
                <a:cxn ang="0">
                  <a:pos x="0" y="2"/>
                </a:cxn>
              </a:cxnLst>
              <a:rect l="0" t="0" r="r" b="b"/>
              <a:pathLst>
                <a:path w="8" h="4">
                  <a:moveTo>
                    <a:pt x="0" y="2"/>
                  </a:moveTo>
                  <a:lnTo>
                    <a:pt x="0" y="2"/>
                  </a:lnTo>
                  <a:lnTo>
                    <a:pt x="2" y="0"/>
                  </a:lnTo>
                  <a:lnTo>
                    <a:pt x="4" y="0"/>
                  </a:lnTo>
                  <a:lnTo>
                    <a:pt x="6" y="0"/>
                  </a:lnTo>
                  <a:lnTo>
                    <a:pt x="8" y="0"/>
                  </a:lnTo>
                  <a:lnTo>
                    <a:pt x="8" y="0"/>
                  </a:lnTo>
                  <a:lnTo>
                    <a:pt x="6" y="2"/>
                  </a:lnTo>
                  <a:lnTo>
                    <a:pt x="4" y="4"/>
                  </a:lnTo>
                  <a:lnTo>
                    <a:pt x="4" y="4"/>
                  </a:lnTo>
                  <a:lnTo>
                    <a:pt x="0" y="4"/>
                  </a:lnTo>
                  <a:lnTo>
                    <a:pt x="0" y="2"/>
                  </a:lnTo>
                  <a:lnTo>
                    <a:pt x="0" y="2"/>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4"/>
            <p:cNvSpPr>
              <a:spLocks/>
            </p:cNvSpPr>
            <p:nvPr/>
          </p:nvSpPr>
          <p:spPr bwMode="auto">
            <a:xfrm>
              <a:off x="9118600" y="4656138"/>
              <a:ext cx="22225" cy="19050"/>
            </a:xfrm>
            <a:custGeom>
              <a:avLst/>
              <a:gdLst/>
              <a:ahLst/>
              <a:cxnLst>
                <a:cxn ang="0">
                  <a:pos x="6" y="2"/>
                </a:cxn>
                <a:cxn ang="0">
                  <a:pos x="6" y="2"/>
                </a:cxn>
                <a:cxn ang="0">
                  <a:pos x="10" y="0"/>
                </a:cxn>
                <a:cxn ang="0">
                  <a:pos x="12" y="0"/>
                </a:cxn>
                <a:cxn ang="0">
                  <a:pos x="14" y="2"/>
                </a:cxn>
                <a:cxn ang="0">
                  <a:pos x="14" y="2"/>
                </a:cxn>
                <a:cxn ang="0">
                  <a:pos x="14" y="4"/>
                </a:cxn>
                <a:cxn ang="0">
                  <a:pos x="12" y="6"/>
                </a:cxn>
                <a:cxn ang="0">
                  <a:pos x="10" y="8"/>
                </a:cxn>
                <a:cxn ang="0">
                  <a:pos x="10" y="10"/>
                </a:cxn>
                <a:cxn ang="0">
                  <a:pos x="10" y="10"/>
                </a:cxn>
                <a:cxn ang="0">
                  <a:pos x="10" y="12"/>
                </a:cxn>
                <a:cxn ang="0">
                  <a:pos x="10" y="12"/>
                </a:cxn>
                <a:cxn ang="0">
                  <a:pos x="8" y="12"/>
                </a:cxn>
                <a:cxn ang="0">
                  <a:pos x="6" y="12"/>
                </a:cxn>
                <a:cxn ang="0">
                  <a:pos x="6" y="12"/>
                </a:cxn>
                <a:cxn ang="0">
                  <a:pos x="2" y="12"/>
                </a:cxn>
                <a:cxn ang="0">
                  <a:pos x="0" y="12"/>
                </a:cxn>
                <a:cxn ang="0">
                  <a:pos x="2" y="10"/>
                </a:cxn>
                <a:cxn ang="0">
                  <a:pos x="2" y="10"/>
                </a:cxn>
                <a:cxn ang="0">
                  <a:pos x="4" y="6"/>
                </a:cxn>
                <a:cxn ang="0">
                  <a:pos x="6" y="4"/>
                </a:cxn>
                <a:cxn ang="0">
                  <a:pos x="6" y="4"/>
                </a:cxn>
                <a:cxn ang="0">
                  <a:pos x="6" y="2"/>
                </a:cxn>
                <a:cxn ang="0">
                  <a:pos x="6" y="2"/>
                </a:cxn>
              </a:cxnLst>
              <a:rect l="0" t="0" r="r" b="b"/>
              <a:pathLst>
                <a:path w="14" h="12">
                  <a:moveTo>
                    <a:pt x="6" y="2"/>
                  </a:moveTo>
                  <a:lnTo>
                    <a:pt x="6" y="2"/>
                  </a:lnTo>
                  <a:lnTo>
                    <a:pt x="10" y="0"/>
                  </a:lnTo>
                  <a:lnTo>
                    <a:pt x="12" y="0"/>
                  </a:lnTo>
                  <a:lnTo>
                    <a:pt x="14" y="2"/>
                  </a:lnTo>
                  <a:lnTo>
                    <a:pt x="14" y="2"/>
                  </a:lnTo>
                  <a:lnTo>
                    <a:pt x="14" y="4"/>
                  </a:lnTo>
                  <a:lnTo>
                    <a:pt x="12" y="6"/>
                  </a:lnTo>
                  <a:lnTo>
                    <a:pt x="10" y="8"/>
                  </a:lnTo>
                  <a:lnTo>
                    <a:pt x="10" y="10"/>
                  </a:lnTo>
                  <a:lnTo>
                    <a:pt x="10" y="10"/>
                  </a:lnTo>
                  <a:lnTo>
                    <a:pt x="10" y="12"/>
                  </a:lnTo>
                  <a:lnTo>
                    <a:pt x="10" y="12"/>
                  </a:lnTo>
                  <a:lnTo>
                    <a:pt x="8" y="12"/>
                  </a:lnTo>
                  <a:lnTo>
                    <a:pt x="6" y="12"/>
                  </a:lnTo>
                  <a:lnTo>
                    <a:pt x="6" y="12"/>
                  </a:lnTo>
                  <a:lnTo>
                    <a:pt x="2" y="12"/>
                  </a:lnTo>
                  <a:lnTo>
                    <a:pt x="0" y="12"/>
                  </a:lnTo>
                  <a:lnTo>
                    <a:pt x="2" y="10"/>
                  </a:lnTo>
                  <a:lnTo>
                    <a:pt x="2" y="10"/>
                  </a:lnTo>
                  <a:lnTo>
                    <a:pt x="4" y="6"/>
                  </a:lnTo>
                  <a:lnTo>
                    <a:pt x="6" y="4"/>
                  </a:lnTo>
                  <a:lnTo>
                    <a:pt x="6" y="4"/>
                  </a:lnTo>
                  <a:lnTo>
                    <a:pt x="6" y="2"/>
                  </a:lnTo>
                  <a:lnTo>
                    <a:pt x="6" y="2"/>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95"/>
            <p:cNvSpPr>
              <a:spLocks/>
            </p:cNvSpPr>
            <p:nvPr/>
          </p:nvSpPr>
          <p:spPr bwMode="auto">
            <a:xfrm>
              <a:off x="9140825" y="4656138"/>
              <a:ext cx="12700" cy="15875"/>
            </a:xfrm>
            <a:custGeom>
              <a:avLst/>
              <a:gdLst/>
              <a:ahLst/>
              <a:cxnLst>
                <a:cxn ang="0">
                  <a:pos x="6" y="0"/>
                </a:cxn>
                <a:cxn ang="0">
                  <a:pos x="6" y="0"/>
                </a:cxn>
                <a:cxn ang="0">
                  <a:pos x="4" y="2"/>
                </a:cxn>
                <a:cxn ang="0">
                  <a:pos x="4" y="4"/>
                </a:cxn>
                <a:cxn ang="0">
                  <a:pos x="4" y="4"/>
                </a:cxn>
                <a:cxn ang="0">
                  <a:pos x="4" y="4"/>
                </a:cxn>
                <a:cxn ang="0">
                  <a:pos x="2" y="4"/>
                </a:cxn>
                <a:cxn ang="0">
                  <a:pos x="2" y="4"/>
                </a:cxn>
                <a:cxn ang="0">
                  <a:pos x="0" y="6"/>
                </a:cxn>
                <a:cxn ang="0">
                  <a:pos x="0" y="6"/>
                </a:cxn>
                <a:cxn ang="0">
                  <a:pos x="0" y="10"/>
                </a:cxn>
                <a:cxn ang="0">
                  <a:pos x="0" y="10"/>
                </a:cxn>
                <a:cxn ang="0">
                  <a:pos x="0" y="10"/>
                </a:cxn>
                <a:cxn ang="0">
                  <a:pos x="0" y="10"/>
                </a:cxn>
                <a:cxn ang="0">
                  <a:pos x="2" y="10"/>
                </a:cxn>
                <a:cxn ang="0">
                  <a:pos x="4" y="10"/>
                </a:cxn>
                <a:cxn ang="0">
                  <a:pos x="4" y="10"/>
                </a:cxn>
                <a:cxn ang="0">
                  <a:pos x="6" y="8"/>
                </a:cxn>
                <a:cxn ang="0">
                  <a:pos x="6" y="8"/>
                </a:cxn>
                <a:cxn ang="0">
                  <a:pos x="8" y="4"/>
                </a:cxn>
                <a:cxn ang="0">
                  <a:pos x="8" y="2"/>
                </a:cxn>
                <a:cxn ang="0">
                  <a:pos x="6" y="0"/>
                </a:cxn>
                <a:cxn ang="0">
                  <a:pos x="6" y="0"/>
                </a:cxn>
              </a:cxnLst>
              <a:rect l="0" t="0" r="r" b="b"/>
              <a:pathLst>
                <a:path w="8" h="10">
                  <a:moveTo>
                    <a:pt x="6" y="0"/>
                  </a:moveTo>
                  <a:lnTo>
                    <a:pt x="6" y="0"/>
                  </a:lnTo>
                  <a:lnTo>
                    <a:pt x="4" y="2"/>
                  </a:lnTo>
                  <a:lnTo>
                    <a:pt x="4" y="4"/>
                  </a:lnTo>
                  <a:lnTo>
                    <a:pt x="4" y="4"/>
                  </a:lnTo>
                  <a:lnTo>
                    <a:pt x="4" y="4"/>
                  </a:lnTo>
                  <a:lnTo>
                    <a:pt x="2" y="4"/>
                  </a:lnTo>
                  <a:lnTo>
                    <a:pt x="2" y="4"/>
                  </a:lnTo>
                  <a:lnTo>
                    <a:pt x="0" y="6"/>
                  </a:lnTo>
                  <a:lnTo>
                    <a:pt x="0" y="6"/>
                  </a:lnTo>
                  <a:lnTo>
                    <a:pt x="0" y="10"/>
                  </a:lnTo>
                  <a:lnTo>
                    <a:pt x="0" y="10"/>
                  </a:lnTo>
                  <a:lnTo>
                    <a:pt x="0" y="10"/>
                  </a:lnTo>
                  <a:lnTo>
                    <a:pt x="0" y="10"/>
                  </a:lnTo>
                  <a:lnTo>
                    <a:pt x="2" y="10"/>
                  </a:lnTo>
                  <a:lnTo>
                    <a:pt x="4" y="10"/>
                  </a:lnTo>
                  <a:lnTo>
                    <a:pt x="4" y="10"/>
                  </a:lnTo>
                  <a:lnTo>
                    <a:pt x="6" y="8"/>
                  </a:lnTo>
                  <a:lnTo>
                    <a:pt x="6" y="8"/>
                  </a:lnTo>
                  <a:lnTo>
                    <a:pt x="8" y="4"/>
                  </a:lnTo>
                  <a:lnTo>
                    <a:pt x="8" y="2"/>
                  </a:lnTo>
                  <a:lnTo>
                    <a:pt x="6" y="0"/>
                  </a:lnTo>
                  <a:lnTo>
                    <a:pt x="6" y="0"/>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96"/>
            <p:cNvSpPr>
              <a:spLocks/>
            </p:cNvSpPr>
            <p:nvPr/>
          </p:nvSpPr>
          <p:spPr bwMode="auto">
            <a:xfrm>
              <a:off x="9074150" y="4745038"/>
              <a:ext cx="22225" cy="19050"/>
            </a:xfrm>
            <a:custGeom>
              <a:avLst/>
              <a:gdLst/>
              <a:ahLst/>
              <a:cxnLst>
                <a:cxn ang="0">
                  <a:pos x="0" y="8"/>
                </a:cxn>
                <a:cxn ang="0">
                  <a:pos x="0" y="8"/>
                </a:cxn>
                <a:cxn ang="0">
                  <a:pos x="4" y="6"/>
                </a:cxn>
                <a:cxn ang="0">
                  <a:pos x="6" y="4"/>
                </a:cxn>
                <a:cxn ang="0">
                  <a:pos x="6" y="4"/>
                </a:cxn>
                <a:cxn ang="0">
                  <a:pos x="8" y="4"/>
                </a:cxn>
                <a:cxn ang="0">
                  <a:pos x="6" y="2"/>
                </a:cxn>
                <a:cxn ang="0">
                  <a:pos x="6" y="2"/>
                </a:cxn>
                <a:cxn ang="0">
                  <a:pos x="8" y="2"/>
                </a:cxn>
                <a:cxn ang="0">
                  <a:pos x="8" y="2"/>
                </a:cxn>
                <a:cxn ang="0">
                  <a:pos x="12" y="0"/>
                </a:cxn>
                <a:cxn ang="0">
                  <a:pos x="14" y="0"/>
                </a:cxn>
                <a:cxn ang="0">
                  <a:pos x="14" y="2"/>
                </a:cxn>
                <a:cxn ang="0">
                  <a:pos x="14" y="2"/>
                </a:cxn>
                <a:cxn ang="0">
                  <a:pos x="14" y="4"/>
                </a:cxn>
                <a:cxn ang="0">
                  <a:pos x="14" y="6"/>
                </a:cxn>
                <a:cxn ang="0">
                  <a:pos x="12" y="6"/>
                </a:cxn>
                <a:cxn ang="0">
                  <a:pos x="12" y="6"/>
                </a:cxn>
                <a:cxn ang="0">
                  <a:pos x="10" y="8"/>
                </a:cxn>
                <a:cxn ang="0">
                  <a:pos x="8" y="10"/>
                </a:cxn>
                <a:cxn ang="0">
                  <a:pos x="8" y="10"/>
                </a:cxn>
                <a:cxn ang="0">
                  <a:pos x="6" y="10"/>
                </a:cxn>
                <a:cxn ang="0">
                  <a:pos x="6" y="10"/>
                </a:cxn>
                <a:cxn ang="0">
                  <a:pos x="4" y="10"/>
                </a:cxn>
                <a:cxn ang="0">
                  <a:pos x="2" y="12"/>
                </a:cxn>
                <a:cxn ang="0">
                  <a:pos x="0" y="10"/>
                </a:cxn>
                <a:cxn ang="0">
                  <a:pos x="0" y="8"/>
                </a:cxn>
                <a:cxn ang="0">
                  <a:pos x="0" y="8"/>
                </a:cxn>
              </a:cxnLst>
              <a:rect l="0" t="0" r="r" b="b"/>
              <a:pathLst>
                <a:path w="14" h="12">
                  <a:moveTo>
                    <a:pt x="0" y="8"/>
                  </a:moveTo>
                  <a:lnTo>
                    <a:pt x="0" y="8"/>
                  </a:lnTo>
                  <a:lnTo>
                    <a:pt x="4" y="6"/>
                  </a:lnTo>
                  <a:lnTo>
                    <a:pt x="6" y="4"/>
                  </a:lnTo>
                  <a:lnTo>
                    <a:pt x="6" y="4"/>
                  </a:lnTo>
                  <a:lnTo>
                    <a:pt x="8" y="4"/>
                  </a:lnTo>
                  <a:lnTo>
                    <a:pt x="6" y="2"/>
                  </a:lnTo>
                  <a:lnTo>
                    <a:pt x="6" y="2"/>
                  </a:lnTo>
                  <a:lnTo>
                    <a:pt x="8" y="2"/>
                  </a:lnTo>
                  <a:lnTo>
                    <a:pt x="8" y="2"/>
                  </a:lnTo>
                  <a:lnTo>
                    <a:pt x="12" y="0"/>
                  </a:lnTo>
                  <a:lnTo>
                    <a:pt x="14" y="0"/>
                  </a:lnTo>
                  <a:lnTo>
                    <a:pt x="14" y="2"/>
                  </a:lnTo>
                  <a:lnTo>
                    <a:pt x="14" y="2"/>
                  </a:lnTo>
                  <a:lnTo>
                    <a:pt x="14" y="4"/>
                  </a:lnTo>
                  <a:lnTo>
                    <a:pt x="14" y="6"/>
                  </a:lnTo>
                  <a:lnTo>
                    <a:pt x="12" y="6"/>
                  </a:lnTo>
                  <a:lnTo>
                    <a:pt x="12" y="6"/>
                  </a:lnTo>
                  <a:lnTo>
                    <a:pt x="10" y="8"/>
                  </a:lnTo>
                  <a:lnTo>
                    <a:pt x="8" y="10"/>
                  </a:lnTo>
                  <a:lnTo>
                    <a:pt x="8" y="10"/>
                  </a:lnTo>
                  <a:lnTo>
                    <a:pt x="6" y="10"/>
                  </a:lnTo>
                  <a:lnTo>
                    <a:pt x="6" y="10"/>
                  </a:lnTo>
                  <a:lnTo>
                    <a:pt x="4" y="10"/>
                  </a:lnTo>
                  <a:lnTo>
                    <a:pt x="2" y="12"/>
                  </a:lnTo>
                  <a:lnTo>
                    <a:pt x="0" y="10"/>
                  </a:lnTo>
                  <a:lnTo>
                    <a:pt x="0" y="8"/>
                  </a:lnTo>
                  <a:lnTo>
                    <a:pt x="0" y="8"/>
                  </a:lnTo>
                  <a:close/>
                </a:path>
              </a:pathLst>
            </a:custGeom>
            <a:solidFill>
              <a:srgbClr val="DFC8C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97"/>
            <p:cNvSpPr>
              <a:spLocks/>
            </p:cNvSpPr>
            <p:nvPr/>
          </p:nvSpPr>
          <p:spPr bwMode="auto">
            <a:xfrm>
              <a:off x="8890000" y="3332163"/>
              <a:ext cx="50800" cy="123825"/>
            </a:xfrm>
            <a:custGeom>
              <a:avLst/>
              <a:gdLst/>
              <a:ahLst/>
              <a:cxnLst>
                <a:cxn ang="0">
                  <a:pos x="14" y="4"/>
                </a:cxn>
                <a:cxn ang="0">
                  <a:pos x="14" y="4"/>
                </a:cxn>
                <a:cxn ang="0">
                  <a:pos x="12" y="4"/>
                </a:cxn>
                <a:cxn ang="0">
                  <a:pos x="10" y="6"/>
                </a:cxn>
                <a:cxn ang="0">
                  <a:pos x="10" y="8"/>
                </a:cxn>
                <a:cxn ang="0">
                  <a:pos x="10" y="10"/>
                </a:cxn>
                <a:cxn ang="0">
                  <a:pos x="10" y="10"/>
                </a:cxn>
                <a:cxn ang="0">
                  <a:pos x="6" y="20"/>
                </a:cxn>
                <a:cxn ang="0">
                  <a:pos x="2" y="30"/>
                </a:cxn>
                <a:cxn ang="0">
                  <a:pos x="2" y="30"/>
                </a:cxn>
                <a:cxn ang="0">
                  <a:pos x="0" y="36"/>
                </a:cxn>
                <a:cxn ang="0">
                  <a:pos x="0" y="42"/>
                </a:cxn>
                <a:cxn ang="0">
                  <a:pos x="2" y="44"/>
                </a:cxn>
                <a:cxn ang="0">
                  <a:pos x="4" y="50"/>
                </a:cxn>
                <a:cxn ang="0">
                  <a:pos x="4" y="50"/>
                </a:cxn>
                <a:cxn ang="0">
                  <a:pos x="4" y="54"/>
                </a:cxn>
                <a:cxn ang="0">
                  <a:pos x="6" y="56"/>
                </a:cxn>
                <a:cxn ang="0">
                  <a:pos x="10" y="58"/>
                </a:cxn>
                <a:cxn ang="0">
                  <a:pos x="10" y="58"/>
                </a:cxn>
                <a:cxn ang="0">
                  <a:pos x="14" y="66"/>
                </a:cxn>
                <a:cxn ang="0">
                  <a:pos x="20" y="68"/>
                </a:cxn>
                <a:cxn ang="0">
                  <a:pos x="20" y="68"/>
                </a:cxn>
                <a:cxn ang="0">
                  <a:pos x="24" y="72"/>
                </a:cxn>
                <a:cxn ang="0">
                  <a:pos x="24" y="76"/>
                </a:cxn>
                <a:cxn ang="0">
                  <a:pos x="24" y="76"/>
                </a:cxn>
                <a:cxn ang="0">
                  <a:pos x="24" y="76"/>
                </a:cxn>
                <a:cxn ang="0">
                  <a:pos x="26" y="78"/>
                </a:cxn>
                <a:cxn ang="0">
                  <a:pos x="30" y="76"/>
                </a:cxn>
                <a:cxn ang="0">
                  <a:pos x="30" y="76"/>
                </a:cxn>
                <a:cxn ang="0">
                  <a:pos x="28" y="70"/>
                </a:cxn>
                <a:cxn ang="0">
                  <a:pos x="28" y="64"/>
                </a:cxn>
                <a:cxn ang="0">
                  <a:pos x="28" y="64"/>
                </a:cxn>
                <a:cxn ang="0">
                  <a:pos x="30" y="62"/>
                </a:cxn>
                <a:cxn ang="0">
                  <a:pos x="32" y="60"/>
                </a:cxn>
                <a:cxn ang="0">
                  <a:pos x="32" y="56"/>
                </a:cxn>
                <a:cxn ang="0">
                  <a:pos x="32" y="52"/>
                </a:cxn>
                <a:cxn ang="0">
                  <a:pos x="32" y="52"/>
                </a:cxn>
                <a:cxn ang="0">
                  <a:pos x="32" y="42"/>
                </a:cxn>
                <a:cxn ang="0">
                  <a:pos x="32" y="38"/>
                </a:cxn>
                <a:cxn ang="0">
                  <a:pos x="30" y="34"/>
                </a:cxn>
                <a:cxn ang="0">
                  <a:pos x="30" y="34"/>
                </a:cxn>
                <a:cxn ang="0">
                  <a:pos x="28" y="30"/>
                </a:cxn>
                <a:cxn ang="0">
                  <a:pos x="28" y="28"/>
                </a:cxn>
                <a:cxn ang="0">
                  <a:pos x="28" y="28"/>
                </a:cxn>
                <a:cxn ang="0">
                  <a:pos x="30" y="22"/>
                </a:cxn>
                <a:cxn ang="0">
                  <a:pos x="28" y="14"/>
                </a:cxn>
                <a:cxn ang="0">
                  <a:pos x="28" y="14"/>
                </a:cxn>
                <a:cxn ang="0">
                  <a:pos x="28" y="10"/>
                </a:cxn>
                <a:cxn ang="0">
                  <a:pos x="28" y="8"/>
                </a:cxn>
                <a:cxn ang="0">
                  <a:pos x="28" y="8"/>
                </a:cxn>
                <a:cxn ang="0">
                  <a:pos x="28" y="8"/>
                </a:cxn>
                <a:cxn ang="0">
                  <a:pos x="30" y="6"/>
                </a:cxn>
                <a:cxn ang="0">
                  <a:pos x="30" y="4"/>
                </a:cxn>
                <a:cxn ang="0">
                  <a:pos x="22" y="0"/>
                </a:cxn>
                <a:cxn ang="0">
                  <a:pos x="22" y="0"/>
                </a:cxn>
                <a:cxn ang="0">
                  <a:pos x="20" y="0"/>
                </a:cxn>
                <a:cxn ang="0">
                  <a:pos x="18" y="2"/>
                </a:cxn>
                <a:cxn ang="0">
                  <a:pos x="16" y="2"/>
                </a:cxn>
                <a:cxn ang="0">
                  <a:pos x="14" y="4"/>
                </a:cxn>
                <a:cxn ang="0">
                  <a:pos x="14" y="4"/>
                </a:cxn>
              </a:cxnLst>
              <a:rect l="0" t="0" r="r" b="b"/>
              <a:pathLst>
                <a:path w="32" h="78">
                  <a:moveTo>
                    <a:pt x="14" y="4"/>
                  </a:moveTo>
                  <a:lnTo>
                    <a:pt x="14" y="4"/>
                  </a:lnTo>
                  <a:lnTo>
                    <a:pt x="12" y="4"/>
                  </a:lnTo>
                  <a:lnTo>
                    <a:pt x="10" y="6"/>
                  </a:lnTo>
                  <a:lnTo>
                    <a:pt x="10" y="8"/>
                  </a:lnTo>
                  <a:lnTo>
                    <a:pt x="10" y="10"/>
                  </a:lnTo>
                  <a:lnTo>
                    <a:pt x="10" y="10"/>
                  </a:lnTo>
                  <a:lnTo>
                    <a:pt x="6" y="20"/>
                  </a:lnTo>
                  <a:lnTo>
                    <a:pt x="2" y="30"/>
                  </a:lnTo>
                  <a:lnTo>
                    <a:pt x="2" y="30"/>
                  </a:lnTo>
                  <a:lnTo>
                    <a:pt x="0" y="36"/>
                  </a:lnTo>
                  <a:lnTo>
                    <a:pt x="0" y="42"/>
                  </a:lnTo>
                  <a:lnTo>
                    <a:pt x="2" y="44"/>
                  </a:lnTo>
                  <a:lnTo>
                    <a:pt x="4" y="50"/>
                  </a:lnTo>
                  <a:lnTo>
                    <a:pt x="4" y="50"/>
                  </a:lnTo>
                  <a:lnTo>
                    <a:pt x="4" y="54"/>
                  </a:lnTo>
                  <a:lnTo>
                    <a:pt x="6" y="56"/>
                  </a:lnTo>
                  <a:lnTo>
                    <a:pt x="10" y="58"/>
                  </a:lnTo>
                  <a:lnTo>
                    <a:pt x="10" y="58"/>
                  </a:lnTo>
                  <a:lnTo>
                    <a:pt x="14" y="66"/>
                  </a:lnTo>
                  <a:lnTo>
                    <a:pt x="20" y="68"/>
                  </a:lnTo>
                  <a:lnTo>
                    <a:pt x="20" y="68"/>
                  </a:lnTo>
                  <a:lnTo>
                    <a:pt x="24" y="72"/>
                  </a:lnTo>
                  <a:lnTo>
                    <a:pt x="24" y="76"/>
                  </a:lnTo>
                  <a:lnTo>
                    <a:pt x="24" y="76"/>
                  </a:lnTo>
                  <a:lnTo>
                    <a:pt x="24" y="76"/>
                  </a:lnTo>
                  <a:lnTo>
                    <a:pt x="26" y="78"/>
                  </a:lnTo>
                  <a:lnTo>
                    <a:pt x="30" y="76"/>
                  </a:lnTo>
                  <a:lnTo>
                    <a:pt x="30" y="76"/>
                  </a:lnTo>
                  <a:lnTo>
                    <a:pt x="28" y="70"/>
                  </a:lnTo>
                  <a:lnTo>
                    <a:pt x="28" y="64"/>
                  </a:lnTo>
                  <a:lnTo>
                    <a:pt x="28" y="64"/>
                  </a:lnTo>
                  <a:lnTo>
                    <a:pt x="30" y="62"/>
                  </a:lnTo>
                  <a:lnTo>
                    <a:pt x="32" y="60"/>
                  </a:lnTo>
                  <a:lnTo>
                    <a:pt x="32" y="56"/>
                  </a:lnTo>
                  <a:lnTo>
                    <a:pt x="32" y="52"/>
                  </a:lnTo>
                  <a:lnTo>
                    <a:pt x="32" y="52"/>
                  </a:lnTo>
                  <a:lnTo>
                    <a:pt x="32" y="42"/>
                  </a:lnTo>
                  <a:lnTo>
                    <a:pt x="32" y="38"/>
                  </a:lnTo>
                  <a:lnTo>
                    <a:pt x="30" y="34"/>
                  </a:lnTo>
                  <a:lnTo>
                    <a:pt x="30" y="34"/>
                  </a:lnTo>
                  <a:lnTo>
                    <a:pt x="28" y="30"/>
                  </a:lnTo>
                  <a:lnTo>
                    <a:pt x="28" y="28"/>
                  </a:lnTo>
                  <a:lnTo>
                    <a:pt x="28" y="28"/>
                  </a:lnTo>
                  <a:lnTo>
                    <a:pt x="30" y="22"/>
                  </a:lnTo>
                  <a:lnTo>
                    <a:pt x="28" y="14"/>
                  </a:lnTo>
                  <a:lnTo>
                    <a:pt x="28" y="14"/>
                  </a:lnTo>
                  <a:lnTo>
                    <a:pt x="28" y="10"/>
                  </a:lnTo>
                  <a:lnTo>
                    <a:pt x="28" y="8"/>
                  </a:lnTo>
                  <a:lnTo>
                    <a:pt x="28" y="8"/>
                  </a:lnTo>
                  <a:lnTo>
                    <a:pt x="28" y="8"/>
                  </a:lnTo>
                  <a:lnTo>
                    <a:pt x="30" y="6"/>
                  </a:lnTo>
                  <a:lnTo>
                    <a:pt x="30" y="4"/>
                  </a:lnTo>
                  <a:lnTo>
                    <a:pt x="22" y="0"/>
                  </a:lnTo>
                  <a:lnTo>
                    <a:pt x="22" y="0"/>
                  </a:lnTo>
                  <a:lnTo>
                    <a:pt x="20" y="0"/>
                  </a:lnTo>
                  <a:lnTo>
                    <a:pt x="18" y="2"/>
                  </a:lnTo>
                  <a:lnTo>
                    <a:pt x="16" y="2"/>
                  </a:lnTo>
                  <a:lnTo>
                    <a:pt x="14" y="4"/>
                  </a:lnTo>
                  <a:lnTo>
                    <a:pt x="14" y="4"/>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98"/>
            <p:cNvSpPr>
              <a:spLocks/>
            </p:cNvSpPr>
            <p:nvPr/>
          </p:nvSpPr>
          <p:spPr bwMode="auto">
            <a:xfrm>
              <a:off x="9153525" y="2589213"/>
              <a:ext cx="180975" cy="142875"/>
            </a:xfrm>
            <a:custGeom>
              <a:avLst/>
              <a:gdLst/>
              <a:ahLst/>
              <a:cxnLst>
                <a:cxn ang="0">
                  <a:pos x="24" y="48"/>
                </a:cxn>
                <a:cxn ang="0">
                  <a:pos x="20" y="42"/>
                </a:cxn>
                <a:cxn ang="0">
                  <a:pos x="18" y="36"/>
                </a:cxn>
                <a:cxn ang="0">
                  <a:pos x="18" y="32"/>
                </a:cxn>
                <a:cxn ang="0">
                  <a:pos x="18" y="28"/>
                </a:cxn>
                <a:cxn ang="0">
                  <a:pos x="12" y="24"/>
                </a:cxn>
                <a:cxn ang="0">
                  <a:pos x="8" y="16"/>
                </a:cxn>
                <a:cxn ang="0">
                  <a:pos x="0" y="10"/>
                </a:cxn>
                <a:cxn ang="0">
                  <a:pos x="2" y="6"/>
                </a:cxn>
                <a:cxn ang="0">
                  <a:pos x="4" y="0"/>
                </a:cxn>
                <a:cxn ang="0">
                  <a:pos x="8" y="2"/>
                </a:cxn>
                <a:cxn ang="0">
                  <a:pos x="16" y="8"/>
                </a:cxn>
                <a:cxn ang="0">
                  <a:pos x="30" y="16"/>
                </a:cxn>
                <a:cxn ang="0">
                  <a:pos x="38" y="18"/>
                </a:cxn>
                <a:cxn ang="0">
                  <a:pos x="52" y="26"/>
                </a:cxn>
                <a:cxn ang="0">
                  <a:pos x="60" y="28"/>
                </a:cxn>
                <a:cxn ang="0">
                  <a:pos x="82" y="34"/>
                </a:cxn>
                <a:cxn ang="0">
                  <a:pos x="84" y="32"/>
                </a:cxn>
                <a:cxn ang="0">
                  <a:pos x="94" y="22"/>
                </a:cxn>
                <a:cxn ang="0">
                  <a:pos x="96" y="22"/>
                </a:cxn>
                <a:cxn ang="0">
                  <a:pos x="94" y="32"/>
                </a:cxn>
                <a:cxn ang="0">
                  <a:pos x="96" y="38"/>
                </a:cxn>
                <a:cxn ang="0">
                  <a:pos x="100" y="40"/>
                </a:cxn>
                <a:cxn ang="0">
                  <a:pos x="102" y="44"/>
                </a:cxn>
                <a:cxn ang="0">
                  <a:pos x="110" y="44"/>
                </a:cxn>
                <a:cxn ang="0">
                  <a:pos x="108" y="48"/>
                </a:cxn>
                <a:cxn ang="0">
                  <a:pos x="100" y="54"/>
                </a:cxn>
                <a:cxn ang="0">
                  <a:pos x="90" y="54"/>
                </a:cxn>
                <a:cxn ang="0">
                  <a:pos x="86" y="56"/>
                </a:cxn>
                <a:cxn ang="0">
                  <a:pos x="82" y="64"/>
                </a:cxn>
                <a:cxn ang="0">
                  <a:pos x="82" y="68"/>
                </a:cxn>
                <a:cxn ang="0">
                  <a:pos x="84" y="72"/>
                </a:cxn>
                <a:cxn ang="0">
                  <a:pos x="78" y="72"/>
                </a:cxn>
                <a:cxn ang="0">
                  <a:pos x="64" y="68"/>
                </a:cxn>
                <a:cxn ang="0">
                  <a:pos x="50" y="64"/>
                </a:cxn>
                <a:cxn ang="0">
                  <a:pos x="46" y="62"/>
                </a:cxn>
                <a:cxn ang="0">
                  <a:pos x="40" y="64"/>
                </a:cxn>
                <a:cxn ang="0">
                  <a:pos x="36" y="68"/>
                </a:cxn>
                <a:cxn ang="0">
                  <a:pos x="34" y="66"/>
                </a:cxn>
                <a:cxn ang="0">
                  <a:pos x="24" y="68"/>
                </a:cxn>
                <a:cxn ang="0">
                  <a:pos x="24" y="70"/>
                </a:cxn>
                <a:cxn ang="0">
                  <a:pos x="30" y="72"/>
                </a:cxn>
                <a:cxn ang="0">
                  <a:pos x="44" y="78"/>
                </a:cxn>
                <a:cxn ang="0">
                  <a:pos x="48" y="82"/>
                </a:cxn>
                <a:cxn ang="0">
                  <a:pos x="48" y="82"/>
                </a:cxn>
                <a:cxn ang="0">
                  <a:pos x="38" y="88"/>
                </a:cxn>
                <a:cxn ang="0">
                  <a:pos x="32" y="90"/>
                </a:cxn>
                <a:cxn ang="0">
                  <a:pos x="30" y="90"/>
                </a:cxn>
                <a:cxn ang="0">
                  <a:pos x="28" y="82"/>
                </a:cxn>
                <a:cxn ang="0">
                  <a:pos x="26" y="78"/>
                </a:cxn>
                <a:cxn ang="0">
                  <a:pos x="24" y="76"/>
                </a:cxn>
                <a:cxn ang="0">
                  <a:pos x="14" y="72"/>
                </a:cxn>
                <a:cxn ang="0">
                  <a:pos x="14" y="64"/>
                </a:cxn>
                <a:cxn ang="0">
                  <a:pos x="16" y="62"/>
                </a:cxn>
                <a:cxn ang="0">
                  <a:pos x="14" y="56"/>
                </a:cxn>
                <a:cxn ang="0">
                  <a:pos x="10" y="52"/>
                </a:cxn>
                <a:cxn ang="0">
                  <a:pos x="10" y="52"/>
                </a:cxn>
                <a:cxn ang="0">
                  <a:pos x="16" y="52"/>
                </a:cxn>
                <a:cxn ang="0">
                  <a:pos x="24" y="48"/>
                </a:cxn>
              </a:cxnLst>
              <a:rect l="0" t="0" r="r" b="b"/>
              <a:pathLst>
                <a:path w="114" h="90">
                  <a:moveTo>
                    <a:pt x="24" y="48"/>
                  </a:moveTo>
                  <a:lnTo>
                    <a:pt x="24" y="48"/>
                  </a:lnTo>
                  <a:lnTo>
                    <a:pt x="24" y="46"/>
                  </a:lnTo>
                  <a:lnTo>
                    <a:pt x="20" y="42"/>
                  </a:lnTo>
                  <a:lnTo>
                    <a:pt x="18" y="38"/>
                  </a:lnTo>
                  <a:lnTo>
                    <a:pt x="18" y="36"/>
                  </a:lnTo>
                  <a:lnTo>
                    <a:pt x="18" y="32"/>
                  </a:lnTo>
                  <a:lnTo>
                    <a:pt x="18" y="32"/>
                  </a:lnTo>
                  <a:lnTo>
                    <a:pt x="20" y="30"/>
                  </a:lnTo>
                  <a:lnTo>
                    <a:pt x="18" y="28"/>
                  </a:lnTo>
                  <a:lnTo>
                    <a:pt x="14" y="26"/>
                  </a:lnTo>
                  <a:lnTo>
                    <a:pt x="12" y="24"/>
                  </a:lnTo>
                  <a:lnTo>
                    <a:pt x="12" y="24"/>
                  </a:lnTo>
                  <a:lnTo>
                    <a:pt x="8" y="16"/>
                  </a:lnTo>
                  <a:lnTo>
                    <a:pt x="4" y="12"/>
                  </a:lnTo>
                  <a:lnTo>
                    <a:pt x="0" y="10"/>
                  </a:lnTo>
                  <a:lnTo>
                    <a:pt x="0" y="8"/>
                  </a:lnTo>
                  <a:lnTo>
                    <a:pt x="2" y="6"/>
                  </a:lnTo>
                  <a:lnTo>
                    <a:pt x="2" y="6"/>
                  </a:lnTo>
                  <a:lnTo>
                    <a:pt x="4" y="0"/>
                  </a:lnTo>
                  <a:lnTo>
                    <a:pt x="6" y="0"/>
                  </a:lnTo>
                  <a:lnTo>
                    <a:pt x="8" y="2"/>
                  </a:lnTo>
                  <a:lnTo>
                    <a:pt x="8" y="2"/>
                  </a:lnTo>
                  <a:lnTo>
                    <a:pt x="16" y="8"/>
                  </a:lnTo>
                  <a:lnTo>
                    <a:pt x="22" y="12"/>
                  </a:lnTo>
                  <a:lnTo>
                    <a:pt x="30" y="16"/>
                  </a:lnTo>
                  <a:lnTo>
                    <a:pt x="30" y="16"/>
                  </a:lnTo>
                  <a:lnTo>
                    <a:pt x="38" y="18"/>
                  </a:lnTo>
                  <a:lnTo>
                    <a:pt x="44" y="22"/>
                  </a:lnTo>
                  <a:lnTo>
                    <a:pt x="52" y="26"/>
                  </a:lnTo>
                  <a:lnTo>
                    <a:pt x="60" y="28"/>
                  </a:lnTo>
                  <a:lnTo>
                    <a:pt x="60" y="28"/>
                  </a:lnTo>
                  <a:lnTo>
                    <a:pt x="76" y="32"/>
                  </a:lnTo>
                  <a:lnTo>
                    <a:pt x="82" y="34"/>
                  </a:lnTo>
                  <a:lnTo>
                    <a:pt x="84" y="32"/>
                  </a:lnTo>
                  <a:lnTo>
                    <a:pt x="84" y="32"/>
                  </a:lnTo>
                  <a:lnTo>
                    <a:pt x="90" y="28"/>
                  </a:lnTo>
                  <a:lnTo>
                    <a:pt x="94" y="22"/>
                  </a:lnTo>
                  <a:lnTo>
                    <a:pt x="96" y="22"/>
                  </a:lnTo>
                  <a:lnTo>
                    <a:pt x="96" y="22"/>
                  </a:lnTo>
                  <a:lnTo>
                    <a:pt x="94" y="32"/>
                  </a:lnTo>
                  <a:lnTo>
                    <a:pt x="94" y="32"/>
                  </a:lnTo>
                  <a:lnTo>
                    <a:pt x="94" y="36"/>
                  </a:lnTo>
                  <a:lnTo>
                    <a:pt x="96" y="38"/>
                  </a:lnTo>
                  <a:lnTo>
                    <a:pt x="100" y="38"/>
                  </a:lnTo>
                  <a:lnTo>
                    <a:pt x="100" y="40"/>
                  </a:lnTo>
                  <a:lnTo>
                    <a:pt x="100" y="40"/>
                  </a:lnTo>
                  <a:lnTo>
                    <a:pt x="102" y="44"/>
                  </a:lnTo>
                  <a:lnTo>
                    <a:pt x="104" y="44"/>
                  </a:lnTo>
                  <a:lnTo>
                    <a:pt x="110" y="44"/>
                  </a:lnTo>
                  <a:lnTo>
                    <a:pt x="114" y="44"/>
                  </a:lnTo>
                  <a:lnTo>
                    <a:pt x="108" y="48"/>
                  </a:lnTo>
                  <a:lnTo>
                    <a:pt x="108" y="48"/>
                  </a:lnTo>
                  <a:lnTo>
                    <a:pt x="100" y="54"/>
                  </a:lnTo>
                  <a:lnTo>
                    <a:pt x="96" y="54"/>
                  </a:lnTo>
                  <a:lnTo>
                    <a:pt x="90" y="54"/>
                  </a:lnTo>
                  <a:lnTo>
                    <a:pt x="90" y="54"/>
                  </a:lnTo>
                  <a:lnTo>
                    <a:pt x="86" y="56"/>
                  </a:lnTo>
                  <a:lnTo>
                    <a:pt x="82" y="60"/>
                  </a:lnTo>
                  <a:lnTo>
                    <a:pt x="82" y="64"/>
                  </a:lnTo>
                  <a:lnTo>
                    <a:pt x="82" y="68"/>
                  </a:lnTo>
                  <a:lnTo>
                    <a:pt x="82" y="68"/>
                  </a:lnTo>
                  <a:lnTo>
                    <a:pt x="86" y="72"/>
                  </a:lnTo>
                  <a:lnTo>
                    <a:pt x="84" y="72"/>
                  </a:lnTo>
                  <a:lnTo>
                    <a:pt x="78" y="72"/>
                  </a:lnTo>
                  <a:lnTo>
                    <a:pt x="78" y="72"/>
                  </a:lnTo>
                  <a:lnTo>
                    <a:pt x="70" y="70"/>
                  </a:lnTo>
                  <a:lnTo>
                    <a:pt x="64" y="68"/>
                  </a:lnTo>
                  <a:lnTo>
                    <a:pt x="58" y="68"/>
                  </a:lnTo>
                  <a:lnTo>
                    <a:pt x="50" y="64"/>
                  </a:lnTo>
                  <a:lnTo>
                    <a:pt x="50" y="64"/>
                  </a:lnTo>
                  <a:lnTo>
                    <a:pt x="46" y="62"/>
                  </a:lnTo>
                  <a:lnTo>
                    <a:pt x="44" y="62"/>
                  </a:lnTo>
                  <a:lnTo>
                    <a:pt x="40" y="64"/>
                  </a:lnTo>
                  <a:lnTo>
                    <a:pt x="38" y="66"/>
                  </a:lnTo>
                  <a:lnTo>
                    <a:pt x="36" y="68"/>
                  </a:lnTo>
                  <a:lnTo>
                    <a:pt x="34" y="66"/>
                  </a:lnTo>
                  <a:lnTo>
                    <a:pt x="34" y="66"/>
                  </a:lnTo>
                  <a:lnTo>
                    <a:pt x="28" y="66"/>
                  </a:lnTo>
                  <a:lnTo>
                    <a:pt x="24" y="68"/>
                  </a:lnTo>
                  <a:lnTo>
                    <a:pt x="24" y="70"/>
                  </a:lnTo>
                  <a:lnTo>
                    <a:pt x="24" y="70"/>
                  </a:lnTo>
                  <a:lnTo>
                    <a:pt x="30" y="72"/>
                  </a:lnTo>
                  <a:lnTo>
                    <a:pt x="30" y="72"/>
                  </a:lnTo>
                  <a:lnTo>
                    <a:pt x="38" y="74"/>
                  </a:lnTo>
                  <a:lnTo>
                    <a:pt x="44" y="78"/>
                  </a:lnTo>
                  <a:lnTo>
                    <a:pt x="48" y="82"/>
                  </a:lnTo>
                  <a:lnTo>
                    <a:pt x="48" y="82"/>
                  </a:lnTo>
                  <a:lnTo>
                    <a:pt x="48" y="82"/>
                  </a:lnTo>
                  <a:lnTo>
                    <a:pt x="48" y="82"/>
                  </a:lnTo>
                  <a:lnTo>
                    <a:pt x="40" y="84"/>
                  </a:lnTo>
                  <a:lnTo>
                    <a:pt x="38" y="88"/>
                  </a:lnTo>
                  <a:lnTo>
                    <a:pt x="36" y="90"/>
                  </a:lnTo>
                  <a:lnTo>
                    <a:pt x="32" y="90"/>
                  </a:lnTo>
                  <a:lnTo>
                    <a:pt x="32" y="90"/>
                  </a:lnTo>
                  <a:lnTo>
                    <a:pt x="30" y="90"/>
                  </a:lnTo>
                  <a:lnTo>
                    <a:pt x="28" y="88"/>
                  </a:lnTo>
                  <a:lnTo>
                    <a:pt x="28" y="82"/>
                  </a:lnTo>
                  <a:lnTo>
                    <a:pt x="28" y="78"/>
                  </a:lnTo>
                  <a:lnTo>
                    <a:pt x="26" y="78"/>
                  </a:lnTo>
                  <a:lnTo>
                    <a:pt x="24" y="76"/>
                  </a:lnTo>
                  <a:lnTo>
                    <a:pt x="24" y="76"/>
                  </a:lnTo>
                  <a:lnTo>
                    <a:pt x="18" y="74"/>
                  </a:lnTo>
                  <a:lnTo>
                    <a:pt x="14" y="72"/>
                  </a:lnTo>
                  <a:lnTo>
                    <a:pt x="12" y="68"/>
                  </a:lnTo>
                  <a:lnTo>
                    <a:pt x="14" y="64"/>
                  </a:lnTo>
                  <a:lnTo>
                    <a:pt x="14" y="64"/>
                  </a:lnTo>
                  <a:lnTo>
                    <a:pt x="16" y="62"/>
                  </a:lnTo>
                  <a:lnTo>
                    <a:pt x="16" y="60"/>
                  </a:lnTo>
                  <a:lnTo>
                    <a:pt x="14" y="56"/>
                  </a:lnTo>
                  <a:lnTo>
                    <a:pt x="10" y="54"/>
                  </a:lnTo>
                  <a:lnTo>
                    <a:pt x="10" y="52"/>
                  </a:lnTo>
                  <a:lnTo>
                    <a:pt x="10" y="52"/>
                  </a:lnTo>
                  <a:lnTo>
                    <a:pt x="10" y="52"/>
                  </a:lnTo>
                  <a:lnTo>
                    <a:pt x="12" y="52"/>
                  </a:lnTo>
                  <a:lnTo>
                    <a:pt x="16" y="52"/>
                  </a:lnTo>
                  <a:lnTo>
                    <a:pt x="20" y="52"/>
                  </a:lnTo>
                  <a:lnTo>
                    <a:pt x="24" y="48"/>
                  </a:lnTo>
                  <a:lnTo>
                    <a:pt x="24" y="48"/>
                  </a:lnTo>
                  <a:close/>
                </a:path>
              </a:pathLst>
            </a:custGeom>
            <a:solidFill>
              <a:srgbClr val="DEBEC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99"/>
            <p:cNvSpPr>
              <a:spLocks/>
            </p:cNvSpPr>
            <p:nvPr/>
          </p:nvSpPr>
          <p:spPr bwMode="auto">
            <a:xfrm>
              <a:off x="9067800" y="2722563"/>
              <a:ext cx="285750" cy="276225"/>
            </a:xfrm>
            <a:custGeom>
              <a:avLst/>
              <a:gdLst/>
              <a:ahLst/>
              <a:cxnLst>
                <a:cxn ang="0">
                  <a:pos x="110" y="2"/>
                </a:cxn>
                <a:cxn ang="0">
                  <a:pos x="118" y="8"/>
                </a:cxn>
                <a:cxn ang="0">
                  <a:pos x="128" y="16"/>
                </a:cxn>
                <a:cxn ang="0">
                  <a:pos x="156" y="46"/>
                </a:cxn>
                <a:cxn ang="0">
                  <a:pos x="158" y="64"/>
                </a:cxn>
                <a:cxn ang="0">
                  <a:pos x="154" y="72"/>
                </a:cxn>
                <a:cxn ang="0">
                  <a:pos x="168" y="94"/>
                </a:cxn>
                <a:cxn ang="0">
                  <a:pos x="172" y="116"/>
                </a:cxn>
                <a:cxn ang="0">
                  <a:pos x="176" y="134"/>
                </a:cxn>
                <a:cxn ang="0">
                  <a:pos x="170" y="138"/>
                </a:cxn>
                <a:cxn ang="0">
                  <a:pos x="164" y="128"/>
                </a:cxn>
                <a:cxn ang="0">
                  <a:pos x="164" y="136"/>
                </a:cxn>
                <a:cxn ang="0">
                  <a:pos x="158" y="142"/>
                </a:cxn>
                <a:cxn ang="0">
                  <a:pos x="158" y="150"/>
                </a:cxn>
                <a:cxn ang="0">
                  <a:pos x="150" y="144"/>
                </a:cxn>
                <a:cxn ang="0">
                  <a:pos x="140" y="152"/>
                </a:cxn>
                <a:cxn ang="0">
                  <a:pos x="122" y="148"/>
                </a:cxn>
                <a:cxn ang="0">
                  <a:pos x="112" y="146"/>
                </a:cxn>
                <a:cxn ang="0">
                  <a:pos x="110" y="150"/>
                </a:cxn>
                <a:cxn ang="0">
                  <a:pos x="118" y="154"/>
                </a:cxn>
                <a:cxn ang="0">
                  <a:pos x="114" y="164"/>
                </a:cxn>
                <a:cxn ang="0">
                  <a:pos x="116" y="172"/>
                </a:cxn>
                <a:cxn ang="0">
                  <a:pos x="96" y="170"/>
                </a:cxn>
                <a:cxn ang="0">
                  <a:pos x="90" y="158"/>
                </a:cxn>
                <a:cxn ang="0">
                  <a:pos x="80" y="152"/>
                </a:cxn>
                <a:cxn ang="0">
                  <a:pos x="64" y="154"/>
                </a:cxn>
                <a:cxn ang="0">
                  <a:pos x="52" y="158"/>
                </a:cxn>
                <a:cxn ang="0">
                  <a:pos x="44" y="160"/>
                </a:cxn>
                <a:cxn ang="0">
                  <a:pos x="36" y="164"/>
                </a:cxn>
                <a:cxn ang="0">
                  <a:pos x="24" y="166"/>
                </a:cxn>
                <a:cxn ang="0">
                  <a:pos x="4" y="164"/>
                </a:cxn>
                <a:cxn ang="0">
                  <a:pos x="8" y="156"/>
                </a:cxn>
                <a:cxn ang="0">
                  <a:pos x="24" y="136"/>
                </a:cxn>
                <a:cxn ang="0">
                  <a:pos x="28" y="132"/>
                </a:cxn>
                <a:cxn ang="0">
                  <a:pos x="38" y="130"/>
                </a:cxn>
                <a:cxn ang="0">
                  <a:pos x="64" y="124"/>
                </a:cxn>
                <a:cxn ang="0">
                  <a:pos x="74" y="124"/>
                </a:cxn>
                <a:cxn ang="0">
                  <a:pos x="84" y="124"/>
                </a:cxn>
                <a:cxn ang="0">
                  <a:pos x="80" y="108"/>
                </a:cxn>
                <a:cxn ang="0">
                  <a:pos x="84" y="86"/>
                </a:cxn>
                <a:cxn ang="0">
                  <a:pos x="88" y="92"/>
                </a:cxn>
                <a:cxn ang="0">
                  <a:pos x="90" y="96"/>
                </a:cxn>
                <a:cxn ang="0">
                  <a:pos x="110" y="86"/>
                </a:cxn>
                <a:cxn ang="0">
                  <a:pos x="116" y="70"/>
                </a:cxn>
                <a:cxn ang="0">
                  <a:pos x="110" y="44"/>
                </a:cxn>
                <a:cxn ang="0">
                  <a:pos x="102" y="40"/>
                </a:cxn>
                <a:cxn ang="0">
                  <a:pos x="104" y="32"/>
                </a:cxn>
                <a:cxn ang="0">
                  <a:pos x="94" y="20"/>
                </a:cxn>
                <a:cxn ang="0">
                  <a:pos x="94" y="10"/>
                </a:cxn>
                <a:cxn ang="0">
                  <a:pos x="108" y="12"/>
                </a:cxn>
                <a:cxn ang="0">
                  <a:pos x="106" y="6"/>
                </a:cxn>
                <a:cxn ang="0">
                  <a:pos x="102" y="4"/>
                </a:cxn>
              </a:cxnLst>
              <a:rect l="0" t="0" r="r" b="b"/>
              <a:pathLst>
                <a:path w="180" h="174">
                  <a:moveTo>
                    <a:pt x="102" y="4"/>
                  </a:moveTo>
                  <a:lnTo>
                    <a:pt x="102" y="4"/>
                  </a:lnTo>
                  <a:lnTo>
                    <a:pt x="102" y="2"/>
                  </a:lnTo>
                  <a:lnTo>
                    <a:pt x="104" y="0"/>
                  </a:lnTo>
                  <a:lnTo>
                    <a:pt x="110" y="2"/>
                  </a:lnTo>
                  <a:lnTo>
                    <a:pt x="110" y="2"/>
                  </a:lnTo>
                  <a:lnTo>
                    <a:pt x="114" y="2"/>
                  </a:lnTo>
                  <a:lnTo>
                    <a:pt x="116" y="2"/>
                  </a:lnTo>
                  <a:lnTo>
                    <a:pt x="118" y="4"/>
                  </a:lnTo>
                  <a:lnTo>
                    <a:pt x="118" y="8"/>
                  </a:lnTo>
                  <a:lnTo>
                    <a:pt x="118" y="8"/>
                  </a:lnTo>
                  <a:lnTo>
                    <a:pt x="118" y="12"/>
                  </a:lnTo>
                  <a:lnTo>
                    <a:pt x="120" y="14"/>
                  </a:lnTo>
                  <a:lnTo>
                    <a:pt x="128" y="16"/>
                  </a:lnTo>
                  <a:lnTo>
                    <a:pt x="128" y="16"/>
                  </a:lnTo>
                  <a:lnTo>
                    <a:pt x="136" y="20"/>
                  </a:lnTo>
                  <a:lnTo>
                    <a:pt x="144" y="24"/>
                  </a:lnTo>
                  <a:lnTo>
                    <a:pt x="152" y="34"/>
                  </a:lnTo>
                  <a:lnTo>
                    <a:pt x="154" y="40"/>
                  </a:lnTo>
                  <a:lnTo>
                    <a:pt x="156" y="46"/>
                  </a:lnTo>
                  <a:lnTo>
                    <a:pt x="156" y="46"/>
                  </a:lnTo>
                  <a:lnTo>
                    <a:pt x="160" y="60"/>
                  </a:lnTo>
                  <a:lnTo>
                    <a:pt x="162" y="64"/>
                  </a:lnTo>
                  <a:lnTo>
                    <a:pt x="160" y="66"/>
                  </a:lnTo>
                  <a:lnTo>
                    <a:pt x="158" y="64"/>
                  </a:lnTo>
                  <a:lnTo>
                    <a:pt x="158" y="64"/>
                  </a:lnTo>
                  <a:lnTo>
                    <a:pt x="156" y="64"/>
                  </a:lnTo>
                  <a:lnTo>
                    <a:pt x="156" y="64"/>
                  </a:lnTo>
                  <a:lnTo>
                    <a:pt x="154" y="66"/>
                  </a:lnTo>
                  <a:lnTo>
                    <a:pt x="154" y="72"/>
                  </a:lnTo>
                  <a:lnTo>
                    <a:pt x="158" y="76"/>
                  </a:lnTo>
                  <a:lnTo>
                    <a:pt x="158" y="76"/>
                  </a:lnTo>
                  <a:lnTo>
                    <a:pt x="164" y="82"/>
                  </a:lnTo>
                  <a:lnTo>
                    <a:pt x="168" y="88"/>
                  </a:lnTo>
                  <a:lnTo>
                    <a:pt x="168" y="94"/>
                  </a:lnTo>
                  <a:lnTo>
                    <a:pt x="168" y="94"/>
                  </a:lnTo>
                  <a:lnTo>
                    <a:pt x="168" y="108"/>
                  </a:lnTo>
                  <a:lnTo>
                    <a:pt x="170" y="114"/>
                  </a:lnTo>
                  <a:lnTo>
                    <a:pt x="172" y="116"/>
                  </a:lnTo>
                  <a:lnTo>
                    <a:pt x="172" y="116"/>
                  </a:lnTo>
                  <a:lnTo>
                    <a:pt x="178" y="120"/>
                  </a:lnTo>
                  <a:lnTo>
                    <a:pt x="180" y="124"/>
                  </a:lnTo>
                  <a:lnTo>
                    <a:pt x="178" y="128"/>
                  </a:lnTo>
                  <a:lnTo>
                    <a:pt x="178" y="128"/>
                  </a:lnTo>
                  <a:lnTo>
                    <a:pt x="176" y="134"/>
                  </a:lnTo>
                  <a:lnTo>
                    <a:pt x="176" y="138"/>
                  </a:lnTo>
                  <a:lnTo>
                    <a:pt x="174" y="140"/>
                  </a:lnTo>
                  <a:lnTo>
                    <a:pt x="174" y="140"/>
                  </a:lnTo>
                  <a:lnTo>
                    <a:pt x="170" y="144"/>
                  </a:lnTo>
                  <a:lnTo>
                    <a:pt x="170" y="138"/>
                  </a:lnTo>
                  <a:lnTo>
                    <a:pt x="170" y="138"/>
                  </a:lnTo>
                  <a:lnTo>
                    <a:pt x="168" y="130"/>
                  </a:lnTo>
                  <a:lnTo>
                    <a:pt x="166" y="128"/>
                  </a:lnTo>
                  <a:lnTo>
                    <a:pt x="166" y="128"/>
                  </a:lnTo>
                  <a:lnTo>
                    <a:pt x="164" y="128"/>
                  </a:lnTo>
                  <a:lnTo>
                    <a:pt x="162" y="130"/>
                  </a:lnTo>
                  <a:lnTo>
                    <a:pt x="162" y="132"/>
                  </a:lnTo>
                  <a:lnTo>
                    <a:pt x="164" y="134"/>
                  </a:lnTo>
                  <a:lnTo>
                    <a:pt x="164" y="134"/>
                  </a:lnTo>
                  <a:lnTo>
                    <a:pt x="164" y="136"/>
                  </a:lnTo>
                  <a:lnTo>
                    <a:pt x="164" y="138"/>
                  </a:lnTo>
                  <a:lnTo>
                    <a:pt x="164" y="140"/>
                  </a:lnTo>
                  <a:lnTo>
                    <a:pt x="162" y="140"/>
                  </a:lnTo>
                  <a:lnTo>
                    <a:pt x="162" y="140"/>
                  </a:lnTo>
                  <a:lnTo>
                    <a:pt x="158" y="142"/>
                  </a:lnTo>
                  <a:lnTo>
                    <a:pt x="158" y="142"/>
                  </a:lnTo>
                  <a:lnTo>
                    <a:pt x="160" y="144"/>
                  </a:lnTo>
                  <a:lnTo>
                    <a:pt x="160" y="144"/>
                  </a:lnTo>
                  <a:lnTo>
                    <a:pt x="160" y="148"/>
                  </a:lnTo>
                  <a:lnTo>
                    <a:pt x="158" y="150"/>
                  </a:lnTo>
                  <a:lnTo>
                    <a:pt x="156" y="150"/>
                  </a:lnTo>
                  <a:lnTo>
                    <a:pt x="154" y="148"/>
                  </a:lnTo>
                  <a:lnTo>
                    <a:pt x="154" y="148"/>
                  </a:lnTo>
                  <a:lnTo>
                    <a:pt x="152" y="146"/>
                  </a:lnTo>
                  <a:lnTo>
                    <a:pt x="150" y="144"/>
                  </a:lnTo>
                  <a:lnTo>
                    <a:pt x="148" y="144"/>
                  </a:lnTo>
                  <a:lnTo>
                    <a:pt x="146" y="148"/>
                  </a:lnTo>
                  <a:lnTo>
                    <a:pt x="146" y="148"/>
                  </a:lnTo>
                  <a:lnTo>
                    <a:pt x="144" y="150"/>
                  </a:lnTo>
                  <a:lnTo>
                    <a:pt x="140" y="152"/>
                  </a:lnTo>
                  <a:lnTo>
                    <a:pt x="134" y="152"/>
                  </a:lnTo>
                  <a:lnTo>
                    <a:pt x="134" y="152"/>
                  </a:lnTo>
                  <a:lnTo>
                    <a:pt x="122" y="150"/>
                  </a:lnTo>
                  <a:lnTo>
                    <a:pt x="120" y="150"/>
                  </a:lnTo>
                  <a:lnTo>
                    <a:pt x="122" y="148"/>
                  </a:lnTo>
                  <a:lnTo>
                    <a:pt x="122" y="148"/>
                  </a:lnTo>
                  <a:lnTo>
                    <a:pt x="122" y="148"/>
                  </a:lnTo>
                  <a:lnTo>
                    <a:pt x="120" y="148"/>
                  </a:lnTo>
                  <a:lnTo>
                    <a:pt x="114" y="148"/>
                  </a:lnTo>
                  <a:lnTo>
                    <a:pt x="112" y="146"/>
                  </a:lnTo>
                  <a:lnTo>
                    <a:pt x="112" y="146"/>
                  </a:lnTo>
                  <a:lnTo>
                    <a:pt x="110" y="146"/>
                  </a:lnTo>
                  <a:lnTo>
                    <a:pt x="110" y="146"/>
                  </a:lnTo>
                  <a:lnTo>
                    <a:pt x="110" y="148"/>
                  </a:lnTo>
                  <a:lnTo>
                    <a:pt x="110" y="150"/>
                  </a:lnTo>
                  <a:lnTo>
                    <a:pt x="110" y="150"/>
                  </a:lnTo>
                  <a:lnTo>
                    <a:pt x="112" y="152"/>
                  </a:lnTo>
                  <a:lnTo>
                    <a:pt x="114" y="152"/>
                  </a:lnTo>
                  <a:lnTo>
                    <a:pt x="116" y="152"/>
                  </a:lnTo>
                  <a:lnTo>
                    <a:pt x="118" y="154"/>
                  </a:lnTo>
                  <a:lnTo>
                    <a:pt x="118" y="154"/>
                  </a:lnTo>
                  <a:lnTo>
                    <a:pt x="120" y="156"/>
                  </a:lnTo>
                  <a:lnTo>
                    <a:pt x="118" y="158"/>
                  </a:lnTo>
                  <a:lnTo>
                    <a:pt x="116" y="160"/>
                  </a:lnTo>
                  <a:lnTo>
                    <a:pt x="114" y="164"/>
                  </a:lnTo>
                  <a:lnTo>
                    <a:pt x="114" y="168"/>
                  </a:lnTo>
                  <a:lnTo>
                    <a:pt x="114" y="170"/>
                  </a:lnTo>
                  <a:lnTo>
                    <a:pt x="114" y="170"/>
                  </a:lnTo>
                  <a:lnTo>
                    <a:pt x="116" y="172"/>
                  </a:lnTo>
                  <a:lnTo>
                    <a:pt x="116" y="172"/>
                  </a:lnTo>
                  <a:lnTo>
                    <a:pt x="112" y="174"/>
                  </a:lnTo>
                  <a:lnTo>
                    <a:pt x="106" y="172"/>
                  </a:lnTo>
                  <a:lnTo>
                    <a:pt x="100" y="170"/>
                  </a:lnTo>
                  <a:lnTo>
                    <a:pt x="100" y="170"/>
                  </a:lnTo>
                  <a:lnTo>
                    <a:pt x="96" y="170"/>
                  </a:lnTo>
                  <a:lnTo>
                    <a:pt x="92" y="168"/>
                  </a:lnTo>
                  <a:lnTo>
                    <a:pt x="90" y="168"/>
                  </a:lnTo>
                  <a:lnTo>
                    <a:pt x="90" y="162"/>
                  </a:lnTo>
                  <a:lnTo>
                    <a:pt x="90" y="162"/>
                  </a:lnTo>
                  <a:lnTo>
                    <a:pt x="90" y="158"/>
                  </a:lnTo>
                  <a:lnTo>
                    <a:pt x="88" y="156"/>
                  </a:lnTo>
                  <a:lnTo>
                    <a:pt x="86" y="154"/>
                  </a:lnTo>
                  <a:lnTo>
                    <a:pt x="88" y="150"/>
                  </a:lnTo>
                  <a:lnTo>
                    <a:pt x="88" y="150"/>
                  </a:lnTo>
                  <a:lnTo>
                    <a:pt x="80" y="152"/>
                  </a:lnTo>
                  <a:lnTo>
                    <a:pt x="70" y="150"/>
                  </a:lnTo>
                  <a:lnTo>
                    <a:pt x="70" y="150"/>
                  </a:lnTo>
                  <a:lnTo>
                    <a:pt x="66" y="152"/>
                  </a:lnTo>
                  <a:lnTo>
                    <a:pt x="64" y="152"/>
                  </a:lnTo>
                  <a:lnTo>
                    <a:pt x="64" y="154"/>
                  </a:lnTo>
                  <a:lnTo>
                    <a:pt x="60" y="154"/>
                  </a:lnTo>
                  <a:lnTo>
                    <a:pt x="60" y="154"/>
                  </a:lnTo>
                  <a:lnTo>
                    <a:pt x="56" y="154"/>
                  </a:lnTo>
                  <a:lnTo>
                    <a:pt x="54" y="156"/>
                  </a:lnTo>
                  <a:lnTo>
                    <a:pt x="52" y="158"/>
                  </a:lnTo>
                  <a:lnTo>
                    <a:pt x="48" y="156"/>
                  </a:lnTo>
                  <a:lnTo>
                    <a:pt x="48" y="156"/>
                  </a:lnTo>
                  <a:lnTo>
                    <a:pt x="46" y="156"/>
                  </a:lnTo>
                  <a:lnTo>
                    <a:pt x="44" y="158"/>
                  </a:lnTo>
                  <a:lnTo>
                    <a:pt x="44" y="160"/>
                  </a:lnTo>
                  <a:lnTo>
                    <a:pt x="40" y="158"/>
                  </a:lnTo>
                  <a:lnTo>
                    <a:pt x="40" y="158"/>
                  </a:lnTo>
                  <a:lnTo>
                    <a:pt x="40" y="158"/>
                  </a:lnTo>
                  <a:lnTo>
                    <a:pt x="38" y="160"/>
                  </a:lnTo>
                  <a:lnTo>
                    <a:pt x="36" y="164"/>
                  </a:lnTo>
                  <a:lnTo>
                    <a:pt x="34" y="168"/>
                  </a:lnTo>
                  <a:lnTo>
                    <a:pt x="32" y="168"/>
                  </a:lnTo>
                  <a:lnTo>
                    <a:pt x="30" y="168"/>
                  </a:lnTo>
                  <a:lnTo>
                    <a:pt x="30" y="168"/>
                  </a:lnTo>
                  <a:lnTo>
                    <a:pt x="24" y="166"/>
                  </a:lnTo>
                  <a:lnTo>
                    <a:pt x="18" y="168"/>
                  </a:lnTo>
                  <a:lnTo>
                    <a:pt x="12" y="168"/>
                  </a:lnTo>
                  <a:lnTo>
                    <a:pt x="8" y="168"/>
                  </a:lnTo>
                  <a:lnTo>
                    <a:pt x="8" y="168"/>
                  </a:lnTo>
                  <a:lnTo>
                    <a:pt x="4" y="164"/>
                  </a:lnTo>
                  <a:lnTo>
                    <a:pt x="0" y="160"/>
                  </a:lnTo>
                  <a:lnTo>
                    <a:pt x="0" y="158"/>
                  </a:lnTo>
                  <a:lnTo>
                    <a:pt x="2" y="158"/>
                  </a:lnTo>
                  <a:lnTo>
                    <a:pt x="8" y="156"/>
                  </a:lnTo>
                  <a:lnTo>
                    <a:pt x="8" y="156"/>
                  </a:lnTo>
                  <a:lnTo>
                    <a:pt x="10" y="156"/>
                  </a:lnTo>
                  <a:lnTo>
                    <a:pt x="12" y="154"/>
                  </a:lnTo>
                  <a:lnTo>
                    <a:pt x="16" y="146"/>
                  </a:lnTo>
                  <a:lnTo>
                    <a:pt x="20" y="140"/>
                  </a:lnTo>
                  <a:lnTo>
                    <a:pt x="24" y="136"/>
                  </a:lnTo>
                  <a:lnTo>
                    <a:pt x="24" y="136"/>
                  </a:lnTo>
                  <a:lnTo>
                    <a:pt x="24" y="136"/>
                  </a:lnTo>
                  <a:lnTo>
                    <a:pt x="22" y="134"/>
                  </a:lnTo>
                  <a:lnTo>
                    <a:pt x="22" y="134"/>
                  </a:lnTo>
                  <a:lnTo>
                    <a:pt x="28" y="132"/>
                  </a:lnTo>
                  <a:lnTo>
                    <a:pt x="28" y="132"/>
                  </a:lnTo>
                  <a:lnTo>
                    <a:pt x="34" y="130"/>
                  </a:lnTo>
                  <a:lnTo>
                    <a:pt x="34" y="130"/>
                  </a:lnTo>
                  <a:lnTo>
                    <a:pt x="34" y="130"/>
                  </a:lnTo>
                  <a:lnTo>
                    <a:pt x="38" y="130"/>
                  </a:lnTo>
                  <a:lnTo>
                    <a:pt x="38" y="130"/>
                  </a:lnTo>
                  <a:lnTo>
                    <a:pt x="48" y="128"/>
                  </a:lnTo>
                  <a:lnTo>
                    <a:pt x="62" y="124"/>
                  </a:lnTo>
                  <a:lnTo>
                    <a:pt x="62" y="124"/>
                  </a:lnTo>
                  <a:lnTo>
                    <a:pt x="64" y="124"/>
                  </a:lnTo>
                  <a:lnTo>
                    <a:pt x="66" y="124"/>
                  </a:lnTo>
                  <a:lnTo>
                    <a:pt x="68" y="126"/>
                  </a:lnTo>
                  <a:lnTo>
                    <a:pt x="70" y="124"/>
                  </a:lnTo>
                  <a:lnTo>
                    <a:pt x="70" y="124"/>
                  </a:lnTo>
                  <a:lnTo>
                    <a:pt x="74" y="124"/>
                  </a:lnTo>
                  <a:lnTo>
                    <a:pt x="76" y="126"/>
                  </a:lnTo>
                  <a:lnTo>
                    <a:pt x="78" y="128"/>
                  </a:lnTo>
                  <a:lnTo>
                    <a:pt x="82" y="126"/>
                  </a:lnTo>
                  <a:lnTo>
                    <a:pt x="82" y="126"/>
                  </a:lnTo>
                  <a:lnTo>
                    <a:pt x="84" y="124"/>
                  </a:lnTo>
                  <a:lnTo>
                    <a:pt x="82" y="122"/>
                  </a:lnTo>
                  <a:lnTo>
                    <a:pt x="80" y="120"/>
                  </a:lnTo>
                  <a:lnTo>
                    <a:pt x="80" y="114"/>
                  </a:lnTo>
                  <a:lnTo>
                    <a:pt x="80" y="114"/>
                  </a:lnTo>
                  <a:lnTo>
                    <a:pt x="80" y="108"/>
                  </a:lnTo>
                  <a:lnTo>
                    <a:pt x="78" y="104"/>
                  </a:lnTo>
                  <a:lnTo>
                    <a:pt x="76" y="100"/>
                  </a:lnTo>
                  <a:lnTo>
                    <a:pt x="78" y="94"/>
                  </a:lnTo>
                  <a:lnTo>
                    <a:pt x="78" y="94"/>
                  </a:lnTo>
                  <a:lnTo>
                    <a:pt x="84" y="86"/>
                  </a:lnTo>
                  <a:lnTo>
                    <a:pt x="86" y="86"/>
                  </a:lnTo>
                  <a:lnTo>
                    <a:pt x="88" y="86"/>
                  </a:lnTo>
                  <a:lnTo>
                    <a:pt x="88" y="86"/>
                  </a:lnTo>
                  <a:lnTo>
                    <a:pt x="88" y="88"/>
                  </a:lnTo>
                  <a:lnTo>
                    <a:pt x="88" y="92"/>
                  </a:lnTo>
                  <a:lnTo>
                    <a:pt x="86" y="94"/>
                  </a:lnTo>
                  <a:lnTo>
                    <a:pt x="88" y="94"/>
                  </a:lnTo>
                  <a:lnTo>
                    <a:pt x="88" y="94"/>
                  </a:lnTo>
                  <a:lnTo>
                    <a:pt x="88" y="94"/>
                  </a:lnTo>
                  <a:lnTo>
                    <a:pt x="90" y="96"/>
                  </a:lnTo>
                  <a:lnTo>
                    <a:pt x="90" y="100"/>
                  </a:lnTo>
                  <a:lnTo>
                    <a:pt x="94" y="100"/>
                  </a:lnTo>
                  <a:lnTo>
                    <a:pt x="94" y="100"/>
                  </a:lnTo>
                  <a:lnTo>
                    <a:pt x="100" y="94"/>
                  </a:lnTo>
                  <a:lnTo>
                    <a:pt x="110" y="86"/>
                  </a:lnTo>
                  <a:lnTo>
                    <a:pt x="110" y="86"/>
                  </a:lnTo>
                  <a:lnTo>
                    <a:pt x="114" y="82"/>
                  </a:lnTo>
                  <a:lnTo>
                    <a:pt x="114" y="78"/>
                  </a:lnTo>
                  <a:lnTo>
                    <a:pt x="114" y="74"/>
                  </a:lnTo>
                  <a:lnTo>
                    <a:pt x="116" y="70"/>
                  </a:lnTo>
                  <a:lnTo>
                    <a:pt x="116" y="70"/>
                  </a:lnTo>
                  <a:lnTo>
                    <a:pt x="118" y="62"/>
                  </a:lnTo>
                  <a:lnTo>
                    <a:pt x="116" y="54"/>
                  </a:lnTo>
                  <a:lnTo>
                    <a:pt x="114" y="48"/>
                  </a:lnTo>
                  <a:lnTo>
                    <a:pt x="110" y="44"/>
                  </a:lnTo>
                  <a:lnTo>
                    <a:pt x="110" y="44"/>
                  </a:lnTo>
                  <a:lnTo>
                    <a:pt x="108" y="42"/>
                  </a:lnTo>
                  <a:lnTo>
                    <a:pt x="106" y="42"/>
                  </a:lnTo>
                  <a:lnTo>
                    <a:pt x="104" y="42"/>
                  </a:lnTo>
                  <a:lnTo>
                    <a:pt x="102" y="40"/>
                  </a:lnTo>
                  <a:lnTo>
                    <a:pt x="102" y="40"/>
                  </a:lnTo>
                  <a:lnTo>
                    <a:pt x="102" y="38"/>
                  </a:lnTo>
                  <a:lnTo>
                    <a:pt x="104" y="36"/>
                  </a:lnTo>
                  <a:lnTo>
                    <a:pt x="104" y="36"/>
                  </a:lnTo>
                  <a:lnTo>
                    <a:pt x="104" y="32"/>
                  </a:lnTo>
                  <a:lnTo>
                    <a:pt x="104" y="32"/>
                  </a:lnTo>
                  <a:lnTo>
                    <a:pt x="96" y="24"/>
                  </a:lnTo>
                  <a:lnTo>
                    <a:pt x="94" y="22"/>
                  </a:lnTo>
                  <a:lnTo>
                    <a:pt x="94" y="20"/>
                  </a:lnTo>
                  <a:lnTo>
                    <a:pt x="94" y="20"/>
                  </a:lnTo>
                  <a:lnTo>
                    <a:pt x="98" y="16"/>
                  </a:lnTo>
                  <a:lnTo>
                    <a:pt x="96" y="14"/>
                  </a:lnTo>
                  <a:lnTo>
                    <a:pt x="94" y="12"/>
                  </a:lnTo>
                  <a:lnTo>
                    <a:pt x="94" y="10"/>
                  </a:lnTo>
                  <a:lnTo>
                    <a:pt x="94" y="10"/>
                  </a:lnTo>
                  <a:lnTo>
                    <a:pt x="96" y="8"/>
                  </a:lnTo>
                  <a:lnTo>
                    <a:pt x="98" y="8"/>
                  </a:lnTo>
                  <a:lnTo>
                    <a:pt x="102" y="10"/>
                  </a:lnTo>
                  <a:lnTo>
                    <a:pt x="106" y="12"/>
                  </a:lnTo>
                  <a:lnTo>
                    <a:pt x="108" y="12"/>
                  </a:lnTo>
                  <a:lnTo>
                    <a:pt x="108" y="12"/>
                  </a:lnTo>
                  <a:lnTo>
                    <a:pt x="108" y="12"/>
                  </a:lnTo>
                  <a:lnTo>
                    <a:pt x="110" y="6"/>
                  </a:lnTo>
                  <a:lnTo>
                    <a:pt x="110" y="4"/>
                  </a:lnTo>
                  <a:lnTo>
                    <a:pt x="106" y="6"/>
                  </a:lnTo>
                  <a:lnTo>
                    <a:pt x="106" y="6"/>
                  </a:lnTo>
                  <a:lnTo>
                    <a:pt x="104" y="8"/>
                  </a:lnTo>
                  <a:lnTo>
                    <a:pt x="102" y="8"/>
                  </a:lnTo>
                  <a:lnTo>
                    <a:pt x="102" y="4"/>
                  </a:lnTo>
                  <a:lnTo>
                    <a:pt x="102" y="4"/>
                  </a:lnTo>
                  <a:close/>
                </a:path>
              </a:pathLst>
            </a:custGeom>
            <a:solidFill>
              <a:srgbClr val="DEBEC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00"/>
            <p:cNvSpPr>
              <a:spLocks/>
            </p:cNvSpPr>
            <p:nvPr/>
          </p:nvSpPr>
          <p:spPr bwMode="auto">
            <a:xfrm>
              <a:off x="9131300" y="2979738"/>
              <a:ext cx="63500" cy="50800"/>
            </a:xfrm>
            <a:custGeom>
              <a:avLst/>
              <a:gdLst/>
              <a:ahLst/>
              <a:cxnLst>
                <a:cxn ang="0">
                  <a:pos x="8" y="4"/>
                </a:cxn>
                <a:cxn ang="0">
                  <a:pos x="10" y="4"/>
                </a:cxn>
                <a:cxn ang="0">
                  <a:pos x="12" y="4"/>
                </a:cxn>
                <a:cxn ang="0">
                  <a:pos x="12" y="6"/>
                </a:cxn>
                <a:cxn ang="0">
                  <a:pos x="16" y="4"/>
                </a:cxn>
                <a:cxn ang="0">
                  <a:pos x="18" y="0"/>
                </a:cxn>
                <a:cxn ang="0">
                  <a:pos x="24" y="0"/>
                </a:cxn>
                <a:cxn ang="0">
                  <a:pos x="30" y="0"/>
                </a:cxn>
                <a:cxn ang="0">
                  <a:pos x="34" y="2"/>
                </a:cxn>
                <a:cxn ang="0">
                  <a:pos x="38" y="6"/>
                </a:cxn>
                <a:cxn ang="0">
                  <a:pos x="40" y="10"/>
                </a:cxn>
                <a:cxn ang="0">
                  <a:pos x="40" y="12"/>
                </a:cxn>
                <a:cxn ang="0">
                  <a:pos x="36" y="18"/>
                </a:cxn>
                <a:cxn ang="0">
                  <a:pos x="36" y="22"/>
                </a:cxn>
                <a:cxn ang="0">
                  <a:pos x="34" y="22"/>
                </a:cxn>
                <a:cxn ang="0">
                  <a:pos x="28" y="18"/>
                </a:cxn>
                <a:cxn ang="0">
                  <a:pos x="24" y="20"/>
                </a:cxn>
                <a:cxn ang="0">
                  <a:pos x="22" y="26"/>
                </a:cxn>
                <a:cxn ang="0">
                  <a:pos x="20" y="30"/>
                </a:cxn>
                <a:cxn ang="0">
                  <a:pos x="22" y="32"/>
                </a:cxn>
                <a:cxn ang="0">
                  <a:pos x="18" y="32"/>
                </a:cxn>
                <a:cxn ang="0">
                  <a:pos x="16" y="32"/>
                </a:cxn>
                <a:cxn ang="0">
                  <a:pos x="14" y="30"/>
                </a:cxn>
                <a:cxn ang="0">
                  <a:pos x="12" y="30"/>
                </a:cxn>
                <a:cxn ang="0">
                  <a:pos x="10" y="26"/>
                </a:cxn>
                <a:cxn ang="0">
                  <a:pos x="10" y="24"/>
                </a:cxn>
                <a:cxn ang="0">
                  <a:pos x="6" y="22"/>
                </a:cxn>
                <a:cxn ang="0">
                  <a:pos x="2" y="22"/>
                </a:cxn>
                <a:cxn ang="0">
                  <a:pos x="0" y="22"/>
                </a:cxn>
                <a:cxn ang="0">
                  <a:pos x="2" y="20"/>
                </a:cxn>
                <a:cxn ang="0">
                  <a:pos x="2" y="14"/>
                </a:cxn>
                <a:cxn ang="0">
                  <a:pos x="4" y="10"/>
                </a:cxn>
                <a:cxn ang="0">
                  <a:pos x="8" y="4"/>
                </a:cxn>
              </a:cxnLst>
              <a:rect l="0" t="0" r="r" b="b"/>
              <a:pathLst>
                <a:path w="40" h="32">
                  <a:moveTo>
                    <a:pt x="8" y="4"/>
                  </a:moveTo>
                  <a:lnTo>
                    <a:pt x="8" y="4"/>
                  </a:lnTo>
                  <a:lnTo>
                    <a:pt x="10" y="4"/>
                  </a:lnTo>
                  <a:lnTo>
                    <a:pt x="10" y="4"/>
                  </a:lnTo>
                  <a:lnTo>
                    <a:pt x="10" y="4"/>
                  </a:lnTo>
                  <a:lnTo>
                    <a:pt x="12" y="4"/>
                  </a:lnTo>
                  <a:lnTo>
                    <a:pt x="12" y="6"/>
                  </a:lnTo>
                  <a:lnTo>
                    <a:pt x="12" y="6"/>
                  </a:lnTo>
                  <a:lnTo>
                    <a:pt x="16" y="4"/>
                  </a:lnTo>
                  <a:lnTo>
                    <a:pt x="16" y="4"/>
                  </a:lnTo>
                  <a:lnTo>
                    <a:pt x="16" y="2"/>
                  </a:lnTo>
                  <a:lnTo>
                    <a:pt x="18" y="0"/>
                  </a:lnTo>
                  <a:lnTo>
                    <a:pt x="18" y="0"/>
                  </a:lnTo>
                  <a:lnTo>
                    <a:pt x="24" y="0"/>
                  </a:lnTo>
                  <a:lnTo>
                    <a:pt x="30" y="0"/>
                  </a:lnTo>
                  <a:lnTo>
                    <a:pt x="30" y="0"/>
                  </a:lnTo>
                  <a:lnTo>
                    <a:pt x="30" y="2"/>
                  </a:lnTo>
                  <a:lnTo>
                    <a:pt x="34" y="2"/>
                  </a:lnTo>
                  <a:lnTo>
                    <a:pt x="38" y="6"/>
                  </a:lnTo>
                  <a:lnTo>
                    <a:pt x="38" y="6"/>
                  </a:lnTo>
                  <a:lnTo>
                    <a:pt x="40" y="8"/>
                  </a:lnTo>
                  <a:lnTo>
                    <a:pt x="40" y="10"/>
                  </a:lnTo>
                  <a:lnTo>
                    <a:pt x="40" y="12"/>
                  </a:lnTo>
                  <a:lnTo>
                    <a:pt x="40" y="12"/>
                  </a:lnTo>
                  <a:lnTo>
                    <a:pt x="36" y="18"/>
                  </a:lnTo>
                  <a:lnTo>
                    <a:pt x="36" y="18"/>
                  </a:lnTo>
                  <a:lnTo>
                    <a:pt x="36" y="20"/>
                  </a:lnTo>
                  <a:lnTo>
                    <a:pt x="36" y="22"/>
                  </a:lnTo>
                  <a:lnTo>
                    <a:pt x="36" y="22"/>
                  </a:lnTo>
                  <a:lnTo>
                    <a:pt x="34" y="22"/>
                  </a:lnTo>
                  <a:lnTo>
                    <a:pt x="30" y="20"/>
                  </a:lnTo>
                  <a:lnTo>
                    <a:pt x="28" y="18"/>
                  </a:lnTo>
                  <a:lnTo>
                    <a:pt x="24" y="20"/>
                  </a:lnTo>
                  <a:lnTo>
                    <a:pt x="24" y="20"/>
                  </a:lnTo>
                  <a:lnTo>
                    <a:pt x="22" y="22"/>
                  </a:lnTo>
                  <a:lnTo>
                    <a:pt x="22" y="26"/>
                  </a:lnTo>
                  <a:lnTo>
                    <a:pt x="22" y="26"/>
                  </a:lnTo>
                  <a:lnTo>
                    <a:pt x="20" y="30"/>
                  </a:lnTo>
                  <a:lnTo>
                    <a:pt x="20" y="30"/>
                  </a:lnTo>
                  <a:lnTo>
                    <a:pt x="22" y="32"/>
                  </a:lnTo>
                  <a:lnTo>
                    <a:pt x="22" y="32"/>
                  </a:lnTo>
                  <a:lnTo>
                    <a:pt x="18" y="32"/>
                  </a:lnTo>
                  <a:lnTo>
                    <a:pt x="16" y="32"/>
                  </a:lnTo>
                  <a:lnTo>
                    <a:pt x="16" y="32"/>
                  </a:lnTo>
                  <a:lnTo>
                    <a:pt x="14" y="30"/>
                  </a:lnTo>
                  <a:lnTo>
                    <a:pt x="14" y="30"/>
                  </a:lnTo>
                  <a:lnTo>
                    <a:pt x="12" y="30"/>
                  </a:lnTo>
                  <a:lnTo>
                    <a:pt x="12" y="30"/>
                  </a:lnTo>
                  <a:lnTo>
                    <a:pt x="12" y="30"/>
                  </a:lnTo>
                  <a:lnTo>
                    <a:pt x="10" y="26"/>
                  </a:lnTo>
                  <a:lnTo>
                    <a:pt x="10" y="24"/>
                  </a:lnTo>
                  <a:lnTo>
                    <a:pt x="10" y="24"/>
                  </a:lnTo>
                  <a:lnTo>
                    <a:pt x="8" y="22"/>
                  </a:lnTo>
                  <a:lnTo>
                    <a:pt x="6" y="22"/>
                  </a:lnTo>
                  <a:lnTo>
                    <a:pt x="6" y="22"/>
                  </a:lnTo>
                  <a:lnTo>
                    <a:pt x="2" y="22"/>
                  </a:lnTo>
                  <a:lnTo>
                    <a:pt x="0" y="24"/>
                  </a:lnTo>
                  <a:lnTo>
                    <a:pt x="0" y="22"/>
                  </a:lnTo>
                  <a:lnTo>
                    <a:pt x="0" y="22"/>
                  </a:lnTo>
                  <a:lnTo>
                    <a:pt x="2" y="20"/>
                  </a:lnTo>
                  <a:lnTo>
                    <a:pt x="2" y="20"/>
                  </a:lnTo>
                  <a:lnTo>
                    <a:pt x="2" y="14"/>
                  </a:lnTo>
                  <a:lnTo>
                    <a:pt x="4" y="10"/>
                  </a:lnTo>
                  <a:lnTo>
                    <a:pt x="4" y="10"/>
                  </a:lnTo>
                  <a:lnTo>
                    <a:pt x="8" y="4"/>
                  </a:lnTo>
                  <a:lnTo>
                    <a:pt x="8" y="4"/>
                  </a:lnTo>
                  <a:close/>
                </a:path>
              </a:pathLst>
            </a:custGeom>
            <a:solidFill>
              <a:srgbClr val="DEBEC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01"/>
            <p:cNvSpPr>
              <a:spLocks/>
            </p:cNvSpPr>
            <p:nvPr/>
          </p:nvSpPr>
          <p:spPr bwMode="auto">
            <a:xfrm>
              <a:off x="9051925" y="2992438"/>
              <a:ext cx="79375" cy="98425"/>
            </a:xfrm>
            <a:custGeom>
              <a:avLst/>
              <a:gdLst/>
              <a:ahLst/>
              <a:cxnLst>
                <a:cxn ang="0">
                  <a:pos x="10" y="2"/>
                </a:cxn>
                <a:cxn ang="0">
                  <a:pos x="22" y="0"/>
                </a:cxn>
                <a:cxn ang="0">
                  <a:pos x="22" y="2"/>
                </a:cxn>
                <a:cxn ang="0">
                  <a:pos x="22" y="4"/>
                </a:cxn>
                <a:cxn ang="0">
                  <a:pos x="26" y="6"/>
                </a:cxn>
                <a:cxn ang="0">
                  <a:pos x="32" y="6"/>
                </a:cxn>
                <a:cxn ang="0">
                  <a:pos x="34" y="4"/>
                </a:cxn>
                <a:cxn ang="0">
                  <a:pos x="40" y="8"/>
                </a:cxn>
                <a:cxn ang="0">
                  <a:pos x="40" y="12"/>
                </a:cxn>
                <a:cxn ang="0">
                  <a:pos x="42" y="12"/>
                </a:cxn>
                <a:cxn ang="0">
                  <a:pos x="46" y="14"/>
                </a:cxn>
                <a:cxn ang="0">
                  <a:pos x="48" y="16"/>
                </a:cxn>
                <a:cxn ang="0">
                  <a:pos x="50" y="18"/>
                </a:cxn>
                <a:cxn ang="0">
                  <a:pos x="50" y="18"/>
                </a:cxn>
                <a:cxn ang="0">
                  <a:pos x="50" y="20"/>
                </a:cxn>
                <a:cxn ang="0">
                  <a:pos x="50" y="22"/>
                </a:cxn>
                <a:cxn ang="0">
                  <a:pos x="48" y="32"/>
                </a:cxn>
                <a:cxn ang="0">
                  <a:pos x="50" y="42"/>
                </a:cxn>
                <a:cxn ang="0">
                  <a:pos x="50" y="46"/>
                </a:cxn>
                <a:cxn ang="0">
                  <a:pos x="48" y="50"/>
                </a:cxn>
                <a:cxn ang="0">
                  <a:pos x="48" y="56"/>
                </a:cxn>
                <a:cxn ang="0">
                  <a:pos x="46" y="56"/>
                </a:cxn>
                <a:cxn ang="0">
                  <a:pos x="46" y="56"/>
                </a:cxn>
                <a:cxn ang="0">
                  <a:pos x="48" y="58"/>
                </a:cxn>
                <a:cxn ang="0">
                  <a:pos x="46" y="60"/>
                </a:cxn>
                <a:cxn ang="0">
                  <a:pos x="42" y="62"/>
                </a:cxn>
                <a:cxn ang="0">
                  <a:pos x="42" y="60"/>
                </a:cxn>
                <a:cxn ang="0">
                  <a:pos x="44" y="56"/>
                </a:cxn>
                <a:cxn ang="0">
                  <a:pos x="42" y="56"/>
                </a:cxn>
                <a:cxn ang="0">
                  <a:pos x="40" y="54"/>
                </a:cxn>
                <a:cxn ang="0">
                  <a:pos x="40" y="54"/>
                </a:cxn>
                <a:cxn ang="0">
                  <a:pos x="40" y="56"/>
                </a:cxn>
                <a:cxn ang="0">
                  <a:pos x="40" y="58"/>
                </a:cxn>
                <a:cxn ang="0">
                  <a:pos x="38" y="60"/>
                </a:cxn>
                <a:cxn ang="0">
                  <a:pos x="32" y="60"/>
                </a:cxn>
                <a:cxn ang="0">
                  <a:pos x="32" y="58"/>
                </a:cxn>
                <a:cxn ang="0">
                  <a:pos x="32" y="56"/>
                </a:cxn>
                <a:cxn ang="0">
                  <a:pos x="30" y="54"/>
                </a:cxn>
                <a:cxn ang="0">
                  <a:pos x="24" y="50"/>
                </a:cxn>
                <a:cxn ang="0">
                  <a:pos x="22" y="48"/>
                </a:cxn>
                <a:cxn ang="0">
                  <a:pos x="22" y="46"/>
                </a:cxn>
                <a:cxn ang="0">
                  <a:pos x="26" y="44"/>
                </a:cxn>
                <a:cxn ang="0">
                  <a:pos x="26" y="36"/>
                </a:cxn>
                <a:cxn ang="0">
                  <a:pos x="22" y="34"/>
                </a:cxn>
                <a:cxn ang="0">
                  <a:pos x="22" y="30"/>
                </a:cxn>
                <a:cxn ang="0">
                  <a:pos x="20" y="26"/>
                </a:cxn>
                <a:cxn ang="0">
                  <a:pos x="14" y="22"/>
                </a:cxn>
                <a:cxn ang="0">
                  <a:pos x="14" y="22"/>
                </a:cxn>
                <a:cxn ang="0">
                  <a:pos x="14" y="24"/>
                </a:cxn>
                <a:cxn ang="0">
                  <a:pos x="16" y="26"/>
                </a:cxn>
                <a:cxn ang="0">
                  <a:pos x="14" y="28"/>
                </a:cxn>
                <a:cxn ang="0">
                  <a:pos x="10" y="28"/>
                </a:cxn>
                <a:cxn ang="0">
                  <a:pos x="10" y="26"/>
                </a:cxn>
                <a:cxn ang="0">
                  <a:pos x="8" y="26"/>
                </a:cxn>
                <a:cxn ang="0">
                  <a:pos x="2" y="18"/>
                </a:cxn>
                <a:cxn ang="0">
                  <a:pos x="0" y="16"/>
                </a:cxn>
                <a:cxn ang="0">
                  <a:pos x="0" y="14"/>
                </a:cxn>
                <a:cxn ang="0">
                  <a:pos x="2" y="10"/>
                </a:cxn>
                <a:cxn ang="0">
                  <a:pos x="4" y="12"/>
                </a:cxn>
                <a:cxn ang="0">
                  <a:pos x="6" y="12"/>
                </a:cxn>
                <a:cxn ang="0">
                  <a:pos x="8" y="4"/>
                </a:cxn>
                <a:cxn ang="0">
                  <a:pos x="10" y="2"/>
                </a:cxn>
              </a:cxnLst>
              <a:rect l="0" t="0" r="r" b="b"/>
              <a:pathLst>
                <a:path w="50" h="62">
                  <a:moveTo>
                    <a:pt x="10" y="2"/>
                  </a:moveTo>
                  <a:lnTo>
                    <a:pt x="10" y="2"/>
                  </a:lnTo>
                  <a:lnTo>
                    <a:pt x="16" y="0"/>
                  </a:lnTo>
                  <a:lnTo>
                    <a:pt x="22" y="0"/>
                  </a:lnTo>
                  <a:lnTo>
                    <a:pt x="22" y="0"/>
                  </a:lnTo>
                  <a:lnTo>
                    <a:pt x="22" y="2"/>
                  </a:lnTo>
                  <a:lnTo>
                    <a:pt x="22" y="2"/>
                  </a:lnTo>
                  <a:lnTo>
                    <a:pt x="22" y="4"/>
                  </a:lnTo>
                  <a:lnTo>
                    <a:pt x="22" y="4"/>
                  </a:lnTo>
                  <a:lnTo>
                    <a:pt x="26" y="6"/>
                  </a:lnTo>
                  <a:lnTo>
                    <a:pt x="30" y="6"/>
                  </a:lnTo>
                  <a:lnTo>
                    <a:pt x="32" y="6"/>
                  </a:lnTo>
                  <a:lnTo>
                    <a:pt x="32" y="6"/>
                  </a:lnTo>
                  <a:lnTo>
                    <a:pt x="34" y="4"/>
                  </a:lnTo>
                  <a:lnTo>
                    <a:pt x="36" y="4"/>
                  </a:lnTo>
                  <a:lnTo>
                    <a:pt x="40" y="8"/>
                  </a:lnTo>
                  <a:lnTo>
                    <a:pt x="40" y="8"/>
                  </a:lnTo>
                  <a:lnTo>
                    <a:pt x="40" y="12"/>
                  </a:lnTo>
                  <a:lnTo>
                    <a:pt x="40" y="12"/>
                  </a:lnTo>
                  <a:lnTo>
                    <a:pt x="42" y="12"/>
                  </a:lnTo>
                  <a:lnTo>
                    <a:pt x="46" y="14"/>
                  </a:lnTo>
                  <a:lnTo>
                    <a:pt x="46" y="14"/>
                  </a:lnTo>
                  <a:lnTo>
                    <a:pt x="46" y="14"/>
                  </a:lnTo>
                  <a:lnTo>
                    <a:pt x="48" y="16"/>
                  </a:lnTo>
                  <a:lnTo>
                    <a:pt x="48" y="16"/>
                  </a:lnTo>
                  <a:lnTo>
                    <a:pt x="50" y="18"/>
                  </a:lnTo>
                  <a:lnTo>
                    <a:pt x="50" y="18"/>
                  </a:lnTo>
                  <a:lnTo>
                    <a:pt x="50" y="18"/>
                  </a:lnTo>
                  <a:lnTo>
                    <a:pt x="50" y="18"/>
                  </a:lnTo>
                  <a:lnTo>
                    <a:pt x="50" y="20"/>
                  </a:lnTo>
                  <a:lnTo>
                    <a:pt x="50" y="22"/>
                  </a:lnTo>
                  <a:lnTo>
                    <a:pt x="50" y="22"/>
                  </a:lnTo>
                  <a:lnTo>
                    <a:pt x="48" y="26"/>
                  </a:lnTo>
                  <a:lnTo>
                    <a:pt x="48" y="32"/>
                  </a:lnTo>
                  <a:lnTo>
                    <a:pt x="50" y="42"/>
                  </a:lnTo>
                  <a:lnTo>
                    <a:pt x="50" y="42"/>
                  </a:lnTo>
                  <a:lnTo>
                    <a:pt x="50" y="44"/>
                  </a:lnTo>
                  <a:lnTo>
                    <a:pt x="50" y="46"/>
                  </a:lnTo>
                  <a:lnTo>
                    <a:pt x="50" y="46"/>
                  </a:lnTo>
                  <a:lnTo>
                    <a:pt x="48" y="50"/>
                  </a:lnTo>
                  <a:lnTo>
                    <a:pt x="48" y="56"/>
                  </a:lnTo>
                  <a:lnTo>
                    <a:pt x="48" y="56"/>
                  </a:lnTo>
                  <a:lnTo>
                    <a:pt x="46" y="56"/>
                  </a:lnTo>
                  <a:lnTo>
                    <a:pt x="46" y="56"/>
                  </a:lnTo>
                  <a:lnTo>
                    <a:pt x="46" y="56"/>
                  </a:lnTo>
                  <a:lnTo>
                    <a:pt x="46" y="56"/>
                  </a:lnTo>
                  <a:lnTo>
                    <a:pt x="48" y="56"/>
                  </a:lnTo>
                  <a:lnTo>
                    <a:pt x="48" y="58"/>
                  </a:lnTo>
                  <a:lnTo>
                    <a:pt x="48" y="58"/>
                  </a:lnTo>
                  <a:lnTo>
                    <a:pt x="46" y="60"/>
                  </a:lnTo>
                  <a:lnTo>
                    <a:pt x="42" y="62"/>
                  </a:lnTo>
                  <a:lnTo>
                    <a:pt x="42" y="62"/>
                  </a:lnTo>
                  <a:lnTo>
                    <a:pt x="42" y="60"/>
                  </a:lnTo>
                  <a:lnTo>
                    <a:pt x="42" y="60"/>
                  </a:lnTo>
                  <a:lnTo>
                    <a:pt x="44" y="58"/>
                  </a:lnTo>
                  <a:lnTo>
                    <a:pt x="44" y="56"/>
                  </a:lnTo>
                  <a:lnTo>
                    <a:pt x="44" y="56"/>
                  </a:lnTo>
                  <a:lnTo>
                    <a:pt x="42" y="56"/>
                  </a:lnTo>
                  <a:lnTo>
                    <a:pt x="42" y="56"/>
                  </a:lnTo>
                  <a:lnTo>
                    <a:pt x="40" y="54"/>
                  </a:lnTo>
                  <a:lnTo>
                    <a:pt x="40" y="54"/>
                  </a:lnTo>
                  <a:lnTo>
                    <a:pt x="40" y="54"/>
                  </a:lnTo>
                  <a:lnTo>
                    <a:pt x="40" y="54"/>
                  </a:lnTo>
                  <a:lnTo>
                    <a:pt x="40" y="56"/>
                  </a:lnTo>
                  <a:lnTo>
                    <a:pt x="40" y="56"/>
                  </a:lnTo>
                  <a:lnTo>
                    <a:pt x="40" y="58"/>
                  </a:lnTo>
                  <a:lnTo>
                    <a:pt x="38" y="60"/>
                  </a:lnTo>
                  <a:lnTo>
                    <a:pt x="38" y="60"/>
                  </a:lnTo>
                  <a:lnTo>
                    <a:pt x="36" y="60"/>
                  </a:lnTo>
                  <a:lnTo>
                    <a:pt x="32" y="60"/>
                  </a:lnTo>
                  <a:lnTo>
                    <a:pt x="32" y="60"/>
                  </a:lnTo>
                  <a:lnTo>
                    <a:pt x="32" y="58"/>
                  </a:lnTo>
                  <a:lnTo>
                    <a:pt x="32" y="56"/>
                  </a:lnTo>
                  <a:lnTo>
                    <a:pt x="32" y="56"/>
                  </a:lnTo>
                  <a:lnTo>
                    <a:pt x="30" y="54"/>
                  </a:lnTo>
                  <a:lnTo>
                    <a:pt x="30" y="54"/>
                  </a:lnTo>
                  <a:lnTo>
                    <a:pt x="28" y="52"/>
                  </a:lnTo>
                  <a:lnTo>
                    <a:pt x="24" y="50"/>
                  </a:lnTo>
                  <a:lnTo>
                    <a:pt x="24" y="50"/>
                  </a:lnTo>
                  <a:lnTo>
                    <a:pt x="22" y="48"/>
                  </a:lnTo>
                  <a:lnTo>
                    <a:pt x="22" y="46"/>
                  </a:lnTo>
                  <a:lnTo>
                    <a:pt x="22" y="46"/>
                  </a:lnTo>
                  <a:lnTo>
                    <a:pt x="26" y="44"/>
                  </a:lnTo>
                  <a:lnTo>
                    <a:pt x="26" y="44"/>
                  </a:lnTo>
                  <a:lnTo>
                    <a:pt x="26" y="40"/>
                  </a:lnTo>
                  <a:lnTo>
                    <a:pt x="26" y="36"/>
                  </a:lnTo>
                  <a:lnTo>
                    <a:pt x="22" y="34"/>
                  </a:lnTo>
                  <a:lnTo>
                    <a:pt x="22" y="34"/>
                  </a:lnTo>
                  <a:lnTo>
                    <a:pt x="22" y="32"/>
                  </a:lnTo>
                  <a:lnTo>
                    <a:pt x="22" y="30"/>
                  </a:lnTo>
                  <a:lnTo>
                    <a:pt x="22" y="30"/>
                  </a:lnTo>
                  <a:lnTo>
                    <a:pt x="20" y="26"/>
                  </a:lnTo>
                  <a:lnTo>
                    <a:pt x="14" y="22"/>
                  </a:lnTo>
                  <a:lnTo>
                    <a:pt x="14" y="22"/>
                  </a:lnTo>
                  <a:lnTo>
                    <a:pt x="14" y="22"/>
                  </a:lnTo>
                  <a:lnTo>
                    <a:pt x="14" y="22"/>
                  </a:lnTo>
                  <a:lnTo>
                    <a:pt x="14" y="24"/>
                  </a:lnTo>
                  <a:lnTo>
                    <a:pt x="14" y="24"/>
                  </a:lnTo>
                  <a:lnTo>
                    <a:pt x="16" y="26"/>
                  </a:lnTo>
                  <a:lnTo>
                    <a:pt x="16" y="26"/>
                  </a:lnTo>
                  <a:lnTo>
                    <a:pt x="14" y="28"/>
                  </a:lnTo>
                  <a:lnTo>
                    <a:pt x="14" y="28"/>
                  </a:lnTo>
                  <a:lnTo>
                    <a:pt x="12" y="30"/>
                  </a:lnTo>
                  <a:lnTo>
                    <a:pt x="10" y="28"/>
                  </a:lnTo>
                  <a:lnTo>
                    <a:pt x="10" y="28"/>
                  </a:lnTo>
                  <a:lnTo>
                    <a:pt x="10" y="26"/>
                  </a:lnTo>
                  <a:lnTo>
                    <a:pt x="8" y="26"/>
                  </a:lnTo>
                  <a:lnTo>
                    <a:pt x="8" y="26"/>
                  </a:lnTo>
                  <a:lnTo>
                    <a:pt x="4" y="24"/>
                  </a:lnTo>
                  <a:lnTo>
                    <a:pt x="2" y="18"/>
                  </a:lnTo>
                  <a:lnTo>
                    <a:pt x="2" y="18"/>
                  </a:lnTo>
                  <a:lnTo>
                    <a:pt x="0" y="16"/>
                  </a:lnTo>
                  <a:lnTo>
                    <a:pt x="0" y="14"/>
                  </a:lnTo>
                  <a:lnTo>
                    <a:pt x="0" y="14"/>
                  </a:lnTo>
                  <a:lnTo>
                    <a:pt x="2" y="10"/>
                  </a:lnTo>
                  <a:lnTo>
                    <a:pt x="2" y="10"/>
                  </a:lnTo>
                  <a:lnTo>
                    <a:pt x="4" y="12"/>
                  </a:lnTo>
                  <a:lnTo>
                    <a:pt x="4" y="12"/>
                  </a:lnTo>
                  <a:lnTo>
                    <a:pt x="6" y="12"/>
                  </a:lnTo>
                  <a:lnTo>
                    <a:pt x="6" y="12"/>
                  </a:lnTo>
                  <a:lnTo>
                    <a:pt x="6" y="6"/>
                  </a:lnTo>
                  <a:lnTo>
                    <a:pt x="8" y="4"/>
                  </a:lnTo>
                  <a:lnTo>
                    <a:pt x="10" y="2"/>
                  </a:lnTo>
                  <a:lnTo>
                    <a:pt x="10" y="2"/>
                  </a:lnTo>
                  <a:close/>
                </a:path>
              </a:pathLst>
            </a:custGeom>
            <a:solidFill>
              <a:srgbClr val="DEBEC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02"/>
            <p:cNvSpPr>
              <a:spLocks/>
            </p:cNvSpPr>
            <p:nvPr/>
          </p:nvSpPr>
          <p:spPr bwMode="auto">
            <a:xfrm>
              <a:off x="787400" y="2230438"/>
              <a:ext cx="107950" cy="47625"/>
            </a:xfrm>
            <a:custGeom>
              <a:avLst/>
              <a:gdLst/>
              <a:ahLst/>
              <a:cxnLst>
                <a:cxn ang="0">
                  <a:pos x="8" y="12"/>
                </a:cxn>
                <a:cxn ang="0">
                  <a:pos x="24" y="10"/>
                </a:cxn>
                <a:cxn ang="0">
                  <a:pos x="28" y="10"/>
                </a:cxn>
                <a:cxn ang="0">
                  <a:pos x="30" y="12"/>
                </a:cxn>
                <a:cxn ang="0">
                  <a:pos x="32" y="10"/>
                </a:cxn>
                <a:cxn ang="0">
                  <a:pos x="30" y="8"/>
                </a:cxn>
                <a:cxn ang="0">
                  <a:pos x="30" y="6"/>
                </a:cxn>
                <a:cxn ang="0">
                  <a:pos x="36" y="6"/>
                </a:cxn>
                <a:cxn ang="0">
                  <a:pos x="38" y="6"/>
                </a:cxn>
                <a:cxn ang="0">
                  <a:pos x="42" y="2"/>
                </a:cxn>
                <a:cxn ang="0">
                  <a:pos x="50" y="2"/>
                </a:cxn>
                <a:cxn ang="0">
                  <a:pos x="54" y="4"/>
                </a:cxn>
                <a:cxn ang="0">
                  <a:pos x="62" y="4"/>
                </a:cxn>
                <a:cxn ang="0">
                  <a:pos x="62" y="6"/>
                </a:cxn>
                <a:cxn ang="0">
                  <a:pos x="66" y="10"/>
                </a:cxn>
                <a:cxn ang="0">
                  <a:pos x="66" y="12"/>
                </a:cxn>
                <a:cxn ang="0">
                  <a:pos x="64" y="12"/>
                </a:cxn>
                <a:cxn ang="0">
                  <a:pos x="66" y="18"/>
                </a:cxn>
                <a:cxn ang="0">
                  <a:pos x="62" y="20"/>
                </a:cxn>
                <a:cxn ang="0">
                  <a:pos x="52" y="20"/>
                </a:cxn>
                <a:cxn ang="0">
                  <a:pos x="52" y="20"/>
                </a:cxn>
                <a:cxn ang="0">
                  <a:pos x="58" y="22"/>
                </a:cxn>
                <a:cxn ang="0">
                  <a:pos x="52" y="26"/>
                </a:cxn>
                <a:cxn ang="0">
                  <a:pos x="46" y="26"/>
                </a:cxn>
                <a:cxn ang="0">
                  <a:pos x="38" y="26"/>
                </a:cxn>
                <a:cxn ang="0">
                  <a:pos x="36" y="26"/>
                </a:cxn>
                <a:cxn ang="0">
                  <a:pos x="16" y="30"/>
                </a:cxn>
                <a:cxn ang="0">
                  <a:pos x="12" y="30"/>
                </a:cxn>
                <a:cxn ang="0">
                  <a:pos x="18" y="28"/>
                </a:cxn>
                <a:cxn ang="0">
                  <a:pos x="22" y="24"/>
                </a:cxn>
                <a:cxn ang="0">
                  <a:pos x="16" y="26"/>
                </a:cxn>
                <a:cxn ang="0">
                  <a:pos x="8" y="26"/>
                </a:cxn>
                <a:cxn ang="0">
                  <a:pos x="8" y="24"/>
                </a:cxn>
                <a:cxn ang="0">
                  <a:pos x="6" y="20"/>
                </a:cxn>
                <a:cxn ang="0">
                  <a:pos x="0" y="16"/>
                </a:cxn>
                <a:cxn ang="0">
                  <a:pos x="8" y="12"/>
                </a:cxn>
              </a:cxnLst>
              <a:rect l="0" t="0" r="r" b="b"/>
              <a:pathLst>
                <a:path w="68" h="30">
                  <a:moveTo>
                    <a:pt x="8" y="12"/>
                  </a:moveTo>
                  <a:lnTo>
                    <a:pt x="8" y="12"/>
                  </a:lnTo>
                  <a:lnTo>
                    <a:pt x="24" y="10"/>
                  </a:lnTo>
                  <a:lnTo>
                    <a:pt x="24" y="10"/>
                  </a:lnTo>
                  <a:lnTo>
                    <a:pt x="26" y="10"/>
                  </a:lnTo>
                  <a:lnTo>
                    <a:pt x="28" y="10"/>
                  </a:lnTo>
                  <a:lnTo>
                    <a:pt x="28" y="12"/>
                  </a:lnTo>
                  <a:lnTo>
                    <a:pt x="30" y="12"/>
                  </a:lnTo>
                  <a:lnTo>
                    <a:pt x="30" y="12"/>
                  </a:lnTo>
                  <a:lnTo>
                    <a:pt x="32" y="10"/>
                  </a:lnTo>
                  <a:lnTo>
                    <a:pt x="30" y="10"/>
                  </a:lnTo>
                  <a:lnTo>
                    <a:pt x="30" y="8"/>
                  </a:lnTo>
                  <a:lnTo>
                    <a:pt x="30" y="6"/>
                  </a:lnTo>
                  <a:lnTo>
                    <a:pt x="30" y="6"/>
                  </a:lnTo>
                  <a:lnTo>
                    <a:pt x="34" y="6"/>
                  </a:lnTo>
                  <a:lnTo>
                    <a:pt x="36" y="6"/>
                  </a:lnTo>
                  <a:lnTo>
                    <a:pt x="36" y="8"/>
                  </a:lnTo>
                  <a:lnTo>
                    <a:pt x="38" y="6"/>
                  </a:lnTo>
                  <a:lnTo>
                    <a:pt x="38" y="6"/>
                  </a:lnTo>
                  <a:lnTo>
                    <a:pt x="42" y="2"/>
                  </a:lnTo>
                  <a:lnTo>
                    <a:pt x="46" y="0"/>
                  </a:lnTo>
                  <a:lnTo>
                    <a:pt x="50" y="2"/>
                  </a:lnTo>
                  <a:lnTo>
                    <a:pt x="50" y="2"/>
                  </a:lnTo>
                  <a:lnTo>
                    <a:pt x="54" y="4"/>
                  </a:lnTo>
                  <a:lnTo>
                    <a:pt x="58" y="4"/>
                  </a:lnTo>
                  <a:lnTo>
                    <a:pt x="62" y="4"/>
                  </a:lnTo>
                  <a:lnTo>
                    <a:pt x="62" y="6"/>
                  </a:lnTo>
                  <a:lnTo>
                    <a:pt x="62" y="6"/>
                  </a:lnTo>
                  <a:lnTo>
                    <a:pt x="64" y="8"/>
                  </a:lnTo>
                  <a:lnTo>
                    <a:pt x="66" y="10"/>
                  </a:lnTo>
                  <a:lnTo>
                    <a:pt x="68" y="10"/>
                  </a:lnTo>
                  <a:lnTo>
                    <a:pt x="66" y="12"/>
                  </a:lnTo>
                  <a:lnTo>
                    <a:pt x="66" y="12"/>
                  </a:lnTo>
                  <a:lnTo>
                    <a:pt x="64" y="12"/>
                  </a:lnTo>
                  <a:lnTo>
                    <a:pt x="64" y="14"/>
                  </a:lnTo>
                  <a:lnTo>
                    <a:pt x="66" y="18"/>
                  </a:lnTo>
                  <a:lnTo>
                    <a:pt x="66" y="20"/>
                  </a:lnTo>
                  <a:lnTo>
                    <a:pt x="62" y="20"/>
                  </a:lnTo>
                  <a:lnTo>
                    <a:pt x="62" y="20"/>
                  </a:lnTo>
                  <a:lnTo>
                    <a:pt x="52" y="20"/>
                  </a:lnTo>
                  <a:lnTo>
                    <a:pt x="50" y="20"/>
                  </a:lnTo>
                  <a:lnTo>
                    <a:pt x="52" y="20"/>
                  </a:lnTo>
                  <a:lnTo>
                    <a:pt x="52" y="20"/>
                  </a:lnTo>
                  <a:lnTo>
                    <a:pt x="58" y="22"/>
                  </a:lnTo>
                  <a:lnTo>
                    <a:pt x="56" y="24"/>
                  </a:lnTo>
                  <a:lnTo>
                    <a:pt x="52" y="26"/>
                  </a:lnTo>
                  <a:lnTo>
                    <a:pt x="52" y="26"/>
                  </a:lnTo>
                  <a:lnTo>
                    <a:pt x="46" y="26"/>
                  </a:lnTo>
                  <a:lnTo>
                    <a:pt x="42" y="26"/>
                  </a:lnTo>
                  <a:lnTo>
                    <a:pt x="38" y="26"/>
                  </a:lnTo>
                  <a:lnTo>
                    <a:pt x="36" y="26"/>
                  </a:lnTo>
                  <a:lnTo>
                    <a:pt x="36" y="26"/>
                  </a:lnTo>
                  <a:lnTo>
                    <a:pt x="26" y="30"/>
                  </a:lnTo>
                  <a:lnTo>
                    <a:pt x="16" y="30"/>
                  </a:lnTo>
                  <a:lnTo>
                    <a:pt x="16" y="30"/>
                  </a:lnTo>
                  <a:lnTo>
                    <a:pt x="12" y="30"/>
                  </a:lnTo>
                  <a:lnTo>
                    <a:pt x="12" y="30"/>
                  </a:lnTo>
                  <a:lnTo>
                    <a:pt x="18" y="28"/>
                  </a:lnTo>
                  <a:lnTo>
                    <a:pt x="18" y="28"/>
                  </a:lnTo>
                  <a:lnTo>
                    <a:pt x="22" y="24"/>
                  </a:lnTo>
                  <a:lnTo>
                    <a:pt x="16" y="26"/>
                  </a:lnTo>
                  <a:lnTo>
                    <a:pt x="16" y="26"/>
                  </a:lnTo>
                  <a:lnTo>
                    <a:pt x="8" y="26"/>
                  </a:lnTo>
                  <a:lnTo>
                    <a:pt x="8" y="26"/>
                  </a:lnTo>
                  <a:lnTo>
                    <a:pt x="8" y="24"/>
                  </a:lnTo>
                  <a:lnTo>
                    <a:pt x="8" y="24"/>
                  </a:lnTo>
                  <a:lnTo>
                    <a:pt x="8" y="22"/>
                  </a:lnTo>
                  <a:lnTo>
                    <a:pt x="6" y="20"/>
                  </a:lnTo>
                  <a:lnTo>
                    <a:pt x="2" y="18"/>
                  </a:lnTo>
                  <a:lnTo>
                    <a:pt x="0" y="16"/>
                  </a:lnTo>
                  <a:lnTo>
                    <a:pt x="2" y="16"/>
                  </a:lnTo>
                  <a:lnTo>
                    <a:pt x="8" y="12"/>
                  </a:lnTo>
                  <a:lnTo>
                    <a:pt x="8" y="12"/>
                  </a:lnTo>
                  <a:close/>
                </a:path>
              </a:pathLst>
            </a:custGeom>
            <a:solidFill>
              <a:srgbClr val="FFDD8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03"/>
            <p:cNvSpPr>
              <a:spLocks/>
            </p:cNvSpPr>
            <p:nvPr/>
          </p:nvSpPr>
          <p:spPr bwMode="auto">
            <a:xfrm>
              <a:off x="1349375" y="2424113"/>
              <a:ext cx="95250" cy="82550"/>
            </a:xfrm>
            <a:custGeom>
              <a:avLst/>
              <a:gdLst/>
              <a:ahLst/>
              <a:cxnLst>
                <a:cxn ang="0">
                  <a:pos x="50" y="52"/>
                </a:cxn>
                <a:cxn ang="0">
                  <a:pos x="38" y="50"/>
                </a:cxn>
                <a:cxn ang="0">
                  <a:pos x="30" y="46"/>
                </a:cxn>
                <a:cxn ang="0">
                  <a:pos x="28" y="42"/>
                </a:cxn>
                <a:cxn ang="0">
                  <a:pos x="30" y="40"/>
                </a:cxn>
                <a:cxn ang="0">
                  <a:pos x="26" y="40"/>
                </a:cxn>
                <a:cxn ang="0">
                  <a:pos x="18" y="36"/>
                </a:cxn>
                <a:cxn ang="0">
                  <a:pos x="18" y="32"/>
                </a:cxn>
                <a:cxn ang="0">
                  <a:pos x="16" y="28"/>
                </a:cxn>
                <a:cxn ang="0">
                  <a:pos x="10" y="24"/>
                </a:cxn>
                <a:cxn ang="0">
                  <a:pos x="10" y="22"/>
                </a:cxn>
                <a:cxn ang="0">
                  <a:pos x="6" y="18"/>
                </a:cxn>
                <a:cxn ang="0">
                  <a:pos x="6" y="16"/>
                </a:cxn>
                <a:cxn ang="0">
                  <a:pos x="2" y="16"/>
                </a:cxn>
                <a:cxn ang="0">
                  <a:pos x="0" y="14"/>
                </a:cxn>
                <a:cxn ang="0">
                  <a:pos x="4" y="12"/>
                </a:cxn>
                <a:cxn ang="0">
                  <a:pos x="4" y="8"/>
                </a:cxn>
                <a:cxn ang="0">
                  <a:pos x="4" y="6"/>
                </a:cxn>
                <a:cxn ang="0">
                  <a:pos x="2" y="2"/>
                </a:cxn>
                <a:cxn ang="0">
                  <a:pos x="10" y="0"/>
                </a:cxn>
                <a:cxn ang="0">
                  <a:pos x="18" y="2"/>
                </a:cxn>
                <a:cxn ang="0">
                  <a:pos x="20" y="4"/>
                </a:cxn>
                <a:cxn ang="0">
                  <a:pos x="20" y="6"/>
                </a:cxn>
                <a:cxn ang="0">
                  <a:pos x="22" y="8"/>
                </a:cxn>
                <a:cxn ang="0">
                  <a:pos x="32" y="8"/>
                </a:cxn>
                <a:cxn ang="0">
                  <a:pos x="36" y="10"/>
                </a:cxn>
                <a:cxn ang="0">
                  <a:pos x="42" y="14"/>
                </a:cxn>
                <a:cxn ang="0">
                  <a:pos x="46" y="16"/>
                </a:cxn>
                <a:cxn ang="0">
                  <a:pos x="46" y="20"/>
                </a:cxn>
                <a:cxn ang="0">
                  <a:pos x="50" y="26"/>
                </a:cxn>
                <a:cxn ang="0">
                  <a:pos x="48" y="28"/>
                </a:cxn>
                <a:cxn ang="0">
                  <a:pos x="50" y="32"/>
                </a:cxn>
                <a:cxn ang="0">
                  <a:pos x="54" y="34"/>
                </a:cxn>
                <a:cxn ang="0">
                  <a:pos x="56" y="38"/>
                </a:cxn>
                <a:cxn ang="0">
                  <a:pos x="60" y="46"/>
                </a:cxn>
                <a:cxn ang="0">
                  <a:pos x="60" y="52"/>
                </a:cxn>
                <a:cxn ang="0">
                  <a:pos x="50" y="52"/>
                </a:cxn>
              </a:cxnLst>
              <a:rect l="0" t="0" r="r" b="b"/>
              <a:pathLst>
                <a:path w="60" h="52">
                  <a:moveTo>
                    <a:pt x="50" y="52"/>
                  </a:moveTo>
                  <a:lnTo>
                    <a:pt x="50" y="52"/>
                  </a:lnTo>
                  <a:lnTo>
                    <a:pt x="44" y="52"/>
                  </a:lnTo>
                  <a:lnTo>
                    <a:pt x="38" y="50"/>
                  </a:lnTo>
                  <a:lnTo>
                    <a:pt x="38" y="50"/>
                  </a:lnTo>
                  <a:lnTo>
                    <a:pt x="30" y="46"/>
                  </a:lnTo>
                  <a:lnTo>
                    <a:pt x="28" y="44"/>
                  </a:lnTo>
                  <a:lnTo>
                    <a:pt x="28" y="42"/>
                  </a:lnTo>
                  <a:lnTo>
                    <a:pt x="28" y="42"/>
                  </a:lnTo>
                  <a:lnTo>
                    <a:pt x="30" y="40"/>
                  </a:lnTo>
                  <a:lnTo>
                    <a:pt x="26" y="40"/>
                  </a:lnTo>
                  <a:lnTo>
                    <a:pt x="26" y="40"/>
                  </a:lnTo>
                  <a:lnTo>
                    <a:pt x="22" y="40"/>
                  </a:lnTo>
                  <a:lnTo>
                    <a:pt x="18" y="36"/>
                  </a:lnTo>
                  <a:lnTo>
                    <a:pt x="18" y="36"/>
                  </a:lnTo>
                  <a:lnTo>
                    <a:pt x="18" y="32"/>
                  </a:lnTo>
                  <a:lnTo>
                    <a:pt x="16" y="28"/>
                  </a:lnTo>
                  <a:lnTo>
                    <a:pt x="16" y="28"/>
                  </a:lnTo>
                  <a:lnTo>
                    <a:pt x="12" y="26"/>
                  </a:lnTo>
                  <a:lnTo>
                    <a:pt x="10" y="24"/>
                  </a:lnTo>
                  <a:lnTo>
                    <a:pt x="10" y="24"/>
                  </a:lnTo>
                  <a:lnTo>
                    <a:pt x="10" y="22"/>
                  </a:lnTo>
                  <a:lnTo>
                    <a:pt x="8" y="20"/>
                  </a:lnTo>
                  <a:lnTo>
                    <a:pt x="6" y="18"/>
                  </a:lnTo>
                  <a:lnTo>
                    <a:pt x="6" y="16"/>
                  </a:lnTo>
                  <a:lnTo>
                    <a:pt x="6" y="16"/>
                  </a:lnTo>
                  <a:lnTo>
                    <a:pt x="4" y="16"/>
                  </a:lnTo>
                  <a:lnTo>
                    <a:pt x="2" y="16"/>
                  </a:lnTo>
                  <a:lnTo>
                    <a:pt x="0" y="16"/>
                  </a:lnTo>
                  <a:lnTo>
                    <a:pt x="0" y="14"/>
                  </a:lnTo>
                  <a:lnTo>
                    <a:pt x="0" y="14"/>
                  </a:lnTo>
                  <a:lnTo>
                    <a:pt x="4" y="12"/>
                  </a:lnTo>
                  <a:lnTo>
                    <a:pt x="4" y="8"/>
                  </a:lnTo>
                  <a:lnTo>
                    <a:pt x="4" y="8"/>
                  </a:lnTo>
                  <a:lnTo>
                    <a:pt x="4" y="8"/>
                  </a:lnTo>
                  <a:lnTo>
                    <a:pt x="4" y="6"/>
                  </a:lnTo>
                  <a:lnTo>
                    <a:pt x="2" y="4"/>
                  </a:lnTo>
                  <a:lnTo>
                    <a:pt x="2" y="2"/>
                  </a:lnTo>
                  <a:lnTo>
                    <a:pt x="2" y="2"/>
                  </a:lnTo>
                  <a:lnTo>
                    <a:pt x="10" y="0"/>
                  </a:lnTo>
                  <a:lnTo>
                    <a:pt x="14" y="0"/>
                  </a:lnTo>
                  <a:lnTo>
                    <a:pt x="18" y="2"/>
                  </a:lnTo>
                  <a:lnTo>
                    <a:pt x="18" y="2"/>
                  </a:lnTo>
                  <a:lnTo>
                    <a:pt x="20" y="4"/>
                  </a:lnTo>
                  <a:lnTo>
                    <a:pt x="20" y="6"/>
                  </a:lnTo>
                  <a:lnTo>
                    <a:pt x="20" y="6"/>
                  </a:lnTo>
                  <a:lnTo>
                    <a:pt x="22" y="8"/>
                  </a:lnTo>
                  <a:lnTo>
                    <a:pt x="22" y="8"/>
                  </a:lnTo>
                  <a:lnTo>
                    <a:pt x="30" y="8"/>
                  </a:lnTo>
                  <a:lnTo>
                    <a:pt x="32" y="8"/>
                  </a:lnTo>
                  <a:lnTo>
                    <a:pt x="36" y="10"/>
                  </a:lnTo>
                  <a:lnTo>
                    <a:pt x="36" y="10"/>
                  </a:lnTo>
                  <a:lnTo>
                    <a:pt x="40" y="14"/>
                  </a:lnTo>
                  <a:lnTo>
                    <a:pt x="42" y="14"/>
                  </a:lnTo>
                  <a:lnTo>
                    <a:pt x="42" y="14"/>
                  </a:lnTo>
                  <a:lnTo>
                    <a:pt x="46" y="16"/>
                  </a:lnTo>
                  <a:lnTo>
                    <a:pt x="46" y="20"/>
                  </a:lnTo>
                  <a:lnTo>
                    <a:pt x="46" y="20"/>
                  </a:lnTo>
                  <a:lnTo>
                    <a:pt x="48" y="24"/>
                  </a:lnTo>
                  <a:lnTo>
                    <a:pt x="50" y="26"/>
                  </a:lnTo>
                  <a:lnTo>
                    <a:pt x="48" y="28"/>
                  </a:lnTo>
                  <a:lnTo>
                    <a:pt x="48" y="28"/>
                  </a:lnTo>
                  <a:lnTo>
                    <a:pt x="48" y="30"/>
                  </a:lnTo>
                  <a:lnTo>
                    <a:pt x="50" y="32"/>
                  </a:lnTo>
                  <a:lnTo>
                    <a:pt x="50" y="32"/>
                  </a:lnTo>
                  <a:lnTo>
                    <a:pt x="54" y="34"/>
                  </a:lnTo>
                  <a:lnTo>
                    <a:pt x="56" y="36"/>
                  </a:lnTo>
                  <a:lnTo>
                    <a:pt x="56" y="38"/>
                  </a:lnTo>
                  <a:lnTo>
                    <a:pt x="56" y="38"/>
                  </a:lnTo>
                  <a:lnTo>
                    <a:pt x="60" y="46"/>
                  </a:lnTo>
                  <a:lnTo>
                    <a:pt x="60" y="50"/>
                  </a:lnTo>
                  <a:lnTo>
                    <a:pt x="60" y="52"/>
                  </a:lnTo>
                  <a:lnTo>
                    <a:pt x="60" y="52"/>
                  </a:lnTo>
                  <a:lnTo>
                    <a:pt x="50" y="52"/>
                  </a:lnTo>
                  <a:lnTo>
                    <a:pt x="50" y="52"/>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04"/>
            <p:cNvSpPr>
              <a:spLocks/>
            </p:cNvSpPr>
            <p:nvPr/>
          </p:nvSpPr>
          <p:spPr bwMode="auto">
            <a:xfrm>
              <a:off x="2898775" y="1849438"/>
              <a:ext cx="606425" cy="254000"/>
            </a:xfrm>
            <a:custGeom>
              <a:avLst/>
              <a:gdLst/>
              <a:ahLst/>
              <a:cxnLst>
                <a:cxn ang="0">
                  <a:pos x="88" y="136"/>
                </a:cxn>
                <a:cxn ang="0">
                  <a:pos x="102" y="130"/>
                </a:cxn>
                <a:cxn ang="0">
                  <a:pos x="128" y="132"/>
                </a:cxn>
                <a:cxn ang="0">
                  <a:pos x="134" y="130"/>
                </a:cxn>
                <a:cxn ang="0">
                  <a:pos x="172" y="144"/>
                </a:cxn>
                <a:cxn ang="0">
                  <a:pos x="198" y="154"/>
                </a:cxn>
                <a:cxn ang="0">
                  <a:pos x="224" y="158"/>
                </a:cxn>
                <a:cxn ang="0">
                  <a:pos x="256" y="154"/>
                </a:cxn>
                <a:cxn ang="0">
                  <a:pos x="240" y="142"/>
                </a:cxn>
                <a:cxn ang="0">
                  <a:pos x="254" y="134"/>
                </a:cxn>
                <a:cxn ang="0">
                  <a:pos x="280" y="136"/>
                </a:cxn>
                <a:cxn ang="0">
                  <a:pos x="274" y="120"/>
                </a:cxn>
                <a:cxn ang="0">
                  <a:pos x="254" y="108"/>
                </a:cxn>
                <a:cxn ang="0">
                  <a:pos x="260" y="94"/>
                </a:cxn>
                <a:cxn ang="0">
                  <a:pos x="282" y="102"/>
                </a:cxn>
                <a:cxn ang="0">
                  <a:pos x="294" y="104"/>
                </a:cxn>
                <a:cxn ang="0">
                  <a:pos x="308" y="116"/>
                </a:cxn>
                <a:cxn ang="0">
                  <a:pos x="318" y="106"/>
                </a:cxn>
                <a:cxn ang="0">
                  <a:pos x="332" y="102"/>
                </a:cxn>
                <a:cxn ang="0">
                  <a:pos x="344" y="92"/>
                </a:cxn>
                <a:cxn ang="0">
                  <a:pos x="374" y="88"/>
                </a:cxn>
                <a:cxn ang="0">
                  <a:pos x="372" y="74"/>
                </a:cxn>
                <a:cxn ang="0">
                  <a:pos x="348" y="74"/>
                </a:cxn>
                <a:cxn ang="0">
                  <a:pos x="334" y="66"/>
                </a:cxn>
                <a:cxn ang="0">
                  <a:pos x="326" y="60"/>
                </a:cxn>
                <a:cxn ang="0">
                  <a:pos x="310" y="54"/>
                </a:cxn>
                <a:cxn ang="0">
                  <a:pos x="306" y="38"/>
                </a:cxn>
                <a:cxn ang="0">
                  <a:pos x="294" y="32"/>
                </a:cxn>
                <a:cxn ang="0">
                  <a:pos x="278" y="24"/>
                </a:cxn>
                <a:cxn ang="0">
                  <a:pos x="238" y="12"/>
                </a:cxn>
                <a:cxn ang="0">
                  <a:pos x="210" y="24"/>
                </a:cxn>
                <a:cxn ang="0">
                  <a:pos x="196" y="12"/>
                </a:cxn>
                <a:cxn ang="0">
                  <a:pos x="166" y="24"/>
                </a:cxn>
                <a:cxn ang="0">
                  <a:pos x="168" y="6"/>
                </a:cxn>
                <a:cxn ang="0">
                  <a:pos x="110" y="6"/>
                </a:cxn>
                <a:cxn ang="0">
                  <a:pos x="80" y="20"/>
                </a:cxn>
                <a:cxn ang="0">
                  <a:pos x="62" y="32"/>
                </a:cxn>
                <a:cxn ang="0">
                  <a:pos x="86" y="4"/>
                </a:cxn>
                <a:cxn ang="0">
                  <a:pos x="20" y="18"/>
                </a:cxn>
                <a:cxn ang="0">
                  <a:pos x="2" y="32"/>
                </a:cxn>
                <a:cxn ang="0">
                  <a:pos x="50" y="40"/>
                </a:cxn>
                <a:cxn ang="0">
                  <a:pos x="82" y="40"/>
                </a:cxn>
                <a:cxn ang="0">
                  <a:pos x="96" y="48"/>
                </a:cxn>
                <a:cxn ang="0">
                  <a:pos x="116" y="50"/>
                </a:cxn>
                <a:cxn ang="0">
                  <a:pos x="124" y="44"/>
                </a:cxn>
                <a:cxn ang="0">
                  <a:pos x="148" y="38"/>
                </a:cxn>
                <a:cxn ang="0">
                  <a:pos x="168" y="46"/>
                </a:cxn>
                <a:cxn ang="0">
                  <a:pos x="178" y="56"/>
                </a:cxn>
                <a:cxn ang="0">
                  <a:pos x="198" y="58"/>
                </a:cxn>
                <a:cxn ang="0">
                  <a:pos x="212" y="76"/>
                </a:cxn>
                <a:cxn ang="0">
                  <a:pos x="202" y="92"/>
                </a:cxn>
                <a:cxn ang="0">
                  <a:pos x="230" y="94"/>
                </a:cxn>
                <a:cxn ang="0">
                  <a:pos x="192" y="108"/>
                </a:cxn>
                <a:cxn ang="0">
                  <a:pos x="172" y="90"/>
                </a:cxn>
                <a:cxn ang="0">
                  <a:pos x="172" y="106"/>
                </a:cxn>
                <a:cxn ang="0">
                  <a:pos x="140" y="108"/>
                </a:cxn>
                <a:cxn ang="0">
                  <a:pos x="110" y="108"/>
                </a:cxn>
                <a:cxn ang="0">
                  <a:pos x="84" y="114"/>
                </a:cxn>
              </a:cxnLst>
              <a:rect l="0" t="0" r="r" b="b"/>
              <a:pathLst>
                <a:path w="382" h="160">
                  <a:moveTo>
                    <a:pt x="78" y="124"/>
                  </a:moveTo>
                  <a:lnTo>
                    <a:pt x="78" y="124"/>
                  </a:lnTo>
                  <a:lnTo>
                    <a:pt x="78" y="128"/>
                  </a:lnTo>
                  <a:lnTo>
                    <a:pt x="78" y="128"/>
                  </a:lnTo>
                  <a:lnTo>
                    <a:pt x="80" y="130"/>
                  </a:lnTo>
                  <a:lnTo>
                    <a:pt x="80" y="132"/>
                  </a:lnTo>
                  <a:lnTo>
                    <a:pt x="80" y="132"/>
                  </a:lnTo>
                  <a:lnTo>
                    <a:pt x="78" y="134"/>
                  </a:lnTo>
                  <a:lnTo>
                    <a:pt x="80" y="134"/>
                  </a:lnTo>
                  <a:lnTo>
                    <a:pt x="88" y="136"/>
                  </a:lnTo>
                  <a:lnTo>
                    <a:pt x="88" y="136"/>
                  </a:lnTo>
                  <a:lnTo>
                    <a:pt x="94" y="136"/>
                  </a:lnTo>
                  <a:lnTo>
                    <a:pt x="98" y="136"/>
                  </a:lnTo>
                  <a:lnTo>
                    <a:pt x="96" y="134"/>
                  </a:lnTo>
                  <a:lnTo>
                    <a:pt x="96" y="134"/>
                  </a:lnTo>
                  <a:lnTo>
                    <a:pt x="96" y="132"/>
                  </a:lnTo>
                  <a:lnTo>
                    <a:pt x="100" y="132"/>
                  </a:lnTo>
                  <a:lnTo>
                    <a:pt x="102" y="132"/>
                  </a:lnTo>
                  <a:lnTo>
                    <a:pt x="102" y="132"/>
                  </a:lnTo>
                  <a:lnTo>
                    <a:pt x="102" y="132"/>
                  </a:lnTo>
                  <a:lnTo>
                    <a:pt x="100" y="130"/>
                  </a:lnTo>
                  <a:lnTo>
                    <a:pt x="102" y="130"/>
                  </a:lnTo>
                  <a:lnTo>
                    <a:pt x="106" y="132"/>
                  </a:lnTo>
                  <a:lnTo>
                    <a:pt x="110" y="132"/>
                  </a:lnTo>
                  <a:lnTo>
                    <a:pt x="110" y="130"/>
                  </a:lnTo>
                  <a:lnTo>
                    <a:pt x="110" y="130"/>
                  </a:lnTo>
                  <a:lnTo>
                    <a:pt x="110" y="130"/>
                  </a:lnTo>
                  <a:lnTo>
                    <a:pt x="108" y="128"/>
                  </a:lnTo>
                  <a:lnTo>
                    <a:pt x="110" y="128"/>
                  </a:lnTo>
                  <a:lnTo>
                    <a:pt x="118" y="132"/>
                  </a:lnTo>
                  <a:lnTo>
                    <a:pt x="126" y="134"/>
                  </a:lnTo>
                  <a:lnTo>
                    <a:pt x="128" y="134"/>
                  </a:lnTo>
                  <a:lnTo>
                    <a:pt x="128" y="132"/>
                  </a:lnTo>
                  <a:lnTo>
                    <a:pt x="128" y="132"/>
                  </a:lnTo>
                  <a:lnTo>
                    <a:pt x="122" y="124"/>
                  </a:lnTo>
                  <a:lnTo>
                    <a:pt x="120" y="122"/>
                  </a:lnTo>
                  <a:lnTo>
                    <a:pt x="122" y="122"/>
                  </a:lnTo>
                  <a:lnTo>
                    <a:pt x="122" y="122"/>
                  </a:lnTo>
                  <a:lnTo>
                    <a:pt x="128" y="128"/>
                  </a:lnTo>
                  <a:lnTo>
                    <a:pt x="132" y="128"/>
                  </a:lnTo>
                  <a:lnTo>
                    <a:pt x="136" y="128"/>
                  </a:lnTo>
                  <a:lnTo>
                    <a:pt x="136" y="128"/>
                  </a:lnTo>
                  <a:lnTo>
                    <a:pt x="138" y="128"/>
                  </a:lnTo>
                  <a:lnTo>
                    <a:pt x="134" y="130"/>
                  </a:lnTo>
                  <a:lnTo>
                    <a:pt x="132" y="134"/>
                  </a:lnTo>
                  <a:lnTo>
                    <a:pt x="132" y="134"/>
                  </a:lnTo>
                  <a:lnTo>
                    <a:pt x="136" y="136"/>
                  </a:lnTo>
                  <a:lnTo>
                    <a:pt x="136" y="136"/>
                  </a:lnTo>
                  <a:lnTo>
                    <a:pt x="148" y="138"/>
                  </a:lnTo>
                  <a:lnTo>
                    <a:pt x="154" y="140"/>
                  </a:lnTo>
                  <a:lnTo>
                    <a:pt x="158" y="142"/>
                  </a:lnTo>
                  <a:lnTo>
                    <a:pt x="158" y="142"/>
                  </a:lnTo>
                  <a:lnTo>
                    <a:pt x="166" y="146"/>
                  </a:lnTo>
                  <a:lnTo>
                    <a:pt x="168" y="146"/>
                  </a:lnTo>
                  <a:lnTo>
                    <a:pt x="172" y="144"/>
                  </a:lnTo>
                  <a:lnTo>
                    <a:pt x="172" y="144"/>
                  </a:lnTo>
                  <a:lnTo>
                    <a:pt x="172" y="144"/>
                  </a:lnTo>
                  <a:lnTo>
                    <a:pt x="172" y="146"/>
                  </a:lnTo>
                  <a:lnTo>
                    <a:pt x="174" y="150"/>
                  </a:lnTo>
                  <a:lnTo>
                    <a:pt x="178" y="152"/>
                  </a:lnTo>
                  <a:lnTo>
                    <a:pt x="178" y="152"/>
                  </a:lnTo>
                  <a:lnTo>
                    <a:pt x="184" y="152"/>
                  </a:lnTo>
                  <a:lnTo>
                    <a:pt x="190" y="154"/>
                  </a:lnTo>
                  <a:lnTo>
                    <a:pt x="196" y="156"/>
                  </a:lnTo>
                  <a:lnTo>
                    <a:pt x="198" y="154"/>
                  </a:lnTo>
                  <a:lnTo>
                    <a:pt x="198" y="154"/>
                  </a:lnTo>
                  <a:lnTo>
                    <a:pt x="200" y="148"/>
                  </a:lnTo>
                  <a:lnTo>
                    <a:pt x="200" y="148"/>
                  </a:lnTo>
                  <a:lnTo>
                    <a:pt x="202" y="150"/>
                  </a:lnTo>
                  <a:lnTo>
                    <a:pt x="204" y="152"/>
                  </a:lnTo>
                  <a:lnTo>
                    <a:pt x="204" y="152"/>
                  </a:lnTo>
                  <a:lnTo>
                    <a:pt x="210" y="150"/>
                  </a:lnTo>
                  <a:lnTo>
                    <a:pt x="212" y="150"/>
                  </a:lnTo>
                  <a:lnTo>
                    <a:pt x="212" y="152"/>
                  </a:lnTo>
                  <a:lnTo>
                    <a:pt x="212" y="152"/>
                  </a:lnTo>
                  <a:lnTo>
                    <a:pt x="218" y="154"/>
                  </a:lnTo>
                  <a:lnTo>
                    <a:pt x="224" y="158"/>
                  </a:lnTo>
                  <a:lnTo>
                    <a:pt x="234" y="160"/>
                  </a:lnTo>
                  <a:lnTo>
                    <a:pt x="240" y="158"/>
                  </a:lnTo>
                  <a:lnTo>
                    <a:pt x="240" y="158"/>
                  </a:lnTo>
                  <a:lnTo>
                    <a:pt x="244" y="158"/>
                  </a:lnTo>
                  <a:lnTo>
                    <a:pt x="248" y="158"/>
                  </a:lnTo>
                  <a:lnTo>
                    <a:pt x="252" y="160"/>
                  </a:lnTo>
                  <a:lnTo>
                    <a:pt x="258" y="160"/>
                  </a:lnTo>
                  <a:lnTo>
                    <a:pt x="258" y="160"/>
                  </a:lnTo>
                  <a:lnTo>
                    <a:pt x="258" y="158"/>
                  </a:lnTo>
                  <a:lnTo>
                    <a:pt x="258" y="156"/>
                  </a:lnTo>
                  <a:lnTo>
                    <a:pt x="256" y="154"/>
                  </a:lnTo>
                  <a:lnTo>
                    <a:pt x="256" y="152"/>
                  </a:lnTo>
                  <a:lnTo>
                    <a:pt x="256" y="152"/>
                  </a:lnTo>
                  <a:lnTo>
                    <a:pt x="258" y="152"/>
                  </a:lnTo>
                  <a:lnTo>
                    <a:pt x="260" y="150"/>
                  </a:lnTo>
                  <a:lnTo>
                    <a:pt x="252" y="148"/>
                  </a:lnTo>
                  <a:lnTo>
                    <a:pt x="252" y="148"/>
                  </a:lnTo>
                  <a:lnTo>
                    <a:pt x="248" y="148"/>
                  </a:lnTo>
                  <a:lnTo>
                    <a:pt x="246" y="146"/>
                  </a:lnTo>
                  <a:lnTo>
                    <a:pt x="246" y="142"/>
                  </a:lnTo>
                  <a:lnTo>
                    <a:pt x="240" y="142"/>
                  </a:lnTo>
                  <a:lnTo>
                    <a:pt x="240" y="142"/>
                  </a:lnTo>
                  <a:lnTo>
                    <a:pt x="238" y="140"/>
                  </a:lnTo>
                  <a:lnTo>
                    <a:pt x="238" y="138"/>
                  </a:lnTo>
                  <a:lnTo>
                    <a:pt x="234" y="136"/>
                  </a:lnTo>
                  <a:lnTo>
                    <a:pt x="226" y="132"/>
                  </a:lnTo>
                  <a:lnTo>
                    <a:pt x="226" y="132"/>
                  </a:lnTo>
                  <a:lnTo>
                    <a:pt x="244" y="136"/>
                  </a:lnTo>
                  <a:lnTo>
                    <a:pt x="248" y="136"/>
                  </a:lnTo>
                  <a:lnTo>
                    <a:pt x="252" y="134"/>
                  </a:lnTo>
                  <a:lnTo>
                    <a:pt x="252" y="134"/>
                  </a:lnTo>
                  <a:lnTo>
                    <a:pt x="252" y="134"/>
                  </a:lnTo>
                  <a:lnTo>
                    <a:pt x="254" y="134"/>
                  </a:lnTo>
                  <a:lnTo>
                    <a:pt x="258" y="136"/>
                  </a:lnTo>
                  <a:lnTo>
                    <a:pt x="262" y="140"/>
                  </a:lnTo>
                  <a:lnTo>
                    <a:pt x="264" y="140"/>
                  </a:lnTo>
                  <a:lnTo>
                    <a:pt x="264" y="138"/>
                  </a:lnTo>
                  <a:lnTo>
                    <a:pt x="264" y="138"/>
                  </a:lnTo>
                  <a:lnTo>
                    <a:pt x="268" y="138"/>
                  </a:lnTo>
                  <a:lnTo>
                    <a:pt x="270" y="138"/>
                  </a:lnTo>
                  <a:lnTo>
                    <a:pt x="274" y="140"/>
                  </a:lnTo>
                  <a:lnTo>
                    <a:pt x="276" y="138"/>
                  </a:lnTo>
                  <a:lnTo>
                    <a:pt x="276" y="138"/>
                  </a:lnTo>
                  <a:lnTo>
                    <a:pt x="280" y="136"/>
                  </a:lnTo>
                  <a:lnTo>
                    <a:pt x="276" y="134"/>
                  </a:lnTo>
                  <a:lnTo>
                    <a:pt x="276" y="134"/>
                  </a:lnTo>
                  <a:lnTo>
                    <a:pt x="276" y="132"/>
                  </a:lnTo>
                  <a:lnTo>
                    <a:pt x="278" y="130"/>
                  </a:lnTo>
                  <a:lnTo>
                    <a:pt x="278" y="128"/>
                  </a:lnTo>
                  <a:lnTo>
                    <a:pt x="276" y="126"/>
                  </a:lnTo>
                  <a:lnTo>
                    <a:pt x="276" y="126"/>
                  </a:lnTo>
                  <a:lnTo>
                    <a:pt x="274" y="124"/>
                  </a:lnTo>
                  <a:lnTo>
                    <a:pt x="276" y="122"/>
                  </a:lnTo>
                  <a:lnTo>
                    <a:pt x="278" y="122"/>
                  </a:lnTo>
                  <a:lnTo>
                    <a:pt x="274" y="120"/>
                  </a:lnTo>
                  <a:lnTo>
                    <a:pt x="274" y="120"/>
                  </a:lnTo>
                  <a:lnTo>
                    <a:pt x="268" y="118"/>
                  </a:lnTo>
                  <a:lnTo>
                    <a:pt x="266" y="114"/>
                  </a:lnTo>
                  <a:lnTo>
                    <a:pt x="264" y="112"/>
                  </a:lnTo>
                  <a:lnTo>
                    <a:pt x="260" y="112"/>
                  </a:lnTo>
                  <a:lnTo>
                    <a:pt x="260" y="112"/>
                  </a:lnTo>
                  <a:lnTo>
                    <a:pt x="254" y="112"/>
                  </a:lnTo>
                  <a:lnTo>
                    <a:pt x="252" y="112"/>
                  </a:lnTo>
                  <a:lnTo>
                    <a:pt x="252" y="110"/>
                  </a:lnTo>
                  <a:lnTo>
                    <a:pt x="254" y="108"/>
                  </a:lnTo>
                  <a:lnTo>
                    <a:pt x="254" y="108"/>
                  </a:lnTo>
                  <a:lnTo>
                    <a:pt x="254" y="108"/>
                  </a:lnTo>
                  <a:lnTo>
                    <a:pt x="254" y="106"/>
                  </a:lnTo>
                  <a:lnTo>
                    <a:pt x="254" y="104"/>
                  </a:lnTo>
                  <a:lnTo>
                    <a:pt x="252" y="100"/>
                  </a:lnTo>
                  <a:lnTo>
                    <a:pt x="256" y="102"/>
                  </a:lnTo>
                  <a:lnTo>
                    <a:pt x="256" y="102"/>
                  </a:lnTo>
                  <a:lnTo>
                    <a:pt x="260" y="102"/>
                  </a:lnTo>
                  <a:lnTo>
                    <a:pt x="262" y="102"/>
                  </a:lnTo>
                  <a:lnTo>
                    <a:pt x="262" y="100"/>
                  </a:lnTo>
                  <a:lnTo>
                    <a:pt x="262" y="98"/>
                  </a:lnTo>
                  <a:lnTo>
                    <a:pt x="260" y="94"/>
                  </a:lnTo>
                  <a:lnTo>
                    <a:pt x="260" y="94"/>
                  </a:lnTo>
                  <a:lnTo>
                    <a:pt x="260" y="94"/>
                  </a:lnTo>
                  <a:lnTo>
                    <a:pt x="260" y="94"/>
                  </a:lnTo>
                  <a:lnTo>
                    <a:pt x="266" y="98"/>
                  </a:lnTo>
                  <a:lnTo>
                    <a:pt x="270" y="98"/>
                  </a:lnTo>
                  <a:lnTo>
                    <a:pt x="270" y="98"/>
                  </a:lnTo>
                  <a:lnTo>
                    <a:pt x="278" y="96"/>
                  </a:lnTo>
                  <a:lnTo>
                    <a:pt x="280" y="98"/>
                  </a:lnTo>
                  <a:lnTo>
                    <a:pt x="282" y="100"/>
                  </a:lnTo>
                  <a:lnTo>
                    <a:pt x="282" y="100"/>
                  </a:lnTo>
                  <a:lnTo>
                    <a:pt x="282" y="102"/>
                  </a:lnTo>
                  <a:lnTo>
                    <a:pt x="284" y="102"/>
                  </a:lnTo>
                  <a:lnTo>
                    <a:pt x="286" y="102"/>
                  </a:lnTo>
                  <a:lnTo>
                    <a:pt x="288" y="102"/>
                  </a:lnTo>
                  <a:lnTo>
                    <a:pt x="288" y="102"/>
                  </a:lnTo>
                  <a:lnTo>
                    <a:pt x="288" y="102"/>
                  </a:lnTo>
                  <a:lnTo>
                    <a:pt x="290" y="102"/>
                  </a:lnTo>
                  <a:lnTo>
                    <a:pt x="296" y="96"/>
                  </a:lnTo>
                  <a:lnTo>
                    <a:pt x="296" y="96"/>
                  </a:lnTo>
                  <a:lnTo>
                    <a:pt x="296" y="96"/>
                  </a:lnTo>
                  <a:lnTo>
                    <a:pt x="296" y="100"/>
                  </a:lnTo>
                  <a:lnTo>
                    <a:pt x="294" y="104"/>
                  </a:lnTo>
                  <a:lnTo>
                    <a:pt x="296" y="106"/>
                  </a:lnTo>
                  <a:lnTo>
                    <a:pt x="298" y="106"/>
                  </a:lnTo>
                  <a:lnTo>
                    <a:pt x="298" y="106"/>
                  </a:lnTo>
                  <a:lnTo>
                    <a:pt x="300" y="108"/>
                  </a:lnTo>
                  <a:lnTo>
                    <a:pt x="302" y="110"/>
                  </a:lnTo>
                  <a:lnTo>
                    <a:pt x="302" y="110"/>
                  </a:lnTo>
                  <a:lnTo>
                    <a:pt x="304" y="110"/>
                  </a:lnTo>
                  <a:lnTo>
                    <a:pt x="304" y="110"/>
                  </a:lnTo>
                  <a:lnTo>
                    <a:pt x="306" y="110"/>
                  </a:lnTo>
                  <a:lnTo>
                    <a:pt x="306" y="114"/>
                  </a:lnTo>
                  <a:lnTo>
                    <a:pt x="308" y="116"/>
                  </a:lnTo>
                  <a:lnTo>
                    <a:pt x="312" y="118"/>
                  </a:lnTo>
                  <a:lnTo>
                    <a:pt x="312" y="118"/>
                  </a:lnTo>
                  <a:lnTo>
                    <a:pt x="316" y="116"/>
                  </a:lnTo>
                  <a:lnTo>
                    <a:pt x="316" y="114"/>
                  </a:lnTo>
                  <a:lnTo>
                    <a:pt x="314" y="108"/>
                  </a:lnTo>
                  <a:lnTo>
                    <a:pt x="314" y="108"/>
                  </a:lnTo>
                  <a:lnTo>
                    <a:pt x="312" y="108"/>
                  </a:lnTo>
                  <a:lnTo>
                    <a:pt x="314" y="108"/>
                  </a:lnTo>
                  <a:lnTo>
                    <a:pt x="316" y="108"/>
                  </a:lnTo>
                  <a:lnTo>
                    <a:pt x="320" y="108"/>
                  </a:lnTo>
                  <a:lnTo>
                    <a:pt x="318" y="106"/>
                  </a:lnTo>
                  <a:lnTo>
                    <a:pt x="318" y="106"/>
                  </a:lnTo>
                  <a:lnTo>
                    <a:pt x="318" y="104"/>
                  </a:lnTo>
                  <a:lnTo>
                    <a:pt x="320" y="106"/>
                  </a:lnTo>
                  <a:lnTo>
                    <a:pt x="324" y="106"/>
                  </a:lnTo>
                  <a:lnTo>
                    <a:pt x="324" y="106"/>
                  </a:lnTo>
                  <a:lnTo>
                    <a:pt x="322" y="102"/>
                  </a:lnTo>
                  <a:lnTo>
                    <a:pt x="322" y="102"/>
                  </a:lnTo>
                  <a:lnTo>
                    <a:pt x="322" y="100"/>
                  </a:lnTo>
                  <a:lnTo>
                    <a:pt x="322" y="98"/>
                  </a:lnTo>
                  <a:lnTo>
                    <a:pt x="328" y="100"/>
                  </a:lnTo>
                  <a:lnTo>
                    <a:pt x="332" y="102"/>
                  </a:lnTo>
                  <a:lnTo>
                    <a:pt x="334" y="102"/>
                  </a:lnTo>
                  <a:lnTo>
                    <a:pt x="334" y="100"/>
                  </a:lnTo>
                  <a:lnTo>
                    <a:pt x="334" y="100"/>
                  </a:lnTo>
                  <a:lnTo>
                    <a:pt x="334" y="98"/>
                  </a:lnTo>
                  <a:lnTo>
                    <a:pt x="336" y="96"/>
                  </a:lnTo>
                  <a:lnTo>
                    <a:pt x="340" y="96"/>
                  </a:lnTo>
                  <a:lnTo>
                    <a:pt x="344" y="96"/>
                  </a:lnTo>
                  <a:lnTo>
                    <a:pt x="346" y="96"/>
                  </a:lnTo>
                  <a:lnTo>
                    <a:pt x="344" y="94"/>
                  </a:lnTo>
                  <a:lnTo>
                    <a:pt x="344" y="94"/>
                  </a:lnTo>
                  <a:lnTo>
                    <a:pt x="344" y="92"/>
                  </a:lnTo>
                  <a:lnTo>
                    <a:pt x="346" y="90"/>
                  </a:lnTo>
                  <a:lnTo>
                    <a:pt x="352" y="92"/>
                  </a:lnTo>
                  <a:lnTo>
                    <a:pt x="356" y="92"/>
                  </a:lnTo>
                  <a:lnTo>
                    <a:pt x="358" y="92"/>
                  </a:lnTo>
                  <a:lnTo>
                    <a:pt x="358" y="90"/>
                  </a:lnTo>
                  <a:lnTo>
                    <a:pt x="358" y="90"/>
                  </a:lnTo>
                  <a:lnTo>
                    <a:pt x="358" y="88"/>
                  </a:lnTo>
                  <a:lnTo>
                    <a:pt x="360" y="88"/>
                  </a:lnTo>
                  <a:lnTo>
                    <a:pt x="366" y="88"/>
                  </a:lnTo>
                  <a:lnTo>
                    <a:pt x="372" y="90"/>
                  </a:lnTo>
                  <a:lnTo>
                    <a:pt x="374" y="88"/>
                  </a:lnTo>
                  <a:lnTo>
                    <a:pt x="374" y="88"/>
                  </a:lnTo>
                  <a:lnTo>
                    <a:pt x="374" y="88"/>
                  </a:lnTo>
                  <a:lnTo>
                    <a:pt x="372" y="84"/>
                  </a:lnTo>
                  <a:lnTo>
                    <a:pt x="374" y="84"/>
                  </a:lnTo>
                  <a:lnTo>
                    <a:pt x="378" y="82"/>
                  </a:lnTo>
                  <a:lnTo>
                    <a:pt x="382" y="82"/>
                  </a:lnTo>
                  <a:lnTo>
                    <a:pt x="380" y="82"/>
                  </a:lnTo>
                  <a:lnTo>
                    <a:pt x="380" y="82"/>
                  </a:lnTo>
                  <a:lnTo>
                    <a:pt x="374" y="78"/>
                  </a:lnTo>
                  <a:lnTo>
                    <a:pt x="372" y="76"/>
                  </a:lnTo>
                  <a:lnTo>
                    <a:pt x="372" y="74"/>
                  </a:lnTo>
                  <a:lnTo>
                    <a:pt x="368" y="76"/>
                  </a:lnTo>
                  <a:lnTo>
                    <a:pt x="368" y="76"/>
                  </a:lnTo>
                  <a:lnTo>
                    <a:pt x="358" y="80"/>
                  </a:lnTo>
                  <a:lnTo>
                    <a:pt x="358" y="80"/>
                  </a:lnTo>
                  <a:lnTo>
                    <a:pt x="358" y="78"/>
                  </a:lnTo>
                  <a:lnTo>
                    <a:pt x="358" y="78"/>
                  </a:lnTo>
                  <a:lnTo>
                    <a:pt x="356" y="74"/>
                  </a:lnTo>
                  <a:lnTo>
                    <a:pt x="354" y="74"/>
                  </a:lnTo>
                  <a:lnTo>
                    <a:pt x="352" y="74"/>
                  </a:lnTo>
                  <a:lnTo>
                    <a:pt x="352" y="74"/>
                  </a:lnTo>
                  <a:lnTo>
                    <a:pt x="348" y="74"/>
                  </a:lnTo>
                  <a:lnTo>
                    <a:pt x="348" y="72"/>
                  </a:lnTo>
                  <a:lnTo>
                    <a:pt x="346" y="70"/>
                  </a:lnTo>
                  <a:lnTo>
                    <a:pt x="344" y="72"/>
                  </a:lnTo>
                  <a:lnTo>
                    <a:pt x="344" y="72"/>
                  </a:lnTo>
                  <a:lnTo>
                    <a:pt x="340" y="72"/>
                  </a:lnTo>
                  <a:lnTo>
                    <a:pt x="338" y="70"/>
                  </a:lnTo>
                  <a:lnTo>
                    <a:pt x="338" y="68"/>
                  </a:lnTo>
                  <a:lnTo>
                    <a:pt x="336" y="68"/>
                  </a:lnTo>
                  <a:lnTo>
                    <a:pt x="336" y="68"/>
                  </a:lnTo>
                  <a:lnTo>
                    <a:pt x="334" y="68"/>
                  </a:lnTo>
                  <a:lnTo>
                    <a:pt x="334" y="66"/>
                  </a:lnTo>
                  <a:lnTo>
                    <a:pt x="334" y="64"/>
                  </a:lnTo>
                  <a:lnTo>
                    <a:pt x="328" y="64"/>
                  </a:lnTo>
                  <a:lnTo>
                    <a:pt x="328" y="64"/>
                  </a:lnTo>
                  <a:lnTo>
                    <a:pt x="322" y="66"/>
                  </a:lnTo>
                  <a:lnTo>
                    <a:pt x="320" y="64"/>
                  </a:lnTo>
                  <a:lnTo>
                    <a:pt x="318" y="64"/>
                  </a:lnTo>
                  <a:lnTo>
                    <a:pt x="312" y="64"/>
                  </a:lnTo>
                  <a:lnTo>
                    <a:pt x="312" y="64"/>
                  </a:lnTo>
                  <a:lnTo>
                    <a:pt x="318" y="62"/>
                  </a:lnTo>
                  <a:lnTo>
                    <a:pt x="322" y="62"/>
                  </a:lnTo>
                  <a:lnTo>
                    <a:pt x="326" y="60"/>
                  </a:lnTo>
                  <a:lnTo>
                    <a:pt x="326" y="58"/>
                  </a:lnTo>
                  <a:lnTo>
                    <a:pt x="326" y="58"/>
                  </a:lnTo>
                  <a:lnTo>
                    <a:pt x="326" y="58"/>
                  </a:lnTo>
                  <a:lnTo>
                    <a:pt x="320" y="56"/>
                  </a:lnTo>
                  <a:lnTo>
                    <a:pt x="312" y="56"/>
                  </a:lnTo>
                  <a:lnTo>
                    <a:pt x="304" y="58"/>
                  </a:lnTo>
                  <a:lnTo>
                    <a:pt x="298" y="58"/>
                  </a:lnTo>
                  <a:lnTo>
                    <a:pt x="298" y="58"/>
                  </a:lnTo>
                  <a:lnTo>
                    <a:pt x="298" y="56"/>
                  </a:lnTo>
                  <a:lnTo>
                    <a:pt x="300" y="56"/>
                  </a:lnTo>
                  <a:lnTo>
                    <a:pt x="310" y="54"/>
                  </a:lnTo>
                  <a:lnTo>
                    <a:pt x="320" y="52"/>
                  </a:lnTo>
                  <a:lnTo>
                    <a:pt x="322" y="50"/>
                  </a:lnTo>
                  <a:lnTo>
                    <a:pt x="322" y="48"/>
                  </a:lnTo>
                  <a:lnTo>
                    <a:pt x="322" y="48"/>
                  </a:lnTo>
                  <a:lnTo>
                    <a:pt x="320" y="46"/>
                  </a:lnTo>
                  <a:lnTo>
                    <a:pt x="320" y="44"/>
                  </a:lnTo>
                  <a:lnTo>
                    <a:pt x="318" y="42"/>
                  </a:lnTo>
                  <a:lnTo>
                    <a:pt x="316" y="40"/>
                  </a:lnTo>
                  <a:lnTo>
                    <a:pt x="316" y="40"/>
                  </a:lnTo>
                  <a:lnTo>
                    <a:pt x="310" y="38"/>
                  </a:lnTo>
                  <a:lnTo>
                    <a:pt x="306" y="38"/>
                  </a:lnTo>
                  <a:lnTo>
                    <a:pt x="296" y="42"/>
                  </a:lnTo>
                  <a:lnTo>
                    <a:pt x="296" y="42"/>
                  </a:lnTo>
                  <a:lnTo>
                    <a:pt x="288" y="46"/>
                  </a:lnTo>
                  <a:lnTo>
                    <a:pt x="294" y="42"/>
                  </a:lnTo>
                  <a:lnTo>
                    <a:pt x="294" y="42"/>
                  </a:lnTo>
                  <a:lnTo>
                    <a:pt x="304" y="36"/>
                  </a:lnTo>
                  <a:lnTo>
                    <a:pt x="306" y="34"/>
                  </a:lnTo>
                  <a:lnTo>
                    <a:pt x="306" y="34"/>
                  </a:lnTo>
                  <a:lnTo>
                    <a:pt x="306" y="34"/>
                  </a:lnTo>
                  <a:lnTo>
                    <a:pt x="298" y="32"/>
                  </a:lnTo>
                  <a:lnTo>
                    <a:pt x="294" y="32"/>
                  </a:lnTo>
                  <a:lnTo>
                    <a:pt x="290" y="34"/>
                  </a:lnTo>
                  <a:lnTo>
                    <a:pt x="290" y="34"/>
                  </a:lnTo>
                  <a:lnTo>
                    <a:pt x="288" y="34"/>
                  </a:lnTo>
                  <a:lnTo>
                    <a:pt x="286" y="34"/>
                  </a:lnTo>
                  <a:lnTo>
                    <a:pt x="286" y="30"/>
                  </a:lnTo>
                  <a:lnTo>
                    <a:pt x="286" y="26"/>
                  </a:lnTo>
                  <a:lnTo>
                    <a:pt x="286" y="24"/>
                  </a:lnTo>
                  <a:lnTo>
                    <a:pt x="284" y="26"/>
                  </a:lnTo>
                  <a:lnTo>
                    <a:pt x="284" y="26"/>
                  </a:lnTo>
                  <a:lnTo>
                    <a:pt x="280" y="26"/>
                  </a:lnTo>
                  <a:lnTo>
                    <a:pt x="278" y="24"/>
                  </a:lnTo>
                  <a:lnTo>
                    <a:pt x="274" y="22"/>
                  </a:lnTo>
                  <a:lnTo>
                    <a:pt x="264" y="22"/>
                  </a:lnTo>
                  <a:lnTo>
                    <a:pt x="264" y="22"/>
                  </a:lnTo>
                  <a:lnTo>
                    <a:pt x="260" y="22"/>
                  </a:lnTo>
                  <a:lnTo>
                    <a:pt x="256" y="22"/>
                  </a:lnTo>
                  <a:lnTo>
                    <a:pt x="252" y="20"/>
                  </a:lnTo>
                  <a:lnTo>
                    <a:pt x="248" y="20"/>
                  </a:lnTo>
                  <a:lnTo>
                    <a:pt x="248" y="20"/>
                  </a:lnTo>
                  <a:lnTo>
                    <a:pt x="244" y="18"/>
                  </a:lnTo>
                  <a:lnTo>
                    <a:pt x="242" y="14"/>
                  </a:lnTo>
                  <a:lnTo>
                    <a:pt x="238" y="12"/>
                  </a:lnTo>
                  <a:lnTo>
                    <a:pt x="230" y="10"/>
                  </a:lnTo>
                  <a:lnTo>
                    <a:pt x="230" y="10"/>
                  </a:lnTo>
                  <a:lnTo>
                    <a:pt x="212" y="12"/>
                  </a:lnTo>
                  <a:lnTo>
                    <a:pt x="208" y="12"/>
                  </a:lnTo>
                  <a:lnTo>
                    <a:pt x="208" y="14"/>
                  </a:lnTo>
                  <a:lnTo>
                    <a:pt x="212" y="18"/>
                  </a:lnTo>
                  <a:lnTo>
                    <a:pt x="212" y="18"/>
                  </a:lnTo>
                  <a:lnTo>
                    <a:pt x="216" y="20"/>
                  </a:lnTo>
                  <a:lnTo>
                    <a:pt x="212" y="20"/>
                  </a:lnTo>
                  <a:lnTo>
                    <a:pt x="210" y="22"/>
                  </a:lnTo>
                  <a:lnTo>
                    <a:pt x="210" y="24"/>
                  </a:lnTo>
                  <a:lnTo>
                    <a:pt x="214" y="26"/>
                  </a:lnTo>
                  <a:lnTo>
                    <a:pt x="214" y="26"/>
                  </a:lnTo>
                  <a:lnTo>
                    <a:pt x="212" y="26"/>
                  </a:lnTo>
                  <a:lnTo>
                    <a:pt x="206" y="20"/>
                  </a:lnTo>
                  <a:lnTo>
                    <a:pt x="202" y="20"/>
                  </a:lnTo>
                  <a:lnTo>
                    <a:pt x="202" y="20"/>
                  </a:lnTo>
                  <a:lnTo>
                    <a:pt x="202" y="20"/>
                  </a:lnTo>
                  <a:lnTo>
                    <a:pt x="200" y="20"/>
                  </a:lnTo>
                  <a:lnTo>
                    <a:pt x="200" y="20"/>
                  </a:lnTo>
                  <a:lnTo>
                    <a:pt x="198" y="14"/>
                  </a:lnTo>
                  <a:lnTo>
                    <a:pt x="196" y="12"/>
                  </a:lnTo>
                  <a:lnTo>
                    <a:pt x="194" y="12"/>
                  </a:lnTo>
                  <a:lnTo>
                    <a:pt x="190" y="14"/>
                  </a:lnTo>
                  <a:lnTo>
                    <a:pt x="190" y="14"/>
                  </a:lnTo>
                  <a:lnTo>
                    <a:pt x="186" y="18"/>
                  </a:lnTo>
                  <a:lnTo>
                    <a:pt x="184" y="16"/>
                  </a:lnTo>
                  <a:lnTo>
                    <a:pt x="182" y="14"/>
                  </a:lnTo>
                  <a:lnTo>
                    <a:pt x="178" y="16"/>
                  </a:lnTo>
                  <a:lnTo>
                    <a:pt x="178" y="16"/>
                  </a:lnTo>
                  <a:lnTo>
                    <a:pt x="174" y="22"/>
                  </a:lnTo>
                  <a:lnTo>
                    <a:pt x="168" y="24"/>
                  </a:lnTo>
                  <a:lnTo>
                    <a:pt x="166" y="24"/>
                  </a:lnTo>
                  <a:lnTo>
                    <a:pt x="166" y="22"/>
                  </a:lnTo>
                  <a:lnTo>
                    <a:pt x="166" y="22"/>
                  </a:lnTo>
                  <a:lnTo>
                    <a:pt x="172" y="14"/>
                  </a:lnTo>
                  <a:lnTo>
                    <a:pt x="172" y="12"/>
                  </a:lnTo>
                  <a:lnTo>
                    <a:pt x="168" y="12"/>
                  </a:lnTo>
                  <a:lnTo>
                    <a:pt x="168" y="12"/>
                  </a:lnTo>
                  <a:lnTo>
                    <a:pt x="166" y="12"/>
                  </a:lnTo>
                  <a:lnTo>
                    <a:pt x="166" y="10"/>
                  </a:lnTo>
                  <a:lnTo>
                    <a:pt x="168" y="8"/>
                  </a:lnTo>
                  <a:lnTo>
                    <a:pt x="168" y="6"/>
                  </a:lnTo>
                  <a:lnTo>
                    <a:pt x="168" y="6"/>
                  </a:lnTo>
                  <a:lnTo>
                    <a:pt x="166" y="4"/>
                  </a:lnTo>
                  <a:lnTo>
                    <a:pt x="164" y="2"/>
                  </a:lnTo>
                  <a:lnTo>
                    <a:pt x="164" y="0"/>
                  </a:lnTo>
                  <a:lnTo>
                    <a:pt x="162" y="0"/>
                  </a:lnTo>
                  <a:lnTo>
                    <a:pt x="162" y="0"/>
                  </a:lnTo>
                  <a:lnTo>
                    <a:pt x="148" y="0"/>
                  </a:lnTo>
                  <a:lnTo>
                    <a:pt x="138" y="2"/>
                  </a:lnTo>
                  <a:lnTo>
                    <a:pt x="130" y="2"/>
                  </a:lnTo>
                  <a:lnTo>
                    <a:pt x="130" y="2"/>
                  </a:lnTo>
                  <a:lnTo>
                    <a:pt x="118" y="4"/>
                  </a:lnTo>
                  <a:lnTo>
                    <a:pt x="110" y="6"/>
                  </a:lnTo>
                  <a:lnTo>
                    <a:pt x="110" y="6"/>
                  </a:lnTo>
                  <a:lnTo>
                    <a:pt x="104" y="8"/>
                  </a:lnTo>
                  <a:lnTo>
                    <a:pt x="96" y="10"/>
                  </a:lnTo>
                  <a:lnTo>
                    <a:pt x="92" y="10"/>
                  </a:lnTo>
                  <a:lnTo>
                    <a:pt x="96" y="12"/>
                  </a:lnTo>
                  <a:lnTo>
                    <a:pt x="96" y="12"/>
                  </a:lnTo>
                  <a:lnTo>
                    <a:pt x="94" y="12"/>
                  </a:lnTo>
                  <a:lnTo>
                    <a:pt x="86" y="14"/>
                  </a:lnTo>
                  <a:lnTo>
                    <a:pt x="82" y="16"/>
                  </a:lnTo>
                  <a:lnTo>
                    <a:pt x="80" y="18"/>
                  </a:lnTo>
                  <a:lnTo>
                    <a:pt x="80" y="20"/>
                  </a:lnTo>
                  <a:lnTo>
                    <a:pt x="86" y="22"/>
                  </a:lnTo>
                  <a:lnTo>
                    <a:pt x="86" y="22"/>
                  </a:lnTo>
                  <a:lnTo>
                    <a:pt x="88" y="24"/>
                  </a:lnTo>
                  <a:lnTo>
                    <a:pt x="88" y="24"/>
                  </a:lnTo>
                  <a:lnTo>
                    <a:pt x="78" y="24"/>
                  </a:lnTo>
                  <a:lnTo>
                    <a:pt x="74" y="26"/>
                  </a:lnTo>
                  <a:lnTo>
                    <a:pt x="68" y="28"/>
                  </a:lnTo>
                  <a:lnTo>
                    <a:pt x="66" y="30"/>
                  </a:lnTo>
                  <a:lnTo>
                    <a:pt x="66" y="34"/>
                  </a:lnTo>
                  <a:lnTo>
                    <a:pt x="66" y="34"/>
                  </a:lnTo>
                  <a:lnTo>
                    <a:pt x="62" y="32"/>
                  </a:lnTo>
                  <a:lnTo>
                    <a:pt x="62" y="28"/>
                  </a:lnTo>
                  <a:lnTo>
                    <a:pt x="62" y="24"/>
                  </a:lnTo>
                  <a:lnTo>
                    <a:pt x="68" y="20"/>
                  </a:lnTo>
                  <a:lnTo>
                    <a:pt x="68" y="20"/>
                  </a:lnTo>
                  <a:lnTo>
                    <a:pt x="72" y="18"/>
                  </a:lnTo>
                  <a:lnTo>
                    <a:pt x="74" y="16"/>
                  </a:lnTo>
                  <a:lnTo>
                    <a:pt x="76" y="12"/>
                  </a:lnTo>
                  <a:lnTo>
                    <a:pt x="80" y="10"/>
                  </a:lnTo>
                  <a:lnTo>
                    <a:pt x="80" y="10"/>
                  </a:lnTo>
                  <a:lnTo>
                    <a:pt x="84" y="8"/>
                  </a:lnTo>
                  <a:lnTo>
                    <a:pt x="86" y="4"/>
                  </a:lnTo>
                  <a:lnTo>
                    <a:pt x="84" y="2"/>
                  </a:lnTo>
                  <a:lnTo>
                    <a:pt x="76" y="2"/>
                  </a:lnTo>
                  <a:lnTo>
                    <a:pt x="76" y="2"/>
                  </a:lnTo>
                  <a:lnTo>
                    <a:pt x="58" y="2"/>
                  </a:lnTo>
                  <a:lnTo>
                    <a:pt x="44" y="4"/>
                  </a:lnTo>
                  <a:lnTo>
                    <a:pt x="44" y="4"/>
                  </a:lnTo>
                  <a:lnTo>
                    <a:pt x="38" y="6"/>
                  </a:lnTo>
                  <a:lnTo>
                    <a:pt x="30" y="10"/>
                  </a:lnTo>
                  <a:lnTo>
                    <a:pt x="30" y="10"/>
                  </a:lnTo>
                  <a:lnTo>
                    <a:pt x="24" y="16"/>
                  </a:lnTo>
                  <a:lnTo>
                    <a:pt x="20" y="18"/>
                  </a:lnTo>
                  <a:lnTo>
                    <a:pt x="12" y="22"/>
                  </a:lnTo>
                  <a:lnTo>
                    <a:pt x="12" y="22"/>
                  </a:lnTo>
                  <a:lnTo>
                    <a:pt x="8" y="22"/>
                  </a:lnTo>
                  <a:lnTo>
                    <a:pt x="6" y="24"/>
                  </a:lnTo>
                  <a:lnTo>
                    <a:pt x="6" y="26"/>
                  </a:lnTo>
                  <a:lnTo>
                    <a:pt x="8" y="28"/>
                  </a:lnTo>
                  <a:lnTo>
                    <a:pt x="10" y="30"/>
                  </a:lnTo>
                  <a:lnTo>
                    <a:pt x="10" y="30"/>
                  </a:lnTo>
                  <a:lnTo>
                    <a:pt x="8" y="32"/>
                  </a:lnTo>
                  <a:lnTo>
                    <a:pt x="8" y="32"/>
                  </a:lnTo>
                  <a:lnTo>
                    <a:pt x="2" y="32"/>
                  </a:lnTo>
                  <a:lnTo>
                    <a:pt x="0" y="34"/>
                  </a:lnTo>
                  <a:lnTo>
                    <a:pt x="2" y="38"/>
                  </a:lnTo>
                  <a:lnTo>
                    <a:pt x="4" y="40"/>
                  </a:lnTo>
                  <a:lnTo>
                    <a:pt x="14" y="44"/>
                  </a:lnTo>
                  <a:lnTo>
                    <a:pt x="20" y="46"/>
                  </a:lnTo>
                  <a:lnTo>
                    <a:pt x="26" y="46"/>
                  </a:lnTo>
                  <a:lnTo>
                    <a:pt x="26" y="46"/>
                  </a:lnTo>
                  <a:lnTo>
                    <a:pt x="38" y="44"/>
                  </a:lnTo>
                  <a:lnTo>
                    <a:pt x="44" y="42"/>
                  </a:lnTo>
                  <a:lnTo>
                    <a:pt x="44" y="42"/>
                  </a:lnTo>
                  <a:lnTo>
                    <a:pt x="50" y="40"/>
                  </a:lnTo>
                  <a:lnTo>
                    <a:pt x="52" y="42"/>
                  </a:lnTo>
                  <a:lnTo>
                    <a:pt x="54" y="42"/>
                  </a:lnTo>
                  <a:lnTo>
                    <a:pt x="58" y="44"/>
                  </a:lnTo>
                  <a:lnTo>
                    <a:pt x="58" y="44"/>
                  </a:lnTo>
                  <a:lnTo>
                    <a:pt x="66" y="44"/>
                  </a:lnTo>
                  <a:lnTo>
                    <a:pt x="70" y="46"/>
                  </a:lnTo>
                  <a:lnTo>
                    <a:pt x="74" y="44"/>
                  </a:lnTo>
                  <a:lnTo>
                    <a:pt x="74" y="44"/>
                  </a:lnTo>
                  <a:lnTo>
                    <a:pt x="78" y="40"/>
                  </a:lnTo>
                  <a:lnTo>
                    <a:pt x="82" y="40"/>
                  </a:lnTo>
                  <a:lnTo>
                    <a:pt x="82" y="40"/>
                  </a:lnTo>
                  <a:lnTo>
                    <a:pt x="78" y="44"/>
                  </a:lnTo>
                  <a:lnTo>
                    <a:pt x="78" y="44"/>
                  </a:lnTo>
                  <a:lnTo>
                    <a:pt x="82" y="46"/>
                  </a:lnTo>
                  <a:lnTo>
                    <a:pt x="82" y="46"/>
                  </a:lnTo>
                  <a:lnTo>
                    <a:pt x="86" y="46"/>
                  </a:lnTo>
                  <a:lnTo>
                    <a:pt x="86" y="46"/>
                  </a:lnTo>
                  <a:lnTo>
                    <a:pt x="88" y="46"/>
                  </a:lnTo>
                  <a:lnTo>
                    <a:pt x="90" y="46"/>
                  </a:lnTo>
                  <a:lnTo>
                    <a:pt x="90" y="46"/>
                  </a:lnTo>
                  <a:lnTo>
                    <a:pt x="94" y="46"/>
                  </a:lnTo>
                  <a:lnTo>
                    <a:pt x="96" y="48"/>
                  </a:lnTo>
                  <a:lnTo>
                    <a:pt x="100" y="50"/>
                  </a:lnTo>
                  <a:lnTo>
                    <a:pt x="102" y="50"/>
                  </a:lnTo>
                  <a:lnTo>
                    <a:pt x="102" y="50"/>
                  </a:lnTo>
                  <a:lnTo>
                    <a:pt x="104" y="48"/>
                  </a:lnTo>
                  <a:lnTo>
                    <a:pt x="104" y="44"/>
                  </a:lnTo>
                  <a:lnTo>
                    <a:pt x="104" y="42"/>
                  </a:lnTo>
                  <a:lnTo>
                    <a:pt x="106" y="44"/>
                  </a:lnTo>
                  <a:lnTo>
                    <a:pt x="106" y="44"/>
                  </a:lnTo>
                  <a:lnTo>
                    <a:pt x="110" y="46"/>
                  </a:lnTo>
                  <a:lnTo>
                    <a:pt x="112" y="50"/>
                  </a:lnTo>
                  <a:lnTo>
                    <a:pt x="116" y="50"/>
                  </a:lnTo>
                  <a:lnTo>
                    <a:pt x="120" y="50"/>
                  </a:lnTo>
                  <a:lnTo>
                    <a:pt x="120" y="50"/>
                  </a:lnTo>
                  <a:lnTo>
                    <a:pt x="122" y="50"/>
                  </a:lnTo>
                  <a:lnTo>
                    <a:pt x="122" y="48"/>
                  </a:lnTo>
                  <a:lnTo>
                    <a:pt x="118" y="46"/>
                  </a:lnTo>
                  <a:lnTo>
                    <a:pt x="114" y="44"/>
                  </a:lnTo>
                  <a:lnTo>
                    <a:pt x="114" y="42"/>
                  </a:lnTo>
                  <a:lnTo>
                    <a:pt x="114" y="42"/>
                  </a:lnTo>
                  <a:lnTo>
                    <a:pt x="114" y="42"/>
                  </a:lnTo>
                  <a:lnTo>
                    <a:pt x="120" y="42"/>
                  </a:lnTo>
                  <a:lnTo>
                    <a:pt x="124" y="44"/>
                  </a:lnTo>
                  <a:lnTo>
                    <a:pt x="128" y="46"/>
                  </a:lnTo>
                  <a:lnTo>
                    <a:pt x="132" y="46"/>
                  </a:lnTo>
                  <a:lnTo>
                    <a:pt x="132" y="46"/>
                  </a:lnTo>
                  <a:lnTo>
                    <a:pt x="136" y="44"/>
                  </a:lnTo>
                  <a:lnTo>
                    <a:pt x="138" y="40"/>
                  </a:lnTo>
                  <a:lnTo>
                    <a:pt x="138" y="38"/>
                  </a:lnTo>
                  <a:lnTo>
                    <a:pt x="132" y="34"/>
                  </a:lnTo>
                  <a:lnTo>
                    <a:pt x="132" y="34"/>
                  </a:lnTo>
                  <a:lnTo>
                    <a:pt x="144" y="40"/>
                  </a:lnTo>
                  <a:lnTo>
                    <a:pt x="146" y="40"/>
                  </a:lnTo>
                  <a:lnTo>
                    <a:pt x="148" y="38"/>
                  </a:lnTo>
                  <a:lnTo>
                    <a:pt x="148" y="38"/>
                  </a:lnTo>
                  <a:lnTo>
                    <a:pt x="148" y="36"/>
                  </a:lnTo>
                  <a:lnTo>
                    <a:pt x="148" y="38"/>
                  </a:lnTo>
                  <a:lnTo>
                    <a:pt x="150" y="40"/>
                  </a:lnTo>
                  <a:lnTo>
                    <a:pt x="154" y="40"/>
                  </a:lnTo>
                  <a:lnTo>
                    <a:pt x="154" y="40"/>
                  </a:lnTo>
                  <a:lnTo>
                    <a:pt x="160" y="42"/>
                  </a:lnTo>
                  <a:lnTo>
                    <a:pt x="162" y="44"/>
                  </a:lnTo>
                  <a:lnTo>
                    <a:pt x="164" y="46"/>
                  </a:lnTo>
                  <a:lnTo>
                    <a:pt x="168" y="46"/>
                  </a:lnTo>
                  <a:lnTo>
                    <a:pt x="168" y="46"/>
                  </a:lnTo>
                  <a:lnTo>
                    <a:pt x="172" y="46"/>
                  </a:lnTo>
                  <a:lnTo>
                    <a:pt x="172" y="48"/>
                  </a:lnTo>
                  <a:lnTo>
                    <a:pt x="172" y="50"/>
                  </a:lnTo>
                  <a:lnTo>
                    <a:pt x="176" y="50"/>
                  </a:lnTo>
                  <a:lnTo>
                    <a:pt x="176" y="50"/>
                  </a:lnTo>
                  <a:lnTo>
                    <a:pt x="180" y="50"/>
                  </a:lnTo>
                  <a:lnTo>
                    <a:pt x="184" y="52"/>
                  </a:lnTo>
                  <a:lnTo>
                    <a:pt x="186" y="54"/>
                  </a:lnTo>
                  <a:lnTo>
                    <a:pt x="182" y="54"/>
                  </a:lnTo>
                  <a:lnTo>
                    <a:pt x="182" y="54"/>
                  </a:lnTo>
                  <a:lnTo>
                    <a:pt x="178" y="56"/>
                  </a:lnTo>
                  <a:lnTo>
                    <a:pt x="174" y="58"/>
                  </a:lnTo>
                  <a:lnTo>
                    <a:pt x="174" y="60"/>
                  </a:lnTo>
                  <a:lnTo>
                    <a:pt x="178" y="62"/>
                  </a:lnTo>
                  <a:lnTo>
                    <a:pt x="178" y="62"/>
                  </a:lnTo>
                  <a:lnTo>
                    <a:pt x="184" y="62"/>
                  </a:lnTo>
                  <a:lnTo>
                    <a:pt x="184" y="60"/>
                  </a:lnTo>
                  <a:lnTo>
                    <a:pt x="186" y="58"/>
                  </a:lnTo>
                  <a:lnTo>
                    <a:pt x="188" y="56"/>
                  </a:lnTo>
                  <a:lnTo>
                    <a:pt x="188" y="56"/>
                  </a:lnTo>
                  <a:lnTo>
                    <a:pt x="196" y="58"/>
                  </a:lnTo>
                  <a:lnTo>
                    <a:pt x="198" y="58"/>
                  </a:lnTo>
                  <a:lnTo>
                    <a:pt x="200" y="60"/>
                  </a:lnTo>
                  <a:lnTo>
                    <a:pt x="200" y="60"/>
                  </a:lnTo>
                  <a:lnTo>
                    <a:pt x="204" y="60"/>
                  </a:lnTo>
                  <a:lnTo>
                    <a:pt x="206" y="62"/>
                  </a:lnTo>
                  <a:lnTo>
                    <a:pt x="210" y="62"/>
                  </a:lnTo>
                  <a:lnTo>
                    <a:pt x="210" y="64"/>
                  </a:lnTo>
                  <a:lnTo>
                    <a:pt x="210" y="64"/>
                  </a:lnTo>
                  <a:lnTo>
                    <a:pt x="212" y="68"/>
                  </a:lnTo>
                  <a:lnTo>
                    <a:pt x="214" y="72"/>
                  </a:lnTo>
                  <a:lnTo>
                    <a:pt x="214" y="74"/>
                  </a:lnTo>
                  <a:lnTo>
                    <a:pt x="212" y="76"/>
                  </a:lnTo>
                  <a:lnTo>
                    <a:pt x="212" y="76"/>
                  </a:lnTo>
                  <a:lnTo>
                    <a:pt x="202" y="78"/>
                  </a:lnTo>
                  <a:lnTo>
                    <a:pt x="194" y="82"/>
                  </a:lnTo>
                  <a:lnTo>
                    <a:pt x="194" y="82"/>
                  </a:lnTo>
                  <a:lnTo>
                    <a:pt x="182" y="86"/>
                  </a:lnTo>
                  <a:lnTo>
                    <a:pt x="178" y="88"/>
                  </a:lnTo>
                  <a:lnTo>
                    <a:pt x="182" y="88"/>
                  </a:lnTo>
                  <a:lnTo>
                    <a:pt x="182" y="88"/>
                  </a:lnTo>
                  <a:lnTo>
                    <a:pt x="192" y="92"/>
                  </a:lnTo>
                  <a:lnTo>
                    <a:pt x="198" y="94"/>
                  </a:lnTo>
                  <a:lnTo>
                    <a:pt x="202" y="92"/>
                  </a:lnTo>
                  <a:lnTo>
                    <a:pt x="202" y="92"/>
                  </a:lnTo>
                  <a:lnTo>
                    <a:pt x="212" y="86"/>
                  </a:lnTo>
                  <a:lnTo>
                    <a:pt x="214" y="84"/>
                  </a:lnTo>
                  <a:lnTo>
                    <a:pt x="216" y="86"/>
                  </a:lnTo>
                  <a:lnTo>
                    <a:pt x="216" y="86"/>
                  </a:lnTo>
                  <a:lnTo>
                    <a:pt x="216" y="90"/>
                  </a:lnTo>
                  <a:lnTo>
                    <a:pt x="216" y="92"/>
                  </a:lnTo>
                  <a:lnTo>
                    <a:pt x="220" y="94"/>
                  </a:lnTo>
                  <a:lnTo>
                    <a:pt x="226" y="94"/>
                  </a:lnTo>
                  <a:lnTo>
                    <a:pt x="226" y="94"/>
                  </a:lnTo>
                  <a:lnTo>
                    <a:pt x="230" y="94"/>
                  </a:lnTo>
                  <a:lnTo>
                    <a:pt x="230" y="96"/>
                  </a:lnTo>
                  <a:lnTo>
                    <a:pt x="220" y="98"/>
                  </a:lnTo>
                  <a:lnTo>
                    <a:pt x="220" y="98"/>
                  </a:lnTo>
                  <a:lnTo>
                    <a:pt x="214" y="100"/>
                  </a:lnTo>
                  <a:lnTo>
                    <a:pt x="212" y="100"/>
                  </a:lnTo>
                  <a:lnTo>
                    <a:pt x="208" y="100"/>
                  </a:lnTo>
                  <a:lnTo>
                    <a:pt x="202" y="104"/>
                  </a:lnTo>
                  <a:lnTo>
                    <a:pt x="202" y="104"/>
                  </a:lnTo>
                  <a:lnTo>
                    <a:pt x="194" y="110"/>
                  </a:lnTo>
                  <a:lnTo>
                    <a:pt x="192" y="110"/>
                  </a:lnTo>
                  <a:lnTo>
                    <a:pt x="192" y="108"/>
                  </a:lnTo>
                  <a:lnTo>
                    <a:pt x="192" y="108"/>
                  </a:lnTo>
                  <a:lnTo>
                    <a:pt x="192" y="104"/>
                  </a:lnTo>
                  <a:lnTo>
                    <a:pt x="196" y="100"/>
                  </a:lnTo>
                  <a:lnTo>
                    <a:pt x="196" y="100"/>
                  </a:lnTo>
                  <a:lnTo>
                    <a:pt x="198" y="98"/>
                  </a:lnTo>
                  <a:lnTo>
                    <a:pt x="198" y="96"/>
                  </a:lnTo>
                  <a:lnTo>
                    <a:pt x="192" y="94"/>
                  </a:lnTo>
                  <a:lnTo>
                    <a:pt x="192" y="94"/>
                  </a:lnTo>
                  <a:lnTo>
                    <a:pt x="182" y="92"/>
                  </a:lnTo>
                  <a:lnTo>
                    <a:pt x="176" y="90"/>
                  </a:lnTo>
                  <a:lnTo>
                    <a:pt x="172" y="90"/>
                  </a:lnTo>
                  <a:lnTo>
                    <a:pt x="172" y="90"/>
                  </a:lnTo>
                  <a:lnTo>
                    <a:pt x="164" y="92"/>
                  </a:lnTo>
                  <a:lnTo>
                    <a:pt x="160" y="94"/>
                  </a:lnTo>
                  <a:lnTo>
                    <a:pt x="158" y="96"/>
                  </a:lnTo>
                  <a:lnTo>
                    <a:pt x="158" y="96"/>
                  </a:lnTo>
                  <a:lnTo>
                    <a:pt x="158" y="98"/>
                  </a:lnTo>
                  <a:lnTo>
                    <a:pt x="160" y="98"/>
                  </a:lnTo>
                  <a:lnTo>
                    <a:pt x="164" y="100"/>
                  </a:lnTo>
                  <a:lnTo>
                    <a:pt x="170" y="104"/>
                  </a:lnTo>
                  <a:lnTo>
                    <a:pt x="172" y="106"/>
                  </a:lnTo>
                  <a:lnTo>
                    <a:pt x="172" y="106"/>
                  </a:lnTo>
                  <a:lnTo>
                    <a:pt x="158" y="102"/>
                  </a:lnTo>
                  <a:lnTo>
                    <a:pt x="154" y="102"/>
                  </a:lnTo>
                  <a:lnTo>
                    <a:pt x="154" y="104"/>
                  </a:lnTo>
                  <a:lnTo>
                    <a:pt x="154" y="104"/>
                  </a:lnTo>
                  <a:lnTo>
                    <a:pt x="154" y="104"/>
                  </a:lnTo>
                  <a:lnTo>
                    <a:pt x="154" y="106"/>
                  </a:lnTo>
                  <a:lnTo>
                    <a:pt x="152" y="106"/>
                  </a:lnTo>
                  <a:lnTo>
                    <a:pt x="146" y="106"/>
                  </a:lnTo>
                  <a:lnTo>
                    <a:pt x="140" y="106"/>
                  </a:lnTo>
                  <a:lnTo>
                    <a:pt x="140" y="106"/>
                  </a:lnTo>
                  <a:lnTo>
                    <a:pt x="140" y="108"/>
                  </a:lnTo>
                  <a:lnTo>
                    <a:pt x="140" y="108"/>
                  </a:lnTo>
                  <a:lnTo>
                    <a:pt x="142" y="108"/>
                  </a:lnTo>
                  <a:lnTo>
                    <a:pt x="140" y="108"/>
                  </a:lnTo>
                  <a:lnTo>
                    <a:pt x="132" y="108"/>
                  </a:lnTo>
                  <a:lnTo>
                    <a:pt x="124" y="108"/>
                  </a:lnTo>
                  <a:lnTo>
                    <a:pt x="122" y="108"/>
                  </a:lnTo>
                  <a:lnTo>
                    <a:pt x="124" y="108"/>
                  </a:lnTo>
                  <a:lnTo>
                    <a:pt x="124" y="108"/>
                  </a:lnTo>
                  <a:lnTo>
                    <a:pt x="124" y="110"/>
                  </a:lnTo>
                  <a:lnTo>
                    <a:pt x="122" y="110"/>
                  </a:lnTo>
                  <a:lnTo>
                    <a:pt x="110" y="108"/>
                  </a:lnTo>
                  <a:lnTo>
                    <a:pt x="98" y="106"/>
                  </a:lnTo>
                  <a:lnTo>
                    <a:pt x="96" y="108"/>
                  </a:lnTo>
                  <a:lnTo>
                    <a:pt x="98" y="110"/>
                  </a:lnTo>
                  <a:lnTo>
                    <a:pt x="98" y="110"/>
                  </a:lnTo>
                  <a:lnTo>
                    <a:pt x="102" y="112"/>
                  </a:lnTo>
                  <a:lnTo>
                    <a:pt x="100" y="112"/>
                  </a:lnTo>
                  <a:lnTo>
                    <a:pt x="92" y="112"/>
                  </a:lnTo>
                  <a:lnTo>
                    <a:pt x="82" y="112"/>
                  </a:lnTo>
                  <a:lnTo>
                    <a:pt x="80" y="112"/>
                  </a:lnTo>
                  <a:lnTo>
                    <a:pt x="84" y="114"/>
                  </a:lnTo>
                  <a:lnTo>
                    <a:pt x="84" y="114"/>
                  </a:lnTo>
                  <a:lnTo>
                    <a:pt x="88" y="116"/>
                  </a:lnTo>
                  <a:lnTo>
                    <a:pt x="86" y="116"/>
                  </a:lnTo>
                  <a:lnTo>
                    <a:pt x="82" y="118"/>
                  </a:lnTo>
                  <a:lnTo>
                    <a:pt x="80" y="120"/>
                  </a:lnTo>
                  <a:lnTo>
                    <a:pt x="78" y="124"/>
                  </a:lnTo>
                  <a:lnTo>
                    <a:pt x="78" y="124"/>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05"/>
            <p:cNvSpPr>
              <a:spLocks/>
            </p:cNvSpPr>
            <p:nvPr/>
          </p:nvSpPr>
          <p:spPr bwMode="auto">
            <a:xfrm>
              <a:off x="2225675" y="1855788"/>
              <a:ext cx="381000" cy="92075"/>
            </a:xfrm>
            <a:custGeom>
              <a:avLst/>
              <a:gdLst/>
              <a:ahLst/>
              <a:cxnLst>
                <a:cxn ang="0">
                  <a:pos x="2" y="46"/>
                </a:cxn>
                <a:cxn ang="0">
                  <a:pos x="24" y="48"/>
                </a:cxn>
                <a:cxn ang="0">
                  <a:pos x="24" y="54"/>
                </a:cxn>
                <a:cxn ang="0">
                  <a:pos x="32" y="58"/>
                </a:cxn>
                <a:cxn ang="0">
                  <a:pos x="66" y="56"/>
                </a:cxn>
                <a:cxn ang="0">
                  <a:pos x="84" y="56"/>
                </a:cxn>
                <a:cxn ang="0">
                  <a:pos x="102" y="52"/>
                </a:cxn>
                <a:cxn ang="0">
                  <a:pos x="112" y="50"/>
                </a:cxn>
                <a:cxn ang="0">
                  <a:pos x="136" y="46"/>
                </a:cxn>
                <a:cxn ang="0">
                  <a:pos x="140" y="38"/>
                </a:cxn>
                <a:cxn ang="0">
                  <a:pos x="146" y="46"/>
                </a:cxn>
                <a:cxn ang="0">
                  <a:pos x="160" y="48"/>
                </a:cxn>
                <a:cxn ang="0">
                  <a:pos x="180" y="52"/>
                </a:cxn>
                <a:cxn ang="0">
                  <a:pos x="196" y="58"/>
                </a:cxn>
                <a:cxn ang="0">
                  <a:pos x="214" y="56"/>
                </a:cxn>
                <a:cxn ang="0">
                  <a:pos x="218" y="52"/>
                </a:cxn>
                <a:cxn ang="0">
                  <a:pos x="196" y="46"/>
                </a:cxn>
                <a:cxn ang="0">
                  <a:pos x="214" y="44"/>
                </a:cxn>
                <a:cxn ang="0">
                  <a:pos x="214" y="38"/>
                </a:cxn>
                <a:cxn ang="0">
                  <a:pos x="232" y="40"/>
                </a:cxn>
                <a:cxn ang="0">
                  <a:pos x="236" y="32"/>
                </a:cxn>
                <a:cxn ang="0">
                  <a:pos x="218" y="24"/>
                </a:cxn>
                <a:cxn ang="0">
                  <a:pos x="218" y="14"/>
                </a:cxn>
                <a:cxn ang="0">
                  <a:pos x="216" y="10"/>
                </a:cxn>
                <a:cxn ang="0">
                  <a:pos x="202" y="0"/>
                </a:cxn>
                <a:cxn ang="0">
                  <a:pos x="196" y="0"/>
                </a:cxn>
                <a:cxn ang="0">
                  <a:pos x="192" y="6"/>
                </a:cxn>
                <a:cxn ang="0">
                  <a:pos x="190" y="10"/>
                </a:cxn>
                <a:cxn ang="0">
                  <a:pos x="188" y="14"/>
                </a:cxn>
                <a:cxn ang="0">
                  <a:pos x="186" y="18"/>
                </a:cxn>
                <a:cxn ang="0">
                  <a:pos x="174" y="18"/>
                </a:cxn>
                <a:cxn ang="0">
                  <a:pos x="172" y="18"/>
                </a:cxn>
                <a:cxn ang="0">
                  <a:pos x="184" y="6"/>
                </a:cxn>
                <a:cxn ang="0">
                  <a:pos x="164" y="2"/>
                </a:cxn>
                <a:cxn ang="0">
                  <a:pos x="168" y="6"/>
                </a:cxn>
                <a:cxn ang="0">
                  <a:pos x="158" y="8"/>
                </a:cxn>
                <a:cxn ang="0">
                  <a:pos x="154" y="8"/>
                </a:cxn>
                <a:cxn ang="0">
                  <a:pos x="148" y="10"/>
                </a:cxn>
                <a:cxn ang="0">
                  <a:pos x="140" y="8"/>
                </a:cxn>
                <a:cxn ang="0">
                  <a:pos x="140" y="2"/>
                </a:cxn>
                <a:cxn ang="0">
                  <a:pos x="122" y="2"/>
                </a:cxn>
                <a:cxn ang="0">
                  <a:pos x="114" y="4"/>
                </a:cxn>
                <a:cxn ang="0">
                  <a:pos x="102" y="0"/>
                </a:cxn>
                <a:cxn ang="0">
                  <a:pos x="58" y="6"/>
                </a:cxn>
                <a:cxn ang="0">
                  <a:pos x="56" y="12"/>
                </a:cxn>
                <a:cxn ang="0">
                  <a:pos x="26" y="18"/>
                </a:cxn>
                <a:cxn ang="0">
                  <a:pos x="34" y="20"/>
                </a:cxn>
                <a:cxn ang="0">
                  <a:pos x="50" y="20"/>
                </a:cxn>
                <a:cxn ang="0">
                  <a:pos x="20" y="24"/>
                </a:cxn>
                <a:cxn ang="0">
                  <a:pos x="20" y="30"/>
                </a:cxn>
                <a:cxn ang="0">
                  <a:pos x="30" y="34"/>
                </a:cxn>
                <a:cxn ang="0">
                  <a:pos x="56" y="32"/>
                </a:cxn>
                <a:cxn ang="0">
                  <a:pos x="62" y="36"/>
                </a:cxn>
                <a:cxn ang="0">
                  <a:pos x="42" y="38"/>
                </a:cxn>
                <a:cxn ang="0">
                  <a:pos x="4" y="42"/>
                </a:cxn>
              </a:cxnLst>
              <a:rect l="0" t="0" r="r" b="b"/>
              <a:pathLst>
                <a:path w="240" h="58">
                  <a:moveTo>
                    <a:pt x="4" y="42"/>
                  </a:moveTo>
                  <a:lnTo>
                    <a:pt x="4" y="42"/>
                  </a:lnTo>
                  <a:lnTo>
                    <a:pt x="0" y="44"/>
                  </a:lnTo>
                  <a:lnTo>
                    <a:pt x="2" y="46"/>
                  </a:lnTo>
                  <a:lnTo>
                    <a:pt x="14" y="46"/>
                  </a:lnTo>
                  <a:lnTo>
                    <a:pt x="14" y="46"/>
                  </a:lnTo>
                  <a:lnTo>
                    <a:pt x="20" y="48"/>
                  </a:lnTo>
                  <a:lnTo>
                    <a:pt x="24" y="48"/>
                  </a:lnTo>
                  <a:lnTo>
                    <a:pt x="26" y="50"/>
                  </a:lnTo>
                  <a:lnTo>
                    <a:pt x="24" y="52"/>
                  </a:lnTo>
                  <a:lnTo>
                    <a:pt x="24" y="52"/>
                  </a:lnTo>
                  <a:lnTo>
                    <a:pt x="24" y="54"/>
                  </a:lnTo>
                  <a:lnTo>
                    <a:pt x="24" y="54"/>
                  </a:lnTo>
                  <a:lnTo>
                    <a:pt x="26" y="56"/>
                  </a:lnTo>
                  <a:lnTo>
                    <a:pt x="32" y="58"/>
                  </a:lnTo>
                  <a:lnTo>
                    <a:pt x="32" y="58"/>
                  </a:lnTo>
                  <a:lnTo>
                    <a:pt x="44" y="58"/>
                  </a:lnTo>
                  <a:lnTo>
                    <a:pt x="56" y="56"/>
                  </a:lnTo>
                  <a:lnTo>
                    <a:pt x="56" y="56"/>
                  </a:lnTo>
                  <a:lnTo>
                    <a:pt x="66" y="56"/>
                  </a:lnTo>
                  <a:lnTo>
                    <a:pt x="74" y="56"/>
                  </a:lnTo>
                  <a:lnTo>
                    <a:pt x="74" y="56"/>
                  </a:lnTo>
                  <a:lnTo>
                    <a:pt x="80" y="56"/>
                  </a:lnTo>
                  <a:lnTo>
                    <a:pt x="84" y="56"/>
                  </a:lnTo>
                  <a:lnTo>
                    <a:pt x="90" y="56"/>
                  </a:lnTo>
                  <a:lnTo>
                    <a:pt x="96" y="54"/>
                  </a:lnTo>
                  <a:lnTo>
                    <a:pt x="96" y="54"/>
                  </a:lnTo>
                  <a:lnTo>
                    <a:pt x="102" y="52"/>
                  </a:lnTo>
                  <a:lnTo>
                    <a:pt x="104" y="52"/>
                  </a:lnTo>
                  <a:lnTo>
                    <a:pt x="108" y="52"/>
                  </a:lnTo>
                  <a:lnTo>
                    <a:pt x="112" y="50"/>
                  </a:lnTo>
                  <a:lnTo>
                    <a:pt x="112" y="50"/>
                  </a:lnTo>
                  <a:lnTo>
                    <a:pt x="116" y="50"/>
                  </a:lnTo>
                  <a:lnTo>
                    <a:pt x="120" y="50"/>
                  </a:lnTo>
                  <a:lnTo>
                    <a:pt x="126" y="48"/>
                  </a:lnTo>
                  <a:lnTo>
                    <a:pt x="136" y="46"/>
                  </a:lnTo>
                  <a:lnTo>
                    <a:pt x="136" y="46"/>
                  </a:lnTo>
                  <a:lnTo>
                    <a:pt x="138" y="44"/>
                  </a:lnTo>
                  <a:lnTo>
                    <a:pt x="140" y="42"/>
                  </a:lnTo>
                  <a:lnTo>
                    <a:pt x="140" y="38"/>
                  </a:lnTo>
                  <a:lnTo>
                    <a:pt x="140" y="38"/>
                  </a:lnTo>
                  <a:lnTo>
                    <a:pt x="140" y="42"/>
                  </a:lnTo>
                  <a:lnTo>
                    <a:pt x="142" y="44"/>
                  </a:lnTo>
                  <a:lnTo>
                    <a:pt x="146" y="46"/>
                  </a:lnTo>
                  <a:lnTo>
                    <a:pt x="146" y="46"/>
                  </a:lnTo>
                  <a:lnTo>
                    <a:pt x="156" y="46"/>
                  </a:lnTo>
                  <a:lnTo>
                    <a:pt x="158" y="46"/>
                  </a:lnTo>
                  <a:lnTo>
                    <a:pt x="160" y="48"/>
                  </a:lnTo>
                  <a:lnTo>
                    <a:pt x="160" y="48"/>
                  </a:lnTo>
                  <a:lnTo>
                    <a:pt x="160" y="50"/>
                  </a:lnTo>
                  <a:lnTo>
                    <a:pt x="164" y="52"/>
                  </a:lnTo>
                  <a:lnTo>
                    <a:pt x="180" y="52"/>
                  </a:lnTo>
                  <a:lnTo>
                    <a:pt x="180" y="52"/>
                  </a:lnTo>
                  <a:lnTo>
                    <a:pt x="188" y="54"/>
                  </a:lnTo>
                  <a:lnTo>
                    <a:pt x="192" y="56"/>
                  </a:lnTo>
                  <a:lnTo>
                    <a:pt x="196" y="58"/>
                  </a:lnTo>
                  <a:lnTo>
                    <a:pt x="202" y="58"/>
                  </a:lnTo>
                  <a:lnTo>
                    <a:pt x="202" y="58"/>
                  </a:lnTo>
                  <a:lnTo>
                    <a:pt x="210" y="58"/>
                  </a:lnTo>
                  <a:lnTo>
                    <a:pt x="214" y="56"/>
                  </a:lnTo>
                  <a:lnTo>
                    <a:pt x="220" y="54"/>
                  </a:lnTo>
                  <a:lnTo>
                    <a:pt x="220" y="54"/>
                  </a:lnTo>
                  <a:lnTo>
                    <a:pt x="220" y="52"/>
                  </a:lnTo>
                  <a:lnTo>
                    <a:pt x="218" y="52"/>
                  </a:lnTo>
                  <a:lnTo>
                    <a:pt x="212" y="50"/>
                  </a:lnTo>
                  <a:lnTo>
                    <a:pt x="212" y="50"/>
                  </a:lnTo>
                  <a:lnTo>
                    <a:pt x="198" y="48"/>
                  </a:lnTo>
                  <a:lnTo>
                    <a:pt x="196" y="46"/>
                  </a:lnTo>
                  <a:lnTo>
                    <a:pt x="200" y="46"/>
                  </a:lnTo>
                  <a:lnTo>
                    <a:pt x="200" y="46"/>
                  </a:lnTo>
                  <a:lnTo>
                    <a:pt x="212" y="46"/>
                  </a:lnTo>
                  <a:lnTo>
                    <a:pt x="214" y="44"/>
                  </a:lnTo>
                  <a:lnTo>
                    <a:pt x="212" y="40"/>
                  </a:lnTo>
                  <a:lnTo>
                    <a:pt x="212" y="40"/>
                  </a:lnTo>
                  <a:lnTo>
                    <a:pt x="212" y="38"/>
                  </a:lnTo>
                  <a:lnTo>
                    <a:pt x="214" y="38"/>
                  </a:lnTo>
                  <a:lnTo>
                    <a:pt x="218" y="40"/>
                  </a:lnTo>
                  <a:lnTo>
                    <a:pt x="224" y="42"/>
                  </a:lnTo>
                  <a:lnTo>
                    <a:pt x="224" y="42"/>
                  </a:lnTo>
                  <a:lnTo>
                    <a:pt x="232" y="40"/>
                  </a:lnTo>
                  <a:lnTo>
                    <a:pt x="238" y="38"/>
                  </a:lnTo>
                  <a:lnTo>
                    <a:pt x="240" y="36"/>
                  </a:lnTo>
                  <a:lnTo>
                    <a:pt x="236" y="32"/>
                  </a:lnTo>
                  <a:lnTo>
                    <a:pt x="236" y="32"/>
                  </a:lnTo>
                  <a:lnTo>
                    <a:pt x="228" y="30"/>
                  </a:lnTo>
                  <a:lnTo>
                    <a:pt x="224" y="28"/>
                  </a:lnTo>
                  <a:lnTo>
                    <a:pt x="218" y="24"/>
                  </a:lnTo>
                  <a:lnTo>
                    <a:pt x="218" y="24"/>
                  </a:lnTo>
                  <a:lnTo>
                    <a:pt x="216" y="22"/>
                  </a:lnTo>
                  <a:lnTo>
                    <a:pt x="216" y="22"/>
                  </a:lnTo>
                  <a:lnTo>
                    <a:pt x="216" y="18"/>
                  </a:lnTo>
                  <a:lnTo>
                    <a:pt x="218" y="14"/>
                  </a:lnTo>
                  <a:lnTo>
                    <a:pt x="218" y="14"/>
                  </a:lnTo>
                  <a:lnTo>
                    <a:pt x="218" y="14"/>
                  </a:lnTo>
                  <a:lnTo>
                    <a:pt x="216" y="12"/>
                  </a:lnTo>
                  <a:lnTo>
                    <a:pt x="216" y="10"/>
                  </a:lnTo>
                  <a:lnTo>
                    <a:pt x="216" y="6"/>
                  </a:lnTo>
                  <a:lnTo>
                    <a:pt x="212" y="2"/>
                  </a:lnTo>
                  <a:lnTo>
                    <a:pt x="212" y="2"/>
                  </a:lnTo>
                  <a:lnTo>
                    <a:pt x="202" y="0"/>
                  </a:lnTo>
                  <a:lnTo>
                    <a:pt x="198" y="0"/>
                  </a:lnTo>
                  <a:lnTo>
                    <a:pt x="196" y="0"/>
                  </a:lnTo>
                  <a:lnTo>
                    <a:pt x="196" y="0"/>
                  </a:lnTo>
                  <a:lnTo>
                    <a:pt x="196" y="0"/>
                  </a:lnTo>
                  <a:lnTo>
                    <a:pt x="196" y="2"/>
                  </a:lnTo>
                  <a:lnTo>
                    <a:pt x="194" y="4"/>
                  </a:lnTo>
                  <a:lnTo>
                    <a:pt x="192" y="4"/>
                  </a:lnTo>
                  <a:lnTo>
                    <a:pt x="192" y="6"/>
                  </a:lnTo>
                  <a:lnTo>
                    <a:pt x="192" y="6"/>
                  </a:lnTo>
                  <a:lnTo>
                    <a:pt x="192" y="8"/>
                  </a:lnTo>
                  <a:lnTo>
                    <a:pt x="192" y="8"/>
                  </a:lnTo>
                  <a:lnTo>
                    <a:pt x="190" y="10"/>
                  </a:lnTo>
                  <a:lnTo>
                    <a:pt x="190" y="12"/>
                  </a:lnTo>
                  <a:lnTo>
                    <a:pt x="190" y="12"/>
                  </a:lnTo>
                  <a:lnTo>
                    <a:pt x="190" y="14"/>
                  </a:lnTo>
                  <a:lnTo>
                    <a:pt x="188" y="14"/>
                  </a:lnTo>
                  <a:lnTo>
                    <a:pt x="186" y="14"/>
                  </a:lnTo>
                  <a:lnTo>
                    <a:pt x="186" y="16"/>
                  </a:lnTo>
                  <a:lnTo>
                    <a:pt x="186" y="16"/>
                  </a:lnTo>
                  <a:lnTo>
                    <a:pt x="186" y="18"/>
                  </a:lnTo>
                  <a:lnTo>
                    <a:pt x="184" y="18"/>
                  </a:lnTo>
                  <a:lnTo>
                    <a:pt x="180" y="18"/>
                  </a:lnTo>
                  <a:lnTo>
                    <a:pt x="176" y="18"/>
                  </a:lnTo>
                  <a:lnTo>
                    <a:pt x="174" y="18"/>
                  </a:lnTo>
                  <a:lnTo>
                    <a:pt x="174" y="18"/>
                  </a:lnTo>
                  <a:lnTo>
                    <a:pt x="174" y="18"/>
                  </a:lnTo>
                  <a:lnTo>
                    <a:pt x="174" y="20"/>
                  </a:lnTo>
                  <a:lnTo>
                    <a:pt x="172" y="18"/>
                  </a:lnTo>
                  <a:lnTo>
                    <a:pt x="174" y="14"/>
                  </a:lnTo>
                  <a:lnTo>
                    <a:pt x="178" y="10"/>
                  </a:lnTo>
                  <a:lnTo>
                    <a:pt x="178" y="10"/>
                  </a:lnTo>
                  <a:lnTo>
                    <a:pt x="184" y="6"/>
                  </a:lnTo>
                  <a:lnTo>
                    <a:pt x="184" y="4"/>
                  </a:lnTo>
                  <a:lnTo>
                    <a:pt x="176" y="2"/>
                  </a:lnTo>
                  <a:lnTo>
                    <a:pt x="176" y="2"/>
                  </a:lnTo>
                  <a:lnTo>
                    <a:pt x="164" y="2"/>
                  </a:lnTo>
                  <a:lnTo>
                    <a:pt x="162" y="4"/>
                  </a:lnTo>
                  <a:lnTo>
                    <a:pt x="166" y="4"/>
                  </a:lnTo>
                  <a:lnTo>
                    <a:pt x="166" y="4"/>
                  </a:lnTo>
                  <a:lnTo>
                    <a:pt x="168" y="6"/>
                  </a:lnTo>
                  <a:lnTo>
                    <a:pt x="164" y="6"/>
                  </a:lnTo>
                  <a:lnTo>
                    <a:pt x="158" y="6"/>
                  </a:lnTo>
                  <a:lnTo>
                    <a:pt x="158" y="6"/>
                  </a:lnTo>
                  <a:lnTo>
                    <a:pt x="158" y="8"/>
                  </a:lnTo>
                  <a:lnTo>
                    <a:pt x="158" y="8"/>
                  </a:lnTo>
                  <a:lnTo>
                    <a:pt x="160" y="10"/>
                  </a:lnTo>
                  <a:lnTo>
                    <a:pt x="158" y="10"/>
                  </a:lnTo>
                  <a:lnTo>
                    <a:pt x="154" y="8"/>
                  </a:lnTo>
                  <a:lnTo>
                    <a:pt x="150" y="10"/>
                  </a:lnTo>
                  <a:lnTo>
                    <a:pt x="150" y="10"/>
                  </a:lnTo>
                  <a:lnTo>
                    <a:pt x="150" y="10"/>
                  </a:lnTo>
                  <a:lnTo>
                    <a:pt x="148" y="10"/>
                  </a:lnTo>
                  <a:lnTo>
                    <a:pt x="146" y="8"/>
                  </a:lnTo>
                  <a:lnTo>
                    <a:pt x="142" y="8"/>
                  </a:lnTo>
                  <a:lnTo>
                    <a:pt x="142" y="8"/>
                  </a:lnTo>
                  <a:lnTo>
                    <a:pt x="140" y="8"/>
                  </a:lnTo>
                  <a:lnTo>
                    <a:pt x="142" y="6"/>
                  </a:lnTo>
                  <a:lnTo>
                    <a:pt x="144" y="4"/>
                  </a:lnTo>
                  <a:lnTo>
                    <a:pt x="144" y="2"/>
                  </a:lnTo>
                  <a:lnTo>
                    <a:pt x="140" y="2"/>
                  </a:lnTo>
                  <a:lnTo>
                    <a:pt x="140" y="2"/>
                  </a:lnTo>
                  <a:lnTo>
                    <a:pt x="130" y="2"/>
                  </a:lnTo>
                  <a:lnTo>
                    <a:pt x="122" y="2"/>
                  </a:lnTo>
                  <a:lnTo>
                    <a:pt x="122" y="2"/>
                  </a:lnTo>
                  <a:lnTo>
                    <a:pt x="114" y="4"/>
                  </a:lnTo>
                  <a:lnTo>
                    <a:pt x="112" y="4"/>
                  </a:lnTo>
                  <a:lnTo>
                    <a:pt x="114" y="4"/>
                  </a:lnTo>
                  <a:lnTo>
                    <a:pt x="114" y="4"/>
                  </a:lnTo>
                  <a:lnTo>
                    <a:pt x="116" y="2"/>
                  </a:lnTo>
                  <a:lnTo>
                    <a:pt x="114" y="2"/>
                  </a:lnTo>
                  <a:lnTo>
                    <a:pt x="110" y="0"/>
                  </a:lnTo>
                  <a:lnTo>
                    <a:pt x="102" y="0"/>
                  </a:lnTo>
                  <a:lnTo>
                    <a:pt x="92" y="2"/>
                  </a:lnTo>
                  <a:lnTo>
                    <a:pt x="92" y="2"/>
                  </a:lnTo>
                  <a:lnTo>
                    <a:pt x="74" y="4"/>
                  </a:lnTo>
                  <a:lnTo>
                    <a:pt x="58" y="6"/>
                  </a:lnTo>
                  <a:lnTo>
                    <a:pt x="58" y="6"/>
                  </a:lnTo>
                  <a:lnTo>
                    <a:pt x="56" y="8"/>
                  </a:lnTo>
                  <a:lnTo>
                    <a:pt x="56" y="10"/>
                  </a:lnTo>
                  <a:lnTo>
                    <a:pt x="56" y="12"/>
                  </a:lnTo>
                  <a:lnTo>
                    <a:pt x="52" y="12"/>
                  </a:lnTo>
                  <a:lnTo>
                    <a:pt x="52" y="12"/>
                  </a:lnTo>
                  <a:lnTo>
                    <a:pt x="32" y="16"/>
                  </a:lnTo>
                  <a:lnTo>
                    <a:pt x="26" y="18"/>
                  </a:lnTo>
                  <a:lnTo>
                    <a:pt x="26" y="18"/>
                  </a:lnTo>
                  <a:lnTo>
                    <a:pt x="26" y="20"/>
                  </a:lnTo>
                  <a:lnTo>
                    <a:pt x="26" y="20"/>
                  </a:lnTo>
                  <a:lnTo>
                    <a:pt x="34" y="20"/>
                  </a:lnTo>
                  <a:lnTo>
                    <a:pt x="44" y="20"/>
                  </a:lnTo>
                  <a:lnTo>
                    <a:pt x="52" y="20"/>
                  </a:lnTo>
                  <a:lnTo>
                    <a:pt x="52" y="20"/>
                  </a:lnTo>
                  <a:lnTo>
                    <a:pt x="50" y="20"/>
                  </a:lnTo>
                  <a:lnTo>
                    <a:pt x="50" y="20"/>
                  </a:lnTo>
                  <a:lnTo>
                    <a:pt x="40" y="22"/>
                  </a:lnTo>
                  <a:lnTo>
                    <a:pt x="28" y="22"/>
                  </a:lnTo>
                  <a:lnTo>
                    <a:pt x="20" y="24"/>
                  </a:lnTo>
                  <a:lnTo>
                    <a:pt x="18" y="24"/>
                  </a:lnTo>
                  <a:lnTo>
                    <a:pt x="18" y="26"/>
                  </a:lnTo>
                  <a:lnTo>
                    <a:pt x="18" y="26"/>
                  </a:lnTo>
                  <a:lnTo>
                    <a:pt x="20" y="30"/>
                  </a:lnTo>
                  <a:lnTo>
                    <a:pt x="22" y="32"/>
                  </a:lnTo>
                  <a:lnTo>
                    <a:pt x="24" y="34"/>
                  </a:lnTo>
                  <a:lnTo>
                    <a:pt x="30" y="34"/>
                  </a:lnTo>
                  <a:lnTo>
                    <a:pt x="30" y="34"/>
                  </a:lnTo>
                  <a:lnTo>
                    <a:pt x="44" y="32"/>
                  </a:lnTo>
                  <a:lnTo>
                    <a:pt x="50" y="30"/>
                  </a:lnTo>
                  <a:lnTo>
                    <a:pt x="56" y="32"/>
                  </a:lnTo>
                  <a:lnTo>
                    <a:pt x="56" y="32"/>
                  </a:lnTo>
                  <a:lnTo>
                    <a:pt x="66" y="36"/>
                  </a:lnTo>
                  <a:lnTo>
                    <a:pt x="66" y="38"/>
                  </a:lnTo>
                  <a:lnTo>
                    <a:pt x="62" y="36"/>
                  </a:lnTo>
                  <a:lnTo>
                    <a:pt x="62" y="36"/>
                  </a:lnTo>
                  <a:lnTo>
                    <a:pt x="56" y="36"/>
                  </a:lnTo>
                  <a:lnTo>
                    <a:pt x="52" y="36"/>
                  </a:lnTo>
                  <a:lnTo>
                    <a:pt x="42" y="38"/>
                  </a:lnTo>
                  <a:lnTo>
                    <a:pt x="42" y="38"/>
                  </a:lnTo>
                  <a:lnTo>
                    <a:pt x="26" y="38"/>
                  </a:lnTo>
                  <a:lnTo>
                    <a:pt x="14" y="38"/>
                  </a:lnTo>
                  <a:lnTo>
                    <a:pt x="4" y="42"/>
                  </a:lnTo>
                  <a:lnTo>
                    <a:pt x="4" y="42"/>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06"/>
            <p:cNvSpPr>
              <a:spLocks/>
            </p:cNvSpPr>
            <p:nvPr/>
          </p:nvSpPr>
          <p:spPr bwMode="auto">
            <a:xfrm>
              <a:off x="3124200" y="2544763"/>
              <a:ext cx="57150" cy="28575"/>
            </a:xfrm>
            <a:custGeom>
              <a:avLst/>
              <a:gdLst/>
              <a:ahLst/>
              <a:cxnLst>
                <a:cxn ang="0">
                  <a:pos x="0" y="8"/>
                </a:cxn>
                <a:cxn ang="0">
                  <a:pos x="0" y="8"/>
                </a:cxn>
                <a:cxn ang="0">
                  <a:pos x="0" y="0"/>
                </a:cxn>
                <a:cxn ang="0">
                  <a:pos x="2" y="0"/>
                </a:cxn>
                <a:cxn ang="0">
                  <a:pos x="4" y="2"/>
                </a:cxn>
                <a:cxn ang="0">
                  <a:pos x="4" y="2"/>
                </a:cxn>
                <a:cxn ang="0">
                  <a:pos x="6" y="4"/>
                </a:cxn>
                <a:cxn ang="0">
                  <a:pos x="10" y="4"/>
                </a:cxn>
                <a:cxn ang="0">
                  <a:pos x="12" y="6"/>
                </a:cxn>
                <a:cxn ang="0">
                  <a:pos x="12" y="8"/>
                </a:cxn>
                <a:cxn ang="0">
                  <a:pos x="12" y="8"/>
                </a:cxn>
                <a:cxn ang="0">
                  <a:pos x="12" y="8"/>
                </a:cxn>
                <a:cxn ang="0">
                  <a:pos x="14" y="8"/>
                </a:cxn>
                <a:cxn ang="0">
                  <a:pos x="18" y="8"/>
                </a:cxn>
                <a:cxn ang="0">
                  <a:pos x="18" y="8"/>
                </a:cxn>
                <a:cxn ang="0">
                  <a:pos x="22" y="10"/>
                </a:cxn>
                <a:cxn ang="0">
                  <a:pos x="28" y="10"/>
                </a:cxn>
                <a:cxn ang="0">
                  <a:pos x="28" y="10"/>
                </a:cxn>
                <a:cxn ang="0">
                  <a:pos x="36" y="8"/>
                </a:cxn>
                <a:cxn ang="0">
                  <a:pos x="36" y="8"/>
                </a:cxn>
                <a:cxn ang="0">
                  <a:pos x="36" y="10"/>
                </a:cxn>
                <a:cxn ang="0">
                  <a:pos x="36" y="10"/>
                </a:cxn>
                <a:cxn ang="0">
                  <a:pos x="32" y="12"/>
                </a:cxn>
                <a:cxn ang="0">
                  <a:pos x="30" y="14"/>
                </a:cxn>
                <a:cxn ang="0">
                  <a:pos x="30" y="14"/>
                </a:cxn>
                <a:cxn ang="0">
                  <a:pos x="28" y="14"/>
                </a:cxn>
                <a:cxn ang="0">
                  <a:pos x="30" y="14"/>
                </a:cxn>
                <a:cxn ang="0">
                  <a:pos x="32" y="16"/>
                </a:cxn>
                <a:cxn ang="0">
                  <a:pos x="30" y="18"/>
                </a:cxn>
                <a:cxn ang="0">
                  <a:pos x="30" y="18"/>
                </a:cxn>
                <a:cxn ang="0">
                  <a:pos x="26" y="18"/>
                </a:cxn>
                <a:cxn ang="0">
                  <a:pos x="26" y="18"/>
                </a:cxn>
                <a:cxn ang="0">
                  <a:pos x="24" y="16"/>
                </a:cxn>
                <a:cxn ang="0">
                  <a:pos x="24" y="16"/>
                </a:cxn>
                <a:cxn ang="0">
                  <a:pos x="24" y="16"/>
                </a:cxn>
                <a:cxn ang="0">
                  <a:pos x="20" y="14"/>
                </a:cxn>
                <a:cxn ang="0">
                  <a:pos x="18" y="14"/>
                </a:cxn>
                <a:cxn ang="0">
                  <a:pos x="18" y="14"/>
                </a:cxn>
                <a:cxn ang="0">
                  <a:pos x="18" y="14"/>
                </a:cxn>
                <a:cxn ang="0">
                  <a:pos x="18" y="16"/>
                </a:cxn>
                <a:cxn ang="0">
                  <a:pos x="16" y="16"/>
                </a:cxn>
                <a:cxn ang="0">
                  <a:pos x="16" y="16"/>
                </a:cxn>
                <a:cxn ang="0">
                  <a:pos x="10" y="14"/>
                </a:cxn>
                <a:cxn ang="0">
                  <a:pos x="10" y="14"/>
                </a:cxn>
                <a:cxn ang="0">
                  <a:pos x="10" y="14"/>
                </a:cxn>
                <a:cxn ang="0">
                  <a:pos x="10" y="14"/>
                </a:cxn>
                <a:cxn ang="0">
                  <a:pos x="10" y="12"/>
                </a:cxn>
                <a:cxn ang="0">
                  <a:pos x="8" y="12"/>
                </a:cxn>
                <a:cxn ang="0">
                  <a:pos x="8" y="12"/>
                </a:cxn>
                <a:cxn ang="0">
                  <a:pos x="4" y="12"/>
                </a:cxn>
                <a:cxn ang="0">
                  <a:pos x="4" y="10"/>
                </a:cxn>
                <a:cxn ang="0">
                  <a:pos x="4" y="10"/>
                </a:cxn>
                <a:cxn ang="0">
                  <a:pos x="4" y="8"/>
                </a:cxn>
                <a:cxn ang="0">
                  <a:pos x="4" y="8"/>
                </a:cxn>
                <a:cxn ang="0">
                  <a:pos x="4" y="8"/>
                </a:cxn>
                <a:cxn ang="0">
                  <a:pos x="2" y="10"/>
                </a:cxn>
                <a:cxn ang="0">
                  <a:pos x="0" y="8"/>
                </a:cxn>
                <a:cxn ang="0">
                  <a:pos x="0" y="8"/>
                </a:cxn>
              </a:cxnLst>
              <a:rect l="0" t="0" r="r" b="b"/>
              <a:pathLst>
                <a:path w="36" h="18">
                  <a:moveTo>
                    <a:pt x="0" y="8"/>
                  </a:moveTo>
                  <a:lnTo>
                    <a:pt x="0" y="8"/>
                  </a:lnTo>
                  <a:lnTo>
                    <a:pt x="0" y="0"/>
                  </a:lnTo>
                  <a:lnTo>
                    <a:pt x="2" y="0"/>
                  </a:lnTo>
                  <a:lnTo>
                    <a:pt x="4" y="2"/>
                  </a:lnTo>
                  <a:lnTo>
                    <a:pt x="4" y="2"/>
                  </a:lnTo>
                  <a:lnTo>
                    <a:pt x="6" y="4"/>
                  </a:lnTo>
                  <a:lnTo>
                    <a:pt x="10" y="4"/>
                  </a:lnTo>
                  <a:lnTo>
                    <a:pt x="12" y="6"/>
                  </a:lnTo>
                  <a:lnTo>
                    <a:pt x="12" y="8"/>
                  </a:lnTo>
                  <a:lnTo>
                    <a:pt x="12" y="8"/>
                  </a:lnTo>
                  <a:lnTo>
                    <a:pt x="12" y="8"/>
                  </a:lnTo>
                  <a:lnTo>
                    <a:pt x="14" y="8"/>
                  </a:lnTo>
                  <a:lnTo>
                    <a:pt x="18" y="8"/>
                  </a:lnTo>
                  <a:lnTo>
                    <a:pt x="18" y="8"/>
                  </a:lnTo>
                  <a:lnTo>
                    <a:pt x="22" y="10"/>
                  </a:lnTo>
                  <a:lnTo>
                    <a:pt x="28" y="10"/>
                  </a:lnTo>
                  <a:lnTo>
                    <a:pt x="28" y="10"/>
                  </a:lnTo>
                  <a:lnTo>
                    <a:pt x="36" y="8"/>
                  </a:lnTo>
                  <a:lnTo>
                    <a:pt x="36" y="8"/>
                  </a:lnTo>
                  <a:lnTo>
                    <a:pt x="36" y="10"/>
                  </a:lnTo>
                  <a:lnTo>
                    <a:pt x="36" y="10"/>
                  </a:lnTo>
                  <a:lnTo>
                    <a:pt x="32" y="12"/>
                  </a:lnTo>
                  <a:lnTo>
                    <a:pt x="30" y="14"/>
                  </a:lnTo>
                  <a:lnTo>
                    <a:pt x="30" y="14"/>
                  </a:lnTo>
                  <a:lnTo>
                    <a:pt x="28" y="14"/>
                  </a:lnTo>
                  <a:lnTo>
                    <a:pt x="30" y="14"/>
                  </a:lnTo>
                  <a:lnTo>
                    <a:pt x="32" y="16"/>
                  </a:lnTo>
                  <a:lnTo>
                    <a:pt x="30" y="18"/>
                  </a:lnTo>
                  <a:lnTo>
                    <a:pt x="30" y="18"/>
                  </a:lnTo>
                  <a:lnTo>
                    <a:pt x="26" y="18"/>
                  </a:lnTo>
                  <a:lnTo>
                    <a:pt x="26" y="18"/>
                  </a:lnTo>
                  <a:lnTo>
                    <a:pt x="24" y="16"/>
                  </a:lnTo>
                  <a:lnTo>
                    <a:pt x="24" y="16"/>
                  </a:lnTo>
                  <a:lnTo>
                    <a:pt x="24" y="16"/>
                  </a:lnTo>
                  <a:lnTo>
                    <a:pt x="20" y="14"/>
                  </a:lnTo>
                  <a:lnTo>
                    <a:pt x="18" y="14"/>
                  </a:lnTo>
                  <a:lnTo>
                    <a:pt x="18" y="14"/>
                  </a:lnTo>
                  <a:lnTo>
                    <a:pt x="18" y="14"/>
                  </a:lnTo>
                  <a:lnTo>
                    <a:pt x="18" y="16"/>
                  </a:lnTo>
                  <a:lnTo>
                    <a:pt x="16" y="16"/>
                  </a:lnTo>
                  <a:lnTo>
                    <a:pt x="16" y="16"/>
                  </a:lnTo>
                  <a:lnTo>
                    <a:pt x="10" y="14"/>
                  </a:lnTo>
                  <a:lnTo>
                    <a:pt x="10" y="14"/>
                  </a:lnTo>
                  <a:lnTo>
                    <a:pt x="10" y="14"/>
                  </a:lnTo>
                  <a:lnTo>
                    <a:pt x="10" y="14"/>
                  </a:lnTo>
                  <a:lnTo>
                    <a:pt x="10" y="12"/>
                  </a:lnTo>
                  <a:lnTo>
                    <a:pt x="8" y="12"/>
                  </a:lnTo>
                  <a:lnTo>
                    <a:pt x="8" y="12"/>
                  </a:lnTo>
                  <a:lnTo>
                    <a:pt x="4" y="12"/>
                  </a:lnTo>
                  <a:lnTo>
                    <a:pt x="4" y="10"/>
                  </a:lnTo>
                  <a:lnTo>
                    <a:pt x="4" y="10"/>
                  </a:lnTo>
                  <a:lnTo>
                    <a:pt x="4" y="8"/>
                  </a:lnTo>
                  <a:lnTo>
                    <a:pt x="4" y="8"/>
                  </a:lnTo>
                  <a:lnTo>
                    <a:pt x="4" y="8"/>
                  </a:lnTo>
                  <a:lnTo>
                    <a:pt x="2" y="10"/>
                  </a:lnTo>
                  <a:lnTo>
                    <a:pt x="0" y="8"/>
                  </a:lnTo>
                  <a:lnTo>
                    <a:pt x="0" y="8"/>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07"/>
            <p:cNvSpPr>
              <a:spLocks/>
            </p:cNvSpPr>
            <p:nvPr/>
          </p:nvSpPr>
          <p:spPr bwMode="auto">
            <a:xfrm>
              <a:off x="3200400" y="2551113"/>
              <a:ext cx="44450" cy="34925"/>
            </a:xfrm>
            <a:custGeom>
              <a:avLst/>
              <a:gdLst/>
              <a:ahLst/>
              <a:cxnLst>
                <a:cxn ang="0">
                  <a:pos x="0" y="20"/>
                </a:cxn>
                <a:cxn ang="0">
                  <a:pos x="0" y="20"/>
                </a:cxn>
                <a:cxn ang="0">
                  <a:pos x="0" y="14"/>
                </a:cxn>
                <a:cxn ang="0">
                  <a:pos x="4" y="12"/>
                </a:cxn>
                <a:cxn ang="0">
                  <a:pos x="4" y="12"/>
                </a:cxn>
                <a:cxn ang="0">
                  <a:pos x="12" y="6"/>
                </a:cxn>
                <a:cxn ang="0">
                  <a:pos x="18" y="0"/>
                </a:cxn>
                <a:cxn ang="0">
                  <a:pos x="18" y="0"/>
                </a:cxn>
                <a:cxn ang="0">
                  <a:pos x="20" y="0"/>
                </a:cxn>
                <a:cxn ang="0">
                  <a:pos x="20" y="2"/>
                </a:cxn>
                <a:cxn ang="0">
                  <a:pos x="20" y="4"/>
                </a:cxn>
                <a:cxn ang="0">
                  <a:pos x="20" y="4"/>
                </a:cxn>
                <a:cxn ang="0">
                  <a:pos x="22" y="6"/>
                </a:cxn>
                <a:cxn ang="0">
                  <a:pos x="20" y="8"/>
                </a:cxn>
                <a:cxn ang="0">
                  <a:pos x="18" y="10"/>
                </a:cxn>
                <a:cxn ang="0">
                  <a:pos x="18" y="10"/>
                </a:cxn>
                <a:cxn ang="0">
                  <a:pos x="24" y="10"/>
                </a:cxn>
                <a:cxn ang="0">
                  <a:pos x="26" y="10"/>
                </a:cxn>
                <a:cxn ang="0">
                  <a:pos x="26" y="12"/>
                </a:cxn>
                <a:cxn ang="0">
                  <a:pos x="26" y="12"/>
                </a:cxn>
                <a:cxn ang="0">
                  <a:pos x="26" y="12"/>
                </a:cxn>
                <a:cxn ang="0">
                  <a:pos x="26" y="14"/>
                </a:cxn>
                <a:cxn ang="0">
                  <a:pos x="28" y="16"/>
                </a:cxn>
                <a:cxn ang="0">
                  <a:pos x="26" y="16"/>
                </a:cxn>
                <a:cxn ang="0">
                  <a:pos x="26" y="16"/>
                </a:cxn>
                <a:cxn ang="0">
                  <a:pos x="20" y="18"/>
                </a:cxn>
                <a:cxn ang="0">
                  <a:pos x="16" y="20"/>
                </a:cxn>
                <a:cxn ang="0">
                  <a:pos x="16" y="20"/>
                </a:cxn>
                <a:cxn ang="0">
                  <a:pos x="12" y="20"/>
                </a:cxn>
                <a:cxn ang="0">
                  <a:pos x="8" y="22"/>
                </a:cxn>
                <a:cxn ang="0">
                  <a:pos x="8" y="22"/>
                </a:cxn>
                <a:cxn ang="0">
                  <a:pos x="4" y="22"/>
                </a:cxn>
                <a:cxn ang="0">
                  <a:pos x="2" y="22"/>
                </a:cxn>
                <a:cxn ang="0">
                  <a:pos x="0" y="20"/>
                </a:cxn>
                <a:cxn ang="0">
                  <a:pos x="0" y="20"/>
                </a:cxn>
              </a:cxnLst>
              <a:rect l="0" t="0" r="r" b="b"/>
              <a:pathLst>
                <a:path w="28" h="22">
                  <a:moveTo>
                    <a:pt x="0" y="20"/>
                  </a:moveTo>
                  <a:lnTo>
                    <a:pt x="0" y="20"/>
                  </a:lnTo>
                  <a:lnTo>
                    <a:pt x="0" y="14"/>
                  </a:lnTo>
                  <a:lnTo>
                    <a:pt x="4" y="12"/>
                  </a:lnTo>
                  <a:lnTo>
                    <a:pt x="4" y="12"/>
                  </a:lnTo>
                  <a:lnTo>
                    <a:pt x="12" y="6"/>
                  </a:lnTo>
                  <a:lnTo>
                    <a:pt x="18" y="0"/>
                  </a:lnTo>
                  <a:lnTo>
                    <a:pt x="18" y="0"/>
                  </a:lnTo>
                  <a:lnTo>
                    <a:pt x="20" y="0"/>
                  </a:lnTo>
                  <a:lnTo>
                    <a:pt x="20" y="2"/>
                  </a:lnTo>
                  <a:lnTo>
                    <a:pt x="20" y="4"/>
                  </a:lnTo>
                  <a:lnTo>
                    <a:pt x="20" y="4"/>
                  </a:lnTo>
                  <a:lnTo>
                    <a:pt x="22" y="6"/>
                  </a:lnTo>
                  <a:lnTo>
                    <a:pt x="20" y="8"/>
                  </a:lnTo>
                  <a:lnTo>
                    <a:pt x="18" y="10"/>
                  </a:lnTo>
                  <a:lnTo>
                    <a:pt x="18" y="10"/>
                  </a:lnTo>
                  <a:lnTo>
                    <a:pt x="24" y="10"/>
                  </a:lnTo>
                  <a:lnTo>
                    <a:pt x="26" y="10"/>
                  </a:lnTo>
                  <a:lnTo>
                    <a:pt x="26" y="12"/>
                  </a:lnTo>
                  <a:lnTo>
                    <a:pt x="26" y="12"/>
                  </a:lnTo>
                  <a:lnTo>
                    <a:pt x="26" y="12"/>
                  </a:lnTo>
                  <a:lnTo>
                    <a:pt x="26" y="14"/>
                  </a:lnTo>
                  <a:lnTo>
                    <a:pt x="28" y="16"/>
                  </a:lnTo>
                  <a:lnTo>
                    <a:pt x="26" y="16"/>
                  </a:lnTo>
                  <a:lnTo>
                    <a:pt x="26" y="16"/>
                  </a:lnTo>
                  <a:lnTo>
                    <a:pt x="20" y="18"/>
                  </a:lnTo>
                  <a:lnTo>
                    <a:pt x="16" y="20"/>
                  </a:lnTo>
                  <a:lnTo>
                    <a:pt x="16" y="20"/>
                  </a:lnTo>
                  <a:lnTo>
                    <a:pt x="12" y="20"/>
                  </a:lnTo>
                  <a:lnTo>
                    <a:pt x="8" y="22"/>
                  </a:lnTo>
                  <a:lnTo>
                    <a:pt x="8" y="22"/>
                  </a:lnTo>
                  <a:lnTo>
                    <a:pt x="4" y="22"/>
                  </a:lnTo>
                  <a:lnTo>
                    <a:pt x="2" y="22"/>
                  </a:lnTo>
                  <a:lnTo>
                    <a:pt x="0" y="20"/>
                  </a:lnTo>
                  <a:lnTo>
                    <a:pt x="0" y="20"/>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08"/>
            <p:cNvSpPr>
              <a:spLocks/>
            </p:cNvSpPr>
            <p:nvPr/>
          </p:nvSpPr>
          <p:spPr bwMode="auto">
            <a:xfrm>
              <a:off x="3276600" y="2395538"/>
              <a:ext cx="190500" cy="149225"/>
            </a:xfrm>
            <a:custGeom>
              <a:avLst/>
              <a:gdLst/>
              <a:ahLst/>
              <a:cxnLst>
                <a:cxn ang="0">
                  <a:pos x="70" y="12"/>
                </a:cxn>
                <a:cxn ang="0">
                  <a:pos x="70" y="10"/>
                </a:cxn>
                <a:cxn ang="0">
                  <a:pos x="82" y="2"/>
                </a:cxn>
                <a:cxn ang="0">
                  <a:pos x="90" y="0"/>
                </a:cxn>
                <a:cxn ang="0">
                  <a:pos x="92" y="2"/>
                </a:cxn>
                <a:cxn ang="0">
                  <a:pos x="96" y="4"/>
                </a:cxn>
                <a:cxn ang="0">
                  <a:pos x="90" y="8"/>
                </a:cxn>
                <a:cxn ang="0">
                  <a:pos x="94" y="8"/>
                </a:cxn>
                <a:cxn ang="0">
                  <a:pos x="92" y="14"/>
                </a:cxn>
                <a:cxn ang="0">
                  <a:pos x="84" y="20"/>
                </a:cxn>
                <a:cxn ang="0">
                  <a:pos x="80" y="22"/>
                </a:cxn>
                <a:cxn ang="0">
                  <a:pos x="76" y="24"/>
                </a:cxn>
                <a:cxn ang="0">
                  <a:pos x="68" y="30"/>
                </a:cxn>
                <a:cxn ang="0">
                  <a:pos x="72" y="30"/>
                </a:cxn>
                <a:cxn ang="0">
                  <a:pos x="80" y="28"/>
                </a:cxn>
                <a:cxn ang="0">
                  <a:pos x="82" y="30"/>
                </a:cxn>
                <a:cxn ang="0">
                  <a:pos x="88" y="30"/>
                </a:cxn>
                <a:cxn ang="0">
                  <a:pos x="74" y="36"/>
                </a:cxn>
                <a:cxn ang="0">
                  <a:pos x="82" y="36"/>
                </a:cxn>
                <a:cxn ang="0">
                  <a:pos x="86" y="38"/>
                </a:cxn>
                <a:cxn ang="0">
                  <a:pos x="88" y="42"/>
                </a:cxn>
                <a:cxn ang="0">
                  <a:pos x="90" y="46"/>
                </a:cxn>
                <a:cxn ang="0">
                  <a:pos x="100" y="44"/>
                </a:cxn>
                <a:cxn ang="0">
                  <a:pos x="114" y="44"/>
                </a:cxn>
                <a:cxn ang="0">
                  <a:pos x="116" y="50"/>
                </a:cxn>
                <a:cxn ang="0">
                  <a:pos x="110" y="52"/>
                </a:cxn>
                <a:cxn ang="0">
                  <a:pos x="104" y="56"/>
                </a:cxn>
                <a:cxn ang="0">
                  <a:pos x="114" y="56"/>
                </a:cxn>
                <a:cxn ang="0">
                  <a:pos x="120" y="58"/>
                </a:cxn>
                <a:cxn ang="0">
                  <a:pos x="116" y="62"/>
                </a:cxn>
                <a:cxn ang="0">
                  <a:pos x="110" y="66"/>
                </a:cxn>
                <a:cxn ang="0">
                  <a:pos x="114" y="68"/>
                </a:cxn>
                <a:cxn ang="0">
                  <a:pos x="104" y="72"/>
                </a:cxn>
                <a:cxn ang="0">
                  <a:pos x="98" y="76"/>
                </a:cxn>
                <a:cxn ang="0">
                  <a:pos x="90" y="80"/>
                </a:cxn>
                <a:cxn ang="0">
                  <a:pos x="84" y="86"/>
                </a:cxn>
                <a:cxn ang="0">
                  <a:pos x="78" y="90"/>
                </a:cxn>
                <a:cxn ang="0">
                  <a:pos x="64" y="92"/>
                </a:cxn>
                <a:cxn ang="0">
                  <a:pos x="62" y="90"/>
                </a:cxn>
                <a:cxn ang="0">
                  <a:pos x="72" y="84"/>
                </a:cxn>
                <a:cxn ang="0">
                  <a:pos x="80" y="78"/>
                </a:cxn>
                <a:cxn ang="0">
                  <a:pos x="74" y="78"/>
                </a:cxn>
                <a:cxn ang="0">
                  <a:pos x="68" y="78"/>
                </a:cxn>
                <a:cxn ang="0">
                  <a:pos x="64" y="76"/>
                </a:cxn>
                <a:cxn ang="0">
                  <a:pos x="58" y="78"/>
                </a:cxn>
                <a:cxn ang="0">
                  <a:pos x="54" y="76"/>
                </a:cxn>
                <a:cxn ang="0">
                  <a:pos x="50" y="76"/>
                </a:cxn>
                <a:cxn ang="0">
                  <a:pos x="40" y="80"/>
                </a:cxn>
                <a:cxn ang="0">
                  <a:pos x="26" y="80"/>
                </a:cxn>
                <a:cxn ang="0">
                  <a:pos x="22" y="78"/>
                </a:cxn>
                <a:cxn ang="0">
                  <a:pos x="8" y="80"/>
                </a:cxn>
                <a:cxn ang="0">
                  <a:pos x="2" y="78"/>
                </a:cxn>
                <a:cxn ang="0">
                  <a:pos x="0" y="74"/>
                </a:cxn>
                <a:cxn ang="0">
                  <a:pos x="12" y="66"/>
                </a:cxn>
                <a:cxn ang="0">
                  <a:pos x="18" y="64"/>
                </a:cxn>
                <a:cxn ang="0">
                  <a:pos x="8" y="64"/>
                </a:cxn>
                <a:cxn ang="0">
                  <a:pos x="16" y="62"/>
                </a:cxn>
                <a:cxn ang="0">
                  <a:pos x="28" y="54"/>
                </a:cxn>
                <a:cxn ang="0">
                  <a:pos x="32" y="50"/>
                </a:cxn>
                <a:cxn ang="0">
                  <a:pos x="36" y="46"/>
                </a:cxn>
                <a:cxn ang="0">
                  <a:pos x="46" y="38"/>
                </a:cxn>
                <a:cxn ang="0">
                  <a:pos x="62" y="16"/>
                </a:cxn>
              </a:cxnLst>
              <a:rect l="0" t="0" r="r" b="b"/>
              <a:pathLst>
                <a:path w="120" h="94">
                  <a:moveTo>
                    <a:pt x="62" y="16"/>
                  </a:moveTo>
                  <a:lnTo>
                    <a:pt x="62" y="16"/>
                  </a:lnTo>
                  <a:lnTo>
                    <a:pt x="68" y="14"/>
                  </a:lnTo>
                  <a:lnTo>
                    <a:pt x="70" y="12"/>
                  </a:lnTo>
                  <a:lnTo>
                    <a:pt x="70" y="10"/>
                  </a:lnTo>
                  <a:lnTo>
                    <a:pt x="70" y="10"/>
                  </a:lnTo>
                  <a:lnTo>
                    <a:pt x="70" y="10"/>
                  </a:lnTo>
                  <a:lnTo>
                    <a:pt x="70" y="10"/>
                  </a:lnTo>
                  <a:lnTo>
                    <a:pt x="74" y="8"/>
                  </a:lnTo>
                  <a:lnTo>
                    <a:pt x="74" y="8"/>
                  </a:lnTo>
                  <a:lnTo>
                    <a:pt x="78" y="4"/>
                  </a:lnTo>
                  <a:lnTo>
                    <a:pt x="82" y="2"/>
                  </a:lnTo>
                  <a:lnTo>
                    <a:pt x="82" y="2"/>
                  </a:lnTo>
                  <a:lnTo>
                    <a:pt x="86" y="0"/>
                  </a:lnTo>
                  <a:lnTo>
                    <a:pt x="90" y="0"/>
                  </a:lnTo>
                  <a:lnTo>
                    <a:pt x="90" y="0"/>
                  </a:lnTo>
                  <a:lnTo>
                    <a:pt x="92" y="0"/>
                  </a:lnTo>
                  <a:lnTo>
                    <a:pt x="90" y="2"/>
                  </a:lnTo>
                  <a:lnTo>
                    <a:pt x="90" y="2"/>
                  </a:lnTo>
                  <a:lnTo>
                    <a:pt x="92" y="2"/>
                  </a:lnTo>
                  <a:lnTo>
                    <a:pt x="92" y="2"/>
                  </a:lnTo>
                  <a:lnTo>
                    <a:pt x="96" y="2"/>
                  </a:lnTo>
                  <a:lnTo>
                    <a:pt x="96" y="4"/>
                  </a:lnTo>
                  <a:lnTo>
                    <a:pt x="96" y="4"/>
                  </a:lnTo>
                  <a:lnTo>
                    <a:pt x="94" y="6"/>
                  </a:lnTo>
                  <a:lnTo>
                    <a:pt x="92" y="6"/>
                  </a:lnTo>
                  <a:lnTo>
                    <a:pt x="92" y="6"/>
                  </a:lnTo>
                  <a:lnTo>
                    <a:pt x="90" y="8"/>
                  </a:lnTo>
                  <a:lnTo>
                    <a:pt x="90" y="8"/>
                  </a:lnTo>
                  <a:lnTo>
                    <a:pt x="90" y="8"/>
                  </a:lnTo>
                  <a:lnTo>
                    <a:pt x="90" y="8"/>
                  </a:lnTo>
                  <a:lnTo>
                    <a:pt x="94" y="8"/>
                  </a:lnTo>
                  <a:lnTo>
                    <a:pt x="94" y="10"/>
                  </a:lnTo>
                  <a:lnTo>
                    <a:pt x="94" y="12"/>
                  </a:lnTo>
                  <a:lnTo>
                    <a:pt x="94" y="12"/>
                  </a:lnTo>
                  <a:lnTo>
                    <a:pt x="92" y="14"/>
                  </a:lnTo>
                  <a:lnTo>
                    <a:pt x="90" y="16"/>
                  </a:lnTo>
                  <a:lnTo>
                    <a:pt x="90" y="16"/>
                  </a:lnTo>
                  <a:lnTo>
                    <a:pt x="86" y="18"/>
                  </a:lnTo>
                  <a:lnTo>
                    <a:pt x="84" y="20"/>
                  </a:lnTo>
                  <a:lnTo>
                    <a:pt x="84" y="20"/>
                  </a:lnTo>
                  <a:lnTo>
                    <a:pt x="84" y="20"/>
                  </a:lnTo>
                  <a:lnTo>
                    <a:pt x="82" y="20"/>
                  </a:lnTo>
                  <a:lnTo>
                    <a:pt x="80" y="22"/>
                  </a:lnTo>
                  <a:lnTo>
                    <a:pt x="80" y="24"/>
                  </a:lnTo>
                  <a:lnTo>
                    <a:pt x="78" y="24"/>
                  </a:lnTo>
                  <a:lnTo>
                    <a:pt x="78" y="24"/>
                  </a:lnTo>
                  <a:lnTo>
                    <a:pt x="76" y="24"/>
                  </a:lnTo>
                  <a:lnTo>
                    <a:pt x="76" y="24"/>
                  </a:lnTo>
                  <a:lnTo>
                    <a:pt x="74" y="26"/>
                  </a:lnTo>
                  <a:lnTo>
                    <a:pt x="74" y="26"/>
                  </a:lnTo>
                  <a:lnTo>
                    <a:pt x="68" y="30"/>
                  </a:lnTo>
                  <a:lnTo>
                    <a:pt x="66" y="34"/>
                  </a:lnTo>
                  <a:lnTo>
                    <a:pt x="66" y="36"/>
                  </a:lnTo>
                  <a:lnTo>
                    <a:pt x="66" y="36"/>
                  </a:lnTo>
                  <a:lnTo>
                    <a:pt x="72" y="30"/>
                  </a:lnTo>
                  <a:lnTo>
                    <a:pt x="78" y="28"/>
                  </a:lnTo>
                  <a:lnTo>
                    <a:pt x="78" y="28"/>
                  </a:lnTo>
                  <a:lnTo>
                    <a:pt x="80" y="28"/>
                  </a:lnTo>
                  <a:lnTo>
                    <a:pt x="80" y="28"/>
                  </a:lnTo>
                  <a:lnTo>
                    <a:pt x="80" y="30"/>
                  </a:lnTo>
                  <a:lnTo>
                    <a:pt x="80" y="30"/>
                  </a:lnTo>
                  <a:lnTo>
                    <a:pt x="80" y="30"/>
                  </a:lnTo>
                  <a:lnTo>
                    <a:pt x="82" y="30"/>
                  </a:lnTo>
                  <a:lnTo>
                    <a:pt x="86" y="30"/>
                  </a:lnTo>
                  <a:lnTo>
                    <a:pt x="86" y="30"/>
                  </a:lnTo>
                  <a:lnTo>
                    <a:pt x="88" y="30"/>
                  </a:lnTo>
                  <a:lnTo>
                    <a:pt x="88" y="30"/>
                  </a:lnTo>
                  <a:lnTo>
                    <a:pt x="88" y="30"/>
                  </a:lnTo>
                  <a:lnTo>
                    <a:pt x="86" y="32"/>
                  </a:lnTo>
                  <a:lnTo>
                    <a:pt x="82" y="34"/>
                  </a:lnTo>
                  <a:lnTo>
                    <a:pt x="74" y="36"/>
                  </a:lnTo>
                  <a:lnTo>
                    <a:pt x="74" y="36"/>
                  </a:lnTo>
                  <a:lnTo>
                    <a:pt x="82" y="36"/>
                  </a:lnTo>
                  <a:lnTo>
                    <a:pt x="82" y="36"/>
                  </a:lnTo>
                  <a:lnTo>
                    <a:pt x="82" y="36"/>
                  </a:lnTo>
                  <a:lnTo>
                    <a:pt x="82" y="36"/>
                  </a:lnTo>
                  <a:lnTo>
                    <a:pt x="82" y="38"/>
                  </a:lnTo>
                  <a:lnTo>
                    <a:pt x="84" y="38"/>
                  </a:lnTo>
                  <a:lnTo>
                    <a:pt x="86" y="38"/>
                  </a:lnTo>
                  <a:lnTo>
                    <a:pt x="86" y="40"/>
                  </a:lnTo>
                  <a:lnTo>
                    <a:pt x="86" y="40"/>
                  </a:lnTo>
                  <a:lnTo>
                    <a:pt x="86" y="42"/>
                  </a:lnTo>
                  <a:lnTo>
                    <a:pt x="88" y="42"/>
                  </a:lnTo>
                  <a:lnTo>
                    <a:pt x="90" y="42"/>
                  </a:lnTo>
                  <a:lnTo>
                    <a:pt x="90" y="44"/>
                  </a:lnTo>
                  <a:lnTo>
                    <a:pt x="90" y="44"/>
                  </a:lnTo>
                  <a:lnTo>
                    <a:pt x="90" y="46"/>
                  </a:lnTo>
                  <a:lnTo>
                    <a:pt x="92" y="46"/>
                  </a:lnTo>
                  <a:lnTo>
                    <a:pt x="98" y="44"/>
                  </a:lnTo>
                  <a:lnTo>
                    <a:pt x="98" y="44"/>
                  </a:lnTo>
                  <a:lnTo>
                    <a:pt x="100" y="44"/>
                  </a:lnTo>
                  <a:lnTo>
                    <a:pt x="104" y="44"/>
                  </a:lnTo>
                  <a:lnTo>
                    <a:pt x="104" y="44"/>
                  </a:lnTo>
                  <a:lnTo>
                    <a:pt x="110" y="44"/>
                  </a:lnTo>
                  <a:lnTo>
                    <a:pt x="114" y="44"/>
                  </a:lnTo>
                  <a:lnTo>
                    <a:pt x="116" y="46"/>
                  </a:lnTo>
                  <a:lnTo>
                    <a:pt x="116" y="46"/>
                  </a:lnTo>
                  <a:lnTo>
                    <a:pt x="116" y="48"/>
                  </a:lnTo>
                  <a:lnTo>
                    <a:pt x="116" y="50"/>
                  </a:lnTo>
                  <a:lnTo>
                    <a:pt x="114" y="50"/>
                  </a:lnTo>
                  <a:lnTo>
                    <a:pt x="114" y="50"/>
                  </a:lnTo>
                  <a:lnTo>
                    <a:pt x="112" y="52"/>
                  </a:lnTo>
                  <a:lnTo>
                    <a:pt x="110" y="52"/>
                  </a:lnTo>
                  <a:lnTo>
                    <a:pt x="110" y="52"/>
                  </a:lnTo>
                  <a:lnTo>
                    <a:pt x="108" y="54"/>
                  </a:lnTo>
                  <a:lnTo>
                    <a:pt x="104" y="56"/>
                  </a:lnTo>
                  <a:lnTo>
                    <a:pt x="104" y="56"/>
                  </a:lnTo>
                  <a:lnTo>
                    <a:pt x="106" y="56"/>
                  </a:lnTo>
                  <a:lnTo>
                    <a:pt x="110" y="56"/>
                  </a:lnTo>
                  <a:lnTo>
                    <a:pt x="110" y="56"/>
                  </a:lnTo>
                  <a:lnTo>
                    <a:pt x="114" y="56"/>
                  </a:lnTo>
                  <a:lnTo>
                    <a:pt x="118" y="56"/>
                  </a:lnTo>
                  <a:lnTo>
                    <a:pt x="118" y="56"/>
                  </a:lnTo>
                  <a:lnTo>
                    <a:pt x="120" y="56"/>
                  </a:lnTo>
                  <a:lnTo>
                    <a:pt x="120" y="58"/>
                  </a:lnTo>
                  <a:lnTo>
                    <a:pt x="120" y="58"/>
                  </a:lnTo>
                  <a:lnTo>
                    <a:pt x="118" y="60"/>
                  </a:lnTo>
                  <a:lnTo>
                    <a:pt x="116" y="62"/>
                  </a:lnTo>
                  <a:lnTo>
                    <a:pt x="116" y="62"/>
                  </a:lnTo>
                  <a:lnTo>
                    <a:pt x="112" y="64"/>
                  </a:lnTo>
                  <a:lnTo>
                    <a:pt x="108" y="64"/>
                  </a:lnTo>
                  <a:lnTo>
                    <a:pt x="108" y="64"/>
                  </a:lnTo>
                  <a:lnTo>
                    <a:pt x="110" y="66"/>
                  </a:lnTo>
                  <a:lnTo>
                    <a:pt x="114" y="66"/>
                  </a:lnTo>
                  <a:lnTo>
                    <a:pt x="114" y="68"/>
                  </a:lnTo>
                  <a:lnTo>
                    <a:pt x="114" y="68"/>
                  </a:lnTo>
                  <a:lnTo>
                    <a:pt x="114" y="68"/>
                  </a:lnTo>
                  <a:lnTo>
                    <a:pt x="108" y="72"/>
                  </a:lnTo>
                  <a:lnTo>
                    <a:pt x="106" y="72"/>
                  </a:lnTo>
                  <a:lnTo>
                    <a:pt x="104" y="72"/>
                  </a:lnTo>
                  <a:lnTo>
                    <a:pt x="104" y="72"/>
                  </a:lnTo>
                  <a:lnTo>
                    <a:pt x="104" y="70"/>
                  </a:lnTo>
                  <a:lnTo>
                    <a:pt x="100" y="74"/>
                  </a:lnTo>
                  <a:lnTo>
                    <a:pt x="100" y="74"/>
                  </a:lnTo>
                  <a:lnTo>
                    <a:pt x="98" y="76"/>
                  </a:lnTo>
                  <a:lnTo>
                    <a:pt x="94" y="78"/>
                  </a:lnTo>
                  <a:lnTo>
                    <a:pt x="94" y="78"/>
                  </a:lnTo>
                  <a:lnTo>
                    <a:pt x="90" y="80"/>
                  </a:lnTo>
                  <a:lnTo>
                    <a:pt x="90" y="80"/>
                  </a:lnTo>
                  <a:lnTo>
                    <a:pt x="88" y="82"/>
                  </a:lnTo>
                  <a:lnTo>
                    <a:pt x="88" y="82"/>
                  </a:lnTo>
                  <a:lnTo>
                    <a:pt x="84" y="84"/>
                  </a:lnTo>
                  <a:lnTo>
                    <a:pt x="84" y="86"/>
                  </a:lnTo>
                  <a:lnTo>
                    <a:pt x="84" y="86"/>
                  </a:lnTo>
                  <a:lnTo>
                    <a:pt x="80" y="88"/>
                  </a:lnTo>
                  <a:lnTo>
                    <a:pt x="78" y="90"/>
                  </a:lnTo>
                  <a:lnTo>
                    <a:pt x="78" y="90"/>
                  </a:lnTo>
                  <a:lnTo>
                    <a:pt x="68" y="94"/>
                  </a:lnTo>
                  <a:lnTo>
                    <a:pt x="68" y="94"/>
                  </a:lnTo>
                  <a:lnTo>
                    <a:pt x="66" y="92"/>
                  </a:lnTo>
                  <a:lnTo>
                    <a:pt x="64" y="92"/>
                  </a:lnTo>
                  <a:lnTo>
                    <a:pt x="64" y="92"/>
                  </a:lnTo>
                  <a:lnTo>
                    <a:pt x="62" y="92"/>
                  </a:lnTo>
                  <a:lnTo>
                    <a:pt x="62" y="90"/>
                  </a:lnTo>
                  <a:lnTo>
                    <a:pt x="62" y="90"/>
                  </a:lnTo>
                  <a:lnTo>
                    <a:pt x="64" y="88"/>
                  </a:lnTo>
                  <a:lnTo>
                    <a:pt x="64" y="88"/>
                  </a:lnTo>
                  <a:lnTo>
                    <a:pt x="70" y="86"/>
                  </a:lnTo>
                  <a:lnTo>
                    <a:pt x="72" y="84"/>
                  </a:lnTo>
                  <a:lnTo>
                    <a:pt x="72" y="84"/>
                  </a:lnTo>
                  <a:lnTo>
                    <a:pt x="76" y="80"/>
                  </a:lnTo>
                  <a:lnTo>
                    <a:pt x="80" y="78"/>
                  </a:lnTo>
                  <a:lnTo>
                    <a:pt x="80" y="78"/>
                  </a:lnTo>
                  <a:lnTo>
                    <a:pt x="80" y="78"/>
                  </a:lnTo>
                  <a:lnTo>
                    <a:pt x="80" y="78"/>
                  </a:lnTo>
                  <a:lnTo>
                    <a:pt x="74" y="78"/>
                  </a:lnTo>
                  <a:lnTo>
                    <a:pt x="74" y="78"/>
                  </a:lnTo>
                  <a:lnTo>
                    <a:pt x="70" y="78"/>
                  </a:lnTo>
                  <a:lnTo>
                    <a:pt x="68" y="78"/>
                  </a:lnTo>
                  <a:lnTo>
                    <a:pt x="68" y="78"/>
                  </a:lnTo>
                  <a:lnTo>
                    <a:pt x="68" y="78"/>
                  </a:lnTo>
                  <a:lnTo>
                    <a:pt x="64" y="78"/>
                  </a:lnTo>
                  <a:lnTo>
                    <a:pt x="64" y="78"/>
                  </a:lnTo>
                  <a:lnTo>
                    <a:pt x="64" y="78"/>
                  </a:lnTo>
                  <a:lnTo>
                    <a:pt x="64" y="76"/>
                  </a:lnTo>
                  <a:lnTo>
                    <a:pt x="64" y="76"/>
                  </a:lnTo>
                  <a:lnTo>
                    <a:pt x="62" y="76"/>
                  </a:lnTo>
                  <a:lnTo>
                    <a:pt x="62" y="76"/>
                  </a:lnTo>
                  <a:lnTo>
                    <a:pt x="58" y="78"/>
                  </a:lnTo>
                  <a:lnTo>
                    <a:pt x="56" y="78"/>
                  </a:lnTo>
                  <a:lnTo>
                    <a:pt x="56" y="78"/>
                  </a:lnTo>
                  <a:lnTo>
                    <a:pt x="56" y="78"/>
                  </a:lnTo>
                  <a:lnTo>
                    <a:pt x="54" y="76"/>
                  </a:lnTo>
                  <a:lnTo>
                    <a:pt x="52" y="76"/>
                  </a:lnTo>
                  <a:lnTo>
                    <a:pt x="50" y="78"/>
                  </a:lnTo>
                  <a:lnTo>
                    <a:pt x="50" y="76"/>
                  </a:lnTo>
                  <a:lnTo>
                    <a:pt x="50" y="76"/>
                  </a:lnTo>
                  <a:lnTo>
                    <a:pt x="48" y="76"/>
                  </a:lnTo>
                  <a:lnTo>
                    <a:pt x="46" y="78"/>
                  </a:lnTo>
                  <a:lnTo>
                    <a:pt x="42" y="80"/>
                  </a:lnTo>
                  <a:lnTo>
                    <a:pt x="40" y="80"/>
                  </a:lnTo>
                  <a:lnTo>
                    <a:pt x="40" y="80"/>
                  </a:lnTo>
                  <a:lnTo>
                    <a:pt x="36" y="80"/>
                  </a:lnTo>
                  <a:lnTo>
                    <a:pt x="32" y="80"/>
                  </a:lnTo>
                  <a:lnTo>
                    <a:pt x="26" y="80"/>
                  </a:lnTo>
                  <a:lnTo>
                    <a:pt x="26" y="80"/>
                  </a:lnTo>
                  <a:lnTo>
                    <a:pt x="22" y="80"/>
                  </a:lnTo>
                  <a:lnTo>
                    <a:pt x="22" y="78"/>
                  </a:lnTo>
                  <a:lnTo>
                    <a:pt x="22" y="78"/>
                  </a:lnTo>
                  <a:lnTo>
                    <a:pt x="22" y="80"/>
                  </a:lnTo>
                  <a:lnTo>
                    <a:pt x="16" y="80"/>
                  </a:lnTo>
                  <a:lnTo>
                    <a:pt x="16" y="80"/>
                  </a:lnTo>
                  <a:lnTo>
                    <a:pt x="8" y="80"/>
                  </a:lnTo>
                  <a:lnTo>
                    <a:pt x="4" y="82"/>
                  </a:lnTo>
                  <a:lnTo>
                    <a:pt x="4" y="82"/>
                  </a:lnTo>
                  <a:lnTo>
                    <a:pt x="2" y="82"/>
                  </a:lnTo>
                  <a:lnTo>
                    <a:pt x="2" y="78"/>
                  </a:lnTo>
                  <a:lnTo>
                    <a:pt x="2" y="78"/>
                  </a:lnTo>
                  <a:lnTo>
                    <a:pt x="2" y="76"/>
                  </a:lnTo>
                  <a:lnTo>
                    <a:pt x="0" y="74"/>
                  </a:lnTo>
                  <a:lnTo>
                    <a:pt x="0" y="74"/>
                  </a:lnTo>
                  <a:lnTo>
                    <a:pt x="2" y="72"/>
                  </a:lnTo>
                  <a:lnTo>
                    <a:pt x="2" y="72"/>
                  </a:lnTo>
                  <a:lnTo>
                    <a:pt x="8" y="68"/>
                  </a:lnTo>
                  <a:lnTo>
                    <a:pt x="12" y="66"/>
                  </a:lnTo>
                  <a:lnTo>
                    <a:pt x="12" y="66"/>
                  </a:lnTo>
                  <a:lnTo>
                    <a:pt x="18" y="64"/>
                  </a:lnTo>
                  <a:lnTo>
                    <a:pt x="18" y="64"/>
                  </a:lnTo>
                  <a:lnTo>
                    <a:pt x="18" y="64"/>
                  </a:lnTo>
                  <a:lnTo>
                    <a:pt x="18" y="64"/>
                  </a:lnTo>
                  <a:lnTo>
                    <a:pt x="10" y="66"/>
                  </a:lnTo>
                  <a:lnTo>
                    <a:pt x="8" y="66"/>
                  </a:lnTo>
                  <a:lnTo>
                    <a:pt x="8" y="64"/>
                  </a:lnTo>
                  <a:lnTo>
                    <a:pt x="8" y="64"/>
                  </a:lnTo>
                  <a:lnTo>
                    <a:pt x="12" y="64"/>
                  </a:lnTo>
                  <a:lnTo>
                    <a:pt x="16" y="62"/>
                  </a:lnTo>
                  <a:lnTo>
                    <a:pt x="16" y="62"/>
                  </a:lnTo>
                  <a:lnTo>
                    <a:pt x="20" y="60"/>
                  </a:lnTo>
                  <a:lnTo>
                    <a:pt x="22" y="56"/>
                  </a:lnTo>
                  <a:lnTo>
                    <a:pt x="22" y="56"/>
                  </a:lnTo>
                  <a:lnTo>
                    <a:pt x="28" y="54"/>
                  </a:lnTo>
                  <a:lnTo>
                    <a:pt x="34" y="54"/>
                  </a:lnTo>
                  <a:lnTo>
                    <a:pt x="34" y="54"/>
                  </a:lnTo>
                  <a:lnTo>
                    <a:pt x="34" y="52"/>
                  </a:lnTo>
                  <a:lnTo>
                    <a:pt x="32" y="50"/>
                  </a:lnTo>
                  <a:lnTo>
                    <a:pt x="32" y="50"/>
                  </a:lnTo>
                  <a:lnTo>
                    <a:pt x="32" y="48"/>
                  </a:lnTo>
                  <a:lnTo>
                    <a:pt x="36" y="46"/>
                  </a:lnTo>
                  <a:lnTo>
                    <a:pt x="36" y="46"/>
                  </a:lnTo>
                  <a:lnTo>
                    <a:pt x="40" y="42"/>
                  </a:lnTo>
                  <a:lnTo>
                    <a:pt x="42" y="40"/>
                  </a:lnTo>
                  <a:lnTo>
                    <a:pt x="42" y="40"/>
                  </a:lnTo>
                  <a:lnTo>
                    <a:pt x="46" y="38"/>
                  </a:lnTo>
                  <a:lnTo>
                    <a:pt x="46" y="36"/>
                  </a:lnTo>
                  <a:lnTo>
                    <a:pt x="50" y="32"/>
                  </a:lnTo>
                  <a:lnTo>
                    <a:pt x="50" y="32"/>
                  </a:lnTo>
                  <a:lnTo>
                    <a:pt x="62" y="16"/>
                  </a:lnTo>
                  <a:lnTo>
                    <a:pt x="62" y="16"/>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09"/>
            <p:cNvSpPr>
              <a:spLocks/>
            </p:cNvSpPr>
            <p:nvPr/>
          </p:nvSpPr>
          <p:spPr bwMode="auto">
            <a:xfrm>
              <a:off x="3425825" y="2509838"/>
              <a:ext cx="38100" cy="41275"/>
            </a:xfrm>
            <a:custGeom>
              <a:avLst/>
              <a:gdLst/>
              <a:ahLst/>
              <a:cxnLst>
                <a:cxn ang="0">
                  <a:pos x="4" y="8"/>
                </a:cxn>
                <a:cxn ang="0">
                  <a:pos x="4" y="8"/>
                </a:cxn>
                <a:cxn ang="0">
                  <a:pos x="8" y="6"/>
                </a:cxn>
                <a:cxn ang="0">
                  <a:pos x="10" y="6"/>
                </a:cxn>
                <a:cxn ang="0">
                  <a:pos x="10" y="6"/>
                </a:cxn>
                <a:cxn ang="0">
                  <a:pos x="20" y="0"/>
                </a:cxn>
                <a:cxn ang="0">
                  <a:pos x="20" y="0"/>
                </a:cxn>
                <a:cxn ang="0">
                  <a:pos x="24" y="0"/>
                </a:cxn>
                <a:cxn ang="0">
                  <a:pos x="24" y="0"/>
                </a:cxn>
                <a:cxn ang="0">
                  <a:pos x="22" y="2"/>
                </a:cxn>
                <a:cxn ang="0">
                  <a:pos x="22" y="2"/>
                </a:cxn>
                <a:cxn ang="0">
                  <a:pos x="18" y="6"/>
                </a:cxn>
                <a:cxn ang="0">
                  <a:pos x="16" y="6"/>
                </a:cxn>
                <a:cxn ang="0">
                  <a:pos x="18" y="6"/>
                </a:cxn>
                <a:cxn ang="0">
                  <a:pos x="18" y="6"/>
                </a:cxn>
                <a:cxn ang="0">
                  <a:pos x="22" y="4"/>
                </a:cxn>
                <a:cxn ang="0">
                  <a:pos x="24" y="4"/>
                </a:cxn>
                <a:cxn ang="0">
                  <a:pos x="24" y="4"/>
                </a:cxn>
                <a:cxn ang="0">
                  <a:pos x="24" y="4"/>
                </a:cxn>
                <a:cxn ang="0">
                  <a:pos x="24" y="10"/>
                </a:cxn>
                <a:cxn ang="0">
                  <a:pos x="22" y="14"/>
                </a:cxn>
                <a:cxn ang="0">
                  <a:pos x="22" y="14"/>
                </a:cxn>
                <a:cxn ang="0">
                  <a:pos x="20" y="18"/>
                </a:cxn>
                <a:cxn ang="0">
                  <a:pos x="20" y="22"/>
                </a:cxn>
                <a:cxn ang="0">
                  <a:pos x="20" y="22"/>
                </a:cxn>
                <a:cxn ang="0">
                  <a:pos x="20" y="24"/>
                </a:cxn>
                <a:cxn ang="0">
                  <a:pos x="18" y="26"/>
                </a:cxn>
                <a:cxn ang="0">
                  <a:pos x="14" y="26"/>
                </a:cxn>
                <a:cxn ang="0">
                  <a:pos x="14" y="26"/>
                </a:cxn>
                <a:cxn ang="0">
                  <a:pos x="12" y="26"/>
                </a:cxn>
                <a:cxn ang="0">
                  <a:pos x="10" y="26"/>
                </a:cxn>
                <a:cxn ang="0">
                  <a:pos x="8" y="26"/>
                </a:cxn>
                <a:cxn ang="0">
                  <a:pos x="8" y="26"/>
                </a:cxn>
                <a:cxn ang="0">
                  <a:pos x="8" y="20"/>
                </a:cxn>
                <a:cxn ang="0">
                  <a:pos x="10" y="16"/>
                </a:cxn>
                <a:cxn ang="0">
                  <a:pos x="10" y="16"/>
                </a:cxn>
                <a:cxn ang="0">
                  <a:pos x="10" y="16"/>
                </a:cxn>
                <a:cxn ang="0">
                  <a:pos x="8" y="16"/>
                </a:cxn>
                <a:cxn ang="0">
                  <a:pos x="6" y="22"/>
                </a:cxn>
                <a:cxn ang="0">
                  <a:pos x="6" y="22"/>
                </a:cxn>
                <a:cxn ang="0">
                  <a:pos x="2" y="26"/>
                </a:cxn>
                <a:cxn ang="0">
                  <a:pos x="0" y="26"/>
                </a:cxn>
                <a:cxn ang="0">
                  <a:pos x="0" y="24"/>
                </a:cxn>
                <a:cxn ang="0">
                  <a:pos x="0" y="24"/>
                </a:cxn>
                <a:cxn ang="0">
                  <a:pos x="0" y="18"/>
                </a:cxn>
                <a:cxn ang="0">
                  <a:pos x="0" y="14"/>
                </a:cxn>
                <a:cxn ang="0">
                  <a:pos x="2" y="12"/>
                </a:cxn>
                <a:cxn ang="0">
                  <a:pos x="2" y="12"/>
                </a:cxn>
                <a:cxn ang="0">
                  <a:pos x="2" y="10"/>
                </a:cxn>
                <a:cxn ang="0">
                  <a:pos x="4" y="8"/>
                </a:cxn>
                <a:cxn ang="0">
                  <a:pos x="4" y="8"/>
                </a:cxn>
              </a:cxnLst>
              <a:rect l="0" t="0" r="r" b="b"/>
              <a:pathLst>
                <a:path w="24" h="26">
                  <a:moveTo>
                    <a:pt x="4" y="8"/>
                  </a:moveTo>
                  <a:lnTo>
                    <a:pt x="4" y="8"/>
                  </a:lnTo>
                  <a:lnTo>
                    <a:pt x="8" y="6"/>
                  </a:lnTo>
                  <a:lnTo>
                    <a:pt x="10" y="6"/>
                  </a:lnTo>
                  <a:lnTo>
                    <a:pt x="10" y="6"/>
                  </a:lnTo>
                  <a:lnTo>
                    <a:pt x="20" y="0"/>
                  </a:lnTo>
                  <a:lnTo>
                    <a:pt x="20" y="0"/>
                  </a:lnTo>
                  <a:lnTo>
                    <a:pt x="24" y="0"/>
                  </a:lnTo>
                  <a:lnTo>
                    <a:pt x="24" y="0"/>
                  </a:lnTo>
                  <a:lnTo>
                    <a:pt x="22" y="2"/>
                  </a:lnTo>
                  <a:lnTo>
                    <a:pt x="22" y="2"/>
                  </a:lnTo>
                  <a:lnTo>
                    <a:pt x="18" y="6"/>
                  </a:lnTo>
                  <a:lnTo>
                    <a:pt x="16" y="6"/>
                  </a:lnTo>
                  <a:lnTo>
                    <a:pt x="18" y="6"/>
                  </a:lnTo>
                  <a:lnTo>
                    <a:pt x="18" y="6"/>
                  </a:lnTo>
                  <a:lnTo>
                    <a:pt x="22" y="4"/>
                  </a:lnTo>
                  <a:lnTo>
                    <a:pt x="24" y="4"/>
                  </a:lnTo>
                  <a:lnTo>
                    <a:pt x="24" y="4"/>
                  </a:lnTo>
                  <a:lnTo>
                    <a:pt x="24" y="4"/>
                  </a:lnTo>
                  <a:lnTo>
                    <a:pt x="24" y="10"/>
                  </a:lnTo>
                  <a:lnTo>
                    <a:pt x="22" y="14"/>
                  </a:lnTo>
                  <a:lnTo>
                    <a:pt x="22" y="14"/>
                  </a:lnTo>
                  <a:lnTo>
                    <a:pt x="20" y="18"/>
                  </a:lnTo>
                  <a:lnTo>
                    <a:pt x="20" y="22"/>
                  </a:lnTo>
                  <a:lnTo>
                    <a:pt x="20" y="22"/>
                  </a:lnTo>
                  <a:lnTo>
                    <a:pt x="20" y="24"/>
                  </a:lnTo>
                  <a:lnTo>
                    <a:pt x="18" y="26"/>
                  </a:lnTo>
                  <a:lnTo>
                    <a:pt x="14" y="26"/>
                  </a:lnTo>
                  <a:lnTo>
                    <a:pt x="14" y="26"/>
                  </a:lnTo>
                  <a:lnTo>
                    <a:pt x="12" y="26"/>
                  </a:lnTo>
                  <a:lnTo>
                    <a:pt x="10" y="26"/>
                  </a:lnTo>
                  <a:lnTo>
                    <a:pt x="8" y="26"/>
                  </a:lnTo>
                  <a:lnTo>
                    <a:pt x="8" y="26"/>
                  </a:lnTo>
                  <a:lnTo>
                    <a:pt x="8" y="20"/>
                  </a:lnTo>
                  <a:lnTo>
                    <a:pt x="10" y="16"/>
                  </a:lnTo>
                  <a:lnTo>
                    <a:pt x="10" y="16"/>
                  </a:lnTo>
                  <a:lnTo>
                    <a:pt x="10" y="16"/>
                  </a:lnTo>
                  <a:lnTo>
                    <a:pt x="8" y="16"/>
                  </a:lnTo>
                  <a:lnTo>
                    <a:pt x="6" y="22"/>
                  </a:lnTo>
                  <a:lnTo>
                    <a:pt x="6" y="22"/>
                  </a:lnTo>
                  <a:lnTo>
                    <a:pt x="2" y="26"/>
                  </a:lnTo>
                  <a:lnTo>
                    <a:pt x="0" y="26"/>
                  </a:lnTo>
                  <a:lnTo>
                    <a:pt x="0" y="24"/>
                  </a:lnTo>
                  <a:lnTo>
                    <a:pt x="0" y="24"/>
                  </a:lnTo>
                  <a:lnTo>
                    <a:pt x="0" y="18"/>
                  </a:lnTo>
                  <a:lnTo>
                    <a:pt x="0" y="14"/>
                  </a:lnTo>
                  <a:lnTo>
                    <a:pt x="2" y="12"/>
                  </a:lnTo>
                  <a:lnTo>
                    <a:pt x="2" y="12"/>
                  </a:lnTo>
                  <a:lnTo>
                    <a:pt x="2" y="10"/>
                  </a:lnTo>
                  <a:lnTo>
                    <a:pt x="4" y="8"/>
                  </a:lnTo>
                  <a:lnTo>
                    <a:pt x="4" y="8"/>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10"/>
            <p:cNvSpPr>
              <a:spLocks/>
            </p:cNvSpPr>
            <p:nvPr/>
          </p:nvSpPr>
          <p:spPr bwMode="auto">
            <a:xfrm>
              <a:off x="2768600" y="2017713"/>
              <a:ext cx="171450" cy="69850"/>
            </a:xfrm>
            <a:custGeom>
              <a:avLst/>
              <a:gdLst/>
              <a:ahLst/>
              <a:cxnLst>
                <a:cxn ang="0">
                  <a:pos x="26" y="26"/>
                </a:cxn>
                <a:cxn ang="0">
                  <a:pos x="28" y="18"/>
                </a:cxn>
                <a:cxn ang="0">
                  <a:pos x="40" y="12"/>
                </a:cxn>
                <a:cxn ang="0">
                  <a:pos x="58" y="2"/>
                </a:cxn>
                <a:cxn ang="0">
                  <a:pos x="62" y="0"/>
                </a:cxn>
                <a:cxn ang="0">
                  <a:pos x="64" y="2"/>
                </a:cxn>
                <a:cxn ang="0">
                  <a:pos x="64" y="4"/>
                </a:cxn>
                <a:cxn ang="0">
                  <a:pos x="62" y="10"/>
                </a:cxn>
                <a:cxn ang="0">
                  <a:pos x="64" y="10"/>
                </a:cxn>
                <a:cxn ang="0">
                  <a:pos x="68" y="8"/>
                </a:cxn>
                <a:cxn ang="0">
                  <a:pos x="74" y="6"/>
                </a:cxn>
                <a:cxn ang="0">
                  <a:pos x="76" y="8"/>
                </a:cxn>
                <a:cxn ang="0">
                  <a:pos x="84" y="12"/>
                </a:cxn>
                <a:cxn ang="0">
                  <a:pos x="90" y="16"/>
                </a:cxn>
                <a:cxn ang="0">
                  <a:pos x="90" y="20"/>
                </a:cxn>
                <a:cxn ang="0">
                  <a:pos x="96" y="24"/>
                </a:cxn>
                <a:cxn ang="0">
                  <a:pos x="104" y="26"/>
                </a:cxn>
                <a:cxn ang="0">
                  <a:pos x="104" y="30"/>
                </a:cxn>
                <a:cxn ang="0">
                  <a:pos x="102" y="30"/>
                </a:cxn>
                <a:cxn ang="0">
                  <a:pos x="106" y="32"/>
                </a:cxn>
                <a:cxn ang="0">
                  <a:pos x="106" y="34"/>
                </a:cxn>
                <a:cxn ang="0">
                  <a:pos x="102" y="38"/>
                </a:cxn>
                <a:cxn ang="0">
                  <a:pos x="94" y="34"/>
                </a:cxn>
                <a:cxn ang="0">
                  <a:pos x="84" y="34"/>
                </a:cxn>
                <a:cxn ang="0">
                  <a:pos x="84" y="32"/>
                </a:cxn>
                <a:cxn ang="0">
                  <a:pos x="88" y="28"/>
                </a:cxn>
                <a:cxn ang="0">
                  <a:pos x="76" y="28"/>
                </a:cxn>
                <a:cxn ang="0">
                  <a:pos x="78" y="26"/>
                </a:cxn>
                <a:cxn ang="0">
                  <a:pos x="78" y="24"/>
                </a:cxn>
                <a:cxn ang="0">
                  <a:pos x="74" y="26"/>
                </a:cxn>
                <a:cxn ang="0">
                  <a:pos x="66" y="26"/>
                </a:cxn>
                <a:cxn ang="0">
                  <a:pos x="60" y="28"/>
                </a:cxn>
                <a:cxn ang="0">
                  <a:pos x="58" y="32"/>
                </a:cxn>
                <a:cxn ang="0">
                  <a:pos x="46" y="34"/>
                </a:cxn>
                <a:cxn ang="0">
                  <a:pos x="42" y="34"/>
                </a:cxn>
                <a:cxn ang="0">
                  <a:pos x="36" y="40"/>
                </a:cxn>
                <a:cxn ang="0">
                  <a:pos x="34" y="42"/>
                </a:cxn>
                <a:cxn ang="0">
                  <a:pos x="16" y="44"/>
                </a:cxn>
                <a:cxn ang="0">
                  <a:pos x="14" y="44"/>
                </a:cxn>
                <a:cxn ang="0">
                  <a:pos x="18" y="40"/>
                </a:cxn>
                <a:cxn ang="0">
                  <a:pos x="20" y="38"/>
                </a:cxn>
                <a:cxn ang="0">
                  <a:pos x="16" y="36"/>
                </a:cxn>
                <a:cxn ang="0">
                  <a:pos x="4" y="36"/>
                </a:cxn>
                <a:cxn ang="0">
                  <a:pos x="0" y="36"/>
                </a:cxn>
                <a:cxn ang="0">
                  <a:pos x="6" y="32"/>
                </a:cxn>
                <a:cxn ang="0">
                  <a:pos x="26" y="26"/>
                </a:cxn>
              </a:cxnLst>
              <a:rect l="0" t="0" r="r" b="b"/>
              <a:pathLst>
                <a:path w="108" h="44">
                  <a:moveTo>
                    <a:pt x="26" y="26"/>
                  </a:moveTo>
                  <a:lnTo>
                    <a:pt x="26" y="26"/>
                  </a:lnTo>
                  <a:lnTo>
                    <a:pt x="26" y="22"/>
                  </a:lnTo>
                  <a:lnTo>
                    <a:pt x="28" y="18"/>
                  </a:lnTo>
                  <a:lnTo>
                    <a:pt x="40" y="12"/>
                  </a:lnTo>
                  <a:lnTo>
                    <a:pt x="40" y="12"/>
                  </a:lnTo>
                  <a:lnTo>
                    <a:pt x="48" y="6"/>
                  </a:lnTo>
                  <a:lnTo>
                    <a:pt x="58" y="2"/>
                  </a:lnTo>
                  <a:lnTo>
                    <a:pt x="58" y="2"/>
                  </a:lnTo>
                  <a:lnTo>
                    <a:pt x="62" y="0"/>
                  </a:lnTo>
                  <a:lnTo>
                    <a:pt x="64" y="2"/>
                  </a:lnTo>
                  <a:lnTo>
                    <a:pt x="64" y="2"/>
                  </a:lnTo>
                  <a:lnTo>
                    <a:pt x="64" y="4"/>
                  </a:lnTo>
                  <a:lnTo>
                    <a:pt x="64" y="4"/>
                  </a:lnTo>
                  <a:lnTo>
                    <a:pt x="62" y="6"/>
                  </a:lnTo>
                  <a:lnTo>
                    <a:pt x="62" y="10"/>
                  </a:lnTo>
                  <a:lnTo>
                    <a:pt x="62" y="10"/>
                  </a:lnTo>
                  <a:lnTo>
                    <a:pt x="64" y="10"/>
                  </a:lnTo>
                  <a:lnTo>
                    <a:pt x="64" y="10"/>
                  </a:lnTo>
                  <a:lnTo>
                    <a:pt x="68" y="8"/>
                  </a:lnTo>
                  <a:lnTo>
                    <a:pt x="72" y="6"/>
                  </a:lnTo>
                  <a:lnTo>
                    <a:pt x="74" y="6"/>
                  </a:lnTo>
                  <a:lnTo>
                    <a:pt x="76" y="8"/>
                  </a:lnTo>
                  <a:lnTo>
                    <a:pt x="76" y="8"/>
                  </a:lnTo>
                  <a:lnTo>
                    <a:pt x="78" y="10"/>
                  </a:lnTo>
                  <a:lnTo>
                    <a:pt x="84" y="12"/>
                  </a:lnTo>
                  <a:lnTo>
                    <a:pt x="88" y="14"/>
                  </a:lnTo>
                  <a:lnTo>
                    <a:pt x="90" y="16"/>
                  </a:lnTo>
                  <a:lnTo>
                    <a:pt x="90" y="16"/>
                  </a:lnTo>
                  <a:lnTo>
                    <a:pt x="90" y="20"/>
                  </a:lnTo>
                  <a:lnTo>
                    <a:pt x="90" y="22"/>
                  </a:lnTo>
                  <a:lnTo>
                    <a:pt x="96" y="24"/>
                  </a:lnTo>
                  <a:lnTo>
                    <a:pt x="96" y="24"/>
                  </a:lnTo>
                  <a:lnTo>
                    <a:pt x="104" y="26"/>
                  </a:lnTo>
                  <a:lnTo>
                    <a:pt x="104" y="28"/>
                  </a:lnTo>
                  <a:lnTo>
                    <a:pt x="104" y="30"/>
                  </a:lnTo>
                  <a:lnTo>
                    <a:pt x="104" y="30"/>
                  </a:lnTo>
                  <a:lnTo>
                    <a:pt x="102" y="30"/>
                  </a:lnTo>
                  <a:lnTo>
                    <a:pt x="104" y="30"/>
                  </a:lnTo>
                  <a:lnTo>
                    <a:pt x="106" y="32"/>
                  </a:lnTo>
                  <a:lnTo>
                    <a:pt x="108" y="32"/>
                  </a:lnTo>
                  <a:lnTo>
                    <a:pt x="106" y="34"/>
                  </a:lnTo>
                  <a:lnTo>
                    <a:pt x="106" y="34"/>
                  </a:lnTo>
                  <a:lnTo>
                    <a:pt x="102" y="38"/>
                  </a:lnTo>
                  <a:lnTo>
                    <a:pt x="100" y="38"/>
                  </a:lnTo>
                  <a:lnTo>
                    <a:pt x="94" y="34"/>
                  </a:lnTo>
                  <a:lnTo>
                    <a:pt x="94" y="34"/>
                  </a:lnTo>
                  <a:lnTo>
                    <a:pt x="84" y="34"/>
                  </a:lnTo>
                  <a:lnTo>
                    <a:pt x="82" y="34"/>
                  </a:lnTo>
                  <a:lnTo>
                    <a:pt x="84" y="32"/>
                  </a:lnTo>
                  <a:lnTo>
                    <a:pt x="84" y="32"/>
                  </a:lnTo>
                  <a:lnTo>
                    <a:pt x="88" y="28"/>
                  </a:lnTo>
                  <a:lnTo>
                    <a:pt x="84" y="28"/>
                  </a:lnTo>
                  <a:lnTo>
                    <a:pt x="76" y="28"/>
                  </a:lnTo>
                  <a:lnTo>
                    <a:pt x="76" y="28"/>
                  </a:lnTo>
                  <a:lnTo>
                    <a:pt x="78" y="26"/>
                  </a:lnTo>
                  <a:lnTo>
                    <a:pt x="78" y="26"/>
                  </a:lnTo>
                  <a:lnTo>
                    <a:pt x="78" y="24"/>
                  </a:lnTo>
                  <a:lnTo>
                    <a:pt x="74" y="26"/>
                  </a:lnTo>
                  <a:lnTo>
                    <a:pt x="74" y="26"/>
                  </a:lnTo>
                  <a:lnTo>
                    <a:pt x="68" y="26"/>
                  </a:lnTo>
                  <a:lnTo>
                    <a:pt x="66" y="26"/>
                  </a:lnTo>
                  <a:lnTo>
                    <a:pt x="62" y="26"/>
                  </a:lnTo>
                  <a:lnTo>
                    <a:pt x="60" y="28"/>
                  </a:lnTo>
                  <a:lnTo>
                    <a:pt x="60" y="28"/>
                  </a:lnTo>
                  <a:lnTo>
                    <a:pt x="58" y="32"/>
                  </a:lnTo>
                  <a:lnTo>
                    <a:pt x="54" y="32"/>
                  </a:lnTo>
                  <a:lnTo>
                    <a:pt x="46" y="34"/>
                  </a:lnTo>
                  <a:lnTo>
                    <a:pt x="46" y="34"/>
                  </a:lnTo>
                  <a:lnTo>
                    <a:pt x="42" y="34"/>
                  </a:lnTo>
                  <a:lnTo>
                    <a:pt x="40" y="36"/>
                  </a:lnTo>
                  <a:lnTo>
                    <a:pt x="36" y="40"/>
                  </a:lnTo>
                  <a:lnTo>
                    <a:pt x="34" y="42"/>
                  </a:lnTo>
                  <a:lnTo>
                    <a:pt x="34" y="42"/>
                  </a:lnTo>
                  <a:lnTo>
                    <a:pt x="24" y="44"/>
                  </a:lnTo>
                  <a:lnTo>
                    <a:pt x="16" y="44"/>
                  </a:lnTo>
                  <a:lnTo>
                    <a:pt x="16" y="44"/>
                  </a:lnTo>
                  <a:lnTo>
                    <a:pt x="14" y="44"/>
                  </a:lnTo>
                  <a:lnTo>
                    <a:pt x="14" y="42"/>
                  </a:lnTo>
                  <a:lnTo>
                    <a:pt x="18" y="40"/>
                  </a:lnTo>
                  <a:lnTo>
                    <a:pt x="18" y="40"/>
                  </a:lnTo>
                  <a:lnTo>
                    <a:pt x="20" y="38"/>
                  </a:lnTo>
                  <a:lnTo>
                    <a:pt x="20" y="36"/>
                  </a:lnTo>
                  <a:lnTo>
                    <a:pt x="16" y="36"/>
                  </a:lnTo>
                  <a:lnTo>
                    <a:pt x="16" y="36"/>
                  </a:lnTo>
                  <a:lnTo>
                    <a:pt x="4" y="36"/>
                  </a:lnTo>
                  <a:lnTo>
                    <a:pt x="2" y="36"/>
                  </a:lnTo>
                  <a:lnTo>
                    <a:pt x="0" y="36"/>
                  </a:lnTo>
                  <a:lnTo>
                    <a:pt x="0" y="36"/>
                  </a:lnTo>
                  <a:lnTo>
                    <a:pt x="6" y="32"/>
                  </a:lnTo>
                  <a:lnTo>
                    <a:pt x="26" y="26"/>
                  </a:lnTo>
                  <a:lnTo>
                    <a:pt x="26" y="26"/>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11"/>
            <p:cNvSpPr>
              <a:spLocks/>
            </p:cNvSpPr>
            <p:nvPr/>
          </p:nvSpPr>
          <p:spPr bwMode="auto">
            <a:xfrm>
              <a:off x="3168650" y="1843088"/>
              <a:ext cx="69850" cy="25400"/>
            </a:xfrm>
            <a:custGeom>
              <a:avLst/>
              <a:gdLst/>
              <a:ahLst/>
              <a:cxnLst>
                <a:cxn ang="0">
                  <a:pos x="8" y="16"/>
                </a:cxn>
                <a:cxn ang="0">
                  <a:pos x="8" y="16"/>
                </a:cxn>
                <a:cxn ang="0">
                  <a:pos x="4" y="14"/>
                </a:cxn>
                <a:cxn ang="0">
                  <a:pos x="4" y="12"/>
                </a:cxn>
                <a:cxn ang="0">
                  <a:pos x="2" y="8"/>
                </a:cxn>
                <a:cxn ang="0">
                  <a:pos x="2" y="8"/>
                </a:cxn>
                <a:cxn ang="0">
                  <a:pos x="0" y="6"/>
                </a:cxn>
                <a:cxn ang="0">
                  <a:pos x="0" y="4"/>
                </a:cxn>
                <a:cxn ang="0">
                  <a:pos x="2" y="2"/>
                </a:cxn>
                <a:cxn ang="0">
                  <a:pos x="8" y="2"/>
                </a:cxn>
                <a:cxn ang="0">
                  <a:pos x="8" y="2"/>
                </a:cxn>
                <a:cxn ang="0">
                  <a:pos x="18" y="0"/>
                </a:cxn>
                <a:cxn ang="0">
                  <a:pos x="22" y="0"/>
                </a:cxn>
                <a:cxn ang="0">
                  <a:pos x="28" y="2"/>
                </a:cxn>
                <a:cxn ang="0">
                  <a:pos x="28" y="2"/>
                </a:cxn>
                <a:cxn ang="0">
                  <a:pos x="40" y="6"/>
                </a:cxn>
                <a:cxn ang="0">
                  <a:pos x="44" y="8"/>
                </a:cxn>
                <a:cxn ang="0">
                  <a:pos x="42" y="10"/>
                </a:cxn>
                <a:cxn ang="0">
                  <a:pos x="42" y="10"/>
                </a:cxn>
                <a:cxn ang="0">
                  <a:pos x="34" y="10"/>
                </a:cxn>
                <a:cxn ang="0">
                  <a:pos x="24" y="12"/>
                </a:cxn>
                <a:cxn ang="0">
                  <a:pos x="24" y="12"/>
                </a:cxn>
                <a:cxn ang="0">
                  <a:pos x="16" y="16"/>
                </a:cxn>
                <a:cxn ang="0">
                  <a:pos x="12" y="16"/>
                </a:cxn>
                <a:cxn ang="0">
                  <a:pos x="8" y="16"/>
                </a:cxn>
                <a:cxn ang="0">
                  <a:pos x="8" y="16"/>
                </a:cxn>
              </a:cxnLst>
              <a:rect l="0" t="0" r="r" b="b"/>
              <a:pathLst>
                <a:path w="44" h="16">
                  <a:moveTo>
                    <a:pt x="8" y="16"/>
                  </a:moveTo>
                  <a:lnTo>
                    <a:pt x="8" y="16"/>
                  </a:lnTo>
                  <a:lnTo>
                    <a:pt x="4" y="14"/>
                  </a:lnTo>
                  <a:lnTo>
                    <a:pt x="4" y="12"/>
                  </a:lnTo>
                  <a:lnTo>
                    <a:pt x="2" y="8"/>
                  </a:lnTo>
                  <a:lnTo>
                    <a:pt x="2" y="8"/>
                  </a:lnTo>
                  <a:lnTo>
                    <a:pt x="0" y="6"/>
                  </a:lnTo>
                  <a:lnTo>
                    <a:pt x="0" y="4"/>
                  </a:lnTo>
                  <a:lnTo>
                    <a:pt x="2" y="2"/>
                  </a:lnTo>
                  <a:lnTo>
                    <a:pt x="8" y="2"/>
                  </a:lnTo>
                  <a:lnTo>
                    <a:pt x="8" y="2"/>
                  </a:lnTo>
                  <a:lnTo>
                    <a:pt x="18" y="0"/>
                  </a:lnTo>
                  <a:lnTo>
                    <a:pt x="22" y="0"/>
                  </a:lnTo>
                  <a:lnTo>
                    <a:pt x="28" y="2"/>
                  </a:lnTo>
                  <a:lnTo>
                    <a:pt x="28" y="2"/>
                  </a:lnTo>
                  <a:lnTo>
                    <a:pt x="40" y="6"/>
                  </a:lnTo>
                  <a:lnTo>
                    <a:pt x="44" y="8"/>
                  </a:lnTo>
                  <a:lnTo>
                    <a:pt x="42" y="10"/>
                  </a:lnTo>
                  <a:lnTo>
                    <a:pt x="42" y="10"/>
                  </a:lnTo>
                  <a:lnTo>
                    <a:pt x="34" y="10"/>
                  </a:lnTo>
                  <a:lnTo>
                    <a:pt x="24" y="12"/>
                  </a:lnTo>
                  <a:lnTo>
                    <a:pt x="24" y="12"/>
                  </a:lnTo>
                  <a:lnTo>
                    <a:pt x="16" y="16"/>
                  </a:lnTo>
                  <a:lnTo>
                    <a:pt x="12" y="16"/>
                  </a:lnTo>
                  <a:lnTo>
                    <a:pt x="8" y="16"/>
                  </a:lnTo>
                  <a:lnTo>
                    <a:pt x="8" y="16"/>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12"/>
            <p:cNvSpPr>
              <a:spLocks/>
            </p:cNvSpPr>
            <p:nvPr/>
          </p:nvSpPr>
          <p:spPr bwMode="auto">
            <a:xfrm>
              <a:off x="2663825" y="1839913"/>
              <a:ext cx="142875" cy="47625"/>
            </a:xfrm>
            <a:custGeom>
              <a:avLst/>
              <a:gdLst/>
              <a:ahLst/>
              <a:cxnLst>
                <a:cxn ang="0">
                  <a:pos x="54" y="26"/>
                </a:cxn>
                <a:cxn ang="0">
                  <a:pos x="56" y="28"/>
                </a:cxn>
                <a:cxn ang="0">
                  <a:pos x="64" y="26"/>
                </a:cxn>
                <a:cxn ang="0">
                  <a:pos x="72" y="22"/>
                </a:cxn>
                <a:cxn ang="0">
                  <a:pos x="76" y="18"/>
                </a:cxn>
                <a:cxn ang="0">
                  <a:pos x="72" y="16"/>
                </a:cxn>
                <a:cxn ang="0">
                  <a:pos x="72" y="14"/>
                </a:cxn>
                <a:cxn ang="0">
                  <a:pos x="84" y="12"/>
                </a:cxn>
                <a:cxn ang="0">
                  <a:pos x="88" y="10"/>
                </a:cxn>
                <a:cxn ang="0">
                  <a:pos x="90" y="6"/>
                </a:cxn>
                <a:cxn ang="0">
                  <a:pos x="82" y="6"/>
                </a:cxn>
                <a:cxn ang="0">
                  <a:pos x="80" y="6"/>
                </a:cxn>
                <a:cxn ang="0">
                  <a:pos x="88" y="4"/>
                </a:cxn>
                <a:cxn ang="0">
                  <a:pos x="88" y="2"/>
                </a:cxn>
                <a:cxn ang="0">
                  <a:pos x="78" y="2"/>
                </a:cxn>
                <a:cxn ang="0">
                  <a:pos x="66" y="2"/>
                </a:cxn>
                <a:cxn ang="0">
                  <a:pos x="52" y="2"/>
                </a:cxn>
                <a:cxn ang="0">
                  <a:pos x="44" y="2"/>
                </a:cxn>
                <a:cxn ang="0">
                  <a:pos x="38" y="2"/>
                </a:cxn>
                <a:cxn ang="0">
                  <a:pos x="28" y="4"/>
                </a:cxn>
                <a:cxn ang="0">
                  <a:pos x="28" y="6"/>
                </a:cxn>
                <a:cxn ang="0">
                  <a:pos x="40" y="12"/>
                </a:cxn>
                <a:cxn ang="0">
                  <a:pos x="40" y="14"/>
                </a:cxn>
                <a:cxn ang="0">
                  <a:pos x="30" y="12"/>
                </a:cxn>
                <a:cxn ang="0">
                  <a:pos x="14" y="10"/>
                </a:cxn>
                <a:cxn ang="0">
                  <a:pos x="0" y="12"/>
                </a:cxn>
                <a:cxn ang="0">
                  <a:pos x="0" y="14"/>
                </a:cxn>
                <a:cxn ang="0">
                  <a:pos x="6" y="22"/>
                </a:cxn>
                <a:cxn ang="0">
                  <a:pos x="10" y="22"/>
                </a:cxn>
                <a:cxn ang="0">
                  <a:pos x="24" y="26"/>
                </a:cxn>
                <a:cxn ang="0">
                  <a:pos x="28" y="28"/>
                </a:cxn>
                <a:cxn ang="0">
                  <a:pos x="36" y="28"/>
                </a:cxn>
                <a:cxn ang="0">
                  <a:pos x="44" y="30"/>
                </a:cxn>
                <a:cxn ang="0">
                  <a:pos x="54" y="26"/>
                </a:cxn>
              </a:cxnLst>
              <a:rect l="0" t="0" r="r" b="b"/>
              <a:pathLst>
                <a:path w="90" h="30">
                  <a:moveTo>
                    <a:pt x="54" y="26"/>
                  </a:moveTo>
                  <a:lnTo>
                    <a:pt x="54" y="26"/>
                  </a:lnTo>
                  <a:lnTo>
                    <a:pt x="54" y="28"/>
                  </a:lnTo>
                  <a:lnTo>
                    <a:pt x="56" y="28"/>
                  </a:lnTo>
                  <a:lnTo>
                    <a:pt x="60" y="28"/>
                  </a:lnTo>
                  <a:lnTo>
                    <a:pt x="64" y="26"/>
                  </a:lnTo>
                  <a:lnTo>
                    <a:pt x="64" y="26"/>
                  </a:lnTo>
                  <a:lnTo>
                    <a:pt x="72" y="22"/>
                  </a:lnTo>
                  <a:lnTo>
                    <a:pt x="72" y="22"/>
                  </a:lnTo>
                  <a:lnTo>
                    <a:pt x="76" y="18"/>
                  </a:lnTo>
                  <a:lnTo>
                    <a:pt x="76" y="16"/>
                  </a:lnTo>
                  <a:lnTo>
                    <a:pt x="72" y="16"/>
                  </a:lnTo>
                  <a:lnTo>
                    <a:pt x="72" y="14"/>
                  </a:lnTo>
                  <a:lnTo>
                    <a:pt x="72" y="14"/>
                  </a:lnTo>
                  <a:lnTo>
                    <a:pt x="78" y="14"/>
                  </a:lnTo>
                  <a:lnTo>
                    <a:pt x="84" y="12"/>
                  </a:lnTo>
                  <a:lnTo>
                    <a:pt x="88" y="10"/>
                  </a:lnTo>
                  <a:lnTo>
                    <a:pt x="88" y="10"/>
                  </a:lnTo>
                  <a:lnTo>
                    <a:pt x="90" y="8"/>
                  </a:lnTo>
                  <a:lnTo>
                    <a:pt x="90" y="6"/>
                  </a:lnTo>
                  <a:lnTo>
                    <a:pt x="86" y="6"/>
                  </a:lnTo>
                  <a:lnTo>
                    <a:pt x="82" y="6"/>
                  </a:lnTo>
                  <a:lnTo>
                    <a:pt x="80" y="6"/>
                  </a:lnTo>
                  <a:lnTo>
                    <a:pt x="80" y="6"/>
                  </a:lnTo>
                  <a:lnTo>
                    <a:pt x="86" y="4"/>
                  </a:lnTo>
                  <a:lnTo>
                    <a:pt x="88" y="4"/>
                  </a:lnTo>
                  <a:lnTo>
                    <a:pt x="88" y="2"/>
                  </a:lnTo>
                  <a:lnTo>
                    <a:pt x="88" y="2"/>
                  </a:lnTo>
                  <a:lnTo>
                    <a:pt x="84" y="0"/>
                  </a:lnTo>
                  <a:lnTo>
                    <a:pt x="78" y="2"/>
                  </a:lnTo>
                  <a:lnTo>
                    <a:pt x="66" y="2"/>
                  </a:lnTo>
                  <a:lnTo>
                    <a:pt x="66" y="2"/>
                  </a:lnTo>
                  <a:lnTo>
                    <a:pt x="60" y="2"/>
                  </a:lnTo>
                  <a:lnTo>
                    <a:pt x="52" y="2"/>
                  </a:lnTo>
                  <a:lnTo>
                    <a:pt x="52" y="2"/>
                  </a:lnTo>
                  <a:lnTo>
                    <a:pt x="44" y="2"/>
                  </a:lnTo>
                  <a:lnTo>
                    <a:pt x="38" y="2"/>
                  </a:lnTo>
                  <a:lnTo>
                    <a:pt x="38" y="2"/>
                  </a:lnTo>
                  <a:lnTo>
                    <a:pt x="30" y="4"/>
                  </a:lnTo>
                  <a:lnTo>
                    <a:pt x="28" y="4"/>
                  </a:lnTo>
                  <a:lnTo>
                    <a:pt x="28" y="6"/>
                  </a:lnTo>
                  <a:lnTo>
                    <a:pt x="28" y="6"/>
                  </a:lnTo>
                  <a:lnTo>
                    <a:pt x="36" y="8"/>
                  </a:lnTo>
                  <a:lnTo>
                    <a:pt x="40" y="12"/>
                  </a:lnTo>
                  <a:lnTo>
                    <a:pt x="40" y="12"/>
                  </a:lnTo>
                  <a:lnTo>
                    <a:pt x="40" y="14"/>
                  </a:lnTo>
                  <a:lnTo>
                    <a:pt x="40" y="14"/>
                  </a:lnTo>
                  <a:lnTo>
                    <a:pt x="30" y="12"/>
                  </a:lnTo>
                  <a:lnTo>
                    <a:pt x="30" y="12"/>
                  </a:lnTo>
                  <a:lnTo>
                    <a:pt x="14" y="10"/>
                  </a:lnTo>
                  <a:lnTo>
                    <a:pt x="6" y="10"/>
                  </a:lnTo>
                  <a:lnTo>
                    <a:pt x="0" y="12"/>
                  </a:lnTo>
                  <a:lnTo>
                    <a:pt x="0" y="12"/>
                  </a:lnTo>
                  <a:lnTo>
                    <a:pt x="0" y="14"/>
                  </a:lnTo>
                  <a:lnTo>
                    <a:pt x="2" y="18"/>
                  </a:lnTo>
                  <a:lnTo>
                    <a:pt x="6" y="22"/>
                  </a:lnTo>
                  <a:lnTo>
                    <a:pt x="10" y="22"/>
                  </a:lnTo>
                  <a:lnTo>
                    <a:pt x="10" y="22"/>
                  </a:lnTo>
                  <a:lnTo>
                    <a:pt x="18" y="24"/>
                  </a:lnTo>
                  <a:lnTo>
                    <a:pt x="24" y="26"/>
                  </a:lnTo>
                  <a:lnTo>
                    <a:pt x="24" y="26"/>
                  </a:lnTo>
                  <a:lnTo>
                    <a:pt x="28" y="28"/>
                  </a:lnTo>
                  <a:lnTo>
                    <a:pt x="32" y="28"/>
                  </a:lnTo>
                  <a:lnTo>
                    <a:pt x="36" y="28"/>
                  </a:lnTo>
                  <a:lnTo>
                    <a:pt x="36" y="28"/>
                  </a:lnTo>
                  <a:lnTo>
                    <a:pt x="44" y="30"/>
                  </a:lnTo>
                  <a:lnTo>
                    <a:pt x="48" y="30"/>
                  </a:lnTo>
                  <a:lnTo>
                    <a:pt x="54" y="26"/>
                  </a:lnTo>
                  <a:lnTo>
                    <a:pt x="54" y="26"/>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13"/>
            <p:cNvSpPr>
              <a:spLocks/>
            </p:cNvSpPr>
            <p:nvPr/>
          </p:nvSpPr>
          <p:spPr bwMode="auto">
            <a:xfrm>
              <a:off x="2819400" y="1843088"/>
              <a:ext cx="107950" cy="34925"/>
            </a:xfrm>
            <a:custGeom>
              <a:avLst/>
              <a:gdLst/>
              <a:ahLst/>
              <a:cxnLst>
                <a:cxn ang="0">
                  <a:pos x="2" y="18"/>
                </a:cxn>
                <a:cxn ang="0">
                  <a:pos x="2" y="18"/>
                </a:cxn>
                <a:cxn ang="0">
                  <a:pos x="6" y="22"/>
                </a:cxn>
                <a:cxn ang="0">
                  <a:pos x="10" y="22"/>
                </a:cxn>
                <a:cxn ang="0">
                  <a:pos x="12" y="22"/>
                </a:cxn>
                <a:cxn ang="0">
                  <a:pos x="12" y="22"/>
                </a:cxn>
                <a:cxn ang="0">
                  <a:pos x="16" y="20"/>
                </a:cxn>
                <a:cxn ang="0">
                  <a:pos x="18" y="18"/>
                </a:cxn>
                <a:cxn ang="0">
                  <a:pos x="18" y="16"/>
                </a:cxn>
                <a:cxn ang="0">
                  <a:pos x="18" y="16"/>
                </a:cxn>
                <a:cxn ang="0">
                  <a:pos x="12" y="14"/>
                </a:cxn>
                <a:cxn ang="0">
                  <a:pos x="12" y="12"/>
                </a:cxn>
                <a:cxn ang="0">
                  <a:pos x="18" y="14"/>
                </a:cxn>
                <a:cxn ang="0">
                  <a:pos x="18" y="14"/>
                </a:cxn>
                <a:cxn ang="0">
                  <a:pos x="36" y="16"/>
                </a:cxn>
                <a:cxn ang="0">
                  <a:pos x="40" y="16"/>
                </a:cxn>
                <a:cxn ang="0">
                  <a:pos x="44" y="16"/>
                </a:cxn>
                <a:cxn ang="0">
                  <a:pos x="44" y="16"/>
                </a:cxn>
                <a:cxn ang="0">
                  <a:pos x="48" y="12"/>
                </a:cxn>
                <a:cxn ang="0">
                  <a:pos x="54" y="8"/>
                </a:cxn>
                <a:cxn ang="0">
                  <a:pos x="66" y="4"/>
                </a:cxn>
                <a:cxn ang="0">
                  <a:pos x="66" y="4"/>
                </a:cxn>
                <a:cxn ang="0">
                  <a:pos x="68" y="4"/>
                </a:cxn>
                <a:cxn ang="0">
                  <a:pos x="66" y="2"/>
                </a:cxn>
                <a:cxn ang="0">
                  <a:pos x="52" y="2"/>
                </a:cxn>
                <a:cxn ang="0">
                  <a:pos x="52" y="2"/>
                </a:cxn>
                <a:cxn ang="0">
                  <a:pos x="36" y="0"/>
                </a:cxn>
                <a:cxn ang="0">
                  <a:pos x="28" y="0"/>
                </a:cxn>
                <a:cxn ang="0">
                  <a:pos x="22" y="0"/>
                </a:cxn>
                <a:cxn ang="0">
                  <a:pos x="22" y="0"/>
                </a:cxn>
                <a:cxn ang="0">
                  <a:pos x="12" y="4"/>
                </a:cxn>
                <a:cxn ang="0">
                  <a:pos x="8" y="6"/>
                </a:cxn>
                <a:cxn ang="0">
                  <a:pos x="6" y="10"/>
                </a:cxn>
                <a:cxn ang="0">
                  <a:pos x="6" y="10"/>
                </a:cxn>
                <a:cxn ang="0">
                  <a:pos x="6" y="12"/>
                </a:cxn>
                <a:cxn ang="0">
                  <a:pos x="2" y="14"/>
                </a:cxn>
                <a:cxn ang="0">
                  <a:pos x="0" y="16"/>
                </a:cxn>
                <a:cxn ang="0">
                  <a:pos x="2" y="18"/>
                </a:cxn>
                <a:cxn ang="0">
                  <a:pos x="2" y="18"/>
                </a:cxn>
              </a:cxnLst>
              <a:rect l="0" t="0" r="r" b="b"/>
              <a:pathLst>
                <a:path w="68" h="22">
                  <a:moveTo>
                    <a:pt x="2" y="18"/>
                  </a:moveTo>
                  <a:lnTo>
                    <a:pt x="2" y="18"/>
                  </a:lnTo>
                  <a:lnTo>
                    <a:pt x="6" y="22"/>
                  </a:lnTo>
                  <a:lnTo>
                    <a:pt x="10" y="22"/>
                  </a:lnTo>
                  <a:lnTo>
                    <a:pt x="12" y="22"/>
                  </a:lnTo>
                  <a:lnTo>
                    <a:pt x="12" y="22"/>
                  </a:lnTo>
                  <a:lnTo>
                    <a:pt x="16" y="20"/>
                  </a:lnTo>
                  <a:lnTo>
                    <a:pt x="18" y="18"/>
                  </a:lnTo>
                  <a:lnTo>
                    <a:pt x="18" y="16"/>
                  </a:lnTo>
                  <a:lnTo>
                    <a:pt x="18" y="16"/>
                  </a:lnTo>
                  <a:lnTo>
                    <a:pt x="12" y="14"/>
                  </a:lnTo>
                  <a:lnTo>
                    <a:pt x="12" y="12"/>
                  </a:lnTo>
                  <a:lnTo>
                    <a:pt x="18" y="14"/>
                  </a:lnTo>
                  <a:lnTo>
                    <a:pt x="18" y="14"/>
                  </a:lnTo>
                  <a:lnTo>
                    <a:pt x="36" y="16"/>
                  </a:lnTo>
                  <a:lnTo>
                    <a:pt x="40" y="16"/>
                  </a:lnTo>
                  <a:lnTo>
                    <a:pt x="44" y="16"/>
                  </a:lnTo>
                  <a:lnTo>
                    <a:pt x="44" y="16"/>
                  </a:lnTo>
                  <a:lnTo>
                    <a:pt x="48" y="12"/>
                  </a:lnTo>
                  <a:lnTo>
                    <a:pt x="54" y="8"/>
                  </a:lnTo>
                  <a:lnTo>
                    <a:pt x="66" y="4"/>
                  </a:lnTo>
                  <a:lnTo>
                    <a:pt x="66" y="4"/>
                  </a:lnTo>
                  <a:lnTo>
                    <a:pt x="68" y="4"/>
                  </a:lnTo>
                  <a:lnTo>
                    <a:pt x="66" y="2"/>
                  </a:lnTo>
                  <a:lnTo>
                    <a:pt x="52" y="2"/>
                  </a:lnTo>
                  <a:lnTo>
                    <a:pt x="52" y="2"/>
                  </a:lnTo>
                  <a:lnTo>
                    <a:pt x="36" y="0"/>
                  </a:lnTo>
                  <a:lnTo>
                    <a:pt x="28" y="0"/>
                  </a:lnTo>
                  <a:lnTo>
                    <a:pt x="22" y="0"/>
                  </a:lnTo>
                  <a:lnTo>
                    <a:pt x="22" y="0"/>
                  </a:lnTo>
                  <a:lnTo>
                    <a:pt x="12" y="4"/>
                  </a:lnTo>
                  <a:lnTo>
                    <a:pt x="8" y="6"/>
                  </a:lnTo>
                  <a:lnTo>
                    <a:pt x="6" y="10"/>
                  </a:lnTo>
                  <a:lnTo>
                    <a:pt x="6" y="10"/>
                  </a:lnTo>
                  <a:lnTo>
                    <a:pt x="6" y="12"/>
                  </a:lnTo>
                  <a:lnTo>
                    <a:pt x="2" y="14"/>
                  </a:lnTo>
                  <a:lnTo>
                    <a:pt x="0" y="16"/>
                  </a:lnTo>
                  <a:lnTo>
                    <a:pt x="2" y="18"/>
                  </a:lnTo>
                  <a:lnTo>
                    <a:pt x="2" y="18"/>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14"/>
            <p:cNvSpPr>
              <a:spLocks/>
            </p:cNvSpPr>
            <p:nvPr/>
          </p:nvSpPr>
          <p:spPr bwMode="auto">
            <a:xfrm>
              <a:off x="2911475" y="1798638"/>
              <a:ext cx="314325" cy="47625"/>
            </a:xfrm>
            <a:custGeom>
              <a:avLst/>
              <a:gdLst/>
              <a:ahLst/>
              <a:cxnLst>
                <a:cxn ang="0">
                  <a:pos x="34" y="30"/>
                </a:cxn>
                <a:cxn ang="0">
                  <a:pos x="48" y="26"/>
                </a:cxn>
                <a:cxn ang="0">
                  <a:pos x="54" y="26"/>
                </a:cxn>
                <a:cxn ang="0">
                  <a:pos x="58" y="30"/>
                </a:cxn>
                <a:cxn ang="0">
                  <a:pos x="66" y="30"/>
                </a:cxn>
                <a:cxn ang="0">
                  <a:pos x="78" y="28"/>
                </a:cxn>
                <a:cxn ang="0">
                  <a:pos x="88" y="24"/>
                </a:cxn>
                <a:cxn ang="0">
                  <a:pos x="90" y="24"/>
                </a:cxn>
                <a:cxn ang="0">
                  <a:pos x="88" y="26"/>
                </a:cxn>
                <a:cxn ang="0">
                  <a:pos x="90" y="30"/>
                </a:cxn>
                <a:cxn ang="0">
                  <a:pos x="100" y="30"/>
                </a:cxn>
                <a:cxn ang="0">
                  <a:pos x="108" y="26"/>
                </a:cxn>
                <a:cxn ang="0">
                  <a:pos x="112" y="26"/>
                </a:cxn>
                <a:cxn ang="0">
                  <a:pos x="138" y="26"/>
                </a:cxn>
                <a:cxn ang="0">
                  <a:pos x="144" y="26"/>
                </a:cxn>
                <a:cxn ang="0">
                  <a:pos x="152" y="28"/>
                </a:cxn>
                <a:cxn ang="0">
                  <a:pos x="156" y="28"/>
                </a:cxn>
                <a:cxn ang="0">
                  <a:pos x="158" y="26"/>
                </a:cxn>
                <a:cxn ang="0">
                  <a:pos x="156" y="20"/>
                </a:cxn>
                <a:cxn ang="0">
                  <a:pos x="160" y="22"/>
                </a:cxn>
                <a:cxn ang="0">
                  <a:pos x="178" y="26"/>
                </a:cxn>
                <a:cxn ang="0">
                  <a:pos x="194" y="24"/>
                </a:cxn>
                <a:cxn ang="0">
                  <a:pos x="194" y="22"/>
                </a:cxn>
                <a:cxn ang="0">
                  <a:pos x="188" y="18"/>
                </a:cxn>
                <a:cxn ang="0">
                  <a:pos x="180" y="12"/>
                </a:cxn>
                <a:cxn ang="0">
                  <a:pos x="174" y="10"/>
                </a:cxn>
                <a:cxn ang="0">
                  <a:pos x="164" y="12"/>
                </a:cxn>
                <a:cxn ang="0">
                  <a:pos x="160" y="12"/>
                </a:cxn>
                <a:cxn ang="0">
                  <a:pos x="156" y="12"/>
                </a:cxn>
                <a:cxn ang="0">
                  <a:pos x="142" y="14"/>
                </a:cxn>
                <a:cxn ang="0">
                  <a:pos x="136" y="14"/>
                </a:cxn>
                <a:cxn ang="0">
                  <a:pos x="124" y="14"/>
                </a:cxn>
                <a:cxn ang="0">
                  <a:pos x="112" y="14"/>
                </a:cxn>
                <a:cxn ang="0">
                  <a:pos x="104" y="12"/>
                </a:cxn>
                <a:cxn ang="0">
                  <a:pos x="88" y="14"/>
                </a:cxn>
                <a:cxn ang="0">
                  <a:pos x="82" y="14"/>
                </a:cxn>
                <a:cxn ang="0">
                  <a:pos x="72" y="16"/>
                </a:cxn>
                <a:cxn ang="0">
                  <a:pos x="62" y="16"/>
                </a:cxn>
                <a:cxn ang="0">
                  <a:pos x="60" y="14"/>
                </a:cxn>
                <a:cxn ang="0">
                  <a:pos x="52" y="16"/>
                </a:cxn>
                <a:cxn ang="0">
                  <a:pos x="50" y="14"/>
                </a:cxn>
                <a:cxn ang="0">
                  <a:pos x="42" y="12"/>
                </a:cxn>
                <a:cxn ang="0">
                  <a:pos x="40" y="10"/>
                </a:cxn>
                <a:cxn ang="0">
                  <a:pos x="46" y="10"/>
                </a:cxn>
                <a:cxn ang="0">
                  <a:pos x="52" y="4"/>
                </a:cxn>
                <a:cxn ang="0">
                  <a:pos x="46" y="2"/>
                </a:cxn>
                <a:cxn ang="0">
                  <a:pos x="36" y="0"/>
                </a:cxn>
                <a:cxn ang="0">
                  <a:pos x="28" y="0"/>
                </a:cxn>
                <a:cxn ang="0">
                  <a:pos x="14" y="0"/>
                </a:cxn>
                <a:cxn ang="0">
                  <a:pos x="2" y="2"/>
                </a:cxn>
                <a:cxn ang="0">
                  <a:pos x="0" y="4"/>
                </a:cxn>
                <a:cxn ang="0">
                  <a:pos x="6" y="8"/>
                </a:cxn>
                <a:cxn ang="0">
                  <a:pos x="6" y="12"/>
                </a:cxn>
                <a:cxn ang="0">
                  <a:pos x="6" y="12"/>
                </a:cxn>
                <a:cxn ang="0">
                  <a:pos x="12" y="14"/>
                </a:cxn>
                <a:cxn ang="0">
                  <a:pos x="24" y="12"/>
                </a:cxn>
                <a:cxn ang="0">
                  <a:pos x="28" y="14"/>
                </a:cxn>
                <a:cxn ang="0">
                  <a:pos x="28" y="18"/>
                </a:cxn>
                <a:cxn ang="0">
                  <a:pos x="24" y="20"/>
                </a:cxn>
                <a:cxn ang="0">
                  <a:pos x="20" y="26"/>
                </a:cxn>
                <a:cxn ang="0">
                  <a:pos x="34" y="30"/>
                </a:cxn>
              </a:cxnLst>
              <a:rect l="0" t="0" r="r" b="b"/>
              <a:pathLst>
                <a:path w="198" h="30">
                  <a:moveTo>
                    <a:pt x="34" y="30"/>
                  </a:moveTo>
                  <a:lnTo>
                    <a:pt x="34" y="30"/>
                  </a:lnTo>
                  <a:lnTo>
                    <a:pt x="42" y="28"/>
                  </a:lnTo>
                  <a:lnTo>
                    <a:pt x="48" y="26"/>
                  </a:lnTo>
                  <a:lnTo>
                    <a:pt x="52" y="26"/>
                  </a:lnTo>
                  <a:lnTo>
                    <a:pt x="54" y="26"/>
                  </a:lnTo>
                  <a:lnTo>
                    <a:pt x="54" y="26"/>
                  </a:lnTo>
                  <a:lnTo>
                    <a:pt x="58" y="30"/>
                  </a:lnTo>
                  <a:lnTo>
                    <a:pt x="66" y="30"/>
                  </a:lnTo>
                  <a:lnTo>
                    <a:pt x="66" y="30"/>
                  </a:lnTo>
                  <a:lnTo>
                    <a:pt x="74" y="30"/>
                  </a:lnTo>
                  <a:lnTo>
                    <a:pt x="78" y="28"/>
                  </a:lnTo>
                  <a:lnTo>
                    <a:pt x="84" y="26"/>
                  </a:lnTo>
                  <a:lnTo>
                    <a:pt x="88" y="24"/>
                  </a:lnTo>
                  <a:lnTo>
                    <a:pt x="88" y="24"/>
                  </a:lnTo>
                  <a:lnTo>
                    <a:pt x="90" y="24"/>
                  </a:lnTo>
                  <a:lnTo>
                    <a:pt x="90" y="24"/>
                  </a:lnTo>
                  <a:lnTo>
                    <a:pt x="88" y="26"/>
                  </a:lnTo>
                  <a:lnTo>
                    <a:pt x="86" y="28"/>
                  </a:lnTo>
                  <a:lnTo>
                    <a:pt x="90" y="30"/>
                  </a:lnTo>
                  <a:lnTo>
                    <a:pt x="90" y="30"/>
                  </a:lnTo>
                  <a:lnTo>
                    <a:pt x="100" y="30"/>
                  </a:lnTo>
                  <a:lnTo>
                    <a:pt x="106" y="28"/>
                  </a:lnTo>
                  <a:lnTo>
                    <a:pt x="108" y="26"/>
                  </a:lnTo>
                  <a:lnTo>
                    <a:pt x="112" y="26"/>
                  </a:lnTo>
                  <a:lnTo>
                    <a:pt x="112" y="26"/>
                  </a:lnTo>
                  <a:lnTo>
                    <a:pt x="126" y="28"/>
                  </a:lnTo>
                  <a:lnTo>
                    <a:pt x="138" y="26"/>
                  </a:lnTo>
                  <a:lnTo>
                    <a:pt x="138" y="26"/>
                  </a:lnTo>
                  <a:lnTo>
                    <a:pt x="144" y="26"/>
                  </a:lnTo>
                  <a:lnTo>
                    <a:pt x="148" y="26"/>
                  </a:lnTo>
                  <a:lnTo>
                    <a:pt x="152" y="28"/>
                  </a:lnTo>
                  <a:lnTo>
                    <a:pt x="156" y="28"/>
                  </a:lnTo>
                  <a:lnTo>
                    <a:pt x="156" y="28"/>
                  </a:lnTo>
                  <a:lnTo>
                    <a:pt x="158" y="26"/>
                  </a:lnTo>
                  <a:lnTo>
                    <a:pt x="158" y="26"/>
                  </a:lnTo>
                  <a:lnTo>
                    <a:pt x="158" y="22"/>
                  </a:lnTo>
                  <a:lnTo>
                    <a:pt x="156" y="20"/>
                  </a:lnTo>
                  <a:lnTo>
                    <a:pt x="160" y="22"/>
                  </a:lnTo>
                  <a:lnTo>
                    <a:pt x="160" y="22"/>
                  </a:lnTo>
                  <a:lnTo>
                    <a:pt x="170" y="26"/>
                  </a:lnTo>
                  <a:lnTo>
                    <a:pt x="178" y="26"/>
                  </a:lnTo>
                  <a:lnTo>
                    <a:pt x="178" y="26"/>
                  </a:lnTo>
                  <a:lnTo>
                    <a:pt x="194" y="24"/>
                  </a:lnTo>
                  <a:lnTo>
                    <a:pt x="198" y="24"/>
                  </a:lnTo>
                  <a:lnTo>
                    <a:pt x="194" y="22"/>
                  </a:lnTo>
                  <a:lnTo>
                    <a:pt x="194" y="22"/>
                  </a:lnTo>
                  <a:lnTo>
                    <a:pt x="188" y="18"/>
                  </a:lnTo>
                  <a:lnTo>
                    <a:pt x="184" y="14"/>
                  </a:lnTo>
                  <a:lnTo>
                    <a:pt x="180" y="12"/>
                  </a:lnTo>
                  <a:lnTo>
                    <a:pt x="174" y="10"/>
                  </a:lnTo>
                  <a:lnTo>
                    <a:pt x="174" y="10"/>
                  </a:lnTo>
                  <a:lnTo>
                    <a:pt x="168" y="10"/>
                  </a:lnTo>
                  <a:lnTo>
                    <a:pt x="164" y="12"/>
                  </a:lnTo>
                  <a:lnTo>
                    <a:pt x="164" y="12"/>
                  </a:lnTo>
                  <a:lnTo>
                    <a:pt x="160" y="12"/>
                  </a:lnTo>
                  <a:lnTo>
                    <a:pt x="160" y="12"/>
                  </a:lnTo>
                  <a:lnTo>
                    <a:pt x="156" y="12"/>
                  </a:lnTo>
                  <a:lnTo>
                    <a:pt x="150" y="14"/>
                  </a:lnTo>
                  <a:lnTo>
                    <a:pt x="142" y="14"/>
                  </a:lnTo>
                  <a:lnTo>
                    <a:pt x="136" y="14"/>
                  </a:lnTo>
                  <a:lnTo>
                    <a:pt x="136" y="14"/>
                  </a:lnTo>
                  <a:lnTo>
                    <a:pt x="130" y="14"/>
                  </a:lnTo>
                  <a:lnTo>
                    <a:pt x="124" y="14"/>
                  </a:lnTo>
                  <a:lnTo>
                    <a:pt x="118" y="14"/>
                  </a:lnTo>
                  <a:lnTo>
                    <a:pt x="112" y="14"/>
                  </a:lnTo>
                  <a:lnTo>
                    <a:pt x="112" y="14"/>
                  </a:lnTo>
                  <a:lnTo>
                    <a:pt x="104" y="12"/>
                  </a:lnTo>
                  <a:lnTo>
                    <a:pt x="96" y="14"/>
                  </a:lnTo>
                  <a:lnTo>
                    <a:pt x="88" y="14"/>
                  </a:lnTo>
                  <a:lnTo>
                    <a:pt x="82" y="14"/>
                  </a:lnTo>
                  <a:lnTo>
                    <a:pt x="82" y="14"/>
                  </a:lnTo>
                  <a:lnTo>
                    <a:pt x="78" y="14"/>
                  </a:lnTo>
                  <a:lnTo>
                    <a:pt x="72" y="16"/>
                  </a:lnTo>
                  <a:lnTo>
                    <a:pt x="66" y="16"/>
                  </a:lnTo>
                  <a:lnTo>
                    <a:pt x="62" y="16"/>
                  </a:lnTo>
                  <a:lnTo>
                    <a:pt x="62" y="16"/>
                  </a:lnTo>
                  <a:lnTo>
                    <a:pt x="60" y="14"/>
                  </a:lnTo>
                  <a:lnTo>
                    <a:pt x="56" y="14"/>
                  </a:lnTo>
                  <a:lnTo>
                    <a:pt x="52" y="16"/>
                  </a:lnTo>
                  <a:lnTo>
                    <a:pt x="50" y="14"/>
                  </a:lnTo>
                  <a:lnTo>
                    <a:pt x="50" y="14"/>
                  </a:lnTo>
                  <a:lnTo>
                    <a:pt x="46" y="12"/>
                  </a:lnTo>
                  <a:lnTo>
                    <a:pt x="42" y="12"/>
                  </a:lnTo>
                  <a:lnTo>
                    <a:pt x="38" y="12"/>
                  </a:lnTo>
                  <a:lnTo>
                    <a:pt x="40" y="10"/>
                  </a:lnTo>
                  <a:lnTo>
                    <a:pt x="40" y="10"/>
                  </a:lnTo>
                  <a:lnTo>
                    <a:pt x="46" y="10"/>
                  </a:lnTo>
                  <a:lnTo>
                    <a:pt x="50" y="6"/>
                  </a:lnTo>
                  <a:lnTo>
                    <a:pt x="52" y="4"/>
                  </a:lnTo>
                  <a:lnTo>
                    <a:pt x="46" y="2"/>
                  </a:lnTo>
                  <a:lnTo>
                    <a:pt x="46" y="2"/>
                  </a:lnTo>
                  <a:lnTo>
                    <a:pt x="40" y="2"/>
                  </a:lnTo>
                  <a:lnTo>
                    <a:pt x="36" y="0"/>
                  </a:lnTo>
                  <a:lnTo>
                    <a:pt x="34" y="0"/>
                  </a:lnTo>
                  <a:lnTo>
                    <a:pt x="28" y="0"/>
                  </a:lnTo>
                  <a:lnTo>
                    <a:pt x="28" y="0"/>
                  </a:lnTo>
                  <a:lnTo>
                    <a:pt x="14" y="0"/>
                  </a:lnTo>
                  <a:lnTo>
                    <a:pt x="2" y="2"/>
                  </a:lnTo>
                  <a:lnTo>
                    <a:pt x="2" y="2"/>
                  </a:lnTo>
                  <a:lnTo>
                    <a:pt x="0" y="2"/>
                  </a:lnTo>
                  <a:lnTo>
                    <a:pt x="0" y="4"/>
                  </a:lnTo>
                  <a:lnTo>
                    <a:pt x="4" y="6"/>
                  </a:lnTo>
                  <a:lnTo>
                    <a:pt x="6" y="8"/>
                  </a:lnTo>
                  <a:lnTo>
                    <a:pt x="8" y="10"/>
                  </a:lnTo>
                  <a:lnTo>
                    <a:pt x="6" y="12"/>
                  </a:lnTo>
                  <a:lnTo>
                    <a:pt x="6" y="12"/>
                  </a:lnTo>
                  <a:lnTo>
                    <a:pt x="6" y="12"/>
                  </a:lnTo>
                  <a:lnTo>
                    <a:pt x="8" y="14"/>
                  </a:lnTo>
                  <a:lnTo>
                    <a:pt x="12" y="14"/>
                  </a:lnTo>
                  <a:lnTo>
                    <a:pt x="18" y="14"/>
                  </a:lnTo>
                  <a:lnTo>
                    <a:pt x="24" y="12"/>
                  </a:lnTo>
                  <a:lnTo>
                    <a:pt x="24" y="12"/>
                  </a:lnTo>
                  <a:lnTo>
                    <a:pt x="28" y="14"/>
                  </a:lnTo>
                  <a:lnTo>
                    <a:pt x="28" y="16"/>
                  </a:lnTo>
                  <a:lnTo>
                    <a:pt x="28" y="18"/>
                  </a:lnTo>
                  <a:lnTo>
                    <a:pt x="24" y="20"/>
                  </a:lnTo>
                  <a:lnTo>
                    <a:pt x="24" y="20"/>
                  </a:lnTo>
                  <a:lnTo>
                    <a:pt x="20" y="22"/>
                  </a:lnTo>
                  <a:lnTo>
                    <a:pt x="20" y="26"/>
                  </a:lnTo>
                  <a:lnTo>
                    <a:pt x="24" y="30"/>
                  </a:lnTo>
                  <a:lnTo>
                    <a:pt x="34" y="30"/>
                  </a:lnTo>
                  <a:lnTo>
                    <a:pt x="34" y="30"/>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15"/>
            <p:cNvSpPr>
              <a:spLocks/>
            </p:cNvSpPr>
            <p:nvPr/>
          </p:nvSpPr>
          <p:spPr bwMode="auto">
            <a:xfrm>
              <a:off x="2130425" y="1843088"/>
              <a:ext cx="222250" cy="63500"/>
            </a:xfrm>
            <a:custGeom>
              <a:avLst/>
              <a:gdLst/>
              <a:ahLst/>
              <a:cxnLst>
                <a:cxn ang="0">
                  <a:pos x="48" y="28"/>
                </a:cxn>
                <a:cxn ang="0">
                  <a:pos x="48" y="28"/>
                </a:cxn>
                <a:cxn ang="0">
                  <a:pos x="54" y="24"/>
                </a:cxn>
                <a:cxn ang="0">
                  <a:pos x="58" y="24"/>
                </a:cxn>
                <a:cxn ang="0">
                  <a:pos x="62" y="22"/>
                </a:cxn>
                <a:cxn ang="0">
                  <a:pos x="70" y="20"/>
                </a:cxn>
                <a:cxn ang="0">
                  <a:pos x="70" y="20"/>
                </a:cxn>
                <a:cxn ang="0">
                  <a:pos x="78" y="18"/>
                </a:cxn>
                <a:cxn ang="0">
                  <a:pos x="84" y="18"/>
                </a:cxn>
                <a:cxn ang="0">
                  <a:pos x="92" y="18"/>
                </a:cxn>
                <a:cxn ang="0">
                  <a:pos x="104" y="14"/>
                </a:cxn>
                <a:cxn ang="0">
                  <a:pos x="104" y="14"/>
                </a:cxn>
                <a:cxn ang="0">
                  <a:pos x="114" y="12"/>
                </a:cxn>
                <a:cxn ang="0">
                  <a:pos x="120" y="12"/>
                </a:cxn>
                <a:cxn ang="0">
                  <a:pos x="132" y="10"/>
                </a:cxn>
                <a:cxn ang="0">
                  <a:pos x="132" y="10"/>
                </a:cxn>
                <a:cxn ang="0">
                  <a:pos x="138" y="8"/>
                </a:cxn>
                <a:cxn ang="0">
                  <a:pos x="140" y="6"/>
                </a:cxn>
                <a:cxn ang="0">
                  <a:pos x="138" y="2"/>
                </a:cxn>
                <a:cxn ang="0">
                  <a:pos x="134" y="0"/>
                </a:cxn>
                <a:cxn ang="0">
                  <a:pos x="134" y="0"/>
                </a:cxn>
                <a:cxn ang="0">
                  <a:pos x="124" y="2"/>
                </a:cxn>
                <a:cxn ang="0">
                  <a:pos x="114" y="4"/>
                </a:cxn>
                <a:cxn ang="0">
                  <a:pos x="114" y="4"/>
                </a:cxn>
                <a:cxn ang="0">
                  <a:pos x="98" y="0"/>
                </a:cxn>
                <a:cxn ang="0">
                  <a:pos x="86" y="0"/>
                </a:cxn>
                <a:cxn ang="0">
                  <a:pos x="76" y="0"/>
                </a:cxn>
                <a:cxn ang="0">
                  <a:pos x="76" y="0"/>
                </a:cxn>
                <a:cxn ang="0">
                  <a:pos x="48" y="2"/>
                </a:cxn>
                <a:cxn ang="0">
                  <a:pos x="48" y="2"/>
                </a:cxn>
                <a:cxn ang="0">
                  <a:pos x="44" y="2"/>
                </a:cxn>
                <a:cxn ang="0">
                  <a:pos x="46" y="4"/>
                </a:cxn>
                <a:cxn ang="0">
                  <a:pos x="44" y="6"/>
                </a:cxn>
                <a:cxn ang="0">
                  <a:pos x="38" y="10"/>
                </a:cxn>
                <a:cxn ang="0">
                  <a:pos x="38" y="10"/>
                </a:cxn>
                <a:cxn ang="0">
                  <a:pos x="30" y="14"/>
                </a:cxn>
                <a:cxn ang="0">
                  <a:pos x="28" y="16"/>
                </a:cxn>
                <a:cxn ang="0">
                  <a:pos x="30" y="16"/>
                </a:cxn>
                <a:cxn ang="0">
                  <a:pos x="30" y="16"/>
                </a:cxn>
                <a:cxn ang="0">
                  <a:pos x="30" y="18"/>
                </a:cxn>
                <a:cxn ang="0">
                  <a:pos x="28" y="18"/>
                </a:cxn>
                <a:cxn ang="0">
                  <a:pos x="18" y="22"/>
                </a:cxn>
                <a:cxn ang="0">
                  <a:pos x="18" y="22"/>
                </a:cxn>
                <a:cxn ang="0">
                  <a:pos x="10" y="26"/>
                </a:cxn>
                <a:cxn ang="0">
                  <a:pos x="4" y="26"/>
                </a:cxn>
                <a:cxn ang="0">
                  <a:pos x="0" y="26"/>
                </a:cxn>
                <a:cxn ang="0">
                  <a:pos x="2" y="30"/>
                </a:cxn>
                <a:cxn ang="0">
                  <a:pos x="2" y="30"/>
                </a:cxn>
                <a:cxn ang="0">
                  <a:pos x="4" y="34"/>
                </a:cxn>
                <a:cxn ang="0">
                  <a:pos x="4" y="38"/>
                </a:cxn>
                <a:cxn ang="0">
                  <a:pos x="4" y="40"/>
                </a:cxn>
                <a:cxn ang="0">
                  <a:pos x="8" y="40"/>
                </a:cxn>
                <a:cxn ang="0">
                  <a:pos x="8" y="40"/>
                </a:cxn>
                <a:cxn ang="0">
                  <a:pos x="16" y="40"/>
                </a:cxn>
                <a:cxn ang="0">
                  <a:pos x="26" y="38"/>
                </a:cxn>
                <a:cxn ang="0">
                  <a:pos x="26" y="38"/>
                </a:cxn>
                <a:cxn ang="0">
                  <a:pos x="34" y="40"/>
                </a:cxn>
                <a:cxn ang="0">
                  <a:pos x="38" y="38"/>
                </a:cxn>
                <a:cxn ang="0">
                  <a:pos x="40" y="36"/>
                </a:cxn>
                <a:cxn ang="0">
                  <a:pos x="40" y="36"/>
                </a:cxn>
                <a:cxn ang="0">
                  <a:pos x="42" y="32"/>
                </a:cxn>
                <a:cxn ang="0">
                  <a:pos x="48" y="28"/>
                </a:cxn>
                <a:cxn ang="0">
                  <a:pos x="48" y="28"/>
                </a:cxn>
              </a:cxnLst>
              <a:rect l="0" t="0" r="r" b="b"/>
              <a:pathLst>
                <a:path w="140" h="40">
                  <a:moveTo>
                    <a:pt x="48" y="28"/>
                  </a:moveTo>
                  <a:lnTo>
                    <a:pt x="48" y="28"/>
                  </a:lnTo>
                  <a:lnTo>
                    <a:pt x="54" y="24"/>
                  </a:lnTo>
                  <a:lnTo>
                    <a:pt x="58" y="24"/>
                  </a:lnTo>
                  <a:lnTo>
                    <a:pt x="62" y="22"/>
                  </a:lnTo>
                  <a:lnTo>
                    <a:pt x="70" y="20"/>
                  </a:lnTo>
                  <a:lnTo>
                    <a:pt x="70" y="20"/>
                  </a:lnTo>
                  <a:lnTo>
                    <a:pt x="78" y="18"/>
                  </a:lnTo>
                  <a:lnTo>
                    <a:pt x="84" y="18"/>
                  </a:lnTo>
                  <a:lnTo>
                    <a:pt x="92" y="18"/>
                  </a:lnTo>
                  <a:lnTo>
                    <a:pt x="104" y="14"/>
                  </a:lnTo>
                  <a:lnTo>
                    <a:pt x="104" y="14"/>
                  </a:lnTo>
                  <a:lnTo>
                    <a:pt x="114" y="12"/>
                  </a:lnTo>
                  <a:lnTo>
                    <a:pt x="120" y="12"/>
                  </a:lnTo>
                  <a:lnTo>
                    <a:pt x="132" y="10"/>
                  </a:lnTo>
                  <a:lnTo>
                    <a:pt x="132" y="10"/>
                  </a:lnTo>
                  <a:lnTo>
                    <a:pt x="138" y="8"/>
                  </a:lnTo>
                  <a:lnTo>
                    <a:pt x="140" y="6"/>
                  </a:lnTo>
                  <a:lnTo>
                    <a:pt x="138" y="2"/>
                  </a:lnTo>
                  <a:lnTo>
                    <a:pt x="134" y="0"/>
                  </a:lnTo>
                  <a:lnTo>
                    <a:pt x="134" y="0"/>
                  </a:lnTo>
                  <a:lnTo>
                    <a:pt x="124" y="2"/>
                  </a:lnTo>
                  <a:lnTo>
                    <a:pt x="114" y="4"/>
                  </a:lnTo>
                  <a:lnTo>
                    <a:pt x="114" y="4"/>
                  </a:lnTo>
                  <a:lnTo>
                    <a:pt x="98" y="0"/>
                  </a:lnTo>
                  <a:lnTo>
                    <a:pt x="86" y="0"/>
                  </a:lnTo>
                  <a:lnTo>
                    <a:pt x="76" y="0"/>
                  </a:lnTo>
                  <a:lnTo>
                    <a:pt x="76" y="0"/>
                  </a:lnTo>
                  <a:lnTo>
                    <a:pt x="48" y="2"/>
                  </a:lnTo>
                  <a:lnTo>
                    <a:pt x="48" y="2"/>
                  </a:lnTo>
                  <a:lnTo>
                    <a:pt x="44" y="2"/>
                  </a:lnTo>
                  <a:lnTo>
                    <a:pt x="46" y="4"/>
                  </a:lnTo>
                  <a:lnTo>
                    <a:pt x="44" y="6"/>
                  </a:lnTo>
                  <a:lnTo>
                    <a:pt x="38" y="10"/>
                  </a:lnTo>
                  <a:lnTo>
                    <a:pt x="38" y="10"/>
                  </a:lnTo>
                  <a:lnTo>
                    <a:pt x="30" y="14"/>
                  </a:lnTo>
                  <a:lnTo>
                    <a:pt x="28" y="16"/>
                  </a:lnTo>
                  <a:lnTo>
                    <a:pt x="30" y="16"/>
                  </a:lnTo>
                  <a:lnTo>
                    <a:pt x="30" y="16"/>
                  </a:lnTo>
                  <a:lnTo>
                    <a:pt x="30" y="18"/>
                  </a:lnTo>
                  <a:lnTo>
                    <a:pt x="28" y="18"/>
                  </a:lnTo>
                  <a:lnTo>
                    <a:pt x="18" y="22"/>
                  </a:lnTo>
                  <a:lnTo>
                    <a:pt x="18" y="22"/>
                  </a:lnTo>
                  <a:lnTo>
                    <a:pt x="10" y="26"/>
                  </a:lnTo>
                  <a:lnTo>
                    <a:pt x="4" y="26"/>
                  </a:lnTo>
                  <a:lnTo>
                    <a:pt x="0" y="26"/>
                  </a:lnTo>
                  <a:lnTo>
                    <a:pt x="2" y="30"/>
                  </a:lnTo>
                  <a:lnTo>
                    <a:pt x="2" y="30"/>
                  </a:lnTo>
                  <a:lnTo>
                    <a:pt x="4" y="34"/>
                  </a:lnTo>
                  <a:lnTo>
                    <a:pt x="4" y="38"/>
                  </a:lnTo>
                  <a:lnTo>
                    <a:pt x="4" y="40"/>
                  </a:lnTo>
                  <a:lnTo>
                    <a:pt x="8" y="40"/>
                  </a:lnTo>
                  <a:lnTo>
                    <a:pt x="8" y="40"/>
                  </a:lnTo>
                  <a:lnTo>
                    <a:pt x="16" y="40"/>
                  </a:lnTo>
                  <a:lnTo>
                    <a:pt x="26" y="38"/>
                  </a:lnTo>
                  <a:lnTo>
                    <a:pt x="26" y="38"/>
                  </a:lnTo>
                  <a:lnTo>
                    <a:pt x="34" y="40"/>
                  </a:lnTo>
                  <a:lnTo>
                    <a:pt x="38" y="38"/>
                  </a:lnTo>
                  <a:lnTo>
                    <a:pt x="40" y="36"/>
                  </a:lnTo>
                  <a:lnTo>
                    <a:pt x="40" y="36"/>
                  </a:lnTo>
                  <a:lnTo>
                    <a:pt x="42" y="32"/>
                  </a:lnTo>
                  <a:lnTo>
                    <a:pt x="48" y="28"/>
                  </a:lnTo>
                  <a:lnTo>
                    <a:pt x="48" y="28"/>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16"/>
            <p:cNvSpPr>
              <a:spLocks/>
            </p:cNvSpPr>
            <p:nvPr/>
          </p:nvSpPr>
          <p:spPr bwMode="auto">
            <a:xfrm>
              <a:off x="2343150" y="1785938"/>
              <a:ext cx="127000" cy="31750"/>
            </a:xfrm>
            <a:custGeom>
              <a:avLst/>
              <a:gdLst/>
              <a:ahLst/>
              <a:cxnLst>
                <a:cxn ang="0">
                  <a:pos x="4" y="12"/>
                </a:cxn>
                <a:cxn ang="0">
                  <a:pos x="4" y="12"/>
                </a:cxn>
                <a:cxn ang="0">
                  <a:pos x="12" y="10"/>
                </a:cxn>
                <a:cxn ang="0">
                  <a:pos x="18" y="8"/>
                </a:cxn>
                <a:cxn ang="0">
                  <a:pos x="22" y="8"/>
                </a:cxn>
                <a:cxn ang="0">
                  <a:pos x="30" y="6"/>
                </a:cxn>
                <a:cxn ang="0">
                  <a:pos x="30" y="6"/>
                </a:cxn>
                <a:cxn ang="0">
                  <a:pos x="54" y="0"/>
                </a:cxn>
                <a:cxn ang="0">
                  <a:pos x="66" y="0"/>
                </a:cxn>
                <a:cxn ang="0">
                  <a:pos x="70" y="0"/>
                </a:cxn>
                <a:cxn ang="0">
                  <a:pos x="72" y="2"/>
                </a:cxn>
                <a:cxn ang="0">
                  <a:pos x="72" y="2"/>
                </a:cxn>
                <a:cxn ang="0">
                  <a:pos x="72" y="4"/>
                </a:cxn>
                <a:cxn ang="0">
                  <a:pos x="74" y="2"/>
                </a:cxn>
                <a:cxn ang="0">
                  <a:pos x="74" y="0"/>
                </a:cxn>
                <a:cxn ang="0">
                  <a:pos x="78" y="2"/>
                </a:cxn>
                <a:cxn ang="0">
                  <a:pos x="78" y="2"/>
                </a:cxn>
                <a:cxn ang="0">
                  <a:pos x="80" y="4"/>
                </a:cxn>
                <a:cxn ang="0">
                  <a:pos x="78" y="6"/>
                </a:cxn>
                <a:cxn ang="0">
                  <a:pos x="66" y="10"/>
                </a:cxn>
                <a:cxn ang="0">
                  <a:pos x="66" y="10"/>
                </a:cxn>
                <a:cxn ang="0">
                  <a:pos x="60" y="12"/>
                </a:cxn>
                <a:cxn ang="0">
                  <a:pos x="54" y="14"/>
                </a:cxn>
                <a:cxn ang="0">
                  <a:pos x="50" y="12"/>
                </a:cxn>
                <a:cxn ang="0">
                  <a:pos x="52" y="10"/>
                </a:cxn>
                <a:cxn ang="0">
                  <a:pos x="52" y="10"/>
                </a:cxn>
                <a:cxn ang="0">
                  <a:pos x="56" y="8"/>
                </a:cxn>
                <a:cxn ang="0">
                  <a:pos x="56" y="8"/>
                </a:cxn>
                <a:cxn ang="0">
                  <a:pos x="46" y="10"/>
                </a:cxn>
                <a:cxn ang="0">
                  <a:pos x="46" y="10"/>
                </a:cxn>
                <a:cxn ang="0">
                  <a:pos x="42" y="12"/>
                </a:cxn>
                <a:cxn ang="0">
                  <a:pos x="40" y="14"/>
                </a:cxn>
                <a:cxn ang="0">
                  <a:pos x="40" y="14"/>
                </a:cxn>
                <a:cxn ang="0">
                  <a:pos x="36" y="16"/>
                </a:cxn>
                <a:cxn ang="0">
                  <a:pos x="36" y="16"/>
                </a:cxn>
                <a:cxn ang="0">
                  <a:pos x="22" y="20"/>
                </a:cxn>
                <a:cxn ang="0">
                  <a:pos x="18" y="20"/>
                </a:cxn>
                <a:cxn ang="0">
                  <a:pos x="18" y="20"/>
                </a:cxn>
                <a:cxn ang="0">
                  <a:pos x="16" y="18"/>
                </a:cxn>
                <a:cxn ang="0">
                  <a:pos x="16" y="18"/>
                </a:cxn>
                <a:cxn ang="0">
                  <a:pos x="12" y="16"/>
                </a:cxn>
                <a:cxn ang="0">
                  <a:pos x="4" y="16"/>
                </a:cxn>
                <a:cxn ang="0">
                  <a:pos x="0" y="14"/>
                </a:cxn>
                <a:cxn ang="0">
                  <a:pos x="0" y="14"/>
                </a:cxn>
                <a:cxn ang="0">
                  <a:pos x="4" y="12"/>
                </a:cxn>
                <a:cxn ang="0">
                  <a:pos x="4" y="12"/>
                </a:cxn>
              </a:cxnLst>
              <a:rect l="0" t="0" r="r" b="b"/>
              <a:pathLst>
                <a:path w="80" h="20">
                  <a:moveTo>
                    <a:pt x="4" y="12"/>
                  </a:moveTo>
                  <a:lnTo>
                    <a:pt x="4" y="12"/>
                  </a:lnTo>
                  <a:lnTo>
                    <a:pt x="12" y="10"/>
                  </a:lnTo>
                  <a:lnTo>
                    <a:pt x="18" y="8"/>
                  </a:lnTo>
                  <a:lnTo>
                    <a:pt x="22" y="8"/>
                  </a:lnTo>
                  <a:lnTo>
                    <a:pt x="30" y="6"/>
                  </a:lnTo>
                  <a:lnTo>
                    <a:pt x="30" y="6"/>
                  </a:lnTo>
                  <a:lnTo>
                    <a:pt x="54" y="0"/>
                  </a:lnTo>
                  <a:lnTo>
                    <a:pt x="66" y="0"/>
                  </a:lnTo>
                  <a:lnTo>
                    <a:pt x="70" y="0"/>
                  </a:lnTo>
                  <a:lnTo>
                    <a:pt x="72" y="2"/>
                  </a:lnTo>
                  <a:lnTo>
                    <a:pt x="72" y="2"/>
                  </a:lnTo>
                  <a:lnTo>
                    <a:pt x="72" y="4"/>
                  </a:lnTo>
                  <a:lnTo>
                    <a:pt x="74" y="2"/>
                  </a:lnTo>
                  <a:lnTo>
                    <a:pt x="74" y="0"/>
                  </a:lnTo>
                  <a:lnTo>
                    <a:pt x="78" y="2"/>
                  </a:lnTo>
                  <a:lnTo>
                    <a:pt x="78" y="2"/>
                  </a:lnTo>
                  <a:lnTo>
                    <a:pt x="80" y="4"/>
                  </a:lnTo>
                  <a:lnTo>
                    <a:pt x="78" y="6"/>
                  </a:lnTo>
                  <a:lnTo>
                    <a:pt x="66" y="10"/>
                  </a:lnTo>
                  <a:lnTo>
                    <a:pt x="66" y="10"/>
                  </a:lnTo>
                  <a:lnTo>
                    <a:pt x="60" y="12"/>
                  </a:lnTo>
                  <a:lnTo>
                    <a:pt x="54" y="14"/>
                  </a:lnTo>
                  <a:lnTo>
                    <a:pt x="50" y="12"/>
                  </a:lnTo>
                  <a:lnTo>
                    <a:pt x="52" y="10"/>
                  </a:lnTo>
                  <a:lnTo>
                    <a:pt x="52" y="10"/>
                  </a:lnTo>
                  <a:lnTo>
                    <a:pt x="56" y="8"/>
                  </a:lnTo>
                  <a:lnTo>
                    <a:pt x="56" y="8"/>
                  </a:lnTo>
                  <a:lnTo>
                    <a:pt x="46" y="10"/>
                  </a:lnTo>
                  <a:lnTo>
                    <a:pt x="46" y="10"/>
                  </a:lnTo>
                  <a:lnTo>
                    <a:pt x="42" y="12"/>
                  </a:lnTo>
                  <a:lnTo>
                    <a:pt x="40" y="14"/>
                  </a:lnTo>
                  <a:lnTo>
                    <a:pt x="40" y="14"/>
                  </a:lnTo>
                  <a:lnTo>
                    <a:pt x="36" y="16"/>
                  </a:lnTo>
                  <a:lnTo>
                    <a:pt x="36" y="16"/>
                  </a:lnTo>
                  <a:lnTo>
                    <a:pt x="22" y="20"/>
                  </a:lnTo>
                  <a:lnTo>
                    <a:pt x="18" y="20"/>
                  </a:lnTo>
                  <a:lnTo>
                    <a:pt x="18" y="20"/>
                  </a:lnTo>
                  <a:lnTo>
                    <a:pt x="16" y="18"/>
                  </a:lnTo>
                  <a:lnTo>
                    <a:pt x="16" y="18"/>
                  </a:lnTo>
                  <a:lnTo>
                    <a:pt x="12" y="16"/>
                  </a:lnTo>
                  <a:lnTo>
                    <a:pt x="4" y="16"/>
                  </a:lnTo>
                  <a:lnTo>
                    <a:pt x="0" y="14"/>
                  </a:lnTo>
                  <a:lnTo>
                    <a:pt x="0" y="14"/>
                  </a:lnTo>
                  <a:lnTo>
                    <a:pt x="4" y="12"/>
                  </a:lnTo>
                  <a:lnTo>
                    <a:pt x="4" y="12"/>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17"/>
            <p:cNvSpPr>
              <a:spLocks/>
            </p:cNvSpPr>
            <p:nvPr/>
          </p:nvSpPr>
          <p:spPr bwMode="auto">
            <a:xfrm>
              <a:off x="2425700" y="1798638"/>
              <a:ext cx="219075" cy="50800"/>
            </a:xfrm>
            <a:custGeom>
              <a:avLst/>
              <a:gdLst/>
              <a:ahLst/>
              <a:cxnLst>
                <a:cxn ang="0">
                  <a:pos x="18" y="6"/>
                </a:cxn>
                <a:cxn ang="0">
                  <a:pos x="30" y="2"/>
                </a:cxn>
                <a:cxn ang="0">
                  <a:pos x="30" y="4"/>
                </a:cxn>
                <a:cxn ang="0">
                  <a:pos x="36" y="4"/>
                </a:cxn>
                <a:cxn ang="0">
                  <a:pos x="44" y="6"/>
                </a:cxn>
                <a:cxn ang="0">
                  <a:pos x="48" y="12"/>
                </a:cxn>
                <a:cxn ang="0">
                  <a:pos x="58" y="18"/>
                </a:cxn>
                <a:cxn ang="0">
                  <a:pos x="64" y="18"/>
                </a:cxn>
                <a:cxn ang="0">
                  <a:pos x="76" y="18"/>
                </a:cxn>
                <a:cxn ang="0">
                  <a:pos x="78" y="16"/>
                </a:cxn>
                <a:cxn ang="0">
                  <a:pos x="80" y="14"/>
                </a:cxn>
                <a:cxn ang="0">
                  <a:pos x="84" y="12"/>
                </a:cxn>
                <a:cxn ang="0">
                  <a:pos x="84" y="6"/>
                </a:cxn>
                <a:cxn ang="0">
                  <a:pos x="90" y="6"/>
                </a:cxn>
                <a:cxn ang="0">
                  <a:pos x="122" y="0"/>
                </a:cxn>
                <a:cxn ang="0">
                  <a:pos x="120" y="4"/>
                </a:cxn>
                <a:cxn ang="0">
                  <a:pos x="116" y="8"/>
                </a:cxn>
                <a:cxn ang="0">
                  <a:pos x="118" y="12"/>
                </a:cxn>
                <a:cxn ang="0">
                  <a:pos x="116" y="14"/>
                </a:cxn>
                <a:cxn ang="0">
                  <a:pos x="118" y="12"/>
                </a:cxn>
                <a:cxn ang="0">
                  <a:pos x="128" y="12"/>
                </a:cxn>
                <a:cxn ang="0">
                  <a:pos x="138" y="16"/>
                </a:cxn>
                <a:cxn ang="0">
                  <a:pos x="136" y="18"/>
                </a:cxn>
                <a:cxn ang="0">
                  <a:pos x="126" y="20"/>
                </a:cxn>
                <a:cxn ang="0">
                  <a:pos x="110" y="28"/>
                </a:cxn>
                <a:cxn ang="0">
                  <a:pos x="104" y="28"/>
                </a:cxn>
                <a:cxn ang="0">
                  <a:pos x="88" y="28"/>
                </a:cxn>
                <a:cxn ang="0">
                  <a:pos x="78" y="26"/>
                </a:cxn>
                <a:cxn ang="0">
                  <a:pos x="58" y="30"/>
                </a:cxn>
                <a:cxn ang="0">
                  <a:pos x="32" y="32"/>
                </a:cxn>
                <a:cxn ang="0">
                  <a:pos x="22" y="30"/>
                </a:cxn>
                <a:cxn ang="0">
                  <a:pos x="16" y="26"/>
                </a:cxn>
                <a:cxn ang="0">
                  <a:pos x="20" y="26"/>
                </a:cxn>
                <a:cxn ang="0">
                  <a:pos x="44" y="24"/>
                </a:cxn>
                <a:cxn ang="0">
                  <a:pos x="44" y="22"/>
                </a:cxn>
                <a:cxn ang="0">
                  <a:pos x="38" y="22"/>
                </a:cxn>
                <a:cxn ang="0">
                  <a:pos x="32" y="20"/>
                </a:cxn>
                <a:cxn ang="0">
                  <a:pos x="32" y="18"/>
                </a:cxn>
                <a:cxn ang="0">
                  <a:pos x="32" y="16"/>
                </a:cxn>
                <a:cxn ang="0">
                  <a:pos x="30" y="16"/>
                </a:cxn>
                <a:cxn ang="0">
                  <a:pos x="22" y="20"/>
                </a:cxn>
                <a:cxn ang="0">
                  <a:pos x="18" y="22"/>
                </a:cxn>
                <a:cxn ang="0">
                  <a:pos x="8" y="20"/>
                </a:cxn>
                <a:cxn ang="0">
                  <a:pos x="2" y="16"/>
                </a:cxn>
                <a:cxn ang="0">
                  <a:pos x="4" y="12"/>
                </a:cxn>
                <a:cxn ang="0">
                  <a:pos x="18" y="6"/>
                </a:cxn>
              </a:cxnLst>
              <a:rect l="0" t="0" r="r" b="b"/>
              <a:pathLst>
                <a:path w="138" h="32">
                  <a:moveTo>
                    <a:pt x="18" y="6"/>
                  </a:moveTo>
                  <a:lnTo>
                    <a:pt x="18" y="6"/>
                  </a:lnTo>
                  <a:lnTo>
                    <a:pt x="28" y="2"/>
                  </a:lnTo>
                  <a:lnTo>
                    <a:pt x="30" y="2"/>
                  </a:lnTo>
                  <a:lnTo>
                    <a:pt x="30" y="4"/>
                  </a:lnTo>
                  <a:lnTo>
                    <a:pt x="30" y="4"/>
                  </a:lnTo>
                  <a:lnTo>
                    <a:pt x="32" y="6"/>
                  </a:lnTo>
                  <a:lnTo>
                    <a:pt x="36" y="4"/>
                  </a:lnTo>
                  <a:lnTo>
                    <a:pt x="40" y="4"/>
                  </a:lnTo>
                  <a:lnTo>
                    <a:pt x="44" y="6"/>
                  </a:lnTo>
                  <a:lnTo>
                    <a:pt x="44" y="6"/>
                  </a:lnTo>
                  <a:lnTo>
                    <a:pt x="48" y="12"/>
                  </a:lnTo>
                  <a:lnTo>
                    <a:pt x="52" y="16"/>
                  </a:lnTo>
                  <a:lnTo>
                    <a:pt x="58" y="18"/>
                  </a:lnTo>
                  <a:lnTo>
                    <a:pt x="64" y="18"/>
                  </a:lnTo>
                  <a:lnTo>
                    <a:pt x="64" y="18"/>
                  </a:lnTo>
                  <a:lnTo>
                    <a:pt x="76" y="18"/>
                  </a:lnTo>
                  <a:lnTo>
                    <a:pt x="76" y="18"/>
                  </a:lnTo>
                  <a:lnTo>
                    <a:pt x="78" y="18"/>
                  </a:lnTo>
                  <a:lnTo>
                    <a:pt x="78" y="16"/>
                  </a:lnTo>
                  <a:lnTo>
                    <a:pt x="78" y="14"/>
                  </a:lnTo>
                  <a:lnTo>
                    <a:pt x="80" y="14"/>
                  </a:lnTo>
                  <a:lnTo>
                    <a:pt x="80" y="14"/>
                  </a:lnTo>
                  <a:lnTo>
                    <a:pt x="84" y="12"/>
                  </a:lnTo>
                  <a:lnTo>
                    <a:pt x="84" y="8"/>
                  </a:lnTo>
                  <a:lnTo>
                    <a:pt x="84" y="6"/>
                  </a:lnTo>
                  <a:lnTo>
                    <a:pt x="90" y="6"/>
                  </a:lnTo>
                  <a:lnTo>
                    <a:pt x="90" y="6"/>
                  </a:lnTo>
                  <a:lnTo>
                    <a:pt x="114" y="2"/>
                  </a:lnTo>
                  <a:lnTo>
                    <a:pt x="122" y="0"/>
                  </a:lnTo>
                  <a:lnTo>
                    <a:pt x="122" y="2"/>
                  </a:lnTo>
                  <a:lnTo>
                    <a:pt x="120" y="4"/>
                  </a:lnTo>
                  <a:lnTo>
                    <a:pt x="120" y="4"/>
                  </a:lnTo>
                  <a:lnTo>
                    <a:pt x="116" y="8"/>
                  </a:lnTo>
                  <a:lnTo>
                    <a:pt x="116" y="10"/>
                  </a:lnTo>
                  <a:lnTo>
                    <a:pt x="118" y="12"/>
                  </a:lnTo>
                  <a:lnTo>
                    <a:pt x="116" y="14"/>
                  </a:lnTo>
                  <a:lnTo>
                    <a:pt x="116" y="14"/>
                  </a:lnTo>
                  <a:lnTo>
                    <a:pt x="116" y="14"/>
                  </a:lnTo>
                  <a:lnTo>
                    <a:pt x="118" y="12"/>
                  </a:lnTo>
                  <a:lnTo>
                    <a:pt x="124" y="12"/>
                  </a:lnTo>
                  <a:lnTo>
                    <a:pt x="128" y="12"/>
                  </a:lnTo>
                  <a:lnTo>
                    <a:pt x="128" y="12"/>
                  </a:lnTo>
                  <a:lnTo>
                    <a:pt x="138" y="16"/>
                  </a:lnTo>
                  <a:lnTo>
                    <a:pt x="138" y="18"/>
                  </a:lnTo>
                  <a:lnTo>
                    <a:pt x="136" y="18"/>
                  </a:lnTo>
                  <a:lnTo>
                    <a:pt x="126" y="20"/>
                  </a:lnTo>
                  <a:lnTo>
                    <a:pt x="126" y="20"/>
                  </a:lnTo>
                  <a:lnTo>
                    <a:pt x="116" y="26"/>
                  </a:lnTo>
                  <a:lnTo>
                    <a:pt x="110" y="28"/>
                  </a:lnTo>
                  <a:lnTo>
                    <a:pt x="104" y="28"/>
                  </a:lnTo>
                  <a:lnTo>
                    <a:pt x="104" y="28"/>
                  </a:lnTo>
                  <a:lnTo>
                    <a:pt x="94" y="28"/>
                  </a:lnTo>
                  <a:lnTo>
                    <a:pt x="88" y="28"/>
                  </a:lnTo>
                  <a:lnTo>
                    <a:pt x="84" y="26"/>
                  </a:lnTo>
                  <a:lnTo>
                    <a:pt x="78" y="26"/>
                  </a:lnTo>
                  <a:lnTo>
                    <a:pt x="78" y="26"/>
                  </a:lnTo>
                  <a:lnTo>
                    <a:pt x="58" y="30"/>
                  </a:lnTo>
                  <a:lnTo>
                    <a:pt x="44" y="30"/>
                  </a:lnTo>
                  <a:lnTo>
                    <a:pt x="32" y="32"/>
                  </a:lnTo>
                  <a:lnTo>
                    <a:pt x="32" y="32"/>
                  </a:lnTo>
                  <a:lnTo>
                    <a:pt x="22" y="30"/>
                  </a:lnTo>
                  <a:lnTo>
                    <a:pt x="16" y="28"/>
                  </a:lnTo>
                  <a:lnTo>
                    <a:pt x="16" y="26"/>
                  </a:lnTo>
                  <a:lnTo>
                    <a:pt x="20" y="26"/>
                  </a:lnTo>
                  <a:lnTo>
                    <a:pt x="20" y="26"/>
                  </a:lnTo>
                  <a:lnTo>
                    <a:pt x="36" y="24"/>
                  </a:lnTo>
                  <a:lnTo>
                    <a:pt x="44" y="24"/>
                  </a:lnTo>
                  <a:lnTo>
                    <a:pt x="44" y="24"/>
                  </a:lnTo>
                  <a:lnTo>
                    <a:pt x="44" y="22"/>
                  </a:lnTo>
                  <a:lnTo>
                    <a:pt x="44" y="22"/>
                  </a:lnTo>
                  <a:lnTo>
                    <a:pt x="38" y="22"/>
                  </a:lnTo>
                  <a:lnTo>
                    <a:pt x="32" y="20"/>
                  </a:lnTo>
                  <a:lnTo>
                    <a:pt x="32" y="20"/>
                  </a:lnTo>
                  <a:lnTo>
                    <a:pt x="32" y="20"/>
                  </a:lnTo>
                  <a:lnTo>
                    <a:pt x="32" y="18"/>
                  </a:lnTo>
                  <a:lnTo>
                    <a:pt x="34" y="16"/>
                  </a:lnTo>
                  <a:lnTo>
                    <a:pt x="32" y="16"/>
                  </a:lnTo>
                  <a:lnTo>
                    <a:pt x="32" y="16"/>
                  </a:lnTo>
                  <a:lnTo>
                    <a:pt x="30" y="16"/>
                  </a:lnTo>
                  <a:lnTo>
                    <a:pt x="26" y="18"/>
                  </a:lnTo>
                  <a:lnTo>
                    <a:pt x="22" y="20"/>
                  </a:lnTo>
                  <a:lnTo>
                    <a:pt x="18" y="22"/>
                  </a:lnTo>
                  <a:lnTo>
                    <a:pt x="18" y="22"/>
                  </a:lnTo>
                  <a:lnTo>
                    <a:pt x="10" y="20"/>
                  </a:lnTo>
                  <a:lnTo>
                    <a:pt x="8" y="20"/>
                  </a:lnTo>
                  <a:lnTo>
                    <a:pt x="2" y="16"/>
                  </a:lnTo>
                  <a:lnTo>
                    <a:pt x="2" y="16"/>
                  </a:lnTo>
                  <a:lnTo>
                    <a:pt x="0" y="14"/>
                  </a:lnTo>
                  <a:lnTo>
                    <a:pt x="4" y="12"/>
                  </a:lnTo>
                  <a:lnTo>
                    <a:pt x="18" y="6"/>
                  </a:lnTo>
                  <a:lnTo>
                    <a:pt x="18" y="6"/>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18"/>
            <p:cNvSpPr>
              <a:spLocks/>
            </p:cNvSpPr>
            <p:nvPr/>
          </p:nvSpPr>
          <p:spPr bwMode="auto">
            <a:xfrm>
              <a:off x="3035300" y="1712913"/>
              <a:ext cx="666750" cy="98425"/>
            </a:xfrm>
            <a:custGeom>
              <a:avLst/>
              <a:gdLst/>
              <a:ahLst/>
              <a:cxnLst>
                <a:cxn ang="0">
                  <a:pos x="278" y="6"/>
                </a:cxn>
                <a:cxn ang="0">
                  <a:pos x="260" y="4"/>
                </a:cxn>
                <a:cxn ang="0">
                  <a:pos x="220" y="6"/>
                </a:cxn>
                <a:cxn ang="0">
                  <a:pos x="198" y="6"/>
                </a:cxn>
                <a:cxn ang="0">
                  <a:pos x="170" y="8"/>
                </a:cxn>
                <a:cxn ang="0">
                  <a:pos x="154" y="6"/>
                </a:cxn>
                <a:cxn ang="0">
                  <a:pos x="134" y="6"/>
                </a:cxn>
                <a:cxn ang="0">
                  <a:pos x="118" y="10"/>
                </a:cxn>
                <a:cxn ang="0">
                  <a:pos x="100" y="16"/>
                </a:cxn>
                <a:cxn ang="0">
                  <a:pos x="126" y="14"/>
                </a:cxn>
                <a:cxn ang="0">
                  <a:pos x="142" y="12"/>
                </a:cxn>
                <a:cxn ang="0">
                  <a:pos x="150" y="12"/>
                </a:cxn>
                <a:cxn ang="0">
                  <a:pos x="168" y="14"/>
                </a:cxn>
                <a:cxn ang="0">
                  <a:pos x="184" y="14"/>
                </a:cxn>
                <a:cxn ang="0">
                  <a:pos x="156" y="16"/>
                </a:cxn>
                <a:cxn ang="0">
                  <a:pos x="138" y="20"/>
                </a:cxn>
                <a:cxn ang="0">
                  <a:pos x="134" y="30"/>
                </a:cxn>
                <a:cxn ang="0">
                  <a:pos x="130" y="30"/>
                </a:cxn>
                <a:cxn ang="0">
                  <a:pos x="124" y="26"/>
                </a:cxn>
                <a:cxn ang="0">
                  <a:pos x="104" y="26"/>
                </a:cxn>
                <a:cxn ang="0">
                  <a:pos x="96" y="30"/>
                </a:cxn>
                <a:cxn ang="0">
                  <a:pos x="68" y="34"/>
                </a:cxn>
                <a:cxn ang="0">
                  <a:pos x="62" y="40"/>
                </a:cxn>
                <a:cxn ang="0">
                  <a:pos x="88" y="38"/>
                </a:cxn>
                <a:cxn ang="0">
                  <a:pos x="68" y="42"/>
                </a:cxn>
                <a:cxn ang="0">
                  <a:pos x="84" y="46"/>
                </a:cxn>
                <a:cxn ang="0">
                  <a:pos x="74" y="46"/>
                </a:cxn>
                <a:cxn ang="0">
                  <a:pos x="36" y="44"/>
                </a:cxn>
                <a:cxn ang="0">
                  <a:pos x="30" y="48"/>
                </a:cxn>
                <a:cxn ang="0">
                  <a:pos x="4" y="52"/>
                </a:cxn>
                <a:cxn ang="0">
                  <a:pos x="8" y="58"/>
                </a:cxn>
                <a:cxn ang="0">
                  <a:pos x="28" y="56"/>
                </a:cxn>
                <a:cxn ang="0">
                  <a:pos x="56" y="62"/>
                </a:cxn>
                <a:cxn ang="0">
                  <a:pos x="72" y="58"/>
                </a:cxn>
                <a:cxn ang="0">
                  <a:pos x="92" y="58"/>
                </a:cxn>
                <a:cxn ang="0">
                  <a:pos x="106" y="58"/>
                </a:cxn>
                <a:cxn ang="0">
                  <a:pos x="122" y="62"/>
                </a:cxn>
                <a:cxn ang="0">
                  <a:pos x="142" y="56"/>
                </a:cxn>
                <a:cxn ang="0">
                  <a:pos x="160" y="54"/>
                </a:cxn>
                <a:cxn ang="0">
                  <a:pos x="152" y="46"/>
                </a:cxn>
                <a:cxn ang="0">
                  <a:pos x="176" y="46"/>
                </a:cxn>
                <a:cxn ang="0">
                  <a:pos x="178" y="40"/>
                </a:cxn>
                <a:cxn ang="0">
                  <a:pos x="194" y="40"/>
                </a:cxn>
                <a:cxn ang="0">
                  <a:pos x="224" y="44"/>
                </a:cxn>
                <a:cxn ang="0">
                  <a:pos x="236" y="38"/>
                </a:cxn>
                <a:cxn ang="0">
                  <a:pos x="256" y="40"/>
                </a:cxn>
                <a:cxn ang="0">
                  <a:pos x="278" y="36"/>
                </a:cxn>
                <a:cxn ang="0">
                  <a:pos x="308" y="36"/>
                </a:cxn>
                <a:cxn ang="0">
                  <a:pos x="358" y="24"/>
                </a:cxn>
                <a:cxn ang="0">
                  <a:pos x="398" y="16"/>
                </a:cxn>
                <a:cxn ang="0">
                  <a:pos x="420" y="8"/>
                </a:cxn>
                <a:cxn ang="0">
                  <a:pos x="386" y="4"/>
                </a:cxn>
                <a:cxn ang="0">
                  <a:pos x="358" y="0"/>
                </a:cxn>
                <a:cxn ang="0">
                  <a:pos x="306" y="6"/>
                </a:cxn>
              </a:cxnLst>
              <a:rect l="0" t="0" r="r" b="b"/>
              <a:pathLst>
                <a:path w="420" h="62">
                  <a:moveTo>
                    <a:pt x="306" y="6"/>
                  </a:moveTo>
                  <a:lnTo>
                    <a:pt x="306" y="6"/>
                  </a:lnTo>
                  <a:lnTo>
                    <a:pt x="292" y="4"/>
                  </a:lnTo>
                  <a:lnTo>
                    <a:pt x="278" y="6"/>
                  </a:lnTo>
                  <a:lnTo>
                    <a:pt x="278" y="6"/>
                  </a:lnTo>
                  <a:lnTo>
                    <a:pt x="272" y="6"/>
                  </a:lnTo>
                  <a:lnTo>
                    <a:pt x="266" y="6"/>
                  </a:lnTo>
                  <a:lnTo>
                    <a:pt x="260" y="4"/>
                  </a:lnTo>
                  <a:lnTo>
                    <a:pt x="254" y="4"/>
                  </a:lnTo>
                  <a:lnTo>
                    <a:pt x="254" y="4"/>
                  </a:lnTo>
                  <a:lnTo>
                    <a:pt x="238" y="4"/>
                  </a:lnTo>
                  <a:lnTo>
                    <a:pt x="220" y="6"/>
                  </a:lnTo>
                  <a:lnTo>
                    <a:pt x="220" y="6"/>
                  </a:lnTo>
                  <a:lnTo>
                    <a:pt x="212" y="6"/>
                  </a:lnTo>
                  <a:lnTo>
                    <a:pt x="204" y="6"/>
                  </a:lnTo>
                  <a:lnTo>
                    <a:pt x="198" y="6"/>
                  </a:lnTo>
                  <a:lnTo>
                    <a:pt x="192" y="6"/>
                  </a:lnTo>
                  <a:lnTo>
                    <a:pt x="192" y="6"/>
                  </a:lnTo>
                  <a:lnTo>
                    <a:pt x="180" y="6"/>
                  </a:lnTo>
                  <a:lnTo>
                    <a:pt x="170" y="8"/>
                  </a:lnTo>
                  <a:lnTo>
                    <a:pt x="170" y="8"/>
                  </a:lnTo>
                  <a:lnTo>
                    <a:pt x="164" y="8"/>
                  </a:lnTo>
                  <a:lnTo>
                    <a:pt x="160" y="6"/>
                  </a:lnTo>
                  <a:lnTo>
                    <a:pt x="154" y="6"/>
                  </a:lnTo>
                  <a:lnTo>
                    <a:pt x="150" y="6"/>
                  </a:lnTo>
                  <a:lnTo>
                    <a:pt x="150" y="6"/>
                  </a:lnTo>
                  <a:lnTo>
                    <a:pt x="140" y="6"/>
                  </a:lnTo>
                  <a:lnTo>
                    <a:pt x="134" y="6"/>
                  </a:lnTo>
                  <a:lnTo>
                    <a:pt x="132" y="8"/>
                  </a:lnTo>
                  <a:lnTo>
                    <a:pt x="132" y="8"/>
                  </a:lnTo>
                  <a:lnTo>
                    <a:pt x="126" y="8"/>
                  </a:lnTo>
                  <a:lnTo>
                    <a:pt x="118" y="10"/>
                  </a:lnTo>
                  <a:lnTo>
                    <a:pt x="108" y="12"/>
                  </a:lnTo>
                  <a:lnTo>
                    <a:pt x="102" y="14"/>
                  </a:lnTo>
                  <a:lnTo>
                    <a:pt x="102" y="14"/>
                  </a:lnTo>
                  <a:lnTo>
                    <a:pt x="100" y="16"/>
                  </a:lnTo>
                  <a:lnTo>
                    <a:pt x="102" y="16"/>
                  </a:lnTo>
                  <a:lnTo>
                    <a:pt x="110" y="16"/>
                  </a:lnTo>
                  <a:lnTo>
                    <a:pt x="118" y="14"/>
                  </a:lnTo>
                  <a:lnTo>
                    <a:pt x="126" y="14"/>
                  </a:lnTo>
                  <a:lnTo>
                    <a:pt x="126" y="14"/>
                  </a:lnTo>
                  <a:lnTo>
                    <a:pt x="130" y="16"/>
                  </a:lnTo>
                  <a:lnTo>
                    <a:pt x="134" y="14"/>
                  </a:lnTo>
                  <a:lnTo>
                    <a:pt x="142" y="12"/>
                  </a:lnTo>
                  <a:lnTo>
                    <a:pt x="142" y="12"/>
                  </a:lnTo>
                  <a:lnTo>
                    <a:pt x="148" y="14"/>
                  </a:lnTo>
                  <a:lnTo>
                    <a:pt x="148" y="14"/>
                  </a:lnTo>
                  <a:lnTo>
                    <a:pt x="150" y="12"/>
                  </a:lnTo>
                  <a:lnTo>
                    <a:pt x="150" y="12"/>
                  </a:lnTo>
                  <a:lnTo>
                    <a:pt x="158" y="12"/>
                  </a:lnTo>
                  <a:lnTo>
                    <a:pt x="168" y="14"/>
                  </a:lnTo>
                  <a:lnTo>
                    <a:pt x="168" y="14"/>
                  </a:lnTo>
                  <a:lnTo>
                    <a:pt x="180" y="14"/>
                  </a:lnTo>
                  <a:lnTo>
                    <a:pt x="184" y="14"/>
                  </a:lnTo>
                  <a:lnTo>
                    <a:pt x="184" y="14"/>
                  </a:lnTo>
                  <a:lnTo>
                    <a:pt x="184" y="14"/>
                  </a:lnTo>
                  <a:lnTo>
                    <a:pt x="174" y="16"/>
                  </a:lnTo>
                  <a:lnTo>
                    <a:pt x="162" y="16"/>
                  </a:lnTo>
                  <a:lnTo>
                    <a:pt x="162" y="16"/>
                  </a:lnTo>
                  <a:lnTo>
                    <a:pt x="156" y="16"/>
                  </a:lnTo>
                  <a:lnTo>
                    <a:pt x="150" y="18"/>
                  </a:lnTo>
                  <a:lnTo>
                    <a:pt x="146" y="20"/>
                  </a:lnTo>
                  <a:lnTo>
                    <a:pt x="138" y="20"/>
                  </a:lnTo>
                  <a:lnTo>
                    <a:pt x="138" y="20"/>
                  </a:lnTo>
                  <a:lnTo>
                    <a:pt x="136" y="20"/>
                  </a:lnTo>
                  <a:lnTo>
                    <a:pt x="134" y="22"/>
                  </a:lnTo>
                  <a:lnTo>
                    <a:pt x="134" y="26"/>
                  </a:lnTo>
                  <a:lnTo>
                    <a:pt x="134" y="30"/>
                  </a:lnTo>
                  <a:lnTo>
                    <a:pt x="134" y="32"/>
                  </a:lnTo>
                  <a:lnTo>
                    <a:pt x="134" y="30"/>
                  </a:lnTo>
                  <a:lnTo>
                    <a:pt x="134" y="30"/>
                  </a:lnTo>
                  <a:lnTo>
                    <a:pt x="130" y="30"/>
                  </a:lnTo>
                  <a:lnTo>
                    <a:pt x="126" y="30"/>
                  </a:lnTo>
                  <a:lnTo>
                    <a:pt x="124" y="28"/>
                  </a:lnTo>
                  <a:lnTo>
                    <a:pt x="124" y="26"/>
                  </a:lnTo>
                  <a:lnTo>
                    <a:pt x="124" y="26"/>
                  </a:lnTo>
                  <a:lnTo>
                    <a:pt x="124" y="26"/>
                  </a:lnTo>
                  <a:lnTo>
                    <a:pt x="122" y="26"/>
                  </a:lnTo>
                  <a:lnTo>
                    <a:pt x="116" y="26"/>
                  </a:lnTo>
                  <a:lnTo>
                    <a:pt x="104" y="26"/>
                  </a:lnTo>
                  <a:lnTo>
                    <a:pt x="104" y="26"/>
                  </a:lnTo>
                  <a:lnTo>
                    <a:pt x="94" y="28"/>
                  </a:lnTo>
                  <a:lnTo>
                    <a:pt x="96" y="30"/>
                  </a:lnTo>
                  <a:lnTo>
                    <a:pt x="96" y="30"/>
                  </a:lnTo>
                  <a:lnTo>
                    <a:pt x="94" y="32"/>
                  </a:lnTo>
                  <a:lnTo>
                    <a:pt x="76" y="32"/>
                  </a:lnTo>
                  <a:lnTo>
                    <a:pt x="76" y="32"/>
                  </a:lnTo>
                  <a:lnTo>
                    <a:pt x="68" y="34"/>
                  </a:lnTo>
                  <a:lnTo>
                    <a:pt x="62" y="36"/>
                  </a:lnTo>
                  <a:lnTo>
                    <a:pt x="60" y="38"/>
                  </a:lnTo>
                  <a:lnTo>
                    <a:pt x="62" y="40"/>
                  </a:lnTo>
                  <a:lnTo>
                    <a:pt x="62" y="40"/>
                  </a:lnTo>
                  <a:lnTo>
                    <a:pt x="68" y="40"/>
                  </a:lnTo>
                  <a:lnTo>
                    <a:pt x="74" y="40"/>
                  </a:lnTo>
                  <a:lnTo>
                    <a:pt x="88" y="38"/>
                  </a:lnTo>
                  <a:lnTo>
                    <a:pt x="88" y="38"/>
                  </a:lnTo>
                  <a:lnTo>
                    <a:pt x="90" y="40"/>
                  </a:lnTo>
                  <a:lnTo>
                    <a:pt x="86" y="40"/>
                  </a:lnTo>
                  <a:lnTo>
                    <a:pt x="68" y="42"/>
                  </a:lnTo>
                  <a:lnTo>
                    <a:pt x="68" y="42"/>
                  </a:lnTo>
                  <a:lnTo>
                    <a:pt x="68" y="42"/>
                  </a:lnTo>
                  <a:lnTo>
                    <a:pt x="68" y="42"/>
                  </a:lnTo>
                  <a:lnTo>
                    <a:pt x="76" y="44"/>
                  </a:lnTo>
                  <a:lnTo>
                    <a:pt x="84" y="46"/>
                  </a:lnTo>
                  <a:lnTo>
                    <a:pt x="84" y="46"/>
                  </a:lnTo>
                  <a:lnTo>
                    <a:pt x="84" y="46"/>
                  </a:lnTo>
                  <a:lnTo>
                    <a:pt x="84" y="46"/>
                  </a:lnTo>
                  <a:lnTo>
                    <a:pt x="74" y="46"/>
                  </a:lnTo>
                  <a:lnTo>
                    <a:pt x="62" y="44"/>
                  </a:lnTo>
                  <a:lnTo>
                    <a:pt x="62" y="44"/>
                  </a:lnTo>
                  <a:lnTo>
                    <a:pt x="48" y="42"/>
                  </a:lnTo>
                  <a:lnTo>
                    <a:pt x="36" y="44"/>
                  </a:lnTo>
                  <a:lnTo>
                    <a:pt x="36" y="44"/>
                  </a:lnTo>
                  <a:lnTo>
                    <a:pt x="32" y="44"/>
                  </a:lnTo>
                  <a:lnTo>
                    <a:pt x="30" y="46"/>
                  </a:lnTo>
                  <a:lnTo>
                    <a:pt x="30" y="48"/>
                  </a:lnTo>
                  <a:lnTo>
                    <a:pt x="28" y="48"/>
                  </a:lnTo>
                  <a:lnTo>
                    <a:pt x="28" y="48"/>
                  </a:lnTo>
                  <a:lnTo>
                    <a:pt x="18" y="50"/>
                  </a:lnTo>
                  <a:lnTo>
                    <a:pt x="4" y="52"/>
                  </a:lnTo>
                  <a:lnTo>
                    <a:pt x="4" y="52"/>
                  </a:lnTo>
                  <a:lnTo>
                    <a:pt x="0" y="54"/>
                  </a:lnTo>
                  <a:lnTo>
                    <a:pt x="0" y="56"/>
                  </a:lnTo>
                  <a:lnTo>
                    <a:pt x="8" y="58"/>
                  </a:lnTo>
                  <a:lnTo>
                    <a:pt x="8" y="58"/>
                  </a:lnTo>
                  <a:lnTo>
                    <a:pt x="18" y="58"/>
                  </a:lnTo>
                  <a:lnTo>
                    <a:pt x="22" y="58"/>
                  </a:lnTo>
                  <a:lnTo>
                    <a:pt x="28" y="56"/>
                  </a:lnTo>
                  <a:lnTo>
                    <a:pt x="34" y="58"/>
                  </a:lnTo>
                  <a:lnTo>
                    <a:pt x="34" y="58"/>
                  </a:lnTo>
                  <a:lnTo>
                    <a:pt x="50" y="62"/>
                  </a:lnTo>
                  <a:lnTo>
                    <a:pt x="56" y="62"/>
                  </a:lnTo>
                  <a:lnTo>
                    <a:pt x="62" y="62"/>
                  </a:lnTo>
                  <a:lnTo>
                    <a:pt x="62" y="62"/>
                  </a:lnTo>
                  <a:lnTo>
                    <a:pt x="68" y="60"/>
                  </a:lnTo>
                  <a:lnTo>
                    <a:pt x="72" y="58"/>
                  </a:lnTo>
                  <a:lnTo>
                    <a:pt x="76" y="56"/>
                  </a:lnTo>
                  <a:lnTo>
                    <a:pt x="80" y="56"/>
                  </a:lnTo>
                  <a:lnTo>
                    <a:pt x="80" y="56"/>
                  </a:lnTo>
                  <a:lnTo>
                    <a:pt x="92" y="58"/>
                  </a:lnTo>
                  <a:lnTo>
                    <a:pt x="98" y="60"/>
                  </a:lnTo>
                  <a:lnTo>
                    <a:pt x="102" y="60"/>
                  </a:lnTo>
                  <a:lnTo>
                    <a:pt x="102" y="60"/>
                  </a:lnTo>
                  <a:lnTo>
                    <a:pt x="106" y="58"/>
                  </a:lnTo>
                  <a:lnTo>
                    <a:pt x="112" y="60"/>
                  </a:lnTo>
                  <a:lnTo>
                    <a:pt x="116" y="62"/>
                  </a:lnTo>
                  <a:lnTo>
                    <a:pt x="122" y="62"/>
                  </a:lnTo>
                  <a:lnTo>
                    <a:pt x="122" y="62"/>
                  </a:lnTo>
                  <a:lnTo>
                    <a:pt x="128" y="60"/>
                  </a:lnTo>
                  <a:lnTo>
                    <a:pt x="132" y="58"/>
                  </a:lnTo>
                  <a:lnTo>
                    <a:pt x="136" y="56"/>
                  </a:lnTo>
                  <a:lnTo>
                    <a:pt x="142" y="56"/>
                  </a:lnTo>
                  <a:lnTo>
                    <a:pt x="142" y="56"/>
                  </a:lnTo>
                  <a:lnTo>
                    <a:pt x="154" y="56"/>
                  </a:lnTo>
                  <a:lnTo>
                    <a:pt x="160" y="56"/>
                  </a:lnTo>
                  <a:lnTo>
                    <a:pt x="160" y="54"/>
                  </a:lnTo>
                  <a:lnTo>
                    <a:pt x="158" y="52"/>
                  </a:lnTo>
                  <a:lnTo>
                    <a:pt x="158" y="52"/>
                  </a:lnTo>
                  <a:lnTo>
                    <a:pt x="150" y="46"/>
                  </a:lnTo>
                  <a:lnTo>
                    <a:pt x="152" y="46"/>
                  </a:lnTo>
                  <a:lnTo>
                    <a:pt x="158" y="46"/>
                  </a:lnTo>
                  <a:lnTo>
                    <a:pt x="158" y="46"/>
                  </a:lnTo>
                  <a:lnTo>
                    <a:pt x="172" y="48"/>
                  </a:lnTo>
                  <a:lnTo>
                    <a:pt x="176" y="46"/>
                  </a:lnTo>
                  <a:lnTo>
                    <a:pt x="174" y="42"/>
                  </a:lnTo>
                  <a:lnTo>
                    <a:pt x="174" y="42"/>
                  </a:lnTo>
                  <a:lnTo>
                    <a:pt x="172" y="38"/>
                  </a:lnTo>
                  <a:lnTo>
                    <a:pt x="178" y="40"/>
                  </a:lnTo>
                  <a:lnTo>
                    <a:pt x="178" y="40"/>
                  </a:lnTo>
                  <a:lnTo>
                    <a:pt x="186" y="42"/>
                  </a:lnTo>
                  <a:lnTo>
                    <a:pt x="190" y="40"/>
                  </a:lnTo>
                  <a:lnTo>
                    <a:pt x="194" y="40"/>
                  </a:lnTo>
                  <a:lnTo>
                    <a:pt x="198" y="40"/>
                  </a:lnTo>
                  <a:lnTo>
                    <a:pt x="198" y="40"/>
                  </a:lnTo>
                  <a:lnTo>
                    <a:pt x="214" y="42"/>
                  </a:lnTo>
                  <a:lnTo>
                    <a:pt x="224" y="44"/>
                  </a:lnTo>
                  <a:lnTo>
                    <a:pt x="228" y="42"/>
                  </a:lnTo>
                  <a:lnTo>
                    <a:pt x="230" y="40"/>
                  </a:lnTo>
                  <a:lnTo>
                    <a:pt x="230" y="40"/>
                  </a:lnTo>
                  <a:lnTo>
                    <a:pt x="236" y="38"/>
                  </a:lnTo>
                  <a:lnTo>
                    <a:pt x="240" y="36"/>
                  </a:lnTo>
                  <a:lnTo>
                    <a:pt x="248" y="38"/>
                  </a:lnTo>
                  <a:lnTo>
                    <a:pt x="248" y="38"/>
                  </a:lnTo>
                  <a:lnTo>
                    <a:pt x="256" y="40"/>
                  </a:lnTo>
                  <a:lnTo>
                    <a:pt x="262" y="40"/>
                  </a:lnTo>
                  <a:lnTo>
                    <a:pt x="268" y="38"/>
                  </a:lnTo>
                  <a:lnTo>
                    <a:pt x="268" y="38"/>
                  </a:lnTo>
                  <a:lnTo>
                    <a:pt x="278" y="36"/>
                  </a:lnTo>
                  <a:lnTo>
                    <a:pt x="284" y="38"/>
                  </a:lnTo>
                  <a:lnTo>
                    <a:pt x="294" y="38"/>
                  </a:lnTo>
                  <a:lnTo>
                    <a:pt x="308" y="36"/>
                  </a:lnTo>
                  <a:lnTo>
                    <a:pt x="308" y="36"/>
                  </a:lnTo>
                  <a:lnTo>
                    <a:pt x="324" y="32"/>
                  </a:lnTo>
                  <a:lnTo>
                    <a:pt x="336" y="30"/>
                  </a:lnTo>
                  <a:lnTo>
                    <a:pt x="346" y="28"/>
                  </a:lnTo>
                  <a:lnTo>
                    <a:pt x="358" y="24"/>
                  </a:lnTo>
                  <a:lnTo>
                    <a:pt x="358" y="24"/>
                  </a:lnTo>
                  <a:lnTo>
                    <a:pt x="370" y="20"/>
                  </a:lnTo>
                  <a:lnTo>
                    <a:pt x="380" y="18"/>
                  </a:lnTo>
                  <a:lnTo>
                    <a:pt x="398" y="16"/>
                  </a:lnTo>
                  <a:lnTo>
                    <a:pt x="398" y="16"/>
                  </a:lnTo>
                  <a:lnTo>
                    <a:pt x="408" y="14"/>
                  </a:lnTo>
                  <a:lnTo>
                    <a:pt x="418" y="10"/>
                  </a:lnTo>
                  <a:lnTo>
                    <a:pt x="420" y="8"/>
                  </a:lnTo>
                  <a:lnTo>
                    <a:pt x="418" y="6"/>
                  </a:lnTo>
                  <a:lnTo>
                    <a:pt x="404" y="6"/>
                  </a:lnTo>
                  <a:lnTo>
                    <a:pt x="404" y="6"/>
                  </a:lnTo>
                  <a:lnTo>
                    <a:pt x="386" y="4"/>
                  </a:lnTo>
                  <a:lnTo>
                    <a:pt x="378" y="2"/>
                  </a:lnTo>
                  <a:lnTo>
                    <a:pt x="372" y="0"/>
                  </a:lnTo>
                  <a:lnTo>
                    <a:pt x="358" y="0"/>
                  </a:lnTo>
                  <a:lnTo>
                    <a:pt x="358" y="0"/>
                  </a:lnTo>
                  <a:lnTo>
                    <a:pt x="344" y="2"/>
                  </a:lnTo>
                  <a:lnTo>
                    <a:pt x="330" y="6"/>
                  </a:lnTo>
                  <a:lnTo>
                    <a:pt x="320" y="6"/>
                  </a:lnTo>
                  <a:lnTo>
                    <a:pt x="306" y="6"/>
                  </a:lnTo>
                  <a:lnTo>
                    <a:pt x="306" y="6"/>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19"/>
            <p:cNvSpPr>
              <a:spLocks/>
            </p:cNvSpPr>
            <p:nvPr/>
          </p:nvSpPr>
          <p:spPr bwMode="auto">
            <a:xfrm>
              <a:off x="2860675" y="1817688"/>
              <a:ext cx="60325" cy="22225"/>
            </a:xfrm>
            <a:custGeom>
              <a:avLst/>
              <a:gdLst/>
              <a:ahLst/>
              <a:cxnLst>
                <a:cxn ang="0">
                  <a:pos x="32" y="2"/>
                </a:cxn>
                <a:cxn ang="0">
                  <a:pos x="32" y="2"/>
                </a:cxn>
                <a:cxn ang="0">
                  <a:pos x="38" y="4"/>
                </a:cxn>
                <a:cxn ang="0">
                  <a:pos x="38" y="6"/>
                </a:cxn>
                <a:cxn ang="0">
                  <a:pos x="38" y="8"/>
                </a:cxn>
                <a:cxn ang="0">
                  <a:pos x="36" y="10"/>
                </a:cxn>
                <a:cxn ang="0">
                  <a:pos x="36" y="10"/>
                </a:cxn>
                <a:cxn ang="0">
                  <a:pos x="26" y="12"/>
                </a:cxn>
                <a:cxn ang="0">
                  <a:pos x="14" y="14"/>
                </a:cxn>
                <a:cxn ang="0">
                  <a:pos x="14" y="14"/>
                </a:cxn>
                <a:cxn ang="0">
                  <a:pos x="6" y="12"/>
                </a:cxn>
                <a:cxn ang="0">
                  <a:pos x="0" y="12"/>
                </a:cxn>
                <a:cxn ang="0">
                  <a:pos x="0" y="10"/>
                </a:cxn>
                <a:cxn ang="0">
                  <a:pos x="4" y="8"/>
                </a:cxn>
                <a:cxn ang="0">
                  <a:pos x="4" y="8"/>
                </a:cxn>
                <a:cxn ang="0">
                  <a:pos x="22" y="8"/>
                </a:cxn>
                <a:cxn ang="0">
                  <a:pos x="26" y="6"/>
                </a:cxn>
                <a:cxn ang="0">
                  <a:pos x="24" y="6"/>
                </a:cxn>
                <a:cxn ang="0">
                  <a:pos x="24" y="6"/>
                </a:cxn>
                <a:cxn ang="0">
                  <a:pos x="14" y="6"/>
                </a:cxn>
                <a:cxn ang="0">
                  <a:pos x="12" y="6"/>
                </a:cxn>
                <a:cxn ang="0">
                  <a:pos x="12" y="6"/>
                </a:cxn>
                <a:cxn ang="0">
                  <a:pos x="12" y="6"/>
                </a:cxn>
                <a:cxn ang="0">
                  <a:pos x="18" y="2"/>
                </a:cxn>
                <a:cxn ang="0">
                  <a:pos x="24" y="0"/>
                </a:cxn>
                <a:cxn ang="0">
                  <a:pos x="32" y="2"/>
                </a:cxn>
                <a:cxn ang="0">
                  <a:pos x="32" y="2"/>
                </a:cxn>
              </a:cxnLst>
              <a:rect l="0" t="0" r="r" b="b"/>
              <a:pathLst>
                <a:path w="38" h="14">
                  <a:moveTo>
                    <a:pt x="32" y="2"/>
                  </a:moveTo>
                  <a:lnTo>
                    <a:pt x="32" y="2"/>
                  </a:lnTo>
                  <a:lnTo>
                    <a:pt x="38" y="4"/>
                  </a:lnTo>
                  <a:lnTo>
                    <a:pt x="38" y="6"/>
                  </a:lnTo>
                  <a:lnTo>
                    <a:pt x="38" y="8"/>
                  </a:lnTo>
                  <a:lnTo>
                    <a:pt x="36" y="10"/>
                  </a:lnTo>
                  <a:lnTo>
                    <a:pt x="36" y="10"/>
                  </a:lnTo>
                  <a:lnTo>
                    <a:pt x="26" y="12"/>
                  </a:lnTo>
                  <a:lnTo>
                    <a:pt x="14" y="14"/>
                  </a:lnTo>
                  <a:lnTo>
                    <a:pt x="14" y="14"/>
                  </a:lnTo>
                  <a:lnTo>
                    <a:pt x="6" y="12"/>
                  </a:lnTo>
                  <a:lnTo>
                    <a:pt x="0" y="12"/>
                  </a:lnTo>
                  <a:lnTo>
                    <a:pt x="0" y="10"/>
                  </a:lnTo>
                  <a:lnTo>
                    <a:pt x="4" y="8"/>
                  </a:lnTo>
                  <a:lnTo>
                    <a:pt x="4" y="8"/>
                  </a:lnTo>
                  <a:lnTo>
                    <a:pt x="22" y="8"/>
                  </a:lnTo>
                  <a:lnTo>
                    <a:pt x="26" y="6"/>
                  </a:lnTo>
                  <a:lnTo>
                    <a:pt x="24" y="6"/>
                  </a:lnTo>
                  <a:lnTo>
                    <a:pt x="24" y="6"/>
                  </a:lnTo>
                  <a:lnTo>
                    <a:pt x="14" y="6"/>
                  </a:lnTo>
                  <a:lnTo>
                    <a:pt x="12" y="6"/>
                  </a:lnTo>
                  <a:lnTo>
                    <a:pt x="12" y="6"/>
                  </a:lnTo>
                  <a:lnTo>
                    <a:pt x="12" y="6"/>
                  </a:lnTo>
                  <a:lnTo>
                    <a:pt x="18" y="2"/>
                  </a:lnTo>
                  <a:lnTo>
                    <a:pt x="24" y="0"/>
                  </a:lnTo>
                  <a:lnTo>
                    <a:pt x="32" y="2"/>
                  </a:lnTo>
                  <a:lnTo>
                    <a:pt x="32" y="2"/>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20"/>
            <p:cNvSpPr>
              <a:spLocks/>
            </p:cNvSpPr>
            <p:nvPr/>
          </p:nvSpPr>
          <p:spPr bwMode="auto">
            <a:xfrm>
              <a:off x="2714625" y="1779588"/>
              <a:ext cx="174625" cy="47625"/>
            </a:xfrm>
            <a:custGeom>
              <a:avLst/>
              <a:gdLst/>
              <a:ahLst/>
              <a:cxnLst>
                <a:cxn ang="0">
                  <a:pos x="78" y="28"/>
                </a:cxn>
                <a:cxn ang="0">
                  <a:pos x="66" y="28"/>
                </a:cxn>
                <a:cxn ang="0">
                  <a:pos x="60" y="26"/>
                </a:cxn>
                <a:cxn ang="0">
                  <a:pos x="54" y="28"/>
                </a:cxn>
                <a:cxn ang="0">
                  <a:pos x="46" y="30"/>
                </a:cxn>
                <a:cxn ang="0">
                  <a:pos x="44" y="26"/>
                </a:cxn>
                <a:cxn ang="0">
                  <a:pos x="40" y="22"/>
                </a:cxn>
                <a:cxn ang="0">
                  <a:pos x="26" y="26"/>
                </a:cxn>
                <a:cxn ang="0">
                  <a:pos x="18" y="22"/>
                </a:cxn>
                <a:cxn ang="0">
                  <a:pos x="16" y="18"/>
                </a:cxn>
                <a:cxn ang="0">
                  <a:pos x="20" y="16"/>
                </a:cxn>
                <a:cxn ang="0">
                  <a:pos x="18" y="14"/>
                </a:cxn>
                <a:cxn ang="0">
                  <a:pos x="4" y="10"/>
                </a:cxn>
                <a:cxn ang="0">
                  <a:pos x="6" y="8"/>
                </a:cxn>
                <a:cxn ang="0">
                  <a:pos x="22" y="8"/>
                </a:cxn>
                <a:cxn ang="0">
                  <a:pos x="32" y="8"/>
                </a:cxn>
                <a:cxn ang="0">
                  <a:pos x="38" y="14"/>
                </a:cxn>
                <a:cxn ang="0">
                  <a:pos x="38" y="16"/>
                </a:cxn>
                <a:cxn ang="0">
                  <a:pos x="38" y="8"/>
                </a:cxn>
                <a:cxn ang="0">
                  <a:pos x="44" y="2"/>
                </a:cxn>
                <a:cxn ang="0">
                  <a:pos x="62" y="0"/>
                </a:cxn>
                <a:cxn ang="0">
                  <a:pos x="66" y="0"/>
                </a:cxn>
                <a:cxn ang="0">
                  <a:pos x="66" y="2"/>
                </a:cxn>
                <a:cxn ang="0">
                  <a:pos x="60" y="16"/>
                </a:cxn>
                <a:cxn ang="0">
                  <a:pos x="62" y="14"/>
                </a:cxn>
                <a:cxn ang="0">
                  <a:pos x="74" y="6"/>
                </a:cxn>
                <a:cxn ang="0">
                  <a:pos x="80" y="4"/>
                </a:cxn>
                <a:cxn ang="0">
                  <a:pos x="110" y="6"/>
                </a:cxn>
                <a:cxn ang="0">
                  <a:pos x="110" y="8"/>
                </a:cxn>
                <a:cxn ang="0">
                  <a:pos x="102" y="12"/>
                </a:cxn>
                <a:cxn ang="0">
                  <a:pos x="90" y="14"/>
                </a:cxn>
                <a:cxn ang="0">
                  <a:pos x="88" y="16"/>
                </a:cxn>
                <a:cxn ang="0">
                  <a:pos x="78" y="28"/>
                </a:cxn>
              </a:cxnLst>
              <a:rect l="0" t="0" r="r" b="b"/>
              <a:pathLst>
                <a:path w="110" h="30">
                  <a:moveTo>
                    <a:pt x="78" y="28"/>
                  </a:moveTo>
                  <a:lnTo>
                    <a:pt x="78" y="28"/>
                  </a:lnTo>
                  <a:lnTo>
                    <a:pt x="70" y="30"/>
                  </a:lnTo>
                  <a:lnTo>
                    <a:pt x="66" y="28"/>
                  </a:lnTo>
                  <a:lnTo>
                    <a:pt x="64" y="26"/>
                  </a:lnTo>
                  <a:lnTo>
                    <a:pt x="60" y="26"/>
                  </a:lnTo>
                  <a:lnTo>
                    <a:pt x="60" y="26"/>
                  </a:lnTo>
                  <a:lnTo>
                    <a:pt x="54" y="28"/>
                  </a:lnTo>
                  <a:lnTo>
                    <a:pt x="48" y="30"/>
                  </a:lnTo>
                  <a:lnTo>
                    <a:pt x="46" y="30"/>
                  </a:lnTo>
                  <a:lnTo>
                    <a:pt x="44" y="26"/>
                  </a:lnTo>
                  <a:lnTo>
                    <a:pt x="44" y="26"/>
                  </a:lnTo>
                  <a:lnTo>
                    <a:pt x="42" y="24"/>
                  </a:lnTo>
                  <a:lnTo>
                    <a:pt x="40" y="22"/>
                  </a:lnTo>
                  <a:lnTo>
                    <a:pt x="34" y="24"/>
                  </a:lnTo>
                  <a:lnTo>
                    <a:pt x="26" y="26"/>
                  </a:lnTo>
                  <a:lnTo>
                    <a:pt x="22" y="24"/>
                  </a:lnTo>
                  <a:lnTo>
                    <a:pt x="18" y="22"/>
                  </a:lnTo>
                  <a:lnTo>
                    <a:pt x="18" y="22"/>
                  </a:lnTo>
                  <a:lnTo>
                    <a:pt x="16" y="18"/>
                  </a:lnTo>
                  <a:lnTo>
                    <a:pt x="18" y="16"/>
                  </a:lnTo>
                  <a:lnTo>
                    <a:pt x="20" y="16"/>
                  </a:lnTo>
                  <a:lnTo>
                    <a:pt x="18" y="14"/>
                  </a:lnTo>
                  <a:lnTo>
                    <a:pt x="18" y="14"/>
                  </a:lnTo>
                  <a:lnTo>
                    <a:pt x="12" y="12"/>
                  </a:lnTo>
                  <a:lnTo>
                    <a:pt x="4" y="10"/>
                  </a:lnTo>
                  <a:lnTo>
                    <a:pt x="0" y="8"/>
                  </a:lnTo>
                  <a:lnTo>
                    <a:pt x="6" y="8"/>
                  </a:lnTo>
                  <a:lnTo>
                    <a:pt x="6" y="8"/>
                  </a:lnTo>
                  <a:lnTo>
                    <a:pt x="22" y="8"/>
                  </a:lnTo>
                  <a:lnTo>
                    <a:pt x="32" y="8"/>
                  </a:lnTo>
                  <a:lnTo>
                    <a:pt x="32" y="8"/>
                  </a:lnTo>
                  <a:lnTo>
                    <a:pt x="36" y="10"/>
                  </a:lnTo>
                  <a:lnTo>
                    <a:pt x="38" y="14"/>
                  </a:lnTo>
                  <a:lnTo>
                    <a:pt x="38" y="16"/>
                  </a:lnTo>
                  <a:lnTo>
                    <a:pt x="38" y="16"/>
                  </a:lnTo>
                  <a:lnTo>
                    <a:pt x="38" y="16"/>
                  </a:lnTo>
                  <a:lnTo>
                    <a:pt x="38" y="8"/>
                  </a:lnTo>
                  <a:lnTo>
                    <a:pt x="40" y="4"/>
                  </a:lnTo>
                  <a:lnTo>
                    <a:pt x="44" y="2"/>
                  </a:lnTo>
                  <a:lnTo>
                    <a:pt x="44" y="2"/>
                  </a:lnTo>
                  <a:lnTo>
                    <a:pt x="62" y="0"/>
                  </a:lnTo>
                  <a:lnTo>
                    <a:pt x="66" y="0"/>
                  </a:lnTo>
                  <a:lnTo>
                    <a:pt x="66" y="0"/>
                  </a:lnTo>
                  <a:lnTo>
                    <a:pt x="66" y="2"/>
                  </a:lnTo>
                  <a:lnTo>
                    <a:pt x="66" y="2"/>
                  </a:lnTo>
                  <a:lnTo>
                    <a:pt x="60" y="12"/>
                  </a:lnTo>
                  <a:lnTo>
                    <a:pt x="60" y="16"/>
                  </a:lnTo>
                  <a:lnTo>
                    <a:pt x="62" y="14"/>
                  </a:lnTo>
                  <a:lnTo>
                    <a:pt x="62" y="14"/>
                  </a:lnTo>
                  <a:lnTo>
                    <a:pt x="68" y="8"/>
                  </a:lnTo>
                  <a:lnTo>
                    <a:pt x="74" y="6"/>
                  </a:lnTo>
                  <a:lnTo>
                    <a:pt x="80" y="4"/>
                  </a:lnTo>
                  <a:lnTo>
                    <a:pt x="80" y="4"/>
                  </a:lnTo>
                  <a:lnTo>
                    <a:pt x="102" y="4"/>
                  </a:lnTo>
                  <a:lnTo>
                    <a:pt x="110" y="6"/>
                  </a:lnTo>
                  <a:lnTo>
                    <a:pt x="110" y="6"/>
                  </a:lnTo>
                  <a:lnTo>
                    <a:pt x="110" y="8"/>
                  </a:lnTo>
                  <a:lnTo>
                    <a:pt x="110" y="8"/>
                  </a:lnTo>
                  <a:lnTo>
                    <a:pt x="102" y="12"/>
                  </a:lnTo>
                  <a:lnTo>
                    <a:pt x="96" y="12"/>
                  </a:lnTo>
                  <a:lnTo>
                    <a:pt x="90" y="14"/>
                  </a:lnTo>
                  <a:lnTo>
                    <a:pt x="88" y="16"/>
                  </a:lnTo>
                  <a:lnTo>
                    <a:pt x="88" y="16"/>
                  </a:lnTo>
                  <a:lnTo>
                    <a:pt x="82" y="24"/>
                  </a:lnTo>
                  <a:lnTo>
                    <a:pt x="78" y="28"/>
                  </a:lnTo>
                  <a:lnTo>
                    <a:pt x="78" y="28"/>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21"/>
            <p:cNvSpPr>
              <a:spLocks/>
            </p:cNvSpPr>
            <p:nvPr/>
          </p:nvSpPr>
          <p:spPr bwMode="auto">
            <a:xfrm>
              <a:off x="2898775" y="1763713"/>
              <a:ext cx="53975" cy="19050"/>
            </a:xfrm>
            <a:custGeom>
              <a:avLst/>
              <a:gdLst/>
              <a:ahLst/>
              <a:cxnLst>
                <a:cxn ang="0">
                  <a:pos x="4" y="10"/>
                </a:cxn>
                <a:cxn ang="0">
                  <a:pos x="4" y="10"/>
                </a:cxn>
                <a:cxn ang="0">
                  <a:pos x="12" y="4"/>
                </a:cxn>
                <a:cxn ang="0">
                  <a:pos x="22" y="0"/>
                </a:cxn>
                <a:cxn ang="0">
                  <a:pos x="30" y="0"/>
                </a:cxn>
                <a:cxn ang="0">
                  <a:pos x="32" y="0"/>
                </a:cxn>
                <a:cxn ang="0">
                  <a:pos x="32" y="0"/>
                </a:cxn>
                <a:cxn ang="0">
                  <a:pos x="32" y="0"/>
                </a:cxn>
                <a:cxn ang="0">
                  <a:pos x="32" y="2"/>
                </a:cxn>
                <a:cxn ang="0">
                  <a:pos x="34" y="6"/>
                </a:cxn>
                <a:cxn ang="0">
                  <a:pos x="34" y="8"/>
                </a:cxn>
                <a:cxn ang="0">
                  <a:pos x="34" y="8"/>
                </a:cxn>
                <a:cxn ang="0">
                  <a:pos x="34" y="8"/>
                </a:cxn>
                <a:cxn ang="0">
                  <a:pos x="30" y="10"/>
                </a:cxn>
                <a:cxn ang="0">
                  <a:pos x="26" y="8"/>
                </a:cxn>
                <a:cxn ang="0">
                  <a:pos x="22" y="8"/>
                </a:cxn>
                <a:cxn ang="0">
                  <a:pos x="16" y="10"/>
                </a:cxn>
                <a:cxn ang="0">
                  <a:pos x="16" y="10"/>
                </a:cxn>
                <a:cxn ang="0">
                  <a:pos x="2" y="12"/>
                </a:cxn>
                <a:cxn ang="0">
                  <a:pos x="0" y="12"/>
                </a:cxn>
                <a:cxn ang="0">
                  <a:pos x="4" y="10"/>
                </a:cxn>
                <a:cxn ang="0">
                  <a:pos x="4" y="10"/>
                </a:cxn>
              </a:cxnLst>
              <a:rect l="0" t="0" r="r" b="b"/>
              <a:pathLst>
                <a:path w="34" h="12">
                  <a:moveTo>
                    <a:pt x="4" y="10"/>
                  </a:moveTo>
                  <a:lnTo>
                    <a:pt x="4" y="10"/>
                  </a:lnTo>
                  <a:lnTo>
                    <a:pt x="12" y="4"/>
                  </a:lnTo>
                  <a:lnTo>
                    <a:pt x="22" y="0"/>
                  </a:lnTo>
                  <a:lnTo>
                    <a:pt x="30" y="0"/>
                  </a:lnTo>
                  <a:lnTo>
                    <a:pt x="32" y="0"/>
                  </a:lnTo>
                  <a:lnTo>
                    <a:pt x="32" y="0"/>
                  </a:lnTo>
                  <a:lnTo>
                    <a:pt x="32" y="0"/>
                  </a:lnTo>
                  <a:lnTo>
                    <a:pt x="32" y="2"/>
                  </a:lnTo>
                  <a:lnTo>
                    <a:pt x="34" y="6"/>
                  </a:lnTo>
                  <a:lnTo>
                    <a:pt x="34" y="8"/>
                  </a:lnTo>
                  <a:lnTo>
                    <a:pt x="34" y="8"/>
                  </a:lnTo>
                  <a:lnTo>
                    <a:pt x="34" y="8"/>
                  </a:lnTo>
                  <a:lnTo>
                    <a:pt x="30" y="10"/>
                  </a:lnTo>
                  <a:lnTo>
                    <a:pt x="26" y="8"/>
                  </a:lnTo>
                  <a:lnTo>
                    <a:pt x="22" y="8"/>
                  </a:lnTo>
                  <a:lnTo>
                    <a:pt x="16" y="10"/>
                  </a:lnTo>
                  <a:lnTo>
                    <a:pt x="16" y="10"/>
                  </a:lnTo>
                  <a:lnTo>
                    <a:pt x="2" y="12"/>
                  </a:lnTo>
                  <a:lnTo>
                    <a:pt x="0" y="12"/>
                  </a:lnTo>
                  <a:lnTo>
                    <a:pt x="4" y="10"/>
                  </a:lnTo>
                  <a:lnTo>
                    <a:pt x="4" y="10"/>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22"/>
            <p:cNvSpPr>
              <a:spLocks/>
            </p:cNvSpPr>
            <p:nvPr/>
          </p:nvSpPr>
          <p:spPr bwMode="auto">
            <a:xfrm>
              <a:off x="2590800" y="1773238"/>
              <a:ext cx="98425" cy="19050"/>
            </a:xfrm>
            <a:custGeom>
              <a:avLst/>
              <a:gdLst/>
              <a:ahLst/>
              <a:cxnLst>
                <a:cxn ang="0">
                  <a:pos x="2" y="12"/>
                </a:cxn>
                <a:cxn ang="0">
                  <a:pos x="2" y="12"/>
                </a:cxn>
                <a:cxn ang="0">
                  <a:pos x="12" y="12"/>
                </a:cxn>
                <a:cxn ang="0">
                  <a:pos x="20" y="10"/>
                </a:cxn>
                <a:cxn ang="0">
                  <a:pos x="36" y="8"/>
                </a:cxn>
                <a:cxn ang="0">
                  <a:pos x="36" y="8"/>
                </a:cxn>
                <a:cxn ang="0">
                  <a:pos x="56" y="4"/>
                </a:cxn>
                <a:cxn ang="0">
                  <a:pos x="62" y="2"/>
                </a:cxn>
                <a:cxn ang="0">
                  <a:pos x="58" y="2"/>
                </a:cxn>
                <a:cxn ang="0">
                  <a:pos x="58" y="2"/>
                </a:cxn>
                <a:cxn ang="0">
                  <a:pos x="46" y="2"/>
                </a:cxn>
                <a:cxn ang="0">
                  <a:pos x="36" y="0"/>
                </a:cxn>
                <a:cxn ang="0">
                  <a:pos x="36" y="0"/>
                </a:cxn>
                <a:cxn ang="0">
                  <a:pos x="24" y="2"/>
                </a:cxn>
                <a:cxn ang="0">
                  <a:pos x="22" y="4"/>
                </a:cxn>
                <a:cxn ang="0">
                  <a:pos x="24" y="4"/>
                </a:cxn>
                <a:cxn ang="0">
                  <a:pos x="24" y="4"/>
                </a:cxn>
                <a:cxn ang="0">
                  <a:pos x="24" y="6"/>
                </a:cxn>
                <a:cxn ang="0">
                  <a:pos x="22" y="6"/>
                </a:cxn>
                <a:cxn ang="0">
                  <a:pos x="12" y="8"/>
                </a:cxn>
                <a:cxn ang="0">
                  <a:pos x="2" y="10"/>
                </a:cxn>
                <a:cxn ang="0">
                  <a:pos x="0" y="10"/>
                </a:cxn>
                <a:cxn ang="0">
                  <a:pos x="2" y="12"/>
                </a:cxn>
                <a:cxn ang="0">
                  <a:pos x="2" y="12"/>
                </a:cxn>
              </a:cxnLst>
              <a:rect l="0" t="0" r="r" b="b"/>
              <a:pathLst>
                <a:path w="62" h="12">
                  <a:moveTo>
                    <a:pt x="2" y="12"/>
                  </a:moveTo>
                  <a:lnTo>
                    <a:pt x="2" y="12"/>
                  </a:lnTo>
                  <a:lnTo>
                    <a:pt x="12" y="12"/>
                  </a:lnTo>
                  <a:lnTo>
                    <a:pt x="20" y="10"/>
                  </a:lnTo>
                  <a:lnTo>
                    <a:pt x="36" y="8"/>
                  </a:lnTo>
                  <a:lnTo>
                    <a:pt x="36" y="8"/>
                  </a:lnTo>
                  <a:lnTo>
                    <a:pt x="56" y="4"/>
                  </a:lnTo>
                  <a:lnTo>
                    <a:pt x="62" y="2"/>
                  </a:lnTo>
                  <a:lnTo>
                    <a:pt x="58" y="2"/>
                  </a:lnTo>
                  <a:lnTo>
                    <a:pt x="58" y="2"/>
                  </a:lnTo>
                  <a:lnTo>
                    <a:pt x="46" y="2"/>
                  </a:lnTo>
                  <a:lnTo>
                    <a:pt x="36" y="0"/>
                  </a:lnTo>
                  <a:lnTo>
                    <a:pt x="36" y="0"/>
                  </a:lnTo>
                  <a:lnTo>
                    <a:pt x="24" y="2"/>
                  </a:lnTo>
                  <a:lnTo>
                    <a:pt x="22" y="4"/>
                  </a:lnTo>
                  <a:lnTo>
                    <a:pt x="24" y="4"/>
                  </a:lnTo>
                  <a:lnTo>
                    <a:pt x="24" y="4"/>
                  </a:lnTo>
                  <a:lnTo>
                    <a:pt x="24" y="6"/>
                  </a:lnTo>
                  <a:lnTo>
                    <a:pt x="22" y="6"/>
                  </a:lnTo>
                  <a:lnTo>
                    <a:pt x="12" y="8"/>
                  </a:lnTo>
                  <a:lnTo>
                    <a:pt x="2" y="10"/>
                  </a:lnTo>
                  <a:lnTo>
                    <a:pt x="0" y="10"/>
                  </a:lnTo>
                  <a:lnTo>
                    <a:pt x="2" y="12"/>
                  </a:lnTo>
                  <a:lnTo>
                    <a:pt x="2" y="12"/>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23"/>
            <p:cNvSpPr>
              <a:spLocks/>
            </p:cNvSpPr>
            <p:nvPr/>
          </p:nvSpPr>
          <p:spPr bwMode="auto">
            <a:xfrm>
              <a:off x="2857500" y="1751013"/>
              <a:ext cx="66675" cy="28575"/>
            </a:xfrm>
            <a:custGeom>
              <a:avLst/>
              <a:gdLst/>
              <a:ahLst/>
              <a:cxnLst>
                <a:cxn ang="0">
                  <a:pos x="4" y="18"/>
                </a:cxn>
                <a:cxn ang="0">
                  <a:pos x="4" y="18"/>
                </a:cxn>
                <a:cxn ang="0">
                  <a:pos x="12" y="18"/>
                </a:cxn>
                <a:cxn ang="0">
                  <a:pos x="18" y="16"/>
                </a:cxn>
                <a:cxn ang="0">
                  <a:pos x="26" y="12"/>
                </a:cxn>
                <a:cxn ang="0">
                  <a:pos x="26" y="12"/>
                </a:cxn>
                <a:cxn ang="0">
                  <a:pos x="36" y="10"/>
                </a:cxn>
                <a:cxn ang="0">
                  <a:pos x="40" y="8"/>
                </a:cxn>
                <a:cxn ang="0">
                  <a:pos x="42" y="6"/>
                </a:cxn>
                <a:cxn ang="0">
                  <a:pos x="42" y="6"/>
                </a:cxn>
                <a:cxn ang="0">
                  <a:pos x="42" y="4"/>
                </a:cxn>
                <a:cxn ang="0">
                  <a:pos x="42" y="0"/>
                </a:cxn>
                <a:cxn ang="0">
                  <a:pos x="40" y="0"/>
                </a:cxn>
                <a:cxn ang="0">
                  <a:pos x="32" y="2"/>
                </a:cxn>
                <a:cxn ang="0">
                  <a:pos x="32" y="2"/>
                </a:cxn>
                <a:cxn ang="0">
                  <a:pos x="8" y="6"/>
                </a:cxn>
                <a:cxn ang="0">
                  <a:pos x="0" y="8"/>
                </a:cxn>
                <a:cxn ang="0">
                  <a:pos x="0" y="10"/>
                </a:cxn>
                <a:cxn ang="0">
                  <a:pos x="0" y="10"/>
                </a:cxn>
                <a:cxn ang="0">
                  <a:pos x="0" y="10"/>
                </a:cxn>
                <a:cxn ang="0">
                  <a:pos x="4" y="12"/>
                </a:cxn>
                <a:cxn ang="0">
                  <a:pos x="8" y="12"/>
                </a:cxn>
                <a:cxn ang="0">
                  <a:pos x="10" y="12"/>
                </a:cxn>
                <a:cxn ang="0">
                  <a:pos x="8" y="12"/>
                </a:cxn>
                <a:cxn ang="0">
                  <a:pos x="8" y="12"/>
                </a:cxn>
                <a:cxn ang="0">
                  <a:pos x="0" y="16"/>
                </a:cxn>
                <a:cxn ang="0">
                  <a:pos x="0" y="18"/>
                </a:cxn>
                <a:cxn ang="0">
                  <a:pos x="4" y="18"/>
                </a:cxn>
                <a:cxn ang="0">
                  <a:pos x="4" y="18"/>
                </a:cxn>
              </a:cxnLst>
              <a:rect l="0" t="0" r="r" b="b"/>
              <a:pathLst>
                <a:path w="42" h="18">
                  <a:moveTo>
                    <a:pt x="4" y="18"/>
                  </a:moveTo>
                  <a:lnTo>
                    <a:pt x="4" y="18"/>
                  </a:lnTo>
                  <a:lnTo>
                    <a:pt x="12" y="18"/>
                  </a:lnTo>
                  <a:lnTo>
                    <a:pt x="18" y="16"/>
                  </a:lnTo>
                  <a:lnTo>
                    <a:pt x="26" y="12"/>
                  </a:lnTo>
                  <a:lnTo>
                    <a:pt x="26" y="12"/>
                  </a:lnTo>
                  <a:lnTo>
                    <a:pt x="36" y="10"/>
                  </a:lnTo>
                  <a:lnTo>
                    <a:pt x="40" y="8"/>
                  </a:lnTo>
                  <a:lnTo>
                    <a:pt x="42" y="6"/>
                  </a:lnTo>
                  <a:lnTo>
                    <a:pt x="42" y="6"/>
                  </a:lnTo>
                  <a:lnTo>
                    <a:pt x="42" y="4"/>
                  </a:lnTo>
                  <a:lnTo>
                    <a:pt x="42" y="0"/>
                  </a:lnTo>
                  <a:lnTo>
                    <a:pt x="40" y="0"/>
                  </a:lnTo>
                  <a:lnTo>
                    <a:pt x="32" y="2"/>
                  </a:lnTo>
                  <a:lnTo>
                    <a:pt x="32" y="2"/>
                  </a:lnTo>
                  <a:lnTo>
                    <a:pt x="8" y="6"/>
                  </a:lnTo>
                  <a:lnTo>
                    <a:pt x="0" y="8"/>
                  </a:lnTo>
                  <a:lnTo>
                    <a:pt x="0" y="10"/>
                  </a:lnTo>
                  <a:lnTo>
                    <a:pt x="0" y="10"/>
                  </a:lnTo>
                  <a:lnTo>
                    <a:pt x="0" y="10"/>
                  </a:lnTo>
                  <a:lnTo>
                    <a:pt x="4" y="12"/>
                  </a:lnTo>
                  <a:lnTo>
                    <a:pt x="8" y="12"/>
                  </a:lnTo>
                  <a:lnTo>
                    <a:pt x="10" y="12"/>
                  </a:lnTo>
                  <a:lnTo>
                    <a:pt x="8" y="12"/>
                  </a:lnTo>
                  <a:lnTo>
                    <a:pt x="8" y="12"/>
                  </a:lnTo>
                  <a:lnTo>
                    <a:pt x="0" y="16"/>
                  </a:lnTo>
                  <a:lnTo>
                    <a:pt x="0" y="18"/>
                  </a:lnTo>
                  <a:lnTo>
                    <a:pt x="4" y="18"/>
                  </a:lnTo>
                  <a:lnTo>
                    <a:pt x="4" y="18"/>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24"/>
            <p:cNvSpPr>
              <a:spLocks/>
            </p:cNvSpPr>
            <p:nvPr/>
          </p:nvSpPr>
          <p:spPr bwMode="auto">
            <a:xfrm>
              <a:off x="3006725" y="1728788"/>
              <a:ext cx="171450" cy="57150"/>
            </a:xfrm>
            <a:custGeom>
              <a:avLst/>
              <a:gdLst/>
              <a:ahLst/>
              <a:cxnLst>
                <a:cxn ang="0">
                  <a:pos x="10" y="36"/>
                </a:cxn>
                <a:cxn ang="0">
                  <a:pos x="10" y="36"/>
                </a:cxn>
                <a:cxn ang="0">
                  <a:pos x="0" y="32"/>
                </a:cxn>
                <a:cxn ang="0">
                  <a:pos x="0" y="32"/>
                </a:cxn>
                <a:cxn ang="0">
                  <a:pos x="4" y="30"/>
                </a:cxn>
                <a:cxn ang="0">
                  <a:pos x="4" y="30"/>
                </a:cxn>
                <a:cxn ang="0">
                  <a:pos x="6" y="28"/>
                </a:cxn>
                <a:cxn ang="0">
                  <a:pos x="8" y="28"/>
                </a:cxn>
                <a:cxn ang="0">
                  <a:pos x="14" y="26"/>
                </a:cxn>
                <a:cxn ang="0">
                  <a:pos x="14" y="26"/>
                </a:cxn>
                <a:cxn ang="0">
                  <a:pos x="18" y="26"/>
                </a:cxn>
                <a:cxn ang="0">
                  <a:pos x="20" y="24"/>
                </a:cxn>
                <a:cxn ang="0">
                  <a:pos x="18" y="22"/>
                </a:cxn>
                <a:cxn ang="0">
                  <a:pos x="18" y="18"/>
                </a:cxn>
                <a:cxn ang="0">
                  <a:pos x="18" y="16"/>
                </a:cxn>
                <a:cxn ang="0">
                  <a:pos x="22" y="14"/>
                </a:cxn>
                <a:cxn ang="0">
                  <a:pos x="22" y="14"/>
                </a:cxn>
                <a:cxn ang="0">
                  <a:pos x="30" y="12"/>
                </a:cxn>
                <a:cxn ang="0">
                  <a:pos x="38" y="12"/>
                </a:cxn>
                <a:cxn ang="0">
                  <a:pos x="44" y="12"/>
                </a:cxn>
                <a:cxn ang="0">
                  <a:pos x="50" y="10"/>
                </a:cxn>
                <a:cxn ang="0">
                  <a:pos x="50" y="10"/>
                </a:cxn>
                <a:cxn ang="0">
                  <a:pos x="58" y="6"/>
                </a:cxn>
                <a:cxn ang="0">
                  <a:pos x="70" y="4"/>
                </a:cxn>
                <a:cxn ang="0">
                  <a:pos x="70" y="4"/>
                </a:cxn>
                <a:cxn ang="0">
                  <a:pos x="84" y="0"/>
                </a:cxn>
                <a:cxn ang="0">
                  <a:pos x="86" y="2"/>
                </a:cxn>
                <a:cxn ang="0">
                  <a:pos x="84" y="6"/>
                </a:cxn>
                <a:cxn ang="0">
                  <a:pos x="84" y="6"/>
                </a:cxn>
                <a:cxn ang="0">
                  <a:pos x="82" y="8"/>
                </a:cxn>
                <a:cxn ang="0">
                  <a:pos x="84" y="8"/>
                </a:cxn>
                <a:cxn ang="0">
                  <a:pos x="92" y="6"/>
                </a:cxn>
                <a:cxn ang="0">
                  <a:pos x="104" y="6"/>
                </a:cxn>
                <a:cxn ang="0">
                  <a:pos x="106" y="6"/>
                </a:cxn>
                <a:cxn ang="0">
                  <a:pos x="108" y="10"/>
                </a:cxn>
                <a:cxn ang="0">
                  <a:pos x="108" y="10"/>
                </a:cxn>
                <a:cxn ang="0">
                  <a:pos x="104" y="14"/>
                </a:cxn>
                <a:cxn ang="0">
                  <a:pos x="100" y="16"/>
                </a:cxn>
                <a:cxn ang="0">
                  <a:pos x="98" y="16"/>
                </a:cxn>
                <a:cxn ang="0">
                  <a:pos x="100" y="16"/>
                </a:cxn>
                <a:cxn ang="0">
                  <a:pos x="100" y="16"/>
                </a:cxn>
                <a:cxn ang="0">
                  <a:pos x="102" y="18"/>
                </a:cxn>
                <a:cxn ang="0">
                  <a:pos x="100" y="18"/>
                </a:cxn>
                <a:cxn ang="0">
                  <a:pos x="88" y="20"/>
                </a:cxn>
                <a:cxn ang="0">
                  <a:pos x="88" y="20"/>
                </a:cxn>
                <a:cxn ang="0">
                  <a:pos x="74" y="24"/>
                </a:cxn>
                <a:cxn ang="0">
                  <a:pos x="66" y="28"/>
                </a:cxn>
                <a:cxn ang="0">
                  <a:pos x="60" y="28"/>
                </a:cxn>
                <a:cxn ang="0">
                  <a:pos x="60" y="28"/>
                </a:cxn>
                <a:cxn ang="0">
                  <a:pos x="42" y="26"/>
                </a:cxn>
                <a:cxn ang="0">
                  <a:pos x="36" y="26"/>
                </a:cxn>
                <a:cxn ang="0">
                  <a:pos x="36" y="28"/>
                </a:cxn>
                <a:cxn ang="0">
                  <a:pos x="36" y="28"/>
                </a:cxn>
                <a:cxn ang="0">
                  <a:pos x="36" y="28"/>
                </a:cxn>
                <a:cxn ang="0">
                  <a:pos x="36" y="30"/>
                </a:cxn>
                <a:cxn ang="0">
                  <a:pos x="34" y="32"/>
                </a:cxn>
                <a:cxn ang="0">
                  <a:pos x="26" y="34"/>
                </a:cxn>
                <a:cxn ang="0">
                  <a:pos x="26" y="34"/>
                </a:cxn>
                <a:cxn ang="0">
                  <a:pos x="20" y="32"/>
                </a:cxn>
                <a:cxn ang="0">
                  <a:pos x="18" y="34"/>
                </a:cxn>
                <a:cxn ang="0">
                  <a:pos x="16" y="36"/>
                </a:cxn>
                <a:cxn ang="0">
                  <a:pos x="10" y="36"/>
                </a:cxn>
                <a:cxn ang="0">
                  <a:pos x="10" y="36"/>
                </a:cxn>
              </a:cxnLst>
              <a:rect l="0" t="0" r="r" b="b"/>
              <a:pathLst>
                <a:path w="108" h="36">
                  <a:moveTo>
                    <a:pt x="10" y="36"/>
                  </a:moveTo>
                  <a:lnTo>
                    <a:pt x="10" y="36"/>
                  </a:lnTo>
                  <a:lnTo>
                    <a:pt x="0" y="32"/>
                  </a:lnTo>
                  <a:lnTo>
                    <a:pt x="0" y="32"/>
                  </a:lnTo>
                  <a:lnTo>
                    <a:pt x="4" y="30"/>
                  </a:lnTo>
                  <a:lnTo>
                    <a:pt x="4" y="30"/>
                  </a:lnTo>
                  <a:lnTo>
                    <a:pt x="6" y="28"/>
                  </a:lnTo>
                  <a:lnTo>
                    <a:pt x="8" y="28"/>
                  </a:lnTo>
                  <a:lnTo>
                    <a:pt x="14" y="26"/>
                  </a:lnTo>
                  <a:lnTo>
                    <a:pt x="14" y="26"/>
                  </a:lnTo>
                  <a:lnTo>
                    <a:pt x="18" y="26"/>
                  </a:lnTo>
                  <a:lnTo>
                    <a:pt x="20" y="24"/>
                  </a:lnTo>
                  <a:lnTo>
                    <a:pt x="18" y="22"/>
                  </a:lnTo>
                  <a:lnTo>
                    <a:pt x="18" y="18"/>
                  </a:lnTo>
                  <a:lnTo>
                    <a:pt x="18" y="16"/>
                  </a:lnTo>
                  <a:lnTo>
                    <a:pt x="22" y="14"/>
                  </a:lnTo>
                  <a:lnTo>
                    <a:pt x="22" y="14"/>
                  </a:lnTo>
                  <a:lnTo>
                    <a:pt x="30" y="12"/>
                  </a:lnTo>
                  <a:lnTo>
                    <a:pt x="38" y="12"/>
                  </a:lnTo>
                  <a:lnTo>
                    <a:pt x="44" y="12"/>
                  </a:lnTo>
                  <a:lnTo>
                    <a:pt x="50" y="10"/>
                  </a:lnTo>
                  <a:lnTo>
                    <a:pt x="50" y="10"/>
                  </a:lnTo>
                  <a:lnTo>
                    <a:pt x="58" y="6"/>
                  </a:lnTo>
                  <a:lnTo>
                    <a:pt x="70" y="4"/>
                  </a:lnTo>
                  <a:lnTo>
                    <a:pt x="70" y="4"/>
                  </a:lnTo>
                  <a:lnTo>
                    <a:pt x="84" y="0"/>
                  </a:lnTo>
                  <a:lnTo>
                    <a:pt x="86" y="2"/>
                  </a:lnTo>
                  <a:lnTo>
                    <a:pt x="84" y="6"/>
                  </a:lnTo>
                  <a:lnTo>
                    <a:pt x="84" y="6"/>
                  </a:lnTo>
                  <a:lnTo>
                    <a:pt x="82" y="8"/>
                  </a:lnTo>
                  <a:lnTo>
                    <a:pt x="84" y="8"/>
                  </a:lnTo>
                  <a:lnTo>
                    <a:pt x="92" y="6"/>
                  </a:lnTo>
                  <a:lnTo>
                    <a:pt x="104" y="6"/>
                  </a:lnTo>
                  <a:lnTo>
                    <a:pt x="106" y="6"/>
                  </a:lnTo>
                  <a:lnTo>
                    <a:pt x="108" y="10"/>
                  </a:lnTo>
                  <a:lnTo>
                    <a:pt x="108" y="10"/>
                  </a:lnTo>
                  <a:lnTo>
                    <a:pt x="104" y="14"/>
                  </a:lnTo>
                  <a:lnTo>
                    <a:pt x="100" y="16"/>
                  </a:lnTo>
                  <a:lnTo>
                    <a:pt x="98" y="16"/>
                  </a:lnTo>
                  <a:lnTo>
                    <a:pt x="100" y="16"/>
                  </a:lnTo>
                  <a:lnTo>
                    <a:pt x="100" y="16"/>
                  </a:lnTo>
                  <a:lnTo>
                    <a:pt x="102" y="18"/>
                  </a:lnTo>
                  <a:lnTo>
                    <a:pt x="100" y="18"/>
                  </a:lnTo>
                  <a:lnTo>
                    <a:pt x="88" y="20"/>
                  </a:lnTo>
                  <a:lnTo>
                    <a:pt x="88" y="20"/>
                  </a:lnTo>
                  <a:lnTo>
                    <a:pt x="74" y="24"/>
                  </a:lnTo>
                  <a:lnTo>
                    <a:pt x="66" y="28"/>
                  </a:lnTo>
                  <a:lnTo>
                    <a:pt x="60" y="28"/>
                  </a:lnTo>
                  <a:lnTo>
                    <a:pt x="60" y="28"/>
                  </a:lnTo>
                  <a:lnTo>
                    <a:pt x="42" y="26"/>
                  </a:lnTo>
                  <a:lnTo>
                    <a:pt x="36" y="26"/>
                  </a:lnTo>
                  <a:lnTo>
                    <a:pt x="36" y="28"/>
                  </a:lnTo>
                  <a:lnTo>
                    <a:pt x="36" y="28"/>
                  </a:lnTo>
                  <a:lnTo>
                    <a:pt x="36" y="28"/>
                  </a:lnTo>
                  <a:lnTo>
                    <a:pt x="36" y="30"/>
                  </a:lnTo>
                  <a:lnTo>
                    <a:pt x="34" y="32"/>
                  </a:lnTo>
                  <a:lnTo>
                    <a:pt x="26" y="34"/>
                  </a:lnTo>
                  <a:lnTo>
                    <a:pt x="26" y="34"/>
                  </a:lnTo>
                  <a:lnTo>
                    <a:pt x="20" y="32"/>
                  </a:lnTo>
                  <a:lnTo>
                    <a:pt x="18" y="34"/>
                  </a:lnTo>
                  <a:lnTo>
                    <a:pt x="16" y="36"/>
                  </a:lnTo>
                  <a:lnTo>
                    <a:pt x="10" y="36"/>
                  </a:lnTo>
                  <a:lnTo>
                    <a:pt x="10" y="36"/>
                  </a:lnTo>
                  <a:close/>
                </a:path>
              </a:pathLst>
            </a:custGeom>
            <a:solidFill>
              <a:srgbClr val="EBC8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25"/>
            <p:cNvSpPr>
              <a:spLocks/>
            </p:cNvSpPr>
            <p:nvPr/>
          </p:nvSpPr>
          <p:spPr bwMode="auto">
            <a:xfrm>
              <a:off x="3508375" y="1731963"/>
              <a:ext cx="1114425" cy="434975"/>
            </a:xfrm>
            <a:custGeom>
              <a:avLst/>
              <a:gdLst/>
              <a:ahLst/>
              <a:cxnLst>
                <a:cxn ang="0">
                  <a:pos x="214" y="6"/>
                </a:cxn>
                <a:cxn ang="0">
                  <a:pos x="292" y="10"/>
                </a:cxn>
                <a:cxn ang="0">
                  <a:pos x="354" y="4"/>
                </a:cxn>
                <a:cxn ang="0">
                  <a:pos x="406" y="8"/>
                </a:cxn>
                <a:cxn ang="0">
                  <a:pos x="474" y="4"/>
                </a:cxn>
                <a:cxn ang="0">
                  <a:pos x="540" y="8"/>
                </a:cxn>
                <a:cxn ang="0">
                  <a:pos x="606" y="10"/>
                </a:cxn>
                <a:cxn ang="0">
                  <a:pos x="640" y="8"/>
                </a:cxn>
                <a:cxn ang="0">
                  <a:pos x="648" y="18"/>
                </a:cxn>
                <a:cxn ang="0">
                  <a:pos x="658" y="12"/>
                </a:cxn>
                <a:cxn ang="0">
                  <a:pos x="692" y="18"/>
                </a:cxn>
                <a:cxn ang="0">
                  <a:pos x="674" y="32"/>
                </a:cxn>
                <a:cxn ang="0">
                  <a:pos x="684" y="40"/>
                </a:cxn>
                <a:cxn ang="0">
                  <a:pos x="650" y="54"/>
                </a:cxn>
                <a:cxn ang="0">
                  <a:pos x="650" y="76"/>
                </a:cxn>
                <a:cxn ang="0">
                  <a:pos x="608" y="80"/>
                </a:cxn>
                <a:cxn ang="0">
                  <a:pos x="568" y="88"/>
                </a:cxn>
                <a:cxn ang="0">
                  <a:pos x="592" y="98"/>
                </a:cxn>
                <a:cxn ang="0">
                  <a:pos x="616" y="106"/>
                </a:cxn>
                <a:cxn ang="0">
                  <a:pos x="576" y="106"/>
                </a:cxn>
                <a:cxn ang="0">
                  <a:pos x="550" y="104"/>
                </a:cxn>
                <a:cxn ang="0">
                  <a:pos x="536" y="122"/>
                </a:cxn>
                <a:cxn ang="0">
                  <a:pos x="582" y="120"/>
                </a:cxn>
                <a:cxn ang="0">
                  <a:pos x="578" y="130"/>
                </a:cxn>
                <a:cxn ang="0">
                  <a:pos x="542" y="138"/>
                </a:cxn>
                <a:cxn ang="0">
                  <a:pos x="500" y="148"/>
                </a:cxn>
                <a:cxn ang="0">
                  <a:pos x="454" y="152"/>
                </a:cxn>
                <a:cxn ang="0">
                  <a:pos x="432" y="150"/>
                </a:cxn>
                <a:cxn ang="0">
                  <a:pos x="398" y="170"/>
                </a:cxn>
                <a:cxn ang="0">
                  <a:pos x="360" y="176"/>
                </a:cxn>
                <a:cxn ang="0">
                  <a:pos x="324" y="182"/>
                </a:cxn>
                <a:cxn ang="0">
                  <a:pos x="290" y="198"/>
                </a:cxn>
                <a:cxn ang="0">
                  <a:pos x="280" y="214"/>
                </a:cxn>
                <a:cxn ang="0">
                  <a:pos x="260" y="226"/>
                </a:cxn>
                <a:cxn ang="0">
                  <a:pos x="244" y="248"/>
                </a:cxn>
                <a:cxn ang="0">
                  <a:pos x="224" y="262"/>
                </a:cxn>
                <a:cxn ang="0">
                  <a:pos x="196" y="270"/>
                </a:cxn>
                <a:cxn ang="0">
                  <a:pos x="174" y="260"/>
                </a:cxn>
                <a:cxn ang="0">
                  <a:pos x="140" y="248"/>
                </a:cxn>
                <a:cxn ang="0">
                  <a:pos x="122" y="226"/>
                </a:cxn>
                <a:cxn ang="0">
                  <a:pos x="134" y="200"/>
                </a:cxn>
                <a:cxn ang="0">
                  <a:pos x="108" y="186"/>
                </a:cxn>
                <a:cxn ang="0">
                  <a:pos x="108" y="168"/>
                </a:cxn>
                <a:cxn ang="0">
                  <a:pos x="122" y="154"/>
                </a:cxn>
                <a:cxn ang="0">
                  <a:pos x="152" y="146"/>
                </a:cxn>
                <a:cxn ang="0">
                  <a:pos x="166" y="136"/>
                </a:cxn>
                <a:cxn ang="0">
                  <a:pos x="166" y="124"/>
                </a:cxn>
                <a:cxn ang="0">
                  <a:pos x="152" y="114"/>
                </a:cxn>
                <a:cxn ang="0">
                  <a:pos x="176" y="110"/>
                </a:cxn>
                <a:cxn ang="0">
                  <a:pos x="160" y="106"/>
                </a:cxn>
                <a:cxn ang="0">
                  <a:pos x="128" y="106"/>
                </a:cxn>
                <a:cxn ang="0">
                  <a:pos x="146" y="86"/>
                </a:cxn>
                <a:cxn ang="0">
                  <a:pos x="142" y="72"/>
                </a:cxn>
                <a:cxn ang="0">
                  <a:pos x="108" y="60"/>
                </a:cxn>
                <a:cxn ang="0">
                  <a:pos x="44" y="56"/>
                </a:cxn>
                <a:cxn ang="0">
                  <a:pos x="30" y="48"/>
                </a:cxn>
                <a:cxn ang="0">
                  <a:pos x="28" y="42"/>
                </a:cxn>
                <a:cxn ang="0">
                  <a:pos x="42" y="30"/>
                </a:cxn>
                <a:cxn ang="0">
                  <a:pos x="84" y="16"/>
                </a:cxn>
                <a:cxn ang="0">
                  <a:pos x="166" y="12"/>
                </a:cxn>
              </a:cxnLst>
              <a:rect l="0" t="0" r="r" b="b"/>
              <a:pathLst>
                <a:path w="702" h="274">
                  <a:moveTo>
                    <a:pt x="166" y="12"/>
                  </a:moveTo>
                  <a:lnTo>
                    <a:pt x="166" y="12"/>
                  </a:lnTo>
                  <a:lnTo>
                    <a:pt x="172" y="10"/>
                  </a:lnTo>
                  <a:lnTo>
                    <a:pt x="178" y="10"/>
                  </a:lnTo>
                  <a:lnTo>
                    <a:pt x="182" y="10"/>
                  </a:lnTo>
                  <a:lnTo>
                    <a:pt x="188" y="10"/>
                  </a:lnTo>
                  <a:lnTo>
                    <a:pt x="188" y="10"/>
                  </a:lnTo>
                  <a:lnTo>
                    <a:pt x="194" y="8"/>
                  </a:lnTo>
                  <a:lnTo>
                    <a:pt x="200" y="8"/>
                  </a:lnTo>
                  <a:lnTo>
                    <a:pt x="206" y="8"/>
                  </a:lnTo>
                  <a:lnTo>
                    <a:pt x="214" y="6"/>
                  </a:lnTo>
                  <a:lnTo>
                    <a:pt x="214" y="6"/>
                  </a:lnTo>
                  <a:lnTo>
                    <a:pt x="224" y="6"/>
                  </a:lnTo>
                  <a:lnTo>
                    <a:pt x="230" y="8"/>
                  </a:lnTo>
                  <a:lnTo>
                    <a:pt x="236" y="10"/>
                  </a:lnTo>
                  <a:lnTo>
                    <a:pt x="242" y="8"/>
                  </a:lnTo>
                  <a:lnTo>
                    <a:pt x="242" y="8"/>
                  </a:lnTo>
                  <a:lnTo>
                    <a:pt x="250" y="8"/>
                  </a:lnTo>
                  <a:lnTo>
                    <a:pt x="254" y="8"/>
                  </a:lnTo>
                  <a:lnTo>
                    <a:pt x="260" y="10"/>
                  </a:lnTo>
                  <a:lnTo>
                    <a:pt x="268" y="10"/>
                  </a:lnTo>
                  <a:lnTo>
                    <a:pt x="268" y="10"/>
                  </a:lnTo>
                  <a:lnTo>
                    <a:pt x="280" y="8"/>
                  </a:lnTo>
                  <a:lnTo>
                    <a:pt x="292" y="10"/>
                  </a:lnTo>
                  <a:lnTo>
                    <a:pt x="300" y="10"/>
                  </a:lnTo>
                  <a:lnTo>
                    <a:pt x="302" y="10"/>
                  </a:lnTo>
                  <a:lnTo>
                    <a:pt x="302" y="8"/>
                  </a:lnTo>
                  <a:lnTo>
                    <a:pt x="302" y="8"/>
                  </a:lnTo>
                  <a:lnTo>
                    <a:pt x="302" y="6"/>
                  </a:lnTo>
                  <a:lnTo>
                    <a:pt x="306" y="4"/>
                  </a:lnTo>
                  <a:lnTo>
                    <a:pt x="314" y="4"/>
                  </a:lnTo>
                  <a:lnTo>
                    <a:pt x="322" y="6"/>
                  </a:lnTo>
                  <a:lnTo>
                    <a:pt x="322" y="6"/>
                  </a:lnTo>
                  <a:lnTo>
                    <a:pt x="332" y="8"/>
                  </a:lnTo>
                  <a:lnTo>
                    <a:pt x="340" y="8"/>
                  </a:lnTo>
                  <a:lnTo>
                    <a:pt x="354" y="4"/>
                  </a:lnTo>
                  <a:lnTo>
                    <a:pt x="354" y="4"/>
                  </a:lnTo>
                  <a:lnTo>
                    <a:pt x="362" y="4"/>
                  </a:lnTo>
                  <a:lnTo>
                    <a:pt x="368" y="6"/>
                  </a:lnTo>
                  <a:lnTo>
                    <a:pt x="372" y="8"/>
                  </a:lnTo>
                  <a:lnTo>
                    <a:pt x="380" y="6"/>
                  </a:lnTo>
                  <a:lnTo>
                    <a:pt x="380" y="6"/>
                  </a:lnTo>
                  <a:lnTo>
                    <a:pt x="386" y="6"/>
                  </a:lnTo>
                  <a:lnTo>
                    <a:pt x="390" y="8"/>
                  </a:lnTo>
                  <a:lnTo>
                    <a:pt x="394" y="10"/>
                  </a:lnTo>
                  <a:lnTo>
                    <a:pt x="400" y="8"/>
                  </a:lnTo>
                  <a:lnTo>
                    <a:pt x="400" y="8"/>
                  </a:lnTo>
                  <a:lnTo>
                    <a:pt x="406" y="8"/>
                  </a:lnTo>
                  <a:lnTo>
                    <a:pt x="408" y="8"/>
                  </a:lnTo>
                  <a:lnTo>
                    <a:pt x="412" y="8"/>
                  </a:lnTo>
                  <a:lnTo>
                    <a:pt x="424" y="6"/>
                  </a:lnTo>
                  <a:lnTo>
                    <a:pt x="424" y="6"/>
                  </a:lnTo>
                  <a:lnTo>
                    <a:pt x="450" y="2"/>
                  </a:lnTo>
                  <a:lnTo>
                    <a:pt x="456" y="4"/>
                  </a:lnTo>
                  <a:lnTo>
                    <a:pt x="458" y="4"/>
                  </a:lnTo>
                  <a:lnTo>
                    <a:pt x="456" y="6"/>
                  </a:lnTo>
                  <a:lnTo>
                    <a:pt x="456" y="6"/>
                  </a:lnTo>
                  <a:lnTo>
                    <a:pt x="452" y="10"/>
                  </a:lnTo>
                  <a:lnTo>
                    <a:pt x="454" y="10"/>
                  </a:lnTo>
                  <a:lnTo>
                    <a:pt x="474" y="4"/>
                  </a:lnTo>
                  <a:lnTo>
                    <a:pt x="474" y="4"/>
                  </a:lnTo>
                  <a:lnTo>
                    <a:pt x="482" y="2"/>
                  </a:lnTo>
                  <a:lnTo>
                    <a:pt x="486" y="0"/>
                  </a:lnTo>
                  <a:lnTo>
                    <a:pt x="494" y="2"/>
                  </a:lnTo>
                  <a:lnTo>
                    <a:pt x="500" y="6"/>
                  </a:lnTo>
                  <a:lnTo>
                    <a:pt x="504" y="6"/>
                  </a:lnTo>
                  <a:lnTo>
                    <a:pt x="508" y="6"/>
                  </a:lnTo>
                  <a:lnTo>
                    <a:pt x="508" y="6"/>
                  </a:lnTo>
                  <a:lnTo>
                    <a:pt x="518" y="4"/>
                  </a:lnTo>
                  <a:lnTo>
                    <a:pt x="524" y="6"/>
                  </a:lnTo>
                  <a:lnTo>
                    <a:pt x="530" y="8"/>
                  </a:lnTo>
                  <a:lnTo>
                    <a:pt x="540" y="8"/>
                  </a:lnTo>
                  <a:lnTo>
                    <a:pt x="540" y="8"/>
                  </a:lnTo>
                  <a:lnTo>
                    <a:pt x="550" y="8"/>
                  </a:lnTo>
                  <a:lnTo>
                    <a:pt x="556" y="10"/>
                  </a:lnTo>
                  <a:lnTo>
                    <a:pt x="560" y="12"/>
                  </a:lnTo>
                  <a:lnTo>
                    <a:pt x="568" y="10"/>
                  </a:lnTo>
                  <a:lnTo>
                    <a:pt x="568" y="10"/>
                  </a:lnTo>
                  <a:lnTo>
                    <a:pt x="576" y="8"/>
                  </a:lnTo>
                  <a:lnTo>
                    <a:pt x="584" y="8"/>
                  </a:lnTo>
                  <a:lnTo>
                    <a:pt x="592" y="10"/>
                  </a:lnTo>
                  <a:lnTo>
                    <a:pt x="600" y="10"/>
                  </a:lnTo>
                  <a:lnTo>
                    <a:pt x="600" y="10"/>
                  </a:lnTo>
                  <a:lnTo>
                    <a:pt x="606" y="10"/>
                  </a:lnTo>
                  <a:lnTo>
                    <a:pt x="612" y="10"/>
                  </a:lnTo>
                  <a:lnTo>
                    <a:pt x="618" y="14"/>
                  </a:lnTo>
                  <a:lnTo>
                    <a:pt x="618" y="14"/>
                  </a:lnTo>
                  <a:lnTo>
                    <a:pt x="618" y="14"/>
                  </a:lnTo>
                  <a:lnTo>
                    <a:pt x="620" y="12"/>
                  </a:lnTo>
                  <a:lnTo>
                    <a:pt x="622" y="10"/>
                  </a:lnTo>
                  <a:lnTo>
                    <a:pt x="624" y="8"/>
                  </a:lnTo>
                  <a:lnTo>
                    <a:pt x="624" y="8"/>
                  </a:lnTo>
                  <a:lnTo>
                    <a:pt x="630" y="8"/>
                  </a:lnTo>
                  <a:lnTo>
                    <a:pt x="636" y="8"/>
                  </a:lnTo>
                  <a:lnTo>
                    <a:pt x="640" y="8"/>
                  </a:lnTo>
                  <a:lnTo>
                    <a:pt x="640" y="8"/>
                  </a:lnTo>
                  <a:lnTo>
                    <a:pt x="646" y="12"/>
                  </a:lnTo>
                  <a:lnTo>
                    <a:pt x="646" y="12"/>
                  </a:lnTo>
                  <a:lnTo>
                    <a:pt x="640" y="14"/>
                  </a:lnTo>
                  <a:lnTo>
                    <a:pt x="640" y="14"/>
                  </a:lnTo>
                  <a:lnTo>
                    <a:pt x="634" y="16"/>
                  </a:lnTo>
                  <a:lnTo>
                    <a:pt x="630" y="18"/>
                  </a:lnTo>
                  <a:lnTo>
                    <a:pt x="630" y="22"/>
                  </a:lnTo>
                  <a:lnTo>
                    <a:pt x="630" y="22"/>
                  </a:lnTo>
                  <a:lnTo>
                    <a:pt x="634" y="18"/>
                  </a:lnTo>
                  <a:lnTo>
                    <a:pt x="640" y="18"/>
                  </a:lnTo>
                  <a:lnTo>
                    <a:pt x="648" y="18"/>
                  </a:lnTo>
                  <a:lnTo>
                    <a:pt x="648" y="18"/>
                  </a:lnTo>
                  <a:lnTo>
                    <a:pt x="650" y="20"/>
                  </a:lnTo>
                  <a:lnTo>
                    <a:pt x="650" y="22"/>
                  </a:lnTo>
                  <a:lnTo>
                    <a:pt x="638" y="32"/>
                  </a:lnTo>
                  <a:lnTo>
                    <a:pt x="638" y="32"/>
                  </a:lnTo>
                  <a:lnTo>
                    <a:pt x="636" y="34"/>
                  </a:lnTo>
                  <a:lnTo>
                    <a:pt x="638" y="34"/>
                  </a:lnTo>
                  <a:lnTo>
                    <a:pt x="652" y="26"/>
                  </a:lnTo>
                  <a:lnTo>
                    <a:pt x="652" y="26"/>
                  </a:lnTo>
                  <a:lnTo>
                    <a:pt x="654" y="22"/>
                  </a:lnTo>
                  <a:lnTo>
                    <a:pt x="654" y="20"/>
                  </a:lnTo>
                  <a:lnTo>
                    <a:pt x="654" y="16"/>
                  </a:lnTo>
                  <a:lnTo>
                    <a:pt x="658" y="12"/>
                  </a:lnTo>
                  <a:lnTo>
                    <a:pt x="658" y="12"/>
                  </a:lnTo>
                  <a:lnTo>
                    <a:pt x="664" y="8"/>
                  </a:lnTo>
                  <a:lnTo>
                    <a:pt x="672" y="8"/>
                  </a:lnTo>
                  <a:lnTo>
                    <a:pt x="680" y="8"/>
                  </a:lnTo>
                  <a:lnTo>
                    <a:pt x="688" y="8"/>
                  </a:lnTo>
                  <a:lnTo>
                    <a:pt x="688" y="8"/>
                  </a:lnTo>
                  <a:lnTo>
                    <a:pt x="700" y="8"/>
                  </a:lnTo>
                  <a:lnTo>
                    <a:pt x="702" y="10"/>
                  </a:lnTo>
                  <a:lnTo>
                    <a:pt x="702" y="10"/>
                  </a:lnTo>
                  <a:lnTo>
                    <a:pt x="696" y="14"/>
                  </a:lnTo>
                  <a:lnTo>
                    <a:pt x="696" y="14"/>
                  </a:lnTo>
                  <a:lnTo>
                    <a:pt x="692" y="18"/>
                  </a:lnTo>
                  <a:lnTo>
                    <a:pt x="692" y="20"/>
                  </a:lnTo>
                  <a:lnTo>
                    <a:pt x="694" y="20"/>
                  </a:lnTo>
                  <a:lnTo>
                    <a:pt x="690" y="22"/>
                  </a:lnTo>
                  <a:lnTo>
                    <a:pt x="690" y="22"/>
                  </a:lnTo>
                  <a:lnTo>
                    <a:pt x="688" y="24"/>
                  </a:lnTo>
                  <a:lnTo>
                    <a:pt x="690" y="26"/>
                  </a:lnTo>
                  <a:lnTo>
                    <a:pt x="690" y="28"/>
                  </a:lnTo>
                  <a:lnTo>
                    <a:pt x="686" y="32"/>
                  </a:lnTo>
                  <a:lnTo>
                    <a:pt x="686" y="32"/>
                  </a:lnTo>
                  <a:lnTo>
                    <a:pt x="680" y="34"/>
                  </a:lnTo>
                  <a:lnTo>
                    <a:pt x="678" y="34"/>
                  </a:lnTo>
                  <a:lnTo>
                    <a:pt x="674" y="32"/>
                  </a:lnTo>
                  <a:lnTo>
                    <a:pt x="668" y="34"/>
                  </a:lnTo>
                  <a:lnTo>
                    <a:pt x="668" y="34"/>
                  </a:lnTo>
                  <a:lnTo>
                    <a:pt x="662" y="38"/>
                  </a:lnTo>
                  <a:lnTo>
                    <a:pt x="660" y="40"/>
                  </a:lnTo>
                  <a:lnTo>
                    <a:pt x="660" y="42"/>
                  </a:lnTo>
                  <a:lnTo>
                    <a:pt x="664" y="40"/>
                  </a:lnTo>
                  <a:lnTo>
                    <a:pt x="664" y="40"/>
                  </a:lnTo>
                  <a:lnTo>
                    <a:pt x="668" y="38"/>
                  </a:lnTo>
                  <a:lnTo>
                    <a:pt x="672" y="40"/>
                  </a:lnTo>
                  <a:lnTo>
                    <a:pt x="676" y="40"/>
                  </a:lnTo>
                  <a:lnTo>
                    <a:pt x="684" y="40"/>
                  </a:lnTo>
                  <a:lnTo>
                    <a:pt x="684" y="40"/>
                  </a:lnTo>
                  <a:lnTo>
                    <a:pt x="690" y="42"/>
                  </a:lnTo>
                  <a:lnTo>
                    <a:pt x="688" y="42"/>
                  </a:lnTo>
                  <a:lnTo>
                    <a:pt x="670" y="48"/>
                  </a:lnTo>
                  <a:lnTo>
                    <a:pt x="670" y="48"/>
                  </a:lnTo>
                  <a:lnTo>
                    <a:pt x="664" y="50"/>
                  </a:lnTo>
                  <a:lnTo>
                    <a:pt x="660" y="48"/>
                  </a:lnTo>
                  <a:lnTo>
                    <a:pt x="658" y="46"/>
                  </a:lnTo>
                  <a:lnTo>
                    <a:pt x="654" y="46"/>
                  </a:lnTo>
                  <a:lnTo>
                    <a:pt x="654" y="46"/>
                  </a:lnTo>
                  <a:lnTo>
                    <a:pt x="648" y="48"/>
                  </a:lnTo>
                  <a:lnTo>
                    <a:pt x="648" y="52"/>
                  </a:lnTo>
                  <a:lnTo>
                    <a:pt x="650" y="54"/>
                  </a:lnTo>
                  <a:lnTo>
                    <a:pt x="656" y="58"/>
                  </a:lnTo>
                  <a:lnTo>
                    <a:pt x="656" y="58"/>
                  </a:lnTo>
                  <a:lnTo>
                    <a:pt x="658" y="58"/>
                  </a:lnTo>
                  <a:lnTo>
                    <a:pt x="658" y="60"/>
                  </a:lnTo>
                  <a:lnTo>
                    <a:pt x="654" y="62"/>
                  </a:lnTo>
                  <a:lnTo>
                    <a:pt x="648" y="64"/>
                  </a:lnTo>
                  <a:lnTo>
                    <a:pt x="648" y="66"/>
                  </a:lnTo>
                  <a:lnTo>
                    <a:pt x="650" y="68"/>
                  </a:lnTo>
                  <a:lnTo>
                    <a:pt x="650" y="68"/>
                  </a:lnTo>
                  <a:lnTo>
                    <a:pt x="656" y="72"/>
                  </a:lnTo>
                  <a:lnTo>
                    <a:pt x="650" y="76"/>
                  </a:lnTo>
                  <a:lnTo>
                    <a:pt x="650" y="76"/>
                  </a:lnTo>
                  <a:lnTo>
                    <a:pt x="646" y="76"/>
                  </a:lnTo>
                  <a:lnTo>
                    <a:pt x="640" y="76"/>
                  </a:lnTo>
                  <a:lnTo>
                    <a:pt x="638" y="74"/>
                  </a:lnTo>
                  <a:lnTo>
                    <a:pt x="640" y="76"/>
                  </a:lnTo>
                  <a:lnTo>
                    <a:pt x="640" y="76"/>
                  </a:lnTo>
                  <a:lnTo>
                    <a:pt x="640" y="78"/>
                  </a:lnTo>
                  <a:lnTo>
                    <a:pt x="640" y="80"/>
                  </a:lnTo>
                  <a:lnTo>
                    <a:pt x="632" y="82"/>
                  </a:lnTo>
                  <a:lnTo>
                    <a:pt x="624" y="82"/>
                  </a:lnTo>
                  <a:lnTo>
                    <a:pt x="614" y="82"/>
                  </a:lnTo>
                  <a:lnTo>
                    <a:pt x="614" y="82"/>
                  </a:lnTo>
                  <a:lnTo>
                    <a:pt x="608" y="80"/>
                  </a:lnTo>
                  <a:lnTo>
                    <a:pt x="604" y="82"/>
                  </a:lnTo>
                  <a:lnTo>
                    <a:pt x="598" y="82"/>
                  </a:lnTo>
                  <a:lnTo>
                    <a:pt x="590" y="82"/>
                  </a:lnTo>
                  <a:lnTo>
                    <a:pt x="590" y="82"/>
                  </a:lnTo>
                  <a:lnTo>
                    <a:pt x="584" y="80"/>
                  </a:lnTo>
                  <a:lnTo>
                    <a:pt x="580" y="80"/>
                  </a:lnTo>
                  <a:lnTo>
                    <a:pt x="570" y="82"/>
                  </a:lnTo>
                  <a:lnTo>
                    <a:pt x="570" y="82"/>
                  </a:lnTo>
                  <a:lnTo>
                    <a:pt x="564" y="84"/>
                  </a:lnTo>
                  <a:lnTo>
                    <a:pt x="562" y="86"/>
                  </a:lnTo>
                  <a:lnTo>
                    <a:pt x="564" y="88"/>
                  </a:lnTo>
                  <a:lnTo>
                    <a:pt x="568" y="88"/>
                  </a:lnTo>
                  <a:lnTo>
                    <a:pt x="568" y="88"/>
                  </a:lnTo>
                  <a:lnTo>
                    <a:pt x="574" y="88"/>
                  </a:lnTo>
                  <a:lnTo>
                    <a:pt x="574" y="92"/>
                  </a:lnTo>
                  <a:lnTo>
                    <a:pt x="574" y="94"/>
                  </a:lnTo>
                  <a:lnTo>
                    <a:pt x="578" y="94"/>
                  </a:lnTo>
                  <a:lnTo>
                    <a:pt x="578" y="94"/>
                  </a:lnTo>
                  <a:lnTo>
                    <a:pt x="580" y="94"/>
                  </a:lnTo>
                  <a:lnTo>
                    <a:pt x="582" y="94"/>
                  </a:lnTo>
                  <a:lnTo>
                    <a:pt x="584" y="96"/>
                  </a:lnTo>
                  <a:lnTo>
                    <a:pt x="588" y="96"/>
                  </a:lnTo>
                  <a:lnTo>
                    <a:pt x="588" y="96"/>
                  </a:lnTo>
                  <a:lnTo>
                    <a:pt x="592" y="98"/>
                  </a:lnTo>
                  <a:lnTo>
                    <a:pt x="598" y="94"/>
                  </a:lnTo>
                  <a:lnTo>
                    <a:pt x="598" y="94"/>
                  </a:lnTo>
                  <a:lnTo>
                    <a:pt x="602" y="92"/>
                  </a:lnTo>
                  <a:lnTo>
                    <a:pt x="604" y="94"/>
                  </a:lnTo>
                  <a:lnTo>
                    <a:pt x="606" y="98"/>
                  </a:lnTo>
                  <a:lnTo>
                    <a:pt x="608" y="96"/>
                  </a:lnTo>
                  <a:lnTo>
                    <a:pt x="608" y="96"/>
                  </a:lnTo>
                  <a:lnTo>
                    <a:pt x="612" y="96"/>
                  </a:lnTo>
                  <a:lnTo>
                    <a:pt x="614" y="98"/>
                  </a:lnTo>
                  <a:lnTo>
                    <a:pt x="616" y="100"/>
                  </a:lnTo>
                  <a:lnTo>
                    <a:pt x="616" y="106"/>
                  </a:lnTo>
                  <a:lnTo>
                    <a:pt x="616" y="106"/>
                  </a:lnTo>
                  <a:lnTo>
                    <a:pt x="614" y="110"/>
                  </a:lnTo>
                  <a:lnTo>
                    <a:pt x="612" y="112"/>
                  </a:lnTo>
                  <a:lnTo>
                    <a:pt x="608" y="112"/>
                  </a:lnTo>
                  <a:lnTo>
                    <a:pt x="606" y="114"/>
                  </a:lnTo>
                  <a:lnTo>
                    <a:pt x="606" y="114"/>
                  </a:lnTo>
                  <a:lnTo>
                    <a:pt x="604" y="116"/>
                  </a:lnTo>
                  <a:lnTo>
                    <a:pt x="602" y="116"/>
                  </a:lnTo>
                  <a:lnTo>
                    <a:pt x="594" y="116"/>
                  </a:lnTo>
                  <a:lnTo>
                    <a:pt x="586" y="112"/>
                  </a:lnTo>
                  <a:lnTo>
                    <a:pt x="582" y="108"/>
                  </a:lnTo>
                  <a:lnTo>
                    <a:pt x="582" y="108"/>
                  </a:lnTo>
                  <a:lnTo>
                    <a:pt x="576" y="106"/>
                  </a:lnTo>
                  <a:lnTo>
                    <a:pt x="570" y="104"/>
                  </a:lnTo>
                  <a:lnTo>
                    <a:pt x="558" y="102"/>
                  </a:lnTo>
                  <a:lnTo>
                    <a:pt x="558" y="102"/>
                  </a:lnTo>
                  <a:lnTo>
                    <a:pt x="546" y="100"/>
                  </a:lnTo>
                  <a:lnTo>
                    <a:pt x="540" y="98"/>
                  </a:lnTo>
                  <a:lnTo>
                    <a:pt x="532" y="98"/>
                  </a:lnTo>
                  <a:lnTo>
                    <a:pt x="532" y="98"/>
                  </a:lnTo>
                  <a:lnTo>
                    <a:pt x="528" y="100"/>
                  </a:lnTo>
                  <a:lnTo>
                    <a:pt x="532" y="100"/>
                  </a:lnTo>
                  <a:lnTo>
                    <a:pt x="542" y="102"/>
                  </a:lnTo>
                  <a:lnTo>
                    <a:pt x="550" y="104"/>
                  </a:lnTo>
                  <a:lnTo>
                    <a:pt x="550" y="104"/>
                  </a:lnTo>
                  <a:lnTo>
                    <a:pt x="552" y="106"/>
                  </a:lnTo>
                  <a:lnTo>
                    <a:pt x="550" y="108"/>
                  </a:lnTo>
                  <a:lnTo>
                    <a:pt x="544" y="108"/>
                  </a:lnTo>
                  <a:lnTo>
                    <a:pt x="536" y="110"/>
                  </a:lnTo>
                  <a:lnTo>
                    <a:pt x="536" y="110"/>
                  </a:lnTo>
                  <a:lnTo>
                    <a:pt x="526" y="116"/>
                  </a:lnTo>
                  <a:lnTo>
                    <a:pt x="524" y="118"/>
                  </a:lnTo>
                  <a:lnTo>
                    <a:pt x="526" y="118"/>
                  </a:lnTo>
                  <a:lnTo>
                    <a:pt x="532" y="118"/>
                  </a:lnTo>
                  <a:lnTo>
                    <a:pt x="532" y="118"/>
                  </a:lnTo>
                  <a:lnTo>
                    <a:pt x="538" y="120"/>
                  </a:lnTo>
                  <a:lnTo>
                    <a:pt x="536" y="122"/>
                  </a:lnTo>
                  <a:lnTo>
                    <a:pt x="532" y="124"/>
                  </a:lnTo>
                  <a:lnTo>
                    <a:pt x="532" y="124"/>
                  </a:lnTo>
                  <a:lnTo>
                    <a:pt x="534" y="124"/>
                  </a:lnTo>
                  <a:lnTo>
                    <a:pt x="534" y="124"/>
                  </a:lnTo>
                  <a:lnTo>
                    <a:pt x="544" y="120"/>
                  </a:lnTo>
                  <a:lnTo>
                    <a:pt x="552" y="116"/>
                  </a:lnTo>
                  <a:lnTo>
                    <a:pt x="552" y="116"/>
                  </a:lnTo>
                  <a:lnTo>
                    <a:pt x="556" y="116"/>
                  </a:lnTo>
                  <a:lnTo>
                    <a:pt x="564" y="118"/>
                  </a:lnTo>
                  <a:lnTo>
                    <a:pt x="572" y="120"/>
                  </a:lnTo>
                  <a:lnTo>
                    <a:pt x="582" y="120"/>
                  </a:lnTo>
                  <a:lnTo>
                    <a:pt x="582" y="120"/>
                  </a:lnTo>
                  <a:lnTo>
                    <a:pt x="592" y="120"/>
                  </a:lnTo>
                  <a:lnTo>
                    <a:pt x="594" y="122"/>
                  </a:lnTo>
                  <a:lnTo>
                    <a:pt x="594" y="122"/>
                  </a:lnTo>
                  <a:lnTo>
                    <a:pt x="594" y="122"/>
                  </a:lnTo>
                  <a:lnTo>
                    <a:pt x="592" y="124"/>
                  </a:lnTo>
                  <a:lnTo>
                    <a:pt x="586" y="124"/>
                  </a:lnTo>
                  <a:lnTo>
                    <a:pt x="580" y="126"/>
                  </a:lnTo>
                  <a:lnTo>
                    <a:pt x="578" y="128"/>
                  </a:lnTo>
                  <a:lnTo>
                    <a:pt x="580" y="128"/>
                  </a:lnTo>
                  <a:lnTo>
                    <a:pt x="580" y="128"/>
                  </a:lnTo>
                  <a:lnTo>
                    <a:pt x="580" y="130"/>
                  </a:lnTo>
                  <a:lnTo>
                    <a:pt x="578" y="130"/>
                  </a:lnTo>
                  <a:lnTo>
                    <a:pt x="570" y="132"/>
                  </a:lnTo>
                  <a:lnTo>
                    <a:pt x="564" y="132"/>
                  </a:lnTo>
                  <a:lnTo>
                    <a:pt x="562" y="132"/>
                  </a:lnTo>
                  <a:lnTo>
                    <a:pt x="562" y="134"/>
                  </a:lnTo>
                  <a:lnTo>
                    <a:pt x="562" y="134"/>
                  </a:lnTo>
                  <a:lnTo>
                    <a:pt x="562" y="136"/>
                  </a:lnTo>
                  <a:lnTo>
                    <a:pt x="560" y="136"/>
                  </a:lnTo>
                  <a:lnTo>
                    <a:pt x="552" y="136"/>
                  </a:lnTo>
                  <a:lnTo>
                    <a:pt x="544" y="136"/>
                  </a:lnTo>
                  <a:lnTo>
                    <a:pt x="542" y="136"/>
                  </a:lnTo>
                  <a:lnTo>
                    <a:pt x="542" y="138"/>
                  </a:lnTo>
                  <a:lnTo>
                    <a:pt x="542" y="138"/>
                  </a:lnTo>
                  <a:lnTo>
                    <a:pt x="544" y="140"/>
                  </a:lnTo>
                  <a:lnTo>
                    <a:pt x="542" y="140"/>
                  </a:lnTo>
                  <a:lnTo>
                    <a:pt x="534" y="140"/>
                  </a:lnTo>
                  <a:lnTo>
                    <a:pt x="526" y="142"/>
                  </a:lnTo>
                  <a:lnTo>
                    <a:pt x="524" y="142"/>
                  </a:lnTo>
                  <a:lnTo>
                    <a:pt x="524" y="144"/>
                  </a:lnTo>
                  <a:lnTo>
                    <a:pt x="524" y="144"/>
                  </a:lnTo>
                  <a:lnTo>
                    <a:pt x="524" y="146"/>
                  </a:lnTo>
                  <a:lnTo>
                    <a:pt x="522" y="146"/>
                  </a:lnTo>
                  <a:lnTo>
                    <a:pt x="516" y="146"/>
                  </a:lnTo>
                  <a:lnTo>
                    <a:pt x="508" y="146"/>
                  </a:lnTo>
                  <a:lnTo>
                    <a:pt x="500" y="148"/>
                  </a:lnTo>
                  <a:lnTo>
                    <a:pt x="500" y="148"/>
                  </a:lnTo>
                  <a:lnTo>
                    <a:pt x="494" y="148"/>
                  </a:lnTo>
                  <a:lnTo>
                    <a:pt x="490" y="148"/>
                  </a:lnTo>
                  <a:lnTo>
                    <a:pt x="486" y="148"/>
                  </a:lnTo>
                  <a:lnTo>
                    <a:pt x="482" y="150"/>
                  </a:lnTo>
                  <a:lnTo>
                    <a:pt x="482" y="150"/>
                  </a:lnTo>
                  <a:lnTo>
                    <a:pt x="476" y="152"/>
                  </a:lnTo>
                  <a:lnTo>
                    <a:pt x="472" y="150"/>
                  </a:lnTo>
                  <a:lnTo>
                    <a:pt x="466" y="150"/>
                  </a:lnTo>
                  <a:lnTo>
                    <a:pt x="460" y="152"/>
                  </a:lnTo>
                  <a:lnTo>
                    <a:pt x="460" y="152"/>
                  </a:lnTo>
                  <a:lnTo>
                    <a:pt x="454" y="152"/>
                  </a:lnTo>
                  <a:lnTo>
                    <a:pt x="450" y="150"/>
                  </a:lnTo>
                  <a:lnTo>
                    <a:pt x="448" y="146"/>
                  </a:lnTo>
                  <a:lnTo>
                    <a:pt x="444" y="144"/>
                  </a:lnTo>
                  <a:lnTo>
                    <a:pt x="444" y="144"/>
                  </a:lnTo>
                  <a:lnTo>
                    <a:pt x="442" y="144"/>
                  </a:lnTo>
                  <a:lnTo>
                    <a:pt x="442" y="144"/>
                  </a:lnTo>
                  <a:lnTo>
                    <a:pt x="442" y="148"/>
                  </a:lnTo>
                  <a:lnTo>
                    <a:pt x="442" y="150"/>
                  </a:lnTo>
                  <a:lnTo>
                    <a:pt x="440" y="150"/>
                  </a:lnTo>
                  <a:lnTo>
                    <a:pt x="436" y="150"/>
                  </a:lnTo>
                  <a:lnTo>
                    <a:pt x="436" y="150"/>
                  </a:lnTo>
                  <a:lnTo>
                    <a:pt x="432" y="150"/>
                  </a:lnTo>
                  <a:lnTo>
                    <a:pt x="430" y="152"/>
                  </a:lnTo>
                  <a:lnTo>
                    <a:pt x="426" y="156"/>
                  </a:lnTo>
                  <a:lnTo>
                    <a:pt x="422" y="162"/>
                  </a:lnTo>
                  <a:lnTo>
                    <a:pt x="420" y="164"/>
                  </a:lnTo>
                  <a:lnTo>
                    <a:pt x="418" y="162"/>
                  </a:lnTo>
                  <a:lnTo>
                    <a:pt x="418" y="162"/>
                  </a:lnTo>
                  <a:lnTo>
                    <a:pt x="414" y="162"/>
                  </a:lnTo>
                  <a:lnTo>
                    <a:pt x="412" y="162"/>
                  </a:lnTo>
                  <a:lnTo>
                    <a:pt x="408" y="166"/>
                  </a:lnTo>
                  <a:lnTo>
                    <a:pt x="402" y="170"/>
                  </a:lnTo>
                  <a:lnTo>
                    <a:pt x="398" y="170"/>
                  </a:lnTo>
                  <a:lnTo>
                    <a:pt x="398" y="170"/>
                  </a:lnTo>
                  <a:lnTo>
                    <a:pt x="390" y="170"/>
                  </a:lnTo>
                  <a:lnTo>
                    <a:pt x="384" y="170"/>
                  </a:lnTo>
                  <a:lnTo>
                    <a:pt x="380" y="172"/>
                  </a:lnTo>
                  <a:lnTo>
                    <a:pt x="378" y="174"/>
                  </a:lnTo>
                  <a:lnTo>
                    <a:pt x="380" y="176"/>
                  </a:lnTo>
                  <a:lnTo>
                    <a:pt x="380" y="176"/>
                  </a:lnTo>
                  <a:lnTo>
                    <a:pt x="380" y="178"/>
                  </a:lnTo>
                  <a:lnTo>
                    <a:pt x="378" y="178"/>
                  </a:lnTo>
                  <a:lnTo>
                    <a:pt x="372" y="180"/>
                  </a:lnTo>
                  <a:lnTo>
                    <a:pt x="362" y="180"/>
                  </a:lnTo>
                  <a:lnTo>
                    <a:pt x="362" y="180"/>
                  </a:lnTo>
                  <a:lnTo>
                    <a:pt x="360" y="176"/>
                  </a:lnTo>
                  <a:lnTo>
                    <a:pt x="360" y="176"/>
                  </a:lnTo>
                  <a:lnTo>
                    <a:pt x="356" y="172"/>
                  </a:lnTo>
                  <a:lnTo>
                    <a:pt x="350" y="172"/>
                  </a:lnTo>
                  <a:lnTo>
                    <a:pt x="344" y="174"/>
                  </a:lnTo>
                  <a:lnTo>
                    <a:pt x="344" y="176"/>
                  </a:lnTo>
                  <a:lnTo>
                    <a:pt x="344" y="178"/>
                  </a:lnTo>
                  <a:lnTo>
                    <a:pt x="344" y="178"/>
                  </a:lnTo>
                  <a:lnTo>
                    <a:pt x="344" y="180"/>
                  </a:lnTo>
                  <a:lnTo>
                    <a:pt x="344" y="182"/>
                  </a:lnTo>
                  <a:lnTo>
                    <a:pt x="338" y="182"/>
                  </a:lnTo>
                  <a:lnTo>
                    <a:pt x="324" y="182"/>
                  </a:lnTo>
                  <a:lnTo>
                    <a:pt x="324" y="182"/>
                  </a:lnTo>
                  <a:lnTo>
                    <a:pt x="318" y="182"/>
                  </a:lnTo>
                  <a:lnTo>
                    <a:pt x="312" y="184"/>
                  </a:lnTo>
                  <a:lnTo>
                    <a:pt x="310" y="188"/>
                  </a:lnTo>
                  <a:lnTo>
                    <a:pt x="314" y="190"/>
                  </a:lnTo>
                  <a:lnTo>
                    <a:pt x="314" y="190"/>
                  </a:lnTo>
                  <a:lnTo>
                    <a:pt x="314" y="192"/>
                  </a:lnTo>
                  <a:lnTo>
                    <a:pt x="312" y="194"/>
                  </a:lnTo>
                  <a:lnTo>
                    <a:pt x="296" y="192"/>
                  </a:lnTo>
                  <a:lnTo>
                    <a:pt x="296" y="192"/>
                  </a:lnTo>
                  <a:lnTo>
                    <a:pt x="290" y="192"/>
                  </a:lnTo>
                  <a:lnTo>
                    <a:pt x="288" y="194"/>
                  </a:lnTo>
                  <a:lnTo>
                    <a:pt x="290" y="198"/>
                  </a:lnTo>
                  <a:lnTo>
                    <a:pt x="296" y="202"/>
                  </a:lnTo>
                  <a:lnTo>
                    <a:pt x="296" y="202"/>
                  </a:lnTo>
                  <a:lnTo>
                    <a:pt x="298" y="204"/>
                  </a:lnTo>
                  <a:lnTo>
                    <a:pt x="296" y="204"/>
                  </a:lnTo>
                  <a:lnTo>
                    <a:pt x="292" y="206"/>
                  </a:lnTo>
                  <a:lnTo>
                    <a:pt x="286" y="208"/>
                  </a:lnTo>
                  <a:lnTo>
                    <a:pt x="284" y="208"/>
                  </a:lnTo>
                  <a:lnTo>
                    <a:pt x="284" y="210"/>
                  </a:lnTo>
                  <a:lnTo>
                    <a:pt x="284" y="210"/>
                  </a:lnTo>
                  <a:lnTo>
                    <a:pt x="286" y="210"/>
                  </a:lnTo>
                  <a:lnTo>
                    <a:pt x="284" y="212"/>
                  </a:lnTo>
                  <a:lnTo>
                    <a:pt x="280" y="214"/>
                  </a:lnTo>
                  <a:lnTo>
                    <a:pt x="274" y="216"/>
                  </a:lnTo>
                  <a:lnTo>
                    <a:pt x="274" y="218"/>
                  </a:lnTo>
                  <a:lnTo>
                    <a:pt x="274" y="218"/>
                  </a:lnTo>
                  <a:lnTo>
                    <a:pt x="274" y="218"/>
                  </a:lnTo>
                  <a:lnTo>
                    <a:pt x="274" y="218"/>
                  </a:lnTo>
                  <a:lnTo>
                    <a:pt x="272" y="220"/>
                  </a:lnTo>
                  <a:lnTo>
                    <a:pt x="266" y="220"/>
                  </a:lnTo>
                  <a:lnTo>
                    <a:pt x="260" y="222"/>
                  </a:lnTo>
                  <a:lnTo>
                    <a:pt x="260" y="224"/>
                  </a:lnTo>
                  <a:lnTo>
                    <a:pt x="260" y="224"/>
                  </a:lnTo>
                  <a:lnTo>
                    <a:pt x="260" y="224"/>
                  </a:lnTo>
                  <a:lnTo>
                    <a:pt x="260" y="226"/>
                  </a:lnTo>
                  <a:lnTo>
                    <a:pt x="258" y="226"/>
                  </a:lnTo>
                  <a:lnTo>
                    <a:pt x="252" y="228"/>
                  </a:lnTo>
                  <a:lnTo>
                    <a:pt x="248" y="230"/>
                  </a:lnTo>
                  <a:lnTo>
                    <a:pt x="246" y="232"/>
                  </a:lnTo>
                  <a:lnTo>
                    <a:pt x="250" y="236"/>
                  </a:lnTo>
                  <a:lnTo>
                    <a:pt x="250" y="236"/>
                  </a:lnTo>
                  <a:lnTo>
                    <a:pt x="252" y="238"/>
                  </a:lnTo>
                  <a:lnTo>
                    <a:pt x="252" y="240"/>
                  </a:lnTo>
                  <a:lnTo>
                    <a:pt x="248" y="242"/>
                  </a:lnTo>
                  <a:lnTo>
                    <a:pt x="244" y="246"/>
                  </a:lnTo>
                  <a:lnTo>
                    <a:pt x="242" y="246"/>
                  </a:lnTo>
                  <a:lnTo>
                    <a:pt x="244" y="248"/>
                  </a:lnTo>
                  <a:lnTo>
                    <a:pt x="244" y="248"/>
                  </a:lnTo>
                  <a:lnTo>
                    <a:pt x="246" y="250"/>
                  </a:lnTo>
                  <a:lnTo>
                    <a:pt x="244" y="250"/>
                  </a:lnTo>
                  <a:lnTo>
                    <a:pt x="238" y="252"/>
                  </a:lnTo>
                  <a:lnTo>
                    <a:pt x="234" y="254"/>
                  </a:lnTo>
                  <a:lnTo>
                    <a:pt x="232" y="256"/>
                  </a:lnTo>
                  <a:lnTo>
                    <a:pt x="234" y="256"/>
                  </a:lnTo>
                  <a:lnTo>
                    <a:pt x="234" y="256"/>
                  </a:lnTo>
                  <a:lnTo>
                    <a:pt x="236" y="258"/>
                  </a:lnTo>
                  <a:lnTo>
                    <a:pt x="236" y="258"/>
                  </a:lnTo>
                  <a:lnTo>
                    <a:pt x="230" y="260"/>
                  </a:lnTo>
                  <a:lnTo>
                    <a:pt x="224" y="262"/>
                  </a:lnTo>
                  <a:lnTo>
                    <a:pt x="222" y="264"/>
                  </a:lnTo>
                  <a:lnTo>
                    <a:pt x="222" y="268"/>
                  </a:lnTo>
                  <a:lnTo>
                    <a:pt x="222" y="268"/>
                  </a:lnTo>
                  <a:lnTo>
                    <a:pt x="222" y="274"/>
                  </a:lnTo>
                  <a:lnTo>
                    <a:pt x="220" y="274"/>
                  </a:lnTo>
                  <a:lnTo>
                    <a:pt x="214" y="274"/>
                  </a:lnTo>
                  <a:lnTo>
                    <a:pt x="204" y="274"/>
                  </a:lnTo>
                  <a:lnTo>
                    <a:pt x="204" y="274"/>
                  </a:lnTo>
                  <a:lnTo>
                    <a:pt x="198" y="274"/>
                  </a:lnTo>
                  <a:lnTo>
                    <a:pt x="198" y="274"/>
                  </a:lnTo>
                  <a:lnTo>
                    <a:pt x="198" y="270"/>
                  </a:lnTo>
                  <a:lnTo>
                    <a:pt x="196" y="270"/>
                  </a:lnTo>
                  <a:lnTo>
                    <a:pt x="196" y="270"/>
                  </a:lnTo>
                  <a:lnTo>
                    <a:pt x="194" y="268"/>
                  </a:lnTo>
                  <a:lnTo>
                    <a:pt x="194" y="266"/>
                  </a:lnTo>
                  <a:lnTo>
                    <a:pt x="192" y="264"/>
                  </a:lnTo>
                  <a:lnTo>
                    <a:pt x="188" y="262"/>
                  </a:lnTo>
                  <a:lnTo>
                    <a:pt x="188" y="262"/>
                  </a:lnTo>
                  <a:lnTo>
                    <a:pt x="182" y="260"/>
                  </a:lnTo>
                  <a:lnTo>
                    <a:pt x="182" y="258"/>
                  </a:lnTo>
                  <a:lnTo>
                    <a:pt x="184" y="256"/>
                  </a:lnTo>
                  <a:lnTo>
                    <a:pt x="182" y="256"/>
                  </a:lnTo>
                  <a:lnTo>
                    <a:pt x="182" y="256"/>
                  </a:lnTo>
                  <a:lnTo>
                    <a:pt x="174" y="260"/>
                  </a:lnTo>
                  <a:lnTo>
                    <a:pt x="166" y="262"/>
                  </a:lnTo>
                  <a:lnTo>
                    <a:pt x="166" y="262"/>
                  </a:lnTo>
                  <a:lnTo>
                    <a:pt x="164" y="262"/>
                  </a:lnTo>
                  <a:lnTo>
                    <a:pt x="162" y="262"/>
                  </a:lnTo>
                  <a:lnTo>
                    <a:pt x="160" y="260"/>
                  </a:lnTo>
                  <a:lnTo>
                    <a:pt x="154" y="258"/>
                  </a:lnTo>
                  <a:lnTo>
                    <a:pt x="154" y="258"/>
                  </a:lnTo>
                  <a:lnTo>
                    <a:pt x="148" y="256"/>
                  </a:lnTo>
                  <a:lnTo>
                    <a:pt x="148" y="254"/>
                  </a:lnTo>
                  <a:lnTo>
                    <a:pt x="146" y="250"/>
                  </a:lnTo>
                  <a:lnTo>
                    <a:pt x="140" y="248"/>
                  </a:lnTo>
                  <a:lnTo>
                    <a:pt x="140" y="248"/>
                  </a:lnTo>
                  <a:lnTo>
                    <a:pt x="138" y="246"/>
                  </a:lnTo>
                  <a:lnTo>
                    <a:pt x="136" y="246"/>
                  </a:lnTo>
                  <a:lnTo>
                    <a:pt x="136" y="242"/>
                  </a:lnTo>
                  <a:lnTo>
                    <a:pt x="136" y="238"/>
                  </a:lnTo>
                  <a:lnTo>
                    <a:pt x="136" y="236"/>
                  </a:lnTo>
                  <a:lnTo>
                    <a:pt x="132" y="236"/>
                  </a:lnTo>
                  <a:lnTo>
                    <a:pt x="132" y="236"/>
                  </a:lnTo>
                  <a:lnTo>
                    <a:pt x="128" y="234"/>
                  </a:lnTo>
                  <a:lnTo>
                    <a:pt x="128" y="232"/>
                  </a:lnTo>
                  <a:lnTo>
                    <a:pt x="126" y="230"/>
                  </a:lnTo>
                  <a:lnTo>
                    <a:pt x="122" y="226"/>
                  </a:lnTo>
                  <a:lnTo>
                    <a:pt x="122" y="226"/>
                  </a:lnTo>
                  <a:lnTo>
                    <a:pt x="118" y="224"/>
                  </a:lnTo>
                  <a:lnTo>
                    <a:pt x="116" y="222"/>
                  </a:lnTo>
                  <a:lnTo>
                    <a:pt x="116" y="212"/>
                  </a:lnTo>
                  <a:lnTo>
                    <a:pt x="116" y="212"/>
                  </a:lnTo>
                  <a:lnTo>
                    <a:pt x="116" y="210"/>
                  </a:lnTo>
                  <a:lnTo>
                    <a:pt x="120" y="208"/>
                  </a:lnTo>
                  <a:lnTo>
                    <a:pt x="122" y="208"/>
                  </a:lnTo>
                  <a:lnTo>
                    <a:pt x="124" y="206"/>
                  </a:lnTo>
                  <a:lnTo>
                    <a:pt x="124" y="206"/>
                  </a:lnTo>
                  <a:lnTo>
                    <a:pt x="124" y="204"/>
                  </a:lnTo>
                  <a:lnTo>
                    <a:pt x="126" y="202"/>
                  </a:lnTo>
                  <a:lnTo>
                    <a:pt x="134" y="200"/>
                  </a:lnTo>
                  <a:lnTo>
                    <a:pt x="134" y="200"/>
                  </a:lnTo>
                  <a:lnTo>
                    <a:pt x="130" y="198"/>
                  </a:lnTo>
                  <a:lnTo>
                    <a:pt x="126" y="200"/>
                  </a:lnTo>
                  <a:lnTo>
                    <a:pt x="114" y="204"/>
                  </a:lnTo>
                  <a:lnTo>
                    <a:pt x="114" y="204"/>
                  </a:lnTo>
                  <a:lnTo>
                    <a:pt x="112" y="206"/>
                  </a:lnTo>
                  <a:lnTo>
                    <a:pt x="112" y="204"/>
                  </a:lnTo>
                  <a:lnTo>
                    <a:pt x="110" y="200"/>
                  </a:lnTo>
                  <a:lnTo>
                    <a:pt x="110" y="192"/>
                  </a:lnTo>
                  <a:lnTo>
                    <a:pt x="110" y="190"/>
                  </a:lnTo>
                  <a:lnTo>
                    <a:pt x="108" y="186"/>
                  </a:lnTo>
                  <a:lnTo>
                    <a:pt x="108" y="186"/>
                  </a:lnTo>
                  <a:lnTo>
                    <a:pt x="104" y="182"/>
                  </a:lnTo>
                  <a:lnTo>
                    <a:pt x="104" y="180"/>
                  </a:lnTo>
                  <a:lnTo>
                    <a:pt x="106" y="178"/>
                  </a:lnTo>
                  <a:lnTo>
                    <a:pt x="112" y="178"/>
                  </a:lnTo>
                  <a:lnTo>
                    <a:pt x="112" y="178"/>
                  </a:lnTo>
                  <a:lnTo>
                    <a:pt x="116" y="178"/>
                  </a:lnTo>
                  <a:lnTo>
                    <a:pt x="118" y="178"/>
                  </a:lnTo>
                  <a:lnTo>
                    <a:pt x="116" y="174"/>
                  </a:lnTo>
                  <a:lnTo>
                    <a:pt x="112" y="172"/>
                  </a:lnTo>
                  <a:lnTo>
                    <a:pt x="112" y="172"/>
                  </a:lnTo>
                  <a:lnTo>
                    <a:pt x="108" y="168"/>
                  </a:lnTo>
                  <a:lnTo>
                    <a:pt x="108" y="168"/>
                  </a:lnTo>
                  <a:lnTo>
                    <a:pt x="112" y="166"/>
                  </a:lnTo>
                  <a:lnTo>
                    <a:pt x="114" y="164"/>
                  </a:lnTo>
                  <a:lnTo>
                    <a:pt x="114" y="164"/>
                  </a:lnTo>
                  <a:lnTo>
                    <a:pt x="112" y="162"/>
                  </a:lnTo>
                  <a:lnTo>
                    <a:pt x="112" y="162"/>
                  </a:lnTo>
                  <a:lnTo>
                    <a:pt x="112" y="160"/>
                  </a:lnTo>
                  <a:lnTo>
                    <a:pt x="112" y="158"/>
                  </a:lnTo>
                  <a:lnTo>
                    <a:pt x="118" y="156"/>
                  </a:lnTo>
                  <a:lnTo>
                    <a:pt x="122" y="156"/>
                  </a:lnTo>
                  <a:lnTo>
                    <a:pt x="124" y="154"/>
                  </a:lnTo>
                  <a:lnTo>
                    <a:pt x="122" y="154"/>
                  </a:lnTo>
                  <a:lnTo>
                    <a:pt x="122" y="154"/>
                  </a:lnTo>
                  <a:lnTo>
                    <a:pt x="120" y="152"/>
                  </a:lnTo>
                  <a:lnTo>
                    <a:pt x="122" y="150"/>
                  </a:lnTo>
                  <a:lnTo>
                    <a:pt x="136" y="146"/>
                  </a:lnTo>
                  <a:lnTo>
                    <a:pt x="136" y="146"/>
                  </a:lnTo>
                  <a:lnTo>
                    <a:pt x="142" y="146"/>
                  </a:lnTo>
                  <a:lnTo>
                    <a:pt x="146" y="148"/>
                  </a:lnTo>
                  <a:lnTo>
                    <a:pt x="150" y="150"/>
                  </a:lnTo>
                  <a:lnTo>
                    <a:pt x="156" y="150"/>
                  </a:lnTo>
                  <a:lnTo>
                    <a:pt x="156" y="150"/>
                  </a:lnTo>
                  <a:lnTo>
                    <a:pt x="158" y="148"/>
                  </a:lnTo>
                  <a:lnTo>
                    <a:pt x="156" y="148"/>
                  </a:lnTo>
                  <a:lnTo>
                    <a:pt x="152" y="146"/>
                  </a:lnTo>
                  <a:lnTo>
                    <a:pt x="146" y="144"/>
                  </a:lnTo>
                  <a:lnTo>
                    <a:pt x="146" y="144"/>
                  </a:lnTo>
                  <a:lnTo>
                    <a:pt x="146" y="142"/>
                  </a:lnTo>
                  <a:lnTo>
                    <a:pt x="146" y="142"/>
                  </a:lnTo>
                  <a:lnTo>
                    <a:pt x="152" y="140"/>
                  </a:lnTo>
                  <a:lnTo>
                    <a:pt x="160" y="140"/>
                  </a:lnTo>
                  <a:lnTo>
                    <a:pt x="166" y="140"/>
                  </a:lnTo>
                  <a:lnTo>
                    <a:pt x="166" y="140"/>
                  </a:lnTo>
                  <a:lnTo>
                    <a:pt x="166" y="138"/>
                  </a:lnTo>
                  <a:lnTo>
                    <a:pt x="166" y="138"/>
                  </a:lnTo>
                  <a:lnTo>
                    <a:pt x="166" y="138"/>
                  </a:lnTo>
                  <a:lnTo>
                    <a:pt x="166" y="136"/>
                  </a:lnTo>
                  <a:lnTo>
                    <a:pt x="170" y="136"/>
                  </a:lnTo>
                  <a:lnTo>
                    <a:pt x="174" y="134"/>
                  </a:lnTo>
                  <a:lnTo>
                    <a:pt x="174" y="134"/>
                  </a:lnTo>
                  <a:lnTo>
                    <a:pt x="174" y="132"/>
                  </a:lnTo>
                  <a:lnTo>
                    <a:pt x="174" y="132"/>
                  </a:lnTo>
                  <a:lnTo>
                    <a:pt x="172" y="130"/>
                  </a:lnTo>
                  <a:lnTo>
                    <a:pt x="174" y="128"/>
                  </a:lnTo>
                  <a:lnTo>
                    <a:pt x="176" y="126"/>
                  </a:lnTo>
                  <a:lnTo>
                    <a:pt x="174" y="124"/>
                  </a:lnTo>
                  <a:lnTo>
                    <a:pt x="174" y="124"/>
                  </a:lnTo>
                  <a:lnTo>
                    <a:pt x="172" y="122"/>
                  </a:lnTo>
                  <a:lnTo>
                    <a:pt x="166" y="124"/>
                  </a:lnTo>
                  <a:lnTo>
                    <a:pt x="158" y="126"/>
                  </a:lnTo>
                  <a:lnTo>
                    <a:pt x="158" y="126"/>
                  </a:lnTo>
                  <a:lnTo>
                    <a:pt x="150" y="124"/>
                  </a:lnTo>
                  <a:lnTo>
                    <a:pt x="142" y="120"/>
                  </a:lnTo>
                  <a:lnTo>
                    <a:pt x="142" y="120"/>
                  </a:lnTo>
                  <a:lnTo>
                    <a:pt x="136" y="118"/>
                  </a:lnTo>
                  <a:lnTo>
                    <a:pt x="136" y="116"/>
                  </a:lnTo>
                  <a:lnTo>
                    <a:pt x="140" y="114"/>
                  </a:lnTo>
                  <a:lnTo>
                    <a:pt x="140" y="114"/>
                  </a:lnTo>
                  <a:lnTo>
                    <a:pt x="146" y="114"/>
                  </a:lnTo>
                  <a:lnTo>
                    <a:pt x="148" y="114"/>
                  </a:lnTo>
                  <a:lnTo>
                    <a:pt x="152" y="114"/>
                  </a:lnTo>
                  <a:lnTo>
                    <a:pt x="154" y="114"/>
                  </a:lnTo>
                  <a:lnTo>
                    <a:pt x="154" y="114"/>
                  </a:lnTo>
                  <a:lnTo>
                    <a:pt x="160" y="114"/>
                  </a:lnTo>
                  <a:lnTo>
                    <a:pt x="168" y="114"/>
                  </a:lnTo>
                  <a:lnTo>
                    <a:pt x="174" y="116"/>
                  </a:lnTo>
                  <a:lnTo>
                    <a:pt x="180" y="114"/>
                  </a:lnTo>
                  <a:lnTo>
                    <a:pt x="180" y="114"/>
                  </a:lnTo>
                  <a:lnTo>
                    <a:pt x="182" y="114"/>
                  </a:lnTo>
                  <a:lnTo>
                    <a:pt x="180" y="112"/>
                  </a:lnTo>
                  <a:lnTo>
                    <a:pt x="176" y="112"/>
                  </a:lnTo>
                  <a:lnTo>
                    <a:pt x="176" y="112"/>
                  </a:lnTo>
                  <a:lnTo>
                    <a:pt x="176" y="110"/>
                  </a:lnTo>
                  <a:lnTo>
                    <a:pt x="176" y="110"/>
                  </a:lnTo>
                  <a:lnTo>
                    <a:pt x="178" y="110"/>
                  </a:lnTo>
                  <a:lnTo>
                    <a:pt x="176" y="110"/>
                  </a:lnTo>
                  <a:lnTo>
                    <a:pt x="170" y="110"/>
                  </a:lnTo>
                  <a:lnTo>
                    <a:pt x="166" y="110"/>
                  </a:lnTo>
                  <a:lnTo>
                    <a:pt x="166" y="110"/>
                  </a:lnTo>
                  <a:lnTo>
                    <a:pt x="168" y="108"/>
                  </a:lnTo>
                  <a:lnTo>
                    <a:pt x="168" y="108"/>
                  </a:lnTo>
                  <a:lnTo>
                    <a:pt x="170" y="104"/>
                  </a:lnTo>
                  <a:lnTo>
                    <a:pt x="170" y="104"/>
                  </a:lnTo>
                  <a:lnTo>
                    <a:pt x="160" y="106"/>
                  </a:lnTo>
                  <a:lnTo>
                    <a:pt x="160" y="106"/>
                  </a:lnTo>
                  <a:lnTo>
                    <a:pt x="156" y="108"/>
                  </a:lnTo>
                  <a:lnTo>
                    <a:pt x="152" y="108"/>
                  </a:lnTo>
                  <a:lnTo>
                    <a:pt x="148" y="106"/>
                  </a:lnTo>
                  <a:lnTo>
                    <a:pt x="150" y="104"/>
                  </a:lnTo>
                  <a:lnTo>
                    <a:pt x="150" y="104"/>
                  </a:lnTo>
                  <a:lnTo>
                    <a:pt x="152" y="104"/>
                  </a:lnTo>
                  <a:lnTo>
                    <a:pt x="150" y="104"/>
                  </a:lnTo>
                  <a:lnTo>
                    <a:pt x="146" y="106"/>
                  </a:lnTo>
                  <a:lnTo>
                    <a:pt x="140" y="108"/>
                  </a:lnTo>
                  <a:lnTo>
                    <a:pt x="140" y="108"/>
                  </a:lnTo>
                  <a:lnTo>
                    <a:pt x="130" y="108"/>
                  </a:lnTo>
                  <a:lnTo>
                    <a:pt x="128" y="106"/>
                  </a:lnTo>
                  <a:lnTo>
                    <a:pt x="128" y="104"/>
                  </a:lnTo>
                  <a:lnTo>
                    <a:pt x="128" y="104"/>
                  </a:lnTo>
                  <a:lnTo>
                    <a:pt x="128" y="100"/>
                  </a:lnTo>
                  <a:lnTo>
                    <a:pt x="134" y="98"/>
                  </a:lnTo>
                  <a:lnTo>
                    <a:pt x="134" y="98"/>
                  </a:lnTo>
                  <a:lnTo>
                    <a:pt x="138" y="96"/>
                  </a:lnTo>
                  <a:lnTo>
                    <a:pt x="140" y="94"/>
                  </a:lnTo>
                  <a:lnTo>
                    <a:pt x="142" y="92"/>
                  </a:lnTo>
                  <a:lnTo>
                    <a:pt x="144" y="90"/>
                  </a:lnTo>
                  <a:lnTo>
                    <a:pt x="144" y="90"/>
                  </a:lnTo>
                  <a:lnTo>
                    <a:pt x="148" y="88"/>
                  </a:lnTo>
                  <a:lnTo>
                    <a:pt x="146" y="86"/>
                  </a:lnTo>
                  <a:lnTo>
                    <a:pt x="146" y="84"/>
                  </a:lnTo>
                  <a:lnTo>
                    <a:pt x="148" y="82"/>
                  </a:lnTo>
                  <a:lnTo>
                    <a:pt x="148" y="82"/>
                  </a:lnTo>
                  <a:lnTo>
                    <a:pt x="148" y="80"/>
                  </a:lnTo>
                  <a:lnTo>
                    <a:pt x="148" y="80"/>
                  </a:lnTo>
                  <a:lnTo>
                    <a:pt x="144" y="78"/>
                  </a:lnTo>
                  <a:lnTo>
                    <a:pt x="140" y="78"/>
                  </a:lnTo>
                  <a:lnTo>
                    <a:pt x="140" y="76"/>
                  </a:lnTo>
                  <a:lnTo>
                    <a:pt x="140" y="74"/>
                  </a:lnTo>
                  <a:lnTo>
                    <a:pt x="140" y="74"/>
                  </a:lnTo>
                  <a:lnTo>
                    <a:pt x="142" y="74"/>
                  </a:lnTo>
                  <a:lnTo>
                    <a:pt x="142" y="72"/>
                  </a:lnTo>
                  <a:lnTo>
                    <a:pt x="136" y="72"/>
                  </a:lnTo>
                  <a:lnTo>
                    <a:pt x="132" y="70"/>
                  </a:lnTo>
                  <a:lnTo>
                    <a:pt x="132" y="68"/>
                  </a:lnTo>
                  <a:lnTo>
                    <a:pt x="134" y="68"/>
                  </a:lnTo>
                  <a:lnTo>
                    <a:pt x="134" y="68"/>
                  </a:lnTo>
                  <a:lnTo>
                    <a:pt x="136" y="66"/>
                  </a:lnTo>
                  <a:lnTo>
                    <a:pt x="134" y="62"/>
                  </a:lnTo>
                  <a:lnTo>
                    <a:pt x="130" y="62"/>
                  </a:lnTo>
                  <a:lnTo>
                    <a:pt x="122" y="60"/>
                  </a:lnTo>
                  <a:lnTo>
                    <a:pt x="122" y="60"/>
                  </a:lnTo>
                  <a:lnTo>
                    <a:pt x="116" y="60"/>
                  </a:lnTo>
                  <a:lnTo>
                    <a:pt x="108" y="60"/>
                  </a:lnTo>
                  <a:lnTo>
                    <a:pt x="108" y="60"/>
                  </a:lnTo>
                  <a:lnTo>
                    <a:pt x="100" y="60"/>
                  </a:lnTo>
                  <a:lnTo>
                    <a:pt x="94" y="58"/>
                  </a:lnTo>
                  <a:lnTo>
                    <a:pt x="84" y="56"/>
                  </a:lnTo>
                  <a:lnTo>
                    <a:pt x="74" y="56"/>
                  </a:lnTo>
                  <a:lnTo>
                    <a:pt x="74" y="56"/>
                  </a:lnTo>
                  <a:lnTo>
                    <a:pt x="68" y="56"/>
                  </a:lnTo>
                  <a:lnTo>
                    <a:pt x="64" y="54"/>
                  </a:lnTo>
                  <a:lnTo>
                    <a:pt x="60" y="54"/>
                  </a:lnTo>
                  <a:lnTo>
                    <a:pt x="54" y="54"/>
                  </a:lnTo>
                  <a:lnTo>
                    <a:pt x="54" y="54"/>
                  </a:lnTo>
                  <a:lnTo>
                    <a:pt x="44" y="56"/>
                  </a:lnTo>
                  <a:lnTo>
                    <a:pt x="36" y="56"/>
                  </a:lnTo>
                  <a:lnTo>
                    <a:pt x="36" y="56"/>
                  </a:lnTo>
                  <a:lnTo>
                    <a:pt x="30" y="58"/>
                  </a:lnTo>
                  <a:lnTo>
                    <a:pt x="28" y="62"/>
                  </a:lnTo>
                  <a:lnTo>
                    <a:pt x="24" y="62"/>
                  </a:lnTo>
                  <a:lnTo>
                    <a:pt x="18" y="60"/>
                  </a:lnTo>
                  <a:lnTo>
                    <a:pt x="18" y="60"/>
                  </a:lnTo>
                  <a:lnTo>
                    <a:pt x="8" y="56"/>
                  </a:lnTo>
                  <a:lnTo>
                    <a:pt x="12" y="56"/>
                  </a:lnTo>
                  <a:lnTo>
                    <a:pt x="20" y="52"/>
                  </a:lnTo>
                  <a:lnTo>
                    <a:pt x="20" y="52"/>
                  </a:lnTo>
                  <a:lnTo>
                    <a:pt x="30" y="48"/>
                  </a:lnTo>
                  <a:lnTo>
                    <a:pt x="46" y="46"/>
                  </a:lnTo>
                  <a:lnTo>
                    <a:pt x="46" y="46"/>
                  </a:lnTo>
                  <a:lnTo>
                    <a:pt x="66" y="44"/>
                  </a:lnTo>
                  <a:lnTo>
                    <a:pt x="56" y="44"/>
                  </a:lnTo>
                  <a:lnTo>
                    <a:pt x="56" y="44"/>
                  </a:lnTo>
                  <a:lnTo>
                    <a:pt x="48" y="42"/>
                  </a:lnTo>
                  <a:lnTo>
                    <a:pt x="48" y="42"/>
                  </a:lnTo>
                  <a:lnTo>
                    <a:pt x="50" y="40"/>
                  </a:lnTo>
                  <a:lnTo>
                    <a:pt x="50" y="40"/>
                  </a:lnTo>
                  <a:lnTo>
                    <a:pt x="48" y="40"/>
                  </a:lnTo>
                  <a:lnTo>
                    <a:pt x="48" y="40"/>
                  </a:lnTo>
                  <a:lnTo>
                    <a:pt x="28" y="42"/>
                  </a:lnTo>
                  <a:lnTo>
                    <a:pt x="20" y="42"/>
                  </a:lnTo>
                  <a:lnTo>
                    <a:pt x="14" y="40"/>
                  </a:lnTo>
                  <a:lnTo>
                    <a:pt x="14" y="40"/>
                  </a:lnTo>
                  <a:lnTo>
                    <a:pt x="8" y="38"/>
                  </a:lnTo>
                  <a:lnTo>
                    <a:pt x="2" y="38"/>
                  </a:lnTo>
                  <a:lnTo>
                    <a:pt x="0" y="38"/>
                  </a:lnTo>
                  <a:lnTo>
                    <a:pt x="0" y="36"/>
                  </a:lnTo>
                  <a:lnTo>
                    <a:pt x="8" y="34"/>
                  </a:lnTo>
                  <a:lnTo>
                    <a:pt x="8" y="34"/>
                  </a:lnTo>
                  <a:lnTo>
                    <a:pt x="18" y="30"/>
                  </a:lnTo>
                  <a:lnTo>
                    <a:pt x="26" y="30"/>
                  </a:lnTo>
                  <a:lnTo>
                    <a:pt x="42" y="30"/>
                  </a:lnTo>
                  <a:lnTo>
                    <a:pt x="42" y="30"/>
                  </a:lnTo>
                  <a:lnTo>
                    <a:pt x="54" y="30"/>
                  </a:lnTo>
                  <a:lnTo>
                    <a:pt x="62" y="30"/>
                  </a:lnTo>
                  <a:lnTo>
                    <a:pt x="62" y="30"/>
                  </a:lnTo>
                  <a:lnTo>
                    <a:pt x="66" y="28"/>
                  </a:lnTo>
                  <a:lnTo>
                    <a:pt x="68" y="26"/>
                  </a:lnTo>
                  <a:lnTo>
                    <a:pt x="70" y="24"/>
                  </a:lnTo>
                  <a:lnTo>
                    <a:pt x="78" y="22"/>
                  </a:lnTo>
                  <a:lnTo>
                    <a:pt x="78" y="22"/>
                  </a:lnTo>
                  <a:lnTo>
                    <a:pt x="84" y="20"/>
                  </a:lnTo>
                  <a:lnTo>
                    <a:pt x="84" y="18"/>
                  </a:lnTo>
                  <a:lnTo>
                    <a:pt x="84" y="16"/>
                  </a:lnTo>
                  <a:lnTo>
                    <a:pt x="84" y="16"/>
                  </a:lnTo>
                  <a:lnTo>
                    <a:pt x="94" y="14"/>
                  </a:lnTo>
                  <a:lnTo>
                    <a:pt x="94" y="14"/>
                  </a:lnTo>
                  <a:lnTo>
                    <a:pt x="108" y="14"/>
                  </a:lnTo>
                  <a:lnTo>
                    <a:pt x="118" y="14"/>
                  </a:lnTo>
                  <a:lnTo>
                    <a:pt x="126" y="14"/>
                  </a:lnTo>
                  <a:lnTo>
                    <a:pt x="136" y="14"/>
                  </a:lnTo>
                  <a:lnTo>
                    <a:pt x="136" y="14"/>
                  </a:lnTo>
                  <a:lnTo>
                    <a:pt x="146" y="12"/>
                  </a:lnTo>
                  <a:lnTo>
                    <a:pt x="152" y="14"/>
                  </a:lnTo>
                  <a:lnTo>
                    <a:pt x="158" y="14"/>
                  </a:lnTo>
                  <a:lnTo>
                    <a:pt x="166" y="12"/>
                  </a:lnTo>
                  <a:lnTo>
                    <a:pt x="166" y="12"/>
                  </a:lnTo>
                  <a:close/>
                </a:path>
              </a:pathLst>
            </a:custGeom>
            <a:solidFill>
              <a:srgbClr val="E2D7E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26"/>
            <p:cNvSpPr>
              <a:spLocks/>
            </p:cNvSpPr>
            <p:nvPr/>
          </p:nvSpPr>
          <p:spPr bwMode="auto">
            <a:xfrm>
              <a:off x="4381500" y="2001838"/>
              <a:ext cx="254000" cy="79375"/>
            </a:xfrm>
            <a:custGeom>
              <a:avLst/>
              <a:gdLst/>
              <a:ahLst/>
              <a:cxnLst>
                <a:cxn ang="0">
                  <a:pos x="28" y="44"/>
                </a:cxn>
                <a:cxn ang="0">
                  <a:pos x="42" y="44"/>
                </a:cxn>
                <a:cxn ang="0">
                  <a:pos x="58" y="48"/>
                </a:cxn>
                <a:cxn ang="0">
                  <a:pos x="88" y="48"/>
                </a:cxn>
                <a:cxn ang="0">
                  <a:pos x="106" y="42"/>
                </a:cxn>
                <a:cxn ang="0">
                  <a:pos x="124" y="36"/>
                </a:cxn>
                <a:cxn ang="0">
                  <a:pos x="138" y="34"/>
                </a:cxn>
                <a:cxn ang="0">
                  <a:pos x="146" y="30"/>
                </a:cxn>
                <a:cxn ang="0">
                  <a:pos x="152" y="26"/>
                </a:cxn>
                <a:cxn ang="0">
                  <a:pos x="154" y="22"/>
                </a:cxn>
                <a:cxn ang="0">
                  <a:pos x="160" y="18"/>
                </a:cxn>
                <a:cxn ang="0">
                  <a:pos x="156" y="16"/>
                </a:cxn>
                <a:cxn ang="0">
                  <a:pos x="152" y="12"/>
                </a:cxn>
                <a:cxn ang="0">
                  <a:pos x="140" y="12"/>
                </a:cxn>
                <a:cxn ang="0">
                  <a:pos x="144" y="6"/>
                </a:cxn>
                <a:cxn ang="0">
                  <a:pos x="144" y="4"/>
                </a:cxn>
                <a:cxn ang="0">
                  <a:pos x="146" y="2"/>
                </a:cxn>
                <a:cxn ang="0">
                  <a:pos x="130" y="6"/>
                </a:cxn>
                <a:cxn ang="0">
                  <a:pos x="126" y="2"/>
                </a:cxn>
                <a:cxn ang="0">
                  <a:pos x="118" y="2"/>
                </a:cxn>
                <a:cxn ang="0">
                  <a:pos x="116" y="6"/>
                </a:cxn>
                <a:cxn ang="0">
                  <a:pos x="110" y="6"/>
                </a:cxn>
                <a:cxn ang="0">
                  <a:pos x="104" y="10"/>
                </a:cxn>
                <a:cxn ang="0">
                  <a:pos x="96" y="12"/>
                </a:cxn>
                <a:cxn ang="0">
                  <a:pos x="90" y="10"/>
                </a:cxn>
                <a:cxn ang="0">
                  <a:pos x="84" y="6"/>
                </a:cxn>
                <a:cxn ang="0">
                  <a:pos x="74" y="10"/>
                </a:cxn>
                <a:cxn ang="0">
                  <a:pos x="70" y="12"/>
                </a:cxn>
                <a:cxn ang="0">
                  <a:pos x="68" y="8"/>
                </a:cxn>
                <a:cxn ang="0">
                  <a:pos x="60" y="12"/>
                </a:cxn>
                <a:cxn ang="0">
                  <a:pos x="58" y="16"/>
                </a:cxn>
                <a:cxn ang="0">
                  <a:pos x="54" y="16"/>
                </a:cxn>
                <a:cxn ang="0">
                  <a:pos x="50" y="22"/>
                </a:cxn>
                <a:cxn ang="0">
                  <a:pos x="46" y="18"/>
                </a:cxn>
                <a:cxn ang="0">
                  <a:pos x="46" y="16"/>
                </a:cxn>
                <a:cxn ang="0">
                  <a:pos x="46" y="12"/>
                </a:cxn>
                <a:cxn ang="0">
                  <a:pos x="42" y="8"/>
                </a:cxn>
                <a:cxn ang="0">
                  <a:pos x="34" y="4"/>
                </a:cxn>
                <a:cxn ang="0">
                  <a:pos x="30" y="6"/>
                </a:cxn>
                <a:cxn ang="0">
                  <a:pos x="30" y="8"/>
                </a:cxn>
                <a:cxn ang="0">
                  <a:pos x="32" y="12"/>
                </a:cxn>
                <a:cxn ang="0">
                  <a:pos x="18" y="8"/>
                </a:cxn>
                <a:cxn ang="0">
                  <a:pos x="14" y="10"/>
                </a:cxn>
                <a:cxn ang="0">
                  <a:pos x="12" y="12"/>
                </a:cxn>
                <a:cxn ang="0">
                  <a:pos x="18" y="14"/>
                </a:cxn>
                <a:cxn ang="0">
                  <a:pos x="10" y="14"/>
                </a:cxn>
                <a:cxn ang="0">
                  <a:pos x="8" y="16"/>
                </a:cxn>
                <a:cxn ang="0">
                  <a:pos x="0" y="18"/>
                </a:cxn>
                <a:cxn ang="0">
                  <a:pos x="4" y="18"/>
                </a:cxn>
                <a:cxn ang="0">
                  <a:pos x="24" y="18"/>
                </a:cxn>
                <a:cxn ang="0">
                  <a:pos x="38" y="18"/>
                </a:cxn>
                <a:cxn ang="0">
                  <a:pos x="26" y="24"/>
                </a:cxn>
                <a:cxn ang="0">
                  <a:pos x="30" y="24"/>
                </a:cxn>
                <a:cxn ang="0">
                  <a:pos x="30" y="26"/>
                </a:cxn>
                <a:cxn ang="0">
                  <a:pos x="4" y="30"/>
                </a:cxn>
                <a:cxn ang="0">
                  <a:pos x="10" y="30"/>
                </a:cxn>
                <a:cxn ang="0">
                  <a:pos x="24" y="30"/>
                </a:cxn>
                <a:cxn ang="0">
                  <a:pos x="32" y="34"/>
                </a:cxn>
                <a:cxn ang="0">
                  <a:pos x="36" y="36"/>
                </a:cxn>
                <a:cxn ang="0">
                  <a:pos x="32" y="36"/>
                </a:cxn>
                <a:cxn ang="0">
                  <a:pos x="16" y="44"/>
                </a:cxn>
              </a:cxnLst>
              <a:rect l="0" t="0" r="r" b="b"/>
              <a:pathLst>
                <a:path w="160" h="50">
                  <a:moveTo>
                    <a:pt x="16" y="44"/>
                  </a:moveTo>
                  <a:lnTo>
                    <a:pt x="16" y="44"/>
                  </a:lnTo>
                  <a:lnTo>
                    <a:pt x="22" y="44"/>
                  </a:lnTo>
                  <a:lnTo>
                    <a:pt x="22" y="44"/>
                  </a:lnTo>
                  <a:lnTo>
                    <a:pt x="28" y="44"/>
                  </a:lnTo>
                  <a:lnTo>
                    <a:pt x="34" y="44"/>
                  </a:lnTo>
                  <a:lnTo>
                    <a:pt x="34" y="44"/>
                  </a:lnTo>
                  <a:lnTo>
                    <a:pt x="36" y="44"/>
                  </a:lnTo>
                  <a:lnTo>
                    <a:pt x="36" y="44"/>
                  </a:lnTo>
                  <a:lnTo>
                    <a:pt x="42" y="44"/>
                  </a:lnTo>
                  <a:lnTo>
                    <a:pt x="46" y="44"/>
                  </a:lnTo>
                  <a:lnTo>
                    <a:pt x="54" y="48"/>
                  </a:lnTo>
                  <a:lnTo>
                    <a:pt x="54" y="48"/>
                  </a:lnTo>
                  <a:lnTo>
                    <a:pt x="58" y="48"/>
                  </a:lnTo>
                  <a:lnTo>
                    <a:pt x="58" y="48"/>
                  </a:lnTo>
                  <a:lnTo>
                    <a:pt x="66" y="50"/>
                  </a:lnTo>
                  <a:lnTo>
                    <a:pt x="76" y="50"/>
                  </a:lnTo>
                  <a:lnTo>
                    <a:pt x="76" y="50"/>
                  </a:lnTo>
                  <a:lnTo>
                    <a:pt x="88" y="48"/>
                  </a:lnTo>
                  <a:lnTo>
                    <a:pt x="88" y="48"/>
                  </a:lnTo>
                  <a:lnTo>
                    <a:pt x="94" y="44"/>
                  </a:lnTo>
                  <a:lnTo>
                    <a:pt x="94" y="44"/>
                  </a:lnTo>
                  <a:lnTo>
                    <a:pt x="100" y="42"/>
                  </a:lnTo>
                  <a:lnTo>
                    <a:pt x="106" y="42"/>
                  </a:lnTo>
                  <a:lnTo>
                    <a:pt x="106" y="42"/>
                  </a:lnTo>
                  <a:lnTo>
                    <a:pt x="112" y="40"/>
                  </a:lnTo>
                  <a:lnTo>
                    <a:pt x="112" y="40"/>
                  </a:lnTo>
                  <a:lnTo>
                    <a:pt x="116" y="40"/>
                  </a:lnTo>
                  <a:lnTo>
                    <a:pt x="116" y="40"/>
                  </a:lnTo>
                  <a:lnTo>
                    <a:pt x="124" y="36"/>
                  </a:lnTo>
                  <a:lnTo>
                    <a:pt x="124" y="36"/>
                  </a:lnTo>
                  <a:lnTo>
                    <a:pt x="130" y="34"/>
                  </a:lnTo>
                  <a:lnTo>
                    <a:pt x="136" y="34"/>
                  </a:lnTo>
                  <a:lnTo>
                    <a:pt x="136" y="34"/>
                  </a:lnTo>
                  <a:lnTo>
                    <a:pt x="138" y="34"/>
                  </a:lnTo>
                  <a:lnTo>
                    <a:pt x="138" y="34"/>
                  </a:lnTo>
                  <a:lnTo>
                    <a:pt x="144" y="32"/>
                  </a:lnTo>
                  <a:lnTo>
                    <a:pt x="144" y="32"/>
                  </a:lnTo>
                  <a:lnTo>
                    <a:pt x="146" y="30"/>
                  </a:lnTo>
                  <a:lnTo>
                    <a:pt x="146" y="30"/>
                  </a:lnTo>
                  <a:lnTo>
                    <a:pt x="146" y="28"/>
                  </a:lnTo>
                  <a:lnTo>
                    <a:pt x="148" y="26"/>
                  </a:lnTo>
                  <a:lnTo>
                    <a:pt x="148" y="26"/>
                  </a:lnTo>
                  <a:lnTo>
                    <a:pt x="150" y="26"/>
                  </a:lnTo>
                  <a:lnTo>
                    <a:pt x="152" y="26"/>
                  </a:lnTo>
                  <a:lnTo>
                    <a:pt x="152" y="26"/>
                  </a:lnTo>
                  <a:lnTo>
                    <a:pt x="152" y="26"/>
                  </a:lnTo>
                  <a:lnTo>
                    <a:pt x="152" y="26"/>
                  </a:lnTo>
                  <a:lnTo>
                    <a:pt x="154" y="24"/>
                  </a:lnTo>
                  <a:lnTo>
                    <a:pt x="154" y="22"/>
                  </a:lnTo>
                  <a:lnTo>
                    <a:pt x="154" y="22"/>
                  </a:lnTo>
                  <a:lnTo>
                    <a:pt x="158" y="22"/>
                  </a:lnTo>
                  <a:lnTo>
                    <a:pt x="158" y="22"/>
                  </a:lnTo>
                  <a:lnTo>
                    <a:pt x="160" y="20"/>
                  </a:lnTo>
                  <a:lnTo>
                    <a:pt x="160" y="18"/>
                  </a:lnTo>
                  <a:lnTo>
                    <a:pt x="160" y="18"/>
                  </a:lnTo>
                  <a:lnTo>
                    <a:pt x="158" y="18"/>
                  </a:lnTo>
                  <a:lnTo>
                    <a:pt x="154" y="18"/>
                  </a:lnTo>
                  <a:lnTo>
                    <a:pt x="154" y="18"/>
                  </a:lnTo>
                  <a:lnTo>
                    <a:pt x="156" y="16"/>
                  </a:lnTo>
                  <a:lnTo>
                    <a:pt x="156" y="16"/>
                  </a:lnTo>
                  <a:lnTo>
                    <a:pt x="156" y="14"/>
                  </a:lnTo>
                  <a:lnTo>
                    <a:pt x="156" y="14"/>
                  </a:lnTo>
                  <a:lnTo>
                    <a:pt x="152" y="12"/>
                  </a:lnTo>
                  <a:lnTo>
                    <a:pt x="152" y="12"/>
                  </a:lnTo>
                  <a:lnTo>
                    <a:pt x="148" y="12"/>
                  </a:lnTo>
                  <a:lnTo>
                    <a:pt x="148" y="12"/>
                  </a:lnTo>
                  <a:lnTo>
                    <a:pt x="148" y="12"/>
                  </a:lnTo>
                  <a:lnTo>
                    <a:pt x="148" y="12"/>
                  </a:lnTo>
                  <a:lnTo>
                    <a:pt x="140" y="12"/>
                  </a:lnTo>
                  <a:lnTo>
                    <a:pt x="140" y="12"/>
                  </a:lnTo>
                  <a:lnTo>
                    <a:pt x="144" y="10"/>
                  </a:lnTo>
                  <a:lnTo>
                    <a:pt x="146" y="8"/>
                  </a:lnTo>
                  <a:lnTo>
                    <a:pt x="144" y="6"/>
                  </a:lnTo>
                  <a:lnTo>
                    <a:pt x="144" y="6"/>
                  </a:lnTo>
                  <a:lnTo>
                    <a:pt x="140" y="6"/>
                  </a:lnTo>
                  <a:lnTo>
                    <a:pt x="140" y="6"/>
                  </a:lnTo>
                  <a:lnTo>
                    <a:pt x="140" y="6"/>
                  </a:lnTo>
                  <a:lnTo>
                    <a:pt x="140" y="6"/>
                  </a:lnTo>
                  <a:lnTo>
                    <a:pt x="144" y="4"/>
                  </a:lnTo>
                  <a:lnTo>
                    <a:pt x="144" y="4"/>
                  </a:lnTo>
                  <a:lnTo>
                    <a:pt x="144" y="4"/>
                  </a:lnTo>
                  <a:lnTo>
                    <a:pt x="144" y="4"/>
                  </a:lnTo>
                  <a:lnTo>
                    <a:pt x="146" y="2"/>
                  </a:lnTo>
                  <a:lnTo>
                    <a:pt x="146" y="2"/>
                  </a:lnTo>
                  <a:lnTo>
                    <a:pt x="140" y="2"/>
                  </a:lnTo>
                  <a:lnTo>
                    <a:pt x="136" y="4"/>
                  </a:lnTo>
                  <a:lnTo>
                    <a:pt x="136" y="4"/>
                  </a:lnTo>
                  <a:lnTo>
                    <a:pt x="130" y="6"/>
                  </a:lnTo>
                  <a:lnTo>
                    <a:pt x="130" y="6"/>
                  </a:lnTo>
                  <a:lnTo>
                    <a:pt x="130" y="4"/>
                  </a:lnTo>
                  <a:lnTo>
                    <a:pt x="130" y="4"/>
                  </a:lnTo>
                  <a:lnTo>
                    <a:pt x="130" y="4"/>
                  </a:lnTo>
                  <a:lnTo>
                    <a:pt x="130" y="4"/>
                  </a:lnTo>
                  <a:lnTo>
                    <a:pt x="126" y="2"/>
                  </a:lnTo>
                  <a:lnTo>
                    <a:pt x="124" y="0"/>
                  </a:lnTo>
                  <a:lnTo>
                    <a:pt x="124" y="0"/>
                  </a:lnTo>
                  <a:lnTo>
                    <a:pt x="124" y="0"/>
                  </a:lnTo>
                  <a:lnTo>
                    <a:pt x="124" y="0"/>
                  </a:lnTo>
                  <a:lnTo>
                    <a:pt x="118" y="2"/>
                  </a:lnTo>
                  <a:lnTo>
                    <a:pt x="118" y="2"/>
                  </a:lnTo>
                  <a:lnTo>
                    <a:pt x="116" y="2"/>
                  </a:lnTo>
                  <a:lnTo>
                    <a:pt x="116" y="2"/>
                  </a:lnTo>
                  <a:lnTo>
                    <a:pt x="118" y="4"/>
                  </a:lnTo>
                  <a:lnTo>
                    <a:pt x="116" y="6"/>
                  </a:lnTo>
                  <a:lnTo>
                    <a:pt x="116" y="6"/>
                  </a:lnTo>
                  <a:lnTo>
                    <a:pt x="118" y="6"/>
                  </a:lnTo>
                  <a:lnTo>
                    <a:pt x="118" y="6"/>
                  </a:lnTo>
                  <a:lnTo>
                    <a:pt x="114" y="6"/>
                  </a:lnTo>
                  <a:lnTo>
                    <a:pt x="110" y="6"/>
                  </a:lnTo>
                  <a:lnTo>
                    <a:pt x="110" y="6"/>
                  </a:lnTo>
                  <a:lnTo>
                    <a:pt x="108" y="8"/>
                  </a:lnTo>
                  <a:lnTo>
                    <a:pt x="106" y="8"/>
                  </a:lnTo>
                  <a:lnTo>
                    <a:pt x="106" y="10"/>
                  </a:lnTo>
                  <a:lnTo>
                    <a:pt x="104" y="10"/>
                  </a:lnTo>
                  <a:lnTo>
                    <a:pt x="104" y="10"/>
                  </a:lnTo>
                  <a:lnTo>
                    <a:pt x="98" y="8"/>
                  </a:lnTo>
                  <a:lnTo>
                    <a:pt x="92" y="8"/>
                  </a:lnTo>
                  <a:lnTo>
                    <a:pt x="92" y="8"/>
                  </a:lnTo>
                  <a:lnTo>
                    <a:pt x="96" y="12"/>
                  </a:lnTo>
                  <a:lnTo>
                    <a:pt x="96" y="12"/>
                  </a:lnTo>
                  <a:lnTo>
                    <a:pt x="96" y="12"/>
                  </a:lnTo>
                  <a:lnTo>
                    <a:pt x="96" y="12"/>
                  </a:lnTo>
                  <a:lnTo>
                    <a:pt x="92" y="12"/>
                  </a:lnTo>
                  <a:lnTo>
                    <a:pt x="90" y="10"/>
                  </a:lnTo>
                  <a:lnTo>
                    <a:pt x="90" y="10"/>
                  </a:lnTo>
                  <a:lnTo>
                    <a:pt x="88" y="8"/>
                  </a:lnTo>
                  <a:lnTo>
                    <a:pt x="88" y="8"/>
                  </a:lnTo>
                  <a:lnTo>
                    <a:pt x="88" y="8"/>
                  </a:lnTo>
                  <a:lnTo>
                    <a:pt x="84" y="6"/>
                  </a:lnTo>
                  <a:lnTo>
                    <a:pt x="84" y="6"/>
                  </a:lnTo>
                  <a:lnTo>
                    <a:pt x="76" y="10"/>
                  </a:lnTo>
                  <a:lnTo>
                    <a:pt x="76" y="10"/>
                  </a:lnTo>
                  <a:lnTo>
                    <a:pt x="74" y="10"/>
                  </a:lnTo>
                  <a:lnTo>
                    <a:pt x="74" y="10"/>
                  </a:lnTo>
                  <a:lnTo>
                    <a:pt x="76" y="12"/>
                  </a:lnTo>
                  <a:lnTo>
                    <a:pt x="76" y="12"/>
                  </a:lnTo>
                  <a:lnTo>
                    <a:pt x="74" y="14"/>
                  </a:lnTo>
                  <a:lnTo>
                    <a:pt x="74" y="14"/>
                  </a:lnTo>
                  <a:lnTo>
                    <a:pt x="70" y="12"/>
                  </a:lnTo>
                  <a:lnTo>
                    <a:pt x="70" y="10"/>
                  </a:lnTo>
                  <a:lnTo>
                    <a:pt x="70" y="10"/>
                  </a:lnTo>
                  <a:lnTo>
                    <a:pt x="68" y="10"/>
                  </a:lnTo>
                  <a:lnTo>
                    <a:pt x="68" y="10"/>
                  </a:lnTo>
                  <a:lnTo>
                    <a:pt x="68" y="8"/>
                  </a:lnTo>
                  <a:lnTo>
                    <a:pt x="66" y="8"/>
                  </a:lnTo>
                  <a:lnTo>
                    <a:pt x="62" y="8"/>
                  </a:lnTo>
                  <a:lnTo>
                    <a:pt x="62" y="8"/>
                  </a:lnTo>
                  <a:lnTo>
                    <a:pt x="60" y="12"/>
                  </a:lnTo>
                  <a:lnTo>
                    <a:pt x="60" y="12"/>
                  </a:lnTo>
                  <a:lnTo>
                    <a:pt x="62" y="14"/>
                  </a:lnTo>
                  <a:lnTo>
                    <a:pt x="62" y="14"/>
                  </a:lnTo>
                  <a:lnTo>
                    <a:pt x="60" y="16"/>
                  </a:lnTo>
                  <a:lnTo>
                    <a:pt x="60" y="16"/>
                  </a:lnTo>
                  <a:lnTo>
                    <a:pt x="58" y="16"/>
                  </a:lnTo>
                  <a:lnTo>
                    <a:pt x="58" y="16"/>
                  </a:lnTo>
                  <a:lnTo>
                    <a:pt x="56" y="16"/>
                  </a:lnTo>
                  <a:lnTo>
                    <a:pt x="56" y="16"/>
                  </a:lnTo>
                  <a:lnTo>
                    <a:pt x="54" y="16"/>
                  </a:lnTo>
                  <a:lnTo>
                    <a:pt x="54" y="16"/>
                  </a:lnTo>
                  <a:lnTo>
                    <a:pt x="50" y="18"/>
                  </a:lnTo>
                  <a:lnTo>
                    <a:pt x="50" y="18"/>
                  </a:lnTo>
                  <a:lnTo>
                    <a:pt x="50" y="20"/>
                  </a:lnTo>
                  <a:lnTo>
                    <a:pt x="50" y="20"/>
                  </a:lnTo>
                  <a:lnTo>
                    <a:pt x="50" y="22"/>
                  </a:lnTo>
                  <a:lnTo>
                    <a:pt x="50" y="22"/>
                  </a:lnTo>
                  <a:lnTo>
                    <a:pt x="48" y="22"/>
                  </a:lnTo>
                  <a:lnTo>
                    <a:pt x="48" y="22"/>
                  </a:lnTo>
                  <a:lnTo>
                    <a:pt x="46" y="20"/>
                  </a:lnTo>
                  <a:lnTo>
                    <a:pt x="46" y="18"/>
                  </a:lnTo>
                  <a:lnTo>
                    <a:pt x="46" y="18"/>
                  </a:lnTo>
                  <a:lnTo>
                    <a:pt x="40" y="16"/>
                  </a:lnTo>
                  <a:lnTo>
                    <a:pt x="40" y="16"/>
                  </a:lnTo>
                  <a:lnTo>
                    <a:pt x="46" y="16"/>
                  </a:lnTo>
                  <a:lnTo>
                    <a:pt x="46" y="16"/>
                  </a:lnTo>
                  <a:lnTo>
                    <a:pt x="46" y="16"/>
                  </a:lnTo>
                  <a:lnTo>
                    <a:pt x="46" y="16"/>
                  </a:lnTo>
                  <a:lnTo>
                    <a:pt x="48" y="14"/>
                  </a:lnTo>
                  <a:lnTo>
                    <a:pt x="46" y="12"/>
                  </a:lnTo>
                  <a:lnTo>
                    <a:pt x="46" y="12"/>
                  </a:lnTo>
                  <a:lnTo>
                    <a:pt x="46" y="10"/>
                  </a:lnTo>
                  <a:lnTo>
                    <a:pt x="46" y="10"/>
                  </a:lnTo>
                  <a:lnTo>
                    <a:pt x="44" y="10"/>
                  </a:lnTo>
                  <a:lnTo>
                    <a:pt x="42" y="8"/>
                  </a:lnTo>
                  <a:lnTo>
                    <a:pt x="42" y="8"/>
                  </a:lnTo>
                  <a:lnTo>
                    <a:pt x="40" y="6"/>
                  </a:lnTo>
                  <a:lnTo>
                    <a:pt x="40" y="6"/>
                  </a:lnTo>
                  <a:lnTo>
                    <a:pt x="38" y="4"/>
                  </a:lnTo>
                  <a:lnTo>
                    <a:pt x="34" y="4"/>
                  </a:lnTo>
                  <a:lnTo>
                    <a:pt x="34" y="4"/>
                  </a:lnTo>
                  <a:lnTo>
                    <a:pt x="26" y="4"/>
                  </a:lnTo>
                  <a:lnTo>
                    <a:pt x="26" y="4"/>
                  </a:lnTo>
                  <a:lnTo>
                    <a:pt x="24" y="6"/>
                  </a:lnTo>
                  <a:lnTo>
                    <a:pt x="24" y="6"/>
                  </a:lnTo>
                  <a:lnTo>
                    <a:pt x="30" y="6"/>
                  </a:lnTo>
                  <a:lnTo>
                    <a:pt x="30" y="6"/>
                  </a:lnTo>
                  <a:lnTo>
                    <a:pt x="32" y="6"/>
                  </a:lnTo>
                  <a:lnTo>
                    <a:pt x="32" y="6"/>
                  </a:lnTo>
                  <a:lnTo>
                    <a:pt x="30" y="8"/>
                  </a:lnTo>
                  <a:lnTo>
                    <a:pt x="30" y="8"/>
                  </a:lnTo>
                  <a:lnTo>
                    <a:pt x="32" y="8"/>
                  </a:lnTo>
                  <a:lnTo>
                    <a:pt x="32" y="8"/>
                  </a:lnTo>
                  <a:lnTo>
                    <a:pt x="34" y="10"/>
                  </a:lnTo>
                  <a:lnTo>
                    <a:pt x="34" y="12"/>
                  </a:lnTo>
                  <a:lnTo>
                    <a:pt x="32" y="12"/>
                  </a:lnTo>
                  <a:lnTo>
                    <a:pt x="32" y="12"/>
                  </a:lnTo>
                  <a:lnTo>
                    <a:pt x="22" y="8"/>
                  </a:lnTo>
                  <a:lnTo>
                    <a:pt x="22" y="8"/>
                  </a:lnTo>
                  <a:lnTo>
                    <a:pt x="18" y="8"/>
                  </a:lnTo>
                  <a:lnTo>
                    <a:pt x="18" y="8"/>
                  </a:lnTo>
                  <a:lnTo>
                    <a:pt x="18" y="10"/>
                  </a:lnTo>
                  <a:lnTo>
                    <a:pt x="20" y="10"/>
                  </a:lnTo>
                  <a:lnTo>
                    <a:pt x="20" y="10"/>
                  </a:lnTo>
                  <a:lnTo>
                    <a:pt x="16" y="10"/>
                  </a:lnTo>
                  <a:lnTo>
                    <a:pt x="14" y="10"/>
                  </a:lnTo>
                  <a:lnTo>
                    <a:pt x="14" y="10"/>
                  </a:lnTo>
                  <a:lnTo>
                    <a:pt x="14" y="12"/>
                  </a:lnTo>
                  <a:lnTo>
                    <a:pt x="16" y="12"/>
                  </a:lnTo>
                  <a:lnTo>
                    <a:pt x="16" y="12"/>
                  </a:lnTo>
                  <a:lnTo>
                    <a:pt x="12" y="12"/>
                  </a:lnTo>
                  <a:lnTo>
                    <a:pt x="12" y="12"/>
                  </a:lnTo>
                  <a:lnTo>
                    <a:pt x="14" y="14"/>
                  </a:lnTo>
                  <a:lnTo>
                    <a:pt x="18" y="14"/>
                  </a:lnTo>
                  <a:lnTo>
                    <a:pt x="18" y="14"/>
                  </a:lnTo>
                  <a:lnTo>
                    <a:pt x="18" y="14"/>
                  </a:lnTo>
                  <a:lnTo>
                    <a:pt x="18" y="14"/>
                  </a:lnTo>
                  <a:lnTo>
                    <a:pt x="14" y="16"/>
                  </a:lnTo>
                  <a:lnTo>
                    <a:pt x="14" y="16"/>
                  </a:lnTo>
                  <a:lnTo>
                    <a:pt x="10" y="14"/>
                  </a:lnTo>
                  <a:lnTo>
                    <a:pt x="10" y="14"/>
                  </a:lnTo>
                  <a:lnTo>
                    <a:pt x="8" y="14"/>
                  </a:lnTo>
                  <a:lnTo>
                    <a:pt x="8" y="14"/>
                  </a:lnTo>
                  <a:lnTo>
                    <a:pt x="8" y="14"/>
                  </a:lnTo>
                  <a:lnTo>
                    <a:pt x="8" y="16"/>
                  </a:lnTo>
                  <a:lnTo>
                    <a:pt x="8" y="16"/>
                  </a:lnTo>
                  <a:lnTo>
                    <a:pt x="8" y="16"/>
                  </a:lnTo>
                  <a:lnTo>
                    <a:pt x="8" y="16"/>
                  </a:lnTo>
                  <a:lnTo>
                    <a:pt x="4" y="16"/>
                  </a:lnTo>
                  <a:lnTo>
                    <a:pt x="0" y="18"/>
                  </a:lnTo>
                  <a:lnTo>
                    <a:pt x="0" y="18"/>
                  </a:lnTo>
                  <a:lnTo>
                    <a:pt x="0" y="18"/>
                  </a:lnTo>
                  <a:lnTo>
                    <a:pt x="0" y="18"/>
                  </a:lnTo>
                  <a:lnTo>
                    <a:pt x="0" y="18"/>
                  </a:lnTo>
                  <a:lnTo>
                    <a:pt x="4" y="18"/>
                  </a:lnTo>
                  <a:lnTo>
                    <a:pt x="4" y="18"/>
                  </a:lnTo>
                  <a:lnTo>
                    <a:pt x="8" y="20"/>
                  </a:lnTo>
                  <a:lnTo>
                    <a:pt x="12" y="20"/>
                  </a:lnTo>
                  <a:lnTo>
                    <a:pt x="12" y="20"/>
                  </a:lnTo>
                  <a:lnTo>
                    <a:pt x="24" y="18"/>
                  </a:lnTo>
                  <a:lnTo>
                    <a:pt x="24" y="18"/>
                  </a:lnTo>
                  <a:lnTo>
                    <a:pt x="24" y="18"/>
                  </a:lnTo>
                  <a:lnTo>
                    <a:pt x="24" y="18"/>
                  </a:lnTo>
                  <a:lnTo>
                    <a:pt x="28" y="18"/>
                  </a:lnTo>
                  <a:lnTo>
                    <a:pt x="28" y="18"/>
                  </a:lnTo>
                  <a:lnTo>
                    <a:pt x="38" y="18"/>
                  </a:lnTo>
                  <a:lnTo>
                    <a:pt x="38" y="18"/>
                  </a:lnTo>
                  <a:lnTo>
                    <a:pt x="38" y="20"/>
                  </a:lnTo>
                  <a:lnTo>
                    <a:pt x="38" y="20"/>
                  </a:lnTo>
                  <a:lnTo>
                    <a:pt x="30" y="20"/>
                  </a:lnTo>
                  <a:lnTo>
                    <a:pt x="26" y="24"/>
                  </a:lnTo>
                  <a:lnTo>
                    <a:pt x="26" y="24"/>
                  </a:lnTo>
                  <a:lnTo>
                    <a:pt x="30" y="24"/>
                  </a:lnTo>
                  <a:lnTo>
                    <a:pt x="30" y="24"/>
                  </a:lnTo>
                  <a:lnTo>
                    <a:pt x="30" y="24"/>
                  </a:lnTo>
                  <a:lnTo>
                    <a:pt x="30" y="24"/>
                  </a:lnTo>
                  <a:lnTo>
                    <a:pt x="36" y="24"/>
                  </a:lnTo>
                  <a:lnTo>
                    <a:pt x="38" y="24"/>
                  </a:lnTo>
                  <a:lnTo>
                    <a:pt x="38" y="24"/>
                  </a:lnTo>
                  <a:lnTo>
                    <a:pt x="38" y="24"/>
                  </a:lnTo>
                  <a:lnTo>
                    <a:pt x="30" y="26"/>
                  </a:lnTo>
                  <a:lnTo>
                    <a:pt x="22" y="26"/>
                  </a:lnTo>
                  <a:lnTo>
                    <a:pt x="22" y="26"/>
                  </a:lnTo>
                  <a:lnTo>
                    <a:pt x="12" y="28"/>
                  </a:lnTo>
                  <a:lnTo>
                    <a:pt x="4" y="30"/>
                  </a:lnTo>
                  <a:lnTo>
                    <a:pt x="4" y="30"/>
                  </a:lnTo>
                  <a:lnTo>
                    <a:pt x="6" y="30"/>
                  </a:lnTo>
                  <a:lnTo>
                    <a:pt x="6" y="30"/>
                  </a:lnTo>
                  <a:lnTo>
                    <a:pt x="6" y="30"/>
                  </a:lnTo>
                  <a:lnTo>
                    <a:pt x="6" y="30"/>
                  </a:lnTo>
                  <a:lnTo>
                    <a:pt x="10" y="30"/>
                  </a:lnTo>
                  <a:lnTo>
                    <a:pt x="10" y="30"/>
                  </a:lnTo>
                  <a:lnTo>
                    <a:pt x="18" y="28"/>
                  </a:lnTo>
                  <a:lnTo>
                    <a:pt x="24" y="30"/>
                  </a:lnTo>
                  <a:lnTo>
                    <a:pt x="24" y="30"/>
                  </a:lnTo>
                  <a:lnTo>
                    <a:pt x="24" y="30"/>
                  </a:lnTo>
                  <a:lnTo>
                    <a:pt x="24" y="30"/>
                  </a:lnTo>
                  <a:lnTo>
                    <a:pt x="26" y="32"/>
                  </a:lnTo>
                  <a:lnTo>
                    <a:pt x="26" y="32"/>
                  </a:lnTo>
                  <a:lnTo>
                    <a:pt x="28" y="34"/>
                  </a:lnTo>
                  <a:lnTo>
                    <a:pt x="32" y="34"/>
                  </a:lnTo>
                  <a:lnTo>
                    <a:pt x="32" y="34"/>
                  </a:lnTo>
                  <a:lnTo>
                    <a:pt x="32" y="34"/>
                  </a:lnTo>
                  <a:lnTo>
                    <a:pt x="30" y="36"/>
                  </a:lnTo>
                  <a:lnTo>
                    <a:pt x="30" y="36"/>
                  </a:lnTo>
                  <a:lnTo>
                    <a:pt x="36" y="36"/>
                  </a:lnTo>
                  <a:lnTo>
                    <a:pt x="36" y="36"/>
                  </a:lnTo>
                  <a:lnTo>
                    <a:pt x="36" y="36"/>
                  </a:lnTo>
                  <a:lnTo>
                    <a:pt x="36" y="36"/>
                  </a:lnTo>
                  <a:lnTo>
                    <a:pt x="32" y="36"/>
                  </a:lnTo>
                  <a:lnTo>
                    <a:pt x="32" y="36"/>
                  </a:lnTo>
                  <a:lnTo>
                    <a:pt x="30" y="38"/>
                  </a:lnTo>
                  <a:lnTo>
                    <a:pt x="28" y="40"/>
                  </a:lnTo>
                  <a:lnTo>
                    <a:pt x="18" y="42"/>
                  </a:lnTo>
                  <a:lnTo>
                    <a:pt x="18" y="42"/>
                  </a:lnTo>
                  <a:lnTo>
                    <a:pt x="16" y="44"/>
                  </a:lnTo>
                  <a:lnTo>
                    <a:pt x="16" y="44"/>
                  </a:lnTo>
                  <a:lnTo>
                    <a:pt x="16" y="44"/>
                  </a:lnTo>
                  <a:lnTo>
                    <a:pt x="16" y="44"/>
                  </a:lnTo>
                  <a:lnTo>
                    <a:pt x="16" y="44"/>
                  </a:lnTo>
                  <a:close/>
                </a:path>
              </a:pathLst>
            </a:custGeom>
            <a:solidFill>
              <a:srgbClr val="EEAC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7"/>
            <p:cNvSpPr>
              <a:spLocks/>
            </p:cNvSpPr>
            <p:nvPr/>
          </p:nvSpPr>
          <p:spPr bwMode="auto">
            <a:xfrm>
              <a:off x="3692525" y="1925638"/>
              <a:ext cx="57150" cy="22225"/>
            </a:xfrm>
            <a:custGeom>
              <a:avLst/>
              <a:gdLst/>
              <a:ahLst/>
              <a:cxnLst>
                <a:cxn ang="0">
                  <a:pos x="24" y="2"/>
                </a:cxn>
                <a:cxn ang="0">
                  <a:pos x="24" y="2"/>
                </a:cxn>
                <a:cxn ang="0">
                  <a:pos x="16" y="2"/>
                </a:cxn>
                <a:cxn ang="0">
                  <a:pos x="16" y="2"/>
                </a:cxn>
                <a:cxn ang="0">
                  <a:pos x="6" y="0"/>
                </a:cxn>
                <a:cxn ang="0">
                  <a:pos x="6" y="0"/>
                </a:cxn>
                <a:cxn ang="0">
                  <a:pos x="2" y="2"/>
                </a:cxn>
                <a:cxn ang="0">
                  <a:pos x="2" y="2"/>
                </a:cxn>
                <a:cxn ang="0">
                  <a:pos x="2" y="2"/>
                </a:cxn>
                <a:cxn ang="0">
                  <a:pos x="0" y="6"/>
                </a:cxn>
                <a:cxn ang="0">
                  <a:pos x="4" y="8"/>
                </a:cxn>
                <a:cxn ang="0">
                  <a:pos x="4" y="8"/>
                </a:cxn>
                <a:cxn ang="0">
                  <a:pos x="6" y="8"/>
                </a:cxn>
                <a:cxn ang="0">
                  <a:pos x="10" y="10"/>
                </a:cxn>
                <a:cxn ang="0">
                  <a:pos x="10" y="10"/>
                </a:cxn>
                <a:cxn ang="0">
                  <a:pos x="14" y="12"/>
                </a:cxn>
                <a:cxn ang="0">
                  <a:pos x="18" y="12"/>
                </a:cxn>
                <a:cxn ang="0">
                  <a:pos x="18" y="12"/>
                </a:cxn>
                <a:cxn ang="0">
                  <a:pos x="24" y="14"/>
                </a:cxn>
                <a:cxn ang="0">
                  <a:pos x="32" y="12"/>
                </a:cxn>
                <a:cxn ang="0">
                  <a:pos x="32" y="12"/>
                </a:cxn>
                <a:cxn ang="0">
                  <a:pos x="34" y="12"/>
                </a:cxn>
                <a:cxn ang="0">
                  <a:pos x="36" y="10"/>
                </a:cxn>
                <a:cxn ang="0">
                  <a:pos x="36" y="8"/>
                </a:cxn>
                <a:cxn ang="0">
                  <a:pos x="34" y="6"/>
                </a:cxn>
                <a:cxn ang="0">
                  <a:pos x="34" y="6"/>
                </a:cxn>
                <a:cxn ang="0">
                  <a:pos x="28" y="4"/>
                </a:cxn>
                <a:cxn ang="0">
                  <a:pos x="24" y="2"/>
                </a:cxn>
                <a:cxn ang="0">
                  <a:pos x="24" y="2"/>
                </a:cxn>
              </a:cxnLst>
              <a:rect l="0" t="0" r="r" b="b"/>
              <a:pathLst>
                <a:path w="36" h="14">
                  <a:moveTo>
                    <a:pt x="24" y="2"/>
                  </a:moveTo>
                  <a:lnTo>
                    <a:pt x="24" y="2"/>
                  </a:lnTo>
                  <a:lnTo>
                    <a:pt x="16" y="2"/>
                  </a:lnTo>
                  <a:lnTo>
                    <a:pt x="16" y="2"/>
                  </a:lnTo>
                  <a:lnTo>
                    <a:pt x="6" y="0"/>
                  </a:lnTo>
                  <a:lnTo>
                    <a:pt x="6" y="0"/>
                  </a:lnTo>
                  <a:lnTo>
                    <a:pt x="2" y="2"/>
                  </a:lnTo>
                  <a:lnTo>
                    <a:pt x="2" y="2"/>
                  </a:lnTo>
                  <a:lnTo>
                    <a:pt x="2" y="2"/>
                  </a:lnTo>
                  <a:lnTo>
                    <a:pt x="0" y="6"/>
                  </a:lnTo>
                  <a:lnTo>
                    <a:pt x="4" y="8"/>
                  </a:lnTo>
                  <a:lnTo>
                    <a:pt x="4" y="8"/>
                  </a:lnTo>
                  <a:lnTo>
                    <a:pt x="6" y="8"/>
                  </a:lnTo>
                  <a:lnTo>
                    <a:pt x="10" y="10"/>
                  </a:lnTo>
                  <a:lnTo>
                    <a:pt x="10" y="10"/>
                  </a:lnTo>
                  <a:lnTo>
                    <a:pt x="14" y="12"/>
                  </a:lnTo>
                  <a:lnTo>
                    <a:pt x="18" y="12"/>
                  </a:lnTo>
                  <a:lnTo>
                    <a:pt x="18" y="12"/>
                  </a:lnTo>
                  <a:lnTo>
                    <a:pt x="24" y="14"/>
                  </a:lnTo>
                  <a:lnTo>
                    <a:pt x="32" y="12"/>
                  </a:lnTo>
                  <a:lnTo>
                    <a:pt x="32" y="12"/>
                  </a:lnTo>
                  <a:lnTo>
                    <a:pt x="34" y="12"/>
                  </a:lnTo>
                  <a:lnTo>
                    <a:pt x="36" y="10"/>
                  </a:lnTo>
                  <a:lnTo>
                    <a:pt x="36" y="8"/>
                  </a:lnTo>
                  <a:lnTo>
                    <a:pt x="34" y="6"/>
                  </a:lnTo>
                  <a:lnTo>
                    <a:pt x="34" y="6"/>
                  </a:lnTo>
                  <a:lnTo>
                    <a:pt x="28" y="4"/>
                  </a:lnTo>
                  <a:lnTo>
                    <a:pt x="24" y="2"/>
                  </a:lnTo>
                  <a:lnTo>
                    <a:pt x="24" y="2"/>
                  </a:lnTo>
                  <a:close/>
                </a:path>
              </a:pathLst>
            </a:custGeom>
            <a:solidFill>
              <a:srgbClr val="DBCBD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29"/>
            <p:cNvSpPr>
              <a:spLocks/>
            </p:cNvSpPr>
            <p:nvPr/>
          </p:nvSpPr>
          <p:spPr bwMode="auto">
            <a:xfrm>
              <a:off x="6197600" y="1846263"/>
              <a:ext cx="168275" cy="69850"/>
            </a:xfrm>
            <a:custGeom>
              <a:avLst/>
              <a:gdLst/>
              <a:ahLst/>
              <a:cxnLst>
                <a:cxn ang="0">
                  <a:pos x="102" y="34"/>
                </a:cxn>
                <a:cxn ang="0">
                  <a:pos x="74" y="30"/>
                </a:cxn>
                <a:cxn ang="0">
                  <a:pos x="68" y="28"/>
                </a:cxn>
                <a:cxn ang="0">
                  <a:pos x="52" y="18"/>
                </a:cxn>
                <a:cxn ang="0">
                  <a:pos x="52" y="16"/>
                </a:cxn>
                <a:cxn ang="0">
                  <a:pos x="54" y="10"/>
                </a:cxn>
                <a:cxn ang="0">
                  <a:pos x="54" y="10"/>
                </a:cxn>
                <a:cxn ang="0">
                  <a:pos x="56" y="6"/>
                </a:cxn>
                <a:cxn ang="0">
                  <a:pos x="60" y="4"/>
                </a:cxn>
                <a:cxn ang="0">
                  <a:pos x="58" y="4"/>
                </a:cxn>
                <a:cxn ang="0">
                  <a:pos x="36" y="0"/>
                </a:cxn>
                <a:cxn ang="0">
                  <a:pos x="32" y="2"/>
                </a:cxn>
                <a:cxn ang="0">
                  <a:pos x="26" y="2"/>
                </a:cxn>
                <a:cxn ang="0">
                  <a:pos x="20" y="4"/>
                </a:cxn>
                <a:cxn ang="0">
                  <a:pos x="18" y="6"/>
                </a:cxn>
                <a:cxn ang="0">
                  <a:pos x="18" y="8"/>
                </a:cxn>
                <a:cxn ang="0">
                  <a:pos x="12" y="12"/>
                </a:cxn>
                <a:cxn ang="0">
                  <a:pos x="10" y="18"/>
                </a:cxn>
                <a:cxn ang="0">
                  <a:pos x="6" y="18"/>
                </a:cxn>
                <a:cxn ang="0">
                  <a:pos x="2" y="20"/>
                </a:cxn>
                <a:cxn ang="0">
                  <a:pos x="0" y="26"/>
                </a:cxn>
                <a:cxn ang="0">
                  <a:pos x="2" y="28"/>
                </a:cxn>
                <a:cxn ang="0">
                  <a:pos x="6" y="28"/>
                </a:cxn>
                <a:cxn ang="0">
                  <a:pos x="12" y="26"/>
                </a:cxn>
                <a:cxn ang="0">
                  <a:pos x="14" y="28"/>
                </a:cxn>
                <a:cxn ang="0">
                  <a:pos x="18" y="28"/>
                </a:cxn>
                <a:cxn ang="0">
                  <a:pos x="20" y="30"/>
                </a:cxn>
                <a:cxn ang="0">
                  <a:pos x="22" y="32"/>
                </a:cxn>
                <a:cxn ang="0">
                  <a:pos x="26" y="30"/>
                </a:cxn>
                <a:cxn ang="0">
                  <a:pos x="28" y="32"/>
                </a:cxn>
                <a:cxn ang="0">
                  <a:pos x="30" y="34"/>
                </a:cxn>
                <a:cxn ang="0">
                  <a:pos x="34" y="36"/>
                </a:cxn>
                <a:cxn ang="0">
                  <a:pos x="34" y="38"/>
                </a:cxn>
                <a:cxn ang="0">
                  <a:pos x="32" y="38"/>
                </a:cxn>
                <a:cxn ang="0">
                  <a:pos x="32" y="38"/>
                </a:cxn>
                <a:cxn ang="0">
                  <a:pos x="30" y="42"/>
                </a:cxn>
                <a:cxn ang="0">
                  <a:pos x="32" y="44"/>
                </a:cxn>
                <a:cxn ang="0">
                  <a:pos x="40" y="42"/>
                </a:cxn>
                <a:cxn ang="0">
                  <a:pos x="46" y="44"/>
                </a:cxn>
                <a:cxn ang="0">
                  <a:pos x="52" y="44"/>
                </a:cxn>
                <a:cxn ang="0">
                  <a:pos x="56" y="42"/>
                </a:cxn>
                <a:cxn ang="0">
                  <a:pos x="56" y="42"/>
                </a:cxn>
                <a:cxn ang="0">
                  <a:pos x="62" y="42"/>
                </a:cxn>
                <a:cxn ang="0">
                  <a:pos x="68" y="42"/>
                </a:cxn>
                <a:cxn ang="0">
                  <a:pos x="68" y="42"/>
                </a:cxn>
                <a:cxn ang="0">
                  <a:pos x="72" y="38"/>
                </a:cxn>
                <a:cxn ang="0">
                  <a:pos x="80" y="40"/>
                </a:cxn>
                <a:cxn ang="0">
                  <a:pos x="88" y="42"/>
                </a:cxn>
                <a:cxn ang="0">
                  <a:pos x="88" y="40"/>
                </a:cxn>
                <a:cxn ang="0">
                  <a:pos x="86" y="38"/>
                </a:cxn>
                <a:cxn ang="0">
                  <a:pos x="92" y="38"/>
                </a:cxn>
                <a:cxn ang="0">
                  <a:pos x="96" y="38"/>
                </a:cxn>
                <a:cxn ang="0">
                  <a:pos x="106" y="36"/>
                </a:cxn>
                <a:cxn ang="0">
                  <a:pos x="102" y="34"/>
                </a:cxn>
              </a:cxnLst>
              <a:rect l="0" t="0" r="r" b="b"/>
              <a:pathLst>
                <a:path w="106" h="44">
                  <a:moveTo>
                    <a:pt x="102" y="34"/>
                  </a:moveTo>
                  <a:lnTo>
                    <a:pt x="102" y="34"/>
                  </a:lnTo>
                  <a:lnTo>
                    <a:pt x="82" y="32"/>
                  </a:lnTo>
                  <a:lnTo>
                    <a:pt x="74" y="30"/>
                  </a:lnTo>
                  <a:lnTo>
                    <a:pt x="68" y="28"/>
                  </a:lnTo>
                  <a:lnTo>
                    <a:pt x="68" y="28"/>
                  </a:lnTo>
                  <a:lnTo>
                    <a:pt x="56" y="22"/>
                  </a:lnTo>
                  <a:lnTo>
                    <a:pt x="52" y="18"/>
                  </a:lnTo>
                  <a:lnTo>
                    <a:pt x="52" y="16"/>
                  </a:lnTo>
                  <a:lnTo>
                    <a:pt x="52" y="16"/>
                  </a:lnTo>
                  <a:lnTo>
                    <a:pt x="54" y="12"/>
                  </a:lnTo>
                  <a:lnTo>
                    <a:pt x="54" y="10"/>
                  </a:lnTo>
                  <a:lnTo>
                    <a:pt x="54" y="10"/>
                  </a:lnTo>
                  <a:lnTo>
                    <a:pt x="54" y="10"/>
                  </a:lnTo>
                  <a:lnTo>
                    <a:pt x="54" y="8"/>
                  </a:lnTo>
                  <a:lnTo>
                    <a:pt x="56" y="6"/>
                  </a:lnTo>
                  <a:lnTo>
                    <a:pt x="60" y="4"/>
                  </a:lnTo>
                  <a:lnTo>
                    <a:pt x="60" y="4"/>
                  </a:lnTo>
                  <a:lnTo>
                    <a:pt x="58" y="4"/>
                  </a:lnTo>
                  <a:lnTo>
                    <a:pt x="58" y="4"/>
                  </a:lnTo>
                  <a:lnTo>
                    <a:pt x="48" y="2"/>
                  </a:lnTo>
                  <a:lnTo>
                    <a:pt x="36" y="0"/>
                  </a:lnTo>
                  <a:lnTo>
                    <a:pt x="36" y="0"/>
                  </a:lnTo>
                  <a:lnTo>
                    <a:pt x="32" y="2"/>
                  </a:lnTo>
                  <a:lnTo>
                    <a:pt x="26" y="2"/>
                  </a:lnTo>
                  <a:lnTo>
                    <a:pt x="26" y="2"/>
                  </a:lnTo>
                  <a:lnTo>
                    <a:pt x="22" y="2"/>
                  </a:lnTo>
                  <a:lnTo>
                    <a:pt x="20" y="4"/>
                  </a:lnTo>
                  <a:lnTo>
                    <a:pt x="18" y="4"/>
                  </a:lnTo>
                  <a:lnTo>
                    <a:pt x="18" y="6"/>
                  </a:lnTo>
                  <a:lnTo>
                    <a:pt x="18" y="6"/>
                  </a:lnTo>
                  <a:lnTo>
                    <a:pt x="18" y="8"/>
                  </a:lnTo>
                  <a:lnTo>
                    <a:pt x="18" y="8"/>
                  </a:lnTo>
                  <a:lnTo>
                    <a:pt x="12" y="12"/>
                  </a:lnTo>
                  <a:lnTo>
                    <a:pt x="12" y="12"/>
                  </a:lnTo>
                  <a:lnTo>
                    <a:pt x="10" y="18"/>
                  </a:lnTo>
                  <a:lnTo>
                    <a:pt x="8" y="18"/>
                  </a:lnTo>
                  <a:lnTo>
                    <a:pt x="6" y="18"/>
                  </a:lnTo>
                  <a:lnTo>
                    <a:pt x="6" y="18"/>
                  </a:lnTo>
                  <a:lnTo>
                    <a:pt x="2" y="20"/>
                  </a:lnTo>
                  <a:lnTo>
                    <a:pt x="0" y="22"/>
                  </a:lnTo>
                  <a:lnTo>
                    <a:pt x="0" y="26"/>
                  </a:lnTo>
                  <a:lnTo>
                    <a:pt x="0" y="28"/>
                  </a:lnTo>
                  <a:lnTo>
                    <a:pt x="2" y="28"/>
                  </a:lnTo>
                  <a:lnTo>
                    <a:pt x="2" y="28"/>
                  </a:lnTo>
                  <a:lnTo>
                    <a:pt x="6" y="28"/>
                  </a:lnTo>
                  <a:lnTo>
                    <a:pt x="10" y="26"/>
                  </a:lnTo>
                  <a:lnTo>
                    <a:pt x="12" y="26"/>
                  </a:lnTo>
                  <a:lnTo>
                    <a:pt x="14" y="28"/>
                  </a:lnTo>
                  <a:lnTo>
                    <a:pt x="14" y="28"/>
                  </a:lnTo>
                  <a:lnTo>
                    <a:pt x="16" y="30"/>
                  </a:lnTo>
                  <a:lnTo>
                    <a:pt x="18" y="28"/>
                  </a:lnTo>
                  <a:lnTo>
                    <a:pt x="20" y="28"/>
                  </a:lnTo>
                  <a:lnTo>
                    <a:pt x="20" y="30"/>
                  </a:lnTo>
                  <a:lnTo>
                    <a:pt x="20" y="30"/>
                  </a:lnTo>
                  <a:lnTo>
                    <a:pt x="22" y="32"/>
                  </a:lnTo>
                  <a:lnTo>
                    <a:pt x="24" y="30"/>
                  </a:lnTo>
                  <a:lnTo>
                    <a:pt x="26" y="30"/>
                  </a:lnTo>
                  <a:lnTo>
                    <a:pt x="28" y="32"/>
                  </a:lnTo>
                  <a:lnTo>
                    <a:pt x="28" y="32"/>
                  </a:lnTo>
                  <a:lnTo>
                    <a:pt x="28" y="34"/>
                  </a:lnTo>
                  <a:lnTo>
                    <a:pt x="30" y="34"/>
                  </a:lnTo>
                  <a:lnTo>
                    <a:pt x="34" y="34"/>
                  </a:lnTo>
                  <a:lnTo>
                    <a:pt x="34" y="36"/>
                  </a:lnTo>
                  <a:lnTo>
                    <a:pt x="34" y="36"/>
                  </a:lnTo>
                  <a:lnTo>
                    <a:pt x="34" y="38"/>
                  </a:lnTo>
                  <a:lnTo>
                    <a:pt x="32" y="38"/>
                  </a:lnTo>
                  <a:lnTo>
                    <a:pt x="32" y="38"/>
                  </a:lnTo>
                  <a:lnTo>
                    <a:pt x="32" y="38"/>
                  </a:lnTo>
                  <a:lnTo>
                    <a:pt x="32" y="38"/>
                  </a:lnTo>
                  <a:lnTo>
                    <a:pt x="30" y="40"/>
                  </a:lnTo>
                  <a:lnTo>
                    <a:pt x="30" y="42"/>
                  </a:lnTo>
                  <a:lnTo>
                    <a:pt x="30" y="42"/>
                  </a:lnTo>
                  <a:lnTo>
                    <a:pt x="32" y="44"/>
                  </a:lnTo>
                  <a:lnTo>
                    <a:pt x="32" y="44"/>
                  </a:lnTo>
                  <a:lnTo>
                    <a:pt x="40" y="42"/>
                  </a:lnTo>
                  <a:lnTo>
                    <a:pt x="44" y="42"/>
                  </a:lnTo>
                  <a:lnTo>
                    <a:pt x="46" y="44"/>
                  </a:lnTo>
                  <a:lnTo>
                    <a:pt x="46" y="44"/>
                  </a:lnTo>
                  <a:lnTo>
                    <a:pt x="52" y="44"/>
                  </a:lnTo>
                  <a:lnTo>
                    <a:pt x="56" y="44"/>
                  </a:lnTo>
                  <a:lnTo>
                    <a:pt x="56" y="42"/>
                  </a:lnTo>
                  <a:lnTo>
                    <a:pt x="56" y="42"/>
                  </a:lnTo>
                  <a:lnTo>
                    <a:pt x="56" y="42"/>
                  </a:lnTo>
                  <a:lnTo>
                    <a:pt x="56" y="42"/>
                  </a:lnTo>
                  <a:lnTo>
                    <a:pt x="62" y="42"/>
                  </a:lnTo>
                  <a:lnTo>
                    <a:pt x="66" y="42"/>
                  </a:lnTo>
                  <a:lnTo>
                    <a:pt x="68" y="42"/>
                  </a:lnTo>
                  <a:lnTo>
                    <a:pt x="68" y="42"/>
                  </a:lnTo>
                  <a:lnTo>
                    <a:pt x="68" y="42"/>
                  </a:lnTo>
                  <a:lnTo>
                    <a:pt x="68" y="40"/>
                  </a:lnTo>
                  <a:lnTo>
                    <a:pt x="72" y="38"/>
                  </a:lnTo>
                  <a:lnTo>
                    <a:pt x="76" y="38"/>
                  </a:lnTo>
                  <a:lnTo>
                    <a:pt x="80" y="40"/>
                  </a:lnTo>
                  <a:lnTo>
                    <a:pt x="80" y="40"/>
                  </a:lnTo>
                  <a:lnTo>
                    <a:pt x="88" y="42"/>
                  </a:lnTo>
                  <a:lnTo>
                    <a:pt x="88" y="42"/>
                  </a:lnTo>
                  <a:lnTo>
                    <a:pt x="88" y="40"/>
                  </a:lnTo>
                  <a:lnTo>
                    <a:pt x="88" y="40"/>
                  </a:lnTo>
                  <a:lnTo>
                    <a:pt x="86" y="38"/>
                  </a:lnTo>
                  <a:lnTo>
                    <a:pt x="88" y="38"/>
                  </a:lnTo>
                  <a:lnTo>
                    <a:pt x="92" y="38"/>
                  </a:lnTo>
                  <a:lnTo>
                    <a:pt x="92" y="38"/>
                  </a:lnTo>
                  <a:lnTo>
                    <a:pt x="96" y="38"/>
                  </a:lnTo>
                  <a:lnTo>
                    <a:pt x="102" y="38"/>
                  </a:lnTo>
                  <a:lnTo>
                    <a:pt x="106" y="36"/>
                  </a:lnTo>
                  <a:lnTo>
                    <a:pt x="102" y="34"/>
                  </a:lnTo>
                  <a:lnTo>
                    <a:pt x="102" y="34"/>
                  </a:lnTo>
                  <a:close/>
                </a:path>
              </a:pathLst>
            </a:custGeom>
            <a:solidFill>
              <a:srgbClr val="FABD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30"/>
            <p:cNvSpPr>
              <a:spLocks/>
            </p:cNvSpPr>
            <p:nvPr/>
          </p:nvSpPr>
          <p:spPr bwMode="auto">
            <a:xfrm>
              <a:off x="6235700" y="1785938"/>
              <a:ext cx="250825" cy="60325"/>
            </a:xfrm>
            <a:custGeom>
              <a:avLst/>
              <a:gdLst/>
              <a:ahLst/>
              <a:cxnLst>
                <a:cxn ang="0">
                  <a:pos x="4" y="38"/>
                </a:cxn>
                <a:cxn ang="0">
                  <a:pos x="22" y="38"/>
                </a:cxn>
                <a:cxn ang="0">
                  <a:pos x="30" y="38"/>
                </a:cxn>
                <a:cxn ang="0">
                  <a:pos x="36" y="38"/>
                </a:cxn>
                <a:cxn ang="0">
                  <a:pos x="38" y="32"/>
                </a:cxn>
                <a:cxn ang="0">
                  <a:pos x="44" y="32"/>
                </a:cxn>
                <a:cxn ang="0">
                  <a:pos x="52" y="32"/>
                </a:cxn>
                <a:cxn ang="0">
                  <a:pos x="50" y="30"/>
                </a:cxn>
                <a:cxn ang="0">
                  <a:pos x="58" y="30"/>
                </a:cxn>
                <a:cxn ang="0">
                  <a:pos x="64" y="30"/>
                </a:cxn>
                <a:cxn ang="0">
                  <a:pos x="64" y="28"/>
                </a:cxn>
                <a:cxn ang="0">
                  <a:pos x="64" y="28"/>
                </a:cxn>
                <a:cxn ang="0">
                  <a:pos x="74" y="28"/>
                </a:cxn>
                <a:cxn ang="0">
                  <a:pos x="74" y="26"/>
                </a:cxn>
                <a:cxn ang="0">
                  <a:pos x="74" y="24"/>
                </a:cxn>
                <a:cxn ang="0">
                  <a:pos x="82" y="24"/>
                </a:cxn>
                <a:cxn ang="0">
                  <a:pos x="88" y="24"/>
                </a:cxn>
                <a:cxn ang="0">
                  <a:pos x="88" y="22"/>
                </a:cxn>
                <a:cxn ang="0">
                  <a:pos x="88" y="20"/>
                </a:cxn>
                <a:cxn ang="0">
                  <a:pos x="100" y="20"/>
                </a:cxn>
                <a:cxn ang="0">
                  <a:pos x="104" y="20"/>
                </a:cxn>
                <a:cxn ang="0">
                  <a:pos x="110" y="18"/>
                </a:cxn>
                <a:cxn ang="0">
                  <a:pos x="116" y="18"/>
                </a:cxn>
                <a:cxn ang="0">
                  <a:pos x="114" y="18"/>
                </a:cxn>
                <a:cxn ang="0">
                  <a:pos x="116" y="16"/>
                </a:cxn>
                <a:cxn ang="0">
                  <a:pos x="130" y="16"/>
                </a:cxn>
                <a:cxn ang="0">
                  <a:pos x="132" y="16"/>
                </a:cxn>
                <a:cxn ang="0">
                  <a:pos x="134" y="14"/>
                </a:cxn>
                <a:cxn ang="0">
                  <a:pos x="140" y="14"/>
                </a:cxn>
                <a:cxn ang="0">
                  <a:pos x="148" y="14"/>
                </a:cxn>
                <a:cxn ang="0">
                  <a:pos x="148" y="14"/>
                </a:cxn>
                <a:cxn ang="0">
                  <a:pos x="150" y="12"/>
                </a:cxn>
                <a:cxn ang="0">
                  <a:pos x="158" y="10"/>
                </a:cxn>
                <a:cxn ang="0">
                  <a:pos x="158" y="6"/>
                </a:cxn>
                <a:cxn ang="0">
                  <a:pos x="154" y="2"/>
                </a:cxn>
                <a:cxn ang="0">
                  <a:pos x="140" y="4"/>
                </a:cxn>
                <a:cxn ang="0">
                  <a:pos x="130" y="6"/>
                </a:cxn>
                <a:cxn ang="0">
                  <a:pos x="116" y="8"/>
                </a:cxn>
                <a:cxn ang="0">
                  <a:pos x="90" y="6"/>
                </a:cxn>
                <a:cxn ang="0">
                  <a:pos x="90" y="8"/>
                </a:cxn>
                <a:cxn ang="0">
                  <a:pos x="90" y="8"/>
                </a:cxn>
                <a:cxn ang="0">
                  <a:pos x="82" y="10"/>
                </a:cxn>
                <a:cxn ang="0">
                  <a:pos x="74" y="10"/>
                </a:cxn>
                <a:cxn ang="0">
                  <a:pos x="74" y="10"/>
                </a:cxn>
                <a:cxn ang="0">
                  <a:pos x="58" y="10"/>
                </a:cxn>
                <a:cxn ang="0">
                  <a:pos x="58" y="10"/>
                </a:cxn>
                <a:cxn ang="0">
                  <a:pos x="58" y="12"/>
                </a:cxn>
                <a:cxn ang="0">
                  <a:pos x="48" y="14"/>
                </a:cxn>
                <a:cxn ang="0">
                  <a:pos x="36" y="18"/>
                </a:cxn>
                <a:cxn ang="0">
                  <a:pos x="38" y="18"/>
                </a:cxn>
                <a:cxn ang="0">
                  <a:pos x="18" y="20"/>
                </a:cxn>
                <a:cxn ang="0">
                  <a:pos x="16" y="22"/>
                </a:cxn>
                <a:cxn ang="0">
                  <a:pos x="16" y="22"/>
                </a:cxn>
                <a:cxn ang="0">
                  <a:pos x="8" y="26"/>
                </a:cxn>
                <a:cxn ang="0">
                  <a:pos x="2" y="28"/>
                </a:cxn>
                <a:cxn ang="0">
                  <a:pos x="2" y="30"/>
                </a:cxn>
                <a:cxn ang="0">
                  <a:pos x="0" y="36"/>
                </a:cxn>
                <a:cxn ang="0">
                  <a:pos x="4" y="38"/>
                </a:cxn>
              </a:cxnLst>
              <a:rect l="0" t="0" r="r" b="b"/>
              <a:pathLst>
                <a:path w="158" h="38">
                  <a:moveTo>
                    <a:pt x="4" y="38"/>
                  </a:moveTo>
                  <a:lnTo>
                    <a:pt x="4" y="38"/>
                  </a:lnTo>
                  <a:lnTo>
                    <a:pt x="14" y="36"/>
                  </a:lnTo>
                  <a:lnTo>
                    <a:pt x="22" y="38"/>
                  </a:lnTo>
                  <a:lnTo>
                    <a:pt x="22" y="38"/>
                  </a:lnTo>
                  <a:lnTo>
                    <a:pt x="30" y="38"/>
                  </a:lnTo>
                  <a:lnTo>
                    <a:pt x="36" y="38"/>
                  </a:lnTo>
                  <a:lnTo>
                    <a:pt x="36" y="38"/>
                  </a:lnTo>
                  <a:lnTo>
                    <a:pt x="40" y="34"/>
                  </a:lnTo>
                  <a:lnTo>
                    <a:pt x="38" y="32"/>
                  </a:lnTo>
                  <a:lnTo>
                    <a:pt x="38" y="32"/>
                  </a:lnTo>
                  <a:lnTo>
                    <a:pt x="44" y="32"/>
                  </a:lnTo>
                  <a:lnTo>
                    <a:pt x="50" y="32"/>
                  </a:lnTo>
                  <a:lnTo>
                    <a:pt x="52" y="32"/>
                  </a:lnTo>
                  <a:lnTo>
                    <a:pt x="52" y="32"/>
                  </a:lnTo>
                  <a:lnTo>
                    <a:pt x="50" y="30"/>
                  </a:lnTo>
                  <a:lnTo>
                    <a:pt x="52" y="30"/>
                  </a:lnTo>
                  <a:lnTo>
                    <a:pt x="58" y="30"/>
                  </a:lnTo>
                  <a:lnTo>
                    <a:pt x="62" y="30"/>
                  </a:lnTo>
                  <a:lnTo>
                    <a:pt x="64" y="30"/>
                  </a:lnTo>
                  <a:lnTo>
                    <a:pt x="64" y="28"/>
                  </a:lnTo>
                  <a:lnTo>
                    <a:pt x="64" y="28"/>
                  </a:lnTo>
                  <a:lnTo>
                    <a:pt x="64" y="28"/>
                  </a:lnTo>
                  <a:lnTo>
                    <a:pt x="64" y="28"/>
                  </a:lnTo>
                  <a:lnTo>
                    <a:pt x="70" y="28"/>
                  </a:lnTo>
                  <a:lnTo>
                    <a:pt x="74" y="28"/>
                  </a:lnTo>
                  <a:lnTo>
                    <a:pt x="76" y="28"/>
                  </a:lnTo>
                  <a:lnTo>
                    <a:pt x="74" y="26"/>
                  </a:lnTo>
                  <a:lnTo>
                    <a:pt x="74" y="26"/>
                  </a:lnTo>
                  <a:lnTo>
                    <a:pt x="74" y="24"/>
                  </a:lnTo>
                  <a:lnTo>
                    <a:pt x="76" y="24"/>
                  </a:lnTo>
                  <a:lnTo>
                    <a:pt x="82" y="24"/>
                  </a:lnTo>
                  <a:lnTo>
                    <a:pt x="86" y="24"/>
                  </a:lnTo>
                  <a:lnTo>
                    <a:pt x="88" y="24"/>
                  </a:lnTo>
                  <a:lnTo>
                    <a:pt x="88" y="22"/>
                  </a:lnTo>
                  <a:lnTo>
                    <a:pt x="88" y="22"/>
                  </a:lnTo>
                  <a:lnTo>
                    <a:pt x="86" y="20"/>
                  </a:lnTo>
                  <a:lnTo>
                    <a:pt x="88" y="20"/>
                  </a:lnTo>
                  <a:lnTo>
                    <a:pt x="94" y="20"/>
                  </a:lnTo>
                  <a:lnTo>
                    <a:pt x="100" y="20"/>
                  </a:lnTo>
                  <a:lnTo>
                    <a:pt x="104" y="20"/>
                  </a:lnTo>
                  <a:lnTo>
                    <a:pt x="104" y="20"/>
                  </a:lnTo>
                  <a:lnTo>
                    <a:pt x="106" y="18"/>
                  </a:lnTo>
                  <a:lnTo>
                    <a:pt x="110" y="18"/>
                  </a:lnTo>
                  <a:lnTo>
                    <a:pt x="114" y="18"/>
                  </a:lnTo>
                  <a:lnTo>
                    <a:pt x="116" y="18"/>
                  </a:lnTo>
                  <a:lnTo>
                    <a:pt x="114" y="18"/>
                  </a:lnTo>
                  <a:lnTo>
                    <a:pt x="114" y="18"/>
                  </a:lnTo>
                  <a:lnTo>
                    <a:pt x="116" y="16"/>
                  </a:lnTo>
                  <a:lnTo>
                    <a:pt x="116" y="16"/>
                  </a:lnTo>
                  <a:lnTo>
                    <a:pt x="124" y="16"/>
                  </a:lnTo>
                  <a:lnTo>
                    <a:pt x="130" y="16"/>
                  </a:lnTo>
                  <a:lnTo>
                    <a:pt x="132" y="16"/>
                  </a:lnTo>
                  <a:lnTo>
                    <a:pt x="132" y="16"/>
                  </a:lnTo>
                  <a:lnTo>
                    <a:pt x="132" y="16"/>
                  </a:lnTo>
                  <a:lnTo>
                    <a:pt x="134" y="14"/>
                  </a:lnTo>
                  <a:lnTo>
                    <a:pt x="134" y="14"/>
                  </a:lnTo>
                  <a:lnTo>
                    <a:pt x="140" y="14"/>
                  </a:lnTo>
                  <a:lnTo>
                    <a:pt x="146" y="16"/>
                  </a:lnTo>
                  <a:lnTo>
                    <a:pt x="148" y="14"/>
                  </a:lnTo>
                  <a:lnTo>
                    <a:pt x="148" y="14"/>
                  </a:lnTo>
                  <a:lnTo>
                    <a:pt x="148" y="14"/>
                  </a:lnTo>
                  <a:lnTo>
                    <a:pt x="148" y="12"/>
                  </a:lnTo>
                  <a:lnTo>
                    <a:pt x="150" y="12"/>
                  </a:lnTo>
                  <a:lnTo>
                    <a:pt x="154" y="12"/>
                  </a:lnTo>
                  <a:lnTo>
                    <a:pt x="158" y="10"/>
                  </a:lnTo>
                  <a:lnTo>
                    <a:pt x="158" y="8"/>
                  </a:lnTo>
                  <a:lnTo>
                    <a:pt x="158" y="6"/>
                  </a:lnTo>
                  <a:lnTo>
                    <a:pt x="158" y="6"/>
                  </a:lnTo>
                  <a:lnTo>
                    <a:pt x="154" y="2"/>
                  </a:lnTo>
                  <a:lnTo>
                    <a:pt x="148" y="0"/>
                  </a:lnTo>
                  <a:lnTo>
                    <a:pt x="140" y="4"/>
                  </a:lnTo>
                  <a:lnTo>
                    <a:pt x="140" y="4"/>
                  </a:lnTo>
                  <a:lnTo>
                    <a:pt x="130" y="6"/>
                  </a:lnTo>
                  <a:lnTo>
                    <a:pt x="116" y="8"/>
                  </a:lnTo>
                  <a:lnTo>
                    <a:pt x="116" y="8"/>
                  </a:lnTo>
                  <a:lnTo>
                    <a:pt x="98" y="8"/>
                  </a:lnTo>
                  <a:lnTo>
                    <a:pt x="90" y="6"/>
                  </a:lnTo>
                  <a:lnTo>
                    <a:pt x="88" y="8"/>
                  </a:lnTo>
                  <a:lnTo>
                    <a:pt x="90" y="8"/>
                  </a:lnTo>
                  <a:lnTo>
                    <a:pt x="90" y="8"/>
                  </a:lnTo>
                  <a:lnTo>
                    <a:pt x="90" y="8"/>
                  </a:lnTo>
                  <a:lnTo>
                    <a:pt x="88" y="10"/>
                  </a:lnTo>
                  <a:lnTo>
                    <a:pt x="82" y="10"/>
                  </a:lnTo>
                  <a:lnTo>
                    <a:pt x="74" y="10"/>
                  </a:lnTo>
                  <a:lnTo>
                    <a:pt x="74" y="10"/>
                  </a:lnTo>
                  <a:lnTo>
                    <a:pt x="74" y="10"/>
                  </a:lnTo>
                  <a:lnTo>
                    <a:pt x="74" y="10"/>
                  </a:lnTo>
                  <a:lnTo>
                    <a:pt x="64" y="10"/>
                  </a:lnTo>
                  <a:lnTo>
                    <a:pt x="58" y="10"/>
                  </a:lnTo>
                  <a:lnTo>
                    <a:pt x="56" y="10"/>
                  </a:lnTo>
                  <a:lnTo>
                    <a:pt x="58" y="10"/>
                  </a:lnTo>
                  <a:lnTo>
                    <a:pt x="58" y="10"/>
                  </a:lnTo>
                  <a:lnTo>
                    <a:pt x="58" y="12"/>
                  </a:lnTo>
                  <a:lnTo>
                    <a:pt x="56" y="12"/>
                  </a:lnTo>
                  <a:lnTo>
                    <a:pt x="48" y="14"/>
                  </a:lnTo>
                  <a:lnTo>
                    <a:pt x="38" y="16"/>
                  </a:lnTo>
                  <a:lnTo>
                    <a:pt x="36" y="18"/>
                  </a:lnTo>
                  <a:lnTo>
                    <a:pt x="38" y="18"/>
                  </a:lnTo>
                  <a:lnTo>
                    <a:pt x="38" y="18"/>
                  </a:lnTo>
                  <a:lnTo>
                    <a:pt x="28" y="18"/>
                  </a:lnTo>
                  <a:lnTo>
                    <a:pt x="18" y="20"/>
                  </a:lnTo>
                  <a:lnTo>
                    <a:pt x="16" y="20"/>
                  </a:lnTo>
                  <a:lnTo>
                    <a:pt x="16" y="22"/>
                  </a:lnTo>
                  <a:lnTo>
                    <a:pt x="16" y="22"/>
                  </a:lnTo>
                  <a:lnTo>
                    <a:pt x="16" y="22"/>
                  </a:lnTo>
                  <a:lnTo>
                    <a:pt x="14" y="24"/>
                  </a:lnTo>
                  <a:lnTo>
                    <a:pt x="8" y="26"/>
                  </a:lnTo>
                  <a:lnTo>
                    <a:pt x="4" y="28"/>
                  </a:lnTo>
                  <a:lnTo>
                    <a:pt x="2" y="28"/>
                  </a:lnTo>
                  <a:lnTo>
                    <a:pt x="2" y="30"/>
                  </a:lnTo>
                  <a:lnTo>
                    <a:pt x="2" y="30"/>
                  </a:lnTo>
                  <a:lnTo>
                    <a:pt x="2" y="32"/>
                  </a:lnTo>
                  <a:lnTo>
                    <a:pt x="0" y="36"/>
                  </a:lnTo>
                  <a:lnTo>
                    <a:pt x="0" y="38"/>
                  </a:lnTo>
                  <a:lnTo>
                    <a:pt x="4" y="38"/>
                  </a:lnTo>
                  <a:lnTo>
                    <a:pt x="4" y="38"/>
                  </a:lnTo>
                  <a:close/>
                </a:path>
              </a:pathLst>
            </a:custGeom>
            <a:solidFill>
              <a:srgbClr val="FABD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31"/>
            <p:cNvSpPr>
              <a:spLocks/>
            </p:cNvSpPr>
            <p:nvPr/>
          </p:nvSpPr>
          <p:spPr bwMode="auto">
            <a:xfrm>
              <a:off x="8578850" y="4773613"/>
              <a:ext cx="1358900" cy="1063625"/>
            </a:xfrm>
            <a:custGeom>
              <a:avLst/>
              <a:gdLst/>
              <a:ahLst/>
              <a:cxnLst>
                <a:cxn ang="0">
                  <a:pos x="414" y="100"/>
                </a:cxn>
                <a:cxn ang="0">
                  <a:pos x="386" y="74"/>
                </a:cxn>
                <a:cxn ang="0">
                  <a:pos x="364" y="82"/>
                </a:cxn>
                <a:cxn ang="0">
                  <a:pos x="348" y="100"/>
                </a:cxn>
                <a:cxn ang="0">
                  <a:pos x="334" y="116"/>
                </a:cxn>
                <a:cxn ang="0">
                  <a:pos x="328" y="132"/>
                </a:cxn>
                <a:cxn ang="0">
                  <a:pos x="310" y="162"/>
                </a:cxn>
                <a:cxn ang="0">
                  <a:pos x="276" y="166"/>
                </a:cxn>
                <a:cxn ang="0">
                  <a:pos x="192" y="232"/>
                </a:cxn>
                <a:cxn ang="0">
                  <a:pos x="110" y="266"/>
                </a:cxn>
                <a:cxn ang="0">
                  <a:pos x="68" y="300"/>
                </a:cxn>
                <a:cxn ang="0">
                  <a:pos x="56" y="362"/>
                </a:cxn>
                <a:cxn ang="0">
                  <a:pos x="42" y="378"/>
                </a:cxn>
                <a:cxn ang="0">
                  <a:pos x="42" y="458"/>
                </a:cxn>
                <a:cxn ang="0">
                  <a:pos x="24" y="528"/>
                </a:cxn>
                <a:cxn ang="0">
                  <a:pos x="2" y="560"/>
                </a:cxn>
                <a:cxn ang="0">
                  <a:pos x="42" y="584"/>
                </a:cxn>
                <a:cxn ang="0">
                  <a:pos x="82" y="562"/>
                </a:cxn>
                <a:cxn ang="0">
                  <a:pos x="142" y="558"/>
                </a:cxn>
                <a:cxn ang="0">
                  <a:pos x="216" y="524"/>
                </a:cxn>
                <a:cxn ang="0">
                  <a:pos x="344" y="504"/>
                </a:cxn>
                <a:cxn ang="0">
                  <a:pos x="390" y="526"/>
                </a:cxn>
                <a:cxn ang="0">
                  <a:pos x="412" y="574"/>
                </a:cxn>
                <a:cxn ang="0">
                  <a:pos x="462" y="538"/>
                </a:cxn>
                <a:cxn ang="0">
                  <a:pos x="452" y="562"/>
                </a:cxn>
                <a:cxn ang="0">
                  <a:pos x="454" y="576"/>
                </a:cxn>
                <a:cxn ang="0">
                  <a:pos x="474" y="596"/>
                </a:cxn>
                <a:cxn ang="0">
                  <a:pos x="466" y="648"/>
                </a:cxn>
                <a:cxn ang="0">
                  <a:pos x="526" y="654"/>
                </a:cxn>
                <a:cxn ang="0">
                  <a:pos x="542" y="652"/>
                </a:cxn>
                <a:cxn ang="0">
                  <a:pos x="566" y="668"/>
                </a:cxn>
                <a:cxn ang="0">
                  <a:pos x="648" y="630"/>
                </a:cxn>
                <a:cxn ang="0">
                  <a:pos x="694" y="588"/>
                </a:cxn>
                <a:cxn ang="0">
                  <a:pos x="774" y="512"/>
                </a:cxn>
                <a:cxn ang="0">
                  <a:pos x="846" y="392"/>
                </a:cxn>
                <a:cxn ang="0">
                  <a:pos x="854" y="334"/>
                </a:cxn>
                <a:cxn ang="0">
                  <a:pos x="834" y="296"/>
                </a:cxn>
                <a:cxn ang="0">
                  <a:pos x="816" y="268"/>
                </a:cxn>
                <a:cxn ang="0">
                  <a:pos x="818" y="240"/>
                </a:cxn>
                <a:cxn ang="0">
                  <a:pos x="790" y="208"/>
                </a:cxn>
                <a:cxn ang="0">
                  <a:pos x="772" y="134"/>
                </a:cxn>
                <a:cxn ang="0">
                  <a:pos x="768" y="94"/>
                </a:cxn>
                <a:cxn ang="0">
                  <a:pos x="744" y="72"/>
                </a:cxn>
                <a:cxn ang="0">
                  <a:pos x="744" y="34"/>
                </a:cxn>
                <a:cxn ang="0">
                  <a:pos x="734" y="0"/>
                </a:cxn>
                <a:cxn ang="0">
                  <a:pos x="712" y="42"/>
                </a:cxn>
                <a:cxn ang="0">
                  <a:pos x="688" y="128"/>
                </a:cxn>
                <a:cxn ang="0">
                  <a:pos x="642" y="160"/>
                </a:cxn>
                <a:cxn ang="0">
                  <a:pos x="606" y="136"/>
                </a:cxn>
                <a:cxn ang="0">
                  <a:pos x="572" y="104"/>
                </a:cxn>
                <a:cxn ang="0">
                  <a:pos x="584" y="74"/>
                </a:cxn>
                <a:cxn ang="0">
                  <a:pos x="594" y="60"/>
                </a:cxn>
                <a:cxn ang="0">
                  <a:pos x="606" y="34"/>
                </a:cxn>
                <a:cxn ang="0">
                  <a:pos x="584" y="36"/>
                </a:cxn>
                <a:cxn ang="0">
                  <a:pos x="566" y="28"/>
                </a:cxn>
                <a:cxn ang="0">
                  <a:pos x="538" y="26"/>
                </a:cxn>
                <a:cxn ang="0">
                  <a:pos x="516" y="18"/>
                </a:cxn>
                <a:cxn ang="0">
                  <a:pos x="492" y="36"/>
                </a:cxn>
                <a:cxn ang="0">
                  <a:pos x="466" y="48"/>
                </a:cxn>
                <a:cxn ang="0">
                  <a:pos x="446" y="76"/>
                </a:cxn>
                <a:cxn ang="0">
                  <a:pos x="452" y="112"/>
                </a:cxn>
              </a:cxnLst>
              <a:rect l="0" t="0" r="r" b="b"/>
              <a:pathLst>
                <a:path w="856" h="670">
                  <a:moveTo>
                    <a:pt x="452" y="112"/>
                  </a:moveTo>
                  <a:lnTo>
                    <a:pt x="452" y="112"/>
                  </a:lnTo>
                  <a:lnTo>
                    <a:pt x="444" y="106"/>
                  </a:lnTo>
                  <a:lnTo>
                    <a:pt x="442" y="102"/>
                  </a:lnTo>
                  <a:lnTo>
                    <a:pt x="440" y="100"/>
                  </a:lnTo>
                  <a:lnTo>
                    <a:pt x="434" y="98"/>
                  </a:lnTo>
                  <a:lnTo>
                    <a:pt x="434" y="98"/>
                  </a:lnTo>
                  <a:lnTo>
                    <a:pt x="426" y="96"/>
                  </a:lnTo>
                  <a:lnTo>
                    <a:pt x="420" y="96"/>
                  </a:lnTo>
                  <a:lnTo>
                    <a:pt x="416" y="96"/>
                  </a:lnTo>
                  <a:lnTo>
                    <a:pt x="416" y="100"/>
                  </a:lnTo>
                  <a:lnTo>
                    <a:pt x="416" y="100"/>
                  </a:lnTo>
                  <a:lnTo>
                    <a:pt x="418" y="102"/>
                  </a:lnTo>
                  <a:lnTo>
                    <a:pt x="416" y="102"/>
                  </a:lnTo>
                  <a:lnTo>
                    <a:pt x="410" y="106"/>
                  </a:lnTo>
                  <a:lnTo>
                    <a:pt x="410" y="106"/>
                  </a:lnTo>
                  <a:lnTo>
                    <a:pt x="414" y="100"/>
                  </a:lnTo>
                  <a:lnTo>
                    <a:pt x="412" y="98"/>
                  </a:lnTo>
                  <a:lnTo>
                    <a:pt x="412" y="96"/>
                  </a:lnTo>
                  <a:lnTo>
                    <a:pt x="414" y="94"/>
                  </a:lnTo>
                  <a:lnTo>
                    <a:pt x="414" y="94"/>
                  </a:lnTo>
                  <a:lnTo>
                    <a:pt x="416" y="92"/>
                  </a:lnTo>
                  <a:lnTo>
                    <a:pt x="414" y="90"/>
                  </a:lnTo>
                  <a:lnTo>
                    <a:pt x="410" y="88"/>
                  </a:lnTo>
                  <a:lnTo>
                    <a:pt x="406" y="82"/>
                  </a:lnTo>
                  <a:lnTo>
                    <a:pt x="406" y="82"/>
                  </a:lnTo>
                  <a:lnTo>
                    <a:pt x="402" y="76"/>
                  </a:lnTo>
                  <a:lnTo>
                    <a:pt x="398" y="76"/>
                  </a:lnTo>
                  <a:lnTo>
                    <a:pt x="394" y="76"/>
                  </a:lnTo>
                  <a:lnTo>
                    <a:pt x="390" y="74"/>
                  </a:lnTo>
                  <a:lnTo>
                    <a:pt x="390" y="74"/>
                  </a:lnTo>
                  <a:lnTo>
                    <a:pt x="388" y="72"/>
                  </a:lnTo>
                  <a:lnTo>
                    <a:pt x="388" y="72"/>
                  </a:lnTo>
                  <a:lnTo>
                    <a:pt x="386" y="74"/>
                  </a:lnTo>
                  <a:lnTo>
                    <a:pt x="384" y="74"/>
                  </a:lnTo>
                  <a:lnTo>
                    <a:pt x="384" y="74"/>
                  </a:lnTo>
                  <a:lnTo>
                    <a:pt x="382" y="74"/>
                  </a:lnTo>
                  <a:lnTo>
                    <a:pt x="382" y="74"/>
                  </a:lnTo>
                  <a:lnTo>
                    <a:pt x="382" y="72"/>
                  </a:lnTo>
                  <a:lnTo>
                    <a:pt x="378" y="72"/>
                  </a:lnTo>
                  <a:lnTo>
                    <a:pt x="378" y="72"/>
                  </a:lnTo>
                  <a:lnTo>
                    <a:pt x="372" y="74"/>
                  </a:lnTo>
                  <a:lnTo>
                    <a:pt x="370" y="76"/>
                  </a:lnTo>
                  <a:lnTo>
                    <a:pt x="370" y="80"/>
                  </a:lnTo>
                  <a:lnTo>
                    <a:pt x="370" y="80"/>
                  </a:lnTo>
                  <a:lnTo>
                    <a:pt x="372" y="82"/>
                  </a:lnTo>
                  <a:lnTo>
                    <a:pt x="370" y="84"/>
                  </a:lnTo>
                  <a:lnTo>
                    <a:pt x="370" y="84"/>
                  </a:lnTo>
                  <a:lnTo>
                    <a:pt x="370" y="88"/>
                  </a:lnTo>
                  <a:lnTo>
                    <a:pt x="370" y="88"/>
                  </a:lnTo>
                  <a:lnTo>
                    <a:pt x="364" y="82"/>
                  </a:lnTo>
                  <a:lnTo>
                    <a:pt x="362" y="84"/>
                  </a:lnTo>
                  <a:lnTo>
                    <a:pt x="362" y="86"/>
                  </a:lnTo>
                  <a:lnTo>
                    <a:pt x="362" y="86"/>
                  </a:lnTo>
                  <a:lnTo>
                    <a:pt x="360" y="88"/>
                  </a:lnTo>
                  <a:lnTo>
                    <a:pt x="356" y="88"/>
                  </a:lnTo>
                  <a:lnTo>
                    <a:pt x="354" y="88"/>
                  </a:lnTo>
                  <a:lnTo>
                    <a:pt x="358" y="92"/>
                  </a:lnTo>
                  <a:lnTo>
                    <a:pt x="358" y="92"/>
                  </a:lnTo>
                  <a:lnTo>
                    <a:pt x="360" y="94"/>
                  </a:lnTo>
                  <a:lnTo>
                    <a:pt x="358" y="96"/>
                  </a:lnTo>
                  <a:lnTo>
                    <a:pt x="354" y="96"/>
                  </a:lnTo>
                  <a:lnTo>
                    <a:pt x="350" y="96"/>
                  </a:lnTo>
                  <a:lnTo>
                    <a:pt x="354" y="98"/>
                  </a:lnTo>
                  <a:lnTo>
                    <a:pt x="354" y="98"/>
                  </a:lnTo>
                  <a:lnTo>
                    <a:pt x="354" y="100"/>
                  </a:lnTo>
                  <a:lnTo>
                    <a:pt x="354" y="100"/>
                  </a:lnTo>
                  <a:lnTo>
                    <a:pt x="348" y="100"/>
                  </a:lnTo>
                  <a:lnTo>
                    <a:pt x="344" y="102"/>
                  </a:lnTo>
                  <a:lnTo>
                    <a:pt x="344" y="104"/>
                  </a:lnTo>
                  <a:lnTo>
                    <a:pt x="346" y="106"/>
                  </a:lnTo>
                  <a:lnTo>
                    <a:pt x="346" y="106"/>
                  </a:lnTo>
                  <a:lnTo>
                    <a:pt x="352" y="112"/>
                  </a:lnTo>
                  <a:lnTo>
                    <a:pt x="350" y="110"/>
                  </a:lnTo>
                  <a:lnTo>
                    <a:pt x="348" y="112"/>
                  </a:lnTo>
                  <a:lnTo>
                    <a:pt x="348" y="112"/>
                  </a:lnTo>
                  <a:lnTo>
                    <a:pt x="346" y="114"/>
                  </a:lnTo>
                  <a:lnTo>
                    <a:pt x="344" y="112"/>
                  </a:lnTo>
                  <a:lnTo>
                    <a:pt x="342" y="110"/>
                  </a:lnTo>
                  <a:lnTo>
                    <a:pt x="340" y="108"/>
                  </a:lnTo>
                  <a:lnTo>
                    <a:pt x="338" y="110"/>
                  </a:lnTo>
                  <a:lnTo>
                    <a:pt x="338" y="110"/>
                  </a:lnTo>
                  <a:lnTo>
                    <a:pt x="338" y="112"/>
                  </a:lnTo>
                  <a:lnTo>
                    <a:pt x="338" y="114"/>
                  </a:lnTo>
                  <a:lnTo>
                    <a:pt x="334" y="116"/>
                  </a:lnTo>
                  <a:lnTo>
                    <a:pt x="330" y="120"/>
                  </a:lnTo>
                  <a:lnTo>
                    <a:pt x="330" y="124"/>
                  </a:lnTo>
                  <a:lnTo>
                    <a:pt x="332" y="130"/>
                  </a:lnTo>
                  <a:lnTo>
                    <a:pt x="332" y="130"/>
                  </a:lnTo>
                  <a:lnTo>
                    <a:pt x="336" y="122"/>
                  </a:lnTo>
                  <a:lnTo>
                    <a:pt x="340" y="120"/>
                  </a:lnTo>
                  <a:lnTo>
                    <a:pt x="340" y="120"/>
                  </a:lnTo>
                  <a:lnTo>
                    <a:pt x="332" y="130"/>
                  </a:lnTo>
                  <a:lnTo>
                    <a:pt x="332" y="132"/>
                  </a:lnTo>
                  <a:lnTo>
                    <a:pt x="332" y="134"/>
                  </a:lnTo>
                  <a:lnTo>
                    <a:pt x="338" y="138"/>
                  </a:lnTo>
                  <a:lnTo>
                    <a:pt x="338" y="138"/>
                  </a:lnTo>
                  <a:lnTo>
                    <a:pt x="328" y="136"/>
                  </a:lnTo>
                  <a:lnTo>
                    <a:pt x="324" y="138"/>
                  </a:lnTo>
                  <a:lnTo>
                    <a:pt x="324" y="138"/>
                  </a:lnTo>
                  <a:lnTo>
                    <a:pt x="326" y="134"/>
                  </a:lnTo>
                  <a:lnTo>
                    <a:pt x="328" y="132"/>
                  </a:lnTo>
                  <a:lnTo>
                    <a:pt x="324" y="130"/>
                  </a:lnTo>
                  <a:lnTo>
                    <a:pt x="320" y="128"/>
                  </a:lnTo>
                  <a:lnTo>
                    <a:pt x="320" y="128"/>
                  </a:lnTo>
                  <a:lnTo>
                    <a:pt x="314" y="126"/>
                  </a:lnTo>
                  <a:lnTo>
                    <a:pt x="314" y="130"/>
                  </a:lnTo>
                  <a:lnTo>
                    <a:pt x="314" y="134"/>
                  </a:lnTo>
                  <a:lnTo>
                    <a:pt x="314" y="134"/>
                  </a:lnTo>
                  <a:lnTo>
                    <a:pt x="312" y="136"/>
                  </a:lnTo>
                  <a:lnTo>
                    <a:pt x="312" y="136"/>
                  </a:lnTo>
                  <a:lnTo>
                    <a:pt x="308" y="136"/>
                  </a:lnTo>
                  <a:lnTo>
                    <a:pt x="308" y="138"/>
                  </a:lnTo>
                  <a:lnTo>
                    <a:pt x="316" y="148"/>
                  </a:lnTo>
                  <a:lnTo>
                    <a:pt x="316" y="148"/>
                  </a:lnTo>
                  <a:lnTo>
                    <a:pt x="312" y="148"/>
                  </a:lnTo>
                  <a:lnTo>
                    <a:pt x="310" y="152"/>
                  </a:lnTo>
                  <a:lnTo>
                    <a:pt x="310" y="156"/>
                  </a:lnTo>
                  <a:lnTo>
                    <a:pt x="310" y="162"/>
                  </a:lnTo>
                  <a:lnTo>
                    <a:pt x="310" y="162"/>
                  </a:lnTo>
                  <a:lnTo>
                    <a:pt x="302" y="150"/>
                  </a:lnTo>
                  <a:lnTo>
                    <a:pt x="298" y="144"/>
                  </a:lnTo>
                  <a:lnTo>
                    <a:pt x="300" y="142"/>
                  </a:lnTo>
                  <a:lnTo>
                    <a:pt x="300" y="140"/>
                  </a:lnTo>
                  <a:lnTo>
                    <a:pt x="300" y="140"/>
                  </a:lnTo>
                  <a:lnTo>
                    <a:pt x="298" y="140"/>
                  </a:lnTo>
                  <a:lnTo>
                    <a:pt x="296" y="140"/>
                  </a:lnTo>
                  <a:lnTo>
                    <a:pt x="292" y="144"/>
                  </a:lnTo>
                  <a:lnTo>
                    <a:pt x="286" y="148"/>
                  </a:lnTo>
                  <a:lnTo>
                    <a:pt x="280" y="154"/>
                  </a:lnTo>
                  <a:lnTo>
                    <a:pt x="280" y="154"/>
                  </a:lnTo>
                  <a:lnTo>
                    <a:pt x="276" y="158"/>
                  </a:lnTo>
                  <a:lnTo>
                    <a:pt x="276" y="158"/>
                  </a:lnTo>
                  <a:lnTo>
                    <a:pt x="278" y="160"/>
                  </a:lnTo>
                  <a:lnTo>
                    <a:pt x="276" y="166"/>
                  </a:lnTo>
                  <a:lnTo>
                    <a:pt x="276" y="166"/>
                  </a:lnTo>
                  <a:lnTo>
                    <a:pt x="276" y="168"/>
                  </a:lnTo>
                  <a:lnTo>
                    <a:pt x="276" y="170"/>
                  </a:lnTo>
                  <a:lnTo>
                    <a:pt x="280" y="174"/>
                  </a:lnTo>
                  <a:lnTo>
                    <a:pt x="282" y="176"/>
                  </a:lnTo>
                  <a:lnTo>
                    <a:pt x="280" y="178"/>
                  </a:lnTo>
                  <a:lnTo>
                    <a:pt x="280" y="178"/>
                  </a:lnTo>
                  <a:lnTo>
                    <a:pt x="272" y="178"/>
                  </a:lnTo>
                  <a:lnTo>
                    <a:pt x="268" y="182"/>
                  </a:lnTo>
                  <a:lnTo>
                    <a:pt x="256" y="202"/>
                  </a:lnTo>
                  <a:lnTo>
                    <a:pt x="256" y="202"/>
                  </a:lnTo>
                  <a:lnTo>
                    <a:pt x="250" y="210"/>
                  </a:lnTo>
                  <a:lnTo>
                    <a:pt x="242" y="216"/>
                  </a:lnTo>
                  <a:lnTo>
                    <a:pt x="228" y="222"/>
                  </a:lnTo>
                  <a:lnTo>
                    <a:pt x="208" y="226"/>
                  </a:lnTo>
                  <a:lnTo>
                    <a:pt x="208" y="226"/>
                  </a:lnTo>
                  <a:lnTo>
                    <a:pt x="198" y="230"/>
                  </a:lnTo>
                  <a:lnTo>
                    <a:pt x="192" y="232"/>
                  </a:lnTo>
                  <a:lnTo>
                    <a:pt x="180" y="234"/>
                  </a:lnTo>
                  <a:lnTo>
                    <a:pt x="180" y="234"/>
                  </a:lnTo>
                  <a:lnTo>
                    <a:pt x="174" y="236"/>
                  </a:lnTo>
                  <a:lnTo>
                    <a:pt x="172" y="238"/>
                  </a:lnTo>
                  <a:lnTo>
                    <a:pt x="172" y="240"/>
                  </a:lnTo>
                  <a:lnTo>
                    <a:pt x="168" y="240"/>
                  </a:lnTo>
                  <a:lnTo>
                    <a:pt x="168" y="240"/>
                  </a:lnTo>
                  <a:lnTo>
                    <a:pt x="154" y="242"/>
                  </a:lnTo>
                  <a:lnTo>
                    <a:pt x="142" y="246"/>
                  </a:lnTo>
                  <a:lnTo>
                    <a:pt x="142" y="246"/>
                  </a:lnTo>
                  <a:lnTo>
                    <a:pt x="132" y="248"/>
                  </a:lnTo>
                  <a:lnTo>
                    <a:pt x="128" y="246"/>
                  </a:lnTo>
                  <a:lnTo>
                    <a:pt x="126" y="246"/>
                  </a:lnTo>
                  <a:lnTo>
                    <a:pt x="120" y="252"/>
                  </a:lnTo>
                  <a:lnTo>
                    <a:pt x="120" y="252"/>
                  </a:lnTo>
                  <a:lnTo>
                    <a:pt x="114" y="260"/>
                  </a:lnTo>
                  <a:lnTo>
                    <a:pt x="110" y="266"/>
                  </a:lnTo>
                  <a:lnTo>
                    <a:pt x="104" y="270"/>
                  </a:lnTo>
                  <a:lnTo>
                    <a:pt x="96" y="272"/>
                  </a:lnTo>
                  <a:lnTo>
                    <a:pt x="96" y="272"/>
                  </a:lnTo>
                  <a:lnTo>
                    <a:pt x="92" y="274"/>
                  </a:lnTo>
                  <a:lnTo>
                    <a:pt x="90" y="276"/>
                  </a:lnTo>
                  <a:lnTo>
                    <a:pt x="90" y="280"/>
                  </a:lnTo>
                  <a:lnTo>
                    <a:pt x="90" y="286"/>
                  </a:lnTo>
                  <a:lnTo>
                    <a:pt x="86" y="288"/>
                  </a:lnTo>
                  <a:lnTo>
                    <a:pt x="82" y="292"/>
                  </a:lnTo>
                  <a:lnTo>
                    <a:pt x="82" y="292"/>
                  </a:lnTo>
                  <a:lnTo>
                    <a:pt x="82" y="290"/>
                  </a:lnTo>
                  <a:lnTo>
                    <a:pt x="82" y="286"/>
                  </a:lnTo>
                  <a:lnTo>
                    <a:pt x="84" y="276"/>
                  </a:lnTo>
                  <a:lnTo>
                    <a:pt x="84" y="276"/>
                  </a:lnTo>
                  <a:lnTo>
                    <a:pt x="66" y="296"/>
                  </a:lnTo>
                  <a:lnTo>
                    <a:pt x="66" y="298"/>
                  </a:lnTo>
                  <a:lnTo>
                    <a:pt x="68" y="300"/>
                  </a:lnTo>
                  <a:lnTo>
                    <a:pt x="68" y="300"/>
                  </a:lnTo>
                  <a:lnTo>
                    <a:pt x="70" y="302"/>
                  </a:lnTo>
                  <a:lnTo>
                    <a:pt x="70" y="304"/>
                  </a:lnTo>
                  <a:lnTo>
                    <a:pt x="68" y="306"/>
                  </a:lnTo>
                  <a:lnTo>
                    <a:pt x="64" y="308"/>
                  </a:lnTo>
                  <a:lnTo>
                    <a:pt x="64" y="310"/>
                  </a:lnTo>
                  <a:lnTo>
                    <a:pt x="64" y="312"/>
                  </a:lnTo>
                  <a:lnTo>
                    <a:pt x="64" y="312"/>
                  </a:lnTo>
                  <a:lnTo>
                    <a:pt x="64" y="316"/>
                  </a:lnTo>
                  <a:lnTo>
                    <a:pt x="58" y="320"/>
                  </a:lnTo>
                  <a:lnTo>
                    <a:pt x="52" y="326"/>
                  </a:lnTo>
                  <a:lnTo>
                    <a:pt x="52" y="332"/>
                  </a:lnTo>
                  <a:lnTo>
                    <a:pt x="52" y="338"/>
                  </a:lnTo>
                  <a:lnTo>
                    <a:pt x="52" y="338"/>
                  </a:lnTo>
                  <a:lnTo>
                    <a:pt x="54" y="350"/>
                  </a:lnTo>
                  <a:lnTo>
                    <a:pt x="56" y="362"/>
                  </a:lnTo>
                  <a:lnTo>
                    <a:pt x="56" y="362"/>
                  </a:lnTo>
                  <a:lnTo>
                    <a:pt x="54" y="366"/>
                  </a:lnTo>
                  <a:lnTo>
                    <a:pt x="52" y="368"/>
                  </a:lnTo>
                  <a:lnTo>
                    <a:pt x="50" y="372"/>
                  </a:lnTo>
                  <a:lnTo>
                    <a:pt x="48" y="376"/>
                  </a:lnTo>
                  <a:lnTo>
                    <a:pt x="48" y="376"/>
                  </a:lnTo>
                  <a:lnTo>
                    <a:pt x="46" y="366"/>
                  </a:lnTo>
                  <a:lnTo>
                    <a:pt x="46" y="360"/>
                  </a:lnTo>
                  <a:lnTo>
                    <a:pt x="46" y="354"/>
                  </a:lnTo>
                  <a:lnTo>
                    <a:pt x="44" y="352"/>
                  </a:lnTo>
                  <a:lnTo>
                    <a:pt x="44" y="352"/>
                  </a:lnTo>
                  <a:lnTo>
                    <a:pt x="42" y="354"/>
                  </a:lnTo>
                  <a:lnTo>
                    <a:pt x="42" y="358"/>
                  </a:lnTo>
                  <a:lnTo>
                    <a:pt x="42" y="366"/>
                  </a:lnTo>
                  <a:lnTo>
                    <a:pt x="42" y="374"/>
                  </a:lnTo>
                  <a:lnTo>
                    <a:pt x="42" y="374"/>
                  </a:lnTo>
                  <a:lnTo>
                    <a:pt x="42" y="378"/>
                  </a:lnTo>
                  <a:lnTo>
                    <a:pt x="42" y="378"/>
                  </a:lnTo>
                  <a:lnTo>
                    <a:pt x="36" y="374"/>
                  </a:lnTo>
                  <a:lnTo>
                    <a:pt x="32" y="370"/>
                  </a:lnTo>
                  <a:lnTo>
                    <a:pt x="30" y="372"/>
                  </a:lnTo>
                  <a:lnTo>
                    <a:pt x="30" y="376"/>
                  </a:lnTo>
                  <a:lnTo>
                    <a:pt x="30" y="376"/>
                  </a:lnTo>
                  <a:lnTo>
                    <a:pt x="32" y="390"/>
                  </a:lnTo>
                  <a:lnTo>
                    <a:pt x="34" y="396"/>
                  </a:lnTo>
                  <a:lnTo>
                    <a:pt x="34" y="402"/>
                  </a:lnTo>
                  <a:lnTo>
                    <a:pt x="32" y="406"/>
                  </a:lnTo>
                  <a:lnTo>
                    <a:pt x="32" y="406"/>
                  </a:lnTo>
                  <a:lnTo>
                    <a:pt x="32" y="410"/>
                  </a:lnTo>
                  <a:lnTo>
                    <a:pt x="32" y="416"/>
                  </a:lnTo>
                  <a:lnTo>
                    <a:pt x="38" y="428"/>
                  </a:lnTo>
                  <a:lnTo>
                    <a:pt x="40" y="434"/>
                  </a:lnTo>
                  <a:lnTo>
                    <a:pt x="42" y="442"/>
                  </a:lnTo>
                  <a:lnTo>
                    <a:pt x="44" y="450"/>
                  </a:lnTo>
                  <a:lnTo>
                    <a:pt x="42" y="458"/>
                  </a:lnTo>
                  <a:lnTo>
                    <a:pt x="42" y="458"/>
                  </a:lnTo>
                  <a:lnTo>
                    <a:pt x="38" y="466"/>
                  </a:lnTo>
                  <a:lnTo>
                    <a:pt x="38" y="474"/>
                  </a:lnTo>
                  <a:lnTo>
                    <a:pt x="36" y="492"/>
                  </a:lnTo>
                  <a:lnTo>
                    <a:pt x="36" y="506"/>
                  </a:lnTo>
                  <a:lnTo>
                    <a:pt x="36" y="512"/>
                  </a:lnTo>
                  <a:lnTo>
                    <a:pt x="34" y="518"/>
                  </a:lnTo>
                  <a:lnTo>
                    <a:pt x="34" y="518"/>
                  </a:lnTo>
                  <a:lnTo>
                    <a:pt x="32" y="524"/>
                  </a:lnTo>
                  <a:lnTo>
                    <a:pt x="32" y="526"/>
                  </a:lnTo>
                  <a:lnTo>
                    <a:pt x="32" y="528"/>
                  </a:lnTo>
                  <a:lnTo>
                    <a:pt x="30" y="530"/>
                  </a:lnTo>
                  <a:lnTo>
                    <a:pt x="30" y="530"/>
                  </a:lnTo>
                  <a:lnTo>
                    <a:pt x="28" y="528"/>
                  </a:lnTo>
                  <a:lnTo>
                    <a:pt x="26" y="526"/>
                  </a:lnTo>
                  <a:lnTo>
                    <a:pt x="24" y="528"/>
                  </a:lnTo>
                  <a:lnTo>
                    <a:pt x="24" y="528"/>
                  </a:lnTo>
                  <a:lnTo>
                    <a:pt x="24" y="532"/>
                  </a:lnTo>
                  <a:lnTo>
                    <a:pt x="24" y="536"/>
                  </a:lnTo>
                  <a:lnTo>
                    <a:pt x="24" y="540"/>
                  </a:lnTo>
                  <a:lnTo>
                    <a:pt x="22" y="544"/>
                  </a:lnTo>
                  <a:lnTo>
                    <a:pt x="22" y="544"/>
                  </a:lnTo>
                  <a:lnTo>
                    <a:pt x="20" y="548"/>
                  </a:lnTo>
                  <a:lnTo>
                    <a:pt x="20" y="550"/>
                  </a:lnTo>
                  <a:lnTo>
                    <a:pt x="20" y="552"/>
                  </a:lnTo>
                  <a:lnTo>
                    <a:pt x="14" y="554"/>
                  </a:lnTo>
                  <a:lnTo>
                    <a:pt x="14" y="554"/>
                  </a:lnTo>
                  <a:lnTo>
                    <a:pt x="8" y="556"/>
                  </a:lnTo>
                  <a:lnTo>
                    <a:pt x="6" y="556"/>
                  </a:lnTo>
                  <a:lnTo>
                    <a:pt x="4" y="554"/>
                  </a:lnTo>
                  <a:lnTo>
                    <a:pt x="2" y="556"/>
                  </a:lnTo>
                  <a:lnTo>
                    <a:pt x="2" y="556"/>
                  </a:lnTo>
                  <a:lnTo>
                    <a:pt x="0" y="558"/>
                  </a:lnTo>
                  <a:lnTo>
                    <a:pt x="2" y="560"/>
                  </a:lnTo>
                  <a:lnTo>
                    <a:pt x="4" y="562"/>
                  </a:lnTo>
                  <a:lnTo>
                    <a:pt x="4" y="566"/>
                  </a:lnTo>
                  <a:lnTo>
                    <a:pt x="4" y="566"/>
                  </a:lnTo>
                  <a:lnTo>
                    <a:pt x="6" y="570"/>
                  </a:lnTo>
                  <a:lnTo>
                    <a:pt x="6" y="572"/>
                  </a:lnTo>
                  <a:lnTo>
                    <a:pt x="10" y="572"/>
                  </a:lnTo>
                  <a:lnTo>
                    <a:pt x="16" y="572"/>
                  </a:lnTo>
                  <a:lnTo>
                    <a:pt x="18" y="574"/>
                  </a:lnTo>
                  <a:lnTo>
                    <a:pt x="22" y="578"/>
                  </a:lnTo>
                  <a:lnTo>
                    <a:pt x="22" y="578"/>
                  </a:lnTo>
                  <a:lnTo>
                    <a:pt x="24" y="582"/>
                  </a:lnTo>
                  <a:lnTo>
                    <a:pt x="28" y="582"/>
                  </a:lnTo>
                  <a:lnTo>
                    <a:pt x="30" y="582"/>
                  </a:lnTo>
                  <a:lnTo>
                    <a:pt x="36" y="584"/>
                  </a:lnTo>
                  <a:lnTo>
                    <a:pt x="36" y="584"/>
                  </a:lnTo>
                  <a:lnTo>
                    <a:pt x="40" y="586"/>
                  </a:lnTo>
                  <a:lnTo>
                    <a:pt x="42" y="584"/>
                  </a:lnTo>
                  <a:lnTo>
                    <a:pt x="44" y="582"/>
                  </a:lnTo>
                  <a:lnTo>
                    <a:pt x="46" y="582"/>
                  </a:lnTo>
                  <a:lnTo>
                    <a:pt x="46" y="582"/>
                  </a:lnTo>
                  <a:lnTo>
                    <a:pt x="50" y="582"/>
                  </a:lnTo>
                  <a:lnTo>
                    <a:pt x="52" y="582"/>
                  </a:lnTo>
                  <a:lnTo>
                    <a:pt x="54" y="580"/>
                  </a:lnTo>
                  <a:lnTo>
                    <a:pt x="58" y="580"/>
                  </a:lnTo>
                  <a:lnTo>
                    <a:pt x="58" y="580"/>
                  </a:lnTo>
                  <a:lnTo>
                    <a:pt x="60" y="578"/>
                  </a:lnTo>
                  <a:lnTo>
                    <a:pt x="64" y="576"/>
                  </a:lnTo>
                  <a:lnTo>
                    <a:pt x="66" y="572"/>
                  </a:lnTo>
                  <a:lnTo>
                    <a:pt x="70" y="572"/>
                  </a:lnTo>
                  <a:lnTo>
                    <a:pt x="70" y="572"/>
                  </a:lnTo>
                  <a:lnTo>
                    <a:pt x="74" y="572"/>
                  </a:lnTo>
                  <a:lnTo>
                    <a:pt x="74" y="570"/>
                  </a:lnTo>
                  <a:lnTo>
                    <a:pt x="76" y="566"/>
                  </a:lnTo>
                  <a:lnTo>
                    <a:pt x="82" y="562"/>
                  </a:lnTo>
                  <a:lnTo>
                    <a:pt x="82" y="562"/>
                  </a:lnTo>
                  <a:lnTo>
                    <a:pt x="88" y="560"/>
                  </a:lnTo>
                  <a:lnTo>
                    <a:pt x="90" y="560"/>
                  </a:lnTo>
                  <a:lnTo>
                    <a:pt x="94" y="560"/>
                  </a:lnTo>
                  <a:lnTo>
                    <a:pt x="106" y="556"/>
                  </a:lnTo>
                  <a:lnTo>
                    <a:pt x="106" y="556"/>
                  </a:lnTo>
                  <a:lnTo>
                    <a:pt x="112" y="556"/>
                  </a:lnTo>
                  <a:lnTo>
                    <a:pt x="118" y="556"/>
                  </a:lnTo>
                  <a:lnTo>
                    <a:pt x="124" y="556"/>
                  </a:lnTo>
                  <a:lnTo>
                    <a:pt x="124" y="556"/>
                  </a:lnTo>
                  <a:lnTo>
                    <a:pt x="126" y="556"/>
                  </a:lnTo>
                  <a:lnTo>
                    <a:pt x="128" y="558"/>
                  </a:lnTo>
                  <a:lnTo>
                    <a:pt x="132" y="560"/>
                  </a:lnTo>
                  <a:lnTo>
                    <a:pt x="134" y="560"/>
                  </a:lnTo>
                  <a:lnTo>
                    <a:pt x="136" y="560"/>
                  </a:lnTo>
                  <a:lnTo>
                    <a:pt x="136" y="560"/>
                  </a:lnTo>
                  <a:lnTo>
                    <a:pt x="142" y="558"/>
                  </a:lnTo>
                  <a:lnTo>
                    <a:pt x="146" y="558"/>
                  </a:lnTo>
                  <a:lnTo>
                    <a:pt x="150" y="558"/>
                  </a:lnTo>
                  <a:lnTo>
                    <a:pt x="152" y="556"/>
                  </a:lnTo>
                  <a:lnTo>
                    <a:pt x="152" y="556"/>
                  </a:lnTo>
                  <a:lnTo>
                    <a:pt x="154" y="554"/>
                  </a:lnTo>
                  <a:lnTo>
                    <a:pt x="156" y="556"/>
                  </a:lnTo>
                  <a:lnTo>
                    <a:pt x="160" y="558"/>
                  </a:lnTo>
                  <a:lnTo>
                    <a:pt x="170" y="554"/>
                  </a:lnTo>
                  <a:lnTo>
                    <a:pt x="170" y="554"/>
                  </a:lnTo>
                  <a:lnTo>
                    <a:pt x="178" y="548"/>
                  </a:lnTo>
                  <a:lnTo>
                    <a:pt x="180" y="542"/>
                  </a:lnTo>
                  <a:lnTo>
                    <a:pt x="180" y="540"/>
                  </a:lnTo>
                  <a:lnTo>
                    <a:pt x="188" y="538"/>
                  </a:lnTo>
                  <a:lnTo>
                    <a:pt x="188" y="538"/>
                  </a:lnTo>
                  <a:lnTo>
                    <a:pt x="194" y="536"/>
                  </a:lnTo>
                  <a:lnTo>
                    <a:pt x="200" y="532"/>
                  </a:lnTo>
                  <a:lnTo>
                    <a:pt x="216" y="524"/>
                  </a:lnTo>
                  <a:lnTo>
                    <a:pt x="216" y="524"/>
                  </a:lnTo>
                  <a:lnTo>
                    <a:pt x="224" y="522"/>
                  </a:lnTo>
                  <a:lnTo>
                    <a:pt x="234" y="522"/>
                  </a:lnTo>
                  <a:lnTo>
                    <a:pt x="244" y="522"/>
                  </a:lnTo>
                  <a:lnTo>
                    <a:pt x="262" y="520"/>
                  </a:lnTo>
                  <a:lnTo>
                    <a:pt x="262" y="520"/>
                  </a:lnTo>
                  <a:lnTo>
                    <a:pt x="274" y="518"/>
                  </a:lnTo>
                  <a:lnTo>
                    <a:pt x="280" y="514"/>
                  </a:lnTo>
                  <a:lnTo>
                    <a:pt x="288" y="510"/>
                  </a:lnTo>
                  <a:lnTo>
                    <a:pt x="302" y="504"/>
                  </a:lnTo>
                  <a:lnTo>
                    <a:pt x="302" y="504"/>
                  </a:lnTo>
                  <a:lnTo>
                    <a:pt x="314" y="502"/>
                  </a:lnTo>
                  <a:lnTo>
                    <a:pt x="324" y="502"/>
                  </a:lnTo>
                  <a:lnTo>
                    <a:pt x="332" y="504"/>
                  </a:lnTo>
                  <a:lnTo>
                    <a:pt x="340" y="504"/>
                  </a:lnTo>
                  <a:lnTo>
                    <a:pt x="340" y="504"/>
                  </a:lnTo>
                  <a:lnTo>
                    <a:pt x="344" y="504"/>
                  </a:lnTo>
                  <a:lnTo>
                    <a:pt x="348" y="504"/>
                  </a:lnTo>
                  <a:lnTo>
                    <a:pt x="354" y="510"/>
                  </a:lnTo>
                  <a:lnTo>
                    <a:pt x="360" y="514"/>
                  </a:lnTo>
                  <a:lnTo>
                    <a:pt x="364" y="516"/>
                  </a:lnTo>
                  <a:lnTo>
                    <a:pt x="368" y="514"/>
                  </a:lnTo>
                  <a:lnTo>
                    <a:pt x="368" y="514"/>
                  </a:lnTo>
                  <a:lnTo>
                    <a:pt x="372" y="514"/>
                  </a:lnTo>
                  <a:lnTo>
                    <a:pt x="372" y="516"/>
                  </a:lnTo>
                  <a:lnTo>
                    <a:pt x="374" y="518"/>
                  </a:lnTo>
                  <a:lnTo>
                    <a:pt x="378" y="516"/>
                  </a:lnTo>
                  <a:lnTo>
                    <a:pt x="378" y="516"/>
                  </a:lnTo>
                  <a:lnTo>
                    <a:pt x="384" y="516"/>
                  </a:lnTo>
                  <a:lnTo>
                    <a:pt x="388" y="520"/>
                  </a:lnTo>
                  <a:lnTo>
                    <a:pt x="390" y="524"/>
                  </a:lnTo>
                  <a:lnTo>
                    <a:pt x="390" y="526"/>
                  </a:lnTo>
                  <a:lnTo>
                    <a:pt x="390" y="526"/>
                  </a:lnTo>
                  <a:lnTo>
                    <a:pt x="390" y="526"/>
                  </a:lnTo>
                  <a:lnTo>
                    <a:pt x="388" y="528"/>
                  </a:lnTo>
                  <a:lnTo>
                    <a:pt x="390" y="530"/>
                  </a:lnTo>
                  <a:lnTo>
                    <a:pt x="392" y="534"/>
                  </a:lnTo>
                  <a:lnTo>
                    <a:pt x="398" y="536"/>
                  </a:lnTo>
                  <a:lnTo>
                    <a:pt x="402" y="538"/>
                  </a:lnTo>
                  <a:lnTo>
                    <a:pt x="402" y="538"/>
                  </a:lnTo>
                  <a:lnTo>
                    <a:pt x="402" y="538"/>
                  </a:lnTo>
                  <a:lnTo>
                    <a:pt x="404" y="540"/>
                  </a:lnTo>
                  <a:lnTo>
                    <a:pt x="404" y="548"/>
                  </a:lnTo>
                  <a:lnTo>
                    <a:pt x="404" y="556"/>
                  </a:lnTo>
                  <a:lnTo>
                    <a:pt x="402" y="564"/>
                  </a:lnTo>
                  <a:lnTo>
                    <a:pt x="402" y="564"/>
                  </a:lnTo>
                  <a:lnTo>
                    <a:pt x="400" y="568"/>
                  </a:lnTo>
                  <a:lnTo>
                    <a:pt x="402" y="572"/>
                  </a:lnTo>
                  <a:lnTo>
                    <a:pt x="404" y="576"/>
                  </a:lnTo>
                  <a:lnTo>
                    <a:pt x="412" y="574"/>
                  </a:lnTo>
                  <a:lnTo>
                    <a:pt x="412" y="574"/>
                  </a:lnTo>
                  <a:lnTo>
                    <a:pt x="416" y="572"/>
                  </a:lnTo>
                  <a:lnTo>
                    <a:pt x="414" y="570"/>
                  </a:lnTo>
                  <a:lnTo>
                    <a:pt x="414" y="570"/>
                  </a:lnTo>
                  <a:lnTo>
                    <a:pt x="416" y="568"/>
                  </a:lnTo>
                  <a:lnTo>
                    <a:pt x="416" y="568"/>
                  </a:lnTo>
                  <a:lnTo>
                    <a:pt x="426" y="564"/>
                  </a:lnTo>
                  <a:lnTo>
                    <a:pt x="434" y="558"/>
                  </a:lnTo>
                  <a:lnTo>
                    <a:pt x="440" y="554"/>
                  </a:lnTo>
                  <a:lnTo>
                    <a:pt x="444" y="554"/>
                  </a:lnTo>
                  <a:lnTo>
                    <a:pt x="444" y="554"/>
                  </a:lnTo>
                  <a:lnTo>
                    <a:pt x="448" y="554"/>
                  </a:lnTo>
                  <a:lnTo>
                    <a:pt x="450" y="552"/>
                  </a:lnTo>
                  <a:lnTo>
                    <a:pt x="454" y="546"/>
                  </a:lnTo>
                  <a:lnTo>
                    <a:pt x="458" y="540"/>
                  </a:lnTo>
                  <a:lnTo>
                    <a:pt x="460" y="538"/>
                  </a:lnTo>
                  <a:lnTo>
                    <a:pt x="462" y="538"/>
                  </a:lnTo>
                  <a:lnTo>
                    <a:pt x="462" y="538"/>
                  </a:lnTo>
                  <a:lnTo>
                    <a:pt x="464" y="536"/>
                  </a:lnTo>
                  <a:lnTo>
                    <a:pt x="466" y="532"/>
                  </a:lnTo>
                  <a:lnTo>
                    <a:pt x="468" y="528"/>
                  </a:lnTo>
                  <a:lnTo>
                    <a:pt x="474" y="526"/>
                  </a:lnTo>
                  <a:lnTo>
                    <a:pt x="474" y="526"/>
                  </a:lnTo>
                  <a:lnTo>
                    <a:pt x="470" y="530"/>
                  </a:lnTo>
                  <a:lnTo>
                    <a:pt x="472" y="534"/>
                  </a:lnTo>
                  <a:lnTo>
                    <a:pt x="472" y="538"/>
                  </a:lnTo>
                  <a:lnTo>
                    <a:pt x="470" y="542"/>
                  </a:lnTo>
                  <a:lnTo>
                    <a:pt x="470" y="542"/>
                  </a:lnTo>
                  <a:lnTo>
                    <a:pt x="466" y="544"/>
                  </a:lnTo>
                  <a:lnTo>
                    <a:pt x="468" y="546"/>
                  </a:lnTo>
                  <a:lnTo>
                    <a:pt x="468" y="548"/>
                  </a:lnTo>
                  <a:lnTo>
                    <a:pt x="468" y="550"/>
                  </a:lnTo>
                  <a:lnTo>
                    <a:pt x="460" y="556"/>
                  </a:lnTo>
                  <a:lnTo>
                    <a:pt x="460" y="556"/>
                  </a:lnTo>
                  <a:lnTo>
                    <a:pt x="452" y="562"/>
                  </a:lnTo>
                  <a:lnTo>
                    <a:pt x="446" y="566"/>
                  </a:lnTo>
                  <a:lnTo>
                    <a:pt x="444" y="570"/>
                  </a:lnTo>
                  <a:lnTo>
                    <a:pt x="442" y="574"/>
                  </a:lnTo>
                  <a:lnTo>
                    <a:pt x="442" y="576"/>
                  </a:lnTo>
                  <a:lnTo>
                    <a:pt x="438" y="578"/>
                  </a:lnTo>
                  <a:lnTo>
                    <a:pt x="438" y="578"/>
                  </a:lnTo>
                  <a:lnTo>
                    <a:pt x="434" y="578"/>
                  </a:lnTo>
                  <a:lnTo>
                    <a:pt x="428" y="582"/>
                  </a:lnTo>
                  <a:lnTo>
                    <a:pt x="428" y="584"/>
                  </a:lnTo>
                  <a:lnTo>
                    <a:pt x="428" y="586"/>
                  </a:lnTo>
                  <a:lnTo>
                    <a:pt x="430" y="586"/>
                  </a:lnTo>
                  <a:lnTo>
                    <a:pt x="434" y="586"/>
                  </a:lnTo>
                  <a:lnTo>
                    <a:pt x="434" y="586"/>
                  </a:lnTo>
                  <a:lnTo>
                    <a:pt x="440" y="586"/>
                  </a:lnTo>
                  <a:lnTo>
                    <a:pt x="446" y="586"/>
                  </a:lnTo>
                  <a:lnTo>
                    <a:pt x="450" y="582"/>
                  </a:lnTo>
                  <a:lnTo>
                    <a:pt x="454" y="576"/>
                  </a:lnTo>
                  <a:lnTo>
                    <a:pt x="454" y="576"/>
                  </a:lnTo>
                  <a:lnTo>
                    <a:pt x="462" y="566"/>
                  </a:lnTo>
                  <a:lnTo>
                    <a:pt x="464" y="566"/>
                  </a:lnTo>
                  <a:lnTo>
                    <a:pt x="464" y="570"/>
                  </a:lnTo>
                  <a:lnTo>
                    <a:pt x="464" y="570"/>
                  </a:lnTo>
                  <a:lnTo>
                    <a:pt x="464" y="578"/>
                  </a:lnTo>
                  <a:lnTo>
                    <a:pt x="464" y="584"/>
                  </a:lnTo>
                  <a:lnTo>
                    <a:pt x="460" y="588"/>
                  </a:lnTo>
                  <a:lnTo>
                    <a:pt x="452" y="592"/>
                  </a:lnTo>
                  <a:lnTo>
                    <a:pt x="452" y="592"/>
                  </a:lnTo>
                  <a:lnTo>
                    <a:pt x="464" y="594"/>
                  </a:lnTo>
                  <a:lnTo>
                    <a:pt x="468" y="594"/>
                  </a:lnTo>
                  <a:lnTo>
                    <a:pt x="470" y="592"/>
                  </a:lnTo>
                  <a:lnTo>
                    <a:pt x="474" y="592"/>
                  </a:lnTo>
                  <a:lnTo>
                    <a:pt x="474" y="592"/>
                  </a:lnTo>
                  <a:lnTo>
                    <a:pt x="478" y="594"/>
                  </a:lnTo>
                  <a:lnTo>
                    <a:pt x="474" y="596"/>
                  </a:lnTo>
                  <a:lnTo>
                    <a:pt x="468" y="598"/>
                  </a:lnTo>
                  <a:lnTo>
                    <a:pt x="466" y="600"/>
                  </a:lnTo>
                  <a:lnTo>
                    <a:pt x="466" y="604"/>
                  </a:lnTo>
                  <a:lnTo>
                    <a:pt x="466" y="604"/>
                  </a:lnTo>
                  <a:lnTo>
                    <a:pt x="464" y="610"/>
                  </a:lnTo>
                  <a:lnTo>
                    <a:pt x="462" y="614"/>
                  </a:lnTo>
                  <a:lnTo>
                    <a:pt x="456" y="620"/>
                  </a:lnTo>
                  <a:lnTo>
                    <a:pt x="452" y="624"/>
                  </a:lnTo>
                  <a:lnTo>
                    <a:pt x="452" y="626"/>
                  </a:lnTo>
                  <a:lnTo>
                    <a:pt x="454" y="630"/>
                  </a:lnTo>
                  <a:lnTo>
                    <a:pt x="454" y="630"/>
                  </a:lnTo>
                  <a:lnTo>
                    <a:pt x="456" y="632"/>
                  </a:lnTo>
                  <a:lnTo>
                    <a:pt x="458" y="636"/>
                  </a:lnTo>
                  <a:lnTo>
                    <a:pt x="458" y="640"/>
                  </a:lnTo>
                  <a:lnTo>
                    <a:pt x="458" y="642"/>
                  </a:lnTo>
                  <a:lnTo>
                    <a:pt x="458" y="644"/>
                  </a:lnTo>
                  <a:lnTo>
                    <a:pt x="466" y="648"/>
                  </a:lnTo>
                  <a:lnTo>
                    <a:pt x="466" y="648"/>
                  </a:lnTo>
                  <a:lnTo>
                    <a:pt x="476" y="652"/>
                  </a:lnTo>
                  <a:lnTo>
                    <a:pt x="482" y="656"/>
                  </a:lnTo>
                  <a:lnTo>
                    <a:pt x="486" y="658"/>
                  </a:lnTo>
                  <a:lnTo>
                    <a:pt x="490" y="658"/>
                  </a:lnTo>
                  <a:lnTo>
                    <a:pt x="490" y="658"/>
                  </a:lnTo>
                  <a:lnTo>
                    <a:pt x="496" y="658"/>
                  </a:lnTo>
                  <a:lnTo>
                    <a:pt x="498" y="660"/>
                  </a:lnTo>
                  <a:lnTo>
                    <a:pt x="502" y="662"/>
                  </a:lnTo>
                  <a:lnTo>
                    <a:pt x="508" y="660"/>
                  </a:lnTo>
                  <a:lnTo>
                    <a:pt x="508" y="660"/>
                  </a:lnTo>
                  <a:lnTo>
                    <a:pt x="512" y="660"/>
                  </a:lnTo>
                  <a:lnTo>
                    <a:pt x="512" y="662"/>
                  </a:lnTo>
                  <a:lnTo>
                    <a:pt x="514" y="662"/>
                  </a:lnTo>
                  <a:lnTo>
                    <a:pt x="520" y="658"/>
                  </a:lnTo>
                  <a:lnTo>
                    <a:pt x="520" y="658"/>
                  </a:lnTo>
                  <a:lnTo>
                    <a:pt x="526" y="654"/>
                  </a:lnTo>
                  <a:lnTo>
                    <a:pt x="530" y="654"/>
                  </a:lnTo>
                  <a:lnTo>
                    <a:pt x="532" y="654"/>
                  </a:lnTo>
                  <a:lnTo>
                    <a:pt x="536" y="652"/>
                  </a:lnTo>
                  <a:lnTo>
                    <a:pt x="536" y="652"/>
                  </a:lnTo>
                  <a:lnTo>
                    <a:pt x="536" y="652"/>
                  </a:lnTo>
                  <a:lnTo>
                    <a:pt x="536" y="650"/>
                  </a:lnTo>
                  <a:lnTo>
                    <a:pt x="532" y="650"/>
                  </a:lnTo>
                  <a:lnTo>
                    <a:pt x="532" y="648"/>
                  </a:lnTo>
                  <a:lnTo>
                    <a:pt x="536" y="644"/>
                  </a:lnTo>
                  <a:lnTo>
                    <a:pt x="536" y="644"/>
                  </a:lnTo>
                  <a:lnTo>
                    <a:pt x="538" y="642"/>
                  </a:lnTo>
                  <a:lnTo>
                    <a:pt x="540" y="642"/>
                  </a:lnTo>
                  <a:lnTo>
                    <a:pt x="540" y="646"/>
                  </a:lnTo>
                  <a:lnTo>
                    <a:pt x="538" y="652"/>
                  </a:lnTo>
                  <a:lnTo>
                    <a:pt x="540" y="652"/>
                  </a:lnTo>
                  <a:lnTo>
                    <a:pt x="542" y="652"/>
                  </a:lnTo>
                  <a:lnTo>
                    <a:pt x="542" y="652"/>
                  </a:lnTo>
                  <a:lnTo>
                    <a:pt x="544" y="652"/>
                  </a:lnTo>
                  <a:lnTo>
                    <a:pt x="540" y="654"/>
                  </a:lnTo>
                  <a:lnTo>
                    <a:pt x="538" y="658"/>
                  </a:lnTo>
                  <a:lnTo>
                    <a:pt x="544" y="658"/>
                  </a:lnTo>
                  <a:lnTo>
                    <a:pt x="544" y="658"/>
                  </a:lnTo>
                  <a:lnTo>
                    <a:pt x="550" y="656"/>
                  </a:lnTo>
                  <a:lnTo>
                    <a:pt x="548" y="658"/>
                  </a:lnTo>
                  <a:lnTo>
                    <a:pt x="546" y="660"/>
                  </a:lnTo>
                  <a:lnTo>
                    <a:pt x="546" y="662"/>
                  </a:lnTo>
                  <a:lnTo>
                    <a:pt x="548" y="664"/>
                  </a:lnTo>
                  <a:lnTo>
                    <a:pt x="554" y="664"/>
                  </a:lnTo>
                  <a:lnTo>
                    <a:pt x="554" y="664"/>
                  </a:lnTo>
                  <a:lnTo>
                    <a:pt x="558" y="666"/>
                  </a:lnTo>
                  <a:lnTo>
                    <a:pt x="558" y="670"/>
                  </a:lnTo>
                  <a:lnTo>
                    <a:pt x="560" y="670"/>
                  </a:lnTo>
                  <a:lnTo>
                    <a:pt x="566" y="668"/>
                  </a:lnTo>
                  <a:lnTo>
                    <a:pt x="566" y="668"/>
                  </a:lnTo>
                  <a:lnTo>
                    <a:pt x="576" y="662"/>
                  </a:lnTo>
                  <a:lnTo>
                    <a:pt x="584" y="654"/>
                  </a:lnTo>
                  <a:lnTo>
                    <a:pt x="594" y="646"/>
                  </a:lnTo>
                  <a:lnTo>
                    <a:pt x="598" y="644"/>
                  </a:lnTo>
                  <a:lnTo>
                    <a:pt x="604" y="644"/>
                  </a:lnTo>
                  <a:lnTo>
                    <a:pt x="604" y="644"/>
                  </a:lnTo>
                  <a:lnTo>
                    <a:pt x="624" y="646"/>
                  </a:lnTo>
                  <a:lnTo>
                    <a:pt x="632" y="646"/>
                  </a:lnTo>
                  <a:lnTo>
                    <a:pt x="634" y="644"/>
                  </a:lnTo>
                  <a:lnTo>
                    <a:pt x="636" y="642"/>
                  </a:lnTo>
                  <a:lnTo>
                    <a:pt x="636" y="642"/>
                  </a:lnTo>
                  <a:lnTo>
                    <a:pt x="638" y="644"/>
                  </a:lnTo>
                  <a:lnTo>
                    <a:pt x="638" y="642"/>
                  </a:lnTo>
                  <a:lnTo>
                    <a:pt x="640" y="638"/>
                  </a:lnTo>
                  <a:lnTo>
                    <a:pt x="642" y="634"/>
                  </a:lnTo>
                  <a:lnTo>
                    <a:pt x="644" y="632"/>
                  </a:lnTo>
                  <a:lnTo>
                    <a:pt x="648" y="630"/>
                  </a:lnTo>
                  <a:lnTo>
                    <a:pt x="648" y="630"/>
                  </a:lnTo>
                  <a:lnTo>
                    <a:pt x="652" y="626"/>
                  </a:lnTo>
                  <a:lnTo>
                    <a:pt x="656" y="622"/>
                  </a:lnTo>
                  <a:lnTo>
                    <a:pt x="660" y="616"/>
                  </a:lnTo>
                  <a:lnTo>
                    <a:pt x="664" y="614"/>
                  </a:lnTo>
                  <a:lnTo>
                    <a:pt x="668" y="614"/>
                  </a:lnTo>
                  <a:lnTo>
                    <a:pt x="668" y="614"/>
                  </a:lnTo>
                  <a:lnTo>
                    <a:pt x="674" y="614"/>
                  </a:lnTo>
                  <a:lnTo>
                    <a:pt x="680" y="608"/>
                  </a:lnTo>
                  <a:lnTo>
                    <a:pt x="680" y="608"/>
                  </a:lnTo>
                  <a:lnTo>
                    <a:pt x="684" y="604"/>
                  </a:lnTo>
                  <a:lnTo>
                    <a:pt x="686" y="604"/>
                  </a:lnTo>
                  <a:lnTo>
                    <a:pt x="686" y="604"/>
                  </a:lnTo>
                  <a:lnTo>
                    <a:pt x="688" y="598"/>
                  </a:lnTo>
                  <a:lnTo>
                    <a:pt x="688" y="598"/>
                  </a:lnTo>
                  <a:lnTo>
                    <a:pt x="690" y="592"/>
                  </a:lnTo>
                  <a:lnTo>
                    <a:pt x="694" y="588"/>
                  </a:lnTo>
                  <a:lnTo>
                    <a:pt x="706" y="576"/>
                  </a:lnTo>
                  <a:lnTo>
                    <a:pt x="718" y="562"/>
                  </a:lnTo>
                  <a:lnTo>
                    <a:pt x="726" y="550"/>
                  </a:lnTo>
                  <a:lnTo>
                    <a:pt x="726" y="550"/>
                  </a:lnTo>
                  <a:lnTo>
                    <a:pt x="730" y="546"/>
                  </a:lnTo>
                  <a:lnTo>
                    <a:pt x="734" y="546"/>
                  </a:lnTo>
                  <a:lnTo>
                    <a:pt x="736" y="546"/>
                  </a:lnTo>
                  <a:lnTo>
                    <a:pt x="736" y="544"/>
                  </a:lnTo>
                  <a:lnTo>
                    <a:pt x="736" y="544"/>
                  </a:lnTo>
                  <a:lnTo>
                    <a:pt x="736" y="542"/>
                  </a:lnTo>
                  <a:lnTo>
                    <a:pt x="736" y="540"/>
                  </a:lnTo>
                  <a:lnTo>
                    <a:pt x="742" y="538"/>
                  </a:lnTo>
                  <a:lnTo>
                    <a:pt x="750" y="536"/>
                  </a:lnTo>
                  <a:lnTo>
                    <a:pt x="754" y="532"/>
                  </a:lnTo>
                  <a:lnTo>
                    <a:pt x="756" y="528"/>
                  </a:lnTo>
                  <a:lnTo>
                    <a:pt x="756" y="528"/>
                  </a:lnTo>
                  <a:lnTo>
                    <a:pt x="774" y="512"/>
                  </a:lnTo>
                  <a:lnTo>
                    <a:pt x="786" y="502"/>
                  </a:lnTo>
                  <a:lnTo>
                    <a:pt x="790" y="498"/>
                  </a:lnTo>
                  <a:lnTo>
                    <a:pt x="790" y="494"/>
                  </a:lnTo>
                  <a:lnTo>
                    <a:pt x="790" y="494"/>
                  </a:lnTo>
                  <a:lnTo>
                    <a:pt x="788" y="492"/>
                  </a:lnTo>
                  <a:lnTo>
                    <a:pt x="788" y="488"/>
                  </a:lnTo>
                  <a:lnTo>
                    <a:pt x="796" y="480"/>
                  </a:lnTo>
                  <a:lnTo>
                    <a:pt x="796" y="480"/>
                  </a:lnTo>
                  <a:lnTo>
                    <a:pt x="800" y="474"/>
                  </a:lnTo>
                  <a:lnTo>
                    <a:pt x="804" y="466"/>
                  </a:lnTo>
                  <a:lnTo>
                    <a:pt x="812" y="454"/>
                  </a:lnTo>
                  <a:lnTo>
                    <a:pt x="822" y="442"/>
                  </a:lnTo>
                  <a:lnTo>
                    <a:pt x="822" y="442"/>
                  </a:lnTo>
                  <a:lnTo>
                    <a:pt x="828" y="434"/>
                  </a:lnTo>
                  <a:lnTo>
                    <a:pt x="834" y="426"/>
                  </a:lnTo>
                  <a:lnTo>
                    <a:pt x="842" y="408"/>
                  </a:lnTo>
                  <a:lnTo>
                    <a:pt x="846" y="392"/>
                  </a:lnTo>
                  <a:lnTo>
                    <a:pt x="846" y="386"/>
                  </a:lnTo>
                  <a:lnTo>
                    <a:pt x="844" y="382"/>
                  </a:lnTo>
                  <a:lnTo>
                    <a:pt x="844" y="382"/>
                  </a:lnTo>
                  <a:lnTo>
                    <a:pt x="842" y="380"/>
                  </a:lnTo>
                  <a:lnTo>
                    <a:pt x="844" y="378"/>
                  </a:lnTo>
                  <a:lnTo>
                    <a:pt x="846" y="372"/>
                  </a:lnTo>
                  <a:lnTo>
                    <a:pt x="850" y="366"/>
                  </a:lnTo>
                  <a:lnTo>
                    <a:pt x="852" y="362"/>
                  </a:lnTo>
                  <a:lnTo>
                    <a:pt x="850" y="358"/>
                  </a:lnTo>
                  <a:lnTo>
                    <a:pt x="850" y="358"/>
                  </a:lnTo>
                  <a:lnTo>
                    <a:pt x="850" y="352"/>
                  </a:lnTo>
                  <a:lnTo>
                    <a:pt x="852" y="350"/>
                  </a:lnTo>
                  <a:lnTo>
                    <a:pt x="854" y="344"/>
                  </a:lnTo>
                  <a:lnTo>
                    <a:pt x="856" y="340"/>
                  </a:lnTo>
                  <a:lnTo>
                    <a:pt x="856" y="338"/>
                  </a:lnTo>
                  <a:lnTo>
                    <a:pt x="854" y="334"/>
                  </a:lnTo>
                  <a:lnTo>
                    <a:pt x="854" y="334"/>
                  </a:lnTo>
                  <a:lnTo>
                    <a:pt x="854" y="334"/>
                  </a:lnTo>
                  <a:lnTo>
                    <a:pt x="852" y="336"/>
                  </a:lnTo>
                  <a:lnTo>
                    <a:pt x="850" y="344"/>
                  </a:lnTo>
                  <a:lnTo>
                    <a:pt x="848" y="346"/>
                  </a:lnTo>
                  <a:lnTo>
                    <a:pt x="846" y="338"/>
                  </a:lnTo>
                  <a:lnTo>
                    <a:pt x="846" y="338"/>
                  </a:lnTo>
                  <a:lnTo>
                    <a:pt x="842" y="322"/>
                  </a:lnTo>
                  <a:lnTo>
                    <a:pt x="840" y="320"/>
                  </a:lnTo>
                  <a:lnTo>
                    <a:pt x="838" y="320"/>
                  </a:lnTo>
                  <a:lnTo>
                    <a:pt x="838" y="320"/>
                  </a:lnTo>
                  <a:lnTo>
                    <a:pt x="838" y="316"/>
                  </a:lnTo>
                  <a:lnTo>
                    <a:pt x="838" y="314"/>
                  </a:lnTo>
                  <a:lnTo>
                    <a:pt x="836" y="310"/>
                  </a:lnTo>
                  <a:lnTo>
                    <a:pt x="832" y="304"/>
                  </a:lnTo>
                  <a:lnTo>
                    <a:pt x="834" y="300"/>
                  </a:lnTo>
                  <a:lnTo>
                    <a:pt x="834" y="296"/>
                  </a:lnTo>
                  <a:lnTo>
                    <a:pt x="834" y="296"/>
                  </a:lnTo>
                  <a:lnTo>
                    <a:pt x="838" y="286"/>
                  </a:lnTo>
                  <a:lnTo>
                    <a:pt x="838" y="280"/>
                  </a:lnTo>
                  <a:lnTo>
                    <a:pt x="836" y="278"/>
                  </a:lnTo>
                  <a:lnTo>
                    <a:pt x="832" y="278"/>
                  </a:lnTo>
                  <a:lnTo>
                    <a:pt x="832" y="278"/>
                  </a:lnTo>
                  <a:lnTo>
                    <a:pt x="832" y="280"/>
                  </a:lnTo>
                  <a:lnTo>
                    <a:pt x="832" y="282"/>
                  </a:lnTo>
                  <a:lnTo>
                    <a:pt x="834" y="286"/>
                  </a:lnTo>
                  <a:lnTo>
                    <a:pt x="834" y="286"/>
                  </a:lnTo>
                  <a:lnTo>
                    <a:pt x="828" y="280"/>
                  </a:lnTo>
                  <a:lnTo>
                    <a:pt x="824" y="276"/>
                  </a:lnTo>
                  <a:lnTo>
                    <a:pt x="820" y="278"/>
                  </a:lnTo>
                  <a:lnTo>
                    <a:pt x="818" y="284"/>
                  </a:lnTo>
                  <a:lnTo>
                    <a:pt x="818" y="284"/>
                  </a:lnTo>
                  <a:lnTo>
                    <a:pt x="816" y="280"/>
                  </a:lnTo>
                  <a:lnTo>
                    <a:pt x="814" y="278"/>
                  </a:lnTo>
                  <a:lnTo>
                    <a:pt x="816" y="268"/>
                  </a:lnTo>
                  <a:lnTo>
                    <a:pt x="816" y="268"/>
                  </a:lnTo>
                  <a:lnTo>
                    <a:pt x="816" y="266"/>
                  </a:lnTo>
                  <a:lnTo>
                    <a:pt x="814" y="264"/>
                  </a:lnTo>
                  <a:lnTo>
                    <a:pt x="814" y="262"/>
                  </a:lnTo>
                  <a:lnTo>
                    <a:pt x="816" y="258"/>
                  </a:lnTo>
                  <a:lnTo>
                    <a:pt x="816" y="258"/>
                  </a:lnTo>
                  <a:lnTo>
                    <a:pt x="816" y="254"/>
                  </a:lnTo>
                  <a:lnTo>
                    <a:pt x="816" y="252"/>
                  </a:lnTo>
                  <a:lnTo>
                    <a:pt x="814" y="246"/>
                  </a:lnTo>
                  <a:lnTo>
                    <a:pt x="812" y="242"/>
                  </a:lnTo>
                  <a:lnTo>
                    <a:pt x="810" y="240"/>
                  </a:lnTo>
                  <a:lnTo>
                    <a:pt x="812" y="238"/>
                  </a:lnTo>
                  <a:lnTo>
                    <a:pt x="812" y="238"/>
                  </a:lnTo>
                  <a:lnTo>
                    <a:pt x="814" y="238"/>
                  </a:lnTo>
                  <a:lnTo>
                    <a:pt x="816" y="238"/>
                  </a:lnTo>
                  <a:lnTo>
                    <a:pt x="818" y="240"/>
                  </a:lnTo>
                  <a:lnTo>
                    <a:pt x="818" y="240"/>
                  </a:lnTo>
                  <a:lnTo>
                    <a:pt x="818" y="234"/>
                  </a:lnTo>
                  <a:lnTo>
                    <a:pt x="816" y="230"/>
                  </a:lnTo>
                  <a:lnTo>
                    <a:pt x="814" y="228"/>
                  </a:lnTo>
                  <a:lnTo>
                    <a:pt x="814" y="228"/>
                  </a:lnTo>
                  <a:lnTo>
                    <a:pt x="810" y="226"/>
                  </a:lnTo>
                  <a:lnTo>
                    <a:pt x="810" y="222"/>
                  </a:lnTo>
                  <a:lnTo>
                    <a:pt x="810" y="220"/>
                  </a:lnTo>
                  <a:lnTo>
                    <a:pt x="808" y="220"/>
                  </a:lnTo>
                  <a:lnTo>
                    <a:pt x="808" y="220"/>
                  </a:lnTo>
                  <a:lnTo>
                    <a:pt x="806" y="220"/>
                  </a:lnTo>
                  <a:lnTo>
                    <a:pt x="804" y="218"/>
                  </a:lnTo>
                  <a:lnTo>
                    <a:pt x="802" y="216"/>
                  </a:lnTo>
                  <a:lnTo>
                    <a:pt x="798" y="216"/>
                  </a:lnTo>
                  <a:lnTo>
                    <a:pt x="798" y="216"/>
                  </a:lnTo>
                  <a:lnTo>
                    <a:pt x="794" y="216"/>
                  </a:lnTo>
                  <a:lnTo>
                    <a:pt x="792" y="212"/>
                  </a:lnTo>
                  <a:lnTo>
                    <a:pt x="790" y="208"/>
                  </a:lnTo>
                  <a:lnTo>
                    <a:pt x="784" y="204"/>
                  </a:lnTo>
                  <a:lnTo>
                    <a:pt x="784" y="204"/>
                  </a:lnTo>
                  <a:lnTo>
                    <a:pt x="776" y="200"/>
                  </a:lnTo>
                  <a:lnTo>
                    <a:pt x="774" y="196"/>
                  </a:lnTo>
                  <a:lnTo>
                    <a:pt x="772" y="192"/>
                  </a:lnTo>
                  <a:lnTo>
                    <a:pt x="770" y="188"/>
                  </a:lnTo>
                  <a:lnTo>
                    <a:pt x="770" y="188"/>
                  </a:lnTo>
                  <a:lnTo>
                    <a:pt x="770" y="184"/>
                  </a:lnTo>
                  <a:lnTo>
                    <a:pt x="770" y="180"/>
                  </a:lnTo>
                  <a:lnTo>
                    <a:pt x="774" y="170"/>
                  </a:lnTo>
                  <a:lnTo>
                    <a:pt x="776" y="164"/>
                  </a:lnTo>
                  <a:lnTo>
                    <a:pt x="776" y="158"/>
                  </a:lnTo>
                  <a:lnTo>
                    <a:pt x="776" y="150"/>
                  </a:lnTo>
                  <a:lnTo>
                    <a:pt x="772" y="142"/>
                  </a:lnTo>
                  <a:lnTo>
                    <a:pt x="772" y="142"/>
                  </a:lnTo>
                  <a:lnTo>
                    <a:pt x="770" y="136"/>
                  </a:lnTo>
                  <a:lnTo>
                    <a:pt x="772" y="134"/>
                  </a:lnTo>
                  <a:lnTo>
                    <a:pt x="772" y="130"/>
                  </a:lnTo>
                  <a:lnTo>
                    <a:pt x="772" y="126"/>
                  </a:lnTo>
                  <a:lnTo>
                    <a:pt x="772" y="126"/>
                  </a:lnTo>
                  <a:lnTo>
                    <a:pt x="772" y="124"/>
                  </a:lnTo>
                  <a:lnTo>
                    <a:pt x="774" y="120"/>
                  </a:lnTo>
                  <a:lnTo>
                    <a:pt x="776" y="118"/>
                  </a:lnTo>
                  <a:lnTo>
                    <a:pt x="776" y="112"/>
                  </a:lnTo>
                  <a:lnTo>
                    <a:pt x="776" y="112"/>
                  </a:lnTo>
                  <a:lnTo>
                    <a:pt x="776" y="108"/>
                  </a:lnTo>
                  <a:lnTo>
                    <a:pt x="780" y="106"/>
                  </a:lnTo>
                  <a:lnTo>
                    <a:pt x="780" y="106"/>
                  </a:lnTo>
                  <a:lnTo>
                    <a:pt x="780" y="102"/>
                  </a:lnTo>
                  <a:lnTo>
                    <a:pt x="780" y="102"/>
                  </a:lnTo>
                  <a:lnTo>
                    <a:pt x="778" y="100"/>
                  </a:lnTo>
                  <a:lnTo>
                    <a:pt x="776" y="98"/>
                  </a:lnTo>
                  <a:lnTo>
                    <a:pt x="774" y="98"/>
                  </a:lnTo>
                  <a:lnTo>
                    <a:pt x="768" y="94"/>
                  </a:lnTo>
                  <a:lnTo>
                    <a:pt x="768" y="94"/>
                  </a:lnTo>
                  <a:lnTo>
                    <a:pt x="764" y="90"/>
                  </a:lnTo>
                  <a:lnTo>
                    <a:pt x="762" y="88"/>
                  </a:lnTo>
                  <a:lnTo>
                    <a:pt x="764" y="86"/>
                  </a:lnTo>
                  <a:lnTo>
                    <a:pt x="762" y="82"/>
                  </a:lnTo>
                  <a:lnTo>
                    <a:pt x="762" y="82"/>
                  </a:lnTo>
                  <a:lnTo>
                    <a:pt x="758" y="84"/>
                  </a:lnTo>
                  <a:lnTo>
                    <a:pt x="756" y="86"/>
                  </a:lnTo>
                  <a:lnTo>
                    <a:pt x="752" y="86"/>
                  </a:lnTo>
                  <a:lnTo>
                    <a:pt x="748" y="86"/>
                  </a:lnTo>
                  <a:lnTo>
                    <a:pt x="748" y="86"/>
                  </a:lnTo>
                  <a:lnTo>
                    <a:pt x="746" y="84"/>
                  </a:lnTo>
                  <a:lnTo>
                    <a:pt x="748" y="80"/>
                  </a:lnTo>
                  <a:lnTo>
                    <a:pt x="748" y="76"/>
                  </a:lnTo>
                  <a:lnTo>
                    <a:pt x="746" y="74"/>
                  </a:lnTo>
                  <a:lnTo>
                    <a:pt x="746" y="74"/>
                  </a:lnTo>
                  <a:lnTo>
                    <a:pt x="744" y="72"/>
                  </a:lnTo>
                  <a:lnTo>
                    <a:pt x="744" y="72"/>
                  </a:lnTo>
                  <a:lnTo>
                    <a:pt x="746" y="68"/>
                  </a:lnTo>
                  <a:lnTo>
                    <a:pt x="748" y="62"/>
                  </a:lnTo>
                  <a:lnTo>
                    <a:pt x="748" y="56"/>
                  </a:lnTo>
                  <a:lnTo>
                    <a:pt x="748" y="52"/>
                  </a:lnTo>
                  <a:lnTo>
                    <a:pt x="748" y="52"/>
                  </a:lnTo>
                  <a:lnTo>
                    <a:pt x="748" y="46"/>
                  </a:lnTo>
                  <a:lnTo>
                    <a:pt x="748" y="44"/>
                  </a:lnTo>
                  <a:lnTo>
                    <a:pt x="748" y="42"/>
                  </a:lnTo>
                  <a:lnTo>
                    <a:pt x="748" y="40"/>
                  </a:lnTo>
                  <a:lnTo>
                    <a:pt x="748" y="40"/>
                  </a:lnTo>
                  <a:lnTo>
                    <a:pt x="746" y="38"/>
                  </a:lnTo>
                  <a:lnTo>
                    <a:pt x="744" y="40"/>
                  </a:lnTo>
                  <a:lnTo>
                    <a:pt x="742" y="40"/>
                  </a:lnTo>
                  <a:lnTo>
                    <a:pt x="744" y="38"/>
                  </a:lnTo>
                  <a:lnTo>
                    <a:pt x="744" y="38"/>
                  </a:lnTo>
                  <a:lnTo>
                    <a:pt x="744" y="34"/>
                  </a:lnTo>
                  <a:lnTo>
                    <a:pt x="742" y="32"/>
                  </a:lnTo>
                  <a:lnTo>
                    <a:pt x="740" y="30"/>
                  </a:lnTo>
                  <a:lnTo>
                    <a:pt x="740" y="28"/>
                  </a:lnTo>
                  <a:lnTo>
                    <a:pt x="740" y="28"/>
                  </a:lnTo>
                  <a:lnTo>
                    <a:pt x="740" y="28"/>
                  </a:lnTo>
                  <a:lnTo>
                    <a:pt x="740" y="24"/>
                  </a:lnTo>
                  <a:lnTo>
                    <a:pt x="738" y="22"/>
                  </a:lnTo>
                  <a:lnTo>
                    <a:pt x="736" y="20"/>
                  </a:lnTo>
                  <a:lnTo>
                    <a:pt x="738" y="14"/>
                  </a:lnTo>
                  <a:lnTo>
                    <a:pt x="738" y="14"/>
                  </a:lnTo>
                  <a:lnTo>
                    <a:pt x="740" y="8"/>
                  </a:lnTo>
                  <a:lnTo>
                    <a:pt x="738" y="4"/>
                  </a:lnTo>
                  <a:lnTo>
                    <a:pt x="736" y="2"/>
                  </a:lnTo>
                  <a:lnTo>
                    <a:pt x="736" y="0"/>
                  </a:lnTo>
                  <a:lnTo>
                    <a:pt x="736" y="0"/>
                  </a:lnTo>
                  <a:lnTo>
                    <a:pt x="736" y="0"/>
                  </a:lnTo>
                  <a:lnTo>
                    <a:pt x="734" y="0"/>
                  </a:lnTo>
                  <a:lnTo>
                    <a:pt x="730" y="0"/>
                  </a:lnTo>
                  <a:lnTo>
                    <a:pt x="724" y="4"/>
                  </a:lnTo>
                  <a:lnTo>
                    <a:pt x="724" y="6"/>
                  </a:lnTo>
                  <a:lnTo>
                    <a:pt x="724" y="8"/>
                  </a:lnTo>
                  <a:lnTo>
                    <a:pt x="724" y="8"/>
                  </a:lnTo>
                  <a:lnTo>
                    <a:pt x="724" y="10"/>
                  </a:lnTo>
                  <a:lnTo>
                    <a:pt x="722" y="14"/>
                  </a:lnTo>
                  <a:lnTo>
                    <a:pt x="716" y="20"/>
                  </a:lnTo>
                  <a:lnTo>
                    <a:pt x="712" y="26"/>
                  </a:lnTo>
                  <a:lnTo>
                    <a:pt x="710" y="28"/>
                  </a:lnTo>
                  <a:lnTo>
                    <a:pt x="712" y="32"/>
                  </a:lnTo>
                  <a:lnTo>
                    <a:pt x="712" y="32"/>
                  </a:lnTo>
                  <a:lnTo>
                    <a:pt x="716" y="34"/>
                  </a:lnTo>
                  <a:lnTo>
                    <a:pt x="716" y="36"/>
                  </a:lnTo>
                  <a:lnTo>
                    <a:pt x="712" y="38"/>
                  </a:lnTo>
                  <a:lnTo>
                    <a:pt x="712" y="42"/>
                  </a:lnTo>
                  <a:lnTo>
                    <a:pt x="712" y="42"/>
                  </a:lnTo>
                  <a:lnTo>
                    <a:pt x="712" y="44"/>
                  </a:lnTo>
                  <a:lnTo>
                    <a:pt x="710" y="48"/>
                  </a:lnTo>
                  <a:lnTo>
                    <a:pt x="704" y="54"/>
                  </a:lnTo>
                  <a:lnTo>
                    <a:pt x="700" y="60"/>
                  </a:lnTo>
                  <a:lnTo>
                    <a:pt x="698" y="64"/>
                  </a:lnTo>
                  <a:lnTo>
                    <a:pt x="698" y="66"/>
                  </a:lnTo>
                  <a:lnTo>
                    <a:pt x="698" y="66"/>
                  </a:lnTo>
                  <a:lnTo>
                    <a:pt x="698" y="70"/>
                  </a:lnTo>
                  <a:lnTo>
                    <a:pt x="696" y="80"/>
                  </a:lnTo>
                  <a:lnTo>
                    <a:pt x="694" y="90"/>
                  </a:lnTo>
                  <a:lnTo>
                    <a:pt x="694" y="96"/>
                  </a:lnTo>
                  <a:lnTo>
                    <a:pt x="696" y="102"/>
                  </a:lnTo>
                  <a:lnTo>
                    <a:pt x="696" y="102"/>
                  </a:lnTo>
                  <a:lnTo>
                    <a:pt x="696" y="106"/>
                  </a:lnTo>
                  <a:lnTo>
                    <a:pt x="696" y="112"/>
                  </a:lnTo>
                  <a:lnTo>
                    <a:pt x="692" y="120"/>
                  </a:lnTo>
                  <a:lnTo>
                    <a:pt x="688" y="128"/>
                  </a:lnTo>
                  <a:lnTo>
                    <a:pt x="688" y="128"/>
                  </a:lnTo>
                  <a:lnTo>
                    <a:pt x="682" y="138"/>
                  </a:lnTo>
                  <a:lnTo>
                    <a:pt x="678" y="144"/>
                  </a:lnTo>
                  <a:lnTo>
                    <a:pt x="678" y="150"/>
                  </a:lnTo>
                  <a:lnTo>
                    <a:pt x="678" y="150"/>
                  </a:lnTo>
                  <a:lnTo>
                    <a:pt x="676" y="156"/>
                  </a:lnTo>
                  <a:lnTo>
                    <a:pt x="672" y="160"/>
                  </a:lnTo>
                  <a:lnTo>
                    <a:pt x="666" y="162"/>
                  </a:lnTo>
                  <a:lnTo>
                    <a:pt x="660" y="164"/>
                  </a:lnTo>
                  <a:lnTo>
                    <a:pt x="660" y="164"/>
                  </a:lnTo>
                  <a:lnTo>
                    <a:pt x="654" y="162"/>
                  </a:lnTo>
                  <a:lnTo>
                    <a:pt x="652" y="164"/>
                  </a:lnTo>
                  <a:lnTo>
                    <a:pt x="652" y="164"/>
                  </a:lnTo>
                  <a:lnTo>
                    <a:pt x="650" y="162"/>
                  </a:lnTo>
                  <a:lnTo>
                    <a:pt x="650" y="162"/>
                  </a:lnTo>
                  <a:lnTo>
                    <a:pt x="646" y="160"/>
                  </a:lnTo>
                  <a:lnTo>
                    <a:pt x="642" y="160"/>
                  </a:lnTo>
                  <a:lnTo>
                    <a:pt x="638" y="158"/>
                  </a:lnTo>
                  <a:lnTo>
                    <a:pt x="636" y="154"/>
                  </a:lnTo>
                  <a:lnTo>
                    <a:pt x="636" y="154"/>
                  </a:lnTo>
                  <a:lnTo>
                    <a:pt x="636" y="150"/>
                  </a:lnTo>
                  <a:lnTo>
                    <a:pt x="634" y="150"/>
                  </a:lnTo>
                  <a:lnTo>
                    <a:pt x="628" y="148"/>
                  </a:lnTo>
                  <a:lnTo>
                    <a:pt x="622" y="148"/>
                  </a:lnTo>
                  <a:lnTo>
                    <a:pt x="620" y="148"/>
                  </a:lnTo>
                  <a:lnTo>
                    <a:pt x="620" y="146"/>
                  </a:lnTo>
                  <a:lnTo>
                    <a:pt x="620" y="146"/>
                  </a:lnTo>
                  <a:lnTo>
                    <a:pt x="616" y="144"/>
                  </a:lnTo>
                  <a:lnTo>
                    <a:pt x="614" y="144"/>
                  </a:lnTo>
                  <a:lnTo>
                    <a:pt x="612" y="144"/>
                  </a:lnTo>
                  <a:lnTo>
                    <a:pt x="610" y="140"/>
                  </a:lnTo>
                  <a:lnTo>
                    <a:pt x="610" y="140"/>
                  </a:lnTo>
                  <a:lnTo>
                    <a:pt x="608" y="136"/>
                  </a:lnTo>
                  <a:lnTo>
                    <a:pt x="606" y="136"/>
                  </a:lnTo>
                  <a:lnTo>
                    <a:pt x="604" y="136"/>
                  </a:lnTo>
                  <a:lnTo>
                    <a:pt x="602" y="132"/>
                  </a:lnTo>
                  <a:lnTo>
                    <a:pt x="602" y="132"/>
                  </a:lnTo>
                  <a:lnTo>
                    <a:pt x="598" y="130"/>
                  </a:lnTo>
                  <a:lnTo>
                    <a:pt x="594" y="128"/>
                  </a:lnTo>
                  <a:lnTo>
                    <a:pt x="588" y="128"/>
                  </a:lnTo>
                  <a:lnTo>
                    <a:pt x="588" y="128"/>
                  </a:lnTo>
                  <a:lnTo>
                    <a:pt x="586" y="126"/>
                  </a:lnTo>
                  <a:lnTo>
                    <a:pt x="584" y="122"/>
                  </a:lnTo>
                  <a:lnTo>
                    <a:pt x="580" y="120"/>
                  </a:lnTo>
                  <a:lnTo>
                    <a:pt x="582" y="114"/>
                  </a:lnTo>
                  <a:lnTo>
                    <a:pt x="582" y="114"/>
                  </a:lnTo>
                  <a:lnTo>
                    <a:pt x="578" y="108"/>
                  </a:lnTo>
                  <a:lnTo>
                    <a:pt x="574" y="104"/>
                  </a:lnTo>
                  <a:lnTo>
                    <a:pt x="572" y="104"/>
                  </a:lnTo>
                  <a:lnTo>
                    <a:pt x="572" y="104"/>
                  </a:lnTo>
                  <a:lnTo>
                    <a:pt x="572" y="104"/>
                  </a:lnTo>
                  <a:lnTo>
                    <a:pt x="572" y="104"/>
                  </a:lnTo>
                  <a:lnTo>
                    <a:pt x="568" y="102"/>
                  </a:lnTo>
                  <a:lnTo>
                    <a:pt x="566" y="100"/>
                  </a:lnTo>
                  <a:lnTo>
                    <a:pt x="568" y="98"/>
                  </a:lnTo>
                  <a:lnTo>
                    <a:pt x="568" y="98"/>
                  </a:lnTo>
                  <a:lnTo>
                    <a:pt x="572" y="94"/>
                  </a:lnTo>
                  <a:lnTo>
                    <a:pt x="574" y="90"/>
                  </a:lnTo>
                  <a:lnTo>
                    <a:pt x="574" y="88"/>
                  </a:lnTo>
                  <a:lnTo>
                    <a:pt x="576" y="86"/>
                  </a:lnTo>
                  <a:lnTo>
                    <a:pt x="576" y="86"/>
                  </a:lnTo>
                  <a:lnTo>
                    <a:pt x="578" y="86"/>
                  </a:lnTo>
                  <a:lnTo>
                    <a:pt x="578" y="84"/>
                  </a:lnTo>
                  <a:lnTo>
                    <a:pt x="580" y="80"/>
                  </a:lnTo>
                  <a:lnTo>
                    <a:pt x="582" y="76"/>
                  </a:lnTo>
                  <a:lnTo>
                    <a:pt x="582" y="76"/>
                  </a:lnTo>
                  <a:lnTo>
                    <a:pt x="584" y="76"/>
                  </a:lnTo>
                  <a:lnTo>
                    <a:pt x="584" y="74"/>
                  </a:lnTo>
                  <a:lnTo>
                    <a:pt x="580" y="74"/>
                  </a:lnTo>
                  <a:lnTo>
                    <a:pt x="578" y="72"/>
                  </a:lnTo>
                  <a:lnTo>
                    <a:pt x="582" y="70"/>
                  </a:lnTo>
                  <a:lnTo>
                    <a:pt x="582" y="70"/>
                  </a:lnTo>
                  <a:lnTo>
                    <a:pt x="582" y="68"/>
                  </a:lnTo>
                  <a:lnTo>
                    <a:pt x="582" y="68"/>
                  </a:lnTo>
                  <a:lnTo>
                    <a:pt x="580" y="66"/>
                  </a:lnTo>
                  <a:lnTo>
                    <a:pt x="578" y="64"/>
                  </a:lnTo>
                  <a:lnTo>
                    <a:pt x="582" y="64"/>
                  </a:lnTo>
                  <a:lnTo>
                    <a:pt x="582" y="64"/>
                  </a:lnTo>
                  <a:lnTo>
                    <a:pt x="586" y="62"/>
                  </a:lnTo>
                  <a:lnTo>
                    <a:pt x="586" y="60"/>
                  </a:lnTo>
                  <a:lnTo>
                    <a:pt x="584" y="58"/>
                  </a:lnTo>
                  <a:lnTo>
                    <a:pt x="590" y="62"/>
                  </a:lnTo>
                  <a:lnTo>
                    <a:pt x="590" y="62"/>
                  </a:lnTo>
                  <a:lnTo>
                    <a:pt x="592" y="62"/>
                  </a:lnTo>
                  <a:lnTo>
                    <a:pt x="594" y="60"/>
                  </a:lnTo>
                  <a:lnTo>
                    <a:pt x="598" y="56"/>
                  </a:lnTo>
                  <a:lnTo>
                    <a:pt x="598" y="56"/>
                  </a:lnTo>
                  <a:lnTo>
                    <a:pt x="600" y="54"/>
                  </a:lnTo>
                  <a:lnTo>
                    <a:pt x="600" y="54"/>
                  </a:lnTo>
                  <a:lnTo>
                    <a:pt x="596" y="52"/>
                  </a:lnTo>
                  <a:lnTo>
                    <a:pt x="594" y="50"/>
                  </a:lnTo>
                  <a:lnTo>
                    <a:pt x="598" y="50"/>
                  </a:lnTo>
                  <a:lnTo>
                    <a:pt x="598" y="50"/>
                  </a:lnTo>
                  <a:lnTo>
                    <a:pt x="604" y="50"/>
                  </a:lnTo>
                  <a:lnTo>
                    <a:pt x="602" y="48"/>
                  </a:lnTo>
                  <a:lnTo>
                    <a:pt x="602" y="46"/>
                  </a:lnTo>
                  <a:lnTo>
                    <a:pt x="602" y="44"/>
                  </a:lnTo>
                  <a:lnTo>
                    <a:pt x="604" y="42"/>
                  </a:lnTo>
                  <a:lnTo>
                    <a:pt x="604" y="42"/>
                  </a:lnTo>
                  <a:lnTo>
                    <a:pt x="608" y="40"/>
                  </a:lnTo>
                  <a:lnTo>
                    <a:pt x="608" y="36"/>
                  </a:lnTo>
                  <a:lnTo>
                    <a:pt x="606" y="34"/>
                  </a:lnTo>
                  <a:lnTo>
                    <a:pt x="604" y="36"/>
                  </a:lnTo>
                  <a:lnTo>
                    <a:pt x="604" y="36"/>
                  </a:lnTo>
                  <a:lnTo>
                    <a:pt x="602" y="38"/>
                  </a:lnTo>
                  <a:lnTo>
                    <a:pt x="600" y="38"/>
                  </a:lnTo>
                  <a:lnTo>
                    <a:pt x="600" y="34"/>
                  </a:lnTo>
                  <a:lnTo>
                    <a:pt x="598" y="28"/>
                  </a:lnTo>
                  <a:lnTo>
                    <a:pt x="598" y="26"/>
                  </a:lnTo>
                  <a:lnTo>
                    <a:pt x="596" y="26"/>
                  </a:lnTo>
                  <a:lnTo>
                    <a:pt x="596" y="26"/>
                  </a:lnTo>
                  <a:lnTo>
                    <a:pt x="590" y="30"/>
                  </a:lnTo>
                  <a:lnTo>
                    <a:pt x="590" y="32"/>
                  </a:lnTo>
                  <a:lnTo>
                    <a:pt x="590" y="34"/>
                  </a:lnTo>
                  <a:lnTo>
                    <a:pt x="590" y="34"/>
                  </a:lnTo>
                  <a:lnTo>
                    <a:pt x="592" y="34"/>
                  </a:lnTo>
                  <a:lnTo>
                    <a:pt x="592" y="36"/>
                  </a:lnTo>
                  <a:lnTo>
                    <a:pt x="588" y="36"/>
                  </a:lnTo>
                  <a:lnTo>
                    <a:pt x="584" y="36"/>
                  </a:lnTo>
                  <a:lnTo>
                    <a:pt x="584" y="34"/>
                  </a:lnTo>
                  <a:lnTo>
                    <a:pt x="586" y="32"/>
                  </a:lnTo>
                  <a:lnTo>
                    <a:pt x="586" y="32"/>
                  </a:lnTo>
                  <a:lnTo>
                    <a:pt x="586" y="30"/>
                  </a:lnTo>
                  <a:lnTo>
                    <a:pt x="584" y="30"/>
                  </a:lnTo>
                  <a:lnTo>
                    <a:pt x="584" y="30"/>
                  </a:lnTo>
                  <a:lnTo>
                    <a:pt x="584" y="28"/>
                  </a:lnTo>
                  <a:lnTo>
                    <a:pt x="584" y="28"/>
                  </a:lnTo>
                  <a:lnTo>
                    <a:pt x="584" y="26"/>
                  </a:lnTo>
                  <a:lnTo>
                    <a:pt x="582" y="26"/>
                  </a:lnTo>
                  <a:lnTo>
                    <a:pt x="578" y="28"/>
                  </a:lnTo>
                  <a:lnTo>
                    <a:pt x="574" y="32"/>
                  </a:lnTo>
                  <a:lnTo>
                    <a:pt x="574" y="32"/>
                  </a:lnTo>
                  <a:lnTo>
                    <a:pt x="572" y="32"/>
                  </a:lnTo>
                  <a:lnTo>
                    <a:pt x="570" y="30"/>
                  </a:lnTo>
                  <a:lnTo>
                    <a:pt x="568" y="28"/>
                  </a:lnTo>
                  <a:lnTo>
                    <a:pt x="566" y="28"/>
                  </a:lnTo>
                  <a:lnTo>
                    <a:pt x="566" y="28"/>
                  </a:lnTo>
                  <a:lnTo>
                    <a:pt x="566" y="28"/>
                  </a:lnTo>
                  <a:lnTo>
                    <a:pt x="564" y="28"/>
                  </a:lnTo>
                  <a:lnTo>
                    <a:pt x="562" y="26"/>
                  </a:lnTo>
                  <a:lnTo>
                    <a:pt x="558" y="28"/>
                  </a:lnTo>
                  <a:lnTo>
                    <a:pt x="558" y="28"/>
                  </a:lnTo>
                  <a:lnTo>
                    <a:pt x="556" y="30"/>
                  </a:lnTo>
                  <a:lnTo>
                    <a:pt x="554" y="28"/>
                  </a:lnTo>
                  <a:lnTo>
                    <a:pt x="552" y="26"/>
                  </a:lnTo>
                  <a:lnTo>
                    <a:pt x="548" y="26"/>
                  </a:lnTo>
                  <a:lnTo>
                    <a:pt x="548" y="26"/>
                  </a:lnTo>
                  <a:lnTo>
                    <a:pt x="546" y="26"/>
                  </a:lnTo>
                  <a:lnTo>
                    <a:pt x="548" y="26"/>
                  </a:lnTo>
                  <a:lnTo>
                    <a:pt x="548" y="24"/>
                  </a:lnTo>
                  <a:lnTo>
                    <a:pt x="548" y="24"/>
                  </a:lnTo>
                  <a:lnTo>
                    <a:pt x="538" y="26"/>
                  </a:lnTo>
                  <a:lnTo>
                    <a:pt x="538" y="26"/>
                  </a:lnTo>
                  <a:lnTo>
                    <a:pt x="534" y="24"/>
                  </a:lnTo>
                  <a:lnTo>
                    <a:pt x="532" y="22"/>
                  </a:lnTo>
                  <a:lnTo>
                    <a:pt x="528" y="14"/>
                  </a:lnTo>
                  <a:lnTo>
                    <a:pt x="528" y="14"/>
                  </a:lnTo>
                  <a:lnTo>
                    <a:pt x="524" y="12"/>
                  </a:lnTo>
                  <a:lnTo>
                    <a:pt x="524" y="14"/>
                  </a:lnTo>
                  <a:lnTo>
                    <a:pt x="522" y="14"/>
                  </a:lnTo>
                  <a:lnTo>
                    <a:pt x="518" y="10"/>
                  </a:lnTo>
                  <a:lnTo>
                    <a:pt x="518" y="10"/>
                  </a:lnTo>
                  <a:lnTo>
                    <a:pt x="516" y="10"/>
                  </a:lnTo>
                  <a:lnTo>
                    <a:pt x="512" y="10"/>
                  </a:lnTo>
                  <a:lnTo>
                    <a:pt x="506" y="10"/>
                  </a:lnTo>
                  <a:lnTo>
                    <a:pt x="506" y="10"/>
                  </a:lnTo>
                  <a:lnTo>
                    <a:pt x="508" y="16"/>
                  </a:lnTo>
                  <a:lnTo>
                    <a:pt x="512" y="18"/>
                  </a:lnTo>
                  <a:lnTo>
                    <a:pt x="516" y="18"/>
                  </a:lnTo>
                  <a:lnTo>
                    <a:pt x="516" y="18"/>
                  </a:lnTo>
                  <a:lnTo>
                    <a:pt x="518" y="16"/>
                  </a:lnTo>
                  <a:lnTo>
                    <a:pt x="518" y="20"/>
                  </a:lnTo>
                  <a:lnTo>
                    <a:pt x="518" y="24"/>
                  </a:lnTo>
                  <a:lnTo>
                    <a:pt x="518" y="28"/>
                  </a:lnTo>
                  <a:lnTo>
                    <a:pt x="522" y="32"/>
                  </a:lnTo>
                  <a:lnTo>
                    <a:pt x="522" y="32"/>
                  </a:lnTo>
                  <a:lnTo>
                    <a:pt x="516" y="30"/>
                  </a:lnTo>
                  <a:lnTo>
                    <a:pt x="512" y="30"/>
                  </a:lnTo>
                  <a:lnTo>
                    <a:pt x="510" y="32"/>
                  </a:lnTo>
                  <a:lnTo>
                    <a:pt x="506" y="36"/>
                  </a:lnTo>
                  <a:lnTo>
                    <a:pt x="506" y="36"/>
                  </a:lnTo>
                  <a:lnTo>
                    <a:pt x="502" y="36"/>
                  </a:lnTo>
                  <a:lnTo>
                    <a:pt x="500" y="36"/>
                  </a:lnTo>
                  <a:lnTo>
                    <a:pt x="498" y="34"/>
                  </a:lnTo>
                  <a:lnTo>
                    <a:pt x="496" y="36"/>
                  </a:lnTo>
                  <a:lnTo>
                    <a:pt x="496" y="36"/>
                  </a:lnTo>
                  <a:lnTo>
                    <a:pt x="492" y="36"/>
                  </a:lnTo>
                  <a:lnTo>
                    <a:pt x="490" y="34"/>
                  </a:lnTo>
                  <a:lnTo>
                    <a:pt x="488" y="32"/>
                  </a:lnTo>
                  <a:lnTo>
                    <a:pt x="484" y="32"/>
                  </a:lnTo>
                  <a:lnTo>
                    <a:pt x="484" y="32"/>
                  </a:lnTo>
                  <a:lnTo>
                    <a:pt x="474" y="38"/>
                  </a:lnTo>
                  <a:lnTo>
                    <a:pt x="474" y="40"/>
                  </a:lnTo>
                  <a:lnTo>
                    <a:pt x="478" y="42"/>
                  </a:lnTo>
                  <a:lnTo>
                    <a:pt x="478" y="42"/>
                  </a:lnTo>
                  <a:lnTo>
                    <a:pt x="472" y="40"/>
                  </a:lnTo>
                  <a:lnTo>
                    <a:pt x="470" y="40"/>
                  </a:lnTo>
                  <a:lnTo>
                    <a:pt x="468" y="42"/>
                  </a:lnTo>
                  <a:lnTo>
                    <a:pt x="468" y="42"/>
                  </a:lnTo>
                  <a:lnTo>
                    <a:pt x="466" y="44"/>
                  </a:lnTo>
                  <a:lnTo>
                    <a:pt x="468" y="46"/>
                  </a:lnTo>
                  <a:lnTo>
                    <a:pt x="468" y="46"/>
                  </a:lnTo>
                  <a:lnTo>
                    <a:pt x="466" y="48"/>
                  </a:lnTo>
                  <a:lnTo>
                    <a:pt x="466" y="48"/>
                  </a:lnTo>
                  <a:lnTo>
                    <a:pt x="464" y="48"/>
                  </a:lnTo>
                  <a:lnTo>
                    <a:pt x="464" y="50"/>
                  </a:lnTo>
                  <a:lnTo>
                    <a:pt x="466" y="52"/>
                  </a:lnTo>
                  <a:lnTo>
                    <a:pt x="468" y="56"/>
                  </a:lnTo>
                  <a:lnTo>
                    <a:pt x="466" y="56"/>
                  </a:lnTo>
                  <a:lnTo>
                    <a:pt x="466" y="56"/>
                  </a:lnTo>
                  <a:lnTo>
                    <a:pt x="466" y="56"/>
                  </a:lnTo>
                  <a:lnTo>
                    <a:pt x="460" y="56"/>
                  </a:lnTo>
                  <a:lnTo>
                    <a:pt x="458" y="56"/>
                  </a:lnTo>
                  <a:lnTo>
                    <a:pt x="456" y="60"/>
                  </a:lnTo>
                  <a:lnTo>
                    <a:pt x="456" y="60"/>
                  </a:lnTo>
                  <a:lnTo>
                    <a:pt x="454" y="64"/>
                  </a:lnTo>
                  <a:lnTo>
                    <a:pt x="450" y="66"/>
                  </a:lnTo>
                  <a:lnTo>
                    <a:pt x="448" y="72"/>
                  </a:lnTo>
                  <a:lnTo>
                    <a:pt x="448" y="72"/>
                  </a:lnTo>
                  <a:lnTo>
                    <a:pt x="448" y="74"/>
                  </a:lnTo>
                  <a:lnTo>
                    <a:pt x="446" y="76"/>
                  </a:lnTo>
                  <a:lnTo>
                    <a:pt x="444" y="74"/>
                  </a:lnTo>
                  <a:lnTo>
                    <a:pt x="444" y="74"/>
                  </a:lnTo>
                  <a:lnTo>
                    <a:pt x="440" y="82"/>
                  </a:lnTo>
                  <a:lnTo>
                    <a:pt x="436" y="86"/>
                  </a:lnTo>
                  <a:lnTo>
                    <a:pt x="436" y="88"/>
                  </a:lnTo>
                  <a:lnTo>
                    <a:pt x="438" y="90"/>
                  </a:lnTo>
                  <a:lnTo>
                    <a:pt x="446" y="92"/>
                  </a:lnTo>
                  <a:lnTo>
                    <a:pt x="446" y="92"/>
                  </a:lnTo>
                  <a:lnTo>
                    <a:pt x="444" y="94"/>
                  </a:lnTo>
                  <a:lnTo>
                    <a:pt x="444" y="98"/>
                  </a:lnTo>
                  <a:lnTo>
                    <a:pt x="446" y="100"/>
                  </a:lnTo>
                  <a:lnTo>
                    <a:pt x="450" y="100"/>
                  </a:lnTo>
                  <a:lnTo>
                    <a:pt x="450" y="100"/>
                  </a:lnTo>
                  <a:lnTo>
                    <a:pt x="448" y="102"/>
                  </a:lnTo>
                  <a:lnTo>
                    <a:pt x="446" y="104"/>
                  </a:lnTo>
                  <a:lnTo>
                    <a:pt x="452" y="112"/>
                  </a:lnTo>
                  <a:lnTo>
                    <a:pt x="452" y="112"/>
                  </a:lnTo>
                  <a:close/>
                </a:path>
              </a:pathLst>
            </a:custGeom>
            <a:solidFill>
              <a:srgbClr val="FBBB7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32"/>
            <p:cNvSpPr>
              <a:spLocks/>
            </p:cNvSpPr>
            <p:nvPr/>
          </p:nvSpPr>
          <p:spPr bwMode="auto">
            <a:xfrm>
              <a:off x="9959975" y="4513263"/>
              <a:ext cx="142875" cy="82550"/>
            </a:xfrm>
            <a:custGeom>
              <a:avLst/>
              <a:gdLst/>
              <a:ahLst/>
              <a:cxnLst>
                <a:cxn ang="0">
                  <a:pos x="10" y="42"/>
                </a:cxn>
                <a:cxn ang="0">
                  <a:pos x="0" y="34"/>
                </a:cxn>
                <a:cxn ang="0">
                  <a:pos x="2" y="30"/>
                </a:cxn>
                <a:cxn ang="0">
                  <a:pos x="10" y="28"/>
                </a:cxn>
                <a:cxn ang="0">
                  <a:pos x="18" y="28"/>
                </a:cxn>
                <a:cxn ang="0">
                  <a:pos x="22" y="26"/>
                </a:cxn>
                <a:cxn ang="0">
                  <a:pos x="24" y="28"/>
                </a:cxn>
                <a:cxn ang="0">
                  <a:pos x="26" y="26"/>
                </a:cxn>
                <a:cxn ang="0">
                  <a:pos x="30" y="22"/>
                </a:cxn>
                <a:cxn ang="0">
                  <a:pos x="32" y="20"/>
                </a:cxn>
                <a:cxn ang="0">
                  <a:pos x="34" y="20"/>
                </a:cxn>
                <a:cxn ang="0">
                  <a:pos x="34" y="24"/>
                </a:cxn>
                <a:cxn ang="0">
                  <a:pos x="36" y="26"/>
                </a:cxn>
                <a:cxn ang="0">
                  <a:pos x="42" y="24"/>
                </a:cxn>
                <a:cxn ang="0">
                  <a:pos x="48" y="26"/>
                </a:cxn>
                <a:cxn ang="0">
                  <a:pos x="54" y="22"/>
                </a:cxn>
                <a:cxn ang="0">
                  <a:pos x="64" y="18"/>
                </a:cxn>
                <a:cxn ang="0">
                  <a:pos x="66" y="16"/>
                </a:cxn>
                <a:cxn ang="0">
                  <a:pos x="66" y="14"/>
                </a:cxn>
                <a:cxn ang="0">
                  <a:pos x="72" y="12"/>
                </a:cxn>
                <a:cxn ang="0">
                  <a:pos x="70" y="8"/>
                </a:cxn>
                <a:cxn ang="0">
                  <a:pos x="66" y="0"/>
                </a:cxn>
                <a:cxn ang="0">
                  <a:pos x="70" y="0"/>
                </a:cxn>
                <a:cxn ang="0">
                  <a:pos x="76" y="2"/>
                </a:cxn>
                <a:cxn ang="0">
                  <a:pos x="80" y="2"/>
                </a:cxn>
                <a:cxn ang="0">
                  <a:pos x="82" y="0"/>
                </a:cxn>
                <a:cxn ang="0">
                  <a:pos x="86" y="2"/>
                </a:cxn>
                <a:cxn ang="0">
                  <a:pos x="86" y="4"/>
                </a:cxn>
                <a:cxn ang="0">
                  <a:pos x="88" y="6"/>
                </a:cxn>
                <a:cxn ang="0">
                  <a:pos x="90" y="12"/>
                </a:cxn>
                <a:cxn ang="0">
                  <a:pos x="88" y="16"/>
                </a:cxn>
                <a:cxn ang="0">
                  <a:pos x="84" y="20"/>
                </a:cxn>
                <a:cxn ang="0">
                  <a:pos x="86" y="26"/>
                </a:cxn>
                <a:cxn ang="0">
                  <a:pos x="80" y="32"/>
                </a:cxn>
                <a:cxn ang="0">
                  <a:pos x="80" y="32"/>
                </a:cxn>
                <a:cxn ang="0">
                  <a:pos x="76" y="28"/>
                </a:cxn>
                <a:cxn ang="0">
                  <a:pos x="74" y="30"/>
                </a:cxn>
                <a:cxn ang="0">
                  <a:pos x="76" y="32"/>
                </a:cxn>
                <a:cxn ang="0">
                  <a:pos x="74" y="36"/>
                </a:cxn>
                <a:cxn ang="0">
                  <a:pos x="66" y="44"/>
                </a:cxn>
                <a:cxn ang="0">
                  <a:pos x="58" y="46"/>
                </a:cxn>
                <a:cxn ang="0">
                  <a:pos x="54" y="48"/>
                </a:cxn>
                <a:cxn ang="0">
                  <a:pos x="46" y="52"/>
                </a:cxn>
                <a:cxn ang="0">
                  <a:pos x="38" y="52"/>
                </a:cxn>
                <a:cxn ang="0">
                  <a:pos x="34" y="52"/>
                </a:cxn>
                <a:cxn ang="0">
                  <a:pos x="26" y="48"/>
                </a:cxn>
                <a:cxn ang="0">
                  <a:pos x="22" y="50"/>
                </a:cxn>
                <a:cxn ang="0">
                  <a:pos x="16" y="50"/>
                </a:cxn>
                <a:cxn ang="0">
                  <a:pos x="10" y="42"/>
                </a:cxn>
              </a:cxnLst>
              <a:rect l="0" t="0" r="r" b="b"/>
              <a:pathLst>
                <a:path w="90" h="52">
                  <a:moveTo>
                    <a:pt x="10" y="42"/>
                  </a:moveTo>
                  <a:lnTo>
                    <a:pt x="10" y="42"/>
                  </a:lnTo>
                  <a:lnTo>
                    <a:pt x="2" y="36"/>
                  </a:lnTo>
                  <a:lnTo>
                    <a:pt x="0" y="34"/>
                  </a:lnTo>
                  <a:lnTo>
                    <a:pt x="2" y="30"/>
                  </a:lnTo>
                  <a:lnTo>
                    <a:pt x="2" y="30"/>
                  </a:lnTo>
                  <a:lnTo>
                    <a:pt x="6" y="28"/>
                  </a:lnTo>
                  <a:lnTo>
                    <a:pt x="10" y="28"/>
                  </a:lnTo>
                  <a:lnTo>
                    <a:pt x="14" y="30"/>
                  </a:lnTo>
                  <a:lnTo>
                    <a:pt x="18" y="28"/>
                  </a:lnTo>
                  <a:lnTo>
                    <a:pt x="18" y="28"/>
                  </a:lnTo>
                  <a:lnTo>
                    <a:pt x="22" y="26"/>
                  </a:lnTo>
                  <a:lnTo>
                    <a:pt x="22" y="28"/>
                  </a:lnTo>
                  <a:lnTo>
                    <a:pt x="24" y="28"/>
                  </a:lnTo>
                  <a:lnTo>
                    <a:pt x="26" y="26"/>
                  </a:lnTo>
                  <a:lnTo>
                    <a:pt x="26" y="26"/>
                  </a:lnTo>
                  <a:lnTo>
                    <a:pt x="30" y="24"/>
                  </a:lnTo>
                  <a:lnTo>
                    <a:pt x="30" y="22"/>
                  </a:lnTo>
                  <a:lnTo>
                    <a:pt x="28" y="22"/>
                  </a:lnTo>
                  <a:lnTo>
                    <a:pt x="32" y="20"/>
                  </a:lnTo>
                  <a:lnTo>
                    <a:pt x="32" y="20"/>
                  </a:lnTo>
                  <a:lnTo>
                    <a:pt x="34" y="20"/>
                  </a:lnTo>
                  <a:lnTo>
                    <a:pt x="34" y="20"/>
                  </a:lnTo>
                  <a:lnTo>
                    <a:pt x="34" y="24"/>
                  </a:lnTo>
                  <a:lnTo>
                    <a:pt x="34" y="28"/>
                  </a:lnTo>
                  <a:lnTo>
                    <a:pt x="36" y="26"/>
                  </a:lnTo>
                  <a:lnTo>
                    <a:pt x="36" y="26"/>
                  </a:lnTo>
                  <a:lnTo>
                    <a:pt x="42" y="24"/>
                  </a:lnTo>
                  <a:lnTo>
                    <a:pt x="44" y="24"/>
                  </a:lnTo>
                  <a:lnTo>
                    <a:pt x="48" y="26"/>
                  </a:lnTo>
                  <a:lnTo>
                    <a:pt x="54" y="22"/>
                  </a:lnTo>
                  <a:lnTo>
                    <a:pt x="54" y="22"/>
                  </a:lnTo>
                  <a:lnTo>
                    <a:pt x="60" y="20"/>
                  </a:lnTo>
                  <a:lnTo>
                    <a:pt x="64" y="18"/>
                  </a:lnTo>
                  <a:lnTo>
                    <a:pt x="66" y="18"/>
                  </a:lnTo>
                  <a:lnTo>
                    <a:pt x="66" y="16"/>
                  </a:lnTo>
                  <a:lnTo>
                    <a:pt x="66" y="16"/>
                  </a:lnTo>
                  <a:lnTo>
                    <a:pt x="66" y="14"/>
                  </a:lnTo>
                  <a:lnTo>
                    <a:pt x="70" y="14"/>
                  </a:lnTo>
                  <a:lnTo>
                    <a:pt x="72" y="12"/>
                  </a:lnTo>
                  <a:lnTo>
                    <a:pt x="70" y="8"/>
                  </a:lnTo>
                  <a:lnTo>
                    <a:pt x="70" y="8"/>
                  </a:lnTo>
                  <a:lnTo>
                    <a:pt x="68" y="2"/>
                  </a:lnTo>
                  <a:lnTo>
                    <a:pt x="66" y="0"/>
                  </a:lnTo>
                  <a:lnTo>
                    <a:pt x="70" y="0"/>
                  </a:lnTo>
                  <a:lnTo>
                    <a:pt x="70" y="0"/>
                  </a:lnTo>
                  <a:lnTo>
                    <a:pt x="74" y="0"/>
                  </a:lnTo>
                  <a:lnTo>
                    <a:pt x="76" y="2"/>
                  </a:lnTo>
                  <a:lnTo>
                    <a:pt x="78" y="2"/>
                  </a:lnTo>
                  <a:lnTo>
                    <a:pt x="80" y="2"/>
                  </a:lnTo>
                  <a:lnTo>
                    <a:pt x="80" y="2"/>
                  </a:lnTo>
                  <a:lnTo>
                    <a:pt x="82" y="0"/>
                  </a:lnTo>
                  <a:lnTo>
                    <a:pt x="84" y="2"/>
                  </a:lnTo>
                  <a:lnTo>
                    <a:pt x="86" y="2"/>
                  </a:lnTo>
                  <a:lnTo>
                    <a:pt x="86" y="4"/>
                  </a:lnTo>
                  <a:lnTo>
                    <a:pt x="86" y="4"/>
                  </a:lnTo>
                  <a:lnTo>
                    <a:pt x="88" y="4"/>
                  </a:lnTo>
                  <a:lnTo>
                    <a:pt x="88" y="6"/>
                  </a:lnTo>
                  <a:lnTo>
                    <a:pt x="90" y="12"/>
                  </a:lnTo>
                  <a:lnTo>
                    <a:pt x="90" y="12"/>
                  </a:lnTo>
                  <a:lnTo>
                    <a:pt x="90" y="16"/>
                  </a:lnTo>
                  <a:lnTo>
                    <a:pt x="88" y="16"/>
                  </a:lnTo>
                  <a:lnTo>
                    <a:pt x="84" y="16"/>
                  </a:lnTo>
                  <a:lnTo>
                    <a:pt x="84" y="20"/>
                  </a:lnTo>
                  <a:lnTo>
                    <a:pt x="84" y="20"/>
                  </a:lnTo>
                  <a:lnTo>
                    <a:pt x="86" y="26"/>
                  </a:lnTo>
                  <a:lnTo>
                    <a:pt x="84" y="28"/>
                  </a:lnTo>
                  <a:lnTo>
                    <a:pt x="80" y="32"/>
                  </a:lnTo>
                  <a:lnTo>
                    <a:pt x="80" y="32"/>
                  </a:lnTo>
                  <a:lnTo>
                    <a:pt x="80" y="32"/>
                  </a:lnTo>
                  <a:lnTo>
                    <a:pt x="78" y="30"/>
                  </a:lnTo>
                  <a:lnTo>
                    <a:pt x="76" y="28"/>
                  </a:lnTo>
                  <a:lnTo>
                    <a:pt x="74" y="30"/>
                  </a:lnTo>
                  <a:lnTo>
                    <a:pt x="74" y="30"/>
                  </a:lnTo>
                  <a:lnTo>
                    <a:pt x="72" y="32"/>
                  </a:lnTo>
                  <a:lnTo>
                    <a:pt x="76" y="32"/>
                  </a:lnTo>
                  <a:lnTo>
                    <a:pt x="78" y="32"/>
                  </a:lnTo>
                  <a:lnTo>
                    <a:pt x="74" y="36"/>
                  </a:lnTo>
                  <a:lnTo>
                    <a:pt x="74" y="36"/>
                  </a:lnTo>
                  <a:lnTo>
                    <a:pt x="66" y="44"/>
                  </a:lnTo>
                  <a:lnTo>
                    <a:pt x="60" y="46"/>
                  </a:lnTo>
                  <a:lnTo>
                    <a:pt x="58" y="46"/>
                  </a:lnTo>
                  <a:lnTo>
                    <a:pt x="54" y="48"/>
                  </a:lnTo>
                  <a:lnTo>
                    <a:pt x="54" y="48"/>
                  </a:lnTo>
                  <a:lnTo>
                    <a:pt x="48" y="52"/>
                  </a:lnTo>
                  <a:lnTo>
                    <a:pt x="46" y="52"/>
                  </a:lnTo>
                  <a:lnTo>
                    <a:pt x="44" y="50"/>
                  </a:lnTo>
                  <a:lnTo>
                    <a:pt x="38" y="52"/>
                  </a:lnTo>
                  <a:lnTo>
                    <a:pt x="38" y="52"/>
                  </a:lnTo>
                  <a:lnTo>
                    <a:pt x="34" y="52"/>
                  </a:lnTo>
                  <a:lnTo>
                    <a:pt x="30" y="50"/>
                  </a:lnTo>
                  <a:lnTo>
                    <a:pt x="26" y="48"/>
                  </a:lnTo>
                  <a:lnTo>
                    <a:pt x="22" y="50"/>
                  </a:lnTo>
                  <a:lnTo>
                    <a:pt x="22" y="50"/>
                  </a:lnTo>
                  <a:lnTo>
                    <a:pt x="18" y="52"/>
                  </a:lnTo>
                  <a:lnTo>
                    <a:pt x="16" y="50"/>
                  </a:lnTo>
                  <a:lnTo>
                    <a:pt x="14" y="46"/>
                  </a:lnTo>
                  <a:lnTo>
                    <a:pt x="10" y="42"/>
                  </a:lnTo>
                  <a:lnTo>
                    <a:pt x="10" y="42"/>
                  </a:lnTo>
                  <a:close/>
                </a:path>
              </a:pathLst>
            </a:custGeom>
            <a:solidFill>
              <a:srgbClr val="FFDA8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33"/>
            <p:cNvSpPr>
              <a:spLocks/>
            </p:cNvSpPr>
            <p:nvPr/>
          </p:nvSpPr>
          <p:spPr bwMode="auto">
            <a:xfrm>
              <a:off x="10067925" y="4459288"/>
              <a:ext cx="66675" cy="73025"/>
            </a:xfrm>
            <a:custGeom>
              <a:avLst/>
              <a:gdLst/>
              <a:ahLst/>
              <a:cxnLst>
                <a:cxn ang="0">
                  <a:pos x="34" y="46"/>
                </a:cxn>
                <a:cxn ang="0">
                  <a:pos x="34" y="46"/>
                </a:cxn>
                <a:cxn ang="0">
                  <a:pos x="32" y="46"/>
                </a:cxn>
                <a:cxn ang="0">
                  <a:pos x="30" y="44"/>
                </a:cxn>
                <a:cxn ang="0">
                  <a:pos x="30" y="38"/>
                </a:cxn>
                <a:cxn ang="0">
                  <a:pos x="30" y="30"/>
                </a:cxn>
                <a:cxn ang="0">
                  <a:pos x="28" y="28"/>
                </a:cxn>
                <a:cxn ang="0">
                  <a:pos x="26" y="24"/>
                </a:cxn>
                <a:cxn ang="0">
                  <a:pos x="26" y="24"/>
                </a:cxn>
                <a:cxn ang="0">
                  <a:pos x="12" y="10"/>
                </a:cxn>
                <a:cxn ang="0">
                  <a:pos x="4" y="4"/>
                </a:cxn>
                <a:cxn ang="0">
                  <a:pos x="4" y="4"/>
                </a:cxn>
                <a:cxn ang="0">
                  <a:pos x="0" y="2"/>
                </a:cxn>
                <a:cxn ang="0">
                  <a:pos x="0" y="0"/>
                </a:cxn>
                <a:cxn ang="0">
                  <a:pos x="2" y="0"/>
                </a:cxn>
                <a:cxn ang="0">
                  <a:pos x="2" y="0"/>
                </a:cxn>
                <a:cxn ang="0">
                  <a:pos x="6" y="0"/>
                </a:cxn>
                <a:cxn ang="0">
                  <a:pos x="10" y="4"/>
                </a:cxn>
                <a:cxn ang="0">
                  <a:pos x="20" y="14"/>
                </a:cxn>
                <a:cxn ang="0">
                  <a:pos x="20" y="14"/>
                </a:cxn>
                <a:cxn ang="0">
                  <a:pos x="32" y="26"/>
                </a:cxn>
                <a:cxn ang="0">
                  <a:pos x="34" y="28"/>
                </a:cxn>
                <a:cxn ang="0">
                  <a:pos x="36" y="30"/>
                </a:cxn>
                <a:cxn ang="0">
                  <a:pos x="36" y="30"/>
                </a:cxn>
                <a:cxn ang="0">
                  <a:pos x="36" y="30"/>
                </a:cxn>
                <a:cxn ang="0">
                  <a:pos x="40" y="32"/>
                </a:cxn>
                <a:cxn ang="0">
                  <a:pos x="42" y="34"/>
                </a:cxn>
                <a:cxn ang="0">
                  <a:pos x="40" y="36"/>
                </a:cxn>
                <a:cxn ang="0">
                  <a:pos x="40" y="36"/>
                </a:cxn>
                <a:cxn ang="0">
                  <a:pos x="38" y="40"/>
                </a:cxn>
                <a:cxn ang="0">
                  <a:pos x="36" y="44"/>
                </a:cxn>
                <a:cxn ang="0">
                  <a:pos x="36" y="46"/>
                </a:cxn>
                <a:cxn ang="0">
                  <a:pos x="34" y="46"/>
                </a:cxn>
                <a:cxn ang="0">
                  <a:pos x="34" y="46"/>
                </a:cxn>
              </a:cxnLst>
              <a:rect l="0" t="0" r="r" b="b"/>
              <a:pathLst>
                <a:path w="42" h="46">
                  <a:moveTo>
                    <a:pt x="34" y="46"/>
                  </a:moveTo>
                  <a:lnTo>
                    <a:pt x="34" y="46"/>
                  </a:lnTo>
                  <a:lnTo>
                    <a:pt x="32" y="46"/>
                  </a:lnTo>
                  <a:lnTo>
                    <a:pt x="30" y="44"/>
                  </a:lnTo>
                  <a:lnTo>
                    <a:pt x="30" y="38"/>
                  </a:lnTo>
                  <a:lnTo>
                    <a:pt x="30" y="30"/>
                  </a:lnTo>
                  <a:lnTo>
                    <a:pt x="28" y="28"/>
                  </a:lnTo>
                  <a:lnTo>
                    <a:pt x="26" y="24"/>
                  </a:lnTo>
                  <a:lnTo>
                    <a:pt x="26" y="24"/>
                  </a:lnTo>
                  <a:lnTo>
                    <a:pt x="12" y="10"/>
                  </a:lnTo>
                  <a:lnTo>
                    <a:pt x="4" y="4"/>
                  </a:lnTo>
                  <a:lnTo>
                    <a:pt x="4" y="4"/>
                  </a:lnTo>
                  <a:lnTo>
                    <a:pt x="0" y="2"/>
                  </a:lnTo>
                  <a:lnTo>
                    <a:pt x="0" y="0"/>
                  </a:lnTo>
                  <a:lnTo>
                    <a:pt x="2" y="0"/>
                  </a:lnTo>
                  <a:lnTo>
                    <a:pt x="2" y="0"/>
                  </a:lnTo>
                  <a:lnTo>
                    <a:pt x="6" y="0"/>
                  </a:lnTo>
                  <a:lnTo>
                    <a:pt x="10" y="4"/>
                  </a:lnTo>
                  <a:lnTo>
                    <a:pt x="20" y="14"/>
                  </a:lnTo>
                  <a:lnTo>
                    <a:pt x="20" y="14"/>
                  </a:lnTo>
                  <a:lnTo>
                    <a:pt x="32" y="26"/>
                  </a:lnTo>
                  <a:lnTo>
                    <a:pt x="34" y="28"/>
                  </a:lnTo>
                  <a:lnTo>
                    <a:pt x="36" y="30"/>
                  </a:lnTo>
                  <a:lnTo>
                    <a:pt x="36" y="30"/>
                  </a:lnTo>
                  <a:lnTo>
                    <a:pt x="36" y="30"/>
                  </a:lnTo>
                  <a:lnTo>
                    <a:pt x="40" y="32"/>
                  </a:lnTo>
                  <a:lnTo>
                    <a:pt x="42" y="34"/>
                  </a:lnTo>
                  <a:lnTo>
                    <a:pt x="40" y="36"/>
                  </a:lnTo>
                  <a:lnTo>
                    <a:pt x="40" y="36"/>
                  </a:lnTo>
                  <a:lnTo>
                    <a:pt x="38" y="40"/>
                  </a:lnTo>
                  <a:lnTo>
                    <a:pt x="36" y="44"/>
                  </a:lnTo>
                  <a:lnTo>
                    <a:pt x="36" y="46"/>
                  </a:lnTo>
                  <a:lnTo>
                    <a:pt x="34" y="46"/>
                  </a:lnTo>
                  <a:lnTo>
                    <a:pt x="34" y="46"/>
                  </a:lnTo>
                  <a:close/>
                </a:path>
              </a:pathLst>
            </a:custGeom>
            <a:solidFill>
              <a:srgbClr val="FFDA8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34"/>
            <p:cNvSpPr>
              <a:spLocks/>
            </p:cNvSpPr>
            <p:nvPr/>
          </p:nvSpPr>
          <p:spPr bwMode="auto">
            <a:xfrm>
              <a:off x="8969375" y="4268788"/>
              <a:ext cx="209550" cy="304800"/>
            </a:xfrm>
            <a:custGeom>
              <a:avLst/>
              <a:gdLst/>
              <a:ahLst/>
              <a:cxnLst>
                <a:cxn ang="0">
                  <a:pos x="130" y="6"/>
                </a:cxn>
                <a:cxn ang="0">
                  <a:pos x="116" y="22"/>
                </a:cxn>
                <a:cxn ang="0">
                  <a:pos x="110" y="32"/>
                </a:cxn>
                <a:cxn ang="0">
                  <a:pos x="84" y="34"/>
                </a:cxn>
                <a:cxn ang="0">
                  <a:pos x="64" y="32"/>
                </a:cxn>
                <a:cxn ang="0">
                  <a:pos x="44" y="32"/>
                </a:cxn>
                <a:cxn ang="0">
                  <a:pos x="30" y="52"/>
                </a:cxn>
                <a:cxn ang="0">
                  <a:pos x="42" y="70"/>
                </a:cxn>
                <a:cxn ang="0">
                  <a:pos x="50" y="72"/>
                </a:cxn>
                <a:cxn ang="0">
                  <a:pos x="64" y="66"/>
                </a:cxn>
                <a:cxn ang="0">
                  <a:pos x="82" y="62"/>
                </a:cxn>
                <a:cxn ang="0">
                  <a:pos x="94" y="56"/>
                </a:cxn>
                <a:cxn ang="0">
                  <a:pos x="94" y="72"/>
                </a:cxn>
                <a:cxn ang="0">
                  <a:pos x="86" y="66"/>
                </a:cxn>
                <a:cxn ang="0">
                  <a:pos x="76" y="86"/>
                </a:cxn>
                <a:cxn ang="0">
                  <a:pos x="62" y="94"/>
                </a:cxn>
                <a:cxn ang="0">
                  <a:pos x="64" y="102"/>
                </a:cxn>
                <a:cxn ang="0">
                  <a:pos x="70" y="114"/>
                </a:cxn>
                <a:cxn ang="0">
                  <a:pos x="76" y="130"/>
                </a:cxn>
                <a:cxn ang="0">
                  <a:pos x="82" y="142"/>
                </a:cxn>
                <a:cxn ang="0">
                  <a:pos x="86" y="150"/>
                </a:cxn>
                <a:cxn ang="0">
                  <a:pos x="74" y="158"/>
                </a:cxn>
                <a:cxn ang="0">
                  <a:pos x="72" y="170"/>
                </a:cxn>
                <a:cxn ang="0">
                  <a:pos x="58" y="166"/>
                </a:cxn>
                <a:cxn ang="0">
                  <a:pos x="60" y="150"/>
                </a:cxn>
                <a:cxn ang="0">
                  <a:pos x="46" y="134"/>
                </a:cxn>
                <a:cxn ang="0">
                  <a:pos x="52" y="120"/>
                </a:cxn>
                <a:cxn ang="0">
                  <a:pos x="42" y="116"/>
                </a:cxn>
                <a:cxn ang="0">
                  <a:pos x="34" y="132"/>
                </a:cxn>
                <a:cxn ang="0">
                  <a:pos x="34" y="150"/>
                </a:cxn>
                <a:cxn ang="0">
                  <a:pos x="38" y="168"/>
                </a:cxn>
                <a:cxn ang="0">
                  <a:pos x="32" y="180"/>
                </a:cxn>
                <a:cxn ang="0">
                  <a:pos x="28" y="190"/>
                </a:cxn>
                <a:cxn ang="0">
                  <a:pos x="12" y="180"/>
                </a:cxn>
                <a:cxn ang="0">
                  <a:pos x="14" y="168"/>
                </a:cxn>
                <a:cxn ang="0">
                  <a:pos x="16" y="144"/>
                </a:cxn>
                <a:cxn ang="0">
                  <a:pos x="2" y="136"/>
                </a:cxn>
                <a:cxn ang="0">
                  <a:pos x="6" y="126"/>
                </a:cxn>
                <a:cxn ang="0">
                  <a:pos x="10" y="104"/>
                </a:cxn>
                <a:cxn ang="0">
                  <a:pos x="12" y="78"/>
                </a:cxn>
                <a:cxn ang="0">
                  <a:pos x="20" y="78"/>
                </a:cxn>
                <a:cxn ang="0">
                  <a:pos x="18" y="62"/>
                </a:cxn>
                <a:cxn ang="0">
                  <a:pos x="20" y="48"/>
                </a:cxn>
                <a:cxn ang="0">
                  <a:pos x="22" y="28"/>
                </a:cxn>
                <a:cxn ang="0">
                  <a:pos x="24" y="22"/>
                </a:cxn>
                <a:cxn ang="0">
                  <a:pos x="34" y="24"/>
                </a:cxn>
                <a:cxn ang="0">
                  <a:pos x="44" y="10"/>
                </a:cxn>
                <a:cxn ang="0">
                  <a:pos x="58" y="16"/>
                </a:cxn>
                <a:cxn ang="0">
                  <a:pos x="80" y="20"/>
                </a:cxn>
                <a:cxn ang="0">
                  <a:pos x="104" y="16"/>
                </a:cxn>
                <a:cxn ang="0">
                  <a:pos x="118" y="4"/>
                </a:cxn>
                <a:cxn ang="0">
                  <a:pos x="128" y="0"/>
                </a:cxn>
              </a:cxnLst>
              <a:rect l="0" t="0" r="r" b="b"/>
              <a:pathLst>
                <a:path w="132" h="192">
                  <a:moveTo>
                    <a:pt x="128" y="0"/>
                  </a:moveTo>
                  <a:lnTo>
                    <a:pt x="128" y="0"/>
                  </a:lnTo>
                  <a:lnTo>
                    <a:pt x="132" y="0"/>
                  </a:lnTo>
                  <a:lnTo>
                    <a:pt x="132" y="2"/>
                  </a:lnTo>
                  <a:lnTo>
                    <a:pt x="130" y="6"/>
                  </a:lnTo>
                  <a:lnTo>
                    <a:pt x="128" y="10"/>
                  </a:lnTo>
                  <a:lnTo>
                    <a:pt x="128" y="10"/>
                  </a:lnTo>
                  <a:lnTo>
                    <a:pt x="126" y="16"/>
                  </a:lnTo>
                  <a:lnTo>
                    <a:pt x="122" y="18"/>
                  </a:lnTo>
                  <a:lnTo>
                    <a:pt x="116" y="22"/>
                  </a:lnTo>
                  <a:lnTo>
                    <a:pt x="116" y="24"/>
                  </a:lnTo>
                  <a:lnTo>
                    <a:pt x="114" y="26"/>
                  </a:lnTo>
                  <a:lnTo>
                    <a:pt x="114" y="26"/>
                  </a:lnTo>
                  <a:lnTo>
                    <a:pt x="114" y="28"/>
                  </a:lnTo>
                  <a:lnTo>
                    <a:pt x="110" y="32"/>
                  </a:lnTo>
                  <a:lnTo>
                    <a:pt x="100" y="36"/>
                  </a:lnTo>
                  <a:lnTo>
                    <a:pt x="90" y="38"/>
                  </a:lnTo>
                  <a:lnTo>
                    <a:pt x="86" y="36"/>
                  </a:lnTo>
                  <a:lnTo>
                    <a:pt x="84" y="34"/>
                  </a:lnTo>
                  <a:lnTo>
                    <a:pt x="84" y="34"/>
                  </a:lnTo>
                  <a:lnTo>
                    <a:pt x="82" y="34"/>
                  </a:lnTo>
                  <a:lnTo>
                    <a:pt x="80" y="32"/>
                  </a:lnTo>
                  <a:lnTo>
                    <a:pt x="74" y="32"/>
                  </a:lnTo>
                  <a:lnTo>
                    <a:pt x="66" y="32"/>
                  </a:lnTo>
                  <a:lnTo>
                    <a:pt x="64" y="32"/>
                  </a:lnTo>
                  <a:lnTo>
                    <a:pt x="62" y="32"/>
                  </a:lnTo>
                  <a:lnTo>
                    <a:pt x="62" y="32"/>
                  </a:lnTo>
                  <a:lnTo>
                    <a:pt x="60" y="30"/>
                  </a:lnTo>
                  <a:lnTo>
                    <a:pt x="52" y="30"/>
                  </a:lnTo>
                  <a:lnTo>
                    <a:pt x="44" y="32"/>
                  </a:lnTo>
                  <a:lnTo>
                    <a:pt x="40" y="34"/>
                  </a:lnTo>
                  <a:lnTo>
                    <a:pt x="40" y="34"/>
                  </a:lnTo>
                  <a:lnTo>
                    <a:pt x="34" y="40"/>
                  </a:lnTo>
                  <a:lnTo>
                    <a:pt x="30" y="46"/>
                  </a:lnTo>
                  <a:lnTo>
                    <a:pt x="30" y="52"/>
                  </a:lnTo>
                  <a:lnTo>
                    <a:pt x="32" y="58"/>
                  </a:lnTo>
                  <a:lnTo>
                    <a:pt x="32" y="58"/>
                  </a:lnTo>
                  <a:lnTo>
                    <a:pt x="36" y="64"/>
                  </a:lnTo>
                  <a:lnTo>
                    <a:pt x="40" y="66"/>
                  </a:lnTo>
                  <a:lnTo>
                    <a:pt x="42" y="70"/>
                  </a:lnTo>
                  <a:lnTo>
                    <a:pt x="42" y="76"/>
                  </a:lnTo>
                  <a:lnTo>
                    <a:pt x="42" y="76"/>
                  </a:lnTo>
                  <a:lnTo>
                    <a:pt x="48" y="76"/>
                  </a:lnTo>
                  <a:lnTo>
                    <a:pt x="50" y="74"/>
                  </a:lnTo>
                  <a:lnTo>
                    <a:pt x="50" y="72"/>
                  </a:lnTo>
                  <a:lnTo>
                    <a:pt x="54" y="68"/>
                  </a:lnTo>
                  <a:lnTo>
                    <a:pt x="54" y="68"/>
                  </a:lnTo>
                  <a:lnTo>
                    <a:pt x="60" y="64"/>
                  </a:lnTo>
                  <a:lnTo>
                    <a:pt x="62" y="66"/>
                  </a:lnTo>
                  <a:lnTo>
                    <a:pt x="64" y="66"/>
                  </a:lnTo>
                  <a:lnTo>
                    <a:pt x="70" y="64"/>
                  </a:lnTo>
                  <a:lnTo>
                    <a:pt x="70" y="64"/>
                  </a:lnTo>
                  <a:lnTo>
                    <a:pt x="74" y="62"/>
                  </a:lnTo>
                  <a:lnTo>
                    <a:pt x="78" y="62"/>
                  </a:lnTo>
                  <a:lnTo>
                    <a:pt x="82" y="62"/>
                  </a:lnTo>
                  <a:lnTo>
                    <a:pt x="86" y="60"/>
                  </a:lnTo>
                  <a:lnTo>
                    <a:pt x="86" y="60"/>
                  </a:lnTo>
                  <a:lnTo>
                    <a:pt x="86" y="58"/>
                  </a:lnTo>
                  <a:lnTo>
                    <a:pt x="88" y="56"/>
                  </a:lnTo>
                  <a:lnTo>
                    <a:pt x="94" y="56"/>
                  </a:lnTo>
                  <a:lnTo>
                    <a:pt x="100" y="58"/>
                  </a:lnTo>
                  <a:lnTo>
                    <a:pt x="100" y="58"/>
                  </a:lnTo>
                  <a:lnTo>
                    <a:pt x="100" y="62"/>
                  </a:lnTo>
                  <a:lnTo>
                    <a:pt x="98" y="68"/>
                  </a:lnTo>
                  <a:lnTo>
                    <a:pt x="94" y="72"/>
                  </a:lnTo>
                  <a:lnTo>
                    <a:pt x="94" y="72"/>
                  </a:lnTo>
                  <a:lnTo>
                    <a:pt x="92" y="70"/>
                  </a:lnTo>
                  <a:lnTo>
                    <a:pt x="92" y="70"/>
                  </a:lnTo>
                  <a:lnTo>
                    <a:pt x="90" y="68"/>
                  </a:lnTo>
                  <a:lnTo>
                    <a:pt x="86" y="66"/>
                  </a:lnTo>
                  <a:lnTo>
                    <a:pt x="84" y="70"/>
                  </a:lnTo>
                  <a:lnTo>
                    <a:pt x="82" y="76"/>
                  </a:lnTo>
                  <a:lnTo>
                    <a:pt x="82" y="76"/>
                  </a:lnTo>
                  <a:lnTo>
                    <a:pt x="80" y="82"/>
                  </a:lnTo>
                  <a:lnTo>
                    <a:pt x="76" y="86"/>
                  </a:lnTo>
                  <a:lnTo>
                    <a:pt x="72" y="86"/>
                  </a:lnTo>
                  <a:lnTo>
                    <a:pt x="68" y="90"/>
                  </a:lnTo>
                  <a:lnTo>
                    <a:pt x="68" y="90"/>
                  </a:lnTo>
                  <a:lnTo>
                    <a:pt x="64" y="94"/>
                  </a:lnTo>
                  <a:lnTo>
                    <a:pt x="62" y="94"/>
                  </a:lnTo>
                  <a:lnTo>
                    <a:pt x="58" y="94"/>
                  </a:lnTo>
                  <a:lnTo>
                    <a:pt x="58" y="94"/>
                  </a:lnTo>
                  <a:lnTo>
                    <a:pt x="62" y="96"/>
                  </a:lnTo>
                  <a:lnTo>
                    <a:pt x="64" y="98"/>
                  </a:lnTo>
                  <a:lnTo>
                    <a:pt x="64" y="102"/>
                  </a:lnTo>
                  <a:lnTo>
                    <a:pt x="64" y="102"/>
                  </a:lnTo>
                  <a:lnTo>
                    <a:pt x="62" y="104"/>
                  </a:lnTo>
                  <a:lnTo>
                    <a:pt x="64" y="104"/>
                  </a:lnTo>
                  <a:lnTo>
                    <a:pt x="68" y="106"/>
                  </a:lnTo>
                  <a:lnTo>
                    <a:pt x="70" y="114"/>
                  </a:lnTo>
                  <a:lnTo>
                    <a:pt x="70" y="114"/>
                  </a:lnTo>
                  <a:lnTo>
                    <a:pt x="72" y="116"/>
                  </a:lnTo>
                  <a:lnTo>
                    <a:pt x="74" y="118"/>
                  </a:lnTo>
                  <a:lnTo>
                    <a:pt x="76" y="122"/>
                  </a:lnTo>
                  <a:lnTo>
                    <a:pt x="76" y="130"/>
                  </a:lnTo>
                  <a:lnTo>
                    <a:pt x="76" y="130"/>
                  </a:lnTo>
                  <a:lnTo>
                    <a:pt x="78" y="136"/>
                  </a:lnTo>
                  <a:lnTo>
                    <a:pt x="80" y="138"/>
                  </a:lnTo>
                  <a:lnTo>
                    <a:pt x="82" y="138"/>
                  </a:lnTo>
                  <a:lnTo>
                    <a:pt x="82" y="142"/>
                  </a:lnTo>
                  <a:lnTo>
                    <a:pt x="82" y="142"/>
                  </a:lnTo>
                  <a:lnTo>
                    <a:pt x="82" y="146"/>
                  </a:lnTo>
                  <a:lnTo>
                    <a:pt x="84" y="146"/>
                  </a:lnTo>
                  <a:lnTo>
                    <a:pt x="86" y="146"/>
                  </a:lnTo>
                  <a:lnTo>
                    <a:pt x="86" y="150"/>
                  </a:lnTo>
                  <a:lnTo>
                    <a:pt x="86" y="150"/>
                  </a:lnTo>
                  <a:lnTo>
                    <a:pt x="86" y="154"/>
                  </a:lnTo>
                  <a:lnTo>
                    <a:pt x="84" y="156"/>
                  </a:lnTo>
                  <a:lnTo>
                    <a:pt x="78" y="156"/>
                  </a:lnTo>
                  <a:lnTo>
                    <a:pt x="74" y="158"/>
                  </a:lnTo>
                  <a:lnTo>
                    <a:pt x="72" y="158"/>
                  </a:lnTo>
                  <a:lnTo>
                    <a:pt x="70" y="162"/>
                  </a:lnTo>
                  <a:lnTo>
                    <a:pt x="70" y="162"/>
                  </a:lnTo>
                  <a:lnTo>
                    <a:pt x="70" y="166"/>
                  </a:lnTo>
                  <a:lnTo>
                    <a:pt x="72" y="170"/>
                  </a:lnTo>
                  <a:lnTo>
                    <a:pt x="72" y="170"/>
                  </a:lnTo>
                  <a:lnTo>
                    <a:pt x="70" y="170"/>
                  </a:lnTo>
                  <a:lnTo>
                    <a:pt x="62" y="168"/>
                  </a:lnTo>
                  <a:lnTo>
                    <a:pt x="62" y="168"/>
                  </a:lnTo>
                  <a:lnTo>
                    <a:pt x="58" y="166"/>
                  </a:lnTo>
                  <a:lnTo>
                    <a:pt x="56" y="162"/>
                  </a:lnTo>
                  <a:lnTo>
                    <a:pt x="56" y="160"/>
                  </a:lnTo>
                  <a:lnTo>
                    <a:pt x="56" y="156"/>
                  </a:lnTo>
                  <a:lnTo>
                    <a:pt x="60" y="152"/>
                  </a:lnTo>
                  <a:lnTo>
                    <a:pt x="60" y="150"/>
                  </a:lnTo>
                  <a:lnTo>
                    <a:pt x="60" y="148"/>
                  </a:lnTo>
                  <a:lnTo>
                    <a:pt x="60" y="148"/>
                  </a:lnTo>
                  <a:lnTo>
                    <a:pt x="54" y="146"/>
                  </a:lnTo>
                  <a:lnTo>
                    <a:pt x="48" y="140"/>
                  </a:lnTo>
                  <a:lnTo>
                    <a:pt x="46" y="134"/>
                  </a:lnTo>
                  <a:lnTo>
                    <a:pt x="46" y="132"/>
                  </a:lnTo>
                  <a:lnTo>
                    <a:pt x="48" y="130"/>
                  </a:lnTo>
                  <a:lnTo>
                    <a:pt x="48" y="130"/>
                  </a:lnTo>
                  <a:lnTo>
                    <a:pt x="50" y="124"/>
                  </a:lnTo>
                  <a:lnTo>
                    <a:pt x="52" y="120"/>
                  </a:lnTo>
                  <a:lnTo>
                    <a:pt x="48" y="114"/>
                  </a:lnTo>
                  <a:lnTo>
                    <a:pt x="46" y="112"/>
                  </a:lnTo>
                  <a:lnTo>
                    <a:pt x="42" y="112"/>
                  </a:lnTo>
                  <a:lnTo>
                    <a:pt x="42" y="112"/>
                  </a:lnTo>
                  <a:lnTo>
                    <a:pt x="42" y="116"/>
                  </a:lnTo>
                  <a:lnTo>
                    <a:pt x="40" y="118"/>
                  </a:lnTo>
                  <a:lnTo>
                    <a:pt x="36" y="124"/>
                  </a:lnTo>
                  <a:lnTo>
                    <a:pt x="32" y="128"/>
                  </a:lnTo>
                  <a:lnTo>
                    <a:pt x="32" y="130"/>
                  </a:lnTo>
                  <a:lnTo>
                    <a:pt x="34" y="132"/>
                  </a:lnTo>
                  <a:lnTo>
                    <a:pt x="34" y="132"/>
                  </a:lnTo>
                  <a:lnTo>
                    <a:pt x="36" y="134"/>
                  </a:lnTo>
                  <a:lnTo>
                    <a:pt x="38" y="136"/>
                  </a:lnTo>
                  <a:lnTo>
                    <a:pt x="36" y="144"/>
                  </a:lnTo>
                  <a:lnTo>
                    <a:pt x="34" y="150"/>
                  </a:lnTo>
                  <a:lnTo>
                    <a:pt x="34" y="152"/>
                  </a:lnTo>
                  <a:lnTo>
                    <a:pt x="36" y="154"/>
                  </a:lnTo>
                  <a:lnTo>
                    <a:pt x="36" y="154"/>
                  </a:lnTo>
                  <a:lnTo>
                    <a:pt x="38" y="160"/>
                  </a:lnTo>
                  <a:lnTo>
                    <a:pt x="38" y="168"/>
                  </a:lnTo>
                  <a:lnTo>
                    <a:pt x="38" y="172"/>
                  </a:lnTo>
                  <a:lnTo>
                    <a:pt x="36" y="174"/>
                  </a:lnTo>
                  <a:lnTo>
                    <a:pt x="36" y="174"/>
                  </a:lnTo>
                  <a:lnTo>
                    <a:pt x="34" y="178"/>
                  </a:lnTo>
                  <a:lnTo>
                    <a:pt x="32" y="180"/>
                  </a:lnTo>
                  <a:lnTo>
                    <a:pt x="36" y="186"/>
                  </a:lnTo>
                  <a:lnTo>
                    <a:pt x="36" y="188"/>
                  </a:lnTo>
                  <a:lnTo>
                    <a:pt x="36" y="188"/>
                  </a:lnTo>
                  <a:lnTo>
                    <a:pt x="28" y="190"/>
                  </a:lnTo>
                  <a:lnTo>
                    <a:pt x="28" y="190"/>
                  </a:lnTo>
                  <a:lnTo>
                    <a:pt x="22" y="192"/>
                  </a:lnTo>
                  <a:lnTo>
                    <a:pt x="16" y="190"/>
                  </a:lnTo>
                  <a:lnTo>
                    <a:pt x="14" y="188"/>
                  </a:lnTo>
                  <a:lnTo>
                    <a:pt x="12" y="186"/>
                  </a:lnTo>
                  <a:lnTo>
                    <a:pt x="12" y="180"/>
                  </a:lnTo>
                  <a:lnTo>
                    <a:pt x="14" y="176"/>
                  </a:lnTo>
                  <a:lnTo>
                    <a:pt x="14" y="176"/>
                  </a:lnTo>
                  <a:lnTo>
                    <a:pt x="14" y="172"/>
                  </a:lnTo>
                  <a:lnTo>
                    <a:pt x="14" y="172"/>
                  </a:lnTo>
                  <a:lnTo>
                    <a:pt x="14" y="168"/>
                  </a:lnTo>
                  <a:lnTo>
                    <a:pt x="16" y="162"/>
                  </a:lnTo>
                  <a:lnTo>
                    <a:pt x="16" y="162"/>
                  </a:lnTo>
                  <a:lnTo>
                    <a:pt x="18" y="158"/>
                  </a:lnTo>
                  <a:lnTo>
                    <a:pt x="20" y="152"/>
                  </a:lnTo>
                  <a:lnTo>
                    <a:pt x="16" y="144"/>
                  </a:lnTo>
                  <a:lnTo>
                    <a:pt x="10" y="138"/>
                  </a:lnTo>
                  <a:lnTo>
                    <a:pt x="8" y="136"/>
                  </a:lnTo>
                  <a:lnTo>
                    <a:pt x="6" y="136"/>
                  </a:lnTo>
                  <a:lnTo>
                    <a:pt x="6" y="136"/>
                  </a:lnTo>
                  <a:lnTo>
                    <a:pt x="2" y="136"/>
                  </a:lnTo>
                  <a:lnTo>
                    <a:pt x="0" y="134"/>
                  </a:lnTo>
                  <a:lnTo>
                    <a:pt x="0" y="132"/>
                  </a:lnTo>
                  <a:lnTo>
                    <a:pt x="2" y="128"/>
                  </a:lnTo>
                  <a:lnTo>
                    <a:pt x="2" y="128"/>
                  </a:lnTo>
                  <a:lnTo>
                    <a:pt x="6" y="126"/>
                  </a:lnTo>
                  <a:lnTo>
                    <a:pt x="6" y="122"/>
                  </a:lnTo>
                  <a:lnTo>
                    <a:pt x="6" y="116"/>
                  </a:lnTo>
                  <a:lnTo>
                    <a:pt x="4" y="108"/>
                  </a:lnTo>
                  <a:lnTo>
                    <a:pt x="6" y="106"/>
                  </a:lnTo>
                  <a:lnTo>
                    <a:pt x="10" y="104"/>
                  </a:lnTo>
                  <a:lnTo>
                    <a:pt x="10" y="104"/>
                  </a:lnTo>
                  <a:lnTo>
                    <a:pt x="8" y="96"/>
                  </a:lnTo>
                  <a:lnTo>
                    <a:pt x="8" y="90"/>
                  </a:lnTo>
                  <a:lnTo>
                    <a:pt x="10" y="84"/>
                  </a:lnTo>
                  <a:lnTo>
                    <a:pt x="12" y="78"/>
                  </a:lnTo>
                  <a:lnTo>
                    <a:pt x="12" y="78"/>
                  </a:lnTo>
                  <a:lnTo>
                    <a:pt x="16" y="74"/>
                  </a:lnTo>
                  <a:lnTo>
                    <a:pt x="18" y="74"/>
                  </a:lnTo>
                  <a:lnTo>
                    <a:pt x="20" y="78"/>
                  </a:lnTo>
                  <a:lnTo>
                    <a:pt x="20" y="78"/>
                  </a:lnTo>
                  <a:lnTo>
                    <a:pt x="20" y="74"/>
                  </a:lnTo>
                  <a:lnTo>
                    <a:pt x="18" y="72"/>
                  </a:lnTo>
                  <a:lnTo>
                    <a:pt x="16" y="70"/>
                  </a:lnTo>
                  <a:lnTo>
                    <a:pt x="18" y="62"/>
                  </a:lnTo>
                  <a:lnTo>
                    <a:pt x="18" y="62"/>
                  </a:lnTo>
                  <a:lnTo>
                    <a:pt x="18" y="56"/>
                  </a:lnTo>
                  <a:lnTo>
                    <a:pt x="18" y="54"/>
                  </a:lnTo>
                  <a:lnTo>
                    <a:pt x="18" y="52"/>
                  </a:lnTo>
                  <a:lnTo>
                    <a:pt x="20" y="48"/>
                  </a:lnTo>
                  <a:lnTo>
                    <a:pt x="20" y="48"/>
                  </a:lnTo>
                  <a:lnTo>
                    <a:pt x="20" y="44"/>
                  </a:lnTo>
                  <a:lnTo>
                    <a:pt x="18" y="38"/>
                  </a:lnTo>
                  <a:lnTo>
                    <a:pt x="18" y="32"/>
                  </a:lnTo>
                  <a:lnTo>
                    <a:pt x="20" y="30"/>
                  </a:lnTo>
                  <a:lnTo>
                    <a:pt x="22" y="28"/>
                  </a:lnTo>
                  <a:lnTo>
                    <a:pt x="22" y="28"/>
                  </a:lnTo>
                  <a:lnTo>
                    <a:pt x="24" y="26"/>
                  </a:lnTo>
                  <a:lnTo>
                    <a:pt x="24" y="24"/>
                  </a:lnTo>
                  <a:lnTo>
                    <a:pt x="22" y="24"/>
                  </a:lnTo>
                  <a:lnTo>
                    <a:pt x="24" y="22"/>
                  </a:lnTo>
                  <a:lnTo>
                    <a:pt x="24" y="22"/>
                  </a:lnTo>
                  <a:lnTo>
                    <a:pt x="26" y="20"/>
                  </a:lnTo>
                  <a:lnTo>
                    <a:pt x="28" y="24"/>
                  </a:lnTo>
                  <a:lnTo>
                    <a:pt x="30" y="26"/>
                  </a:lnTo>
                  <a:lnTo>
                    <a:pt x="34" y="24"/>
                  </a:lnTo>
                  <a:lnTo>
                    <a:pt x="34" y="24"/>
                  </a:lnTo>
                  <a:lnTo>
                    <a:pt x="38" y="20"/>
                  </a:lnTo>
                  <a:lnTo>
                    <a:pt x="38" y="16"/>
                  </a:lnTo>
                  <a:lnTo>
                    <a:pt x="40" y="12"/>
                  </a:lnTo>
                  <a:lnTo>
                    <a:pt x="44" y="10"/>
                  </a:lnTo>
                  <a:lnTo>
                    <a:pt x="44" y="10"/>
                  </a:lnTo>
                  <a:lnTo>
                    <a:pt x="48" y="10"/>
                  </a:lnTo>
                  <a:lnTo>
                    <a:pt x="50" y="14"/>
                  </a:lnTo>
                  <a:lnTo>
                    <a:pt x="54" y="16"/>
                  </a:lnTo>
                  <a:lnTo>
                    <a:pt x="58" y="16"/>
                  </a:lnTo>
                  <a:lnTo>
                    <a:pt x="58" y="16"/>
                  </a:lnTo>
                  <a:lnTo>
                    <a:pt x="64" y="16"/>
                  </a:lnTo>
                  <a:lnTo>
                    <a:pt x="70" y="18"/>
                  </a:lnTo>
                  <a:lnTo>
                    <a:pt x="74" y="20"/>
                  </a:lnTo>
                  <a:lnTo>
                    <a:pt x="80" y="20"/>
                  </a:lnTo>
                  <a:lnTo>
                    <a:pt x="80" y="20"/>
                  </a:lnTo>
                  <a:lnTo>
                    <a:pt x="84" y="18"/>
                  </a:lnTo>
                  <a:lnTo>
                    <a:pt x="90" y="20"/>
                  </a:lnTo>
                  <a:lnTo>
                    <a:pt x="96" y="20"/>
                  </a:lnTo>
                  <a:lnTo>
                    <a:pt x="104" y="16"/>
                  </a:lnTo>
                  <a:lnTo>
                    <a:pt x="104" y="16"/>
                  </a:lnTo>
                  <a:lnTo>
                    <a:pt x="112" y="12"/>
                  </a:lnTo>
                  <a:lnTo>
                    <a:pt x="116" y="8"/>
                  </a:lnTo>
                  <a:lnTo>
                    <a:pt x="116" y="6"/>
                  </a:lnTo>
                  <a:lnTo>
                    <a:pt x="118" y="4"/>
                  </a:lnTo>
                  <a:lnTo>
                    <a:pt x="118" y="4"/>
                  </a:lnTo>
                  <a:lnTo>
                    <a:pt x="122" y="2"/>
                  </a:lnTo>
                  <a:lnTo>
                    <a:pt x="122" y="0"/>
                  </a:lnTo>
                  <a:lnTo>
                    <a:pt x="124" y="0"/>
                  </a:lnTo>
                  <a:lnTo>
                    <a:pt x="128" y="0"/>
                  </a:lnTo>
                  <a:lnTo>
                    <a:pt x="128" y="0"/>
                  </a:lnTo>
                  <a:close/>
                </a:path>
              </a:pathLst>
            </a:custGeom>
            <a:solidFill>
              <a:srgbClr val="FABD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35"/>
            <p:cNvSpPr>
              <a:spLocks/>
            </p:cNvSpPr>
            <p:nvPr/>
          </p:nvSpPr>
          <p:spPr bwMode="auto">
            <a:xfrm>
              <a:off x="9109075" y="4506913"/>
              <a:ext cx="28575" cy="41275"/>
            </a:xfrm>
            <a:custGeom>
              <a:avLst/>
              <a:gdLst/>
              <a:ahLst/>
              <a:cxnLst>
                <a:cxn ang="0">
                  <a:pos x="4" y="0"/>
                </a:cxn>
                <a:cxn ang="0">
                  <a:pos x="4" y="0"/>
                </a:cxn>
                <a:cxn ang="0">
                  <a:pos x="8" y="4"/>
                </a:cxn>
                <a:cxn ang="0">
                  <a:pos x="10" y="4"/>
                </a:cxn>
                <a:cxn ang="0">
                  <a:pos x="12" y="6"/>
                </a:cxn>
                <a:cxn ang="0">
                  <a:pos x="12" y="6"/>
                </a:cxn>
                <a:cxn ang="0">
                  <a:pos x="12" y="6"/>
                </a:cxn>
                <a:cxn ang="0">
                  <a:pos x="10" y="6"/>
                </a:cxn>
                <a:cxn ang="0">
                  <a:pos x="8" y="8"/>
                </a:cxn>
                <a:cxn ang="0">
                  <a:pos x="10" y="12"/>
                </a:cxn>
                <a:cxn ang="0">
                  <a:pos x="10" y="12"/>
                </a:cxn>
                <a:cxn ang="0">
                  <a:pos x="12" y="16"/>
                </a:cxn>
                <a:cxn ang="0">
                  <a:pos x="14" y="14"/>
                </a:cxn>
                <a:cxn ang="0">
                  <a:pos x="16" y="14"/>
                </a:cxn>
                <a:cxn ang="0">
                  <a:pos x="18" y="16"/>
                </a:cxn>
                <a:cxn ang="0">
                  <a:pos x="18" y="16"/>
                </a:cxn>
                <a:cxn ang="0">
                  <a:pos x="16" y="18"/>
                </a:cxn>
                <a:cxn ang="0">
                  <a:pos x="14" y="18"/>
                </a:cxn>
                <a:cxn ang="0">
                  <a:pos x="12" y="20"/>
                </a:cxn>
                <a:cxn ang="0">
                  <a:pos x="10" y="22"/>
                </a:cxn>
                <a:cxn ang="0">
                  <a:pos x="10" y="22"/>
                </a:cxn>
                <a:cxn ang="0">
                  <a:pos x="10" y="26"/>
                </a:cxn>
                <a:cxn ang="0">
                  <a:pos x="8" y="26"/>
                </a:cxn>
                <a:cxn ang="0">
                  <a:pos x="4" y="26"/>
                </a:cxn>
                <a:cxn ang="0">
                  <a:pos x="2" y="24"/>
                </a:cxn>
                <a:cxn ang="0">
                  <a:pos x="2" y="24"/>
                </a:cxn>
                <a:cxn ang="0">
                  <a:pos x="2" y="18"/>
                </a:cxn>
                <a:cxn ang="0">
                  <a:pos x="2" y="10"/>
                </a:cxn>
                <a:cxn ang="0">
                  <a:pos x="2" y="10"/>
                </a:cxn>
                <a:cxn ang="0">
                  <a:pos x="0" y="4"/>
                </a:cxn>
                <a:cxn ang="0">
                  <a:pos x="2" y="2"/>
                </a:cxn>
                <a:cxn ang="0">
                  <a:pos x="4" y="0"/>
                </a:cxn>
                <a:cxn ang="0">
                  <a:pos x="4" y="0"/>
                </a:cxn>
              </a:cxnLst>
              <a:rect l="0" t="0" r="r" b="b"/>
              <a:pathLst>
                <a:path w="18" h="26">
                  <a:moveTo>
                    <a:pt x="4" y="0"/>
                  </a:moveTo>
                  <a:lnTo>
                    <a:pt x="4" y="0"/>
                  </a:lnTo>
                  <a:lnTo>
                    <a:pt x="8" y="4"/>
                  </a:lnTo>
                  <a:lnTo>
                    <a:pt x="10" y="4"/>
                  </a:lnTo>
                  <a:lnTo>
                    <a:pt x="12" y="6"/>
                  </a:lnTo>
                  <a:lnTo>
                    <a:pt x="12" y="6"/>
                  </a:lnTo>
                  <a:lnTo>
                    <a:pt x="12" y="6"/>
                  </a:lnTo>
                  <a:lnTo>
                    <a:pt x="10" y="6"/>
                  </a:lnTo>
                  <a:lnTo>
                    <a:pt x="8" y="8"/>
                  </a:lnTo>
                  <a:lnTo>
                    <a:pt x="10" y="12"/>
                  </a:lnTo>
                  <a:lnTo>
                    <a:pt x="10" y="12"/>
                  </a:lnTo>
                  <a:lnTo>
                    <a:pt x="12" y="16"/>
                  </a:lnTo>
                  <a:lnTo>
                    <a:pt x="14" y="14"/>
                  </a:lnTo>
                  <a:lnTo>
                    <a:pt x="16" y="14"/>
                  </a:lnTo>
                  <a:lnTo>
                    <a:pt x="18" y="16"/>
                  </a:lnTo>
                  <a:lnTo>
                    <a:pt x="18" y="16"/>
                  </a:lnTo>
                  <a:lnTo>
                    <a:pt x="16" y="18"/>
                  </a:lnTo>
                  <a:lnTo>
                    <a:pt x="14" y="18"/>
                  </a:lnTo>
                  <a:lnTo>
                    <a:pt x="12" y="20"/>
                  </a:lnTo>
                  <a:lnTo>
                    <a:pt x="10" y="22"/>
                  </a:lnTo>
                  <a:lnTo>
                    <a:pt x="10" y="22"/>
                  </a:lnTo>
                  <a:lnTo>
                    <a:pt x="10" y="26"/>
                  </a:lnTo>
                  <a:lnTo>
                    <a:pt x="8" y="26"/>
                  </a:lnTo>
                  <a:lnTo>
                    <a:pt x="4" y="26"/>
                  </a:lnTo>
                  <a:lnTo>
                    <a:pt x="2" y="24"/>
                  </a:lnTo>
                  <a:lnTo>
                    <a:pt x="2" y="24"/>
                  </a:lnTo>
                  <a:lnTo>
                    <a:pt x="2" y="18"/>
                  </a:lnTo>
                  <a:lnTo>
                    <a:pt x="2" y="10"/>
                  </a:lnTo>
                  <a:lnTo>
                    <a:pt x="2" y="10"/>
                  </a:lnTo>
                  <a:lnTo>
                    <a:pt x="0" y="4"/>
                  </a:lnTo>
                  <a:lnTo>
                    <a:pt x="2" y="2"/>
                  </a:lnTo>
                  <a:lnTo>
                    <a:pt x="4" y="0"/>
                  </a:lnTo>
                  <a:lnTo>
                    <a:pt x="4" y="0"/>
                  </a:lnTo>
                  <a:close/>
                </a:path>
              </a:pathLst>
            </a:custGeom>
            <a:solidFill>
              <a:srgbClr val="FABD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36"/>
            <p:cNvSpPr>
              <a:spLocks/>
            </p:cNvSpPr>
            <p:nvPr/>
          </p:nvSpPr>
          <p:spPr bwMode="auto">
            <a:xfrm>
              <a:off x="9248775" y="4249738"/>
              <a:ext cx="53975" cy="120650"/>
            </a:xfrm>
            <a:custGeom>
              <a:avLst/>
              <a:gdLst/>
              <a:ahLst/>
              <a:cxnLst>
                <a:cxn ang="0">
                  <a:pos x="10" y="0"/>
                </a:cxn>
                <a:cxn ang="0">
                  <a:pos x="10" y="4"/>
                </a:cxn>
                <a:cxn ang="0">
                  <a:pos x="8" y="10"/>
                </a:cxn>
                <a:cxn ang="0">
                  <a:pos x="10" y="12"/>
                </a:cxn>
                <a:cxn ang="0">
                  <a:pos x="12" y="18"/>
                </a:cxn>
                <a:cxn ang="0">
                  <a:pos x="8" y="26"/>
                </a:cxn>
                <a:cxn ang="0">
                  <a:pos x="8" y="30"/>
                </a:cxn>
                <a:cxn ang="0">
                  <a:pos x="12" y="32"/>
                </a:cxn>
                <a:cxn ang="0">
                  <a:pos x="12" y="28"/>
                </a:cxn>
                <a:cxn ang="0">
                  <a:pos x="16" y="26"/>
                </a:cxn>
                <a:cxn ang="0">
                  <a:pos x="16" y="24"/>
                </a:cxn>
                <a:cxn ang="0">
                  <a:pos x="26" y="18"/>
                </a:cxn>
                <a:cxn ang="0">
                  <a:pos x="28" y="22"/>
                </a:cxn>
                <a:cxn ang="0">
                  <a:pos x="26" y="30"/>
                </a:cxn>
                <a:cxn ang="0">
                  <a:pos x="18" y="34"/>
                </a:cxn>
                <a:cxn ang="0">
                  <a:pos x="22" y="36"/>
                </a:cxn>
                <a:cxn ang="0">
                  <a:pos x="28" y="38"/>
                </a:cxn>
                <a:cxn ang="0">
                  <a:pos x="28" y="46"/>
                </a:cxn>
                <a:cxn ang="0">
                  <a:pos x="34" y="52"/>
                </a:cxn>
                <a:cxn ang="0">
                  <a:pos x="18" y="44"/>
                </a:cxn>
                <a:cxn ang="0">
                  <a:pos x="12" y="46"/>
                </a:cxn>
                <a:cxn ang="0">
                  <a:pos x="12" y="48"/>
                </a:cxn>
                <a:cxn ang="0">
                  <a:pos x="14" y="52"/>
                </a:cxn>
                <a:cxn ang="0">
                  <a:pos x="14" y="54"/>
                </a:cxn>
                <a:cxn ang="0">
                  <a:pos x="16" y="62"/>
                </a:cxn>
                <a:cxn ang="0">
                  <a:pos x="22" y="76"/>
                </a:cxn>
                <a:cxn ang="0">
                  <a:pos x="10" y="68"/>
                </a:cxn>
                <a:cxn ang="0">
                  <a:pos x="8" y="66"/>
                </a:cxn>
                <a:cxn ang="0">
                  <a:pos x="8" y="64"/>
                </a:cxn>
                <a:cxn ang="0">
                  <a:pos x="6" y="62"/>
                </a:cxn>
                <a:cxn ang="0">
                  <a:pos x="4" y="56"/>
                </a:cxn>
                <a:cxn ang="0">
                  <a:pos x="6" y="50"/>
                </a:cxn>
                <a:cxn ang="0">
                  <a:pos x="4" y="44"/>
                </a:cxn>
                <a:cxn ang="0">
                  <a:pos x="2" y="42"/>
                </a:cxn>
                <a:cxn ang="0">
                  <a:pos x="0" y="38"/>
                </a:cxn>
                <a:cxn ang="0">
                  <a:pos x="6" y="36"/>
                </a:cxn>
                <a:cxn ang="0">
                  <a:pos x="0" y="34"/>
                </a:cxn>
                <a:cxn ang="0">
                  <a:pos x="0" y="24"/>
                </a:cxn>
                <a:cxn ang="0">
                  <a:pos x="0" y="12"/>
                </a:cxn>
                <a:cxn ang="0">
                  <a:pos x="6" y="4"/>
                </a:cxn>
                <a:cxn ang="0">
                  <a:pos x="10" y="0"/>
                </a:cxn>
              </a:cxnLst>
              <a:rect l="0" t="0" r="r" b="b"/>
              <a:pathLst>
                <a:path w="34" h="76">
                  <a:moveTo>
                    <a:pt x="10" y="0"/>
                  </a:moveTo>
                  <a:lnTo>
                    <a:pt x="10" y="0"/>
                  </a:lnTo>
                  <a:lnTo>
                    <a:pt x="12" y="2"/>
                  </a:lnTo>
                  <a:lnTo>
                    <a:pt x="10" y="4"/>
                  </a:lnTo>
                  <a:lnTo>
                    <a:pt x="8" y="8"/>
                  </a:lnTo>
                  <a:lnTo>
                    <a:pt x="8" y="10"/>
                  </a:lnTo>
                  <a:lnTo>
                    <a:pt x="10" y="12"/>
                  </a:lnTo>
                  <a:lnTo>
                    <a:pt x="10" y="12"/>
                  </a:lnTo>
                  <a:lnTo>
                    <a:pt x="12" y="14"/>
                  </a:lnTo>
                  <a:lnTo>
                    <a:pt x="12" y="18"/>
                  </a:lnTo>
                  <a:lnTo>
                    <a:pt x="10" y="22"/>
                  </a:lnTo>
                  <a:lnTo>
                    <a:pt x="8" y="26"/>
                  </a:lnTo>
                  <a:lnTo>
                    <a:pt x="6" y="28"/>
                  </a:lnTo>
                  <a:lnTo>
                    <a:pt x="8" y="30"/>
                  </a:lnTo>
                  <a:lnTo>
                    <a:pt x="8" y="30"/>
                  </a:lnTo>
                  <a:lnTo>
                    <a:pt x="12" y="32"/>
                  </a:lnTo>
                  <a:lnTo>
                    <a:pt x="12" y="30"/>
                  </a:lnTo>
                  <a:lnTo>
                    <a:pt x="12" y="28"/>
                  </a:lnTo>
                  <a:lnTo>
                    <a:pt x="16" y="26"/>
                  </a:lnTo>
                  <a:lnTo>
                    <a:pt x="16" y="26"/>
                  </a:lnTo>
                  <a:lnTo>
                    <a:pt x="18" y="26"/>
                  </a:lnTo>
                  <a:lnTo>
                    <a:pt x="16" y="24"/>
                  </a:lnTo>
                  <a:lnTo>
                    <a:pt x="18" y="20"/>
                  </a:lnTo>
                  <a:lnTo>
                    <a:pt x="26" y="18"/>
                  </a:lnTo>
                  <a:lnTo>
                    <a:pt x="26" y="18"/>
                  </a:lnTo>
                  <a:lnTo>
                    <a:pt x="28" y="22"/>
                  </a:lnTo>
                  <a:lnTo>
                    <a:pt x="28" y="26"/>
                  </a:lnTo>
                  <a:lnTo>
                    <a:pt x="26" y="30"/>
                  </a:lnTo>
                  <a:lnTo>
                    <a:pt x="24" y="32"/>
                  </a:lnTo>
                  <a:lnTo>
                    <a:pt x="18" y="34"/>
                  </a:lnTo>
                  <a:lnTo>
                    <a:pt x="18" y="36"/>
                  </a:lnTo>
                  <a:lnTo>
                    <a:pt x="22" y="36"/>
                  </a:lnTo>
                  <a:lnTo>
                    <a:pt x="22" y="36"/>
                  </a:lnTo>
                  <a:lnTo>
                    <a:pt x="28" y="38"/>
                  </a:lnTo>
                  <a:lnTo>
                    <a:pt x="28" y="42"/>
                  </a:lnTo>
                  <a:lnTo>
                    <a:pt x="28" y="46"/>
                  </a:lnTo>
                  <a:lnTo>
                    <a:pt x="30" y="48"/>
                  </a:lnTo>
                  <a:lnTo>
                    <a:pt x="34" y="52"/>
                  </a:lnTo>
                  <a:lnTo>
                    <a:pt x="34" y="52"/>
                  </a:lnTo>
                  <a:lnTo>
                    <a:pt x="18" y="44"/>
                  </a:lnTo>
                  <a:lnTo>
                    <a:pt x="14" y="44"/>
                  </a:lnTo>
                  <a:lnTo>
                    <a:pt x="12" y="46"/>
                  </a:lnTo>
                  <a:lnTo>
                    <a:pt x="12" y="46"/>
                  </a:lnTo>
                  <a:lnTo>
                    <a:pt x="12" y="48"/>
                  </a:lnTo>
                  <a:lnTo>
                    <a:pt x="14" y="50"/>
                  </a:lnTo>
                  <a:lnTo>
                    <a:pt x="14" y="52"/>
                  </a:lnTo>
                  <a:lnTo>
                    <a:pt x="14" y="54"/>
                  </a:lnTo>
                  <a:lnTo>
                    <a:pt x="14" y="54"/>
                  </a:lnTo>
                  <a:lnTo>
                    <a:pt x="14" y="58"/>
                  </a:lnTo>
                  <a:lnTo>
                    <a:pt x="16" y="62"/>
                  </a:lnTo>
                  <a:lnTo>
                    <a:pt x="22" y="76"/>
                  </a:lnTo>
                  <a:lnTo>
                    <a:pt x="22" y="76"/>
                  </a:lnTo>
                  <a:lnTo>
                    <a:pt x="16" y="72"/>
                  </a:lnTo>
                  <a:lnTo>
                    <a:pt x="10" y="68"/>
                  </a:lnTo>
                  <a:lnTo>
                    <a:pt x="10" y="68"/>
                  </a:lnTo>
                  <a:lnTo>
                    <a:pt x="8" y="66"/>
                  </a:lnTo>
                  <a:lnTo>
                    <a:pt x="8" y="64"/>
                  </a:lnTo>
                  <a:lnTo>
                    <a:pt x="8" y="64"/>
                  </a:lnTo>
                  <a:lnTo>
                    <a:pt x="6" y="62"/>
                  </a:lnTo>
                  <a:lnTo>
                    <a:pt x="6" y="62"/>
                  </a:lnTo>
                  <a:lnTo>
                    <a:pt x="4" y="60"/>
                  </a:lnTo>
                  <a:lnTo>
                    <a:pt x="4" y="56"/>
                  </a:lnTo>
                  <a:lnTo>
                    <a:pt x="6" y="50"/>
                  </a:lnTo>
                  <a:lnTo>
                    <a:pt x="6" y="50"/>
                  </a:lnTo>
                  <a:lnTo>
                    <a:pt x="4" y="46"/>
                  </a:lnTo>
                  <a:lnTo>
                    <a:pt x="4" y="44"/>
                  </a:lnTo>
                  <a:lnTo>
                    <a:pt x="2" y="42"/>
                  </a:lnTo>
                  <a:lnTo>
                    <a:pt x="2" y="42"/>
                  </a:lnTo>
                  <a:lnTo>
                    <a:pt x="0" y="40"/>
                  </a:lnTo>
                  <a:lnTo>
                    <a:pt x="0" y="38"/>
                  </a:lnTo>
                  <a:lnTo>
                    <a:pt x="6" y="36"/>
                  </a:lnTo>
                  <a:lnTo>
                    <a:pt x="6" y="36"/>
                  </a:lnTo>
                  <a:lnTo>
                    <a:pt x="2" y="34"/>
                  </a:lnTo>
                  <a:lnTo>
                    <a:pt x="0" y="34"/>
                  </a:lnTo>
                  <a:lnTo>
                    <a:pt x="0" y="30"/>
                  </a:lnTo>
                  <a:lnTo>
                    <a:pt x="0" y="24"/>
                  </a:lnTo>
                  <a:lnTo>
                    <a:pt x="0" y="24"/>
                  </a:lnTo>
                  <a:lnTo>
                    <a:pt x="0" y="12"/>
                  </a:lnTo>
                  <a:lnTo>
                    <a:pt x="6" y="4"/>
                  </a:lnTo>
                  <a:lnTo>
                    <a:pt x="6" y="4"/>
                  </a:lnTo>
                  <a:lnTo>
                    <a:pt x="8" y="0"/>
                  </a:lnTo>
                  <a:lnTo>
                    <a:pt x="10" y="0"/>
                  </a:lnTo>
                  <a:lnTo>
                    <a:pt x="10" y="0"/>
                  </a:lnTo>
                  <a:close/>
                </a:path>
              </a:pathLst>
            </a:custGeom>
            <a:solidFill>
              <a:srgbClr val="B5C3A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37"/>
            <p:cNvSpPr>
              <a:spLocks/>
            </p:cNvSpPr>
            <p:nvPr/>
          </p:nvSpPr>
          <p:spPr bwMode="auto">
            <a:xfrm>
              <a:off x="9204325" y="4465638"/>
              <a:ext cx="44450" cy="31750"/>
            </a:xfrm>
            <a:custGeom>
              <a:avLst/>
              <a:gdLst/>
              <a:ahLst/>
              <a:cxnLst>
                <a:cxn ang="0">
                  <a:pos x="0" y="2"/>
                </a:cxn>
                <a:cxn ang="0">
                  <a:pos x="0" y="2"/>
                </a:cxn>
                <a:cxn ang="0">
                  <a:pos x="2" y="2"/>
                </a:cxn>
                <a:cxn ang="0">
                  <a:pos x="4" y="0"/>
                </a:cxn>
                <a:cxn ang="0">
                  <a:pos x="8" y="0"/>
                </a:cxn>
                <a:cxn ang="0">
                  <a:pos x="8" y="0"/>
                </a:cxn>
                <a:cxn ang="0">
                  <a:pos x="14" y="0"/>
                </a:cxn>
                <a:cxn ang="0">
                  <a:pos x="22" y="2"/>
                </a:cxn>
                <a:cxn ang="0">
                  <a:pos x="26" y="6"/>
                </a:cxn>
                <a:cxn ang="0">
                  <a:pos x="26" y="8"/>
                </a:cxn>
                <a:cxn ang="0">
                  <a:pos x="26" y="10"/>
                </a:cxn>
                <a:cxn ang="0">
                  <a:pos x="26" y="10"/>
                </a:cxn>
                <a:cxn ang="0">
                  <a:pos x="24" y="14"/>
                </a:cxn>
                <a:cxn ang="0">
                  <a:pos x="26" y="14"/>
                </a:cxn>
                <a:cxn ang="0">
                  <a:pos x="28" y="16"/>
                </a:cxn>
                <a:cxn ang="0">
                  <a:pos x="28" y="18"/>
                </a:cxn>
                <a:cxn ang="0">
                  <a:pos x="28" y="18"/>
                </a:cxn>
                <a:cxn ang="0">
                  <a:pos x="18" y="20"/>
                </a:cxn>
                <a:cxn ang="0">
                  <a:pos x="10" y="18"/>
                </a:cxn>
                <a:cxn ang="0">
                  <a:pos x="6" y="16"/>
                </a:cxn>
                <a:cxn ang="0">
                  <a:pos x="6" y="16"/>
                </a:cxn>
                <a:cxn ang="0">
                  <a:pos x="0" y="8"/>
                </a:cxn>
                <a:cxn ang="0">
                  <a:pos x="0" y="6"/>
                </a:cxn>
                <a:cxn ang="0">
                  <a:pos x="0" y="2"/>
                </a:cxn>
                <a:cxn ang="0">
                  <a:pos x="0" y="2"/>
                </a:cxn>
              </a:cxnLst>
              <a:rect l="0" t="0" r="r" b="b"/>
              <a:pathLst>
                <a:path w="28" h="20">
                  <a:moveTo>
                    <a:pt x="0" y="2"/>
                  </a:moveTo>
                  <a:lnTo>
                    <a:pt x="0" y="2"/>
                  </a:lnTo>
                  <a:lnTo>
                    <a:pt x="2" y="2"/>
                  </a:lnTo>
                  <a:lnTo>
                    <a:pt x="4" y="0"/>
                  </a:lnTo>
                  <a:lnTo>
                    <a:pt x="8" y="0"/>
                  </a:lnTo>
                  <a:lnTo>
                    <a:pt x="8" y="0"/>
                  </a:lnTo>
                  <a:lnTo>
                    <a:pt x="14" y="0"/>
                  </a:lnTo>
                  <a:lnTo>
                    <a:pt x="22" y="2"/>
                  </a:lnTo>
                  <a:lnTo>
                    <a:pt x="26" y="6"/>
                  </a:lnTo>
                  <a:lnTo>
                    <a:pt x="26" y="8"/>
                  </a:lnTo>
                  <a:lnTo>
                    <a:pt x="26" y="10"/>
                  </a:lnTo>
                  <a:lnTo>
                    <a:pt x="26" y="10"/>
                  </a:lnTo>
                  <a:lnTo>
                    <a:pt x="24" y="14"/>
                  </a:lnTo>
                  <a:lnTo>
                    <a:pt x="26" y="14"/>
                  </a:lnTo>
                  <a:lnTo>
                    <a:pt x="28" y="16"/>
                  </a:lnTo>
                  <a:lnTo>
                    <a:pt x="28" y="18"/>
                  </a:lnTo>
                  <a:lnTo>
                    <a:pt x="28" y="18"/>
                  </a:lnTo>
                  <a:lnTo>
                    <a:pt x="18" y="20"/>
                  </a:lnTo>
                  <a:lnTo>
                    <a:pt x="10" y="18"/>
                  </a:lnTo>
                  <a:lnTo>
                    <a:pt x="6" y="16"/>
                  </a:lnTo>
                  <a:lnTo>
                    <a:pt x="6" y="16"/>
                  </a:lnTo>
                  <a:lnTo>
                    <a:pt x="0" y="8"/>
                  </a:lnTo>
                  <a:lnTo>
                    <a:pt x="0" y="6"/>
                  </a:lnTo>
                  <a:lnTo>
                    <a:pt x="0" y="2"/>
                  </a:lnTo>
                  <a:lnTo>
                    <a:pt x="0" y="2"/>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38"/>
            <p:cNvSpPr>
              <a:spLocks/>
            </p:cNvSpPr>
            <p:nvPr/>
          </p:nvSpPr>
          <p:spPr bwMode="auto">
            <a:xfrm>
              <a:off x="9328150" y="4411663"/>
              <a:ext cx="22225" cy="12700"/>
            </a:xfrm>
            <a:custGeom>
              <a:avLst/>
              <a:gdLst/>
              <a:ahLst/>
              <a:cxnLst>
                <a:cxn ang="0">
                  <a:pos x="14" y="0"/>
                </a:cxn>
                <a:cxn ang="0">
                  <a:pos x="14" y="0"/>
                </a:cxn>
                <a:cxn ang="0">
                  <a:pos x="14" y="2"/>
                </a:cxn>
                <a:cxn ang="0">
                  <a:pos x="14" y="6"/>
                </a:cxn>
                <a:cxn ang="0">
                  <a:pos x="10" y="8"/>
                </a:cxn>
                <a:cxn ang="0">
                  <a:pos x="4" y="8"/>
                </a:cxn>
                <a:cxn ang="0">
                  <a:pos x="4" y="8"/>
                </a:cxn>
                <a:cxn ang="0">
                  <a:pos x="0" y="4"/>
                </a:cxn>
                <a:cxn ang="0">
                  <a:pos x="0" y="2"/>
                </a:cxn>
                <a:cxn ang="0">
                  <a:pos x="2" y="2"/>
                </a:cxn>
                <a:cxn ang="0">
                  <a:pos x="8" y="0"/>
                </a:cxn>
                <a:cxn ang="0">
                  <a:pos x="14" y="0"/>
                </a:cxn>
                <a:cxn ang="0">
                  <a:pos x="14" y="0"/>
                </a:cxn>
              </a:cxnLst>
              <a:rect l="0" t="0" r="r" b="b"/>
              <a:pathLst>
                <a:path w="14" h="8">
                  <a:moveTo>
                    <a:pt x="14" y="0"/>
                  </a:moveTo>
                  <a:lnTo>
                    <a:pt x="14" y="0"/>
                  </a:lnTo>
                  <a:lnTo>
                    <a:pt x="14" y="2"/>
                  </a:lnTo>
                  <a:lnTo>
                    <a:pt x="14" y="6"/>
                  </a:lnTo>
                  <a:lnTo>
                    <a:pt x="10" y="8"/>
                  </a:lnTo>
                  <a:lnTo>
                    <a:pt x="4" y="8"/>
                  </a:lnTo>
                  <a:lnTo>
                    <a:pt x="4" y="8"/>
                  </a:lnTo>
                  <a:lnTo>
                    <a:pt x="0" y="4"/>
                  </a:lnTo>
                  <a:lnTo>
                    <a:pt x="0" y="2"/>
                  </a:lnTo>
                  <a:lnTo>
                    <a:pt x="2" y="2"/>
                  </a:lnTo>
                  <a:lnTo>
                    <a:pt x="8" y="0"/>
                  </a:lnTo>
                  <a:lnTo>
                    <a:pt x="14" y="0"/>
                  </a:lnTo>
                  <a:lnTo>
                    <a:pt x="14" y="0"/>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39"/>
            <p:cNvSpPr>
              <a:spLocks/>
            </p:cNvSpPr>
            <p:nvPr/>
          </p:nvSpPr>
          <p:spPr bwMode="auto">
            <a:xfrm>
              <a:off x="9271000" y="4452938"/>
              <a:ext cx="104775" cy="44450"/>
            </a:xfrm>
            <a:custGeom>
              <a:avLst/>
              <a:gdLst/>
              <a:ahLst/>
              <a:cxnLst>
                <a:cxn ang="0">
                  <a:pos x="0" y="22"/>
                </a:cxn>
                <a:cxn ang="0">
                  <a:pos x="2" y="14"/>
                </a:cxn>
                <a:cxn ang="0">
                  <a:pos x="6" y="6"/>
                </a:cxn>
                <a:cxn ang="0">
                  <a:pos x="6" y="4"/>
                </a:cxn>
                <a:cxn ang="0">
                  <a:pos x="14" y="0"/>
                </a:cxn>
                <a:cxn ang="0">
                  <a:pos x="26" y="0"/>
                </a:cxn>
                <a:cxn ang="0">
                  <a:pos x="30" y="2"/>
                </a:cxn>
                <a:cxn ang="0">
                  <a:pos x="34" y="0"/>
                </a:cxn>
                <a:cxn ang="0">
                  <a:pos x="34" y="2"/>
                </a:cxn>
                <a:cxn ang="0">
                  <a:pos x="40" y="2"/>
                </a:cxn>
                <a:cxn ang="0">
                  <a:pos x="52" y="2"/>
                </a:cxn>
                <a:cxn ang="0">
                  <a:pos x="56" y="2"/>
                </a:cxn>
                <a:cxn ang="0">
                  <a:pos x="60" y="2"/>
                </a:cxn>
                <a:cxn ang="0">
                  <a:pos x="60" y="4"/>
                </a:cxn>
                <a:cxn ang="0">
                  <a:pos x="64" y="8"/>
                </a:cxn>
                <a:cxn ang="0">
                  <a:pos x="64" y="14"/>
                </a:cxn>
                <a:cxn ang="0">
                  <a:pos x="64" y="16"/>
                </a:cxn>
                <a:cxn ang="0">
                  <a:pos x="66" y="18"/>
                </a:cxn>
                <a:cxn ang="0">
                  <a:pos x="66" y="24"/>
                </a:cxn>
                <a:cxn ang="0">
                  <a:pos x="62" y="28"/>
                </a:cxn>
                <a:cxn ang="0">
                  <a:pos x="56" y="24"/>
                </a:cxn>
                <a:cxn ang="0">
                  <a:pos x="48" y="20"/>
                </a:cxn>
                <a:cxn ang="0">
                  <a:pos x="46" y="14"/>
                </a:cxn>
                <a:cxn ang="0">
                  <a:pos x="38" y="14"/>
                </a:cxn>
                <a:cxn ang="0">
                  <a:pos x="34" y="16"/>
                </a:cxn>
                <a:cxn ang="0">
                  <a:pos x="28" y="16"/>
                </a:cxn>
                <a:cxn ang="0">
                  <a:pos x="22" y="18"/>
                </a:cxn>
                <a:cxn ang="0">
                  <a:pos x="20" y="16"/>
                </a:cxn>
                <a:cxn ang="0">
                  <a:pos x="16" y="16"/>
                </a:cxn>
                <a:cxn ang="0">
                  <a:pos x="12" y="20"/>
                </a:cxn>
                <a:cxn ang="0">
                  <a:pos x="8" y="18"/>
                </a:cxn>
                <a:cxn ang="0">
                  <a:pos x="8" y="16"/>
                </a:cxn>
                <a:cxn ang="0">
                  <a:pos x="6" y="16"/>
                </a:cxn>
                <a:cxn ang="0">
                  <a:pos x="0" y="22"/>
                </a:cxn>
              </a:cxnLst>
              <a:rect l="0" t="0" r="r" b="b"/>
              <a:pathLst>
                <a:path w="66" h="28">
                  <a:moveTo>
                    <a:pt x="0" y="22"/>
                  </a:moveTo>
                  <a:lnTo>
                    <a:pt x="0" y="22"/>
                  </a:lnTo>
                  <a:lnTo>
                    <a:pt x="0" y="16"/>
                  </a:lnTo>
                  <a:lnTo>
                    <a:pt x="2" y="14"/>
                  </a:lnTo>
                  <a:lnTo>
                    <a:pt x="6" y="12"/>
                  </a:lnTo>
                  <a:lnTo>
                    <a:pt x="6" y="6"/>
                  </a:lnTo>
                  <a:lnTo>
                    <a:pt x="6" y="6"/>
                  </a:lnTo>
                  <a:lnTo>
                    <a:pt x="6" y="4"/>
                  </a:lnTo>
                  <a:lnTo>
                    <a:pt x="8" y="2"/>
                  </a:lnTo>
                  <a:lnTo>
                    <a:pt x="14" y="0"/>
                  </a:lnTo>
                  <a:lnTo>
                    <a:pt x="20" y="0"/>
                  </a:lnTo>
                  <a:lnTo>
                    <a:pt x="26" y="0"/>
                  </a:lnTo>
                  <a:lnTo>
                    <a:pt x="26" y="0"/>
                  </a:lnTo>
                  <a:lnTo>
                    <a:pt x="30" y="2"/>
                  </a:lnTo>
                  <a:lnTo>
                    <a:pt x="32" y="0"/>
                  </a:lnTo>
                  <a:lnTo>
                    <a:pt x="34" y="0"/>
                  </a:lnTo>
                  <a:lnTo>
                    <a:pt x="34" y="2"/>
                  </a:lnTo>
                  <a:lnTo>
                    <a:pt x="34" y="2"/>
                  </a:lnTo>
                  <a:lnTo>
                    <a:pt x="36" y="4"/>
                  </a:lnTo>
                  <a:lnTo>
                    <a:pt x="40" y="2"/>
                  </a:lnTo>
                  <a:lnTo>
                    <a:pt x="44" y="2"/>
                  </a:lnTo>
                  <a:lnTo>
                    <a:pt x="52" y="2"/>
                  </a:lnTo>
                  <a:lnTo>
                    <a:pt x="52" y="2"/>
                  </a:lnTo>
                  <a:lnTo>
                    <a:pt x="56" y="2"/>
                  </a:lnTo>
                  <a:lnTo>
                    <a:pt x="58" y="2"/>
                  </a:lnTo>
                  <a:lnTo>
                    <a:pt x="60" y="2"/>
                  </a:lnTo>
                  <a:lnTo>
                    <a:pt x="60" y="4"/>
                  </a:lnTo>
                  <a:lnTo>
                    <a:pt x="60" y="4"/>
                  </a:lnTo>
                  <a:lnTo>
                    <a:pt x="62" y="8"/>
                  </a:lnTo>
                  <a:lnTo>
                    <a:pt x="64" y="8"/>
                  </a:lnTo>
                  <a:lnTo>
                    <a:pt x="64" y="10"/>
                  </a:lnTo>
                  <a:lnTo>
                    <a:pt x="64" y="14"/>
                  </a:lnTo>
                  <a:lnTo>
                    <a:pt x="64" y="14"/>
                  </a:lnTo>
                  <a:lnTo>
                    <a:pt x="64" y="16"/>
                  </a:lnTo>
                  <a:lnTo>
                    <a:pt x="64" y="16"/>
                  </a:lnTo>
                  <a:lnTo>
                    <a:pt x="66" y="18"/>
                  </a:lnTo>
                  <a:lnTo>
                    <a:pt x="66" y="24"/>
                  </a:lnTo>
                  <a:lnTo>
                    <a:pt x="66" y="24"/>
                  </a:lnTo>
                  <a:lnTo>
                    <a:pt x="64" y="26"/>
                  </a:lnTo>
                  <a:lnTo>
                    <a:pt x="62" y="28"/>
                  </a:lnTo>
                  <a:lnTo>
                    <a:pt x="56" y="24"/>
                  </a:lnTo>
                  <a:lnTo>
                    <a:pt x="56" y="24"/>
                  </a:lnTo>
                  <a:lnTo>
                    <a:pt x="52" y="22"/>
                  </a:lnTo>
                  <a:lnTo>
                    <a:pt x="48" y="20"/>
                  </a:lnTo>
                  <a:lnTo>
                    <a:pt x="46" y="14"/>
                  </a:lnTo>
                  <a:lnTo>
                    <a:pt x="46" y="14"/>
                  </a:lnTo>
                  <a:lnTo>
                    <a:pt x="40" y="14"/>
                  </a:lnTo>
                  <a:lnTo>
                    <a:pt x="38" y="14"/>
                  </a:lnTo>
                  <a:lnTo>
                    <a:pt x="38" y="16"/>
                  </a:lnTo>
                  <a:lnTo>
                    <a:pt x="34" y="16"/>
                  </a:lnTo>
                  <a:lnTo>
                    <a:pt x="34" y="16"/>
                  </a:lnTo>
                  <a:lnTo>
                    <a:pt x="28" y="16"/>
                  </a:lnTo>
                  <a:lnTo>
                    <a:pt x="26" y="18"/>
                  </a:lnTo>
                  <a:lnTo>
                    <a:pt x="22" y="18"/>
                  </a:lnTo>
                  <a:lnTo>
                    <a:pt x="20" y="16"/>
                  </a:lnTo>
                  <a:lnTo>
                    <a:pt x="20" y="16"/>
                  </a:lnTo>
                  <a:lnTo>
                    <a:pt x="18" y="14"/>
                  </a:lnTo>
                  <a:lnTo>
                    <a:pt x="16" y="16"/>
                  </a:lnTo>
                  <a:lnTo>
                    <a:pt x="14" y="18"/>
                  </a:lnTo>
                  <a:lnTo>
                    <a:pt x="12" y="20"/>
                  </a:lnTo>
                  <a:lnTo>
                    <a:pt x="12" y="20"/>
                  </a:lnTo>
                  <a:lnTo>
                    <a:pt x="8" y="18"/>
                  </a:lnTo>
                  <a:lnTo>
                    <a:pt x="8" y="16"/>
                  </a:lnTo>
                  <a:lnTo>
                    <a:pt x="8" y="16"/>
                  </a:lnTo>
                  <a:lnTo>
                    <a:pt x="6" y="16"/>
                  </a:lnTo>
                  <a:lnTo>
                    <a:pt x="6" y="16"/>
                  </a:lnTo>
                  <a:lnTo>
                    <a:pt x="2" y="18"/>
                  </a:lnTo>
                  <a:lnTo>
                    <a:pt x="0" y="22"/>
                  </a:lnTo>
                  <a:lnTo>
                    <a:pt x="0" y="22"/>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40"/>
            <p:cNvSpPr>
              <a:spLocks/>
            </p:cNvSpPr>
            <p:nvPr/>
          </p:nvSpPr>
          <p:spPr bwMode="auto">
            <a:xfrm>
              <a:off x="8172450" y="4110038"/>
              <a:ext cx="374650" cy="460375"/>
            </a:xfrm>
            <a:custGeom>
              <a:avLst/>
              <a:gdLst/>
              <a:ahLst/>
              <a:cxnLst>
                <a:cxn ang="0">
                  <a:pos x="18" y="4"/>
                </a:cxn>
                <a:cxn ang="0">
                  <a:pos x="42" y="8"/>
                </a:cxn>
                <a:cxn ang="0">
                  <a:pos x="54" y="10"/>
                </a:cxn>
                <a:cxn ang="0">
                  <a:pos x="66" y="26"/>
                </a:cxn>
                <a:cxn ang="0">
                  <a:pos x="68" y="36"/>
                </a:cxn>
                <a:cxn ang="0">
                  <a:pos x="82" y="46"/>
                </a:cxn>
                <a:cxn ang="0">
                  <a:pos x="106" y="66"/>
                </a:cxn>
                <a:cxn ang="0">
                  <a:pos x="112" y="72"/>
                </a:cxn>
                <a:cxn ang="0">
                  <a:pos x="122" y="86"/>
                </a:cxn>
                <a:cxn ang="0">
                  <a:pos x="126" y="84"/>
                </a:cxn>
                <a:cxn ang="0">
                  <a:pos x="134" y="90"/>
                </a:cxn>
                <a:cxn ang="0">
                  <a:pos x="144" y="96"/>
                </a:cxn>
                <a:cxn ang="0">
                  <a:pos x="164" y="122"/>
                </a:cxn>
                <a:cxn ang="0">
                  <a:pos x="174" y="132"/>
                </a:cxn>
                <a:cxn ang="0">
                  <a:pos x="176" y="134"/>
                </a:cxn>
                <a:cxn ang="0">
                  <a:pos x="190" y="138"/>
                </a:cxn>
                <a:cxn ang="0">
                  <a:pos x="182" y="146"/>
                </a:cxn>
                <a:cxn ang="0">
                  <a:pos x="180" y="156"/>
                </a:cxn>
                <a:cxn ang="0">
                  <a:pos x="184" y="166"/>
                </a:cxn>
                <a:cxn ang="0">
                  <a:pos x="200" y="170"/>
                </a:cxn>
                <a:cxn ang="0">
                  <a:pos x="202" y="188"/>
                </a:cxn>
                <a:cxn ang="0">
                  <a:pos x="212" y="190"/>
                </a:cxn>
                <a:cxn ang="0">
                  <a:pos x="212" y="202"/>
                </a:cxn>
                <a:cxn ang="0">
                  <a:pos x="228" y="208"/>
                </a:cxn>
                <a:cxn ang="0">
                  <a:pos x="234" y="214"/>
                </a:cxn>
                <a:cxn ang="0">
                  <a:pos x="236" y="218"/>
                </a:cxn>
                <a:cxn ang="0">
                  <a:pos x="230" y="230"/>
                </a:cxn>
                <a:cxn ang="0">
                  <a:pos x="228" y="250"/>
                </a:cxn>
                <a:cxn ang="0">
                  <a:pos x="230" y="286"/>
                </a:cxn>
                <a:cxn ang="0">
                  <a:pos x="220" y="282"/>
                </a:cxn>
                <a:cxn ang="0">
                  <a:pos x="212" y="286"/>
                </a:cxn>
                <a:cxn ang="0">
                  <a:pos x="202" y="282"/>
                </a:cxn>
                <a:cxn ang="0">
                  <a:pos x="202" y="286"/>
                </a:cxn>
                <a:cxn ang="0">
                  <a:pos x="200" y="286"/>
                </a:cxn>
                <a:cxn ang="0">
                  <a:pos x="190" y="272"/>
                </a:cxn>
                <a:cxn ang="0">
                  <a:pos x="176" y="264"/>
                </a:cxn>
                <a:cxn ang="0">
                  <a:pos x="156" y="240"/>
                </a:cxn>
                <a:cxn ang="0">
                  <a:pos x="142" y="220"/>
                </a:cxn>
                <a:cxn ang="0">
                  <a:pos x="124" y="196"/>
                </a:cxn>
                <a:cxn ang="0">
                  <a:pos x="120" y="182"/>
                </a:cxn>
                <a:cxn ang="0">
                  <a:pos x="102" y="144"/>
                </a:cxn>
                <a:cxn ang="0">
                  <a:pos x="88" y="136"/>
                </a:cxn>
                <a:cxn ang="0">
                  <a:pos x="86" y="122"/>
                </a:cxn>
                <a:cxn ang="0">
                  <a:pos x="82" y="104"/>
                </a:cxn>
                <a:cxn ang="0">
                  <a:pos x="60" y="84"/>
                </a:cxn>
                <a:cxn ang="0">
                  <a:pos x="58" y="76"/>
                </a:cxn>
                <a:cxn ang="0">
                  <a:pos x="50" y="62"/>
                </a:cxn>
                <a:cxn ang="0">
                  <a:pos x="38" y="50"/>
                </a:cxn>
                <a:cxn ang="0">
                  <a:pos x="26" y="40"/>
                </a:cxn>
                <a:cxn ang="0">
                  <a:pos x="12" y="24"/>
                </a:cxn>
                <a:cxn ang="0">
                  <a:pos x="0" y="8"/>
                </a:cxn>
              </a:cxnLst>
              <a:rect l="0" t="0" r="r" b="b"/>
              <a:pathLst>
                <a:path w="236" h="290">
                  <a:moveTo>
                    <a:pt x="4" y="2"/>
                  </a:moveTo>
                  <a:lnTo>
                    <a:pt x="4" y="2"/>
                  </a:lnTo>
                  <a:lnTo>
                    <a:pt x="8" y="0"/>
                  </a:lnTo>
                  <a:lnTo>
                    <a:pt x="10" y="0"/>
                  </a:lnTo>
                  <a:lnTo>
                    <a:pt x="18" y="4"/>
                  </a:lnTo>
                  <a:lnTo>
                    <a:pt x="26" y="8"/>
                  </a:lnTo>
                  <a:lnTo>
                    <a:pt x="32" y="10"/>
                  </a:lnTo>
                  <a:lnTo>
                    <a:pt x="36" y="10"/>
                  </a:lnTo>
                  <a:lnTo>
                    <a:pt x="36" y="10"/>
                  </a:lnTo>
                  <a:lnTo>
                    <a:pt x="42" y="8"/>
                  </a:lnTo>
                  <a:lnTo>
                    <a:pt x="46" y="8"/>
                  </a:lnTo>
                  <a:lnTo>
                    <a:pt x="48" y="8"/>
                  </a:lnTo>
                  <a:lnTo>
                    <a:pt x="52" y="10"/>
                  </a:lnTo>
                  <a:lnTo>
                    <a:pt x="52" y="10"/>
                  </a:lnTo>
                  <a:lnTo>
                    <a:pt x="54" y="10"/>
                  </a:lnTo>
                  <a:lnTo>
                    <a:pt x="56" y="12"/>
                  </a:lnTo>
                  <a:lnTo>
                    <a:pt x="58" y="16"/>
                  </a:lnTo>
                  <a:lnTo>
                    <a:pt x="60" y="22"/>
                  </a:lnTo>
                  <a:lnTo>
                    <a:pt x="62" y="24"/>
                  </a:lnTo>
                  <a:lnTo>
                    <a:pt x="66" y="26"/>
                  </a:lnTo>
                  <a:lnTo>
                    <a:pt x="66" y="26"/>
                  </a:lnTo>
                  <a:lnTo>
                    <a:pt x="68" y="28"/>
                  </a:lnTo>
                  <a:lnTo>
                    <a:pt x="70" y="30"/>
                  </a:lnTo>
                  <a:lnTo>
                    <a:pt x="70" y="34"/>
                  </a:lnTo>
                  <a:lnTo>
                    <a:pt x="68" y="36"/>
                  </a:lnTo>
                  <a:lnTo>
                    <a:pt x="74" y="40"/>
                  </a:lnTo>
                  <a:lnTo>
                    <a:pt x="74" y="40"/>
                  </a:lnTo>
                  <a:lnTo>
                    <a:pt x="80" y="42"/>
                  </a:lnTo>
                  <a:lnTo>
                    <a:pt x="80" y="44"/>
                  </a:lnTo>
                  <a:lnTo>
                    <a:pt x="82" y="46"/>
                  </a:lnTo>
                  <a:lnTo>
                    <a:pt x="88" y="48"/>
                  </a:lnTo>
                  <a:lnTo>
                    <a:pt x="88" y="48"/>
                  </a:lnTo>
                  <a:lnTo>
                    <a:pt x="98" y="54"/>
                  </a:lnTo>
                  <a:lnTo>
                    <a:pt x="104" y="60"/>
                  </a:lnTo>
                  <a:lnTo>
                    <a:pt x="106" y="66"/>
                  </a:lnTo>
                  <a:lnTo>
                    <a:pt x="108" y="70"/>
                  </a:lnTo>
                  <a:lnTo>
                    <a:pt x="108" y="70"/>
                  </a:lnTo>
                  <a:lnTo>
                    <a:pt x="108" y="70"/>
                  </a:lnTo>
                  <a:lnTo>
                    <a:pt x="110" y="70"/>
                  </a:lnTo>
                  <a:lnTo>
                    <a:pt x="112" y="72"/>
                  </a:lnTo>
                  <a:lnTo>
                    <a:pt x="114" y="78"/>
                  </a:lnTo>
                  <a:lnTo>
                    <a:pt x="114" y="78"/>
                  </a:lnTo>
                  <a:lnTo>
                    <a:pt x="116" y="82"/>
                  </a:lnTo>
                  <a:lnTo>
                    <a:pt x="120" y="82"/>
                  </a:lnTo>
                  <a:lnTo>
                    <a:pt x="122" y="86"/>
                  </a:lnTo>
                  <a:lnTo>
                    <a:pt x="128" y="94"/>
                  </a:lnTo>
                  <a:lnTo>
                    <a:pt x="128" y="94"/>
                  </a:lnTo>
                  <a:lnTo>
                    <a:pt x="128" y="90"/>
                  </a:lnTo>
                  <a:lnTo>
                    <a:pt x="126" y="86"/>
                  </a:lnTo>
                  <a:lnTo>
                    <a:pt x="126" y="84"/>
                  </a:lnTo>
                  <a:lnTo>
                    <a:pt x="128" y="84"/>
                  </a:lnTo>
                  <a:lnTo>
                    <a:pt x="128" y="84"/>
                  </a:lnTo>
                  <a:lnTo>
                    <a:pt x="130" y="84"/>
                  </a:lnTo>
                  <a:lnTo>
                    <a:pt x="132" y="86"/>
                  </a:lnTo>
                  <a:lnTo>
                    <a:pt x="134" y="90"/>
                  </a:lnTo>
                  <a:lnTo>
                    <a:pt x="136" y="94"/>
                  </a:lnTo>
                  <a:lnTo>
                    <a:pt x="138" y="96"/>
                  </a:lnTo>
                  <a:lnTo>
                    <a:pt x="140" y="96"/>
                  </a:lnTo>
                  <a:lnTo>
                    <a:pt x="140" y="96"/>
                  </a:lnTo>
                  <a:lnTo>
                    <a:pt x="144" y="96"/>
                  </a:lnTo>
                  <a:lnTo>
                    <a:pt x="146" y="98"/>
                  </a:lnTo>
                  <a:lnTo>
                    <a:pt x="152" y="108"/>
                  </a:lnTo>
                  <a:lnTo>
                    <a:pt x="158" y="118"/>
                  </a:lnTo>
                  <a:lnTo>
                    <a:pt x="160" y="120"/>
                  </a:lnTo>
                  <a:lnTo>
                    <a:pt x="164" y="122"/>
                  </a:lnTo>
                  <a:lnTo>
                    <a:pt x="164" y="122"/>
                  </a:lnTo>
                  <a:lnTo>
                    <a:pt x="168" y="124"/>
                  </a:lnTo>
                  <a:lnTo>
                    <a:pt x="172" y="126"/>
                  </a:lnTo>
                  <a:lnTo>
                    <a:pt x="174" y="130"/>
                  </a:lnTo>
                  <a:lnTo>
                    <a:pt x="174" y="132"/>
                  </a:lnTo>
                  <a:lnTo>
                    <a:pt x="174" y="132"/>
                  </a:lnTo>
                  <a:lnTo>
                    <a:pt x="166" y="136"/>
                  </a:lnTo>
                  <a:lnTo>
                    <a:pt x="160" y="140"/>
                  </a:lnTo>
                  <a:lnTo>
                    <a:pt x="160" y="140"/>
                  </a:lnTo>
                  <a:lnTo>
                    <a:pt x="176" y="134"/>
                  </a:lnTo>
                  <a:lnTo>
                    <a:pt x="176" y="134"/>
                  </a:lnTo>
                  <a:lnTo>
                    <a:pt x="180" y="132"/>
                  </a:lnTo>
                  <a:lnTo>
                    <a:pt x="182" y="132"/>
                  </a:lnTo>
                  <a:lnTo>
                    <a:pt x="186" y="134"/>
                  </a:lnTo>
                  <a:lnTo>
                    <a:pt x="190" y="138"/>
                  </a:lnTo>
                  <a:lnTo>
                    <a:pt x="190" y="138"/>
                  </a:lnTo>
                  <a:lnTo>
                    <a:pt x="192" y="140"/>
                  </a:lnTo>
                  <a:lnTo>
                    <a:pt x="190" y="142"/>
                  </a:lnTo>
                  <a:lnTo>
                    <a:pt x="182" y="146"/>
                  </a:lnTo>
                  <a:lnTo>
                    <a:pt x="182" y="146"/>
                  </a:lnTo>
                  <a:lnTo>
                    <a:pt x="176" y="150"/>
                  </a:lnTo>
                  <a:lnTo>
                    <a:pt x="174" y="150"/>
                  </a:lnTo>
                  <a:lnTo>
                    <a:pt x="176" y="152"/>
                  </a:lnTo>
                  <a:lnTo>
                    <a:pt x="180" y="154"/>
                  </a:lnTo>
                  <a:lnTo>
                    <a:pt x="180" y="156"/>
                  </a:lnTo>
                  <a:lnTo>
                    <a:pt x="180" y="158"/>
                  </a:lnTo>
                  <a:lnTo>
                    <a:pt x="180" y="158"/>
                  </a:lnTo>
                  <a:lnTo>
                    <a:pt x="180" y="162"/>
                  </a:lnTo>
                  <a:lnTo>
                    <a:pt x="180" y="164"/>
                  </a:lnTo>
                  <a:lnTo>
                    <a:pt x="184" y="166"/>
                  </a:lnTo>
                  <a:lnTo>
                    <a:pt x="188" y="170"/>
                  </a:lnTo>
                  <a:lnTo>
                    <a:pt x="188" y="170"/>
                  </a:lnTo>
                  <a:lnTo>
                    <a:pt x="190" y="170"/>
                  </a:lnTo>
                  <a:lnTo>
                    <a:pt x="196" y="170"/>
                  </a:lnTo>
                  <a:lnTo>
                    <a:pt x="200" y="170"/>
                  </a:lnTo>
                  <a:lnTo>
                    <a:pt x="202" y="170"/>
                  </a:lnTo>
                  <a:lnTo>
                    <a:pt x="202" y="170"/>
                  </a:lnTo>
                  <a:lnTo>
                    <a:pt x="204" y="176"/>
                  </a:lnTo>
                  <a:lnTo>
                    <a:pt x="202" y="182"/>
                  </a:lnTo>
                  <a:lnTo>
                    <a:pt x="202" y="188"/>
                  </a:lnTo>
                  <a:lnTo>
                    <a:pt x="204" y="190"/>
                  </a:lnTo>
                  <a:lnTo>
                    <a:pt x="208" y="190"/>
                  </a:lnTo>
                  <a:lnTo>
                    <a:pt x="208" y="190"/>
                  </a:lnTo>
                  <a:lnTo>
                    <a:pt x="210" y="190"/>
                  </a:lnTo>
                  <a:lnTo>
                    <a:pt x="212" y="190"/>
                  </a:lnTo>
                  <a:lnTo>
                    <a:pt x="212" y="194"/>
                  </a:lnTo>
                  <a:lnTo>
                    <a:pt x="210" y="202"/>
                  </a:lnTo>
                  <a:lnTo>
                    <a:pt x="210" y="208"/>
                  </a:lnTo>
                  <a:lnTo>
                    <a:pt x="210" y="208"/>
                  </a:lnTo>
                  <a:lnTo>
                    <a:pt x="212" y="202"/>
                  </a:lnTo>
                  <a:lnTo>
                    <a:pt x="212" y="200"/>
                  </a:lnTo>
                  <a:lnTo>
                    <a:pt x="220" y="202"/>
                  </a:lnTo>
                  <a:lnTo>
                    <a:pt x="220" y="202"/>
                  </a:lnTo>
                  <a:lnTo>
                    <a:pt x="226" y="204"/>
                  </a:lnTo>
                  <a:lnTo>
                    <a:pt x="228" y="208"/>
                  </a:lnTo>
                  <a:lnTo>
                    <a:pt x="228" y="210"/>
                  </a:lnTo>
                  <a:lnTo>
                    <a:pt x="230" y="210"/>
                  </a:lnTo>
                  <a:lnTo>
                    <a:pt x="230" y="210"/>
                  </a:lnTo>
                  <a:lnTo>
                    <a:pt x="232" y="212"/>
                  </a:lnTo>
                  <a:lnTo>
                    <a:pt x="234" y="214"/>
                  </a:lnTo>
                  <a:lnTo>
                    <a:pt x="232" y="214"/>
                  </a:lnTo>
                  <a:lnTo>
                    <a:pt x="234" y="216"/>
                  </a:lnTo>
                  <a:lnTo>
                    <a:pt x="234" y="216"/>
                  </a:lnTo>
                  <a:lnTo>
                    <a:pt x="236" y="216"/>
                  </a:lnTo>
                  <a:lnTo>
                    <a:pt x="236" y="218"/>
                  </a:lnTo>
                  <a:lnTo>
                    <a:pt x="232" y="220"/>
                  </a:lnTo>
                  <a:lnTo>
                    <a:pt x="230" y="224"/>
                  </a:lnTo>
                  <a:lnTo>
                    <a:pt x="230" y="226"/>
                  </a:lnTo>
                  <a:lnTo>
                    <a:pt x="230" y="230"/>
                  </a:lnTo>
                  <a:lnTo>
                    <a:pt x="230" y="230"/>
                  </a:lnTo>
                  <a:lnTo>
                    <a:pt x="232" y="232"/>
                  </a:lnTo>
                  <a:lnTo>
                    <a:pt x="232" y="234"/>
                  </a:lnTo>
                  <a:lnTo>
                    <a:pt x="230" y="240"/>
                  </a:lnTo>
                  <a:lnTo>
                    <a:pt x="228" y="248"/>
                  </a:lnTo>
                  <a:lnTo>
                    <a:pt x="228" y="250"/>
                  </a:lnTo>
                  <a:lnTo>
                    <a:pt x="230" y="254"/>
                  </a:lnTo>
                  <a:lnTo>
                    <a:pt x="230" y="254"/>
                  </a:lnTo>
                  <a:lnTo>
                    <a:pt x="228" y="266"/>
                  </a:lnTo>
                  <a:lnTo>
                    <a:pt x="230" y="286"/>
                  </a:lnTo>
                  <a:lnTo>
                    <a:pt x="230" y="286"/>
                  </a:lnTo>
                  <a:lnTo>
                    <a:pt x="230" y="288"/>
                  </a:lnTo>
                  <a:lnTo>
                    <a:pt x="228" y="290"/>
                  </a:lnTo>
                  <a:lnTo>
                    <a:pt x="224" y="286"/>
                  </a:lnTo>
                  <a:lnTo>
                    <a:pt x="222" y="282"/>
                  </a:lnTo>
                  <a:lnTo>
                    <a:pt x="220" y="282"/>
                  </a:lnTo>
                  <a:lnTo>
                    <a:pt x="220" y="284"/>
                  </a:lnTo>
                  <a:lnTo>
                    <a:pt x="220" y="284"/>
                  </a:lnTo>
                  <a:lnTo>
                    <a:pt x="220" y="288"/>
                  </a:lnTo>
                  <a:lnTo>
                    <a:pt x="216" y="288"/>
                  </a:lnTo>
                  <a:lnTo>
                    <a:pt x="212" y="286"/>
                  </a:lnTo>
                  <a:lnTo>
                    <a:pt x="208" y="284"/>
                  </a:lnTo>
                  <a:lnTo>
                    <a:pt x="208" y="284"/>
                  </a:lnTo>
                  <a:lnTo>
                    <a:pt x="206" y="284"/>
                  </a:lnTo>
                  <a:lnTo>
                    <a:pt x="204" y="284"/>
                  </a:lnTo>
                  <a:lnTo>
                    <a:pt x="202" y="282"/>
                  </a:lnTo>
                  <a:lnTo>
                    <a:pt x="200" y="282"/>
                  </a:lnTo>
                  <a:lnTo>
                    <a:pt x="200" y="282"/>
                  </a:lnTo>
                  <a:lnTo>
                    <a:pt x="200" y="282"/>
                  </a:lnTo>
                  <a:lnTo>
                    <a:pt x="200" y="282"/>
                  </a:lnTo>
                  <a:lnTo>
                    <a:pt x="202" y="286"/>
                  </a:lnTo>
                  <a:lnTo>
                    <a:pt x="206" y="288"/>
                  </a:lnTo>
                  <a:lnTo>
                    <a:pt x="206" y="288"/>
                  </a:lnTo>
                  <a:lnTo>
                    <a:pt x="204" y="290"/>
                  </a:lnTo>
                  <a:lnTo>
                    <a:pt x="204" y="290"/>
                  </a:lnTo>
                  <a:lnTo>
                    <a:pt x="200" y="286"/>
                  </a:lnTo>
                  <a:lnTo>
                    <a:pt x="198" y="282"/>
                  </a:lnTo>
                  <a:lnTo>
                    <a:pt x="196" y="278"/>
                  </a:lnTo>
                  <a:lnTo>
                    <a:pt x="192" y="276"/>
                  </a:lnTo>
                  <a:lnTo>
                    <a:pt x="192" y="276"/>
                  </a:lnTo>
                  <a:lnTo>
                    <a:pt x="190" y="272"/>
                  </a:lnTo>
                  <a:lnTo>
                    <a:pt x="188" y="270"/>
                  </a:lnTo>
                  <a:lnTo>
                    <a:pt x="186" y="266"/>
                  </a:lnTo>
                  <a:lnTo>
                    <a:pt x="182" y="266"/>
                  </a:lnTo>
                  <a:lnTo>
                    <a:pt x="182" y="266"/>
                  </a:lnTo>
                  <a:lnTo>
                    <a:pt x="176" y="264"/>
                  </a:lnTo>
                  <a:lnTo>
                    <a:pt x="172" y="258"/>
                  </a:lnTo>
                  <a:lnTo>
                    <a:pt x="168" y="252"/>
                  </a:lnTo>
                  <a:lnTo>
                    <a:pt x="160" y="246"/>
                  </a:lnTo>
                  <a:lnTo>
                    <a:pt x="160" y="246"/>
                  </a:lnTo>
                  <a:lnTo>
                    <a:pt x="156" y="240"/>
                  </a:lnTo>
                  <a:lnTo>
                    <a:pt x="152" y="236"/>
                  </a:lnTo>
                  <a:lnTo>
                    <a:pt x="150" y="230"/>
                  </a:lnTo>
                  <a:lnTo>
                    <a:pt x="148" y="224"/>
                  </a:lnTo>
                  <a:lnTo>
                    <a:pt x="146" y="222"/>
                  </a:lnTo>
                  <a:lnTo>
                    <a:pt x="142" y="220"/>
                  </a:lnTo>
                  <a:lnTo>
                    <a:pt x="142" y="220"/>
                  </a:lnTo>
                  <a:lnTo>
                    <a:pt x="134" y="216"/>
                  </a:lnTo>
                  <a:lnTo>
                    <a:pt x="132" y="210"/>
                  </a:lnTo>
                  <a:lnTo>
                    <a:pt x="128" y="204"/>
                  </a:lnTo>
                  <a:lnTo>
                    <a:pt x="124" y="196"/>
                  </a:lnTo>
                  <a:lnTo>
                    <a:pt x="124" y="196"/>
                  </a:lnTo>
                  <a:lnTo>
                    <a:pt x="122" y="194"/>
                  </a:lnTo>
                  <a:lnTo>
                    <a:pt x="122" y="192"/>
                  </a:lnTo>
                  <a:lnTo>
                    <a:pt x="124" y="190"/>
                  </a:lnTo>
                  <a:lnTo>
                    <a:pt x="120" y="182"/>
                  </a:lnTo>
                  <a:lnTo>
                    <a:pt x="120" y="182"/>
                  </a:lnTo>
                  <a:lnTo>
                    <a:pt x="108" y="164"/>
                  </a:lnTo>
                  <a:lnTo>
                    <a:pt x="104" y="150"/>
                  </a:lnTo>
                  <a:lnTo>
                    <a:pt x="102" y="144"/>
                  </a:lnTo>
                  <a:lnTo>
                    <a:pt x="102" y="144"/>
                  </a:lnTo>
                  <a:lnTo>
                    <a:pt x="102" y="142"/>
                  </a:lnTo>
                  <a:lnTo>
                    <a:pt x="100" y="140"/>
                  </a:lnTo>
                  <a:lnTo>
                    <a:pt x="94" y="138"/>
                  </a:lnTo>
                  <a:lnTo>
                    <a:pt x="90" y="136"/>
                  </a:lnTo>
                  <a:lnTo>
                    <a:pt x="88" y="136"/>
                  </a:lnTo>
                  <a:lnTo>
                    <a:pt x="88" y="132"/>
                  </a:lnTo>
                  <a:lnTo>
                    <a:pt x="88" y="132"/>
                  </a:lnTo>
                  <a:lnTo>
                    <a:pt x="88" y="128"/>
                  </a:lnTo>
                  <a:lnTo>
                    <a:pt x="86" y="126"/>
                  </a:lnTo>
                  <a:lnTo>
                    <a:pt x="86" y="122"/>
                  </a:lnTo>
                  <a:lnTo>
                    <a:pt x="86" y="118"/>
                  </a:lnTo>
                  <a:lnTo>
                    <a:pt x="86" y="118"/>
                  </a:lnTo>
                  <a:lnTo>
                    <a:pt x="86" y="114"/>
                  </a:lnTo>
                  <a:lnTo>
                    <a:pt x="84" y="110"/>
                  </a:lnTo>
                  <a:lnTo>
                    <a:pt x="82" y="104"/>
                  </a:lnTo>
                  <a:lnTo>
                    <a:pt x="84" y="100"/>
                  </a:lnTo>
                  <a:lnTo>
                    <a:pt x="84" y="100"/>
                  </a:lnTo>
                  <a:lnTo>
                    <a:pt x="70" y="88"/>
                  </a:lnTo>
                  <a:lnTo>
                    <a:pt x="64" y="86"/>
                  </a:lnTo>
                  <a:lnTo>
                    <a:pt x="60" y="84"/>
                  </a:lnTo>
                  <a:lnTo>
                    <a:pt x="60" y="84"/>
                  </a:lnTo>
                  <a:lnTo>
                    <a:pt x="58" y="86"/>
                  </a:lnTo>
                  <a:lnTo>
                    <a:pt x="56" y="84"/>
                  </a:lnTo>
                  <a:lnTo>
                    <a:pt x="58" y="76"/>
                  </a:lnTo>
                  <a:lnTo>
                    <a:pt x="58" y="76"/>
                  </a:lnTo>
                  <a:lnTo>
                    <a:pt x="56" y="72"/>
                  </a:lnTo>
                  <a:lnTo>
                    <a:pt x="54" y="68"/>
                  </a:lnTo>
                  <a:lnTo>
                    <a:pt x="52" y="66"/>
                  </a:lnTo>
                  <a:lnTo>
                    <a:pt x="50" y="62"/>
                  </a:lnTo>
                  <a:lnTo>
                    <a:pt x="50" y="62"/>
                  </a:lnTo>
                  <a:lnTo>
                    <a:pt x="48" y="58"/>
                  </a:lnTo>
                  <a:lnTo>
                    <a:pt x="46" y="56"/>
                  </a:lnTo>
                  <a:lnTo>
                    <a:pt x="42" y="54"/>
                  </a:lnTo>
                  <a:lnTo>
                    <a:pt x="38" y="50"/>
                  </a:lnTo>
                  <a:lnTo>
                    <a:pt x="38" y="50"/>
                  </a:lnTo>
                  <a:lnTo>
                    <a:pt x="36" y="46"/>
                  </a:lnTo>
                  <a:lnTo>
                    <a:pt x="34" y="46"/>
                  </a:lnTo>
                  <a:lnTo>
                    <a:pt x="30" y="46"/>
                  </a:lnTo>
                  <a:lnTo>
                    <a:pt x="26" y="46"/>
                  </a:lnTo>
                  <a:lnTo>
                    <a:pt x="26" y="40"/>
                  </a:lnTo>
                  <a:lnTo>
                    <a:pt x="26" y="40"/>
                  </a:lnTo>
                  <a:lnTo>
                    <a:pt x="24" y="36"/>
                  </a:lnTo>
                  <a:lnTo>
                    <a:pt x="22" y="34"/>
                  </a:lnTo>
                  <a:lnTo>
                    <a:pt x="18" y="28"/>
                  </a:lnTo>
                  <a:lnTo>
                    <a:pt x="12" y="24"/>
                  </a:lnTo>
                  <a:lnTo>
                    <a:pt x="8" y="18"/>
                  </a:lnTo>
                  <a:lnTo>
                    <a:pt x="8" y="18"/>
                  </a:lnTo>
                  <a:lnTo>
                    <a:pt x="6" y="12"/>
                  </a:lnTo>
                  <a:lnTo>
                    <a:pt x="2" y="8"/>
                  </a:lnTo>
                  <a:lnTo>
                    <a:pt x="0" y="8"/>
                  </a:lnTo>
                  <a:lnTo>
                    <a:pt x="4" y="2"/>
                  </a:lnTo>
                  <a:lnTo>
                    <a:pt x="4" y="2"/>
                  </a:lnTo>
                  <a:close/>
                </a:path>
              </a:pathLst>
            </a:custGeom>
            <a:solidFill>
              <a:srgbClr val="D7BD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41"/>
            <p:cNvSpPr>
              <a:spLocks/>
            </p:cNvSpPr>
            <p:nvPr/>
          </p:nvSpPr>
          <p:spPr bwMode="auto">
            <a:xfrm>
              <a:off x="6391275" y="4811713"/>
              <a:ext cx="266700" cy="514350"/>
            </a:xfrm>
            <a:custGeom>
              <a:avLst/>
              <a:gdLst/>
              <a:ahLst/>
              <a:cxnLst>
                <a:cxn ang="0">
                  <a:pos x="146" y="2"/>
                </a:cxn>
                <a:cxn ang="0">
                  <a:pos x="150" y="4"/>
                </a:cxn>
                <a:cxn ang="0">
                  <a:pos x="154" y="10"/>
                </a:cxn>
                <a:cxn ang="0">
                  <a:pos x="162" y="46"/>
                </a:cxn>
                <a:cxn ang="0">
                  <a:pos x="166" y="86"/>
                </a:cxn>
                <a:cxn ang="0">
                  <a:pos x="158" y="86"/>
                </a:cxn>
                <a:cxn ang="0">
                  <a:pos x="152" y="84"/>
                </a:cxn>
                <a:cxn ang="0">
                  <a:pos x="152" y="100"/>
                </a:cxn>
                <a:cxn ang="0">
                  <a:pos x="154" y="112"/>
                </a:cxn>
                <a:cxn ang="0">
                  <a:pos x="146" y="126"/>
                </a:cxn>
                <a:cxn ang="0">
                  <a:pos x="136" y="164"/>
                </a:cxn>
                <a:cxn ang="0">
                  <a:pos x="122" y="192"/>
                </a:cxn>
                <a:cxn ang="0">
                  <a:pos x="110" y="232"/>
                </a:cxn>
                <a:cxn ang="0">
                  <a:pos x="94" y="282"/>
                </a:cxn>
                <a:cxn ang="0">
                  <a:pos x="84" y="300"/>
                </a:cxn>
                <a:cxn ang="0">
                  <a:pos x="60" y="318"/>
                </a:cxn>
                <a:cxn ang="0">
                  <a:pos x="44" y="324"/>
                </a:cxn>
                <a:cxn ang="0">
                  <a:pos x="20" y="316"/>
                </a:cxn>
                <a:cxn ang="0">
                  <a:pos x="8" y="294"/>
                </a:cxn>
                <a:cxn ang="0">
                  <a:pos x="6" y="278"/>
                </a:cxn>
                <a:cxn ang="0">
                  <a:pos x="0" y="258"/>
                </a:cxn>
                <a:cxn ang="0">
                  <a:pos x="2" y="242"/>
                </a:cxn>
                <a:cxn ang="0">
                  <a:pos x="14" y="220"/>
                </a:cxn>
                <a:cxn ang="0">
                  <a:pos x="22" y="210"/>
                </a:cxn>
                <a:cxn ang="0">
                  <a:pos x="28" y="196"/>
                </a:cxn>
                <a:cxn ang="0">
                  <a:pos x="30" y="182"/>
                </a:cxn>
                <a:cxn ang="0">
                  <a:pos x="30" y="158"/>
                </a:cxn>
                <a:cxn ang="0">
                  <a:pos x="30" y="132"/>
                </a:cxn>
                <a:cxn ang="0">
                  <a:pos x="40" y="110"/>
                </a:cxn>
                <a:cxn ang="0">
                  <a:pos x="46" y="100"/>
                </a:cxn>
                <a:cxn ang="0">
                  <a:pos x="54" y="96"/>
                </a:cxn>
                <a:cxn ang="0">
                  <a:pos x="60" y="90"/>
                </a:cxn>
                <a:cxn ang="0">
                  <a:pos x="82" y="92"/>
                </a:cxn>
                <a:cxn ang="0">
                  <a:pos x="86" y="82"/>
                </a:cxn>
                <a:cxn ang="0">
                  <a:pos x="94" y="72"/>
                </a:cxn>
                <a:cxn ang="0">
                  <a:pos x="98" y="74"/>
                </a:cxn>
                <a:cxn ang="0">
                  <a:pos x="104" y="68"/>
                </a:cxn>
                <a:cxn ang="0">
                  <a:pos x="110" y="54"/>
                </a:cxn>
                <a:cxn ang="0">
                  <a:pos x="114" y="52"/>
                </a:cxn>
                <a:cxn ang="0">
                  <a:pos x="112" y="42"/>
                </a:cxn>
                <a:cxn ang="0">
                  <a:pos x="114" y="38"/>
                </a:cxn>
                <a:cxn ang="0">
                  <a:pos x="120" y="40"/>
                </a:cxn>
                <a:cxn ang="0">
                  <a:pos x="124" y="38"/>
                </a:cxn>
                <a:cxn ang="0">
                  <a:pos x="136" y="20"/>
                </a:cxn>
                <a:cxn ang="0">
                  <a:pos x="134" y="12"/>
                </a:cxn>
                <a:cxn ang="0">
                  <a:pos x="140" y="6"/>
                </a:cxn>
              </a:cxnLst>
              <a:rect l="0" t="0" r="r" b="b"/>
              <a:pathLst>
                <a:path w="168" h="324">
                  <a:moveTo>
                    <a:pt x="140" y="6"/>
                  </a:moveTo>
                  <a:lnTo>
                    <a:pt x="140" y="6"/>
                  </a:lnTo>
                  <a:lnTo>
                    <a:pt x="146" y="2"/>
                  </a:lnTo>
                  <a:lnTo>
                    <a:pt x="148" y="0"/>
                  </a:lnTo>
                  <a:lnTo>
                    <a:pt x="150" y="2"/>
                  </a:lnTo>
                  <a:lnTo>
                    <a:pt x="150" y="4"/>
                  </a:lnTo>
                  <a:lnTo>
                    <a:pt x="150" y="8"/>
                  </a:lnTo>
                  <a:lnTo>
                    <a:pt x="152" y="10"/>
                  </a:lnTo>
                  <a:lnTo>
                    <a:pt x="154" y="10"/>
                  </a:lnTo>
                  <a:lnTo>
                    <a:pt x="154" y="10"/>
                  </a:lnTo>
                  <a:lnTo>
                    <a:pt x="158" y="20"/>
                  </a:lnTo>
                  <a:lnTo>
                    <a:pt x="162" y="46"/>
                  </a:lnTo>
                  <a:lnTo>
                    <a:pt x="166" y="72"/>
                  </a:lnTo>
                  <a:lnTo>
                    <a:pt x="168" y="82"/>
                  </a:lnTo>
                  <a:lnTo>
                    <a:pt x="166" y="86"/>
                  </a:lnTo>
                  <a:lnTo>
                    <a:pt x="166" y="86"/>
                  </a:lnTo>
                  <a:lnTo>
                    <a:pt x="162" y="88"/>
                  </a:lnTo>
                  <a:lnTo>
                    <a:pt x="158" y="86"/>
                  </a:lnTo>
                  <a:lnTo>
                    <a:pt x="156" y="84"/>
                  </a:lnTo>
                  <a:lnTo>
                    <a:pt x="152" y="84"/>
                  </a:lnTo>
                  <a:lnTo>
                    <a:pt x="152" y="84"/>
                  </a:lnTo>
                  <a:lnTo>
                    <a:pt x="152" y="88"/>
                  </a:lnTo>
                  <a:lnTo>
                    <a:pt x="150" y="92"/>
                  </a:lnTo>
                  <a:lnTo>
                    <a:pt x="152" y="100"/>
                  </a:lnTo>
                  <a:lnTo>
                    <a:pt x="156" y="106"/>
                  </a:lnTo>
                  <a:lnTo>
                    <a:pt x="156" y="110"/>
                  </a:lnTo>
                  <a:lnTo>
                    <a:pt x="154" y="112"/>
                  </a:lnTo>
                  <a:lnTo>
                    <a:pt x="154" y="112"/>
                  </a:lnTo>
                  <a:lnTo>
                    <a:pt x="150" y="120"/>
                  </a:lnTo>
                  <a:lnTo>
                    <a:pt x="146" y="126"/>
                  </a:lnTo>
                  <a:lnTo>
                    <a:pt x="142" y="140"/>
                  </a:lnTo>
                  <a:lnTo>
                    <a:pt x="140" y="154"/>
                  </a:lnTo>
                  <a:lnTo>
                    <a:pt x="136" y="164"/>
                  </a:lnTo>
                  <a:lnTo>
                    <a:pt x="132" y="172"/>
                  </a:lnTo>
                  <a:lnTo>
                    <a:pt x="132" y="172"/>
                  </a:lnTo>
                  <a:lnTo>
                    <a:pt x="122" y="192"/>
                  </a:lnTo>
                  <a:lnTo>
                    <a:pt x="116" y="208"/>
                  </a:lnTo>
                  <a:lnTo>
                    <a:pt x="112" y="220"/>
                  </a:lnTo>
                  <a:lnTo>
                    <a:pt x="110" y="232"/>
                  </a:lnTo>
                  <a:lnTo>
                    <a:pt x="106" y="254"/>
                  </a:lnTo>
                  <a:lnTo>
                    <a:pt x="102" y="266"/>
                  </a:lnTo>
                  <a:lnTo>
                    <a:pt x="94" y="282"/>
                  </a:lnTo>
                  <a:lnTo>
                    <a:pt x="94" y="282"/>
                  </a:lnTo>
                  <a:lnTo>
                    <a:pt x="90" y="294"/>
                  </a:lnTo>
                  <a:lnTo>
                    <a:pt x="84" y="300"/>
                  </a:lnTo>
                  <a:lnTo>
                    <a:pt x="74" y="310"/>
                  </a:lnTo>
                  <a:lnTo>
                    <a:pt x="64" y="316"/>
                  </a:lnTo>
                  <a:lnTo>
                    <a:pt x="60" y="318"/>
                  </a:lnTo>
                  <a:lnTo>
                    <a:pt x="60" y="318"/>
                  </a:lnTo>
                  <a:lnTo>
                    <a:pt x="52" y="322"/>
                  </a:lnTo>
                  <a:lnTo>
                    <a:pt x="44" y="324"/>
                  </a:lnTo>
                  <a:lnTo>
                    <a:pt x="36" y="324"/>
                  </a:lnTo>
                  <a:lnTo>
                    <a:pt x="28" y="322"/>
                  </a:lnTo>
                  <a:lnTo>
                    <a:pt x="20" y="316"/>
                  </a:lnTo>
                  <a:lnTo>
                    <a:pt x="14" y="310"/>
                  </a:lnTo>
                  <a:lnTo>
                    <a:pt x="10" y="302"/>
                  </a:lnTo>
                  <a:lnTo>
                    <a:pt x="8" y="294"/>
                  </a:lnTo>
                  <a:lnTo>
                    <a:pt x="8" y="294"/>
                  </a:lnTo>
                  <a:lnTo>
                    <a:pt x="8" y="286"/>
                  </a:lnTo>
                  <a:lnTo>
                    <a:pt x="6" y="278"/>
                  </a:lnTo>
                  <a:lnTo>
                    <a:pt x="2" y="268"/>
                  </a:lnTo>
                  <a:lnTo>
                    <a:pt x="0" y="264"/>
                  </a:lnTo>
                  <a:lnTo>
                    <a:pt x="0" y="258"/>
                  </a:lnTo>
                  <a:lnTo>
                    <a:pt x="0" y="250"/>
                  </a:lnTo>
                  <a:lnTo>
                    <a:pt x="2" y="242"/>
                  </a:lnTo>
                  <a:lnTo>
                    <a:pt x="2" y="242"/>
                  </a:lnTo>
                  <a:lnTo>
                    <a:pt x="4" y="232"/>
                  </a:lnTo>
                  <a:lnTo>
                    <a:pt x="8" y="226"/>
                  </a:lnTo>
                  <a:lnTo>
                    <a:pt x="14" y="220"/>
                  </a:lnTo>
                  <a:lnTo>
                    <a:pt x="18" y="218"/>
                  </a:lnTo>
                  <a:lnTo>
                    <a:pt x="20" y="214"/>
                  </a:lnTo>
                  <a:lnTo>
                    <a:pt x="22" y="210"/>
                  </a:lnTo>
                  <a:lnTo>
                    <a:pt x="22" y="210"/>
                  </a:lnTo>
                  <a:lnTo>
                    <a:pt x="26" y="200"/>
                  </a:lnTo>
                  <a:lnTo>
                    <a:pt x="28" y="196"/>
                  </a:lnTo>
                  <a:lnTo>
                    <a:pt x="30" y="190"/>
                  </a:lnTo>
                  <a:lnTo>
                    <a:pt x="30" y="182"/>
                  </a:lnTo>
                  <a:lnTo>
                    <a:pt x="30" y="182"/>
                  </a:lnTo>
                  <a:lnTo>
                    <a:pt x="28" y="172"/>
                  </a:lnTo>
                  <a:lnTo>
                    <a:pt x="28" y="164"/>
                  </a:lnTo>
                  <a:lnTo>
                    <a:pt x="30" y="158"/>
                  </a:lnTo>
                  <a:lnTo>
                    <a:pt x="28" y="144"/>
                  </a:lnTo>
                  <a:lnTo>
                    <a:pt x="28" y="144"/>
                  </a:lnTo>
                  <a:lnTo>
                    <a:pt x="30" y="132"/>
                  </a:lnTo>
                  <a:lnTo>
                    <a:pt x="32" y="126"/>
                  </a:lnTo>
                  <a:lnTo>
                    <a:pt x="36" y="118"/>
                  </a:lnTo>
                  <a:lnTo>
                    <a:pt x="40" y="110"/>
                  </a:lnTo>
                  <a:lnTo>
                    <a:pt x="40" y="110"/>
                  </a:lnTo>
                  <a:lnTo>
                    <a:pt x="42" y="102"/>
                  </a:lnTo>
                  <a:lnTo>
                    <a:pt x="46" y="100"/>
                  </a:lnTo>
                  <a:lnTo>
                    <a:pt x="50" y="100"/>
                  </a:lnTo>
                  <a:lnTo>
                    <a:pt x="52" y="100"/>
                  </a:lnTo>
                  <a:lnTo>
                    <a:pt x="54" y="96"/>
                  </a:lnTo>
                  <a:lnTo>
                    <a:pt x="54" y="96"/>
                  </a:lnTo>
                  <a:lnTo>
                    <a:pt x="56" y="92"/>
                  </a:lnTo>
                  <a:lnTo>
                    <a:pt x="60" y="90"/>
                  </a:lnTo>
                  <a:lnTo>
                    <a:pt x="70" y="92"/>
                  </a:lnTo>
                  <a:lnTo>
                    <a:pt x="80" y="92"/>
                  </a:lnTo>
                  <a:lnTo>
                    <a:pt x="82" y="92"/>
                  </a:lnTo>
                  <a:lnTo>
                    <a:pt x="84" y="88"/>
                  </a:lnTo>
                  <a:lnTo>
                    <a:pt x="84" y="88"/>
                  </a:lnTo>
                  <a:lnTo>
                    <a:pt x="86" y="82"/>
                  </a:lnTo>
                  <a:lnTo>
                    <a:pt x="88" y="78"/>
                  </a:lnTo>
                  <a:lnTo>
                    <a:pt x="94" y="72"/>
                  </a:lnTo>
                  <a:lnTo>
                    <a:pt x="94" y="72"/>
                  </a:lnTo>
                  <a:lnTo>
                    <a:pt x="96" y="70"/>
                  </a:lnTo>
                  <a:lnTo>
                    <a:pt x="96" y="74"/>
                  </a:lnTo>
                  <a:lnTo>
                    <a:pt x="98" y="74"/>
                  </a:lnTo>
                  <a:lnTo>
                    <a:pt x="98" y="74"/>
                  </a:lnTo>
                  <a:lnTo>
                    <a:pt x="104" y="68"/>
                  </a:lnTo>
                  <a:lnTo>
                    <a:pt x="104" y="68"/>
                  </a:lnTo>
                  <a:lnTo>
                    <a:pt x="110" y="60"/>
                  </a:lnTo>
                  <a:lnTo>
                    <a:pt x="110" y="54"/>
                  </a:lnTo>
                  <a:lnTo>
                    <a:pt x="110" y="54"/>
                  </a:lnTo>
                  <a:lnTo>
                    <a:pt x="114" y="52"/>
                  </a:lnTo>
                  <a:lnTo>
                    <a:pt x="114" y="52"/>
                  </a:lnTo>
                  <a:lnTo>
                    <a:pt x="114" y="52"/>
                  </a:lnTo>
                  <a:lnTo>
                    <a:pt x="116" y="50"/>
                  </a:lnTo>
                  <a:lnTo>
                    <a:pt x="114" y="46"/>
                  </a:lnTo>
                  <a:lnTo>
                    <a:pt x="112" y="42"/>
                  </a:lnTo>
                  <a:lnTo>
                    <a:pt x="112" y="40"/>
                  </a:lnTo>
                  <a:lnTo>
                    <a:pt x="114" y="38"/>
                  </a:lnTo>
                  <a:lnTo>
                    <a:pt x="114" y="38"/>
                  </a:lnTo>
                  <a:lnTo>
                    <a:pt x="116" y="36"/>
                  </a:lnTo>
                  <a:lnTo>
                    <a:pt x="118" y="36"/>
                  </a:lnTo>
                  <a:lnTo>
                    <a:pt x="120" y="40"/>
                  </a:lnTo>
                  <a:lnTo>
                    <a:pt x="122" y="40"/>
                  </a:lnTo>
                  <a:lnTo>
                    <a:pt x="124" y="38"/>
                  </a:lnTo>
                  <a:lnTo>
                    <a:pt x="124" y="38"/>
                  </a:lnTo>
                  <a:lnTo>
                    <a:pt x="128" y="30"/>
                  </a:lnTo>
                  <a:lnTo>
                    <a:pt x="132" y="26"/>
                  </a:lnTo>
                  <a:lnTo>
                    <a:pt x="136" y="20"/>
                  </a:lnTo>
                  <a:lnTo>
                    <a:pt x="136" y="18"/>
                  </a:lnTo>
                  <a:lnTo>
                    <a:pt x="136" y="18"/>
                  </a:lnTo>
                  <a:lnTo>
                    <a:pt x="134" y="12"/>
                  </a:lnTo>
                  <a:lnTo>
                    <a:pt x="136" y="10"/>
                  </a:lnTo>
                  <a:lnTo>
                    <a:pt x="140" y="6"/>
                  </a:lnTo>
                  <a:lnTo>
                    <a:pt x="140" y="6"/>
                  </a:lnTo>
                  <a:close/>
                </a:path>
              </a:pathLst>
            </a:custGeom>
            <a:solidFill>
              <a:srgbClr val="C4DD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42"/>
            <p:cNvSpPr>
              <a:spLocks/>
            </p:cNvSpPr>
            <p:nvPr/>
          </p:nvSpPr>
          <p:spPr bwMode="auto">
            <a:xfrm>
              <a:off x="8521700" y="4570413"/>
              <a:ext cx="304800" cy="114300"/>
            </a:xfrm>
            <a:custGeom>
              <a:avLst/>
              <a:gdLst/>
              <a:ahLst/>
              <a:cxnLst>
                <a:cxn ang="0">
                  <a:pos x="16" y="0"/>
                </a:cxn>
                <a:cxn ang="0">
                  <a:pos x="20" y="2"/>
                </a:cxn>
                <a:cxn ang="0">
                  <a:pos x="28" y="2"/>
                </a:cxn>
                <a:cxn ang="0">
                  <a:pos x="34" y="4"/>
                </a:cxn>
                <a:cxn ang="0">
                  <a:pos x="42" y="2"/>
                </a:cxn>
                <a:cxn ang="0">
                  <a:pos x="48" y="4"/>
                </a:cxn>
                <a:cxn ang="0">
                  <a:pos x="52" y="6"/>
                </a:cxn>
                <a:cxn ang="0">
                  <a:pos x="56" y="8"/>
                </a:cxn>
                <a:cxn ang="0">
                  <a:pos x="62" y="6"/>
                </a:cxn>
                <a:cxn ang="0">
                  <a:pos x="66" y="14"/>
                </a:cxn>
                <a:cxn ang="0">
                  <a:pos x="66" y="16"/>
                </a:cxn>
                <a:cxn ang="0">
                  <a:pos x="74" y="18"/>
                </a:cxn>
                <a:cxn ang="0">
                  <a:pos x="96" y="18"/>
                </a:cxn>
                <a:cxn ang="0">
                  <a:pos x="102" y="20"/>
                </a:cxn>
                <a:cxn ang="0">
                  <a:pos x="104" y="16"/>
                </a:cxn>
                <a:cxn ang="0">
                  <a:pos x="114" y="8"/>
                </a:cxn>
                <a:cxn ang="0">
                  <a:pos x="118" y="16"/>
                </a:cxn>
                <a:cxn ang="0">
                  <a:pos x="126" y="16"/>
                </a:cxn>
                <a:cxn ang="0">
                  <a:pos x="134" y="20"/>
                </a:cxn>
                <a:cxn ang="0">
                  <a:pos x="142" y="26"/>
                </a:cxn>
                <a:cxn ang="0">
                  <a:pos x="150" y="34"/>
                </a:cxn>
                <a:cxn ang="0">
                  <a:pos x="150" y="36"/>
                </a:cxn>
                <a:cxn ang="0">
                  <a:pos x="154" y="42"/>
                </a:cxn>
                <a:cxn ang="0">
                  <a:pos x="166" y="46"/>
                </a:cxn>
                <a:cxn ang="0">
                  <a:pos x="178" y="44"/>
                </a:cxn>
                <a:cxn ang="0">
                  <a:pos x="190" y="50"/>
                </a:cxn>
                <a:cxn ang="0">
                  <a:pos x="184" y="60"/>
                </a:cxn>
                <a:cxn ang="0">
                  <a:pos x="190" y="70"/>
                </a:cxn>
                <a:cxn ang="0">
                  <a:pos x="192" y="72"/>
                </a:cxn>
                <a:cxn ang="0">
                  <a:pos x="180" y="70"/>
                </a:cxn>
                <a:cxn ang="0">
                  <a:pos x="166" y="66"/>
                </a:cxn>
                <a:cxn ang="0">
                  <a:pos x="142" y="66"/>
                </a:cxn>
                <a:cxn ang="0">
                  <a:pos x="130" y="64"/>
                </a:cxn>
                <a:cxn ang="0">
                  <a:pos x="112" y="56"/>
                </a:cxn>
                <a:cxn ang="0">
                  <a:pos x="90" y="54"/>
                </a:cxn>
                <a:cxn ang="0">
                  <a:pos x="74" y="48"/>
                </a:cxn>
                <a:cxn ang="0">
                  <a:pos x="64" y="48"/>
                </a:cxn>
                <a:cxn ang="0">
                  <a:pos x="52" y="44"/>
                </a:cxn>
                <a:cxn ang="0">
                  <a:pos x="46" y="44"/>
                </a:cxn>
                <a:cxn ang="0">
                  <a:pos x="28" y="38"/>
                </a:cxn>
                <a:cxn ang="0">
                  <a:pos x="18" y="36"/>
                </a:cxn>
                <a:cxn ang="0">
                  <a:pos x="28" y="28"/>
                </a:cxn>
                <a:cxn ang="0">
                  <a:pos x="30" y="26"/>
                </a:cxn>
                <a:cxn ang="0">
                  <a:pos x="22" y="26"/>
                </a:cxn>
                <a:cxn ang="0">
                  <a:pos x="16" y="24"/>
                </a:cxn>
                <a:cxn ang="0">
                  <a:pos x="4" y="22"/>
                </a:cxn>
                <a:cxn ang="0">
                  <a:pos x="2" y="18"/>
                </a:cxn>
                <a:cxn ang="0">
                  <a:pos x="8" y="20"/>
                </a:cxn>
                <a:cxn ang="0">
                  <a:pos x="10" y="18"/>
                </a:cxn>
                <a:cxn ang="0">
                  <a:pos x="12" y="14"/>
                </a:cxn>
                <a:cxn ang="0">
                  <a:pos x="10" y="6"/>
                </a:cxn>
              </a:cxnLst>
              <a:rect l="0" t="0" r="r" b="b"/>
              <a:pathLst>
                <a:path w="192" h="72">
                  <a:moveTo>
                    <a:pt x="12" y="2"/>
                  </a:moveTo>
                  <a:lnTo>
                    <a:pt x="12" y="2"/>
                  </a:lnTo>
                  <a:lnTo>
                    <a:pt x="16" y="0"/>
                  </a:lnTo>
                  <a:lnTo>
                    <a:pt x="16" y="0"/>
                  </a:lnTo>
                  <a:lnTo>
                    <a:pt x="18" y="2"/>
                  </a:lnTo>
                  <a:lnTo>
                    <a:pt x="20" y="2"/>
                  </a:lnTo>
                  <a:lnTo>
                    <a:pt x="20" y="2"/>
                  </a:lnTo>
                  <a:lnTo>
                    <a:pt x="26" y="0"/>
                  </a:lnTo>
                  <a:lnTo>
                    <a:pt x="28" y="2"/>
                  </a:lnTo>
                  <a:lnTo>
                    <a:pt x="32" y="4"/>
                  </a:lnTo>
                  <a:lnTo>
                    <a:pt x="34" y="4"/>
                  </a:lnTo>
                  <a:lnTo>
                    <a:pt x="34" y="4"/>
                  </a:lnTo>
                  <a:lnTo>
                    <a:pt x="36" y="2"/>
                  </a:lnTo>
                  <a:lnTo>
                    <a:pt x="38" y="2"/>
                  </a:lnTo>
                  <a:lnTo>
                    <a:pt x="42" y="2"/>
                  </a:lnTo>
                  <a:lnTo>
                    <a:pt x="42" y="2"/>
                  </a:lnTo>
                  <a:lnTo>
                    <a:pt x="46" y="4"/>
                  </a:lnTo>
                  <a:lnTo>
                    <a:pt x="48" y="4"/>
                  </a:lnTo>
                  <a:lnTo>
                    <a:pt x="50" y="6"/>
                  </a:lnTo>
                  <a:lnTo>
                    <a:pt x="52" y="6"/>
                  </a:lnTo>
                  <a:lnTo>
                    <a:pt x="52" y="6"/>
                  </a:lnTo>
                  <a:lnTo>
                    <a:pt x="54" y="6"/>
                  </a:lnTo>
                  <a:lnTo>
                    <a:pt x="54" y="8"/>
                  </a:lnTo>
                  <a:lnTo>
                    <a:pt x="56" y="8"/>
                  </a:lnTo>
                  <a:lnTo>
                    <a:pt x="58" y="8"/>
                  </a:lnTo>
                  <a:lnTo>
                    <a:pt x="58" y="8"/>
                  </a:lnTo>
                  <a:lnTo>
                    <a:pt x="62" y="6"/>
                  </a:lnTo>
                  <a:lnTo>
                    <a:pt x="66" y="8"/>
                  </a:lnTo>
                  <a:lnTo>
                    <a:pt x="68" y="12"/>
                  </a:lnTo>
                  <a:lnTo>
                    <a:pt x="66" y="14"/>
                  </a:lnTo>
                  <a:lnTo>
                    <a:pt x="66" y="14"/>
                  </a:lnTo>
                  <a:lnTo>
                    <a:pt x="64" y="16"/>
                  </a:lnTo>
                  <a:lnTo>
                    <a:pt x="66" y="16"/>
                  </a:lnTo>
                  <a:lnTo>
                    <a:pt x="68" y="18"/>
                  </a:lnTo>
                  <a:lnTo>
                    <a:pt x="74" y="18"/>
                  </a:lnTo>
                  <a:lnTo>
                    <a:pt x="74" y="18"/>
                  </a:lnTo>
                  <a:lnTo>
                    <a:pt x="88" y="18"/>
                  </a:lnTo>
                  <a:lnTo>
                    <a:pt x="92" y="20"/>
                  </a:lnTo>
                  <a:lnTo>
                    <a:pt x="96" y="18"/>
                  </a:lnTo>
                  <a:lnTo>
                    <a:pt x="96" y="18"/>
                  </a:lnTo>
                  <a:lnTo>
                    <a:pt x="98" y="18"/>
                  </a:lnTo>
                  <a:lnTo>
                    <a:pt x="102" y="20"/>
                  </a:lnTo>
                  <a:lnTo>
                    <a:pt x="104" y="18"/>
                  </a:lnTo>
                  <a:lnTo>
                    <a:pt x="104" y="16"/>
                  </a:lnTo>
                  <a:lnTo>
                    <a:pt x="104" y="16"/>
                  </a:lnTo>
                  <a:lnTo>
                    <a:pt x="106" y="10"/>
                  </a:lnTo>
                  <a:lnTo>
                    <a:pt x="110" y="8"/>
                  </a:lnTo>
                  <a:lnTo>
                    <a:pt x="114" y="8"/>
                  </a:lnTo>
                  <a:lnTo>
                    <a:pt x="116" y="12"/>
                  </a:lnTo>
                  <a:lnTo>
                    <a:pt x="116" y="12"/>
                  </a:lnTo>
                  <a:lnTo>
                    <a:pt x="118" y="16"/>
                  </a:lnTo>
                  <a:lnTo>
                    <a:pt x="120" y="18"/>
                  </a:lnTo>
                  <a:lnTo>
                    <a:pt x="124" y="18"/>
                  </a:lnTo>
                  <a:lnTo>
                    <a:pt x="126" y="16"/>
                  </a:lnTo>
                  <a:lnTo>
                    <a:pt x="126" y="16"/>
                  </a:lnTo>
                  <a:lnTo>
                    <a:pt x="130" y="18"/>
                  </a:lnTo>
                  <a:lnTo>
                    <a:pt x="134" y="20"/>
                  </a:lnTo>
                  <a:lnTo>
                    <a:pt x="138" y="24"/>
                  </a:lnTo>
                  <a:lnTo>
                    <a:pt x="142" y="26"/>
                  </a:lnTo>
                  <a:lnTo>
                    <a:pt x="142" y="26"/>
                  </a:lnTo>
                  <a:lnTo>
                    <a:pt x="150" y="28"/>
                  </a:lnTo>
                  <a:lnTo>
                    <a:pt x="150" y="30"/>
                  </a:lnTo>
                  <a:lnTo>
                    <a:pt x="150" y="34"/>
                  </a:lnTo>
                  <a:lnTo>
                    <a:pt x="150" y="34"/>
                  </a:lnTo>
                  <a:lnTo>
                    <a:pt x="150" y="36"/>
                  </a:lnTo>
                  <a:lnTo>
                    <a:pt x="150" y="36"/>
                  </a:lnTo>
                  <a:lnTo>
                    <a:pt x="152" y="36"/>
                  </a:lnTo>
                  <a:lnTo>
                    <a:pt x="152" y="40"/>
                  </a:lnTo>
                  <a:lnTo>
                    <a:pt x="154" y="42"/>
                  </a:lnTo>
                  <a:lnTo>
                    <a:pt x="158" y="44"/>
                  </a:lnTo>
                  <a:lnTo>
                    <a:pt x="158" y="44"/>
                  </a:lnTo>
                  <a:lnTo>
                    <a:pt x="166" y="46"/>
                  </a:lnTo>
                  <a:lnTo>
                    <a:pt x="170" y="44"/>
                  </a:lnTo>
                  <a:lnTo>
                    <a:pt x="176" y="44"/>
                  </a:lnTo>
                  <a:lnTo>
                    <a:pt x="178" y="44"/>
                  </a:lnTo>
                  <a:lnTo>
                    <a:pt x="178" y="44"/>
                  </a:lnTo>
                  <a:lnTo>
                    <a:pt x="188" y="48"/>
                  </a:lnTo>
                  <a:lnTo>
                    <a:pt x="190" y="50"/>
                  </a:lnTo>
                  <a:lnTo>
                    <a:pt x="186" y="56"/>
                  </a:lnTo>
                  <a:lnTo>
                    <a:pt x="186" y="56"/>
                  </a:lnTo>
                  <a:lnTo>
                    <a:pt x="184" y="60"/>
                  </a:lnTo>
                  <a:lnTo>
                    <a:pt x="184" y="62"/>
                  </a:lnTo>
                  <a:lnTo>
                    <a:pt x="188" y="66"/>
                  </a:lnTo>
                  <a:lnTo>
                    <a:pt x="190" y="70"/>
                  </a:lnTo>
                  <a:lnTo>
                    <a:pt x="192" y="72"/>
                  </a:lnTo>
                  <a:lnTo>
                    <a:pt x="192" y="72"/>
                  </a:lnTo>
                  <a:lnTo>
                    <a:pt x="192" y="72"/>
                  </a:lnTo>
                  <a:lnTo>
                    <a:pt x="188" y="72"/>
                  </a:lnTo>
                  <a:lnTo>
                    <a:pt x="186" y="72"/>
                  </a:lnTo>
                  <a:lnTo>
                    <a:pt x="180" y="70"/>
                  </a:lnTo>
                  <a:lnTo>
                    <a:pt x="174" y="66"/>
                  </a:lnTo>
                  <a:lnTo>
                    <a:pt x="170" y="66"/>
                  </a:lnTo>
                  <a:lnTo>
                    <a:pt x="166" y="66"/>
                  </a:lnTo>
                  <a:lnTo>
                    <a:pt x="166" y="66"/>
                  </a:lnTo>
                  <a:lnTo>
                    <a:pt x="150" y="66"/>
                  </a:lnTo>
                  <a:lnTo>
                    <a:pt x="142" y="66"/>
                  </a:lnTo>
                  <a:lnTo>
                    <a:pt x="138" y="64"/>
                  </a:lnTo>
                  <a:lnTo>
                    <a:pt x="130" y="64"/>
                  </a:lnTo>
                  <a:lnTo>
                    <a:pt x="130" y="64"/>
                  </a:lnTo>
                  <a:lnTo>
                    <a:pt x="122" y="62"/>
                  </a:lnTo>
                  <a:lnTo>
                    <a:pt x="116" y="60"/>
                  </a:lnTo>
                  <a:lnTo>
                    <a:pt x="112" y="56"/>
                  </a:lnTo>
                  <a:lnTo>
                    <a:pt x="104" y="54"/>
                  </a:lnTo>
                  <a:lnTo>
                    <a:pt x="104" y="54"/>
                  </a:lnTo>
                  <a:lnTo>
                    <a:pt x="90" y="54"/>
                  </a:lnTo>
                  <a:lnTo>
                    <a:pt x="82" y="50"/>
                  </a:lnTo>
                  <a:lnTo>
                    <a:pt x="82" y="50"/>
                  </a:lnTo>
                  <a:lnTo>
                    <a:pt x="74" y="48"/>
                  </a:lnTo>
                  <a:lnTo>
                    <a:pt x="68" y="46"/>
                  </a:lnTo>
                  <a:lnTo>
                    <a:pt x="64" y="48"/>
                  </a:lnTo>
                  <a:lnTo>
                    <a:pt x="64" y="48"/>
                  </a:lnTo>
                  <a:lnTo>
                    <a:pt x="60" y="48"/>
                  </a:lnTo>
                  <a:lnTo>
                    <a:pt x="56" y="46"/>
                  </a:lnTo>
                  <a:lnTo>
                    <a:pt x="52" y="44"/>
                  </a:lnTo>
                  <a:lnTo>
                    <a:pt x="48" y="44"/>
                  </a:lnTo>
                  <a:lnTo>
                    <a:pt x="48" y="44"/>
                  </a:lnTo>
                  <a:lnTo>
                    <a:pt x="46" y="44"/>
                  </a:lnTo>
                  <a:lnTo>
                    <a:pt x="46" y="44"/>
                  </a:lnTo>
                  <a:lnTo>
                    <a:pt x="42" y="42"/>
                  </a:lnTo>
                  <a:lnTo>
                    <a:pt x="28" y="38"/>
                  </a:lnTo>
                  <a:lnTo>
                    <a:pt x="28" y="38"/>
                  </a:lnTo>
                  <a:lnTo>
                    <a:pt x="20" y="38"/>
                  </a:lnTo>
                  <a:lnTo>
                    <a:pt x="18" y="36"/>
                  </a:lnTo>
                  <a:lnTo>
                    <a:pt x="18" y="34"/>
                  </a:lnTo>
                  <a:lnTo>
                    <a:pt x="22" y="32"/>
                  </a:lnTo>
                  <a:lnTo>
                    <a:pt x="28" y="28"/>
                  </a:lnTo>
                  <a:lnTo>
                    <a:pt x="30" y="28"/>
                  </a:lnTo>
                  <a:lnTo>
                    <a:pt x="30" y="26"/>
                  </a:lnTo>
                  <a:lnTo>
                    <a:pt x="30" y="26"/>
                  </a:lnTo>
                  <a:lnTo>
                    <a:pt x="26" y="26"/>
                  </a:lnTo>
                  <a:lnTo>
                    <a:pt x="24" y="26"/>
                  </a:lnTo>
                  <a:lnTo>
                    <a:pt x="22" y="26"/>
                  </a:lnTo>
                  <a:lnTo>
                    <a:pt x="20" y="26"/>
                  </a:lnTo>
                  <a:lnTo>
                    <a:pt x="20" y="26"/>
                  </a:lnTo>
                  <a:lnTo>
                    <a:pt x="16" y="24"/>
                  </a:lnTo>
                  <a:lnTo>
                    <a:pt x="12" y="24"/>
                  </a:lnTo>
                  <a:lnTo>
                    <a:pt x="4" y="22"/>
                  </a:lnTo>
                  <a:lnTo>
                    <a:pt x="4" y="22"/>
                  </a:lnTo>
                  <a:lnTo>
                    <a:pt x="0" y="22"/>
                  </a:lnTo>
                  <a:lnTo>
                    <a:pt x="0" y="22"/>
                  </a:lnTo>
                  <a:lnTo>
                    <a:pt x="2" y="18"/>
                  </a:lnTo>
                  <a:lnTo>
                    <a:pt x="2" y="18"/>
                  </a:lnTo>
                  <a:lnTo>
                    <a:pt x="4" y="18"/>
                  </a:lnTo>
                  <a:lnTo>
                    <a:pt x="8" y="20"/>
                  </a:lnTo>
                  <a:lnTo>
                    <a:pt x="8" y="20"/>
                  </a:lnTo>
                  <a:lnTo>
                    <a:pt x="10" y="18"/>
                  </a:lnTo>
                  <a:lnTo>
                    <a:pt x="10" y="18"/>
                  </a:lnTo>
                  <a:lnTo>
                    <a:pt x="10" y="14"/>
                  </a:lnTo>
                  <a:lnTo>
                    <a:pt x="12" y="14"/>
                  </a:lnTo>
                  <a:lnTo>
                    <a:pt x="12" y="14"/>
                  </a:lnTo>
                  <a:lnTo>
                    <a:pt x="12" y="10"/>
                  </a:lnTo>
                  <a:lnTo>
                    <a:pt x="12" y="10"/>
                  </a:lnTo>
                  <a:lnTo>
                    <a:pt x="10" y="6"/>
                  </a:lnTo>
                  <a:lnTo>
                    <a:pt x="12" y="2"/>
                  </a:lnTo>
                  <a:lnTo>
                    <a:pt x="12" y="2"/>
                  </a:lnTo>
                  <a:close/>
                </a:path>
              </a:pathLst>
            </a:custGeom>
            <a:solidFill>
              <a:srgbClr val="E5C6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43"/>
            <p:cNvSpPr>
              <a:spLocks/>
            </p:cNvSpPr>
            <p:nvPr/>
          </p:nvSpPr>
          <p:spPr bwMode="auto">
            <a:xfrm>
              <a:off x="7661275" y="3935413"/>
              <a:ext cx="82550" cy="149225"/>
            </a:xfrm>
            <a:custGeom>
              <a:avLst/>
              <a:gdLst/>
              <a:ahLst/>
              <a:cxnLst>
                <a:cxn ang="0">
                  <a:pos x="2" y="2"/>
                </a:cxn>
                <a:cxn ang="0">
                  <a:pos x="12" y="2"/>
                </a:cxn>
                <a:cxn ang="0">
                  <a:pos x="14" y="2"/>
                </a:cxn>
                <a:cxn ang="0">
                  <a:pos x="16" y="6"/>
                </a:cxn>
                <a:cxn ang="0">
                  <a:pos x="28" y="18"/>
                </a:cxn>
                <a:cxn ang="0">
                  <a:pos x="38" y="34"/>
                </a:cxn>
                <a:cxn ang="0">
                  <a:pos x="46" y="46"/>
                </a:cxn>
                <a:cxn ang="0">
                  <a:pos x="48" y="48"/>
                </a:cxn>
                <a:cxn ang="0">
                  <a:pos x="52" y="66"/>
                </a:cxn>
                <a:cxn ang="0">
                  <a:pos x="48" y="82"/>
                </a:cxn>
                <a:cxn ang="0">
                  <a:pos x="44" y="84"/>
                </a:cxn>
                <a:cxn ang="0">
                  <a:pos x="28" y="94"/>
                </a:cxn>
                <a:cxn ang="0">
                  <a:pos x="22" y="94"/>
                </a:cxn>
                <a:cxn ang="0">
                  <a:pos x="8" y="86"/>
                </a:cxn>
                <a:cxn ang="0">
                  <a:pos x="2" y="76"/>
                </a:cxn>
                <a:cxn ang="0">
                  <a:pos x="2" y="74"/>
                </a:cxn>
                <a:cxn ang="0">
                  <a:pos x="0" y="60"/>
                </a:cxn>
                <a:cxn ang="0">
                  <a:pos x="0" y="46"/>
                </a:cxn>
                <a:cxn ang="0">
                  <a:pos x="0" y="46"/>
                </a:cxn>
                <a:cxn ang="0">
                  <a:pos x="4" y="50"/>
                </a:cxn>
                <a:cxn ang="0">
                  <a:pos x="2" y="46"/>
                </a:cxn>
                <a:cxn ang="0">
                  <a:pos x="4" y="40"/>
                </a:cxn>
                <a:cxn ang="0">
                  <a:pos x="4" y="36"/>
                </a:cxn>
                <a:cxn ang="0">
                  <a:pos x="2" y="30"/>
                </a:cxn>
                <a:cxn ang="0">
                  <a:pos x="4" y="28"/>
                </a:cxn>
                <a:cxn ang="0">
                  <a:pos x="6" y="22"/>
                </a:cxn>
                <a:cxn ang="0">
                  <a:pos x="6" y="18"/>
                </a:cxn>
                <a:cxn ang="0">
                  <a:pos x="8" y="16"/>
                </a:cxn>
                <a:cxn ang="0">
                  <a:pos x="6" y="12"/>
                </a:cxn>
                <a:cxn ang="0">
                  <a:pos x="6" y="10"/>
                </a:cxn>
                <a:cxn ang="0">
                  <a:pos x="8" y="6"/>
                </a:cxn>
                <a:cxn ang="0">
                  <a:pos x="10" y="6"/>
                </a:cxn>
                <a:cxn ang="0">
                  <a:pos x="8" y="4"/>
                </a:cxn>
                <a:cxn ang="0">
                  <a:pos x="4" y="6"/>
                </a:cxn>
                <a:cxn ang="0">
                  <a:pos x="0" y="6"/>
                </a:cxn>
                <a:cxn ang="0">
                  <a:pos x="0" y="4"/>
                </a:cxn>
                <a:cxn ang="0">
                  <a:pos x="2" y="2"/>
                </a:cxn>
              </a:cxnLst>
              <a:rect l="0" t="0" r="r" b="b"/>
              <a:pathLst>
                <a:path w="52" h="94">
                  <a:moveTo>
                    <a:pt x="2" y="2"/>
                  </a:moveTo>
                  <a:lnTo>
                    <a:pt x="2" y="2"/>
                  </a:lnTo>
                  <a:lnTo>
                    <a:pt x="10" y="0"/>
                  </a:lnTo>
                  <a:lnTo>
                    <a:pt x="12" y="2"/>
                  </a:lnTo>
                  <a:lnTo>
                    <a:pt x="14" y="2"/>
                  </a:lnTo>
                  <a:lnTo>
                    <a:pt x="14" y="2"/>
                  </a:lnTo>
                  <a:lnTo>
                    <a:pt x="14" y="4"/>
                  </a:lnTo>
                  <a:lnTo>
                    <a:pt x="16" y="6"/>
                  </a:lnTo>
                  <a:lnTo>
                    <a:pt x="20" y="8"/>
                  </a:lnTo>
                  <a:lnTo>
                    <a:pt x="28" y="18"/>
                  </a:lnTo>
                  <a:lnTo>
                    <a:pt x="28" y="18"/>
                  </a:lnTo>
                  <a:lnTo>
                    <a:pt x="38" y="34"/>
                  </a:lnTo>
                  <a:lnTo>
                    <a:pt x="42" y="40"/>
                  </a:lnTo>
                  <a:lnTo>
                    <a:pt x="46" y="46"/>
                  </a:lnTo>
                  <a:lnTo>
                    <a:pt x="46" y="46"/>
                  </a:lnTo>
                  <a:lnTo>
                    <a:pt x="48" y="48"/>
                  </a:lnTo>
                  <a:lnTo>
                    <a:pt x="50" y="54"/>
                  </a:lnTo>
                  <a:lnTo>
                    <a:pt x="52" y="66"/>
                  </a:lnTo>
                  <a:lnTo>
                    <a:pt x="50" y="78"/>
                  </a:lnTo>
                  <a:lnTo>
                    <a:pt x="48" y="82"/>
                  </a:lnTo>
                  <a:lnTo>
                    <a:pt x="44" y="84"/>
                  </a:lnTo>
                  <a:lnTo>
                    <a:pt x="44" y="84"/>
                  </a:lnTo>
                  <a:lnTo>
                    <a:pt x="32" y="90"/>
                  </a:lnTo>
                  <a:lnTo>
                    <a:pt x="28" y="94"/>
                  </a:lnTo>
                  <a:lnTo>
                    <a:pt x="22" y="94"/>
                  </a:lnTo>
                  <a:lnTo>
                    <a:pt x="22" y="94"/>
                  </a:lnTo>
                  <a:lnTo>
                    <a:pt x="16" y="92"/>
                  </a:lnTo>
                  <a:lnTo>
                    <a:pt x="8" y="86"/>
                  </a:lnTo>
                  <a:lnTo>
                    <a:pt x="4" y="78"/>
                  </a:lnTo>
                  <a:lnTo>
                    <a:pt x="2" y="76"/>
                  </a:lnTo>
                  <a:lnTo>
                    <a:pt x="2" y="74"/>
                  </a:lnTo>
                  <a:lnTo>
                    <a:pt x="2" y="74"/>
                  </a:lnTo>
                  <a:lnTo>
                    <a:pt x="2" y="68"/>
                  </a:lnTo>
                  <a:lnTo>
                    <a:pt x="0" y="60"/>
                  </a:lnTo>
                  <a:lnTo>
                    <a:pt x="0" y="50"/>
                  </a:lnTo>
                  <a:lnTo>
                    <a:pt x="0" y="46"/>
                  </a:lnTo>
                  <a:lnTo>
                    <a:pt x="0" y="46"/>
                  </a:lnTo>
                  <a:lnTo>
                    <a:pt x="0" y="46"/>
                  </a:lnTo>
                  <a:lnTo>
                    <a:pt x="2" y="48"/>
                  </a:lnTo>
                  <a:lnTo>
                    <a:pt x="4" y="50"/>
                  </a:lnTo>
                  <a:lnTo>
                    <a:pt x="4" y="50"/>
                  </a:lnTo>
                  <a:lnTo>
                    <a:pt x="2" y="46"/>
                  </a:lnTo>
                  <a:lnTo>
                    <a:pt x="2" y="42"/>
                  </a:lnTo>
                  <a:lnTo>
                    <a:pt x="4" y="40"/>
                  </a:lnTo>
                  <a:lnTo>
                    <a:pt x="4" y="40"/>
                  </a:lnTo>
                  <a:lnTo>
                    <a:pt x="4" y="36"/>
                  </a:lnTo>
                  <a:lnTo>
                    <a:pt x="4" y="34"/>
                  </a:lnTo>
                  <a:lnTo>
                    <a:pt x="2" y="30"/>
                  </a:lnTo>
                  <a:lnTo>
                    <a:pt x="4" y="28"/>
                  </a:lnTo>
                  <a:lnTo>
                    <a:pt x="4" y="28"/>
                  </a:lnTo>
                  <a:lnTo>
                    <a:pt x="6" y="26"/>
                  </a:lnTo>
                  <a:lnTo>
                    <a:pt x="6" y="22"/>
                  </a:lnTo>
                  <a:lnTo>
                    <a:pt x="6" y="20"/>
                  </a:lnTo>
                  <a:lnTo>
                    <a:pt x="6" y="18"/>
                  </a:lnTo>
                  <a:lnTo>
                    <a:pt x="6" y="18"/>
                  </a:lnTo>
                  <a:lnTo>
                    <a:pt x="8" y="16"/>
                  </a:lnTo>
                  <a:lnTo>
                    <a:pt x="8" y="14"/>
                  </a:lnTo>
                  <a:lnTo>
                    <a:pt x="6" y="12"/>
                  </a:lnTo>
                  <a:lnTo>
                    <a:pt x="6" y="10"/>
                  </a:lnTo>
                  <a:lnTo>
                    <a:pt x="6" y="10"/>
                  </a:lnTo>
                  <a:lnTo>
                    <a:pt x="8" y="8"/>
                  </a:lnTo>
                  <a:lnTo>
                    <a:pt x="8" y="6"/>
                  </a:lnTo>
                  <a:lnTo>
                    <a:pt x="10" y="6"/>
                  </a:lnTo>
                  <a:lnTo>
                    <a:pt x="10" y="6"/>
                  </a:lnTo>
                  <a:lnTo>
                    <a:pt x="12" y="6"/>
                  </a:lnTo>
                  <a:lnTo>
                    <a:pt x="8" y="4"/>
                  </a:lnTo>
                  <a:lnTo>
                    <a:pt x="8" y="4"/>
                  </a:lnTo>
                  <a:lnTo>
                    <a:pt x="4" y="6"/>
                  </a:lnTo>
                  <a:lnTo>
                    <a:pt x="0" y="6"/>
                  </a:lnTo>
                  <a:lnTo>
                    <a:pt x="0" y="6"/>
                  </a:lnTo>
                  <a:lnTo>
                    <a:pt x="0" y="6"/>
                  </a:lnTo>
                  <a:lnTo>
                    <a:pt x="0" y="4"/>
                  </a:lnTo>
                  <a:lnTo>
                    <a:pt x="2" y="2"/>
                  </a:lnTo>
                  <a:lnTo>
                    <a:pt x="2" y="2"/>
                  </a:lnTo>
                  <a:close/>
                </a:path>
              </a:pathLst>
            </a:custGeom>
            <a:solidFill>
              <a:srgbClr val="84A2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44"/>
            <p:cNvSpPr>
              <a:spLocks/>
            </p:cNvSpPr>
            <p:nvPr/>
          </p:nvSpPr>
          <p:spPr bwMode="auto">
            <a:xfrm>
              <a:off x="4835525" y="2198688"/>
              <a:ext cx="196850" cy="244475"/>
            </a:xfrm>
            <a:custGeom>
              <a:avLst/>
              <a:gdLst/>
              <a:ahLst/>
              <a:cxnLst>
                <a:cxn ang="0">
                  <a:pos x="32" y="2"/>
                </a:cxn>
                <a:cxn ang="0">
                  <a:pos x="50" y="0"/>
                </a:cxn>
                <a:cxn ang="0">
                  <a:pos x="38" y="12"/>
                </a:cxn>
                <a:cxn ang="0">
                  <a:pos x="36" y="18"/>
                </a:cxn>
                <a:cxn ang="0">
                  <a:pos x="44" y="18"/>
                </a:cxn>
                <a:cxn ang="0">
                  <a:pos x="68" y="20"/>
                </a:cxn>
                <a:cxn ang="0">
                  <a:pos x="56" y="38"/>
                </a:cxn>
                <a:cxn ang="0">
                  <a:pos x="54" y="42"/>
                </a:cxn>
                <a:cxn ang="0">
                  <a:pos x="38" y="46"/>
                </a:cxn>
                <a:cxn ang="0">
                  <a:pos x="64" y="52"/>
                </a:cxn>
                <a:cxn ang="0">
                  <a:pos x="76" y="72"/>
                </a:cxn>
                <a:cxn ang="0">
                  <a:pos x="92" y="82"/>
                </a:cxn>
                <a:cxn ang="0">
                  <a:pos x="98" y="92"/>
                </a:cxn>
                <a:cxn ang="0">
                  <a:pos x="98" y="104"/>
                </a:cxn>
                <a:cxn ang="0">
                  <a:pos x="124" y="108"/>
                </a:cxn>
                <a:cxn ang="0">
                  <a:pos x="116" y="120"/>
                </a:cxn>
                <a:cxn ang="0">
                  <a:pos x="110" y="122"/>
                </a:cxn>
                <a:cxn ang="0">
                  <a:pos x="104" y="128"/>
                </a:cxn>
                <a:cxn ang="0">
                  <a:pos x="120" y="130"/>
                </a:cxn>
                <a:cxn ang="0">
                  <a:pos x="108" y="138"/>
                </a:cxn>
                <a:cxn ang="0">
                  <a:pos x="82" y="142"/>
                </a:cxn>
                <a:cxn ang="0">
                  <a:pos x="74" y="142"/>
                </a:cxn>
                <a:cxn ang="0">
                  <a:pos x="64" y="146"/>
                </a:cxn>
                <a:cxn ang="0">
                  <a:pos x="42" y="142"/>
                </a:cxn>
                <a:cxn ang="0">
                  <a:pos x="30" y="150"/>
                </a:cxn>
                <a:cxn ang="0">
                  <a:pos x="18" y="148"/>
                </a:cxn>
                <a:cxn ang="0">
                  <a:pos x="12" y="154"/>
                </a:cxn>
                <a:cxn ang="0">
                  <a:pos x="4" y="150"/>
                </a:cxn>
                <a:cxn ang="0">
                  <a:pos x="24" y="136"/>
                </a:cxn>
                <a:cxn ang="0">
                  <a:pos x="38" y="134"/>
                </a:cxn>
                <a:cxn ang="0">
                  <a:pos x="56" y="124"/>
                </a:cxn>
                <a:cxn ang="0">
                  <a:pos x="36" y="128"/>
                </a:cxn>
                <a:cxn ang="0">
                  <a:pos x="28" y="126"/>
                </a:cxn>
                <a:cxn ang="0">
                  <a:pos x="16" y="124"/>
                </a:cxn>
                <a:cxn ang="0">
                  <a:pos x="12" y="118"/>
                </a:cxn>
                <a:cxn ang="0">
                  <a:pos x="32" y="106"/>
                </a:cxn>
                <a:cxn ang="0">
                  <a:pos x="24" y="104"/>
                </a:cxn>
                <a:cxn ang="0">
                  <a:pos x="28" y="98"/>
                </a:cxn>
                <a:cxn ang="0">
                  <a:pos x="30" y="94"/>
                </a:cxn>
                <a:cxn ang="0">
                  <a:pos x="44" y="96"/>
                </a:cxn>
                <a:cxn ang="0">
                  <a:pos x="52" y="96"/>
                </a:cxn>
                <a:cxn ang="0">
                  <a:pos x="48" y="88"/>
                </a:cxn>
                <a:cxn ang="0">
                  <a:pos x="46" y="78"/>
                </a:cxn>
                <a:cxn ang="0">
                  <a:pos x="42" y="70"/>
                </a:cxn>
                <a:cxn ang="0">
                  <a:pos x="38" y="68"/>
                </a:cxn>
                <a:cxn ang="0">
                  <a:pos x="26" y="70"/>
                </a:cxn>
                <a:cxn ang="0">
                  <a:pos x="16" y="66"/>
                </a:cxn>
                <a:cxn ang="0">
                  <a:pos x="24" y="56"/>
                </a:cxn>
                <a:cxn ang="0">
                  <a:pos x="28" y="48"/>
                </a:cxn>
                <a:cxn ang="0">
                  <a:pos x="16" y="48"/>
                </a:cxn>
                <a:cxn ang="0">
                  <a:pos x="10" y="58"/>
                </a:cxn>
                <a:cxn ang="0">
                  <a:pos x="12" y="44"/>
                </a:cxn>
                <a:cxn ang="0">
                  <a:pos x="14" y="36"/>
                </a:cxn>
                <a:cxn ang="0">
                  <a:pos x="4" y="34"/>
                </a:cxn>
                <a:cxn ang="0">
                  <a:pos x="16" y="26"/>
                </a:cxn>
                <a:cxn ang="0">
                  <a:pos x="12" y="20"/>
                </a:cxn>
                <a:cxn ang="0">
                  <a:pos x="18" y="12"/>
                </a:cxn>
                <a:cxn ang="0">
                  <a:pos x="18" y="8"/>
                </a:cxn>
                <a:cxn ang="0">
                  <a:pos x="22" y="2"/>
                </a:cxn>
              </a:cxnLst>
              <a:rect l="0" t="0" r="r" b="b"/>
              <a:pathLst>
                <a:path w="124" h="154">
                  <a:moveTo>
                    <a:pt x="24" y="0"/>
                  </a:moveTo>
                  <a:lnTo>
                    <a:pt x="24" y="0"/>
                  </a:lnTo>
                  <a:lnTo>
                    <a:pt x="28" y="0"/>
                  </a:lnTo>
                  <a:lnTo>
                    <a:pt x="28" y="0"/>
                  </a:lnTo>
                  <a:lnTo>
                    <a:pt x="28" y="2"/>
                  </a:lnTo>
                  <a:lnTo>
                    <a:pt x="28" y="2"/>
                  </a:lnTo>
                  <a:lnTo>
                    <a:pt x="28" y="2"/>
                  </a:lnTo>
                  <a:lnTo>
                    <a:pt x="30" y="2"/>
                  </a:lnTo>
                  <a:lnTo>
                    <a:pt x="32" y="2"/>
                  </a:lnTo>
                  <a:lnTo>
                    <a:pt x="32" y="2"/>
                  </a:lnTo>
                  <a:lnTo>
                    <a:pt x="32" y="2"/>
                  </a:lnTo>
                  <a:lnTo>
                    <a:pt x="34" y="2"/>
                  </a:lnTo>
                  <a:lnTo>
                    <a:pt x="38" y="0"/>
                  </a:lnTo>
                  <a:lnTo>
                    <a:pt x="38" y="0"/>
                  </a:lnTo>
                  <a:lnTo>
                    <a:pt x="46" y="0"/>
                  </a:lnTo>
                  <a:lnTo>
                    <a:pt x="46" y="0"/>
                  </a:lnTo>
                  <a:lnTo>
                    <a:pt x="50" y="0"/>
                  </a:lnTo>
                  <a:lnTo>
                    <a:pt x="50" y="0"/>
                  </a:lnTo>
                  <a:lnTo>
                    <a:pt x="50" y="2"/>
                  </a:lnTo>
                  <a:lnTo>
                    <a:pt x="50" y="2"/>
                  </a:lnTo>
                  <a:lnTo>
                    <a:pt x="50" y="2"/>
                  </a:lnTo>
                  <a:lnTo>
                    <a:pt x="50" y="4"/>
                  </a:lnTo>
                  <a:lnTo>
                    <a:pt x="50" y="4"/>
                  </a:lnTo>
                  <a:lnTo>
                    <a:pt x="48" y="6"/>
                  </a:lnTo>
                  <a:lnTo>
                    <a:pt x="48" y="6"/>
                  </a:lnTo>
                  <a:lnTo>
                    <a:pt x="38" y="12"/>
                  </a:lnTo>
                  <a:lnTo>
                    <a:pt x="38" y="12"/>
                  </a:lnTo>
                  <a:lnTo>
                    <a:pt x="36" y="14"/>
                  </a:lnTo>
                  <a:lnTo>
                    <a:pt x="34" y="14"/>
                  </a:lnTo>
                  <a:lnTo>
                    <a:pt x="34" y="14"/>
                  </a:lnTo>
                  <a:lnTo>
                    <a:pt x="38" y="14"/>
                  </a:lnTo>
                  <a:lnTo>
                    <a:pt x="38" y="14"/>
                  </a:lnTo>
                  <a:lnTo>
                    <a:pt x="38" y="16"/>
                  </a:lnTo>
                  <a:lnTo>
                    <a:pt x="38" y="16"/>
                  </a:lnTo>
                  <a:lnTo>
                    <a:pt x="38" y="16"/>
                  </a:lnTo>
                  <a:lnTo>
                    <a:pt x="36" y="18"/>
                  </a:lnTo>
                  <a:lnTo>
                    <a:pt x="36" y="18"/>
                  </a:lnTo>
                  <a:lnTo>
                    <a:pt x="34" y="18"/>
                  </a:lnTo>
                  <a:lnTo>
                    <a:pt x="34" y="20"/>
                  </a:lnTo>
                  <a:lnTo>
                    <a:pt x="34" y="20"/>
                  </a:lnTo>
                  <a:lnTo>
                    <a:pt x="34" y="20"/>
                  </a:lnTo>
                  <a:lnTo>
                    <a:pt x="34" y="20"/>
                  </a:lnTo>
                  <a:lnTo>
                    <a:pt x="38" y="18"/>
                  </a:lnTo>
                  <a:lnTo>
                    <a:pt x="38" y="18"/>
                  </a:lnTo>
                  <a:lnTo>
                    <a:pt x="44" y="18"/>
                  </a:lnTo>
                  <a:lnTo>
                    <a:pt x="50" y="18"/>
                  </a:lnTo>
                  <a:lnTo>
                    <a:pt x="50" y="18"/>
                  </a:lnTo>
                  <a:lnTo>
                    <a:pt x="56" y="18"/>
                  </a:lnTo>
                  <a:lnTo>
                    <a:pt x="60" y="18"/>
                  </a:lnTo>
                  <a:lnTo>
                    <a:pt x="60" y="18"/>
                  </a:lnTo>
                  <a:lnTo>
                    <a:pt x="64" y="18"/>
                  </a:lnTo>
                  <a:lnTo>
                    <a:pt x="66" y="18"/>
                  </a:lnTo>
                  <a:lnTo>
                    <a:pt x="68" y="20"/>
                  </a:lnTo>
                  <a:lnTo>
                    <a:pt x="68" y="20"/>
                  </a:lnTo>
                  <a:lnTo>
                    <a:pt x="68" y="22"/>
                  </a:lnTo>
                  <a:lnTo>
                    <a:pt x="66" y="24"/>
                  </a:lnTo>
                  <a:lnTo>
                    <a:pt x="64" y="24"/>
                  </a:lnTo>
                  <a:lnTo>
                    <a:pt x="64" y="26"/>
                  </a:lnTo>
                  <a:lnTo>
                    <a:pt x="64" y="26"/>
                  </a:lnTo>
                  <a:lnTo>
                    <a:pt x="62" y="30"/>
                  </a:lnTo>
                  <a:lnTo>
                    <a:pt x="60" y="34"/>
                  </a:lnTo>
                  <a:lnTo>
                    <a:pt x="60" y="34"/>
                  </a:lnTo>
                  <a:lnTo>
                    <a:pt x="56" y="38"/>
                  </a:lnTo>
                  <a:lnTo>
                    <a:pt x="52" y="40"/>
                  </a:lnTo>
                  <a:lnTo>
                    <a:pt x="52" y="40"/>
                  </a:lnTo>
                  <a:lnTo>
                    <a:pt x="48" y="40"/>
                  </a:lnTo>
                  <a:lnTo>
                    <a:pt x="46" y="40"/>
                  </a:lnTo>
                  <a:lnTo>
                    <a:pt x="46" y="40"/>
                  </a:lnTo>
                  <a:lnTo>
                    <a:pt x="48" y="40"/>
                  </a:lnTo>
                  <a:lnTo>
                    <a:pt x="52" y="40"/>
                  </a:lnTo>
                  <a:lnTo>
                    <a:pt x="54" y="42"/>
                  </a:lnTo>
                  <a:lnTo>
                    <a:pt x="54" y="42"/>
                  </a:lnTo>
                  <a:lnTo>
                    <a:pt x="54" y="44"/>
                  </a:lnTo>
                  <a:lnTo>
                    <a:pt x="54" y="44"/>
                  </a:lnTo>
                  <a:lnTo>
                    <a:pt x="54" y="44"/>
                  </a:lnTo>
                  <a:lnTo>
                    <a:pt x="50" y="44"/>
                  </a:lnTo>
                  <a:lnTo>
                    <a:pt x="48" y="46"/>
                  </a:lnTo>
                  <a:lnTo>
                    <a:pt x="48" y="46"/>
                  </a:lnTo>
                  <a:lnTo>
                    <a:pt x="42" y="46"/>
                  </a:lnTo>
                  <a:lnTo>
                    <a:pt x="38" y="46"/>
                  </a:lnTo>
                  <a:lnTo>
                    <a:pt x="38" y="46"/>
                  </a:lnTo>
                  <a:lnTo>
                    <a:pt x="38" y="46"/>
                  </a:lnTo>
                  <a:lnTo>
                    <a:pt x="42" y="48"/>
                  </a:lnTo>
                  <a:lnTo>
                    <a:pt x="48" y="48"/>
                  </a:lnTo>
                  <a:lnTo>
                    <a:pt x="48" y="48"/>
                  </a:lnTo>
                  <a:lnTo>
                    <a:pt x="54" y="46"/>
                  </a:lnTo>
                  <a:lnTo>
                    <a:pt x="58" y="48"/>
                  </a:lnTo>
                  <a:lnTo>
                    <a:pt x="58" y="48"/>
                  </a:lnTo>
                  <a:lnTo>
                    <a:pt x="62" y="50"/>
                  </a:lnTo>
                  <a:lnTo>
                    <a:pt x="64" y="52"/>
                  </a:lnTo>
                  <a:lnTo>
                    <a:pt x="64" y="52"/>
                  </a:lnTo>
                  <a:lnTo>
                    <a:pt x="68" y="54"/>
                  </a:lnTo>
                  <a:lnTo>
                    <a:pt x="70" y="56"/>
                  </a:lnTo>
                  <a:lnTo>
                    <a:pt x="70" y="58"/>
                  </a:lnTo>
                  <a:lnTo>
                    <a:pt x="70" y="58"/>
                  </a:lnTo>
                  <a:lnTo>
                    <a:pt x="72" y="64"/>
                  </a:lnTo>
                  <a:lnTo>
                    <a:pt x="74" y="70"/>
                  </a:lnTo>
                  <a:lnTo>
                    <a:pt x="74" y="70"/>
                  </a:lnTo>
                  <a:lnTo>
                    <a:pt x="76" y="72"/>
                  </a:lnTo>
                  <a:lnTo>
                    <a:pt x="78" y="72"/>
                  </a:lnTo>
                  <a:lnTo>
                    <a:pt x="78" y="72"/>
                  </a:lnTo>
                  <a:lnTo>
                    <a:pt x="84" y="74"/>
                  </a:lnTo>
                  <a:lnTo>
                    <a:pt x="88" y="76"/>
                  </a:lnTo>
                  <a:lnTo>
                    <a:pt x="92" y="80"/>
                  </a:lnTo>
                  <a:lnTo>
                    <a:pt x="92" y="80"/>
                  </a:lnTo>
                  <a:lnTo>
                    <a:pt x="94" y="82"/>
                  </a:lnTo>
                  <a:lnTo>
                    <a:pt x="94" y="82"/>
                  </a:lnTo>
                  <a:lnTo>
                    <a:pt x="92" y="82"/>
                  </a:lnTo>
                  <a:lnTo>
                    <a:pt x="92" y="84"/>
                  </a:lnTo>
                  <a:lnTo>
                    <a:pt x="92" y="84"/>
                  </a:lnTo>
                  <a:lnTo>
                    <a:pt x="96" y="88"/>
                  </a:lnTo>
                  <a:lnTo>
                    <a:pt x="96" y="90"/>
                  </a:lnTo>
                  <a:lnTo>
                    <a:pt x="96" y="90"/>
                  </a:lnTo>
                  <a:lnTo>
                    <a:pt x="94" y="90"/>
                  </a:lnTo>
                  <a:lnTo>
                    <a:pt x="88" y="88"/>
                  </a:lnTo>
                  <a:lnTo>
                    <a:pt x="88" y="88"/>
                  </a:lnTo>
                  <a:lnTo>
                    <a:pt x="98" y="92"/>
                  </a:lnTo>
                  <a:lnTo>
                    <a:pt x="98" y="92"/>
                  </a:lnTo>
                  <a:lnTo>
                    <a:pt x="100" y="94"/>
                  </a:lnTo>
                  <a:lnTo>
                    <a:pt x="102" y="96"/>
                  </a:lnTo>
                  <a:lnTo>
                    <a:pt x="100" y="98"/>
                  </a:lnTo>
                  <a:lnTo>
                    <a:pt x="98" y="100"/>
                  </a:lnTo>
                  <a:lnTo>
                    <a:pt x="98" y="100"/>
                  </a:lnTo>
                  <a:lnTo>
                    <a:pt x="96" y="102"/>
                  </a:lnTo>
                  <a:lnTo>
                    <a:pt x="98" y="104"/>
                  </a:lnTo>
                  <a:lnTo>
                    <a:pt x="98" y="104"/>
                  </a:lnTo>
                  <a:lnTo>
                    <a:pt x="102" y="106"/>
                  </a:lnTo>
                  <a:lnTo>
                    <a:pt x="104" y="104"/>
                  </a:lnTo>
                  <a:lnTo>
                    <a:pt x="104" y="104"/>
                  </a:lnTo>
                  <a:lnTo>
                    <a:pt x="106" y="100"/>
                  </a:lnTo>
                  <a:lnTo>
                    <a:pt x="108" y="100"/>
                  </a:lnTo>
                  <a:lnTo>
                    <a:pt x="114" y="100"/>
                  </a:lnTo>
                  <a:lnTo>
                    <a:pt x="114" y="100"/>
                  </a:lnTo>
                  <a:lnTo>
                    <a:pt x="122" y="104"/>
                  </a:lnTo>
                  <a:lnTo>
                    <a:pt x="124" y="108"/>
                  </a:lnTo>
                  <a:lnTo>
                    <a:pt x="124" y="112"/>
                  </a:lnTo>
                  <a:lnTo>
                    <a:pt x="124" y="112"/>
                  </a:lnTo>
                  <a:lnTo>
                    <a:pt x="122" y="114"/>
                  </a:lnTo>
                  <a:lnTo>
                    <a:pt x="122" y="116"/>
                  </a:lnTo>
                  <a:lnTo>
                    <a:pt x="120" y="118"/>
                  </a:lnTo>
                  <a:lnTo>
                    <a:pt x="120" y="118"/>
                  </a:lnTo>
                  <a:lnTo>
                    <a:pt x="116" y="120"/>
                  </a:lnTo>
                  <a:lnTo>
                    <a:pt x="116" y="120"/>
                  </a:lnTo>
                  <a:lnTo>
                    <a:pt x="116" y="120"/>
                  </a:lnTo>
                  <a:lnTo>
                    <a:pt x="116" y="120"/>
                  </a:lnTo>
                  <a:lnTo>
                    <a:pt x="118" y="120"/>
                  </a:lnTo>
                  <a:lnTo>
                    <a:pt x="116" y="122"/>
                  </a:lnTo>
                  <a:lnTo>
                    <a:pt x="116" y="122"/>
                  </a:lnTo>
                  <a:lnTo>
                    <a:pt x="112" y="122"/>
                  </a:lnTo>
                  <a:lnTo>
                    <a:pt x="112" y="122"/>
                  </a:lnTo>
                  <a:lnTo>
                    <a:pt x="112" y="122"/>
                  </a:lnTo>
                  <a:lnTo>
                    <a:pt x="110" y="122"/>
                  </a:lnTo>
                  <a:lnTo>
                    <a:pt x="110" y="122"/>
                  </a:lnTo>
                  <a:lnTo>
                    <a:pt x="110" y="122"/>
                  </a:lnTo>
                  <a:lnTo>
                    <a:pt x="110" y="124"/>
                  </a:lnTo>
                  <a:lnTo>
                    <a:pt x="112" y="124"/>
                  </a:lnTo>
                  <a:lnTo>
                    <a:pt x="112" y="126"/>
                  </a:lnTo>
                  <a:lnTo>
                    <a:pt x="112" y="126"/>
                  </a:lnTo>
                  <a:lnTo>
                    <a:pt x="108" y="128"/>
                  </a:lnTo>
                  <a:lnTo>
                    <a:pt x="104" y="128"/>
                  </a:lnTo>
                  <a:lnTo>
                    <a:pt x="104" y="128"/>
                  </a:lnTo>
                  <a:lnTo>
                    <a:pt x="104" y="128"/>
                  </a:lnTo>
                  <a:lnTo>
                    <a:pt x="104" y="128"/>
                  </a:lnTo>
                  <a:lnTo>
                    <a:pt x="102" y="128"/>
                  </a:lnTo>
                  <a:lnTo>
                    <a:pt x="102" y="128"/>
                  </a:lnTo>
                  <a:lnTo>
                    <a:pt x="112" y="130"/>
                  </a:lnTo>
                  <a:lnTo>
                    <a:pt x="112" y="130"/>
                  </a:lnTo>
                  <a:lnTo>
                    <a:pt x="118" y="130"/>
                  </a:lnTo>
                  <a:lnTo>
                    <a:pt x="120" y="130"/>
                  </a:lnTo>
                  <a:lnTo>
                    <a:pt x="120" y="130"/>
                  </a:lnTo>
                  <a:lnTo>
                    <a:pt x="120" y="130"/>
                  </a:lnTo>
                  <a:lnTo>
                    <a:pt x="120" y="132"/>
                  </a:lnTo>
                  <a:lnTo>
                    <a:pt x="120" y="134"/>
                  </a:lnTo>
                  <a:lnTo>
                    <a:pt x="118" y="136"/>
                  </a:lnTo>
                  <a:lnTo>
                    <a:pt x="118" y="136"/>
                  </a:lnTo>
                  <a:lnTo>
                    <a:pt x="114" y="138"/>
                  </a:lnTo>
                  <a:lnTo>
                    <a:pt x="112" y="138"/>
                  </a:lnTo>
                  <a:lnTo>
                    <a:pt x="110" y="138"/>
                  </a:lnTo>
                  <a:lnTo>
                    <a:pt x="110" y="138"/>
                  </a:lnTo>
                  <a:lnTo>
                    <a:pt x="108" y="138"/>
                  </a:lnTo>
                  <a:lnTo>
                    <a:pt x="106" y="140"/>
                  </a:lnTo>
                  <a:lnTo>
                    <a:pt x="102" y="142"/>
                  </a:lnTo>
                  <a:lnTo>
                    <a:pt x="98" y="140"/>
                  </a:lnTo>
                  <a:lnTo>
                    <a:pt x="98" y="140"/>
                  </a:lnTo>
                  <a:lnTo>
                    <a:pt x="92" y="140"/>
                  </a:lnTo>
                  <a:lnTo>
                    <a:pt x="86" y="142"/>
                  </a:lnTo>
                  <a:lnTo>
                    <a:pt x="84" y="142"/>
                  </a:lnTo>
                  <a:lnTo>
                    <a:pt x="82" y="142"/>
                  </a:lnTo>
                  <a:lnTo>
                    <a:pt x="82" y="142"/>
                  </a:lnTo>
                  <a:lnTo>
                    <a:pt x="82" y="142"/>
                  </a:lnTo>
                  <a:lnTo>
                    <a:pt x="80" y="142"/>
                  </a:lnTo>
                  <a:lnTo>
                    <a:pt x="78" y="142"/>
                  </a:lnTo>
                  <a:lnTo>
                    <a:pt x="76" y="140"/>
                  </a:lnTo>
                  <a:lnTo>
                    <a:pt x="76" y="140"/>
                  </a:lnTo>
                  <a:lnTo>
                    <a:pt x="74" y="138"/>
                  </a:lnTo>
                  <a:lnTo>
                    <a:pt x="74" y="140"/>
                  </a:lnTo>
                  <a:lnTo>
                    <a:pt x="74" y="140"/>
                  </a:lnTo>
                  <a:lnTo>
                    <a:pt x="74" y="142"/>
                  </a:lnTo>
                  <a:lnTo>
                    <a:pt x="72" y="142"/>
                  </a:lnTo>
                  <a:lnTo>
                    <a:pt x="72" y="142"/>
                  </a:lnTo>
                  <a:lnTo>
                    <a:pt x="66" y="142"/>
                  </a:lnTo>
                  <a:lnTo>
                    <a:pt x="64" y="142"/>
                  </a:lnTo>
                  <a:lnTo>
                    <a:pt x="64" y="142"/>
                  </a:lnTo>
                  <a:lnTo>
                    <a:pt x="64" y="142"/>
                  </a:lnTo>
                  <a:lnTo>
                    <a:pt x="66" y="144"/>
                  </a:lnTo>
                  <a:lnTo>
                    <a:pt x="66" y="144"/>
                  </a:lnTo>
                  <a:lnTo>
                    <a:pt x="64" y="146"/>
                  </a:lnTo>
                  <a:lnTo>
                    <a:pt x="60" y="146"/>
                  </a:lnTo>
                  <a:lnTo>
                    <a:pt x="60" y="146"/>
                  </a:lnTo>
                  <a:lnTo>
                    <a:pt x="56" y="144"/>
                  </a:lnTo>
                  <a:lnTo>
                    <a:pt x="54" y="144"/>
                  </a:lnTo>
                  <a:lnTo>
                    <a:pt x="54" y="144"/>
                  </a:lnTo>
                  <a:lnTo>
                    <a:pt x="50" y="142"/>
                  </a:lnTo>
                  <a:lnTo>
                    <a:pt x="46" y="142"/>
                  </a:lnTo>
                  <a:lnTo>
                    <a:pt x="46" y="142"/>
                  </a:lnTo>
                  <a:lnTo>
                    <a:pt x="42" y="142"/>
                  </a:lnTo>
                  <a:lnTo>
                    <a:pt x="40" y="144"/>
                  </a:lnTo>
                  <a:lnTo>
                    <a:pt x="40" y="144"/>
                  </a:lnTo>
                  <a:lnTo>
                    <a:pt x="40" y="144"/>
                  </a:lnTo>
                  <a:lnTo>
                    <a:pt x="38" y="148"/>
                  </a:lnTo>
                  <a:lnTo>
                    <a:pt x="36" y="150"/>
                  </a:lnTo>
                  <a:lnTo>
                    <a:pt x="36" y="150"/>
                  </a:lnTo>
                  <a:lnTo>
                    <a:pt x="32" y="150"/>
                  </a:lnTo>
                  <a:lnTo>
                    <a:pt x="30" y="150"/>
                  </a:lnTo>
                  <a:lnTo>
                    <a:pt x="30" y="150"/>
                  </a:lnTo>
                  <a:lnTo>
                    <a:pt x="28" y="148"/>
                  </a:lnTo>
                  <a:lnTo>
                    <a:pt x="26" y="148"/>
                  </a:lnTo>
                  <a:lnTo>
                    <a:pt x="26" y="148"/>
                  </a:lnTo>
                  <a:lnTo>
                    <a:pt x="26" y="148"/>
                  </a:lnTo>
                  <a:lnTo>
                    <a:pt x="24" y="148"/>
                  </a:lnTo>
                  <a:lnTo>
                    <a:pt x="20" y="150"/>
                  </a:lnTo>
                  <a:lnTo>
                    <a:pt x="18" y="148"/>
                  </a:lnTo>
                  <a:lnTo>
                    <a:pt x="18" y="148"/>
                  </a:lnTo>
                  <a:lnTo>
                    <a:pt x="18" y="148"/>
                  </a:lnTo>
                  <a:lnTo>
                    <a:pt x="18" y="150"/>
                  </a:lnTo>
                  <a:lnTo>
                    <a:pt x="16" y="150"/>
                  </a:lnTo>
                  <a:lnTo>
                    <a:pt x="14" y="150"/>
                  </a:lnTo>
                  <a:lnTo>
                    <a:pt x="14" y="150"/>
                  </a:lnTo>
                  <a:lnTo>
                    <a:pt x="12" y="152"/>
                  </a:lnTo>
                  <a:lnTo>
                    <a:pt x="12" y="152"/>
                  </a:lnTo>
                  <a:lnTo>
                    <a:pt x="12" y="154"/>
                  </a:lnTo>
                  <a:lnTo>
                    <a:pt x="12" y="154"/>
                  </a:lnTo>
                  <a:lnTo>
                    <a:pt x="12" y="154"/>
                  </a:lnTo>
                  <a:lnTo>
                    <a:pt x="10" y="154"/>
                  </a:lnTo>
                  <a:lnTo>
                    <a:pt x="8" y="154"/>
                  </a:lnTo>
                  <a:lnTo>
                    <a:pt x="6" y="152"/>
                  </a:lnTo>
                  <a:lnTo>
                    <a:pt x="4" y="152"/>
                  </a:lnTo>
                  <a:lnTo>
                    <a:pt x="4" y="152"/>
                  </a:lnTo>
                  <a:lnTo>
                    <a:pt x="0" y="152"/>
                  </a:lnTo>
                  <a:lnTo>
                    <a:pt x="2" y="152"/>
                  </a:lnTo>
                  <a:lnTo>
                    <a:pt x="4" y="150"/>
                  </a:lnTo>
                  <a:lnTo>
                    <a:pt x="4" y="150"/>
                  </a:lnTo>
                  <a:lnTo>
                    <a:pt x="8" y="150"/>
                  </a:lnTo>
                  <a:lnTo>
                    <a:pt x="12" y="146"/>
                  </a:lnTo>
                  <a:lnTo>
                    <a:pt x="12" y="146"/>
                  </a:lnTo>
                  <a:lnTo>
                    <a:pt x="20" y="140"/>
                  </a:lnTo>
                  <a:lnTo>
                    <a:pt x="20" y="140"/>
                  </a:lnTo>
                  <a:lnTo>
                    <a:pt x="22" y="140"/>
                  </a:lnTo>
                  <a:lnTo>
                    <a:pt x="22" y="138"/>
                  </a:lnTo>
                  <a:lnTo>
                    <a:pt x="22" y="136"/>
                  </a:lnTo>
                  <a:lnTo>
                    <a:pt x="24" y="136"/>
                  </a:lnTo>
                  <a:lnTo>
                    <a:pt x="24" y="136"/>
                  </a:lnTo>
                  <a:lnTo>
                    <a:pt x="26" y="136"/>
                  </a:lnTo>
                  <a:lnTo>
                    <a:pt x="26" y="136"/>
                  </a:lnTo>
                  <a:lnTo>
                    <a:pt x="26" y="134"/>
                  </a:lnTo>
                  <a:lnTo>
                    <a:pt x="28" y="134"/>
                  </a:lnTo>
                  <a:lnTo>
                    <a:pt x="28" y="134"/>
                  </a:lnTo>
                  <a:lnTo>
                    <a:pt x="36" y="132"/>
                  </a:lnTo>
                  <a:lnTo>
                    <a:pt x="38" y="134"/>
                  </a:lnTo>
                  <a:lnTo>
                    <a:pt x="38" y="134"/>
                  </a:lnTo>
                  <a:lnTo>
                    <a:pt x="44" y="134"/>
                  </a:lnTo>
                  <a:lnTo>
                    <a:pt x="46" y="134"/>
                  </a:lnTo>
                  <a:lnTo>
                    <a:pt x="48" y="132"/>
                  </a:lnTo>
                  <a:lnTo>
                    <a:pt x="48" y="132"/>
                  </a:lnTo>
                  <a:lnTo>
                    <a:pt x="50" y="130"/>
                  </a:lnTo>
                  <a:lnTo>
                    <a:pt x="52" y="128"/>
                  </a:lnTo>
                  <a:lnTo>
                    <a:pt x="52" y="128"/>
                  </a:lnTo>
                  <a:lnTo>
                    <a:pt x="54" y="128"/>
                  </a:lnTo>
                  <a:lnTo>
                    <a:pt x="56" y="124"/>
                  </a:lnTo>
                  <a:lnTo>
                    <a:pt x="56" y="124"/>
                  </a:lnTo>
                  <a:lnTo>
                    <a:pt x="52" y="126"/>
                  </a:lnTo>
                  <a:lnTo>
                    <a:pt x="48" y="128"/>
                  </a:lnTo>
                  <a:lnTo>
                    <a:pt x="48" y="128"/>
                  </a:lnTo>
                  <a:lnTo>
                    <a:pt x="44" y="128"/>
                  </a:lnTo>
                  <a:lnTo>
                    <a:pt x="40" y="130"/>
                  </a:lnTo>
                  <a:lnTo>
                    <a:pt x="40" y="130"/>
                  </a:lnTo>
                  <a:lnTo>
                    <a:pt x="38" y="130"/>
                  </a:lnTo>
                  <a:lnTo>
                    <a:pt x="36" y="128"/>
                  </a:lnTo>
                  <a:lnTo>
                    <a:pt x="34" y="126"/>
                  </a:lnTo>
                  <a:lnTo>
                    <a:pt x="34" y="126"/>
                  </a:lnTo>
                  <a:lnTo>
                    <a:pt x="28" y="126"/>
                  </a:lnTo>
                  <a:lnTo>
                    <a:pt x="28" y="126"/>
                  </a:lnTo>
                  <a:lnTo>
                    <a:pt x="26" y="126"/>
                  </a:lnTo>
                  <a:lnTo>
                    <a:pt x="26" y="126"/>
                  </a:lnTo>
                  <a:lnTo>
                    <a:pt x="26" y="126"/>
                  </a:lnTo>
                  <a:lnTo>
                    <a:pt x="26" y="126"/>
                  </a:lnTo>
                  <a:lnTo>
                    <a:pt x="28" y="126"/>
                  </a:lnTo>
                  <a:lnTo>
                    <a:pt x="26" y="124"/>
                  </a:lnTo>
                  <a:lnTo>
                    <a:pt x="26" y="124"/>
                  </a:lnTo>
                  <a:lnTo>
                    <a:pt x="24" y="124"/>
                  </a:lnTo>
                  <a:lnTo>
                    <a:pt x="22" y="124"/>
                  </a:lnTo>
                  <a:lnTo>
                    <a:pt x="22" y="124"/>
                  </a:lnTo>
                  <a:lnTo>
                    <a:pt x="18" y="124"/>
                  </a:lnTo>
                  <a:lnTo>
                    <a:pt x="16" y="124"/>
                  </a:lnTo>
                  <a:lnTo>
                    <a:pt x="16" y="124"/>
                  </a:lnTo>
                  <a:lnTo>
                    <a:pt x="16" y="124"/>
                  </a:lnTo>
                  <a:lnTo>
                    <a:pt x="14" y="124"/>
                  </a:lnTo>
                  <a:lnTo>
                    <a:pt x="12" y="124"/>
                  </a:lnTo>
                  <a:lnTo>
                    <a:pt x="10" y="124"/>
                  </a:lnTo>
                  <a:lnTo>
                    <a:pt x="10" y="124"/>
                  </a:lnTo>
                  <a:lnTo>
                    <a:pt x="12" y="122"/>
                  </a:lnTo>
                  <a:lnTo>
                    <a:pt x="10" y="120"/>
                  </a:lnTo>
                  <a:lnTo>
                    <a:pt x="10" y="120"/>
                  </a:lnTo>
                  <a:lnTo>
                    <a:pt x="12" y="118"/>
                  </a:lnTo>
                  <a:lnTo>
                    <a:pt x="12" y="118"/>
                  </a:lnTo>
                  <a:lnTo>
                    <a:pt x="22" y="116"/>
                  </a:lnTo>
                  <a:lnTo>
                    <a:pt x="22" y="116"/>
                  </a:lnTo>
                  <a:lnTo>
                    <a:pt x="28" y="114"/>
                  </a:lnTo>
                  <a:lnTo>
                    <a:pt x="30" y="112"/>
                  </a:lnTo>
                  <a:lnTo>
                    <a:pt x="32" y="110"/>
                  </a:lnTo>
                  <a:lnTo>
                    <a:pt x="32" y="110"/>
                  </a:lnTo>
                  <a:lnTo>
                    <a:pt x="30" y="108"/>
                  </a:lnTo>
                  <a:lnTo>
                    <a:pt x="30" y="108"/>
                  </a:lnTo>
                  <a:lnTo>
                    <a:pt x="32" y="106"/>
                  </a:lnTo>
                  <a:lnTo>
                    <a:pt x="32" y="106"/>
                  </a:lnTo>
                  <a:lnTo>
                    <a:pt x="32" y="106"/>
                  </a:lnTo>
                  <a:lnTo>
                    <a:pt x="30" y="106"/>
                  </a:lnTo>
                  <a:lnTo>
                    <a:pt x="30" y="104"/>
                  </a:lnTo>
                  <a:lnTo>
                    <a:pt x="32" y="102"/>
                  </a:lnTo>
                  <a:lnTo>
                    <a:pt x="32" y="102"/>
                  </a:lnTo>
                  <a:lnTo>
                    <a:pt x="26" y="102"/>
                  </a:lnTo>
                  <a:lnTo>
                    <a:pt x="24" y="104"/>
                  </a:lnTo>
                  <a:lnTo>
                    <a:pt x="24" y="104"/>
                  </a:lnTo>
                  <a:lnTo>
                    <a:pt x="22" y="106"/>
                  </a:lnTo>
                  <a:lnTo>
                    <a:pt x="20" y="104"/>
                  </a:lnTo>
                  <a:lnTo>
                    <a:pt x="20" y="104"/>
                  </a:lnTo>
                  <a:lnTo>
                    <a:pt x="20" y="104"/>
                  </a:lnTo>
                  <a:lnTo>
                    <a:pt x="20" y="104"/>
                  </a:lnTo>
                  <a:lnTo>
                    <a:pt x="24" y="102"/>
                  </a:lnTo>
                  <a:lnTo>
                    <a:pt x="24" y="102"/>
                  </a:lnTo>
                  <a:lnTo>
                    <a:pt x="26" y="100"/>
                  </a:lnTo>
                  <a:lnTo>
                    <a:pt x="28" y="98"/>
                  </a:lnTo>
                  <a:lnTo>
                    <a:pt x="28" y="98"/>
                  </a:lnTo>
                  <a:lnTo>
                    <a:pt x="28" y="98"/>
                  </a:lnTo>
                  <a:lnTo>
                    <a:pt x="28" y="96"/>
                  </a:lnTo>
                  <a:lnTo>
                    <a:pt x="24" y="96"/>
                  </a:lnTo>
                  <a:lnTo>
                    <a:pt x="22" y="96"/>
                  </a:lnTo>
                  <a:lnTo>
                    <a:pt x="24" y="94"/>
                  </a:lnTo>
                  <a:lnTo>
                    <a:pt x="24" y="94"/>
                  </a:lnTo>
                  <a:lnTo>
                    <a:pt x="28" y="94"/>
                  </a:lnTo>
                  <a:lnTo>
                    <a:pt x="30" y="94"/>
                  </a:lnTo>
                  <a:lnTo>
                    <a:pt x="30" y="96"/>
                  </a:lnTo>
                  <a:lnTo>
                    <a:pt x="30" y="96"/>
                  </a:lnTo>
                  <a:lnTo>
                    <a:pt x="30" y="96"/>
                  </a:lnTo>
                  <a:lnTo>
                    <a:pt x="36" y="96"/>
                  </a:lnTo>
                  <a:lnTo>
                    <a:pt x="36" y="96"/>
                  </a:lnTo>
                  <a:lnTo>
                    <a:pt x="38" y="96"/>
                  </a:lnTo>
                  <a:lnTo>
                    <a:pt x="42" y="96"/>
                  </a:lnTo>
                  <a:lnTo>
                    <a:pt x="42" y="96"/>
                  </a:lnTo>
                  <a:lnTo>
                    <a:pt x="44" y="96"/>
                  </a:lnTo>
                  <a:lnTo>
                    <a:pt x="46" y="96"/>
                  </a:lnTo>
                  <a:lnTo>
                    <a:pt x="48" y="98"/>
                  </a:lnTo>
                  <a:lnTo>
                    <a:pt x="48" y="98"/>
                  </a:lnTo>
                  <a:lnTo>
                    <a:pt x="46" y="96"/>
                  </a:lnTo>
                  <a:lnTo>
                    <a:pt x="46" y="94"/>
                  </a:lnTo>
                  <a:lnTo>
                    <a:pt x="46" y="94"/>
                  </a:lnTo>
                  <a:lnTo>
                    <a:pt x="46" y="94"/>
                  </a:lnTo>
                  <a:lnTo>
                    <a:pt x="50" y="96"/>
                  </a:lnTo>
                  <a:lnTo>
                    <a:pt x="52" y="96"/>
                  </a:lnTo>
                  <a:lnTo>
                    <a:pt x="54" y="94"/>
                  </a:lnTo>
                  <a:lnTo>
                    <a:pt x="54" y="94"/>
                  </a:lnTo>
                  <a:lnTo>
                    <a:pt x="50" y="94"/>
                  </a:lnTo>
                  <a:lnTo>
                    <a:pt x="46" y="92"/>
                  </a:lnTo>
                  <a:lnTo>
                    <a:pt x="46" y="92"/>
                  </a:lnTo>
                  <a:lnTo>
                    <a:pt x="50" y="88"/>
                  </a:lnTo>
                  <a:lnTo>
                    <a:pt x="52" y="88"/>
                  </a:lnTo>
                  <a:lnTo>
                    <a:pt x="52" y="88"/>
                  </a:lnTo>
                  <a:lnTo>
                    <a:pt x="48" y="88"/>
                  </a:lnTo>
                  <a:lnTo>
                    <a:pt x="48" y="88"/>
                  </a:lnTo>
                  <a:lnTo>
                    <a:pt x="48" y="86"/>
                  </a:lnTo>
                  <a:lnTo>
                    <a:pt x="48" y="86"/>
                  </a:lnTo>
                  <a:lnTo>
                    <a:pt x="52" y="80"/>
                  </a:lnTo>
                  <a:lnTo>
                    <a:pt x="52" y="80"/>
                  </a:lnTo>
                  <a:lnTo>
                    <a:pt x="50" y="80"/>
                  </a:lnTo>
                  <a:lnTo>
                    <a:pt x="50" y="80"/>
                  </a:lnTo>
                  <a:lnTo>
                    <a:pt x="48" y="80"/>
                  </a:lnTo>
                  <a:lnTo>
                    <a:pt x="46" y="78"/>
                  </a:lnTo>
                  <a:lnTo>
                    <a:pt x="46" y="78"/>
                  </a:lnTo>
                  <a:lnTo>
                    <a:pt x="46" y="78"/>
                  </a:lnTo>
                  <a:lnTo>
                    <a:pt x="46" y="78"/>
                  </a:lnTo>
                  <a:lnTo>
                    <a:pt x="46" y="82"/>
                  </a:lnTo>
                  <a:lnTo>
                    <a:pt x="42" y="78"/>
                  </a:lnTo>
                  <a:lnTo>
                    <a:pt x="42" y="78"/>
                  </a:lnTo>
                  <a:lnTo>
                    <a:pt x="40" y="72"/>
                  </a:lnTo>
                  <a:lnTo>
                    <a:pt x="42" y="70"/>
                  </a:lnTo>
                  <a:lnTo>
                    <a:pt x="42" y="70"/>
                  </a:lnTo>
                  <a:lnTo>
                    <a:pt x="46" y="66"/>
                  </a:lnTo>
                  <a:lnTo>
                    <a:pt x="48" y="66"/>
                  </a:lnTo>
                  <a:lnTo>
                    <a:pt x="48" y="66"/>
                  </a:lnTo>
                  <a:lnTo>
                    <a:pt x="44" y="66"/>
                  </a:lnTo>
                  <a:lnTo>
                    <a:pt x="40" y="66"/>
                  </a:lnTo>
                  <a:lnTo>
                    <a:pt x="40" y="66"/>
                  </a:lnTo>
                  <a:lnTo>
                    <a:pt x="40" y="66"/>
                  </a:lnTo>
                  <a:lnTo>
                    <a:pt x="40" y="68"/>
                  </a:lnTo>
                  <a:lnTo>
                    <a:pt x="38" y="68"/>
                  </a:lnTo>
                  <a:lnTo>
                    <a:pt x="38" y="68"/>
                  </a:lnTo>
                  <a:lnTo>
                    <a:pt x="36" y="68"/>
                  </a:lnTo>
                  <a:lnTo>
                    <a:pt x="34" y="68"/>
                  </a:lnTo>
                  <a:lnTo>
                    <a:pt x="34" y="70"/>
                  </a:lnTo>
                  <a:lnTo>
                    <a:pt x="32" y="68"/>
                  </a:lnTo>
                  <a:lnTo>
                    <a:pt x="32" y="68"/>
                  </a:lnTo>
                  <a:lnTo>
                    <a:pt x="30" y="68"/>
                  </a:lnTo>
                  <a:lnTo>
                    <a:pt x="28" y="68"/>
                  </a:lnTo>
                  <a:lnTo>
                    <a:pt x="26" y="70"/>
                  </a:lnTo>
                  <a:lnTo>
                    <a:pt x="26" y="70"/>
                  </a:lnTo>
                  <a:lnTo>
                    <a:pt x="26" y="70"/>
                  </a:lnTo>
                  <a:lnTo>
                    <a:pt x="22" y="68"/>
                  </a:lnTo>
                  <a:lnTo>
                    <a:pt x="20" y="68"/>
                  </a:lnTo>
                  <a:lnTo>
                    <a:pt x="20" y="68"/>
                  </a:lnTo>
                  <a:lnTo>
                    <a:pt x="20" y="70"/>
                  </a:lnTo>
                  <a:lnTo>
                    <a:pt x="20" y="70"/>
                  </a:lnTo>
                  <a:lnTo>
                    <a:pt x="18" y="68"/>
                  </a:lnTo>
                  <a:lnTo>
                    <a:pt x="16" y="66"/>
                  </a:lnTo>
                  <a:lnTo>
                    <a:pt x="16" y="66"/>
                  </a:lnTo>
                  <a:lnTo>
                    <a:pt x="18" y="66"/>
                  </a:lnTo>
                  <a:lnTo>
                    <a:pt x="20" y="66"/>
                  </a:lnTo>
                  <a:lnTo>
                    <a:pt x="20" y="66"/>
                  </a:lnTo>
                  <a:lnTo>
                    <a:pt x="20" y="64"/>
                  </a:lnTo>
                  <a:lnTo>
                    <a:pt x="20" y="62"/>
                  </a:lnTo>
                  <a:lnTo>
                    <a:pt x="20" y="62"/>
                  </a:lnTo>
                  <a:lnTo>
                    <a:pt x="22" y="58"/>
                  </a:lnTo>
                  <a:lnTo>
                    <a:pt x="24" y="56"/>
                  </a:lnTo>
                  <a:lnTo>
                    <a:pt x="24" y="56"/>
                  </a:lnTo>
                  <a:lnTo>
                    <a:pt x="26" y="56"/>
                  </a:lnTo>
                  <a:lnTo>
                    <a:pt x="24" y="54"/>
                  </a:lnTo>
                  <a:lnTo>
                    <a:pt x="22" y="52"/>
                  </a:lnTo>
                  <a:lnTo>
                    <a:pt x="22" y="50"/>
                  </a:lnTo>
                  <a:lnTo>
                    <a:pt x="22" y="50"/>
                  </a:lnTo>
                  <a:lnTo>
                    <a:pt x="22" y="50"/>
                  </a:lnTo>
                  <a:lnTo>
                    <a:pt x="24" y="48"/>
                  </a:lnTo>
                  <a:lnTo>
                    <a:pt x="28" y="48"/>
                  </a:lnTo>
                  <a:lnTo>
                    <a:pt x="28" y="48"/>
                  </a:lnTo>
                  <a:lnTo>
                    <a:pt x="24" y="48"/>
                  </a:lnTo>
                  <a:lnTo>
                    <a:pt x="22" y="46"/>
                  </a:lnTo>
                  <a:lnTo>
                    <a:pt x="24" y="44"/>
                  </a:lnTo>
                  <a:lnTo>
                    <a:pt x="24" y="44"/>
                  </a:lnTo>
                  <a:lnTo>
                    <a:pt x="20" y="48"/>
                  </a:lnTo>
                  <a:lnTo>
                    <a:pt x="18" y="50"/>
                  </a:lnTo>
                  <a:lnTo>
                    <a:pt x="16" y="48"/>
                  </a:lnTo>
                  <a:lnTo>
                    <a:pt x="16" y="48"/>
                  </a:lnTo>
                  <a:lnTo>
                    <a:pt x="14" y="46"/>
                  </a:lnTo>
                  <a:lnTo>
                    <a:pt x="14" y="48"/>
                  </a:lnTo>
                  <a:lnTo>
                    <a:pt x="14" y="50"/>
                  </a:lnTo>
                  <a:lnTo>
                    <a:pt x="14" y="50"/>
                  </a:lnTo>
                  <a:lnTo>
                    <a:pt x="14" y="52"/>
                  </a:lnTo>
                  <a:lnTo>
                    <a:pt x="10" y="56"/>
                  </a:lnTo>
                  <a:lnTo>
                    <a:pt x="10" y="56"/>
                  </a:lnTo>
                  <a:lnTo>
                    <a:pt x="10" y="58"/>
                  </a:lnTo>
                  <a:lnTo>
                    <a:pt x="10" y="58"/>
                  </a:lnTo>
                  <a:lnTo>
                    <a:pt x="8" y="58"/>
                  </a:lnTo>
                  <a:lnTo>
                    <a:pt x="8" y="56"/>
                  </a:lnTo>
                  <a:lnTo>
                    <a:pt x="8" y="56"/>
                  </a:lnTo>
                  <a:lnTo>
                    <a:pt x="12" y="52"/>
                  </a:lnTo>
                  <a:lnTo>
                    <a:pt x="12" y="48"/>
                  </a:lnTo>
                  <a:lnTo>
                    <a:pt x="12" y="48"/>
                  </a:lnTo>
                  <a:lnTo>
                    <a:pt x="12" y="48"/>
                  </a:lnTo>
                  <a:lnTo>
                    <a:pt x="12" y="44"/>
                  </a:lnTo>
                  <a:lnTo>
                    <a:pt x="12" y="44"/>
                  </a:lnTo>
                  <a:lnTo>
                    <a:pt x="14" y="40"/>
                  </a:lnTo>
                  <a:lnTo>
                    <a:pt x="14" y="38"/>
                  </a:lnTo>
                  <a:lnTo>
                    <a:pt x="16" y="38"/>
                  </a:lnTo>
                  <a:lnTo>
                    <a:pt x="16" y="38"/>
                  </a:lnTo>
                  <a:lnTo>
                    <a:pt x="16" y="38"/>
                  </a:lnTo>
                  <a:lnTo>
                    <a:pt x="14" y="38"/>
                  </a:lnTo>
                  <a:lnTo>
                    <a:pt x="14" y="38"/>
                  </a:lnTo>
                  <a:lnTo>
                    <a:pt x="14" y="36"/>
                  </a:lnTo>
                  <a:lnTo>
                    <a:pt x="14" y="36"/>
                  </a:lnTo>
                  <a:lnTo>
                    <a:pt x="16" y="36"/>
                  </a:lnTo>
                  <a:lnTo>
                    <a:pt x="14" y="36"/>
                  </a:lnTo>
                  <a:lnTo>
                    <a:pt x="12" y="36"/>
                  </a:lnTo>
                  <a:lnTo>
                    <a:pt x="12" y="34"/>
                  </a:lnTo>
                  <a:lnTo>
                    <a:pt x="12" y="34"/>
                  </a:lnTo>
                  <a:lnTo>
                    <a:pt x="12" y="34"/>
                  </a:lnTo>
                  <a:lnTo>
                    <a:pt x="12" y="34"/>
                  </a:lnTo>
                  <a:lnTo>
                    <a:pt x="8" y="34"/>
                  </a:lnTo>
                  <a:lnTo>
                    <a:pt x="4" y="34"/>
                  </a:lnTo>
                  <a:lnTo>
                    <a:pt x="6" y="32"/>
                  </a:lnTo>
                  <a:lnTo>
                    <a:pt x="6" y="32"/>
                  </a:lnTo>
                  <a:lnTo>
                    <a:pt x="10" y="30"/>
                  </a:lnTo>
                  <a:lnTo>
                    <a:pt x="12" y="28"/>
                  </a:lnTo>
                  <a:lnTo>
                    <a:pt x="12" y="28"/>
                  </a:lnTo>
                  <a:lnTo>
                    <a:pt x="14" y="28"/>
                  </a:lnTo>
                  <a:lnTo>
                    <a:pt x="12" y="28"/>
                  </a:lnTo>
                  <a:lnTo>
                    <a:pt x="14" y="26"/>
                  </a:lnTo>
                  <a:lnTo>
                    <a:pt x="16" y="26"/>
                  </a:lnTo>
                  <a:lnTo>
                    <a:pt x="16" y="26"/>
                  </a:lnTo>
                  <a:lnTo>
                    <a:pt x="18" y="26"/>
                  </a:lnTo>
                  <a:lnTo>
                    <a:pt x="16" y="26"/>
                  </a:lnTo>
                  <a:lnTo>
                    <a:pt x="12" y="24"/>
                  </a:lnTo>
                  <a:lnTo>
                    <a:pt x="14" y="22"/>
                  </a:lnTo>
                  <a:lnTo>
                    <a:pt x="14" y="22"/>
                  </a:lnTo>
                  <a:lnTo>
                    <a:pt x="14" y="22"/>
                  </a:lnTo>
                  <a:lnTo>
                    <a:pt x="14" y="20"/>
                  </a:lnTo>
                  <a:lnTo>
                    <a:pt x="12" y="20"/>
                  </a:lnTo>
                  <a:lnTo>
                    <a:pt x="14" y="18"/>
                  </a:lnTo>
                  <a:lnTo>
                    <a:pt x="14" y="18"/>
                  </a:lnTo>
                  <a:lnTo>
                    <a:pt x="14" y="18"/>
                  </a:lnTo>
                  <a:lnTo>
                    <a:pt x="12" y="16"/>
                  </a:lnTo>
                  <a:lnTo>
                    <a:pt x="10" y="14"/>
                  </a:lnTo>
                  <a:lnTo>
                    <a:pt x="12" y="14"/>
                  </a:lnTo>
                  <a:lnTo>
                    <a:pt x="12" y="14"/>
                  </a:lnTo>
                  <a:lnTo>
                    <a:pt x="16" y="12"/>
                  </a:lnTo>
                  <a:lnTo>
                    <a:pt x="18" y="12"/>
                  </a:lnTo>
                  <a:lnTo>
                    <a:pt x="18" y="12"/>
                  </a:lnTo>
                  <a:lnTo>
                    <a:pt x="20" y="14"/>
                  </a:lnTo>
                  <a:lnTo>
                    <a:pt x="22" y="14"/>
                  </a:lnTo>
                  <a:lnTo>
                    <a:pt x="22" y="14"/>
                  </a:lnTo>
                  <a:lnTo>
                    <a:pt x="18" y="12"/>
                  </a:lnTo>
                  <a:lnTo>
                    <a:pt x="16" y="10"/>
                  </a:lnTo>
                  <a:lnTo>
                    <a:pt x="18" y="10"/>
                  </a:lnTo>
                  <a:lnTo>
                    <a:pt x="18" y="10"/>
                  </a:lnTo>
                  <a:lnTo>
                    <a:pt x="18" y="8"/>
                  </a:lnTo>
                  <a:lnTo>
                    <a:pt x="18" y="8"/>
                  </a:lnTo>
                  <a:lnTo>
                    <a:pt x="18" y="6"/>
                  </a:lnTo>
                  <a:lnTo>
                    <a:pt x="18" y="6"/>
                  </a:lnTo>
                  <a:lnTo>
                    <a:pt x="18" y="6"/>
                  </a:lnTo>
                  <a:lnTo>
                    <a:pt x="20" y="4"/>
                  </a:lnTo>
                  <a:lnTo>
                    <a:pt x="22" y="4"/>
                  </a:lnTo>
                  <a:lnTo>
                    <a:pt x="22" y="4"/>
                  </a:lnTo>
                  <a:lnTo>
                    <a:pt x="24" y="4"/>
                  </a:lnTo>
                  <a:lnTo>
                    <a:pt x="22" y="2"/>
                  </a:lnTo>
                  <a:lnTo>
                    <a:pt x="22" y="2"/>
                  </a:lnTo>
                  <a:lnTo>
                    <a:pt x="24" y="0"/>
                  </a:lnTo>
                  <a:lnTo>
                    <a:pt x="24" y="0"/>
                  </a:lnTo>
                  <a:close/>
                </a:path>
              </a:pathLst>
            </a:custGeom>
            <a:solidFill>
              <a:srgbClr val="D2AB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45"/>
            <p:cNvSpPr>
              <a:spLocks/>
            </p:cNvSpPr>
            <p:nvPr/>
          </p:nvSpPr>
          <p:spPr bwMode="auto">
            <a:xfrm>
              <a:off x="4791075" y="2290763"/>
              <a:ext cx="63500" cy="38100"/>
            </a:xfrm>
            <a:custGeom>
              <a:avLst/>
              <a:gdLst/>
              <a:ahLst/>
              <a:cxnLst>
                <a:cxn ang="0">
                  <a:pos x="28" y="24"/>
                </a:cxn>
                <a:cxn ang="0">
                  <a:pos x="32" y="22"/>
                </a:cxn>
                <a:cxn ang="0">
                  <a:pos x="32" y="20"/>
                </a:cxn>
                <a:cxn ang="0">
                  <a:pos x="34" y="20"/>
                </a:cxn>
                <a:cxn ang="0">
                  <a:pos x="38" y="18"/>
                </a:cxn>
                <a:cxn ang="0">
                  <a:pos x="40" y="16"/>
                </a:cxn>
                <a:cxn ang="0">
                  <a:pos x="38" y="14"/>
                </a:cxn>
                <a:cxn ang="0">
                  <a:pos x="36" y="12"/>
                </a:cxn>
                <a:cxn ang="0">
                  <a:pos x="32" y="12"/>
                </a:cxn>
                <a:cxn ang="0">
                  <a:pos x="32" y="12"/>
                </a:cxn>
                <a:cxn ang="0">
                  <a:pos x="34" y="10"/>
                </a:cxn>
                <a:cxn ang="0">
                  <a:pos x="36" y="8"/>
                </a:cxn>
                <a:cxn ang="0">
                  <a:pos x="32" y="6"/>
                </a:cxn>
                <a:cxn ang="0">
                  <a:pos x="32" y="4"/>
                </a:cxn>
                <a:cxn ang="0">
                  <a:pos x="32" y="2"/>
                </a:cxn>
                <a:cxn ang="0">
                  <a:pos x="30" y="2"/>
                </a:cxn>
                <a:cxn ang="0">
                  <a:pos x="24" y="0"/>
                </a:cxn>
                <a:cxn ang="0">
                  <a:pos x="20" y="2"/>
                </a:cxn>
                <a:cxn ang="0">
                  <a:pos x="18" y="2"/>
                </a:cxn>
                <a:cxn ang="0">
                  <a:pos x="12" y="4"/>
                </a:cxn>
                <a:cxn ang="0">
                  <a:pos x="10" y="6"/>
                </a:cxn>
                <a:cxn ang="0">
                  <a:pos x="8" y="6"/>
                </a:cxn>
                <a:cxn ang="0">
                  <a:pos x="4" y="8"/>
                </a:cxn>
                <a:cxn ang="0">
                  <a:pos x="4" y="10"/>
                </a:cxn>
                <a:cxn ang="0">
                  <a:pos x="0" y="12"/>
                </a:cxn>
                <a:cxn ang="0">
                  <a:pos x="2" y="16"/>
                </a:cxn>
                <a:cxn ang="0">
                  <a:pos x="10" y="18"/>
                </a:cxn>
                <a:cxn ang="0">
                  <a:pos x="12" y="16"/>
                </a:cxn>
                <a:cxn ang="0">
                  <a:pos x="18" y="18"/>
                </a:cxn>
                <a:cxn ang="0">
                  <a:pos x="18" y="20"/>
                </a:cxn>
                <a:cxn ang="0">
                  <a:pos x="20" y="22"/>
                </a:cxn>
                <a:cxn ang="0">
                  <a:pos x="24" y="22"/>
                </a:cxn>
                <a:cxn ang="0">
                  <a:pos x="28" y="24"/>
                </a:cxn>
              </a:cxnLst>
              <a:rect l="0" t="0" r="r" b="b"/>
              <a:pathLst>
                <a:path w="40" h="24">
                  <a:moveTo>
                    <a:pt x="28" y="24"/>
                  </a:moveTo>
                  <a:lnTo>
                    <a:pt x="28" y="24"/>
                  </a:lnTo>
                  <a:lnTo>
                    <a:pt x="32" y="22"/>
                  </a:lnTo>
                  <a:lnTo>
                    <a:pt x="32" y="22"/>
                  </a:lnTo>
                  <a:lnTo>
                    <a:pt x="32" y="22"/>
                  </a:lnTo>
                  <a:lnTo>
                    <a:pt x="32" y="20"/>
                  </a:lnTo>
                  <a:lnTo>
                    <a:pt x="34" y="20"/>
                  </a:lnTo>
                  <a:lnTo>
                    <a:pt x="34" y="20"/>
                  </a:lnTo>
                  <a:lnTo>
                    <a:pt x="36" y="20"/>
                  </a:lnTo>
                  <a:lnTo>
                    <a:pt x="38" y="18"/>
                  </a:lnTo>
                  <a:lnTo>
                    <a:pt x="38" y="18"/>
                  </a:lnTo>
                  <a:lnTo>
                    <a:pt x="40" y="16"/>
                  </a:lnTo>
                  <a:lnTo>
                    <a:pt x="38" y="14"/>
                  </a:lnTo>
                  <a:lnTo>
                    <a:pt x="38" y="14"/>
                  </a:lnTo>
                  <a:lnTo>
                    <a:pt x="38" y="12"/>
                  </a:lnTo>
                  <a:lnTo>
                    <a:pt x="36" y="12"/>
                  </a:lnTo>
                  <a:lnTo>
                    <a:pt x="36" y="12"/>
                  </a:lnTo>
                  <a:lnTo>
                    <a:pt x="32" y="12"/>
                  </a:lnTo>
                  <a:lnTo>
                    <a:pt x="32" y="12"/>
                  </a:lnTo>
                  <a:lnTo>
                    <a:pt x="32" y="12"/>
                  </a:lnTo>
                  <a:lnTo>
                    <a:pt x="34" y="10"/>
                  </a:lnTo>
                  <a:lnTo>
                    <a:pt x="34" y="10"/>
                  </a:lnTo>
                  <a:lnTo>
                    <a:pt x="36" y="10"/>
                  </a:lnTo>
                  <a:lnTo>
                    <a:pt x="36" y="8"/>
                  </a:lnTo>
                  <a:lnTo>
                    <a:pt x="36" y="8"/>
                  </a:lnTo>
                  <a:lnTo>
                    <a:pt x="32" y="6"/>
                  </a:lnTo>
                  <a:lnTo>
                    <a:pt x="32" y="6"/>
                  </a:lnTo>
                  <a:lnTo>
                    <a:pt x="32" y="4"/>
                  </a:lnTo>
                  <a:lnTo>
                    <a:pt x="32" y="4"/>
                  </a:lnTo>
                  <a:lnTo>
                    <a:pt x="32" y="2"/>
                  </a:lnTo>
                  <a:lnTo>
                    <a:pt x="30" y="2"/>
                  </a:lnTo>
                  <a:lnTo>
                    <a:pt x="30" y="2"/>
                  </a:lnTo>
                  <a:lnTo>
                    <a:pt x="28" y="0"/>
                  </a:lnTo>
                  <a:lnTo>
                    <a:pt x="24" y="0"/>
                  </a:lnTo>
                  <a:lnTo>
                    <a:pt x="24" y="0"/>
                  </a:lnTo>
                  <a:lnTo>
                    <a:pt x="20" y="2"/>
                  </a:lnTo>
                  <a:lnTo>
                    <a:pt x="18" y="2"/>
                  </a:lnTo>
                  <a:lnTo>
                    <a:pt x="18" y="2"/>
                  </a:lnTo>
                  <a:lnTo>
                    <a:pt x="14" y="4"/>
                  </a:lnTo>
                  <a:lnTo>
                    <a:pt x="12" y="4"/>
                  </a:lnTo>
                  <a:lnTo>
                    <a:pt x="12" y="4"/>
                  </a:lnTo>
                  <a:lnTo>
                    <a:pt x="10" y="6"/>
                  </a:lnTo>
                  <a:lnTo>
                    <a:pt x="8" y="6"/>
                  </a:lnTo>
                  <a:lnTo>
                    <a:pt x="8" y="6"/>
                  </a:lnTo>
                  <a:lnTo>
                    <a:pt x="6" y="6"/>
                  </a:lnTo>
                  <a:lnTo>
                    <a:pt x="4" y="8"/>
                  </a:lnTo>
                  <a:lnTo>
                    <a:pt x="4" y="10"/>
                  </a:lnTo>
                  <a:lnTo>
                    <a:pt x="4" y="10"/>
                  </a:lnTo>
                  <a:lnTo>
                    <a:pt x="4" y="10"/>
                  </a:lnTo>
                  <a:lnTo>
                    <a:pt x="0" y="12"/>
                  </a:lnTo>
                  <a:lnTo>
                    <a:pt x="2" y="16"/>
                  </a:lnTo>
                  <a:lnTo>
                    <a:pt x="2" y="16"/>
                  </a:lnTo>
                  <a:lnTo>
                    <a:pt x="8" y="18"/>
                  </a:lnTo>
                  <a:lnTo>
                    <a:pt x="10" y="18"/>
                  </a:lnTo>
                  <a:lnTo>
                    <a:pt x="12" y="16"/>
                  </a:lnTo>
                  <a:lnTo>
                    <a:pt x="12" y="16"/>
                  </a:lnTo>
                  <a:lnTo>
                    <a:pt x="14" y="14"/>
                  </a:lnTo>
                  <a:lnTo>
                    <a:pt x="18" y="18"/>
                  </a:lnTo>
                  <a:lnTo>
                    <a:pt x="18" y="18"/>
                  </a:lnTo>
                  <a:lnTo>
                    <a:pt x="18" y="20"/>
                  </a:lnTo>
                  <a:lnTo>
                    <a:pt x="20" y="22"/>
                  </a:lnTo>
                  <a:lnTo>
                    <a:pt x="20" y="22"/>
                  </a:lnTo>
                  <a:lnTo>
                    <a:pt x="20" y="22"/>
                  </a:lnTo>
                  <a:lnTo>
                    <a:pt x="24" y="22"/>
                  </a:lnTo>
                  <a:lnTo>
                    <a:pt x="28" y="24"/>
                  </a:lnTo>
                  <a:lnTo>
                    <a:pt x="28" y="24"/>
                  </a:lnTo>
                  <a:close/>
                </a:path>
              </a:pathLst>
            </a:custGeom>
            <a:solidFill>
              <a:srgbClr val="D2AB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46"/>
            <p:cNvSpPr>
              <a:spLocks/>
            </p:cNvSpPr>
            <p:nvPr/>
          </p:nvSpPr>
          <p:spPr bwMode="auto">
            <a:xfrm>
              <a:off x="5492750" y="1919288"/>
              <a:ext cx="298450" cy="254000"/>
            </a:xfrm>
            <a:custGeom>
              <a:avLst/>
              <a:gdLst/>
              <a:ahLst/>
              <a:cxnLst>
                <a:cxn ang="0">
                  <a:pos x="130" y="144"/>
                </a:cxn>
                <a:cxn ang="0">
                  <a:pos x="108" y="148"/>
                </a:cxn>
                <a:cxn ang="0">
                  <a:pos x="94" y="150"/>
                </a:cxn>
                <a:cxn ang="0">
                  <a:pos x="82" y="150"/>
                </a:cxn>
                <a:cxn ang="0">
                  <a:pos x="68" y="156"/>
                </a:cxn>
                <a:cxn ang="0">
                  <a:pos x="58" y="156"/>
                </a:cxn>
                <a:cxn ang="0">
                  <a:pos x="52" y="152"/>
                </a:cxn>
                <a:cxn ang="0">
                  <a:pos x="44" y="148"/>
                </a:cxn>
                <a:cxn ang="0">
                  <a:pos x="38" y="146"/>
                </a:cxn>
                <a:cxn ang="0">
                  <a:pos x="34" y="136"/>
                </a:cxn>
                <a:cxn ang="0">
                  <a:pos x="32" y="130"/>
                </a:cxn>
                <a:cxn ang="0">
                  <a:pos x="30" y="124"/>
                </a:cxn>
                <a:cxn ang="0">
                  <a:pos x="28" y="120"/>
                </a:cxn>
                <a:cxn ang="0">
                  <a:pos x="30" y="116"/>
                </a:cxn>
                <a:cxn ang="0">
                  <a:pos x="28" y="112"/>
                </a:cxn>
                <a:cxn ang="0">
                  <a:pos x="34" y="110"/>
                </a:cxn>
                <a:cxn ang="0">
                  <a:pos x="34" y="108"/>
                </a:cxn>
                <a:cxn ang="0">
                  <a:pos x="40" y="106"/>
                </a:cxn>
                <a:cxn ang="0">
                  <a:pos x="48" y="102"/>
                </a:cxn>
                <a:cxn ang="0">
                  <a:pos x="56" y="98"/>
                </a:cxn>
                <a:cxn ang="0">
                  <a:pos x="60" y="96"/>
                </a:cxn>
                <a:cxn ang="0">
                  <a:pos x="66" y="94"/>
                </a:cxn>
                <a:cxn ang="0">
                  <a:pos x="80" y="84"/>
                </a:cxn>
                <a:cxn ang="0">
                  <a:pos x="88" y="84"/>
                </a:cxn>
                <a:cxn ang="0">
                  <a:pos x="86" y="78"/>
                </a:cxn>
                <a:cxn ang="0">
                  <a:pos x="70" y="72"/>
                </a:cxn>
                <a:cxn ang="0">
                  <a:pos x="60" y="66"/>
                </a:cxn>
                <a:cxn ang="0">
                  <a:pos x="54" y="54"/>
                </a:cxn>
                <a:cxn ang="0">
                  <a:pos x="46" y="42"/>
                </a:cxn>
                <a:cxn ang="0">
                  <a:pos x="42" y="36"/>
                </a:cxn>
                <a:cxn ang="0">
                  <a:pos x="8" y="26"/>
                </a:cxn>
                <a:cxn ang="0">
                  <a:pos x="2" y="18"/>
                </a:cxn>
                <a:cxn ang="0">
                  <a:pos x="8" y="14"/>
                </a:cxn>
                <a:cxn ang="0">
                  <a:pos x="36" y="24"/>
                </a:cxn>
                <a:cxn ang="0">
                  <a:pos x="54" y="26"/>
                </a:cxn>
                <a:cxn ang="0">
                  <a:pos x="68" y="32"/>
                </a:cxn>
                <a:cxn ang="0">
                  <a:pos x="80" y="22"/>
                </a:cxn>
                <a:cxn ang="0">
                  <a:pos x="84" y="12"/>
                </a:cxn>
                <a:cxn ang="0">
                  <a:pos x="102" y="2"/>
                </a:cxn>
                <a:cxn ang="0">
                  <a:pos x="112" y="2"/>
                </a:cxn>
                <a:cxn ang="0">
                  <a:pos x="124" y="10"/>
                </a:cxn>
                <a:cxn ang="0">
                  <a:pos x="124" y="20"/>
                </a:cxn>
                <a:cxn ang="0">
                  <a:pos x="132" y="30"/>
                </a:cxn>
                <a:cxn ang="0">
                  <a:pos x="142" y="40"/>
                </a:cxn>
                <a:cxn ang="0">
                  <a:pos x="150" y="54"/>
                </a:cxn>
                <a:cxn ang="0">
                  <a:pos x="158" y="66"/>
                </a:cxn>
                <a:cxn ang="0">
                  <a:pos x="164" y="76"/>
                </a:cxn>
                <a:cxn ang="0">
                  <a:pos x="164" y="84"/>
                </a:cxn>
                <a:cxn ang="0">
                  <a:pos x="170" y="94"/>
                </a:cxn>
                <a:cxn ang="0">
                  <a:pos x="188" y="108"/>
                </a:cxn>
                <a:cxn ang="0">
                  <a:pos x="180" y="120"/>
                </a:cxn>
                <a:cxn ang="0">
                  <a:pos x="172" y="126"/>
                </a:cxn>
                <a:cxn ang="0">
                  <a:pos x="148" y="142"/>
                </a:cxn>
              </a:cxnLst>
              <a:rect l="0" t="0" r="r" b="b"/>
              <a:pathLst>
                <a:path w="188" h="160">
                  <a:moveTo>
                    <a:pt x="148" y="146"/>
                  </a:moveTo>
                  <a:lnTo>
                    <a:pt x="148" y="146"/>
                  </a:lnTo>
                  <a:lnTo>
                    <a:pt x="138" y="146"/>
                  </a:lnTo>
                  <a:lnTo>
                    <a:pt x="132" y="146"/>
                  </a:lnTo>
                  <a:lnTo>
                    <a:pt x="130" y="144"/>
                  </a:lnTo>
                  <a:lnTo>
                    <a:pt x="126" y="146"/>
                  </a:lnTo>
                  <a:lnTo>
                    <a:pt x="126" y="146"/>
                  </a:lnTo>
                  <a:lnTo>
                    <a:pt x="118" y="148"/>
                  </a:lnTo>
                  <a:lnTo>
                    <a:pt x="112" y="148"/>
                  </a:lnTo>
                  <a:lnTo>
                    <a:pt x="108" y="148"/>
                  </a:lnTo>
                  <a:lnTo>
                    <a:pt x="104" y="148"/>
                  </a:lnTo>
                  <a:lnTo>
                    <a:pt x="104" y="148"/>
                  </a:lnTo>
                  <a:lnTo>
                    <a:pt x="100" y="150"/>
                  </a:lnTo>
                  <a:lnTo>
                    <a:pt x="96" y="150"/>
                  </a:lnTo>
                  <a:lnTo>
                    <a:pt x="94" y="150"/>
                  </a:lnTo>
                  <a:lnTo>
                    <a:pt x="92" y="152"/>
                  </a:lnTo>
                  <a:lnTo>
                    <a:pt x="92" y="152"/>
                  </a:lnTo>
                  <a:lnTo>
                    <a:pt x="90" y="152"/>
                  </a:lnTo>
                  <a:lnTo>
                    <a:pt x="86" y="152"/>
                  </a:lnTo>
                  <a:lnTo>
                    <a:pt x="82" y="150"/>
                  </a:lnTo>
                  <a:lnTo>
                    <a:pt x="78" y="150"/>
                  </a:lnTo>
                  <a:lnTo>
                    <a:pt x="78" y="150"/>
                  </a:lnTo>
                  <a:lnTo>
                    <a:pt x="72" y="154"/>
                  </a:lnTo>
                  <a:lnTo>
                    <a:pt x="70" y="154"/>
                  </a:lnTo>
                  <a:lnTo>
                    <a:pt x="68" y="156"/>
                  </a:lnTo>
                  <a:lnTo>
                    <a:pt x="68" y="156"/>
                  </a:lnTo>
                  <a:lnTo>
                    <a:pt x="62" y="158"/>
                  </a:lnTo>
                  <a:lnTo>
                    <a:pt x="56" y="160"/>
                  </a:lnTo>
                  <a:lnTo>
                    <a:pt x="56" y="160"/>
                  </a:lnTo>
                  <a:lnTo>
                    <a:pt x="58" y="156"/>
                  </a:lnTo>
                  <a:lnTo>
                    <a:pt x="58" y="154"/>
                  </a:lnTo>
                  <a:lnTo>
                    <a:pt x="56" y="154"/>
                  </a:lnTo>
                  <a:lnTo>
                    <a:pt x="56" y="154"/>
                  </a:lnTo>
                  <a:lnTo>
                    <a:pt x="52" y="154"/>
                  </a:lnTo>
                  <a:lnTo>
                    <a:pt x="52" y="152"/>
                  </a:lnTo>
                  <a:lnTo>
                    <a:pt x="52" y="146"/>
                  </a:lnTo>
                  <a:lnTo>
                    <a:pt x="52" y="146"/>
                  </a:lnTo>
                  <a:lnTo>
                    <a:pt x="46" y="150"/>
                  </a:lnTo>
                  <a:lnTo>
                    <a:pt x="44" y="150"/>
                  </a:lnTo>
                  <a:lnTo>
                    <a:pt x="44" y="148"/>
                  </a:lnTo>
                  <a:lnTo>
                    <a:pt x="44" y="146"/>
                  </a:lnTo>
                  <a:lnTo>
                    <a:pt x="42" y="144"/>
                  </a:lnTo>
                  <a:lnTo>
                    <a:pt x="40" y="144"/>
                  </a:lnTo>
                  <a:lnTo>
                    <a:pt x="40" y="144"/>
                  </a:lnTo>
                  <a:lnTo>
                    <a:pt x="38" y="146"/>
                  </a:lnTo>
                  <a:lnTo>
                    <a:pt x="36" y="144"/>
                  </a:lnTo>
                  <a:lnTo>
                    <a:pt x="36" y="142"/>
                  </a:lnTo>
                  <a:lnTo>
                    <a:pt x="36" y="138"/>
                  </a:lnTo>
                  <a:lnTo>
                    <a:pt x="36" y="138"/>
                  </a:lnTo>
                  <a:lnTo>
                    <a:pt x="34" y="136"/>
                  </a:lnTo>
                  <a:lnTo>
                    <a:pt x="34" y="134"/>
                  </a:lnTo>
                  <a:lnTo>
                    <a:pt x="36" y="134"/>
                  </a:lnTo>
                  <a:lnTo>
                    <a:pt x="34" y="132"/>
                  </a:lnTo>
                  <a:lnTo>
                    <a:pt x="34" y="132"/>
                  </a:lnTo>
                  <a:lnTo>
                    <a:pt x="32" y="130"/>
                  </a:lnTo>
                  <a:lnTo>
                    <a:pt x="30" y="128"/>
                  </a:lnTo>
                  <a:lnTo>
                    <a:pt x="30" y="128"/>
                  </a:lnTo>
                  <a:lnTo>
                    <a:pt x="30" y="126"/>
                  </a:lnTo>
                  <a:lnTo>
                    <a:pt x="30" y="126"/>
                  </a:lnTo>
                  <a:lnTo>
                    <a:pt x="30" y="124"/>
                  </a:lnTo>
                  <a:lnTo>
                    <a:pt x="28" y="124"/>
                  </a:lnTo>
                  <a:lnTo>
                    <a:pt x="28" y="124"/>
                  </a:lnTo>
                  <a:lnTo>
                    <a:pt x="28" y="122"/>
                  </a:lnTo>
                  <a:lnTo>
                    <a:pt x="28" y="122"/>
                  </a:lnTo>
                  <a:lnTo>
                    <a:pt x="28" y="120"/>
                  </a:lnTo>
                  <a:lnTo>
                    <a:pt x="28" y="118"/>
                  </a:lnTo>
                  <a:lnTo>
                    <a:pt x="28" y="118"/>
                  </a:lnTo>
                  <a:lnTo>
                    <a:pt x="28" y="118"/>
                  </a:lnTo>
                  <a:lnTo>
                    <a:pt x="28" y="116"/>
                  </a:lnTo>
                  <a:lnTo>
                    <a:pt x="30" y="116"/>
                  </a:lnTo>
                  <a:lnTo>
                    <a:pt x="28" y="116"/>
                  </a:lnTo>
                  <a:lnTo>
                    <a:pt x="28" y="116"/>
                  </a:lnTo>
                  <a:lnTo>
                    <a:pt x="26" y="114"/>
                  </a:lnTo>
                  <a:lnTo>
                    <a:pt x="26" y="112"/>
                  </a:lnTo>
                  <a:lnTo>
                    <a:pt x="28" y="112"/>
                  </a:lnTo>
                  <a:lnTo>
                    <a:pt x="30" y="112"/>
                  </a:lnTo>
                  <a:lnTo>
                    <a:pt x="30" y="112"/>
                  </a:lnTo>
                  <a:lnTo>
                    <a:pt x="32" y="112"/>
                  </a:lnTo>
                  <a:lnTo>
                    <a:pt x="32" y="112"/>
                  </a:lnTo>
                  <a:lnTo>
                    <a:pt x="34" y="110"/>
                  </a:lnTo>
                  <a:lnTo>
                    <a:pt x="32" y="110"/>
                  </a:lnTo>
                  <a:lnTo>
                    <a:pt x="32" y="110"/>
                  </a:lnTo>
                  <a:lnTo>
                    <a:pt x="30" y="108"/>
                  </a:lnTo>
                  <a:lnTo>
                    <a:pt x="32" y="108"/>
                  </a:lnTo>
                  <a:lnTo>
                    <a:pt x="34" y="108"/>
                  </a:lnTo>
                  <a:lnTo>
                    <a:pt x="34" y="108"/>
                  </a:lnTo>
                  <a:lnTo>
                    <a:pt x="38" y="106"/>
                  </a:lnTo>
                  <a:lnTo>
                    <a:pt x="38" y="106"/>
                  </a:lnTo>
                  <a:lnTo>
                    <a:pt x="38" y="106"/>
                  </a:lnTo>
                  <a:lnTo>
                    <a:pt x="40" y="106"/>
                  </a:lnTo>
                  <a:lnTo>
                    <a:pt x="42" y="104"/>
                  </a:lnTo>
                  <a:lnTo>
                    <a:pt x="44" y="102"/>
                  </a:lnTo>
                  <a:lnTo>
                    <a:pt x="46" y="102"/>
                  </a:lnTo>
                  <a:lnTo>
                    <a:pt x="46" y="102"/>
                  </a:lnTo>
                  <a:lnTo>
                    <a:pt x="48" y="102"/>
                  </a:lnTo>
                  <a:lnTo>
                    <a:pt x="50" y="100"/>
                  </a:lnTo>
                  <a:lnTo>
                    <a:pt x="50" y="98"/>
                  </a:lnTo>
                  <a:lnTo>
                    <a:pt x="54" y="98"/>
                  </a:lnTo>
                  <a:lnTo>
                    <a:pt x="54" y="98"/>
                  </a:lnTo>
                  <a:lnTo>
                    <a:pt x="56" y="98"/>
                  </a:lnTo>
                  <a:lnTo>
                    <a:pt x="56" y="98"/>
                  </a:lnTo>
                  <a:lnTo>
                    <a:pt x="58" y="96"/>
                  </a:lnTo>
                  <a:lnTo>
                    <a:pt x="58" y="96"/>
                  </a:lnTo>
                  <a:lnTo>
                    <a:pt x="58" y="96"/>
                  </a:lnTo>
                  <a:lnTo>
                    <a:pt x="60" y="96"/>
                  </a:lnTo>
                  <a:lnTo>
                    <a:pt x="60" y="94"/>
                  </a:lnTo>
                  <a:lnTo>
                    <a:pt x="62" y="94"/>
                  </a:lnTo>
                  <a:lnTo>
                    <a:pt x="64" y="94"/>
                  </a:lnTo>
                  <a:lnTo>
                    <a:pt x="64" y="94"/>
                  </a:lnTo>
                  <a:lnTo>
                    <a:pt x="66" y="94"/>
                  </a:lnTo>
                  <a:lnTo>
                    <a:pt x="68" y="92"/>
                  </a:lnTo>
                  <a:lnTo>
                    <a:pt x="72" y="90"/>
                  </a:lnTo>
                  <a:lnTo>
                    <a:pt x="72" y="90"/>
                  </a:lnTo>
                  <a:lnTo>
                    <a:pt x="76" y="88"/>
                  </a:lnTo>
                  <a:lnTo>
                    <a:pt x="80" y="84"/>
                  </a:lnTo>
                  <a:lnTo>
                    <a:pt x="80" y="84"/>
                  </a:lnTo>
                  <a:lnTo>
                    <a:pt x="82" y="82"/>
                  </a:lnTo>
                  <a:lnTo>
                    <a:pt x="84" y="84"/>
                  </a:lnTo>
                  <a:lnTo>
                    <a:pt x="84" y="84"/>
                  </a:lnTo>
                  <a:lnTo>
                    <a:pt x="88" y="84"/>
                  </a:lnTo>
                  <a:lnTo>
                    <a:pt x="88" y="84"/>
                  </a:lnTo>
                  <a:lnTo>
                    <a:pt x="88" y="84"/>
                  </a:lnTo>
                  <a:lnTo>
                    <a:pt x="88" y="82"/>
                  </a:lnTo>
                  <a:lnTo>
                    <a:pt x="86" y="80"/>
                  </a:lnTo>
                  <a:lnTo>
                    <a:pt x="86" y="78"/>
                  </a:lnTo>
                  <a:lnTo>
                    <a:pt x="86" y="78"/>
                  </a:lnTo>
                  <a:lnTo>
                    <a:pt x="84" y="76"/>
                  </a:lnTo>
                  <a:lnTo>
                    <a:pt x="82" y="74"/>
                  </a:lnTo>
                  <a:lnTo>
                    <a:pt x="76" y="72"/>
                  </a:lnTo>
                  <a:lnTo>
                    <a:pt x="70" y="72"/>
                  </a:lnTo>
                  <a:lnTo>
                    <a:pt x="66" y="70"/>
                  </a:lnTo>
                  <a:lnTo>
                    <a:pt x="66" y="70"/>
                  </a:lnTo>
                  <a:lnTo>
                    <a:pt x="62" y="68"/>
                  </a:lnTo>
                  <a:lnTo>
                    <a:pt x="60" y="66"/>
                  </a:lnTo>
                  <a:lnTo>
                    <a:pt x="60" y="66"/>
                  </a:lnTo>
                  <a:lnTo>
                    <a:pt x="56" y="64"/>
                  </a:lnTo>
                  <a:lnTo>
                    <a:pt x="56" y="64"/>
                  </a:lnTo>
                  <a:lnTo>
                    <a:pt x="56" y="60"/>
                  </a:lnTo>
                  <a:lnTo>
                    <a:pt x="56" y="56"/>
                  </a:lnTo>
                  <a:lnTo>
                    <a:pt x="54" y="54"/>
                  </a:lnTo>
                  <a:lnTo>
                    <a:pt x="50" y="50"/>
                  </a:lnTo>
                  <a:lnTo>
                    <a:pt x="50" y="50"/>
                  </a:lnTo>
                  <a:lnTo>
                    <a:pt x="46" y="46"/>
                  </a:lnTo>
                  <a:lnTo>
                    <a:pt x="46" y="44"/>
                  </a:lnTo>
                  <a:lnTo>
                    <a:pt x="46" y="42"/>
                  </a:lnTo>
                  <a:lnTo>
                    <a:pt x="44" y="42"/>
                  </a:lnTo>
                  <a:lnTo>
                    <a:pt x="44" y="42"/>
                  </a:lnTo>
                  <a:lnTo>
                    <a:pt x="42" y="40"/>
                  </a:lnTo>
                  <a:lnTo>
                    <a:pt x="42" y="38"/>
                  </a:lnTo>
                  <a:lnTo>
                    <a:pt x="42" y="36"/>
                  </a:lnTo>
                  <a:lnTo>
                    <a:pt x="36" y="32"/>
                  </a:lnTo>
                  <a:lnTo>
                    <a:pt x="36" y="32"/>
                  </a:lnTo>
                  <a:lnTo>
                    <a:pt x="28" y="28"/>
                  </a:lnTo>
                  <a:lnTo>
                    <a:pt x="18" y="28"/>
                  </a:lnTo>
                  <a:lnTo>
                    <a:pt x="8" y="26"/>
                  </a:lnTo>
                  <a:lnTo>
                    <a:pt x="4" y="24"/>
                  </a:lnTo>
                  <a:lnTo>
                    <a:pt x="0" y="20"/>
                  </a:lnTo>
                  <a:lnTo>
                    <a:pt x="0" y="20"/>
                  </a:lnTo>
                  <a:lnTo>
                    <a:pt x="2" y="20"/>
                  </a:lnTo>
                  <a:lnTo>
                    <a:pt x="2" y="18"/>
                  </a:lnTo>
                  <a:lnTo>
                    <a:pt x="2" y="18"/>
                  </a:lnTo>
                  <a:lnTo>
                    <a:pt x="2" y="16"/>
                  </a:lnTo>
                  <a:lnTo>
                    <a:pt x="2" y="16"/>
                  </a:lnTo>
                  <a:lnTo>
                    <a:pt x="6" y="14"/>
                  </a:lnTo>
                  <a:lnTo>
                    <a:pt x="8" y="14"/>
                  </a:lnTo>
                  <a:lnTo>
                    <a:pt x="10" y="16"/>
                  </a:lnTo>
                  <a:lnTo>
                    <a:pt x="10" y="16"/>
                  </a:lnTo>
                  <a:lnTo>
                    <a:pt x="14" y="18"/>
                  </a:lnTo>
                  <a:lnTo>
                    <a:pt x="20" y="20"/>
                  </a:lnTo>
                  <a:lnTo>
                    <a:pt x="36" y="24"/>
                  </a:lnTo>
                  <a:lnTo>
                    <a:pt x="36" y="24"/>
                  </a:lnTo>
                  <a:lnTo>
                    <a:pt x="46" y="26"/>
                  </a:lnTo>
                  <a:lnTo>
                    <a:pt x="52" y="26"/>
                  </a:lnTo>
                  <a:lnTo>
                    <a:pt x="54" y="26"/>
                  </a:lnTo>
                  <a:lnTo>
                    <a:pt x="54" y="26"/>
                  </a:lnTo>
                  <a:lnTo>
                    <a:pt x="56" y="22"/>
                  </a:lnTo>
                  <a:lnTo>
                    <a:pt x="58" y="24"/>
                  </a:lnTo>
                  <a:lnTo>
                    <a:pt x="58" y="24"/>
                  </a:lnTo>
                  <a:lnTo>
                    <a:pt x="66" y="30"/>
                  </a:lnTo>
                  <a:lnTo>
                    <a:pt x="68" y="32"/>
                  </a:lnTo>
                  <a:lnTo>
                    <a:pt x="72" y="30"/>
                  </a:lnTo>
                  <a:lnTo>
                    <a:pt x="72" y="30"/>
                  </a:lnTo>
                  <a:lnTo>
                    <a:pt x="74" y="24"/>
                  </a:lnTo>
                  <a:lnTo>
                    <a:pt x="80" y="22"/>
                  </a:lnTo>
                  <a:lnTo>
                    <a:pt x="80" y="22"/>
                  </a:lnTo>
                  <a:lnTo>
                    <a:pt x="82" y="20"/>
                  </a:lnTo>
                  <a:lnTo>
                    <a:pt x="82" y="18"/>
                  </a:lnTo>
                  <a:lnTo>
                    <a:pt x="82" y="18"/>
                  </a:lnTo>
                  <a:lnTo>
                    <a:pt x="80" y="14"/>
                  </a:lnTo>
                  <a:lnTo>
                    <a:pt x="84" y="12"/>
                  </a:lnTo>
                  <a:lnTo>
                    <a:pt x="92" y="6"/>
                  </a:lnTo>
                  <a:lnTo>
                    <a:pt x="92" y="6"/>
                  </a:lnTo>
                  <a:lnTo>
                    <a:pt x="94" y="4"/>
                  </a:lnTo>
                  <a:lnTo>
                    <a:pt x="96" y="4"/>
                  </a:lnTo>
                  <a:lnTo>
                    <a:pt x="102" y="2"/>
                  </a:lnTo>
                  <a:lnTo>
                    <a:pt x="102" y="2"/>
                  </a:lnTo>
                  <a:lnTo>
                    <a:pt x="108" y="0"/>
                  </a:lnTo>
                  <a:lnTo>
                    <a:pt x="110" y="0"/>
                  </a:lnTo>
                  <a:lnTo>
                    <a:pt x="112" y="2"/>
                  </a:lnTo>
                  <a:lnTo>
                    <a:pt x="112" y="2"/>
                  </a:lnTo>
                  <a:lnTo>
                    <a:pt x="112" y="4"/>
                  </a:lnTo>
                  <a:lnTo>
                    <a:pt x="116" y="6"/>
                  </a:lnTo>
                  <a:lnTo>
                    <a:pt x="122" y="8"/>
                  </a:lnTo>
                  <a:lnTo>
                    <a:pt x="122" y="8"/>
                  </a:lnTo>
                  <a:lnTo>
                    <a:pt x="124" y="10"/>
                  </a:lnTo>
                  <a:lnTo>
                    <a:pt x="124" y="12"/>
                  </a:lnTo>
                  <a:lnTo>
                    <a:pt x="122" y="16"/>
                  </a:lnTo>
                  <a:lnTo>
                    <a:pt x="122" y="18"/>
                  </a:lnTo>
                  <a:lnTo>
                    <a:pt x="122" y="18"/>
                  </a:lnTo>
                  <a:lnTo>
                    <a:pt x="124" y="20"/>
                  </a:lnTo>
                  <a:lnTo>
                    <a:pt x="124" y="22"/>
                  </a:lnTo>
                  <a:lnTo>
                    <a:pt x="126" y="26"/>
                  </a:lnTo>
                  <a:lnTo>
                    <a:pt x="126" y="26"/>
                  </a:lnTo>
                  <a:lnTo>
                    <a:pt x="128" y="30"/>
                  </a:lnTo>
                  <a:lnTo>
                    <a:pt x="132" y="30"/>
                  </a:lnTo>
                  <a:lnTo>
                    <a:pt x="134" y="30"/>
                  </a:lnTo>
                  <a:lnTo>
                    <a:pt x="138" y="34"/>
                  </a:lnTo>
                  <a:lnTo>
                    <a:pt x="138" y="34"/>
                  </a:lnTo>
                  <a:lnTo>
                    <a:pt x="142" y="38"/>
                  </a:lnTo>
                  <a:lnTo>
                    <a:pt x="142" y="40"/>
                  </a:lnTo>
                  <a:lnTo>
                    <a:pt x="142" y="44"/>
                  </a:lnTo>
                  <a:lnTo>
                    <a:pt x="142" y="46"/>
                  </a:lnTo>
                  <a:lnTo>
                    <a:pt x="142" y="48"/>
                  </a:lnTo>
                  <a:lnTo>
                    <a:pt x="150" y="54"/>
                  </a:lnTo>
                  <a:lnTo>
                    <a:pt x="150" y="54"/>
                  </a:lnTo>
                  <a:lnTo>
                    <a:pt x="158" y="60"/>
                  </a:lnTo>
                  <a:lnTo>
                    <a:pt x="160" y="64"/>
                  </a:lnTo>
                  <a:lnTo>
                    <a:pt x="160" y="66"/>
                  </a:lnTo>
                  <a:lnTo>
                    <a:pt x="158" y="66"/>
                  </a:lnTo>
                  <a:lnTo>
                    <a:pt x="158" y="66"/>
                  </a:lnTo>
                  <a:lnTo>
                    <a:pt x="156" y="68"/>
                  </a:lnTo>
                  <a:lnTo>
                    <a:pt x="158" y="70"/>
                  </a:lnTo>
                  <a:lnTo>
                    <a:pt x="160" y="74"/>
                  </a:lnTo>
                  <a:lnTo>
                    <a:pt x="164" y="76"/>
                  </a:lnTo>
                  <a:lnTo>
                    <a:pt x="164" y="76"/>
                  </a:lnTo>
                  <a:lnTo>
                    <a:pt x="166" y="78"/>
                  </a:lnTo>
                  <a:lnTo>
                    <a:pt x="162" y="80"/>
                  </a:lnTo>
                  <a:lnTo>
                    <a:pt x="162" y="82"/>
                  </a:lnTo>
                  <a:lnTo>
                    <a:pt x="164" y="84"/>
                  </a:lnTo>
                  <a:lnTo>
                    <a:pt x="164" y="84"/>
                  </a:lnTo>
                  <a:lnTo>
                    <a:pt x="172" y="88"/>
                  </a:lnTo>
                  <a:lnTo>
                    <a:pt x="174" y="90"/>
                  </a:lnTo>
                  <a:lnTo>
                    <a:pt x="174" y="92"/>
                  </a:lnTo>
                  <a:lnTo>
                    <a:pt x="172" y="94"/>
                  </a:lnTo>
                  <a:lnTo>
                    <a:pt x="170" y="94"/>
                  </a:lnTo>
                  <a:lnTo>
                    <a:pt x="170" y="96"/>
                  </a:lnTo>
                  <a:lnTo>
                    <a:pt x="180" y="100"/>
                  </a:lnTo>
                  <a:lnTo>
                    <a:pt x="180" y="100"/>
                  </a:lnTo>
                  <a:lnTo>
                    <a:pt x="188" y="104"/>
                  </a:lnTo>
                  <a:lnTo>
                    <a:pt x="188" y="108"/>
                  </a:lnTo>
                  <a:lnTo>
                    <a:pt x="186" y="112"/>
                  </a:lnTo>
                  <a:lnTo>
                    <a:pt x="182" y="116"/>
                  </a:lnTo>
                  <a:lnTo>
                    <a:pt x="182" y="116"/>
                  </a:lnTo>
                  <a:lnTo>
                    <a:pt x="180" y="118"/>
                  </a:lnTo>
                  <a:lnTo>
                    <a:pt x="180" y="120"/>
                  </a:lnTo>
                  <a:lnTo>
                    <a:pt x="180" y="122"/>
                  </a:lnTo>
                  <a:lnTo>
                    <a:pt x="178" y="122"/>
                  </a:lnTo>
                  <a:lnTo>
                    <a:pt x="178" y="122"/>
                  </a:lnTo>
                  <a:lnTo>
                    <a:pt x="174" y="122"/>
                  </a:lnTo>
                  <a:lnTo>
                    <a:pt x="172" y="126"/>
                  </a:lnTo>
                  <a:lnTo>
                    <a:pt x="168" y="130"/>
                  </a:lnTo>
                  <a:lnTo>
                    <a:pt x="160" y="134"/>
                  </a:lnTo>
                  <a:lnTo>
                    <a:pt x="160" y="134"/>
                  </a:lnTo>
                  <a:lnTo>
                    <a:pt x="152" y="140"/>
                  </a:lnTo>
                  <a:lnTo>
                    <a:pt x="148" y="142"/>
                  </a:lnTo>
                  <a:lnTo>
                    <a:pt x="148" y="146"/>
                  </a:lnTo>
                  <a:lnTo>
                    <a:pt x="148" y="146"/>
                  </a:lnTo>
                  <a:close/>
                </a:path>
              </a:pathLst>
            </a:custGeom>
            <a:solidFill>
              <a:srgbClr val="F8DA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47"/>
            <p:cNvSpPr>
              <a:spLocks/>
            </p:cNvSpPr>
            <p:nvPr/>
          </p:nvSpPr>
          <p:spPr bwMode="auto">
            <a:xfrm>
              <a:off x="5280025" y="1951038"/>
              <a:ext cx="307975" cy="342900"/>
            </a:xfrm>
            <a:custGeom>
              <a:avLst/>
              <a:gdLst/>
              <a:ahLst/>
              <a:cxnLst>
                <a:cxn ang="0">
                  <a:pos x="152" y="8"/>
                </a:cxn>
                <a:cxn ang="0">
                  <a:pos x="176" y="18"/>
                </a:cxn>
                <a:cxn ang="0">
                  <a:pos x="180" y="24"/>
                </a:cxn>
                <a:cxn ang="0">
                  <a:pos x="190" y="36"/>
                </a:cxn>
                <a:cxn ang="0">
                  <a:pos x="194" y="46"/>
                </a:cxn>
                <a:cxn ang="0">
                  <a:pos x="188" y="50"/>
                </a:cxn>
                <a:cxn ang="0">
                  <a:pos x="174" y="48"/>
                </a:cxn>
                <a:cxn ang="0">
                  <a:pos x="166" y="52"/>
                </a:cxn>
                <a:cxn ang="0">
                  <a:pos x="160" y="58"/>
                </a:cxn>
                <a:cxn ang="0">
                  <a:pos x="150" y="74"/>
                </a:cxn>
                <a:cxn ang="0">
                  <a:pos x="138" y="80"/>
                </a:cxn>
                <a:cxn ang="0">
                  <a:pos x="130" y="84"/>
                </a:cxn>
                <a:cxn ang="0">
                  <a:pos x="116" y="86"/>
                </a:cxn>
                <a:cxn ang="0">
                  <a:pos x="108" y="90"/>
                </a:cxn>
                <a:cxn ang="0">
                  <a:pos x="102" y="92"/>
                </a:cxn>
                <a:cxn ang="0">
                  <a:pos x="100" y="108"/>
                </a:cxn>
                <a:cxn ang="0">
                  <a:pos x="104" y="126"/>
                </a:cxn>
                <a:cxn ang="0">
                  <a:pos x="114" y="126"/>
                </a:cxn>
                <a:cxn ang="0">
                  <a:pos x="128" y="134"/>
                </a:cxn>
                <a:cxn ang="0">
                  <a:pos x="124" y="140"/>
                </a:cxn>
                <a:cxn ang="0">
                  <a:pos x="108" y="138"/>
                </a:cxn>
                <a:cxn ang="0">
                  <a:pos x="130" y="140"/>
                </a:cxn>
                <a:cxn ang="0">
                  <a:pos x="118" y="150"/>
                </a:cxn>
                <a:cxn ang="0">
                  <a:pos x="110" y="148"/>
                </a:cxn>
                <a:cxn ang="0">
                  <a:pos x="94" y="152"/>
                </a:cxn>
                <a:cxn ang="0">
                  <a:pos x="102" y="158"/>
                </a:cxn>
                <a:cxn ang="0">
                  <a:pos x="100" y="164"/>
                </a:cxn>
                <a:cxn ang="0">
                  <a:pos x="100" y="176"/>
                </a:cxn>
                <a:cxn ang="0">
                  <a:pos x="96" y="192"/>
                </a:cxn>
                <a:cxn ang="0">
                  <a:pos x="84" y="202"/>
                </a:cxn>
                <a:cxn ang="0">
                  <a:pos x="72" y="202"/>
                </a:cxn>
                <a:cxn ang="0">
                  <a:pos x="66" y="210"/>
                </a:cxn>
                <a:cxn ang="0">
                  <a:pos x="66" y="214"/>
                </a:cxn>
                <a:cxn ang="0">
                  <a:pos x="44" y="216"/>
                </a:cxn>
                <a:cxn ang="0">
                  <a:pos x="32" y="200"/>
                </a:cxn>
                <a:cxn ang="0">
                  <a:pos x="36" y="196"/>
                </a:cxn>
                <a:cxn ang="0">
                  <a:pos x="28" y="188"/>
                </a:cxn>
                <a:cxn ang="0">
                  <a:pos x="18" y="174"/>
                </a:cxn>
                <a:cxn ang="0">
                  <a:pos x="14" y="168"/>
                </a:cxn>
                <a:cxn ang="0">
                  <a:pos x="10" y="164"/>
                </a:cxn>
                <a:cxn ang="0">
                  <a:pos x="4" y="156"/>
                </a:cxn>
                <a:cxn ang="0">
                  <a:pos x="6" y="152"/>
                </a:cxn>
                <a:cxn ang="0">
                  <a:pos x="6" y="144"/>
                </a:cxn>
                <a:cxn ang="0">
                  <a:pos x="10" y="136"/>
                </a:cxn>
                <a:cxn ang="0">
                  <a:pos x="16" y="116"/>
                </a:cxn>
                <a:cxn ang="0">
                  <a:pos x="20" y="108"/>
                </a:cxn>
                <a:cxn ang="0">
                  <a:pos x="14" y="96"/>
                </a:cxn>
                <a:cxn ang="0">
                  <a:pos x="12" y="80"/>
                </a:cxn>
                <a:cxn ang="0">
                  <a:pos x="26" y="68"/>
                </a:cxn>
                <a:cxn ang="0">
                  <a:pos x="44" y="60"/>
                </a:cxn>
                <a:cxn ang="0">
                  <a:pos x="48" y="44"/>
                </a:cxn>
                <a:cxn ang="0">
                  <a:pos x="56" y="36"/>
                </a:cxn>
                <a:cxn ang="0">
                  <a:pos x="64" y="30"/>
                </a:cxn>
                <a:cxn ang="0">
                  <a:pos x="90" y="10"/>
                </a:cxn>
                <a:cxn ang="0">
                  <a:pos x="108" y="10"/>
                </a:cxn>
                <a:cxn ang="0">
                  <a:pos x="134" y="0"/>
                </a:cxn>
              </a:cxnLst>
              <a:rect l="0" t="0" r="r" b="b"/>
              <a:pathLst>
                <a:path w="194" h="216">
                  <a:moveTo>
                    <a:pt x="134" y="0"/>
                  </a:moveTo>
                  <a:lnTo>
                    <a:pt x="134" y="0"/>
                  </a:lnTo>
                  <a:lnTo>
                    <a:pt x="138" y="4"/>
                  </a:lnTo>
                  <a:lnTo>
                    <a:pt x="142" y="6"/>
                  </a:lnTo>
                  <a:lnTo>
                    <a:pt x="152" y="8"/>
                  </a:lnTo>
                  <a:lnTo>
                    <a:pt x="162" y="8"/>
                  </a:lnTo>
                  <a:lnTo>
                    <a:pt x="170" y="12"/>
                  </a:lnTo>
                  <a:lnTo>
                    <a:pt x="170" y="12"/>
                  </a:lnTo>
                  <a:lnTo>
                    <a:pt x="176" y="16"/>
                  </a:lnTo>
                  <a:lnTo>
                    <a:pt x="176" y="18"/>
                  </a:lnTo>
                  <a:lnTo>
                    <a:pt x="176" y="20"/>
                  </a:lnTo>
                  <a:lnTo>
                    <a:pt x="178" y="22"/>
                  </a:lnTo>
                  <a:lnTo>
                    <a:pt x="178" y="22"/>
                  </a:lnTo>
                  <a:lnTo>
                    <a:pt x="180" y="22"/>
                  </a:lnTo>
                  <a:lnTo>
                    <a:pt x="180" y="24"/>
                  </a:lnTo>
                  <a:lnTo>
                    <a:pt x="180" y="26"/>
                  </a:lnTo>
                  <a:lnTo>
                    <a:pt x="184" y="30"/>
                  </a:lnTo>
                  <a:lnTo>
                    <a:pt x="184" y="30"/>
                  </a:lnTo>
                  <a:lnTo>
                    <a:pt x="188" y="34"/>
                  </a:lnTo>
                  <a:lnTo>
                    <a:pt x="190" y="36"/>
                  </a:lnTo>
                  <a:lnTo>
                    <a:pt x="190" y="40"/>
                  </a:lnTo>
                  <a:lnTo>
                    <a:pt x="190" y="44"/>
                  </a:lnTo>
                  <a:lnTo>
                    <a:pt x="190" y="44"/>
                  </a:lnTo>
                  <a:lnTo>
                    <a:pt x="194" y="46"/>
                  </a:lnTo>
                  <a:lnTo>
                    <a:pt x="194" y="46"/>
                  </a:lnTo>
                  <a:lnTo>
                    <a:pt x="192" y="50"/>
                  </a:lnTo>
                  <a:lnTo>
                    <a:pt x="190" y="50"/>
                  </a:lnTo>
                  <a:lnTo>
                    <a:pt x="188" y="48"/>
                  </a:lnTo>
                  <a:lnTo>
                    <a:pt x="188" y="50"/>
                  </a:lnTo>
                  <a:lnTo>
                    <a:pt x="188" y="50"/>
                  </a:lnTo>
                  <a:lnTo>
                    <a:pt x="186" y="52"/>
                  </a:lnTo>
                  <a:lnTo>
                    <a:pt x="182" y="50"/>
                  </a:lnTo>
                  <a:lnTo>
                    <a:pt x="180" y="48"/>
                  </a:lnTo>
                  <a:lnTo>
                    <a:pt x="174" y="48"/>
                  </a:lnTo>
                  <a:lnTo>
                    <a:pt x="174" y="48"/>
                  </a:lnTo>
                  <a:lnTo>
                    <a:pt x="170" y="48"/>
                  </a:lnTo>
                  <a:lnTo>
                    <a:pt x="168" y="50"/>
                  </a:lnTo>
                  <a:lnTo>
                    <a:pt x="168" y="50"/>
                  </a:lnTo>
                  <a:lnTo>
                    <a:pt x="168" y="52"/>
                  </a:lnTo>
                  <a:lnTo>
                    <a:pt x="166" y="52"/>
                  </a:lnTo>
                  <a:lnTo>
                    <a:pt x="164" y="52"/>
                  </a:lnTo>
                  <a:lnTo>
                    <a:pt x="160" y="54"/>
                  </a:lnTo>
                  <a:lnTo>
                    <a:pt x="160" y="54"/>
                  </a:lnTo>
                  <a:lnTo>
                    <a:pt x="158" y="56"/>
                  </a:lnTo>
                  <a:lnTo>
                    <a:pt x="160" y="58"/>
                  </a:lnTo>
                  <a:lnTo>
                    <a:pt x="162" y="60"/>
                  </a:lnTo>
                  <a:lnTo>
                    <a:pt x="160" y="64"/>
                  </a:lnTo>
                  <a:lnTo>
                    <a:pt x="160" y="64"/>
                  </a:lnTo>
                  <a:lnTo>
                    <a:pt x="154" y="70"/>
                  </a:lnTo>
                  <a:lnTo>
                    <a:pt x="150" y="74"/>
                  </a:lnTo>
                  <a:lnTo>
                    <a:pt x="150" y="74"/>
                  </a:lnTo>
                  <a:lnTo>
                    <a:pt x="148" y="78"/>
                  </a:lnTo>
                  <a:lnTo>
                    <a:pt x="144" y="78"/>
                  </a:lnTo>
                  <a:lnTo>
                    <a:pt x="142" y="78"/>
                  </a:lnTo>
                  <a:lnTo>
                    <a:pt x="138" y="80"/>
                  </a:lnTo>
                  <a:lnTo>
                    <a:pt x="138" y="80"/>
                  </a:lnTo>
                  <a:lnTo>
                    <a:pt x="136" y="82"/>
                  </a:lnTo>
                  <a:lnTo>
                    <a:pt x="134" y="82"/>
                  </a:lnTo>
                  <a:lnTo>
                    <a:pt x="132" y="82"/>
                  </a:lnTo>
                  <a:lnTo>
                    <a:pt x="130" y="84"/>
                  </a:lnTo>
                  <a:lnTo>
                    <a:pt x="130" y="84"/>
                  </a:lnTo>
                  <a:lnTo>
                    <a:pt x="126" y="86"/>
                  </a:lnTo>
                  <a:lnTo>
                    <a:pt x="122" y="86"/>
                  </a:lnTo>
                  <a:lnTo>
                    <a:pt x="120" y="84"/>
                  </a:lnTo>
                  <a:lnTo>
                    <a:pt x="116" y="86"/>
                  </a:lnTo>
                  <a:lnTo>
                    <a:pt x="116" y="86"/>
                  </a:lnTo>
                  <a:lnTo>
                    <a:pt x="112" y="88"/>
                  </a:lnTo>
                  <a:lnTo>
                    <a:pt x="112" y="88"/>
                  </a:lnTo>
                  <a:lnTo>
                    <a:pt x="110" y="88"/>
                  </a:lnTo>
                  <a:lnTo>
                    <a:pt x="108" y="90"/>
                  </a:lnTo>
                  <a:lnTo>
                    <a:pt x="108" y="90"/>
                  </a:lnTo>
                  <a:lnTo>
                    <a:pt x="106" y="92"/>
                  </a:lnTo>
                  <a:lnTo>
                    <a:pt x="104" y="90"/>
                  </a:lnTo>
                  <a:lnTo>
                    <a:pt x="102" y="90"/>
                  </a:lnTo>
                  <a:lnTo>
                    <a:pt x="102" y="92"/>
                  </a:lnTo>
                  <a:lnTo>
                    <a:pt x="102" y="92"/>
                  </a:lnTo>
                  <a:lnTo>
                    <a:pt x="102" y="98"/>
                  </a:lnTo>
                  <a:lnTo>
                    <a:pt x="102" y="102"/>
                  </a:lnTo>
                  <a:lnTo>
                    <a:pt x="100" y="104"/>
                  </a:lnTo>
                  <a:lnTo>
                    <a:pt x="100" y="108"/>
                  </a:lnTo>
                  <a:lnTo>
                    <a:pt x="100" y="108"/>
                  </a:lnTo>
                  <a:lnTo>
                    <a:pt x="100" y="112"/>
                  </a:lnTo>
                  <a:lnTo>
                    <a:pt x="98" y="116"/>
                  </a:lnTo>
                  <a:lnTo>
                    <a:pt x="100" y="120"/>
                  </a:lnTo>
                  <a:lnTo>
                    <a:pt x="104" y="126"/>
                  </a:lnTo>
                  <a:lnTo>
                    <a:pt x="104" y="126"/>
                  </a:lnTo>
                  <a:lnTo>
                    <a:pt x="110" y="128"/>
                  </a:lnTo>
                  <a:lnTo>
                    <a:pt x="112" y="128"/>
                  </a:lnTo>
                  <a:lnTo>
                    <a:pt x="112" y="126"/>
                  </a:lnTo>
                  <a:lnTo>
                    <a:pt x="114" y="126"/>
                  </a:lnTo>
                  <a:lnTo>
                    <a:pt x="114" y="126"/>
                  </a:lnTo>
                  <a:lnTo>
                    <a:pt x="118" y="128"/>
                  </a:lnTo>
                  <a:lnTo>
                    <a:pt x="124" y="132"/>
                  </a:lnTo>
                  <a:lnTo>
                    <a:pt x="124" y="132"/>
                  </a:lnTo>
                  <a:lnTo>
                    <a:pt x="128" y="134"/>
                  </a:lnTo>
                  <a:lnTo>
                    <a:pt x="132" y="136"/>
                  </a:lnTo>
                  <a:lnTo>
                    <a:pt x="132" y="136"/>
                  </a:lnTo>
                  <a:lnTo>
                    <a:pt x="130" y="138"/>
                  </a:lnTo>
                  <a:lnTo>
                    <a:pt x="130" y="138"/>
                  </a:lnTo>
                  <a:lnTo>
                    <a:pt x="124" y="140"/>
                  </a:lnTo>
                  <a:lnTo>
                    <a:pt x="122" y="140"/>
                  </a:lnTo>
                  <a:lnTo>
                    <a:pt x="120" y="140"/>
                  </a:lnTo>
                  <a:lnTo>
                    <a:pt x="120" y="140"/>
                  </a:lnTo>
                  <a:lnTo>
                    <a:pt x="114" y="138"/>
                  </a:lnTo>
                  <a:lnTo>
                    <a:pt x="108" y="138"/>
                  </a:lnTo>
                  <a:lnTo>
                    <a:pt x="108" y="138"/>
                  </a:lnTo>
                  <a:lnTo>
                    <a:pt x="116" y="140"/>
                  </a:lnTo>
                  <a:lnTo>
                    <a:pt x="120" y="142"/>
                  </a:lnTo>
                  <a:lnTo>
                    <a:pt x="122" y="142"/>
                  </a:lnTo>
                  <a:lnTo>
                    <a:pt x="130" y="140"/>
                  </a:lnTo>
                  <a:lnTo>
                    <a:pt x="130" y="140"/>
                  </a:lnTo>
                  <a:lnTo>
                    <a:pt x="126" y="148"/>
                  </a:lnTo>
                  <a:lnTo>
                    <a:pt x="122" y="150"/>
                  </a:lnTo>
                  <a:lnTo>
                    <a:pt x="120" y="148"/>
                  </a:lnTo>
                  <a:lnTo>
                    <a:pt x="118" y="150"/>
                  </a:lnTo>
                  <a:lnTo>
                    <a:pt x="118" y="150"/>
                  </a:lnTo>
                  <a:lnTo>
                    <a:pt x="116" y="152"/>
                  </a:lnTo>
                  <a:lnTo>
                    <a:pt x="116" y="152"/>
                  </a:lnTo>
                  <a:lnTo>
                    <a:pt x="110" y="148"/>
                  </a:lnTo>
                  <a:lnTo>
                    <a:pt x="110" y="148"/>
                  </a:lnTo>
                  <a:lnTo>
                    <a:pt x="112" y="150"/>
                  </a:lnTo>
                  <a:lnTo>
                    <a:pt x="110" y="152"/>
                  </a:lnTo>
                  <a:lnTo>
                    <a:pt x="106" y="154"/>
                  </a:lnTo>
                  <a:lnTo>
                    <a:pt x="100" y="152"/>
                  </a:lnTo>
                  <a:lnTo>
                    <a:pt x="94" y="152"/>
                  </a:lnTo>
                  <a:lnTo>
                    <a:pt x="94" y="152"/>
                  </a:lnTo>
                  <a:lnTo>
                    <a:pt x="102" y="156"/>
                  </a:lnTo>
                  <a:lnTo>
                    <a:pt x="104" y="156"/>
                  </a:lnTo>
                  <a:lnTo>
                    <a:pt x="102" y="158"/>
                  </a:lnTo>
                  <a:lnTo>
                    <a:pt x="102" y="158"/>
                  </a:lnTo>
                  <a:lnTo>
                    <a:pt x="102" y="160"/>
                  </a:lnTo>
                  <a:lnTo>
                    <a:pt x="102" y="160"/>
                  </a:lnTo>
                  <a:lnTo>
                    <a:pt x="102" y="162"/>
                  </a:lnTo>
                  <a:lnTo>
                    <a:pt x="100" y="164"/>
                  </a:lnTo>
                  <a:lnTo>
                    <a:pt x="100" y="164"/>
                  </a:lnTo>
                  <a:lnTo>
                    <a:pt x="98" y="168"/>
                  </a:lnTo>
                  <a:lnTo>
                    <a:pt x="100" y="170"/>
                  </a:lnTo>
                  <a:lnTo>
                    <a:pt x="100" y="174"/>
                  </a:lnTo>
                  <a:lnTo>
                    <a:pt x="100" y="176"/>
                  </a:lnTo>
                  <a:lnTo>
                    <a:pt x="100" y="176"/>
                  </a:lnTo>
                  <a:lnTo>
                    <a:pt x="98" y="180"/>
                  </a:lnTo>
                  <a:lnTo>
                    <a:pt x="98" y="184"/>
                  </a:lnTo>
                  <a:lnTo>
                    <a:pt x="98" y="188"/>
                  </a:lnTo>
                  <a:lnTo>
                    <a:pt x="96" y="192"/>
                  </a:lnTo>
                  <a:lnTo>
                    <a:pt x="96" y="192"/>
                  </a:lnTo>
                  <a:lnTo>
                    <a:pt x="96" y="198"/>
                  </a:lnTo>
                  <a:lnTo>
                    <a:pt x="94" y="200"/>
                  </a:lnTo>
                  <a:lnTo>
                    <a:pt x="88" y="202"/>
                  </a:lnTo>
                  <a:lnTo>
                    <a:pt x="88" y="202"/>
                  </a:lnTo>
                  <a:lnTo>
                    <a:pt x="84" y="202"/>
                  </a:lnTo>
                  <a:lnTo>
                    <a:pt x="80" y="200"/>
                  </a:lnTo>
                  <a:lnTo>
                    <a:pt x="76" y="200"/>
                  </a:lnTo>
                  <a:lnTo>
                    <a:pt x="74" y="202"/>
                  </a:lnTo>
                  <a:lnTo>
                    <a:pt x="74" y="202"/>
                  </a:lnTo>
                  <a:lnTo>
                    <a:pt x="72" y="202"/>
                  </a:lnTo>
                  <a:lnTo>
                    <a:pt x="72" y="202"/>
                  </a:lnTo>
                  <a:lnTo>
                    <a:pt x="70" y="202"/>
                  </a:lnTo>
                  <a:lnTo>
                    <a:pt x="68" y="206"/>
                  </a:lnTo>
                  <a:lnTo>
                    <a:pt x="68" y="206"/>
                  </a:lnTo>
                  <a:lnTo>
                    <a:pt x="66" y="210"/>
                  </a:lnTo>
                  <a:lnTo>
                    <a:pt x="68" y="210"/>
                  </a:lnTo>
                  <a:lnTo>
                    <a:pt x="68" y="212"/>
                  </a:lnTo>
                  <a:lnTo>
                    <a:pt x="68" y="214"/>
                  </a:lnTo>
                  <a:lnTo>
                    <a:pt x="68" y="214"/>
                  </a:lnTo>
                  <a:lnTo>
                    <a:pt x="66" y="214"/>
                  </a:lnTo>
                  <a:lnTo>
                    <a:pt x="60" y="214"/>
                  </a:lnTo>
                  <a:lnTo>
                    <a:pt x="56" y="212"/>
                  </a:lnTo>
                  <a:lnTo>
                    <a:pt x="50" y="214"/>
                  </a:lnTo>
                  <a:lnTo>
                    <a:pt x="50" y="214"/>
                  </a:lnTo>
                  <a:lnTo>
                    <a:pt x="44" y="216"/>
                  </a:lnTo>
                  <a:lnTo>
                    <a:pt x="42" y="214"/>
                  </a:lnTo>
                  <a:lnTo>
                    <a:pt x="40" y="210"/>
                  </a:lnTo>
                  <a:lnTo>
                    <a:pt x="36" y="206"/>
                  </a:lnTo>
                  <a:lnTo>
                    <a:pt x="36" y="206"/>
                  </a:lnTo>
                  <a:lnTo>
                    <a:pt x="32" y="200"/>
                  </a:lnTo>
                  <a:lnTo>
                    <a:pt x="30" y="198"/>
                  </a:lnTo>
                  <a:lnTo>
                    <a:pt x="30" y="198"/>
                  </a:lnTo>
                  <a:lnTo>
                    <a:pt x="34" y="198"/>
                  </a:lnTo>
                  <a:lnTo>
                    <a:pt x="36" y="198"/>
                  </a:lnTo>
                  <a:lnTo>
                    <a:pt x="36" y="196"/>
                  </a:lnTo>
                  <a:lnTo>
                    <a:pt x="34" y="194"/>
                  </a:lnTo>
                  <a:lnTo>
                    <a:pt x="34" y="194"/>
                  </a:lnTo>
                  <a:lnTo>
                    <a:pt x="32" y="192"/>
                  </a:lnTo>
                  <a:lnTo>
                    <a:pt x="28" y="188"/>
                  </a:lnTo>
                  <a:lnTo>
                    <a:pt x="28" y="188"/>
                  </a:lnTo>
                  <a:lnTo>
                    <a:pt x="24" y="186"/>
                  </a:lnTo>
                  <a:lnTo>
                    <a:pt x="22" y="182"/>
                  </a:lnTo>
                  <a:lnTo>
                    <a:pt x="20" y="174"/>
                  </a:lnTo>
                  <a:lnTo>
                    <a:pt x="20" y="174"/>
                  </a:lnTo>
                  <a:lnTo>
                    <a:pt x="18" y="174"/>
                  </a:lnTo>
                  <a:lnTo>
                    <a:pt x="18" y="174"/>
                  </a:lnTo>
                  <a:lnTo>
                    <a:pt x="16" y="174"/>
                  </a:lnTo>
                  <a:lnTo>
                    <a:pt x="16" y="172"/>
                  </a:lnTo>
                  <a:lnTo>
                    <a:pt x="16" y="172"/>
                  </a:lnTo>
                  <a:lnTo>
                    <a:pt x="14" y="168"/>
                  </a:lnTo>
                  <a:lnTo>
                    <a:pt x="12" y="170"/>
                  </a:lnTo>
                  <a:lnTo>
                    <a:pt x="12" y="170"/>
                  </a:lnTo>
                  <a:lnTo>
                    <a:pt x="12" y="166"/>
                  </a:lnTo>
                  <a:lnTo>
                    <a:pt x="12" y="166"/>
                  </a:lnTo>
                  <a:lnTo>
                    <a:pt x="10" y="164"/>
                  </a:lnTo>
                  <a:lnTo>
                    <a:pt x="10" y="164"/>
                  </a:lnTo>
                  <a:lnTo>
                    <a:pt x="8" y="164"/>
                  </a:lnTo>
                  <a:lnTo>
                    <a:pt x="6" y="160"/>
                  </a:lnTo>
                  <a:lnTo>
                    <a:pt x="6" y="160"/>
                  </a:lnTo>
                  <a:lnTo>
                    <a:pt x="4" y="156"/>
                  </a:lnTo>
                  <a:lnTo>
                    <a:pt x="2" y="154"/>
                  </a:lnTo>
                  <a:lnTo>
                    <a:pt x="0" y="152"/>
                  </a:lnTo>
                  <a:lnTo>
                    <a:pt x="4" y="152"/>
                  </a:lnTo>
                  <a:lnTo>
                    <a:pt x="4" y="152"/>
                  </a:lnTo>
                  <a:lnTo>
                    <a:pt x="6" y="152"/>
                  </a:lnTo>
                  <a:lnTo>
                    <a:pt x="8" y="152"/>
                  </a:lnTo>
                  <a:lnTo>
                    <a:pt x="10" y="150"/>
                  </a:lnTo>
                  <a:lnTo>
                    <a:pt x="8" y="146"/>
                  </a:lnTo>
                  <a:lnTo>
                    <a:pt x="8" y="146"/>
                  </a:lnTo>
                  <a:lnTo>
                    <a:pt x="6" y="144"/>
                  </a:lnTo>
                  <a:lnTo>
                    <a:pt x="8" y="142"/>
                  </a:lnTo>
                  <a:lnTo>
                    <a:pt x="8" y="140"/>
                  </a:lnTo>
                  <a:lnTo>
                    <a:pt x="8" y="138"/>
                  </a:lnTo>
                  <a:lnTo>
                    <a:pt x="8" y="138"/>
                  </a:lnTo>
                  <a:lnTo>
                    <a:pt x="10" y="136"/>
                  </a:lnTo>
                  <a:lnTo>
                    <a:pt x="14" y="132"/>
                  </a:lnTo>
                  <a:lnTo>
                    <a:pt x="16" y="130"/>
                  </a:lnTo>
                  <a:lnTo>
                    <a:pt x="18" y="126"/>
                  </a:lnTo>
                  <a:lnTo>
                    <a:pt x="18" y="122"/>
                  </a:lnTo>
                  <a:lnTo>
                    <a:pt x="16" y="116"/>
                  </a:lnTo>
                  <a:lnTo>
                    <a:pt x="16" y="116"/>
                  </a:lnTo>
                  <a:lnTo>
                    <a:pt x="20" y="114"/>
                  </a:lnTo>
                  <a:lnTo>
                    <a:pt x="22" y="110"/>
                  </a:lnTo>
                  <a:lnTo>
                    <a:pt x="22" y="110"/>
                  </a:lnTo>
                  <a:lnTo>
                    <a:pt x="20" y="108"/>
                  </a:lnTo>
                  <a:lnTo>
                    <a:pt x="18" y="106"/>
                  </a:lnTo>
                  <a:lnTo>
                    <a:pt x="16" y="104"/>
                  </a:lnTo>
                  <a:lnTo>
                    <a:pt x="16" y="100"/>
                  </a:lnTo>
                  <a:lnTo>
                    <a:pt x="16" y="100"/>
                  </a:lnTo>
                  <a:lnTo>
                    <a:pt x="14" y="96"/>
                  </a:lnTo>
                  <a:lnTo>
                    <a:pt x="14" y="92"/>
                  </a:lnTo>
                  <a:lnTo>
                    <a:pt x="14" y="86"/>
                  </a:lnTo>
                  <a:lnTo>
                    <a:pt x="14" y="86"/>
                  </a:lnTo>
                  <a:lnTo>
                    <a:pt x="14" y="82"/>
                  </a:lnTo>
                  <a:lnTo>
                    <a:pt x="12" y="80"/>
                  </a:lnTo>
                  <a:lnTo>
                    <a:pt x="12" y="78"/>
                  </a:lnTo>
                  <a:lnTo>
                    <a:pt x="12" y="78"/>
                  </a:lnTo>
                  <a:lnTo>
                    <a:pt x="18" y="76"/>
                  </a:lnTo>
                  <a:lnTo>
                    <a:pt x="22" y="72"/>
                  </a:lnTo>
                  <a:lnTo>
                    <a:pt x="26" y="68"/>
                  </a:lnTo>
                  <a:lnTo>
                    <a:pt x="34" y="66"/>
                  </a:lnTo>
                  <a:lnTo>
                    <a:pt x="34" y="66"/>
                  </a:lnTo>
                  <a:lnTo>
                    <a:pt x="42" y="64"/>
                  </a:lnTo>
                  <a:lnTo>
                    <a:pt x="44" y="62"/>
                  </a:lnTo>
                  <a:lnTo>
                    <a:pt x="44" y="60"/>
                  </a:lnTo>
                  <a:lnTo>
                    <a:pt x="44" y="56"/>
                  </a:lnTo>
                  <a:lnTo>
                    <a:pt x="46" y="52"/>
                  </a:lnTo>
                  <a:lnTo>
                    <a:pt x="46" y="52"/>
                  </a:lnTo>
                  <a:lnTo>
                    <a:pt x="48" y="48"/>
                  </a:lnTo>
                  <a:lnTo>
                    <a:pt x="48" y="44"/>
                  </a:lnTo>
                  <a:lnTo>
                    <a:pt x="48" y="40"/>
                  </a:lnTo>
                  <a:lnTo>
                    <a:pt x="50" y="38"/>
                  </a:lnTo>
                  <a:lnTo>
                    <a:pt x="50" y="38"/>
                  </a:lnTo>
                  <a:lnTo>
                    <a:pt x="52" y="36"/>
                  </a:lnTo>
                  <a:lnTo>
                    <a:pt x="56" y="36"/>
                  </a:lnTo>
                  <a:lnTo>
                    <a:pt x="58" y="36"/>
                  </a:lnTo>
                  <a:lnTo>
                    <a:pt x="62" y="36"/>
                  </a:lnTo>
                  <a:lnTo>
                    <a:pt x="62" y="36"/>
                  </a:lnTo>
                  <a:lnTo>
                    <a:pt x="64" y="34"/>
                  </a:lnTo>
                  <a:lnTo>
                    <a:pt x="64" y="30"/>
                  </a:lnTo>
                  <a:lnTo>
                    <a:pt x="66" y="26"/>
                  </a:lnTo>
                  <a:lnTo>
                    <a:pt x="72" y="20"/>
                  </a:lnTo>
                  <a:lnTo>
                    <a:pt x="72" y="20"/>
                  </a:lnTo>
                  <a:lnTo>
                    <a:pt x="80" y="16"/>
                  </a:lnTo>
                  <a:lnTo>
                    <a:pt x="90" y="10"/>
                  </a:lnTo>
                  <a:lnTo>
                    <a:pt x="90" y="10"/>
                  </a:lnTo>
                  <a:lnTo>
                    <a:pt x="100" y="6"/>
                  </a:lnTo>
                  <a:lnTo>
                    <a:pt x="102" y="6"/>
                  </a:lnTo>
                  <a:lnTo>
                    <a:pt x="104" y="8"/>
                  </a:lnTo>
                  <a:lnTo>
                    <a:pt x="108" y="10"/>
                  </a:lnTo>
                  <a:lnTo>
                    <a:pt x="110" y="10"/>
                  </a:lnTo>
                  <a:lnTo>
                    <a:pt x="114" y="10"/>
                  </a:lnTo>
                  <a:lnTo>
                    <a:pt x="114" y="10"/>
                  </a:lnTo>
                  <a:lnTo>
                    <a:pt x="122" y="6"/>
                  </a:lnTo>
                  <a:lnTo>
                    <a:pt x="134" y="0"/>
                  </a:lnTo>
                  <a:lnTo>
                    <a:pt x="134" y="0"/>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48"/>
            <p:cNvSpPr>
              <a:spLocks/>
            </p:cNvSpPr>
            <p:nvPr/>
          </p:nvSpPr>
          <p:spPr bwMode="auto">
            <a:xfrm>
              <a:off x="5114925" y="1897063"/>
              <a:ext cx="603250" cy="327025"/>
            </a:xfrm>
            <a:custGeom>
              <a:avLst/>
              <a:gdLst/>
              <a:ahLst/>
              <a:cxnLst>
                <a:cxn ang="0">
                  <a:pos x="96" y="176"/>
                </a:cxn>
                <a:cxn ang="0">
                  <a:pos x="94" y="184"/>
                </a:cxn>
                <a:cxn ang="0">
                  <a:pos x="80" y="194"/>
                </a:cxn>
                <a:cxn ang="0">
                  <a:pos x="60" y="204"/>
                </a:cxn>
                <a:cxn ang="0">
                  <a:pos x="34" y="206"/>
                </a:cxn>
                <a:cxn ang="0">
                  <a:pos x="18" y="196"/>
                </a:cxn>
                <a:cxn ang="0">
                  <a:pos x="14" y="182"/>
                </a:cxn>
                <a:cxn ang="0">
                  <a:pos x="26" y="170"/>
                </a:cxn>
                <a:cxn ang="0">
                  <a:pos x="6" y="182"/>
                </a:cxn>
                <a:cxn ang="0">
                  <a:pos x="16" y="168"/>
                </a:cxn>
                <a:cxn ang="0">
                  <a:pos x="10" y="162"/>
                </a:cxn>
                <a:cxn ang="0">
                  <a:pos x="0" y="158"/>
                </a:cxn>
                <a:cxn ang="0">
                  <a:pos x="2" y="152"/>
                </a:cxn>
                <a:cxn ang="0">
                  <a:pos x="16" y="148"/>
                </a:cxn>
                <a:cxn ang="0">
                  <a:pos x="36" y="148"/>
                </a:cxn>
                <a:cxn ang="0">
                  <a:pos x="24" y="146"/>
                </a:cxn>
                <a:cxn ang="0">
                  <a:pos x="6" y="146"/>
                </a:cxn>
                <a:cxn ang="0">
                  <a:pos x="6" y="134"/>
                </a:cxn>
                <a:cxn ang="0">
                  <a:pos x="34" y="122"/>
                </a:cxn>
                <a:cxn ang="0">
                  <a:pos x="52" y="118"/>
                </a:cxn>
                <a:cxn ang="0">
                  <a:pos x="70" y="110"/>
                </a:cxn>
                <a:cxn ang="0">
                  <a:pos x="90" y="110"/>
                </a:cxn>
                <a:cxn ang="0">
                  <a:pos x="90" y="108"/>
                </a:cxn>
                <a:cxn ang="0">
                  <a:pos x="90" y="100"/>
                </a:cxn>
                <a:cxn ang="0">
                  <a:pos x="108" y="88"/>
                </a:cxn>
                <a:cxn ang="0">
                  <a:pos x="126" y="72"/>
                </a:cxn>
                <a:cxn ang="0">
                  <a:pos x="134" y="64"/>
                </a:cxn>
                <a:cxn ang="0">
                  <a:pos x="148" y="56"/>
                </a:cxn>
                <a:cxn ang="0">
                  <a:pos x="166" y="48"/>
                </a:cxn>
                <a:cxn ang="0">
                  <a:pos x="182" y="38"/>
                </a:cxn>
                <a:cxn ang="0">
                  <a:pos x="196" y="30"/>
                </a:cxn>
                <a:cxn ang="0">
                  <a:pos x="220" y="26"/>
                </a:cxn>
                <a:cxn ang="0">
                  <a:pos x="242" y="22"/>
                </a:cxn>
                <a:cxn ang="0">
                  <a:pos x="260" y="16"/>
                </a:cxn>
                <a:cxn ang="0">
                  <a:pos x="290" y="10"/>
                </a:cxn>
                <a:cxn ang="0">
                  <a:pos x="310" y="12"/>
                </a:cxn>
                <a:cxn ang="0">
                  <a:pos x="320" y="2"/>
                </a:cxn>
                <a:cxn ang="0">
                  <a:pos x="324" y="16"/>
                </a:cxn>
                <a:cxn ang="0">
                  <a:pos x="336" y="12"/>
                </a:cxn>
                <a:cxn ang="0">
                  <a:pos x="348" y="4"/>
                </a:cxn>
                <a:cxn ang="0">
                  <a:pos x="354" y="10"/>
                </a:cxn>
                <a:cxn ang="0">
                  <a:pos x="372" y="12"/>
                </a:cxn>
                <a:cxn ang="0">
                  <a:pos x="364" y="18"/>
                </a:cxn>
                <a:cxn ang="0">
                  <a:pos x="368" y="32"/>
                </a:cxn>
                <a:cxn ang="0">
                  <a:pos x="360" y="30"/>
                </a:cxn>
                <a:cxn ang="0">
                  <a:pos x="350" y="16"/>
                </a:cxn>
                <a:cxn ang="0">
                  <a:pos x="330" y="20"/>
                </a:cxn>
                <a:cxn ang="0">
                  <a:pos x="312" y="38"/>
                </a:cxn>
                <a:cxn ang="0">
                  <a:pos x="292" y="40"/>
                </a:cxn>
                <a:cxn ang="0">
                  <a:pos x="248" y="30"/>
                </a:cxn>
                <a:cxn ang="0">
                  <a:pos x="240" y="34"/>
                </a:cxn>
                <a:cxn ang="0">
                  <a:pos x="208" y="42"/>
                </a:cxn>
                <a:cxn ang="0">
                  <a:pos x="170" y="60"/>
                </a:cxn>
                <a:cxn ang="0">
                  <a:pos x="154" y="72"/>
                </a:cxn>
                <a:cxn ang="0">
                  <a:pos x="148" y="94"/>
                </a:cxn>
                <a:cxn ang="0">
                  <a:pos x="116" y="112"/>
                </a:cxn>
                <a:cxn ang="0">
                  <a:pos x="120" y="134"/>
                </a:cxn>
                <a:cxn ang="0">
                  <a:pos x="120" y="150"/>
                </a:cxn>
                <a:cxn ang="0">
                  <a:pos x="112" y="172"/>
                </a:cxn>
                <a:cxn ang="0">
                  <a:pos x="110" y="186"/>
                </a:cxn>
              </a:cxnLst>
              <a:rect l="0" t="0" r="r" b="b"/>
              <a:pathLst>
                <a:path w="380" h="206">
                  <a:moveTo>
                    <a:pt x="108" y="186"/>
                  </a:moveTo>
                  <a:lnTo>
                    <a:pt x="108" y="186"/>
                  </a:lnTo>
                  <a:lnTo>
                    <a:pt x="104" y="184"/>
                  </a:lnTo>
                  <a:lnTo>
                    <a:pt x="102" y="184"/>
                  </a:lnTo>
                  <a:lnTo>
                    <a:pt x="98" y="186"/>
                  </a:lnTo>
                  <a:lnTo>
                    <a:pt x="98" y="182"/>
                  </a:lnTo>
                  <a:lnTo>
                    <a:pt x="98" y="182"/>
                  </a:lnTo>
                  <a:lnTo>
                    <a:pt x="96" y="176"/>
                  </a:lnTo>
                  <a:lnTo>
                    <a:pt x="96" y="170"/>
                  </a:lnTo>
                  <a:lnTo>
                    <a:pt x="96" y="170"/>
                  </a:lnTo>
                  <a:lnTo>
                    <a:pt x="94" y="176"/>
                  </a:lnTo>
                  <a:lnTo>
                    <a:pt x="94" y="178"/>
                  </a:lnTo>
                  <a:lnTo>
                    <a:pt x="92" y="178"/>
                  </a:lnTo>
                  <a:lnTo>
                    <a:pt x="92" y="178"/>
                  </a:lnTo>
                  <a:lnTo>
                    <a:pt x="94" y="180"/>
                  </a:lnTo>
                  <a:lnTo>
                    <a:pt x="94" y="184"/>
                  </a:lnTo>
                  <a:lnTo>
                    <a:pt x="94" y="186"/>
                  </a:lnTo>
                  <a:lnTo>
                    <a:pt x="90" y="188"/>
                  </a:lnTo>
                  <a:lnTo>
                    <a:pt x="90" y="188"/>
                  </a:lnTo>
                  <a:lnTo>
                    <a:pt x="84" y="188"/>
                  </a:lnTo>
                  <a:lnTo>
                    <a:pt x="80" y="186"/>
                  </a:lnTo>
                  <a:lnTo>
                    <a:pt x="80" y="186"/>
                  </a:lnTo>
                  <a:lnTo>
                    <a:pt x="80" y="190"/>
                  </a:lnTo>
                  <a:lnTo>
                    <a:pt x="80" y="194"/>
                  </a:lnTo>
                  <a:lnTo>
                    <a:pt x="76" y="196"/>
                  </a:lnTo>
                  <a:lnTo>
                    <a:pt x="74" y="198"/>
                  </a:lnTo>
                  <a:lnTo>
                    <a:pt x="74" y="198"/>
                  </a:lnTo>
                  <a:lnTo>
                    <a:pt x="70" y="198"/>
                  </a:lnTo>
                  <a:lnTo>
                    <a:pt x="68" y="200"/>
                  </a:lnTo>
                  <a:lnTo>
                    <a:pt x="64" y="202"/>
                  </a:lnTo>
                  <a:lnTo>
                    <a:pt x="60" y="204"/>
                  </a:lnTo>
                  <a:lnTo>
                    <a:pt x="60" y="204"/>
                  </a:lnTo>
                  <a:lnTo>
                    <a:pt x="54" y="204"/>
                  </a:lnTo>
                  <a:lnTo>
                    <a:pt x="50" y="206"/>
                  </a:lnTo>
                  <a:lnTo>
                    <a:pt x="48" y="206"/>
                  </a:lnTo>
                  <a:lnTo>
                    <a:pt x="44" y="206"/>
                  </a:lnTo>
                  <a:lnTo>
                    <a:pt x="44" y="206"/>
                  </a:lnTo>
                  <a:lnTo>
                    <a:pt x="40" y="204"/>
                  </a:lnTo>
                  <a:lnTo>
                    <a:pt x="36" y="206"/>
                  </a:lnTo>
                  <a:lnTo>
                    <a:pt x="34" y="206"/>
                  </a:lnTo>
                  <a:lnTo>
                    <a:pt x="38" y="204"/>
                  </a:lnTo>
                  <a:lnTo>
                    <a:pt x="38" y="204"/>
                  </a:lnTo>
                  <a:lnTo>
                    <a:pt x="26" y="202"/>
                  </a:lnTo>
                  <a:lnTo>
                    <a:pt x="26" y="200"/>
                  </a:lnTo>
                  <a:lnTo>
                    <a:pt x="30" y="198"/>
                  </a:lnTo>
                  <a:lnTo>
                    <a:pt x="30" y="198"/>
                  </a:lnTo>
                  <a:lnTo>
                    <a:pt x="22" y="198"/>
                  </a:lnTo>
                  <a:lnTo>
                    <a:pt x="18" y="196"/>
                  </a:lnTo>
                  <a:lnTo>
                    <a:pt x="16" y="194"/>
                  </a:lnTo>
                  <a:lnTo>
                    <a:pt x="16" y="194"/>
                  </a:lnTo>
                  <a:lnTo>
                    <a:pt x="14" y="192"/>
                  </a:lnTo>
                  <a:lnTo>
                    <a:pt x="10" y="190"/>
                  </a:lnTo>
                  <a:lnTo>
                    <a:pt x="8" y="188"/>
                  </a:lnTo>
                  <a:lnTo>
                    <a:pt x="10" y="184"/>
                  </a:lnTo>
                  <a:lnTo>
                    <a:pt x="10" y="184"/>
                  </a:lnTo>
                  <a:lnTo>
                    <a:pt x="14" y="182"/>
                  </a:lnTo>
                  <a:lnTo>
                    <a:pt x="16" y="182"/>
                  </a:lnTo>
                  <a:lnTo>
                    <a:pt x="18" y="184"/>
                  </a:lnTo>
                  <a:lnTo>
                    <a:pt x="22" y="184"/>
                  </a:lnTo>
                  <a:lnTo>
                    <a:pt x="22" y="184"/>
                  </a:lnTo>
                  <a:lnTo>
                    <a:pt x="18" y="180"/>
                  </a:lnTo>
                  <a:lnTo>
                    <a:pt x="18" y="178"/>
                  </a:lnTo>
                  <a:lnTo>
                    <a:pt x="26" y="170"/>
                  </a:lnTo>
                  <a:lnTo>
                    <a:pt x="26" y="170"/>
                  </a:lnTo>
                  <a:lnTo>
                    <a:pt x="18" y="174"/>
                  </a:lnTo>
                  <a:lnTo>
                    <a:pt x="16" y="176"/>
                  </a:lnTo>
                  <a:lnTo>
                    <a:pt x="16" y="176"/>
                  </a:lnTo>
                  <a:lnTo>
                    <a:pt x="14" y="178"/>
                  </a:lnTo>
                  <a:lnTo>
                    <a:pt x="14" y="178"/>
                  </a:lnTo>
                  <a:lnTo>
                    <a:pt x="10" y="178"/>
                  </a:lnTo>
                  <a:lnTo>
                    <a:pt x="10" y="176"/>
                  </a:lnTo>
                  <a:lnTo>
                    <a:pt x="6" y="182"/>
                  </a:lnTo>
                  <a:lnTo>
                    <a:pt x="6" y="182"/>
                  </a:lnTo>
                  <a:lnTo>
                    <a:pt x="6" y="170"/>
                  </a:lnTo>
                  <a:lnTo>
                    <a:pt x="8" y="168"/>
                  </a:lnTo>
                  <a:lnTo>
                    <a:pt x="10" y="168"/>
                  </a:lnTo>
                  <a:lnTo>
                    <a:pt x="10" y="168"/>
                  </a:lnTo>
                  <a:lnTo>
                    <a:pt x="12" y="170"/>
                  </a:lnTo>
                  <a:lnTo>
                    <a:pt x="14" y="170"/>
                  </a:lnTo>
                  <a:lnTo>
                    <a:pt x="16" y="168"/>
                  </a:lnTo>
                  <a:lnTo>
                    <a:pt x="16" y="166"/>
                  </a:lnTo>
                  <a:lnTo>
                    <a:pt x="16" y="166"/>
                  </a:lnTo>
                  <a:lnTo>
                    <a:pt x="14" y="166"/>
                  </a:lnTo>
                  <a:lnTo>
                    <a:pt x="12" y="166"/>
                  </a:lnTo>
                  <a:lnTo>
                    <a:pt x="10" y="166"/>
                  </a:lnTo>
                  <a:lnTo>
                    <a:pt x="10" y="164"/>
                  </a:lnTo>
                  <a:lnTo>
                    <a:pt x="10" y="164"/>
                  </a:lnTo>
                  <a:lnTo>
                    <a:pt x="10" y="162"/>
                  </a:lnTo>
                  <a:lnTo>
                    <a:pt x="8" y="164"/>
                  </a:lnTo>
                  <a:lnTo>
                    <a:pt x="8" y="164"/>
                  </a:lnTo>
                  <a:lnTo>
                    <a:pt x="8" y="162"/>
                  </a:lnTo>
                  <a:lnTo>
                    <a:pt x="8" y="162"/>
                  </a:lnTo>
                  <a:lnTo>
                    <a:pt x="4" y="162"/>
                  </a:lnTo>
                  <a:lnTo>
                    <a:pt x="2" y="162"/>
                  </a:lnTo>
                  <a:lnTo>
                    <a:pt x="0" y="158"/>
                  </a:lnTo>
                  <a:lnTo>
                    <a:pt x="0" y="158"/>
                  </a:lnTo>
                  <a:lnTo>
                    <a:pt x="2" y="158"/>
                  </a:lnTo>
                  <a:lnTo>
                    <a:pt x="4" y="158"/>
                  </a:lnTo>
                  <a:lnTo>
                    <a:pt x="6" y="156"/>
                  </a:lnTo>
                  <a:lnTo>
                    <a:pt x="8" y="154"/>
                  </a:lnTo>
                  <a:lnTo>
                    <a:pt x="8" y="154"/>
                  </a:lnTo>
                  <a:lnTo>
                    <a:pt x="2" y="156"/>
                  </a:lnTo>
                  <a:lnTo>
                    <a:pt x="0" y="154"/>
                  </a:lnTo>
                  <a:lnTo>
                    <a:pt x="2" y="152"/>
                  </a:lnTo>
                  <a:lnTo>
                    <a:pt x="2" y="152"/>
                  </a:lnTo>
                  <a:lnTo>
                    <a:pt x="2" y="150"/>
                  </a:lnTo>
                  <a:lnTo>
                    <a:pt x="0" y="150"/>
                  </a:lnTo>
                  <a:lnTo>
                    <a:pt x="0" y="148"/>
                  </a:lnTo>
                  <a:lnTo>
                    <a:pt x="4" y="148"/>
                  </a:lnTo>
                  <a:lnTo>
                    <a:pt x="4" y="148"/>
                  </a:lnTo>
                  <a:lnTo>
                    <a:pt x="12" y="148"/>
                  </a:lnTo>
                  <a:lnTo>
                    <a:pt x="16" y="148"/>
                  </a:lnTo>
                  <a:lnTo>
                    <a:pt x="18" y="148"/>
                  </a:lnTo>
                  <a:lnTo>
                    <a:pt x="18" y="148"/>
                  </a:lnTo>
                  <a:lnTo>
                    <a:pt x="22" y="148"/>
                  </a:lnTo>
                  <a:lnTo>
                    <a:pt x="24" y="148"/>
                  </a:lnTo>
                  <a:lnTo>
                    <a:pt x="26" y="148"/>
                  </a:lnTo>
                  <a:lnTo>
                    <a:pt x="32" y="148"/>
                  </a:lnTo>
                  <a:lnTo>
                    <a:pt x="32" y="148"/>
                  </a:lnTo>
                  <a:lnTo>
                    <a:pt x="36" y="148"/>
                  </a:lnTo>
                  <a:lnTo>
                    <a:pt x="38" y="146"/>
                  </a:lnTo>
                  <a:lnTo>
                    <a:pt x="38" y="144"/>
                  </a:lnTo>
                  <a:lnTo>
                    <a:pt x="38" y="144"/>
                  </a:lnTo>
                  <a:lnTo>
                    <a:pt x="36" y="146"/>
                  </a:lnTo>
                  <a:lnTo>
                    <a:pt x="34" y="146"/>
                  </a:lnTo>
                  <a:lnTo>
                    <a:pt x="28" y="146"/>
                  </a:lnTo>
                  <a:lnTo>
                    <a:pt x="28" y="146"/>
                  </a:lnTo>
                  <a:lnTo>
                    <a:pt x="24" y="146"/>
                  </a:lnTo>
                  <a:lnTo>
                    <a:pt x="22" y="146"/>
                  </a:lnTo>
                  <a:lnTo>
                    <a:pt x="22" y="146"/>
                  </a:lnTo>
                  <a:lnTo>
                    <a:pt x="18" y="146"/>
                  </a:lnTo>
                  <a:lnTo>
                    <a:pt x="18" y="146"/>
                  </a:lnTo>
                  <a:lnTo>
                    <a:pt x="14" y="146"/>
                  </a:lnTo>
                  <a:lnTo>
                    <a:pt x="12" y="146"/>
                  </a:lnTo>
                  <a:lnTo>
                    <a:pt x="6" y="146"/>
                  </a:lnTo>
                  <a:lnTo>
                    <a:pt x="6" y="146"/>
                  </a:lnTo>
                  <a:lnTo>
                    <a:pt x="2" y="146"/>
                  </a:lnTo>
                  <a:lnTo>
                    <a:pt x="0" y="144"/>
                  </a:lnTo>
                  <a:lnTo>
                    <a:pt x="4" y="140"/>
                  </a:lnTo>
                  <a:lnTo>
                    <a:pt x="10" y="140"/>
                  </a:lnTo>
                  <a:lnTo>
                    <a:pt x="10" y="140"/>
                  </a:lnTo>
                  <a:lnTo>
                    <a:pt x="2" y="138"/>
                  </a:lnTo>
                  <a:lnTo>
                    <a:pt x="2" y="136"/>
                  </a:lnTo>
                  <a:lnTo>
                    <a:pt x="6" y="134"/>
                  </a:lnTo>
                  <a:lnTo>
                    <a:pt x="6" y="134"/>
                  </a:lnTo>
                  <a:lnTo>
                    <a:pt x="10" y="132"/>
                  </a:lnTo>
                  <a:lnTo>
                    <a:pt x="14" y="130"/>
                  </a:lnTo>
                  <a:lnTo>
                    <a:pt x="14" y="130"/>
                  </a:lnTo>
                  <a:lnTo>
                    <a:pt x="22" y="126"/>
                  </a:lnTo>
                  <a:lnTo>
                    <a:pt x="28" y="124"/>
                  </a:lnTo>
                  <a:lnTo>
                    <a:pt x="28" y="124"/>
                  </a:lnTo>
                  <a:lnTo>
                    <a:pt x="34" y="122"/>
                  </a:lnTo>
                  <a:lnTo>
                    <a:pt x="40" y="124"/>
                  </a:lnTo>
                  <a:lnTo>
                    <a:pt x="40" y="124"/>
                  </a:lnTo>
                  <a:lnTo>
                    <a:pt x="38" y="118"/>
                  </a:lnTo>
                  <a:lnTo>
                    <a:pt x="42" y="118"/>
                  </a:lnTo>
                  <a:lnTo>
                    <a:pt x="42" y="118"/>
                  </a:lnTo>
                  <a:lnTo>
                    <a:pt x="50" y="116"/>
                  </a:lnTo>
                  <a:lnTo>
                    <a:pt x="52" y="116"/>
                  </a:lnTo>
                  <a:lnTo>
                    <a:pt x="52" y="118"/>
                  </a:lnTo>
                  <a:lnTo>
                    <a:pt x="52" y="118"/>
                  </a:lnTo>
                  <a:lnTo>
                    <a:pt x="54" y="114"/>
                  </a:lnTo>
                  <a:lnTo>
                    <a:pt x="58" y="114"/>
                  </a:lnTo>
                  <a:lnTo>
                    <a:pt x="62" y="112"/>
                  </a:lnTo>
                  <a:lnTo>
                    <a:pt x="66" y="114"/>
                  </a:lnTo>
                  <a:lnTo>
                    <a:pt x="66" y="114"/>
                  </a:lnTo>
                  <a:lnTo>
                    <a:pt x="66" y="110"/>
                  </a:lnTo>
                  <a:lnTo>
                    <a:pt x="70" y="110"/>
                  </a:lnTo>
                  <a:lnTo>
                    <a:pt x="74" y="110"/>
                  </a:lnTo>
                  <a:lnTo>
                    <a:pt x="76" y="112"/>
                  </a:lnTo>
                  <a:lnTo>
                    <a:pt x="76" y="112"/>
                  </a:lnTo>
                  <a:lnTo>
                    <a:pt x="76" y="106"/>
                  </a:lnTo>
                  <a:lnTo>
                    <a:pt x="82" y="110"/>
                  </a:lnTo>
                  <a:lnTo>
                    <a:pt x="82" y="110"/>
                  </a:lnTo>
                  <a:lnTo>
                    <a:pt x="88" y="110"/>
                  </a:lnTo>
                  <a:lnTo>
                    <a:pt x="90" y="110"/>
                  </a:lnTo>
                  <a:lnTo>
                    <a:pt x="92" y="110"/>
                  </a:lnTo>
                  <a:lnTo>
                    <a:pt x="98" y="112"/>
                  </a:lnTo>
                  <a:lnTo>
                    <a:pt x="98" y="112"/>
                  </a:lnTo>
                  <a:lnTo>
                    <a:pt x="96" y="110"/>
                  </a:lnTo>
                  <a:lnTo>
                    <a:pt x="96" y="108"/>
                  </a:lnTo>
                  <a:lnTo>
                    <a:pt x="100" y="106"/>
                  </a:lnTo>
                  <a:lnTo>
                    <a:pt x="100" y="106"/>
                  </a:lnTo>
                  <a:lnTo>
                    <a:pt x="90" y="108"/>
                  </a:lnTo>
                  <a:lnTo>
                    <a:pt x="82" y="106"/>
                  </a:lnTo>
                  <a:lnTo>
                    <a:pt x="82" y="106"/>
                  </a:lnTo>
                  <a:lnTo>
                    <a:pt x="84" y="106"/>
                  </a:lnTo>
                  <a:lnTo>
                    <a:pt x="84" y="104"/>
                  </a:lnTo>
                  <a:lnTo>
                    <a:pt x="84" y="104"/>
                  </a:lnTo>
                  <a:lnTo>
                    <a:pt x="86" y="102"/>
                  </a:lnTo>
                  <a:lnTo>
                    <a:pt x="86" y="102"/>
                  </a:lnTo>
                  <a:lnTo>
                    <a:pt x="90" y="100"/>
                  </a:lnTo>
                  <a:lnTo>
                    <a:pt x="92" y="98"/>
                  </a:lnTo>
                  <a:lnTo>
                    <a:pt x="94" y="98"/>
                  </a:lnTo>
                  <a:lnTo>
                    <a:pt x="96" y="96"/>
                  </a:lnTo>
                  <a:lnTo>
                    <a:pt x="96" y="96"/>
                  </a:lnTo>
                  <a:lnTo>
                    <a:pt x="100" y="94"/>
                  </a:lnTo>
                  <a:lnTo>
                    <a:pt x="106" y="90"/>
                  </a:lnTo>
                  <a:lnTo>
                    <a:pt x="106" y="90"/>
                  </a:lnTo>
                  <a:lnTo>
                    <a:pt x="108" y="88"/>
                  </a:lnTo>
                  <a:lnTo>
                    <a:pt x="110" y="84"/>
                  </a:lnTo>
                  <a:lnTo>
                    <a:pt x="110" y="82"/>
                  </a:lnTo>
                  <a:lnTo>
                    <a:pt x="114" y="82"/>
                  </a:lnTo>
                  <a:lnTo>
                    <a:pt x="114" y="82"/>
                  </a:lnTo>
                  <a:lnTo>
                    <a:pt x="118" y="80"/>
                  </a:lnTo>
                  <a:lnTo>
                    <a:pt x="120" y="76"/>
                  </a:lnTo>
                  <a:lnTo>
                    <a:pt x="124" y="74"/>
                  </a:lnTo>
                  <a:lnTo>
                    <a:pt x="126" y="72"/>
                  </a:lnTo>
                  <a:lnTo>
                    <a:pt x="126" y="72"/>
                  </a:lnTo>
                  <a:lnTo>
                    <a:pt x="130" y="72"/>
                  </a:lnTo>
                  <a:lnTo>
                    <a:pt x="130" y="70"/>
                  </a:lnTo>
                  <a:lnTo>
                    <a:pt x="130" y="68"/>
                  </a:lnTo>
                  <a:lnTo>
                    <a:pt x="132" y="68"/>
                  </a:lnTo>
                  <a:lnTo>
                    <a:pt x="132" y="68"/>
                  </a:lnTo>
                  <a:lnTo>
                    <a:pt x="134" y="66"/>
                  </a:lnTo>
                  <a:lnTo>
                    <a:pt x="134" y="64"/>
                  </a:lnTo>
                  <a:lnTo>
                    <a:pt x="136" y="62"/>
                  </a:lnTo>
                  <a:lnTo>
                    <a:pt x="138" y="62"/>
                  </a:lnTo>
                  <a:lnTo>
                    <a:pt x="138" y="62"/>
                  </a:lnTo>
                  <a:lnTo>
                    <a:pt x="142" y="60"/>
                  </a:lnTo>
                  <a:lnTo>
                    <a:pt x="144" y="58"/>
                  </a:lnTo>
                  <a:lnTo>
                    <a:pt x="146" y="56"/>
                  </a:lnTo>
                  <a:lnTo>
                    <a:pt x="148" y="56"/>
                  </a:lnTo>
                  <a:lnTo>
                    <a:pt x="148" y="56"/>
                  </a:lnTo>
                  <a:lnTo>
                    <a:pt x="150" y="56"/>
                  </a:lnTo>
                  <a:lnTo>
                    <a:pt x="152" y="54"/>
                  </a:lnTo>
                  <a:lnTo>
                    <a:pt x="154" y="52"/>
                  </a:lnTo>
                  <a:lnTo>
                    <a:pt x="160" y="52"/>
                  </a:lnTo>
                  <a:lnTo>
                    <a:pt x="160" y="52"/>
                  </a:lnTo>
                  <a:lnTo>
                    <a:pt x="164" y="52"/>
                  </a:lnTo>
                  <a:lnTo>
                    <a:pt x="166" y="50"/>
                  </a:lnTo>
                  <a:lnTo>
                    <a:pt x="166" y="48"/>
                  </a:lnTo>
                  <a:lnTo>
                    <a:pt x="168" y="48"/>
                  </a:lnTo>
                  <a:lnTo>
                    <a:pt x="168" y="48"/>
                  </a:lnTo>
                  <a:lnTo>
                    <a:pt x="172" y="46"/>
                  </a:lnTo>
                  <a:lnTo>
                    <a:pt x="172" y="44"/>
                  </a:lnTo>
                  <a:lnTo>
                    <a:pt x="174" y="42"/>
                  </a:lnTo>
                  <a:lnTo>
                    <a:pt x="178" y="40"/>
                  </a:lnTo>
                  <a:lnTo>
                    <a:pt x="178" y="40"/>
                  </a:lnTo>
                  <a:lnTo>
                    <a:pt x="182" y="38"/>
                  </a:lnTo>
                  <a:lnTo>
                    <a:pt x="184" y="38"/>
                  </a:lnTo>
                  <a:lnTo>
                    <a:pt x="186" y="36"/>
                  </a:lnTo>
                  <a:lnTo>
                    <a:pt x="188" y="36"/>
                  </a:lnTo>
                  <a:lnTo>
                    <a:pt x="188" y="36"/>
                  </a:lnTo>
                  <a:lnTo>
                    <a:pt x="192" y="34"/>
                  </a:lnTo>
                  <a:lnTo>
                    <a:pt x="192" y="32"/>
                  </a:lnTo>
                  <a:lnTo>
                    <a:pt x="194" y="30"/>
                  </a:lnTo>
                  <a:lnTo>
                    <a:pt x="196" y="30"/>
                  </a:lnTo>
                  <a:lnTo>
                    <a:pt x="196" y="30"/>
                  </a:lnTo>
                  <a:lnTo>
                    <a:pt x="200" y="30"/>
                  </a:lnTo>
                  <a:lnTo>
                    <a:pt x="206" y="28"/>
                  </a:lnTo>
                  <a:lnTo>
                    <a:pt x="210" y="26"/>
                  </a:lnTo>
                  <a:lnTo>
                    <a:pt x="214" y="26"/>
                  </a:lnTo>
                  <a:lnTo>
                    <a:pt x="214" y="26"/>
                  </a:lnTo>
                  <a:lnTo>
                    <a:pt x="218" y="26"/>
                  </a:lnTo>
                  <a:lnTo>
                    <a:pt x="220" y="26"/>
                  </a:lnTo>
                  <a:lnTo>
                    <a:pt x="224" y="24"/>
                  </a:lnTo>
                  <a:lnTo>
                    <a:pt x="228" y="24"/>
                  </a:lnTo>
                  <a:lnTo>
                    <a:pt x="228" y="24"/>
                  </a:lnTo>
                  <a:lnTo>
                    <a:pt x="232" y="24"/>
                  </a:lnTo>
                  <a:lnTo>
                    <a:pt x="234" y="24"/>
                  </a:lnTo>
                  <a:lnTo>
                    <a:pt x="238" y="22"/>
                  </a:lnTo>
                  <a:lnTo>
                    <a:pt x="242" y="22"/>
                  </a:lnTo>
                  <a:lnTo>
                    <a:pt x="242" y="22"/>
                  </a:lnTo>
                  <a:lnTo>
                    <a:pt x="248" y="22"/>
                  </a:lnTo>
                  <a:lnTo>
                    <a:pt x="248" y="20"/>
                  </a:lnTo>
                  <a:lnTo>
                    <a:pt x="248" y="18"/>
                  </a:lnTo>
                  <a:lnTo>
                    <a:pt x="252" y="18"/>
                  </a:lnTo>
                  <a:lnTo>
                    <a:pt x="252" y="18"/>
                  </a:lnTo>
                  <a:lnTo>
                    <a:pt x="256" y="18"/>
                  </a:lnTo>
                  <a:lnTo>
                    <a:pt x="258" y="16"/>
                  </a:lnTo>
                  <a:lnTo>
                    <a:pt x="260" y="16"/>
                  </a:lnTo>
                  <a:lnTo>
                    <a:pt x="264" y="16"/>
                  </a:lnTo>
                  <a:lnTo>
                    <a:pt x="264" y="16"/>
                  </a:lnTo>
                  <a:lnTo>
                    <a:pt x="268" y="16"/>
                  </a:lnTo>
                  <a:lnTo>
                    <a:pt x="276" y="16"/>
                  </a:lnTo>
                  <a:lnTo>
                    <a:pt x="276" y="16"/>
                  </a:lnTo>
                  <a:lnTo>
                    <a:pt x="282" y="14"/>
                  </a:lnTo>
                  <a:lnTo>
                    <a:pt x="286" y="12"/>
                  </a:lnTo>
                  <a:lnTo>
                    <a:pt x="290" y="10"/>
                  </a:lnTo>
                  <a:lnTo>
                    <a:pt x="294" y="14"/>
                  </a:lnTo>
                  <a:lnTo>
                    <a:pt x="294" y="14"/>
                  </a:lnTo>
                  <a:lnTo>
                    <a:pt x="298" y="10"/>
                  </a:lnTo>
                  <a:lnTo>
                    <a:pt x="300" y="8"/>
                  </a:lnTo>
                  <a:lnTo>
                    <a:pt x="304" y="10"/>
                  </a:lnTo>
                  <a:lnTo>
                    <a:pt x="308" y="16"/>
                  </a:lnTo>
                  <a:lnTo>
                    <a:pt x="308" y="16"/>
                  </a:lnTo>
                  <a:lnTo>
                    <a:pt x="310" y="12"/>
                  </a:lnTo>
                  <a:lnTo>
                    <a:pt x="310" y="10"/>
                  </a:lnTo>
                  <a:lnTo>
                    <a:pt x="308" y="8"/>
                  </a:lnTo>
                  <a:lnTo>
                    <a:pt x="306" y="6"/>
                  </a:lnTo>
                  <a:lnTo>
                    <a:pt x="310" y="4"/>
                  </a:lnTo>
                  <a:lnTo>
                    <a:pt x="310" y="4"/>
                  </a:lnTo>
                  <a:lnTo>
                    <a:pt x="316" y="0"/>
                  </a:lnTo>
                  <a:lnTo>
                    <a:pt x="318" y="2"/>
                  </a:lnTo>
                  <a:lnTo>
                    <a:pt x="320" y="2"/>
                  </a:lnTo>
                  <a:lnTo>
                    <a:pt x="324" y="2"/>
                  </a:lnTo>
                  <a:lnTo>
                    <a:pt x="324" y="2"/>
                  </a:lnTo>
                  <a:lnTo>
                    <a:pt x="326" y="2"/>
                  </a:lnTo>
                  <a:lnTo>
                    <a:pt x="326" y="4"/>
                  </a:lnTo>
                  <a:lnTo>
                    <a:pt x="324" y="10"/>
                  </a:lnTo>
                  <a:lnTo>
                    <a:pt x="320" y="16"/>
                  </a:lnTo>
                  <a:lnTo>
                    <a:pt x="322" y="16"/>
                  </a:lnTo>
                  <a:lnTo>
                    <a:pt x="324" y="16"/>
                  </a:lnTo>
                  <a:lnTo>
                    <a:pt x="324" y="16"/>
                  </a:lnTo>
                  <a:lnTo>
                    <a:pt x="330" y="12"/>
                  </a:lnTo>
                  <a:lnTo>
                    <a:pt x="332" y="8"/>
                  </a:lnTo>
                  <a:lnTo>
                    <a:pt x="334" y="6"/>
                  </a:lnTo>
                  <a:lnTo>
                    <a:pt x="336" y="4"/>
                  </a:lnTo>
                  <a:lnTo>
                    <a:pt x="336" y="4"/>
                  </a:lnTo>
                  <a:lnTo>
                    <a:pt x="336" y="8"/>
                  </a:lnTo>
                  <a:lnTo>
                    <a:pt x="336" y="12"/>
                  </a:lnTo>
                  <a:lnTo>
                    <a:pt x="338" y="12"/>
                  </a:lnTo>
                  <a:lnTo>
                    <a:pt x="338" y="12"/>
                  </a:lnTo>
                  <a:lnTo>
                    <a:pt x="340" y="10"/>
                  </a:lnTo>
                  <a:lnTo>
                    <a:pt x="340" y="6"/>
                  </a:lnTo>
                  <a:lnTo>
                    <a:pt x="342" y="4"/>
                  </a:lnTo>
                  <a:lnTo>
                    <a:pt x="346" y="4"/>
                  </a:lnTo>
                  <a:lnTo>
                    <a:pt x="346" y="4"/>
                  </a:lnTo>
                  <a:lnTo>
                    <a:pt x="348" y="4"/>
                  </a:lnTo>
                  <a:lnTo>
                    <a:pt x="350" y="6"/>
                  </a:lnTo>
                  <a:lnTo>
                    <a:pt x="350" y="8"/>
                  </a:lnTo>
                  <a:lnTo>
                    <a:pt x="348" y="10"/>
                  </a:lnTo>
                  <a:lnTo>
                    <a:pt x="348" y="10"/>
                  </a:lnTo>
                  <a:lnTo>
                    <a:pt x="348" y="10"/>
                  </a:lnTo>
                  <a:lnTo>
                    <a:pt x="352" y="10"/>
                  </a:lnTo>
                  <a:lnTo>
                    <a:pt x="352" y="10"/>
                  </a:lnTo>
                  <a:lnTo>
                    <a:pt x="354" y="10"/>
                  </a:lnTo>
                  <a:lnTo>
                    <a:pt x="356" y="10"/>
                  </a:lnTo>
                  <a:lnTo>
                    <a:pt x="356" y="10"/>
                  </a:lnTo>
                  <a:lnTo>
                    <a:pt x="360" y="8"/>
                  </a:lnTo>
                  <a:lnTo>
                    <a:pt x="362" y="8"/>
                  </a:lnTo>
                  <a:lnTo>
                    <a:pt x="364" y="10"/>
                  </a:lnTo>
                  <a:lnTo>
                    <a:pt x="366" y="12"/>
                  </a:lnTo>
                  <a:lnTo>
                    <a:pt x="366" y="12"/>
                  </a:lnTo>
                  <a:lnTo>
                    <a:pt x="372" y="12"/>
                  </a:lnTo>
                  <a:lnTo>
                    <a:pt x="376" y="12"/>
                  </a:lnTo>
                  <a:lnTo>
                    <a:pt x="380" y="16"/>
                  </a:lnTo>
                  <a:lnTo>
                    <a:pt x="380" y="16"/>
                  </a:lnTo>
                  <a:lnTo>
                    <a:pt x="380" y="18"/>
                  </a:lnTo>
                  <a:lnTo>
                    <a:pt x="378" y="18"/>
                  </a:lnTo>
                  <a:lnTo>
                    <a:pt x="372" y="18"/>
                  </a:lnTo>
                  <a:lnTo>
                    <a:pt x="364" y="18"/>
                  </a:lnTo>
                  <a:lnTo>
                    <a:pt x="364" y="18"/>
                  </a:lnTo>
                  <a:lnTo>
                    <a:pt x="378" y="22"/>
                  </a:lnTo>
                  <a:lnTo>
                    <a:pt x="378" y="22"/>
                  </a:lnTo>
                  <a:lnTo>
                    <a:pt x="378" y="26"/>
                  </a:lnTo>
                  <a:lnTo>
                    <a:pt x="376" y="26"/>
                  </a:lnTo>
                  <a:lnTo>
                    <a:pt x="374" y="26"/>
                  </a:lnTo>
                  <a:lnTo>
                    <a:pt x="372" y="26"/>
                  </a:lnTo>
                  <a:lnTo>
                    <a:pt x="372" y="26"/>
                  </a:lnTo>
                  <a:lnTo>
                    <a:pt x="368" y="32"/>
                  </a:lnTo>
                  <a:lnTo>
                    <a:pt x="366" y="36"/>
                  </a:lnTo>
                  <a:lnTo>
                    <a:pt x="364" y="40"/>
                  </a:lnTo>
                  <a:lnTo>
                    <a:pt x="364" y="40"/>
                  </a:lnTo>
                  <a:lnTo>
                    <a:pt x="362" y="36"/>
                  </a:lnTo>
                  <a:lnTo>
                    <a:pt x="362" y="34"/>
                  </a:lnTo>
                  <a:lnTo>
                    <a:pt x="360" y="32"/>
                  </a:lnTo>
                  <a:lnTo>
                    <a:pt x="360" y="32"/>
                  </a:lnTo>
                  <a:lnTo>
                    <a:pt x="360" y="30"/>
                  </a:lnTo>
                  <a:lnTo>
                    <a:pt x="362" y="26"/>
                  </a:lnTo>
                  <a:lnTo>
                    <a:pt x="362" y="24"/>
                  </a:lnTo>
                  <a:lnTo>
                    <a:pt x="360" y="22"/>
                  </a:lnTo>
                  <a:lnTo>
                    <a:pt x="360" y="22"/>
                  </a:lnTo>
                  <a:lnTo>
                    <a:pt x="354" y="20"/>
                  </a:lnTo>
                  <a:lnTo>
                    <a:pt x="350" y="18"/>
                  </a:lnTo>
                  <a:lnTo>
                    <a:pt x="350" y="16"/>
                  </a:lnTo>
                  <a:lnTo>
                    <a:pt x="350" y="16"/>
                  </a:lnTo>
                  <a:lnTo>
                    <a:pt x="348" y="14"/>
                  </a:lnTo>
                  <a:lnTo>
                    <a:pt x="346" y="14"/>
                  </a:lnTo>
                  <a:lnTo>
                    <a:pt x="340" y="16"/>
                  </a:lnTo>
                  <a:lnTo>
                    <a:pt x="340" y="16"/>
                  </a:lnTo>
                  <a:lnTo>
                    <a:pt x="334" y="18"/>
                  </a:lnTo>
                  <a:lnTo>
                    <a:pt x="332" y="18"/>
                  </a:lnTo>
                  <a:lnTo>
                    <a:pt x="330" y="20"/>
                  </a:lnTo>
                  <a:lnTo>
                    <a:pt x="330" y="20"/>
                  </a:lnTo>
                  <a:lnTo>
                    <a:pt x="322" y="26"/>
                  </a:lnTo>
                  <a:lnTo>
                    <a:pt x="318" y="28"/>
                  </a:lnTo>
                  <a:lnTo>
                    <a:pt x="320" y="32"/>
                  </a:lnTo>
                  <a:lnTo>
                    <a:pt x="320" y="32"/>
                  </a:lnTo>
                  <a:lnTo>
                    <a:pt x="320" y="34"/>
                  </a:lnTo>
                  <a:lnTo>
                    <a:pt x="318" y="36"/>
                  </a:lnTo>
                  <a:lnTo>
                    <a:pt x="318" y="36"/>
                  </a:lnTo>
                  <a:lnTo>
                    <a:pt x="312" y="38"/>
                  </a:lnTo>
                  <a:lnTo>
                    <a:pt x="310" y="44"/>
                  </a:lnTo>
                  <a:lnTo>
                    <a:pt x="310" y="44"/>
                  </a:lnTo>
                  <a:lnTo>
                    <a:pt x="306" y="46"/>
                  </a:lnTo>
                  <a:lnTo>
                    <a:pt x="304" y="44"/>
                  </a:lnTo>
                  <a:lnTo>
                    <a:pt x="296" y="38"/>
                  </a:lnTo>
                  <a:lnTo>
                    <a:pt x="296" y="38"/>
                  </a:lnTo>
                  <a:lnTo>
                    <a:pt x="294" y="36"/>
                  </a:lnTo>
                  <a:lnTo>
                    <a:pt x="292" y="40"/>
                  </a:lnTo>
                  <a:lnTo>
                    <a:pt x="292" y="40"/>
                  </a:lnTo>
                  <a:lnTo>
                    <a:pt x="290" y="40"/>
                  </a:lnTo>
                  <a:lnTo>
                    <a:pt x="284" y="40"/>
                  </a:lnTo>
                  <a:lnTo>
                    <a:pt x="274" y="38"/>
                  </a:lnTo>
                  <a:lnTo>
                    <a:pt x="274" y="38"/>
                  </a:lnTo>
                  <a:lnTo>
                    <a:pt x="258" y="34"/>
                  </a:lnTo>
                  <a:lnTo>
                    <a:pt x="252" y="32"/>
                  </a:lnTo>
                  <a:lnTo>
                    <a:pt x="248" y="30"/>
                  </a:lnTo>
                  <a:lnTo>
                    <a:pt x="248" y="30"/>
                  </a:lnTo>
                  <a:lnTo>
                    <a:pt x="246" y="28"/>
                  </a:lnTo>
                  <a:lnTo>
                    <a:pt x="244" y="28"/>
                  </a:lnTo>
                  <a:lnTo>
                    <a:pt x="240" y="30"/>
                  </a:lnTo>
                  <a:lnTo>
                    <a:pt x="240" y="30"/>
                  </a:lnTo>
                  <a:lnTo>
                    <a:pt x="240" y="32"/>
                  </a:lnTo>
                  <a:lnTo>
                    <a:pt x="240" y="32"/>
                  </a:lnTo>
                  <a:lnTo>
                    <a:pt x="240" y="34"/>
                  </a:lnTo>
                  <a:lnTo>
                    <a:pt x="238" y="34"/>
                  </a:lnTo>
                  <a:lnTo>
                    <a:pt x="238" y="34"/>
                  </a:lnTo>
                  <a:lnTo>
                    <a:pt x="226" y="40"/>
                  </a:lnTo>
                  <a:lnTo>
                    <a:pt x="218" y="44"/>
                  </a:lnTo>
                  <a:lnTo>
                    <a:pt x="218" y="44"/>
                  </a:lnTo>
                  <a:lnTo>
                    <a:pt x="214" y="44"/>
                  </a:lnTo>
                  <a:lnTo>
                    <a:pt x="212" y="44"/>
                  </a:lnTo>
                  <a:lnTo>
                    <a:pt x="208" y="42"/>
                  </a:lnTo>
                  <a:lnTo>
                    <a:pt x="206" y="40"/>
                  </a:lnTo>
                  <a:lnTo>
                    <a:pt x="204" y="40"/>
                  </a:lnTo>
                  <a:lnTo>
                    <a:pt x="194" y="44"/>
                  </a:lnTo>
                  <a:lnTo>
                    <a:pt x="194" y="44"/>
                  </a:lnTo>
                  <a:lnTo>
                    <a:pt x="184" y="50"/>
                  </a:lnTo>
                  <a:lnTo>
                    <a:pt x="176" y="54"/>
                  </a:lnTo>
                  <a:lnTo>
                    <a:pt x="176" y="54"/>
                  </a:lnTo>
                  <a:lnTo>
                    <a:pt x="170" y="60"/>
                  </a:lnTo>
                  <a:lnTo>
                    <a:pt x="168" y="64"/>
                  </a:lnTo>
                  <a:lnTo>
                    <a:pt x="168" y="68"/>
                  </a:lnTo>
                  <a:lnTo>
                    <a:pt x="166" y="70"/>
                  </a:lnTo>
                  <a:lnTo>
                    <a:pt x="166" y="70"/>
                  </a:lnTo>
                  <a:lnTo>
                    <a:pt x="162" y="70"/>
                  </a:lnTo>
                  <a:lnTo>
                    <a:pt x="160" y="70"/>
                  </a:lnTo>
                  <a:lnTo>
                    <a:pt x="156" y="70"/>
                  </a:lnTo>
                  <a:lnTo>
                    <a:pt x="154" y="72"/>
                  </a:lnTo>
                  <a:lnTo>
                    <a:pt x="154" y="72"/>
                  </a:lnTo>
                  <a:lnTo>
                    <a:pt x="152" y="74"/>
                  </a:lnTo>
                  <a:lnTo>
                    <a:pt x="152" y="78"/>
                  </a:lnTo>
                  <a:lnTo>
                    <a:pt x="152" y="82"/>
                  </a:lnTo>
                  <a:lnTo>
                    <a:pt x="150" y="86"/>
                  </a:lnTo>
                  <a:lnTo>
                    <a:pt x="150" y="86"/>
                  </a:lnTo>
                  <a:lnTo>
                    <a:pt x="148" y="90"/>
                  </a:lnTo>
                  <a:lnTo>
                    <a:pt x="148" y="94"/>
                  </a:lnTo>
                  <a:lnTo>
                    <a:pt x="148" y="96"/>
                  </a:lnTo>
                  <a:lnTo>
                    <a:pt x="146" y="98"/>
                  </a:lnTo>
                  <a:lnTo>
                    <a:pt x="138" y="100"/>
                  </a:lnTo>
                  <a:lnTo>
                    <a:pt x="138" y="100"/>
                  </a:lnTo>
                  <a:lnTo>
                    <a:pt x="130" y="102"/>
                  </a:lnTo>
                  <a:lnTo>
                    <a:pt x="126" y="106"/>
                  </a:lnTo>
                  <a:lnTo>
                    <a:pt x="122" y="110"/>
                  </a:lnTo>
                  <a:lnTo>
                    <a:pt x="116" y="112"/>
                  </a:lnTo>
                  <a:lnTo>
                    <a:pt x="116" y="112"/>
                  </a:lnTo>
                  <a:lnTo>
                    <a:pt x="116" y="114"/>
                  </a:lnTo>
                  <a:lnTo>
                    <a:pt x="118" y="116"/>
                  </a:lnTo>
                  <a:lnTo>
                    <a:pt x="118" y="120"/>
                  </a:lnTo>
                  <a:lnTo>
                    <a:pt x="118" y="120"/>
                  </a:lnTo>
                  <a:lnTo>
                    <a:pt x="118" y="126"/>
                  </a:lnTo>
                  <a:lnTo>
                    <a:pt x="118" y="130"/>
                  </a:lnTo>
                  <a:lnTo>
                    <a:pt x="120" y="134"/>
                  </a:lnTo>
                  <a:lnTo>
                    <a:pt x="120" y="134"/>
                  </a:lnTo>
                  <a:lnTo>
                    <a:pt x="120" y="138"/>
                  </a:lnTo>
                  <a:lnTo>
                    <a:pt x="122" y="140"/>
                  </a:lnTo>
                  <a:lnTo>
                    <a:pt x="124" y="142"/>
                  </a:lnTo>
                  <a:lnTo>
                    <a:pt x="126" y="144"/>
                  </a:lnTo>
                  <a:lnTo>
                    <a:pt x="126" y="144"/>
                  </a:lnTo>
                  <a:lnTo>
                    <a:pt x="124" y="148"/>
                  </a:lnTo>
                  <a:lnTo>
                    <a:pt x="120" y="150"/>
                  </a:lnTo>
                  <a:lnTo>
                    <a:pt x="120" y="150"/>
                  </a:lnTo>
                  <a:lnTo>
                    <a:pt x="122" y="156"/>
                  </a:lnTo>
                  <a:lnTo>
                    <a:pt x="122" y="160"/>
                  </a:lnTo>
                  <a:lnTo>
                    <a:pt x="120" y="164"/>
                  </a:lnTo>
                  <a:lnTo>
                    <a:pt x="118" y="166"/>
                  </a:lnTo>
                  <a:lnTo>
                    <a:pt x="114" y="170"/>
                  </a:lnTo>
                  <a:lnTo>
                    <a:pt x="112" y="172"/>
                  </a:lnTo>
                  <a:lnTo>
                    <a:pt x="112" y="172"/>
                  </a:lnTo>
                  <a:lnTo>
                    <a:pt x="112" y="174"/>
                  </a:lnTo>
                  <a:lnTo>
                    <a:pt x="112" y="176"/>
                  </a:lnTo>
                  <a:lnTo>
                    <a:pt x="110" y="178"/>
                  </a:lnTo>
                  <a:lnTo>
                    <a:pt x="112" y="180"/>
                  </a:lnTo>
                  <a:lnTo>
                    <a:pt x="112" y="180"/>
                  </a:lnTo>
                  <a:lnTo>
                    <a:pt x="114" y="184"/>
                  </a:lnTo>
                  <a:lnTo>
                    <a:pt x="112" y="186"/>
                  </a:lnTo>
                  <a:lnTo>
                    <a:pt x="110" y="186"/>
                  </a:lnTo>
                  <a:lnTo>
                    <a:pt x="108" y="186"/>
                  </a:lnTo>
                  <a:lnTo>
                    <a:pt x="108" y="186"/>
                  </a:lnTo>
                  <a:close/>
                </a:path>
              </a:pathLst>
            </a:custGeom>
            <a:solidFill>
              <a:srgbClr val="FFCB6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49"/>
            <p:cNvSpPr>
              <a:spLocks/>
            </p:cNvSpPr>
            <p:nvPr/>
          </p:nvSpPr>
          <p:spPr bwMode="auto">
            <a:xfrm>
              <a:off x="4581525" y="2922588"/>
              <a:ext cx="387350" cy="301625"/>
            </a:xfrm>
            <a:custGeom>
              <a:avLst/>
              <a:gdLst/>
              <a:ahLst/>
              <a:cxnLst>
                <a:cxn ang="0">
                  <a:pos x="4" y="184"/>
                </a:cxn>
                <a:cxn ang="0">
                  <a:pos x="22" y="178"/>
                </a:cxn>
                <a:cxn ang="0">
                  <a:pos x="40" y="170"/>
                </a:cxn>
                <a:cxn ang="0">
                  <a:pos x="48" y="162"/>
                </a:cxn>
                <a:cxn ang="0">
                  <a:pos x="72" y="140"/>
                </a:cxn>
                <a:cxn ang="0">
                  <a:pos x="76" y="130"/>
                </a:cxn>
                <a:cxn ang="0">
                  <a:pos x="66" y="120"/>
                </a:cxn>
                <a:cxn ang="0">
                  <a:pos x="66" y="110"/>
                </a:cxn>
                <a:cxn ang="0">
                  <a:pos x="84" y="84"/>
                </a:cxn>
                <a:cxn ang="0">
                  <a:pos x="92" y="66"/>
                </a:cxn>
                <a:cxn ang="0">
                  <a:pos x="112" y="56"/>
                </a:cxn>
                <a:cxn ang="0">
                  <a:pos x="136" y="28"/>
                </a:cxn>
                <a:cxn ang="0">
                  <a:pos x="146" y="14"/>
                </a:cxn>
                <a:cxn ang="0">
                  <a:pos x="154" y="6"/>
                </a:cxn>
                <a:cxn ang="0">
                  <a:pos x="164" y="2"/>
                </a:cxn>
                <a:cxn ang="0">
                  <a:pos x="166" y="6"/>
                </a:cxn>
                <a:cxn ang="0">
                  <a:pos x="174" y="8"/>
                </a:cxn>
                <a:cxn ang="0">
                  <a:pos x="188" y="14"/>
                </a:cxn>
                <a:cxn ang="0">
                  <a:pos x="196" y="14"/>
                </a:cxn>
                <a:cxn ang="0">
                  <a:pos x="208" y="10"/>
                </a:cxn>
                <a:cxn ang="0">
                  <a:pos x="208" y="12"/>
                </a:cxn>
                <a:cxn ang="0">
                  <a:pos x="214" y="16"/>
                </a:cxn>
                <a:cxn ang="0">
                  <a:pos x="220" y="18"/>
                </a:cxn>
                <a:cxn ang="0">
                  <a:pos x="224" y="38"/>
                </a:cxn>
                <a:cxn ang="0">
                  <a:pos x="222" y="54"/>
                </a:cxn>
                <a:cxn ang="0">
                  <a:pos x="228" y="64"/>
                </a:cxn>
                <a:cxn ang="0">
                  <a:pos x="242" y="72"/>
                </a:cxn>
                <a:cxn ang="0">
                  <a:pos x="240" y="80"/>
                </a:cxn>
                <a:cxn ang="0">
                  <a:pos x="242" y="86"/>
                </a:cxn>
                <a:cxn ang="0">
                  <a:pos x="224" y="86"/>
                </a:cxn>
                <a:cxn ang="0">
                  <a:pos x="202" y="90"/>
                </a:cxn>
                <a:cxn ang="0">
                  <a:pos x="188" y="96"/>
                </a:cxn>
                <a:cxn ang="0">
                  <a:pos x="188" y="108"/>
                </a:cxn>
                <a:cxn ang="0">
                  <a:pos x="190" y="110"/>
                </a:cxn>
                <a:cxn ang="0">
                  <a:pos x="158" y="126"/>
                </a:cxn>
                <a:cxn ang="0">
                  <a:pos x="142" y="142"/>
                </a:cxn>
                <a:cxn ang="0">
                  <a:pos x="126" y="146"/>
                </a:cxn>
                <a:cxn ang="0">
                  <a:pos x="122" y="142"/>
                </a:cxn>
                <a:cxn ang="0">
                  <a:pos x="110" y="156"/>
                </a:cxn>
                <a:cxn ang="0">
                  <a:pos x="104" y="152"/>
                </a:cxn>
                <a:cxn ang="0">
                  <a:pos x="96" y="156"/>
                </a:cxn>
                <a:cxn ang="0">
                  <a:pos x="92" y="162"/>
                </a:cxn>
                <a:cxn ang="0">
                  <a:pos x="82" y="174"/>
                </a:cxn>
                <a:cxn ang="0">
                  <a:pos x="0" y="190"/>
                </a:cxn>
              </a:cxnLst>
              <a:rect l="0" t="0" r="r" b="b"/>
              <a:pathLst>
                <a:path w="244" h="190">
                  <a:moveTo>
                    <a:pt x="0" y="190"/>
                  </a:moveTo>
                  <a:lnTo>
                    <a:pt x="0" y="190"/>
                  </a:lnTo>
                  <a:lnTo>
                    <a:pt x="4" y="184"/>
                  </a:lnTo>
                  <a:lnTo>
                    <a:pt x="10" y="180"/>
                  </a:lnTo>
                  <a:lnTo>
                    <a:pt x="16" y="180"/>
                  </a:lnTo>
                  <a:lnTo>
                    <a:pt x="22" y="178"/>
                  </a:lnTo>
                  <a:lnTo>
                    <a:pt x="32" y="176"/>
                  </a:lnTo>
                  <a:lnTo>
                    <a:pt x="36" y="174"/>
                  </a:lnTo>
                  <a:lnTo>
                    <a:pt x="40" y="170"/>
                  </a:lnTo>
                  <a:lnTo>
                    <a:pt x="40" y="170"/>
                  </a:lnTo>
                  <a:lnTo>
                    <a:pt x="42" y="166"/>
                  </a:lnTo>
                  <a:lnTo>
                    <a:pt x="48" y="162"/>
                  </a:lnTo>
                  <a:lnTo>
                    <a:pt x="58" y="154"/>
                  </a:lnTo>
                  <a:lnTo>
                    <a:pt x="68" y="146"/>
                  </a:lnTo>
                  <a:lnTo>
                    <a:pt x="72" y="140"/>
                  </a:lnTo>
                  <a:lnTo>
                    <a:pt x="76" y="134"/>
                  </a:lnTo>
                  <a:lnTo>
                    <a:pt x="76" y="134"/>
                  </a:lnTo>
                  <a:lnTo>
                    <a:pt x="76" y="130"/>
                  </a:lnTo>
                  <a:lnTo>
                    <a:pt x="74" y="128"/>
                  </a:lnTo>
                  <a:lnTo>
                    <a:pt x="70" y="124"/>
                  </a:lnTo>
                  <a:lnTo>
                    <a:pt x="66" y="120"/>
                  </a:lnTo>
                  <a:lnTo>
                    <a:pt x="66" y="116"/>
                  </a:lnTo>
                  <a:lnTo>
                    <a:pt x="66" y="110"/>
                  </a:lnTo>
                  <a:lnTo>
                    <a:pt x="66" y="110"/>
                  </a:lnTo>
                  <a:lnTo>
                    <a:pt x="74" y="96"/>
                  </a:lnTo>
                  <a:lnTo>
                    <a:pt x="80" y="90"/>
                  </a:lnTo>
                  <a:lnTo>
                    <a:pt x="84" y="84"/>
                  </a:lnTo>
                  <a:lnTo>
                    <a:pt x="88" y="70"/>
                  </a:lnTo>
                  <a:lnTo>
                    <a:pt x="88" y="70"/>
                  </a:lnTo>
                  <a:lnTo>
                    <a:pt x="92" y="66"/>
                  </a:lnTo>
                  <a:lnTo>
                    <a:pt x="94" y="62"/>
                  </a:lnTo>
                  <a:lnTo>
                    <a:pt x="106" y="58"/>
                  </a:lnTo>
                  <a:lnTo>
                    <a:pt x="112" y="56"/>
                  </a:lnTo>
                  <a:lnTo>
                    <a:pt x="120" y="50"/>
                  </a:lnTo>
                  <a:lnTo>
                    <a:pt x="128" y="42"/>
                  </a:lnTo>
                  <a:lnTo>
                    <a:pt x="136" y="28"/>
                  </a:lnTo>
                  <a:lnTo>
                    <a:pt x="136" y="28"/>
                  </a:lnTo>
                  <a:lnTo>
                    <a:pt x="142" y="18"/>
                  </a:lnTo>
                  <a:lnTo>
                    <a:pt x="146" y="14"/>
                  </a:lnTo>
                  <a:lnTo>
                    <a:pt x="150" y="10"/>
                  </a:lnTo>
                  <a:lnTo>
                    <a:pt x="154" y="6"/>
                  </a:lnTo>
                  <a:lnTo>
                    <a:pt x="154" y="6"/>
                  </a:lnTo>
                  <a:lnTo>
                    <a:pt x="158" y="0"/>
                  </a:lnTo>
                  <a:lnTo>
                    <a:pt x="162" y="0"/>
                  </a:lnTo>
                  <a:lnTo>
                    <a:pt x="164" y="2"/>
                  </a:lnTo>
                  <a:lnTo>
                    <a:pt x="164" y="4"/>
                  </a:lnTo>
                  <a:lnTo>
                    <a:pt x="164" y="4"/>
                  </a:lnTo>
                  <a:lnTo>
                    <a:pt x="166" y="6"/>
                  </a:lnTo>
                  <a:lnTo>
                    <a:pt x="170" y="8"/>
                  </a:lnTo>
                  <a:lnTo>
                    <a:pt x="174" y="8"/>
                  </a:lnTo>
                  <a:lnTo>
                    <a:pt x="174" y="8"/>
                  </a:lnTo>
                  <a:lnTo>
                    <a:pt x="178" y="10"/>
                  </a:lnTo>
                  <a:lnTo>
                    <a:pt x="182" y="12"/>
                  </a:lnTo>
                  <a:lnTo>
                    <a:pt x="188" y="14"/>
                  </a:lnTo>
                  <a:lnTo>
                    <a:pt x="194" y="14"/>
                  </a:lnTo>
                  <a:lnTo>
                    <a:pt x="194" y="14"/>
                  </a:lnTo>
                  <a:lnTo>
                    <a:pt x="196" y="14"/>
                  </a:lnTo>
                  <a:lnTo>
                    <a:pt x="198" y="16"/>
                  </a:lnTo>
                  <a:lnTo>
                    <a:pt x="202" y="16"/>
                  </a:lnTo>
                  <a:lnTo>
                    <a:pt x="208" y="10"/>
                  </a:lnTo>
                  <a:lnTo>
                    <a:pt x="208" y="10"/>
                  </a:lnTo>
                  <a:lnTo>
                    <a:pt x="208" y="8"/>
                  </a:lnTo>
                  <a:lnTo>
                    <a:pt x="208" y="12"/>
                  </a:lnTo>
                  <a:lnTo>
                    <a:pt x="208" y="14"/>
                  </a:lnTo>
                  <a:lnTo>
                    <a:pt x="210" y="16"/>
                  </a:lnTo>
                  <a:lnTo>
                    <a:pt x="214" y="16"/>
                  </a:lnTo>
                  <a:lnTo>
                    <a:pt x="214" y="16"/>
                  </a:lnTo>
                  <a:lnTo>
                    <a:pt x="220" y="18"/>
                  </a:lnTo>
                  <a:lnTo>
                    <a:pt x="220" y="18"/>
                  </a:lnTo>
                  <a:lnTo>
                    <a:pt x="222" y="22"/>
                  </a:lnTo>
                  <a:lnTo>
                    <a:pt x="222" y="26"/>
                  </a:lnTo>
                  <a:lnTo>
                    <a:pt x="224" y="38"/>
                  </a:lnTo>
                  <a:lnTo>
                    <a:pt x="224" y="38"/>
                  </a:lnTo>
                  <a:lnTo>
                    <a:pt x="222" y="46"/>
                  </a:lnTo>
                  <a:lnTo>
                    <a:pt x="222" y="54"/>
                  </a:lnTo>
                  <a:lnTo>
                    <a:pt x="222" y="58"/>
                  </a:lnTo>
                  <a:lnTo>
                    <a:pt x="224" y="62"/>
                  </a:lnTo>
                  <a:lnTo>
                    <a:pt x="228" y="64"/>
                  </a:lnTo>
                  <a:lnTo>
                    <a:pt x="234" y="68"/>
                  </a:lnTo>
                  <a:lnTo>
                    <a:pt x="234" y="68"/>
                  </a:lnTo>
                  <a:lnTo>
                    <a:pt x="242" y="72"/>
                  </a:lnTo>
                  <a:lnTo>
                    <a:pt x="244" y="76"/>
                  </a:lnTo>
                  <a:lnTo>
                    <a:pt x="242" y="78"/>
                  </a:lnTo>
                  <a:lnTo>
                    <a:pt x="240" y="80"/>
                  </a:lnTo>
                  <a:lnTo>
                    <a:pt x="240" y="80"/>
                  </a:lnTo>
                  <a:lnTo>
                    <a:pt x="240" y="84"/>
                  </a:lnTo>
                  <a:lnTo>
                    <a:pt x="242" y="86"/>
                  </a:lnTo>
                  <a:lnTo>
                    <a:pt x="238" y="88"/>
                  </a:lnTo>
                  <a:lnTo>
                    <a:pt x="224" y="86"/>
                  </a:lnTo>
                  <a:lnTo>
                    <a:pt x="224" y="86"/>
                  </a:lnTo>
                  <a:lnTo>
                    <a:pt x="214" y="86"/>
                  </a:lnTo>
                  <a:lnTo>
                    <a:pt x="206" y="88"/>
                  </a:lnTo>
                  <a:lnTo>
                    <a:pt x="202" y="90"/>
                  </a:lnTo>
                  <a:lnTo>
                    <a:pt x="194" y="92"/>
                  </a:lnTo>
                  <a:lnTo>
                    <a:pt x="194" y="92"/>
                  </a:lnTo>
                  <a:lnTo>
                    <a:pt x="188" y="96"/>
                  </a:lnTo>
                  <a:lnTo>
                    <a:pt x="184" y="100"/>
                  </a:lnTo>
                  <a:lnTo>
                    <a:pt x="184" y="104"/>
                  </a:lnTo>
                  <a:lnTo>
                    <a:pt x="188" y="108"/>
                  </a:lnTo>
                  <a:lnTo>
                    <a:pt x="188" y="108"/>
                  </a:lnTo>
                  <a:lnTo>
                    <a:pt x="192" y="108"/>
                  </a:lnTo>
                  <a:lnTo>
                    <a:pt x="190" y="110"/>
                  </a:lnTo>
                  <a:lnTo>
                    <a:pt x="174" y="118"/>
                  </a:lnTo>
                  <a:lnTo>
                    <a:pt x="174" y="118"/>
                  </a:lnTo>
                  <a:lnTo>
                    <a:pt x="158" y="126"/>
                  </a:lnTo>
                  <a:lnTo>
                    <a:pt x="150" y="134"/>
                  </a:lnTo>
                  <a:lnTo>
                    <a:pt x="150" y="134"/>
                  </a:lnTo>
                  <a:lnTo>
                    <a:pt x="142" y="142"/>
                  </a:lnTo>
                  <a:lnTo>
                    <a:pt x="134" y="146"/>
                  </a:lnTo>
                  <a:lnTo>
                    <a:pt x="134" y="146"/>
                  </a:lnTo>
                  <a:lnTo>
                    <a:pt x="126" y="146"/>
                  </a:lnTo>
                  <a:lnTo>
                    <a:pt x="124" y="144"/>
                  </a:lnTo>
                  <a:lnTo>
                    <a:pt x="124" y="144"/>
                  </a:lnTo>
                  <a:lnTo>
                    <a:pt x="122" y="142"/>
                  </a:lnTo>
                  <a:lnTo>
                    <a:pt x="118" y="144"/>
                  </a:lnTo>
                  <a:lnTo>
                    <a:pt x="114" y="150"/>
                  </a:lnTo>
                  <a:lnTo>
                    <a:pt x="110" y="156"/>
                  </a:lnTo>
                  <a:lnTo>
                    <a:pt x="108" y="156"/>
                  </a:lnTo>
                  <a:lnTo>
                    <a:pt x="104" y="152"/>
                  </a:lnTo>
                  <a:lnTo>
                    <a:pt x="104" y="152"/>
                  </a:lnTo>
                  <a:lnTo>
                    <a:pt x="102" y="152"/>
                  </a:lnTo>
                  <a:lnTo>
                    <a:pt x="100" y="152"/>
                  </a:lnTo>
                  <a:lnTo>
                    <a:pt x="96" y="156"/>
                  </a:lnTo>
                  <a:lnTo>
                    <a:pt x="94" y="158"/>
                  </a:lnTo>
                  <a:lnTo>
                    <a:pt x="94" y="158"/>
                  </a:lnTo>
                  <a:lnTo>
                    <a:pt x="92" y="162"/>
                  </a:lnTo>
                  <a:lnTo>
                    <a:pt x="88" y="166"/>
                  </a:lnTo>
                  <a:lnTo>
                    <a:pt x="84" y="168"/>
                  </a:lnTo>
                  <a:lnTo>
                    <a:pt x="82" y="174"/>
                  </a:lnTo>
                  <a:lnTo>
                    <a:pt x="82" y="190"/>
                  </a:lnTo>
                  <a:lnTo>
                    <a:pt x="0" y="190"/>
                  </a:lnTo>
                  <a:lnTo>
                    <a:pt x="0" y="190"/>
                  </a:lnTo>
                  <a:close/>
                </a:path>
              </a:pathLst>
            </a:custGeom>
            <a:solidFill>
              <a:srgbClr val="F5DED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50"/>
            <p:cNvSpPr>
              <a:spLocks/>
            </p:cNvSpPr>
            <p:nvPr/>
          </p:nvSpPr>
          <p:spPr bwMode="auto">
            <a:xfrm>
              <a:off x="4711700" y="2871788"/>
              <a:ext cx="663575" cy="711200"/>
            </a:xfrm>
            <a:custGeom>
              <a:avLst/>
              <a:gdLst/>
              <a:ahLst/>
              <a:cxnLst>
                <a:cxn ang="0">
                  <a:pos x="292" y="432"/>
                </a:cxn>
                <a:cxn ang="0">
                  <a:pos x="316" y="408"/>
                </a:cxn>
                <a:cxn ang="0">
                  <a:pos x="418" y="302"/>
                </a:cxn>
                <a:cxn ang="0">
                  <a:pos x="394" y="286"/>
                </a:cxn>
                <a:cxn ang="0">
                  <a:pos x="378" y="278"/>
                </a:cxn>
                <a:cxn ang="0">
                  <a:pos x="374" y="268"/>
                </a:cxn>
                <a:cxn ang="0">
                  <a:pos x="360" y="256"/>
                </a:cxn>
                <a:cxn ang="0">
                  <a:pos x="372" y="244"/>
                </a:cxn>
                <a:cxn ang="0">
                  <a:pos x="372" y="232"/>
                </a:cxn>
                <a:cxn ang="0">
                  <a:pos x="374" y="224"/>
                </a:cxn>
                <a:cxn ang="0">
                  <a:pos x="362" y="192"/>
                </a:cxn>
                <a:cxn ang="0">
                  <a:pos x="354" y="168"/>
                </a:cxn>
                <a:cxn ang="0">
                  <a:pos x="348" y="128"/>
                </a:cxn>
                <a:cxn ang="0">
                  <a:pos x="336" y="116"/>
                </a:cxn>
                <a:cxn ang="0">
                  <a:pos x="324" y="94"/>
                </a:cxn>
                <a:cxn ang="0">
                  <a:pos x="320" y="70"/>
                </a:cxn>
                <a:cxn ang="0">
                  <a:pos x="330" y="60"/>
                </a:cxn>
                <a:cxn ang="0">
                  <a:pos x="334" y="48"/>
                </a:cxn>
                <a:cxn ang="0">
                  <a:pos x="332" y="34"/>
                </a:cxn>
                <a:cxn ang="0">
                  <a:pos x="330" y="18"/>
                </a:cxn>
                <a:cxn ang="0">
                  <a:pos x="338" y="6"/>
                </a:cxn>
                <a:cxn ang="0">
                  <a:pos x="326" y="2"/>
                </a:cxn>
                <a:cxn ang="0">
                  <a:pos x="314" y="4"/>
                </a:cxn>
                <a:cxn ang="0">
                  <a:pos x="306" y="6"/>
                </a:cxn>
                <a:cxn ang="0">
                  <a:pos x="290" y="10"/>
                </a:cxn>
                <a:cxn ang="0">
                  <a:pos x="276" y="6"/>
                </a:cxn>
                <a:cxn ang="0">
                  <a:pos x="256" y="8"/>
                </a:cxn>
                <a:cxn ang="0">
                  <a:pos x="242" y="12"/>
                </a:cxn>
                <a:cxn ang="0">
                  <a:pos x="214" y="16"/>
                </a:cxn>
                <a:cxn ang="0">
                  <a:pos x="192" y="28"/>
                </a:cxn>
                <a:cxn ang="0">
                  <a:pos x="176" y="38"/>
                </a:cxn>
                <a:cxn ang="0">
                  <a:pos x="166" y="34"/>
                </a:cxn>
                <a:cxn ang="0">
                  <a:pos x="152" y="44"/>
                </a:cxn>
                <a:cxn ang="0">
                  <a:pos x="142" y="48"/>
                </a:cxn>
                <a:cxn ang="0">
                  <a:pos x="140" y="58"/>
                </a:cxn>
                <a:cxn ang="0">
                  <a:pos x="140" y="90"/>
                </a:cxn>
                <a:cxn ang="0">
                  <a:pos x="160" y="104"/>
                </a:cxn>
                <a:cxn ang="0">
                  <a:pos x="158" y="116"/>
                </a:cxn>
                <a:cxn ang="0">
                  <a:pos x="132" y="118"/>
                </a:cxn>
                <a:cxn ang="0">
                  <a:pos x="106" y="128"/>
                </a:cxn>
                <a:cxn ang="0">
                  <a:pos x="110" y="140"/>
                </a:cxn>
                <a:cxn ang="0">
                  <a:pos x="68" y="166"/>
                </a:cxn>
                <a:cxn ang="0">
                  <a:pos x="44" y="178"/>
                </a:cxn>
                <a:cxn ang="0">
                  <a:pos x="32" y="182"/>
                </a:cxn>
                <a:cxn ang="0">
                  <a:pos x="20" y="184"/>
                </a:cxn>
                <a:cxn ang="0">
                  <a:pos x="10" y="194"/>
                </a:cxn>
                <a:cxn ang="0">
                  <a:pos x="0" y="234"/>
                </a:cxn>
                <a:cxn ang="0">
                  <a:pos x="224" y="408"/>
                </a:cxn>
                <a:cxn ang="0">
                  <a:pos x="232" y="412"/>
                </a:cxn>
                <a:cxn ang="0">
                  <a:pos x="236" y="416"/>
                </a:cxn>
                <a:cxn ang="0">
                  <a:pos x="244" y="424"/>
                </a:cxn>
                <a:cxn ang="0">
                  <a:pos x="246" y="436"/>
                </a:cxn>
                <a:cxn ang="0">
                  <a:pos x="248" y="446"/>
                </a:cxn>
              </a:cxnLst>
              <a:rect l="0" t="0" r="r" b="b"/>
              <a:pathLst>
                <a:path w="418" h="448">
                  <a:moveTo>
                    <a:pt x="266" y="440"/>
                  </a:moveTo>
                  <a:lnTo>
                    <a:pt x="266" y="440"/>
                  </a:lnTo>
                  <a:lnTo>
                    <a:pt x="288" y="432"/>
                  </a:lnTo>
                  <a:lnTo>
                    <a:pt x="288" y="432"/>
                  </a:lnTo>
                  <a:lnTo>
                    <a:pt x="292" y="432"/>
                  </a:lnTo>
                  <a:lnTo>
                    <a:pt x="294" y="430"/>
                  </a:lnTo>
                  <a:lnTo>
                    <a:pt x="304" y="420"/>
                  </a:lnTo>
                  <a:lnTo>
                    <a:pt x="304" y="420"/>
                  </a:lnTo>
                  <a:lnTo>
                    <a:pt x="312" y="412"/>
                  </a:lnTo>
                  <a:lnTo>
                    <a:pt x="316" y="408"/>
                  </a:lnTo>
                  <a:lnTo>
                    <a:pt x="322" y="404"/>
                  </a:lnTo>
                  <a:lnTo>
                    <a:pt x="330" y="396"/>
                  </a:lnTo>
                  <a:lnTo>
                    <a:pt x="330" y="396"/>
                  </a:lnTo>
                  <a:lnTo>
                    <a:pt x="382" y="340"/>
                  </a:lnTo>
                  <a:lnTo>
                    <a:pt x="418" y="302"/>
                  </a:lnTo>
                  <a:lnTo>
                    <a:pt x="418" y="302"/>
                  </a:lnTo>
                  <a:lnTo>
                    <a:pt x="414" y="300"/>
                  </a:lnTo>
                  <a:lnTo>
                    <a:pt x="400" y="290"/>
                  </a:lnTo>
                  <a:lnTo>
                    <a:pt x="400" y="290"/>
                  </a:lnTo>
                  <a:lnTo>
                    <a:pt x="394" y="286"/>
                  </a:lnTo>
                  <a:lnTo>
                    <a:pt x="390" y="286"/>
                  </a:lnTo>
                  <a:lnTo>
                    <a:pt x="386" y="286"/>
                  </a:lnTo>
                  <a:lnTo>
                    <a:pt x="382" y="282"/>
                  </a:lnTo>
                  <a:lnTo>
                    <a:pt x="382" y="282"/>
                  </a:lnTo>
                  <a:lnTo>
                    <a:pt x="378" y="278"/>
                  </a:lnTo>
                  <a:lnTo>
                    <a:pt x="376" y="276"/>
                  </a:lnTo>
                  <a:lnTo>
                    <a:pt x="374" y="276"/>
                  </a:lnTo>
                  <a:lnTo>
                    <a:pt x="374" y="272"/>
                  </a:lnTo>
                  <a:lnTo>
                    <a:pt x="374" y="272"/>
                  </a:lnTo>
                  <a:lnTo>
                    <a:pt x="374" y="268"/>
                  </a:lnTo>
                  <a:lnTo>
                    <a:pt x="372" y="266"/>
                  </a:lnTo>
                  <a:lnTo>
                    <a:pt x="368" y="264"/>
                  </a:lnTo>
                  <a:lnTo>
                    <a:pt x="360" y="258"/>
                  </a:lnTo>
                  <a:lnTo>
                    <a:pt x="360" y="258"/>
                  </a:lnTo>
                  <a:lnTo>
                    <a:pt x="360" y="256"/>
                  </a:lnTo>
                  <a:lnTo>
                    <a:pt x="360" y="254"/>
                  </a:lnTo>
                  <a:lnTo>
                    <a:pt x="362" y="252"/>
                  </a:lnTo>
                  <a:lnTo>
                    <a:pt x="368" y="250"/>
                  </a:lnTo>
                  <a:lnTo>
                    <a:pt x="370" y="248"/>
                  </a:lnTo>
                  <a:lnTo>
                    <a:pt x="372" y="244"/>
                  </a:lnTo>
                  <a:lnTo>
                    <a:pt x="372" y="244"/>
                  </a:lnTo>
                  <a:lnTo>
                    <a:pt x="374" y="240"/>
                  </a:lnTo>
                  <a:lnTo>
                    <a:pt x="376" y="238"/>
                  </a:lnTo>
                  <a:lnTo>
                    <a:pt x="376" y="236"/>
                  </a:lnTo>
                  <a:lnTo>
                    <a:pt x="372" y="232"/>
                  </a:lnTo>
                  <a:lnTo>
                    <a:pt x="372" y="232"/>
                  </a:lnTo>
                  <a:lnTo>
                    <a:pt x="370" y="228"/>
                  </a:lnTo>
                  <a:lnTo>
                    <a:pt x="372" y="226"/>
                  </a:lnTo>
                  <a:lnTo>
                    <a:pt x="372" y="226"/>
                  </a:lnTo>
                  <a:lnTo>
                    <a:pt x="374" y="224"/>
                  </a:lnTo>
                  <a:lnTo>
                    <a:pt x="376" y="220"/>
                  </a:lnTo>
                  <a:lnTo>
                    <a:pt x="374" y="214"/>
                  </a:lnTo>
                  <a:lnTo>
                    <a:pt x="368" y="202"/>
                  </a:lnTo>
                  <a:lnTo>
                    <a:pt x="368" y="202"/>
                  </a:lnTo>
                  <a:lnTo>
                    <a:pt x="362" y="192"/>
                  </a:lnTo>
                  <a:lnTo>
                    <a:pt x="360" y="184"/>
                  </a:lnTo>
                  <a:lnTo>
                    <a:pt x="360" y="178"/>
                  </a:lnTo>
                  <a:lnTo>
                    <a:pt x="358" y="172"/>
                  </a:lnTo>
                  <a:lnTo>
                    <a:pt x="358" y="172"/>
                  </a:lnTo>
                  <a:lnTo>
                    <a:pt x="354" y="168"/>
                  </a:lnTo>
                  <a:lnTo>
                    <a:pt x="354" y="166"/>
                  </a:lnTo>
                  <a:lnTo>
                    <a:pt x="356" y="166"/>
                  </a:lnTo>
                  <a:lnTo>
                    <a:pt x="356" y="166"/>
                  </a:lnTo>
                  <a:lnTo>
                    <a:pt x="350" y="138"/>
                  </a:lnTo>
                  <a:lnTo>
                    <a:pt x="348" y="128"/>
                  </a:lnTo>
                  <a:lnTo>
                    <a:pt x="346" y="124"/>
                  </a:lnTo>
                  <a:lnTo>
                    <a:pt x="342" y="122"/>
                  </a:lnTo>
                  <a:lnTo>
                    <a:pt x="342" y="122"/>
                  </a:lnTo>
                  <a:lnTo>
                    <a:pt x="338" y="120"/>
                  </a:lnTo>
                  <a:lnTo>
                    <a:pt x="336" y="116"/>
                  </a:lnTo>
                  <a:lnTo>
                    <a:pt x="332" y="108"/>
                  </a:lnTo>
                  <a:lnTo>
                    <a:pt x="330" y="102"/>
                  </a:lnTo>
                  <a:lnTo>
                    <a:pt x="328" y="98"/>
                  </a:lnTo>
                  <a:lnTo>
                    <a:pt x="324" y="94"/>
                  </a:lnTo>
                  <a:lnTo>
                    <a:pt x="324" y="94"/>
                  </a:lnTo>
                  <a:lnTo>
                    <a:pt x="320" y="92"/>
                  </a:lnTo>
                  <a:lnTo>
                    <a:pt x="318" y="88"/>
                  </a:lnTo>
                  <a:lnTo>
                    <a:pt x="316" y="80"/>
                  </a:lnTo>
                  <a:lnTo>
                    <a:pt x="316" y="74"/>
                  </a:lnTo>
                  <a:lnTo>
                    <a:pt x="320" y="70"/>
                  </a:lnTo>
                  <a:lnTo>
                    <a:pt x="320" y="70"/>
                  </a:lnTo>
                  <a:lnTo>
                    <a:pt x="324" y="68"/>
                  </a:lnTo>
                  <a:lnTo>
                    <a:pt x="326" y="66"/>
                  </a:lnTo>
                  <a:lnTo>
                    <a:pt x="326" y="62"/>
                  </a:lnTo>
                  <a:lnTo>
                    <a:pt x="330" y="60"/>
                  </a:lnTo>
                  <a:lnTo>
                    <a:pt x="330" y="60"/>
                  </a:lnTo>
                  <a:lnTo>
                    <a:pt x="334" y="58"/>
                  </a:lnTo>
                  <a:lnTo>
                    <a:pt x="334" y="56"/>
                  </a:lnTo>
                  <a:lnTo>
                    <a:pt x="334" y="52"/>
                  </a:lnTo>
                  <a:lnTo>
                    <a:pt x="334" y="48"/>
                  </a:lnTo>
                  <a:lnTo>
                    <a:pt x="334" y="48"/>
                  </a:lnTo>
                  <a:lnTo>
                    <a:pt x="336" y="46"/>
                  </a:lnTo>
                  <a:lnTo>
                    <a:pt x="334" y="44"/>
                  </a:lnTo>
                  <a:lnTo>
                    <a:pt x="334" y="40"/>
                  </a:lnTo>
                  <a:lnTo>
                    <a:pt x="332" y="34"/>
                  </a:lnTo>
                  <a:lnTo>
                    <a:pt x="332" y="34"/>
                  </a:lnTo>
                  <a:lnTo>
                    <a:pt x="332" y="22"/>
                  </a:lnTo>
                  <a:lnTo>
                    <a:pt x="332" y="20"/>
                  </a:lnTo>
                  <a:lnTo>
                    <a:pt x="330" y="18"/>
                  </a:lnTo>
                  <a:lnTo>
                    <a:pt x="330" y="18"/>
                  </a:lnTo>
                  <a:lnTo>
                    <a:pt x="328" y="18"/>
                  </a:lnTo>
                  <a:lnTo>
                    <a:pt x="330" y="16"/>
                  </a:lnTo>
                  <a:lnTo>
                    <a:pt x="334" y="12"/>
                  </a:lnTo>
                  <a:lnTo>
                    <a:pt x="338" y="6"/>
                  </a:lnTo>
                  <a:lnTo>
                    <a:pt x="338" y="6"/>
                  </a:lnTo>
                  <a:lnTo>
                    <a:pt x="330" y="4"/>
                  </a:lnTo>
                  <a:lnTo>
                    <a:pt x="328" y="4"/>
                  </a:lnTo>
                  <a:lnTo>
                    <a:pt x="328" y="4"/>
                  </a:lnTo>
                  <a:lnTo>
                    <a:pt x="326" y="2"/>
                  </a:lnTo>
                  <a:lnTo>
                    <a:pt x="326" y="2"/>
                  </a:lnTo>
                  <a:lnTo>
                    <a:pt x="318" y="0"/>
                  </a:lnTo>
                  <a:lnTo>
                    <a:pt x="320" y="2"/>
                  </a:lnTo>
                  <a:lnTo>
                    <a:pt x="318" y="4"/>
                  </a:lnTo>
                  <a:lnTo>
                    <a:pt x="318" y="4"/>
                  </a:lnTo>
                  <a:lnTo>
                    <a:pt x="314" y="4"/>
                  </a:lnTo>
                  <a:lnTo>
                    <a:pt x="312" y="2"/>
                  </a:lnTo>
                  <a:lnTo>
                    <a:pt x="310" y="0"/>
                  </a:lnTo>
                  <a:lnTo>
                    <a:pt x="308" y="4"/>
                  </a:lnTo>
                  <a:lnTo>
                    <a:pt x="308" y="4"/>
                  </a:lnTo>
                  <a:lnTo>
                    <a:pt x="306" y="6"/>
                  </a:lnTo>
                  <a:lnTo>
                    <a:pt x="302" y="6"/>
                  </a:lnTo>
                  <a:lnTo>
                    <a:pt x="298" y="6"/>
                  </a:lnTo>
                  <a:lnTo>
                    <a:pt x="294" y="8"/>
                  </a:lnTo>
                  <a:lnTo>
                    <a:pt x="294" y="8"/>
                  </a:lnTo>
                  <a:lnTo>
                    <a:pt x="290" y="10"/>
                  </a:lnTo>
                  <a:lnTo>
                    <a:pt x="290" y="8"/>
                  </a:lnTo>
                  <a:lnTo>
                    <a:pt x="288" y="6"/>
                  </a:lnTo>
                  <a:lnTo>
                    <a:pt x="284" y="6"/>
                  </a:lnTo>
                  <a:lnTo>
                    <a:pt x="284" y="6"/>
                  </a:lnTo>
                  <a:lnTo>
                    <a:pt x="276" y="6"/>
                  </a:lnTo>
                  <a:lnTo>
                    <a:pt x="272" y="6"/>
                  </a:lnTo>
                  <a:lnTo>
                    <a:pt x="266" y="6"/>
                  </a:lnTo>
                  <a:lnTo>
                    <a:pt x="262" y="6"/>
                  </a:lnTo>
                  <a:lnTo>
                    <a:pt x="262" y="6"/>
                  </a:lnTo>
                  <a:lnTo>
                    <a:pt x="256" y="8"/>
                  </a:lnTo>
                  <a:lnTo>
                    <a:pt x="250" y="12"/>
                  </a:lnTo>
                  <a:lnTo>
                    <a:pt x="250" y="12"/>
                  </a:lnTo>
                  <a:lnTo>
                    <a:pt x="248" y="14"/>
                  </a:lnTo>
                  <a:lnTo>
                    <a:pt x="246" y="12"/>
                  </a:lnTo>
                  <a:lnTo>
                    <a:pt x="242" y="12"/>
                  </a:lnTo>
                  <a:lnTo>
                    <a:pt x="230" y="12"/>
                  </a:lnTo>
                  <a:lnTo>
                    <a:pt x="230" y="12"/>
                  </a:lnTo>
                  <a:lnTo>
                    <a:pt x="220" y="12"/>
                  </a:lnTo>
                  <a:lnTo>
                    <a:pt x="216" y="14"/>
                  </a:lnTo>
                  <a:lnTo>
                    <a:pt x="214" y="16"/>
                  </a:lnTo>
                  <a:lnTo>
                    <a:pt x="210" y="16"/>
                  </a:lnTo>
                  <a:lnTo>
                    <a:pt x="210" y="16"/>
                  </a:lnTo>
                  <a:lnTo>
                    <a:pt x="204" y="18"/>
                  </a:lnTo>
                  <a:lnTo>
                    <a:pt x="198" y="22"/>
                  </a:lnTo>
                  <a:lnTo>
                    <a:pt x="192" y="28"/>
                  </a:lnTo>
                  <a:lnTo>
                    <a:pt x="186" y="30"/>
                  </a:lnTo>
                  <a:lnTo>
                    <a:pt x="186" y="30"/>
                  </a:lnTo>
                  <a:lnTo>
                    <a:pt x="184" y="32"/>
                  </a:lnTo>
                  <a:lnTo>
                    <a:pt x="180" y="36"/>
                  </a:lnTo>
                  <a:lnTo>
                    <a:pt x="176" y="38"/>
                  </a:lnTo>
                  <a:lnTo>
                    <a:pt x="174" y="38"/>
                  </a:lnTo>
                  <a:lnTo>
                    <a:pt x="170" y="34"/>
                  </a:lnTo>
                  <a:lnTo>
                    <a:pt x="170" y="34"/>
                  </a:lnTo>
                  <a:lnTo>
                    <a:pt x="166" y="32"/>
                  </a:lnTo>
                  <a:lnTo>
                    <a:pt x="166" y="34"/>
                  </a:lnTo>
                  <a:lnTo>
                    <a:pt x="164" y="38"/>
                  </a:lnTo>
                  <a:lnTo>
                    <a:pt x="160" y="38"/>
                  </a:lnTo>
                  <a:lnTo>
                    <a:pt x="160" y="38"/>
                  </a:lnTo>
                  <a:lnTo>
                    <a:pt x="154" y="40"/>
                  </a:lnTo>
                  <a:lnTo>
                    <a:pt x="152" y="44"/>
                  </a:lnTo>
                  <a:lnTo>
                    <a:pt x="152" y="46"/>
                  </a:lnTo>
                  <a:lnTo>
                    <a:pt x="148" y="48"/>
                  </a:lnTo>
                  <a:lnTo>
                    <a:pt x="148" y="48"/>
                  </a:lnTo>
                  <a:lnTo>
                    <a:pt x="144" y="48"/>
                  </a:lnTo>
                  <a:lnTo>
                    <a:pt x="142" y="48"/>
                  </a:lnTo>
                  <a:lnTo>
                    <a:pt x="142" y="50"/>
                  </a:lnTo>
                  <a:lnTo>
                    <a:pt x="138" y="50"/>
                  </a:lnTo>
                  <a:lnTo>
                    <a:pt x="138" y="50"/>
                  </a:lnTo>
                  <a:lnTo>
                    <a:pt x="140" y="54"/>
                  </a:lnTo>
                  <a:lnTo>
                    <a:pt x="140" y="58"/>
                  </a:lnTo>
                  <a:lnTo>
                    <a:pt x="142" y="70"/>
                  </a:lnTo>
                  <a:lnTo>
                    <a:pt x="142" y="70"/>
                  </a:lnTo>
                  <a:lnTo>
                    <a:pt x="140" y="78"/>
                  </a:lnTo>
                  <a:lnTo>
                    <a:pt x="140" y="86"/>
                  </a:lnTo>
                  <a:lnTo>
                    <a:pt x="140" y="90"/>
                  </a:lnTo>
                  <a:lnTo>
                    <a:pt x="142" y="94"/>
                  </a:lnTo>
                  <a:lnTo>
                    <a:pt x="146" y="96"/>
                  </a:lnTo>
                  <a:lnTo>
                    <a:pt x="152" y="100"/>
                  </a:lnTo>
                  <a:lnTo>
                    <a:pt x="152" y="100"/>
                  </a:lnTo>
                  <a:lnTo>
                    <a:pt x="160" y="104"/>
                  </a:lnTo>
                  <a:lnTo>
                    <a:pt x="162" y="108"/>
                  </a:lnTo>
                  <a:lnTo>
                    <a:pt x="160" y="110"/>
                  </a:lnTo>
                  <a:lnTo>
                    <a:pt x="158" y="112"/>
                  </a:lnTo>
                  <a:lnTo>
                    <a:pt x="158" y="112"/>
                  </a:lnTo>
                  <a:lnTo>
                    <a:pt x="158" y="116"/>
                  </a:lnTo>
                  <a:lnTo>
                    <a:pt x="160" y="118"/>
                  </a:lnTo>
                  <a:lnTo>
                    <a:pt x="156" y="120"/>
                  </a:lnTo>
                  <a:lnTo>
                    <a:pt x="142" y="118"/>
                  </a:lnTo>
                  <a:lnTo>
                    <a:pt x="142" y="118"/>
                  </a:lnTo>
                  <a:lnTo>
                    <a:pt x="132" y="118"/>
                  </a:lnTo>
                  <a:lnTo>
                    <a:pt x="124" y="120"/>
                  </a:lnTo>
                  <a:lnTo>
                    <a:pt x="120" y="122"/>
                  </a:lnTo>
                  <a:lnTo>
                    <a:pt x="112" y="124"/>
                  </a:lnTo>
                  <a:lnTo>
                    <a:pt x="112" y="124"/>
                  </a:lnTo>
                  <a:lnTo>
                    <a:pt x="106" y="128"/>
                  </a:lnTo>
                  <a:lnTo>
                    <a:pt x="102" y="132"/>
                  </a:lnTo>
                  <a:lnTo>
                    <a:pt x="102" y="136"/>
                  </a:lnTo>
                  <a:lnTo>
                    <a:pt x="106" y="140"/>
                  </a:lnTo>
                  <a:lnTo>
                    <a:pt x="106" y="140"/>
                  </a:lnTo>
                  <a:lnTo>
                    <a:pt x="110" y="140"/>
                  </a:lnTo>
                  <a:lnTo>
                    <a:pt x="108" y="142"/>
                  </a:lnTo>
                  <a:lnTo>
                    <a:pt x="92" y="150"/>
                  </a:lnTo>
                  <a:lnTo>
                    <a:pt x="92" y="150"/>
                  </a:lnTo>
                  <a:lnTo>
                    <a:pt x="76" y="158"/>
                  </a:lnTo>
                  <a:lnTo>
                    <a:pt x="68" y="166"/>
                  </a:lnTo>
                  <a:lnTo>
                    <a:pt x="68" y="166"/>
                  </a:lnTo>
                  <a:lnTo>
                    <a:pt x="60" y="174"/>
                  </a:lnTo>
                  <a:lnTo>
                    <a:pt x="52" y="178"/>
                  </a:lnTo>
                  <a:lnTo>
                    <a:pt x="52" y="178"/>
                  </a:lnTo>
                  <a:lnTo>
                    <a:pt x="44" y="178"/>
                  </a:lnTo>
                  <a:lnTo>
                    <a:pt x="42" y="176"/>
                  </a:lnTo>
                  <a:lnTo>
                    <a:pt x="42" y="176"/>
                  </a:lnTo>
                  <a:lnTo>
                    <a:pt x="40" y="174"/>
                  </a:lnTo>
                  <a:lnTo>
                    <a:pt x="36" y="176"/>
                  </a:lnTo>
                  <a:lnTo>
                    <a:pt x="32" y="182"/>
                  </a:lnTo>
                  <a:lnTo>
                    <a:pt x="28" y="188"/>
                  </a:lnTo>
                  <a:lnTo>
                    <a:pt x="26" y="188"/>
                  </a:lnTo>
                  <a:lnTo>
                    <a:pt x="22" y="184"/>
                  </a:lnTo>
                  <a:lnTo>
                    <a:pt x="22" y="184"/>
                  </a:lnTo>
                  <a:lnTo>
                    <a:pt x="20" y="184"/>
                  </a:lnTo>
                  <a:lnTo>
                    <a:pt x="18" y="184"/>
                  </a:lnTo>
                  <a:lnTo>
                    <a:pt x="14" y="188"/>
                  </a:lnTo>
                  <a:lnTo>
                    <a:pt x="12" y="190"/>
                  </a:lnTo>
                  <a:lnTo>
                    <a:pt x="12" y="190"/>
                  </a:lnTo>
                  <a:lnTo>
                    <a:pt x="10" y="194"/>
                  </a:lnTo>
                  <a:lnTo>
                    <a:pt x="6" y="198"/>
                  </a:lnTo>
                  <a:lnTo>
                    <a:pt x="2" y="200"/>
                  </a:lnTo>
                  <a:lnTo>
                    <a:pt x="0" y="206"/>
                  </a:lnTo>
                  <a:lnTo>
                    <a:pt x="0" y="222"/>
                  </a:lnTo>
                  <a:lnTo>
                    <a:pt x="0" y="234"/>
                  </a:lnTo>
                  <a:lnTo>
                    <a:pt x="78" y="296"/>
                  </a:lnTo>
                  <a:lnTo>
                    <a:pt x="78" y="296"/>
                  </a:lnTo>
                  <a:lnTo>
                    <a:pt x="220" y="404"/>
                  </a:lnTo>
                  <a:lnTo>
                    <a:pt x="220" y="404"/>
                  </a:lnTo>
                  <a:lnTo>
                    <a:pt x="224" y="408"/>
                  </a:lnTo>
                  <a:lnTo>
                    <a:pt x="228" y="408"/>
                  </a:lnTo>
                  <a:lnTo>
                    <a:pt x="230" y="408"/>
                  </a:lnTo>
                  <a:lnTo>
                    <a:pt x="232" y="410"/>
                  </a:lnTo>
                  <a:lnTo>
                    <a:pt x="232" y="410"/>
                  </a:lnTo>
                  <a:lnTo>
                    <a:pt x="232" y="412"/>
                  </a:lnTo>
                  <a:lnTo>
                    <a:pt x="232" y="412"/>
                  </a:lnTo>
                  <a:lnTo>
                    <a:pt x="230" y="414"/>
                  </a:lnTo>
                  <a:lnTo>
                    <a:pt x="232" y="416"/>
                  </a:lnTo>
                  <a:lnTo>
                    <a:pt x="232" y="416"/>
                  </a:lnTo>
                  <a:lnTo>
                    <a:pt x="236" y="416"/>
                  </a:lnTo>
                  <a:lnTo>
                    <a:pt x="238" y="418"/>
                  </a:lnTo>
                  <a:lnTo>
                    <a:pt x="240" y="418"/>
                  </a:lnTo>
                  <a:lnTo>
                    <a:pt x="242" y="420"/>
                  </a:lnTo>
                  <a:lnTo>
                    <a:pt x="242" y="420"/>
                  </a:lnTo>
                  <a:lnTo>
                    <a:pt x="244" y="424"/>
                  </a:lnTo>
                  <a:lnTo>
                    <a:pt x="246" y="424"/>
                  </a:lnTo>
                  <a:lnTo>
                    <a:pt x="248" y="426"/>
                  </a:lnTo>
                  <a:lnTo>
                    <a:pt x="248" y="426"/>
                  </a:lnTo>
                  <a:lnTo>
                    <a:pt x="250" y="430"/>
                  </a:lnTo>
                  <a:lnTo>
                    <a:pt x="246" y="436"/>
                  </a:lnTo>
                  <a:lnTo>
                    <a:pt x="244" y="440"/>
                  </a:lnTo>
                  <a:lnTo>
                    <a:pt x="242" y="446"/>
                  </a:lnTo>
                  <a:lnTo>
                    <a:pt x="242" y="446"/>
                  </a:lnTo>
                  <a:lnTo>
                    <a:pt x="244" y="448"/>
                  </a:lnTo>
                  <a:lnTo>
                    <a:pt x="248" y="446"/>
                  </a:lnTo>
                  <a:lnTo>
                    <a:pt x="266" y="440"/>
                  </a:lnTo>
                  <a:lnTo>
                    <a:pt x="266" y="440"/>
                  </a:lnTo>
                  <a:close/>
                </a:path>
              </a:pathLst>
            </a:custGeom>
            <a:solidFill>
              <a:srgbClr val="9DB37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51"/>
            <p:cNvSpPr>
              <a:spLocks/>
            </p:cNvSpPr>
            <p:nvPr/>
          </p:nvSpPr>
          <p:spPr bwMode="auto">
            <a:xfrm>
              <a:off x="5213350" y="2865438"/>
              <a:ext cx="133350" cy="269875"/>
            </a:xfrm>
            <a:custGeom>
              <a:avLst/>
              <a:gdLst/>
              <a:ahLst/>
              <a:cxnLst>
                <a:cxn ang="0">
                  <a:pos x="34" y="142"/>
                </a:cxn>
                <a:cxn ang="0">
                  <a:pos x="26" y="126"/>
                </a:cxn>
                <a:cxn ang="0">
                  <a:pos x="20" y="120"/>
                </a:cxn>
                <a:cxn ang="0">
                  <a:pos x="12" y="102"/>
                </a:cxn>
                <a:cxn ang="0">
                  <a:pos x="4" y="96"/>
                </a:cxn>
                <a:cxn ang="0">
                  <a:pos x="0" y="78"/>
                </a:cxn>
                <a:cxn ang="0">
                  <a:pos x="8" y="72"/>
                </a:cxn>
                <a:cxn ang="0">
                  <a:pos x="14" y="64"/>
                </a:cxn>
                <a:cxn ang="0">
                  <a:pos x="18" y="60"/>
                </a:cxn>
                <a:cxn ang="0">
                  <a:pos x="18" y="52"/>
                </a:cxn>
                <a:cxn ang="0">
                  <a:pos x="18" y="44"/>
                </a:cxn>
                <a:cxn ang="0">
                  <a:pos x="16" y="26"/>
                </a:cxn>
                <a:cxn ang="0">
                  <a:pos x="14" y="22"/>
                </a:cxn>
                <a:cxn ang="0">
                  <a:pos x="18" y="16"/>
                </a:cxn>
                <a:cxn ang="0">
                  <a:pos x="34" y="4"/>
                </a:cxn>
                <a:cxn ang="0">
                  <a:pos x="48" y="0"/>
                </a:cxn>
                <a:cxn ang="0">
                  <a:pos x="54" y="4"/>
                </a:cxn>
                <a:cxn ang="0">
                  <a:pos x="56" y="4"/>
                </a:cxn>
                <a:cxn ang="0">
                  <a:pos x="54" y="10"/>
                </a:cxn>
                <a:cxn ang="0">
                  <a:pos x="54" y="14"/>
                </a:cxn>
                <a:cxn ang="0">
                  <a:pos x="60" y="12"/>
                </a:cxn>
                <a:cxn ang="0">
                  <a:pos x="70" y="12"/>
                </a:cxn>
                <a:cxn ang="0">
                  <a:pos x="70" y="14"/>
                </a:cxn>
                <a:cxn ang="0">
                  <a:pos x="70" y="18"/>
                </a:cxn>
                <a:cxn ang="0">
                  <a:pos x="66" y="24"/>
                </a:cxn>
                <a:cxn ang="0">
                  <a:pos x="68" y="36"/>
                </a:cxn>
                <a:cxn ang="0">
                  <a:pos x="76" y="46"/>
                </a:cxn>
                <a:cxn ang="0">
                  <a:pos x="78" y="52"/>
                </a:cxn>
                <a:cxn ang="0">
                  <a:pos x="74" y="64"/>
                </a:cxn>
                <a:cxn ang="0">
                  <a:pos x="58" y="72"/>
                </a:cxn>
                <a:cxn ang="0">
                  <a:pos x="54" y="80"/>
                </a:cxn>
                <a:cxn ang="0">
                  <a:pos x="64" y="88"/>
                </a:cxn>
                <a:cxn ang="0">
                  <a:pos x="70" y="86"/>
                </a:cxn>
                <a:cxn ang="0">
                  <a:pos x="72" y="86"/>
                </a:cxn>
                <a:cxn ang="0">
                  <a:pos x="70" y="90"/>
                </a:cxn>
                <a:cxn ang="0">
                  <a:pos x="76" y="94"/>
                </a:cxn>
                <a:cxn ang="0">
                  <a:pos x="80" y="110"/>
                </a:cxn>
                <a:cxn ang="0">
                  <a:pos x="84" y="112"/>
                </a:cxn>
                <a:cxn ang="0">
                  <a:pos x="78" y="118"/>
                </a:cxn>
                <a:cxn ang="0">
                  <a:pos x="64" y="128"/>
                </a:cxn>
                <a:cxn ang="0">
                  <a:pos x="58" y="136"/>
                </a:cxn>
                <a:cxn ang="0">
                  <a:pos x="58" y="146"/>
                </a:cxn>
                <a:cxn ang="0">
                  <a:pos x="58" y="158"/>
                </a:cxn>
                <a:cxn ang="0">
                  <a:pos x="40" y="170"/>
                </a:cxn>
              </a:cxnLst>
              <a:rect l="0" t="0" r="r" b="b"/>
              <a:pathLst>
                <a:path w="84" h="170">
                  <a:moveTo>
                    <a:pt x="40" y="170"/>
                  </a:moveTo>
                  <a:lnTo>
                    <a:pt x="40" y="170"/>
                  </a:lnTo>
                  <a:lnTo>
                    <a:pt x="34" y="142"/>
                  </a:lnTo>
                  <a:lnTo>
                    <a:pt x="32" y="132"/>
                  </a:lnTo>
                  <a:lnTo>
                    <a:pt x="30" y="128"/>
                  </a:lnTo>
                  <a:lnTo>
                    <a:pt x="26" y="126"/>
                  </a:lnTo>
                  <a:lnTo>
                    <a:pt x="26" y="126"/>
                  </a:lnTo>
                  <a:lnTo>
                    <a:pt x="22" y="124"/>
                  </a:lnTo>
                  <a:lnTo>
                    <a:pt x="20" y="120"/>
                  </a:lnTo>
                  <a:lnTo>
                    <a:pt x="16" y="112"/>
                  </a:lnTo>
                  <a:lnTo>
                    <a:pt x="14" y="106"/>
                  </a:lnTo>
                  <a:lnTo>
                    <a:pt x="12" y="102"/>
                  </a:lnTo>
                  <a:lnTo>
                    <a:pt x="8" y="98"/>
                  </a:lnTo>
                  <a:lnTo>
                    <a:pt x="8" y="98"/>
                  </a:lnTo>
                  <a:lnTo>
                    <a:pt x="4" y="96"/>
                  </a:lnTo>
                  <a:lnTo>
                    <a:pt x="2" y="92"/>
                  </a:lnTo>
                  <a:lnTo>
                    <a:pt x="0" y="84"/>
                  </a:lnTo>
                  <a:lnTo>
                    <a:pt x="0" y="78"/>
                  </a:lnTo>
                  <a:lnTo>
                    <a:pt x="4" y="74"/>
                  </a:lnTo>
                  <a:lnTo>
                    <a:pt x="4" y="74"/>
                  </a:lnTo>
                  <a:lnTo>
                    <a:pt x="8" y="72"/>
                  </a:lnTo>
                  <a:lnTo>
                    <a:pt x="10" y="70"/>
                  </a:lnTo>
                  <a:lnTo>
                    <a:pt x="10" y="66"/>
                  </a:lnTo>
                  <a:lnTo>
                    <a:pt x="14" y="64"/>
                  </a:lnTo>
                  <a:lnTo>
                    <a:pt x="14" y="64"/>
                  </a:lnTo>
                  <a:lnTo>
                    <a:pt x="18" y="62"/>
                  </a:lnTo>
                  <a:lnTo>
                    <a:pt x="18" y="60"/>
                  </a:lnTo>
                  <a:lnTo>
                    <a:pt x="18" y="56"/>
                  </a:lnTo>
                  <a:lnTo>
                    <a:pt x="18" y="52"/>
                  </a:lnTo>
                  <a:lnTo>
                    <a:pt x="18" y="52"/>
                  </a:lnTo>
                  <a:lnTo>
                    <a:pt x="20" y="50"/>
                  </a:lnTo>
                  <a:lnTo>
                    <a:pt x="18" y="48"/>
                  </a:lnTo>
                  <a:lnTo>
                    <a:pt x="18" y="44"/>
                  </a:lnTo>
                  <a:lnTo>
                    <a:pt x="16" y="38"/>
                  </a:lnTo>
                  <a:lnTo>
                    <a:pt x="16" y="38"/>
                  </a:lnTo>
                  <a:lnTo>
                    <a:pt x="16" y="26"/>
                  </a:lnTo>
                  <a:lnTo>
                    <a:pt x="16" y="24"/>
                  </a:lnTo>
                  <a:lnTo>
                    <a:pt x="14" y="22"/>
                  </a:lnTo>
                  <a:lnTo>
                    <a:pt x="14" y="22"/>
                  </a:lnTo>
                  <a:lnTo>
                    <a:pt x="12" y="22"/>
                  </a:lnTo>
                  <a:lnTo>
                    <a:pt x="14" y="20"/>
                  </a:lnTo>
                  <a:lnTo>
                    <a:pt x="18" y="16"/>
                  </a:lnTo>
                  <a:lnTo>
                    <a:pt x="22" y="10"/>
                  </a:lnTo>
                  <a:lnTo>
                    <a:pt x="22" y="10"/>
                  </a:lnTo>
                  <a:lnTo>
                    <a:pt x="34" y="4"/>
                  </a:lnTo>
                  <a:lnTo>
                    <a:pt x="42" y="2"/>
                  </a:lnTo>
                  <a:lnTo>
                    <a:pt x="42" y="2"/>
                  </a:lnTo>
                  <a:lnTo>
                    <a:pt x="48" y="0"/>
                  </a:lnTo>
                  <a:lnTo>
                    <a:pt x="50" y="0"/>
                  </a:lnTo>
                  <a:lnTo>
                    <a:pt x="52" y="2"/>
                  </a:lnTo>
                  <a:lnTo>
                    <a:pt x="54" y="4"/>
                  </a:lnTo>
                  <a:lnTo>
                    <a:pt x="54" y="4"/>
                  </a:lnTo>
                  <a:lnTo>
                    <a:pt x="56" y="4"/>
                  </a:lnTo>
                  <a:lnTo>
                    <a:pt x="56" y="4"/>
                  </a:lnTo>
                  <a:lnTo>
                    <a:pt x="54" y="6"/>
                  </a:lnTo>
                  <a:lnTo>
                    <a:pt x="52" y="8"/>
                  </a:lnTo>
                  <a:lnTo>
                    <a:pt x="54" y="10"/>
                  </a:lnTo>
                  <a:lnTo>
                    <a:pt x="54" y="10"/>
                  </a:lnTo>
                  <a:lnTo>
                    <a:pt x="54" y="12"/>
                  </a:lnTo>
                  <a:lnTo>
                    <a:pt x="54" y="14"/>
                  </a:lnTo>
                  <a:lnTo>
                    <a:pt x="54" y="14"/>
                  </a:lnTo>
                  <a:lnTo>
                    <a:pt x="60" y="12"/>
                  </a:lnTo>
                  <a:lnTo>
                    <a:pt x="60" y="12"/>
                  </a:lnTo>
                  <a:lnTo>
                    <a:pt x="68" y="10"/>
                  </a:lnTo>
                  <a:lnTo>
                    <a:pt x="70" y="10"/>
                  </a:lnTo>
                  <a:lnTo>
                    <a:pt x="70" y="12"/>
                  </a:lnTo>
                  <a:lnTo>
                    <a:pt x="70" y="12"/>
                  </a:lnTo>
                  <a:lnTo>
                    <a:pt x="70" y="14"/>
                  </a:lnTo>
                  <a:lnTo>
                    <a:pt x="70" y="14"/>
                  </a:lnTo>
                  <a:lnTo>
                    <a:pt x="70" y="16"/>
                  </a:lnTo>
                  <a:lnTo>
                    <a:pt x="70" y="18"/>
                  </a:lnTo>
                  <a:lnTo>
                    <a:pt x="70" y="18"/>
                  </a:lnTo>
                  <a:lnTo>
                    <a:pt x="68" y="22"/>
                  </a:lnTo>
                  <a:lnTo>
                    <a:pt x="66" y="22"/>
                  </a:lnTo>
                  <a:lnTo>
                    <a:pt x="66" y="24"/>
                  </a:lnTo>
                  <a:lnTo>
                    <a:pt x="66" y="30"/>
                  </a:lnTo>
                  <a:lnTo>
                    <a:pt x="66" y="30"/>
                  </a:lnTo>
                  <a:lnTo>
                    <a:pt x="68" y="36"/>
                  </a:lnTo>
                  <a:lnTo>
                    <a:pt x="72" y="40"/>
                  </a:lnTo>
                  <a:lnTo>
                    <a:pt x="74" y="42"/>
                  </a:lnTo>
                  <a:lnTo>
                    <a:pt x="76" y="46"/>
                  </a:lnTo>
                  <a:lnTo>
                    <a:pt x="76" y="46"/>
                  </a:lnTo>
                  <a:lnTo>
                    <a:pt x="76" y="50"/>
                  </a:lnTo>
                  <a:lnTo>
                    <a:pt x="78" y="52"/>
                  </a:lnTo>
                  <a:lnTo>
                    <a:pt x="78" y="56"/>
                  </a:lnTo>
                  <a:lnTo>
                    <a:pt x="74" y="64"/>
                  </a:lnTo>
                  <a:lnTo>
                    <a:pt x="74" y="64"/>
                  </a:lnTo>
                  <a:lnTo>
                    <a:pt x="68" y="70"/>
                  </a:lnTo>
                  <a:lnTo>
                    <a:pt x="62" y="72"/>
                  </a:lnTo>
                  <a:lnTo>
                    <a:pt x="58" y="72"/>
                  </a:lnTo>
                  <a:lnTo>
                    <a:pt x="54" y="76"/>
                  </a:lnTo>
                  <a:lnTo>
                    <a:pt x="54" y="76"/>
                  </a:lnTo>
                  <a:lnTo>
                    <a:pt x="54" y="80"/>
                  </a:lnTo>
                  <a:lnTo>
                    <a:pt x="54" y="82"/>
                  </a:lnTo>
                  <a:lnTo>
                    <a:pt x="58" y="88"/>
                  </a:lnTo>
                  <a:lnTo>
                    <a:pt x="64" y="88"/>
                  </a:lnTo>
                  <a:lnTo>
                    <a:pt x="68" y="88"/>
                  </a:lnTo>
                  <a:lnTo>
                    <a:pt x="68" y="88"/>
                  </a:lnTo>
                  <a:lnTo>
                    <a:pt x="70" y="86"/>
                  </a:lnTo>
                  <a:lnTo>
                    <a:pt x="68" y="84"/>
                  </a:lnTo>
                  <a:lnTo>
                    <a:pt x="72" y="86"/>
                  </a:lnTo>
                  <a:lnTo>
                    <a:pt x="72" y="86"/>
                  </a:lnTo>
                  <a:lnTo>
                    <a:pt x="74" y="88"/>
                  </a:lnTo>
                  <a:lnTo>
                    <a:pt x="72" y="90"/>
                  </a:lnTo>
                  <a:lnTo>
                    <a:pt x="70" y="90"/>
                  </a:lnTo>
                  <a:lnTo>
                    <a:pt x="72" y="92"/>
                  </a:lnTo>
                  <a:lnTo>
                    <a:pt x="72" y="92"/>
                  </a:lnTo>
                  <a:lnTo>
                    <a:pt x="76" y="94"/>
                  </a:lnTo>
                  <a:lnTo>
                    <a:pt x="78" y="96"/>
                  </a:lnTo>
                  <a:lnTo>
                    <a:pt x="82" y="98"/>
                  </a:lnTo>
                  <a:lnTo>
                    <a:pt x="80" y="110"/>
                  </a:lnTo>
                  <a:lnTo>
                    <a:pt x="80" y="110"/>
                  </a:lnTo>
                  <a:lnTo>
                    <a:pt x="82" y="110"/>
                  </a:lnTo>
                  <a:lnTo>
                    <a:pt x="84" y="112"/>
                  </a:lnTo>
                  <a:lnTo>
                    <a:pt x="82" y="116"/>
                  </a:lnTo>
                  <a:lnTo>
                    <a:pt x="78" y="118"/>
                  </a:lnTo>
                  <a:lnTo>
                    <a:pt x="78" y="118"/>
                  </a:lnTo>
                  <a:lnTo>
                    <a:pt x="70" y="122"/>
                  </a:lnTo>
                  <a:lnTo>
                    <a:pt x="66" y="124"/>
                  </a:lnTo>
                  <a:lnTo>
                    <a:pt x="64" y="128"/>
                  </a:lnTo>
                  <a:lnTo>
                    <a:pt x="64" y="128"/>
                  </a:lnTo>
                  <a:lnTo>
                    <a:pt x="62" y="132"/>
                  </a:lnTo>
                  <a:lnTo>
                    <a:pt x="58" y="136"/>
                  </a:lnTo>
                  <a:lnTo>
                    <a:pt x="56" y="140"/>
                  </a:lnTo>
                  <a:lnTo>
                    <a:pt x="58" y="146"/>
                  </a:lnTo>
                  <a:lnTo>
                    <a:pt x="58" y="146"/>
                  </a:lnTo>
                  <a:lnTo>
                    <a:pt x="60" y="150"/>
                  </a:lnTo>
                  <a:lnTo>
                    <a:pt x="60" y="154"/>
                  </a:lnTo>
                  <a:lnTo>
                    <a:pt x="58" y="158"/>
                  </a:lnTo>
                  <a:lnTo>
                    <a:pt x="54" y="162"/>
                  </a:lnTo>
                  <a:lnTo>
                    <a:pt x="46" y="166"/>
                  </a:lnTo>
                  <a:lnTo>
                    <a:pt x="40" y="170"/>
                  </a:lnTo>
                  <a:lnTo>
                    <a:pt x="40" y="170"/>
                  </a:lnTo>
                  <a:close/>
                </a:path>
              </a:pathLst>
            </a:custGeom>
            <a:solidFill>
              <a:srgbClr val="D9BBD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52"/>
            <p:cNvSpPr>
              <a:spLocks/>
            </p:cNvSpPr>
            <p:nvPr/>
          </p:nvSpPr>
          <p:spPr bwMode="auto">
            <a:xfrm>
              <a:off x="5972175" y="4373563"/>
              <a:ext cx="82550" cy="82550"/>
            </a:xfrm>
            <a:custGeom>
              <a:avLst/>
              <a:gdLst/>
              <a:ahLst/>
              <a:cxnLst>
                <a:cxn ang="0">
                  <a:pos x="20" y="6"/>
                </a:cxn>
                <a:cxn ang="0">
                  <a:pos x="20" y="6"/>
                </a:cxn>
                <a:cxn ang="0">
                  <a:pos x="26" y="4"/>
                </a:cxn>
                <a:cxn ang="0">
                  <a:pos x="28" y="4"/>
                </a:cxn>
                <a:cxn ang="0">
                  <a:pos x="30" y="6"/>
                </a:cxn>
                <a:cxn ang="0">
                  <a:pos x="40" y="2"/>
                </a:cxn>
                <a:cxn ang="0">
                  <a:pos x="40" y="2"/>
                </a:cxn>
                <a:cxn ang="0">
                  <a:pos x="46" y="0"/>
                </a:cxn>
                <a:cxn ang="0">
                  <a:pos x="50" y="0"/>
                </a:cxn>
                <a:cxn ang="0">
                  <a:pos x="50" y="0"/>
                </a:cxn>
                <a:cxn ang="0">
                  <a:pos x="48" y="4"/>
                </a:cxn>
                <a:cxn ang="0">
                  <a:pos x="48" y="8"/>
                </a:cxn>
                <a:cxn ang="0">
                  <a:pos x="48" y="16"/>
                </a:cxn>
                <a:cxn ang="0">
                  <a:pos x="52" y="22"/>
                </a:cxn>
                <a:cxn ang="0">
                  <a:pos x="52" y="26"/>
                </a:cxn>
                <a:cxn ang="0">
                  <a:pos x="50" y="32"/>
                </a:cxn>
                <a:cxn ang="0">
                  <a:pos x="50" y="32"/>
                </a:cxn>
                <a:cxn ang="0">
                  <a:pos x="48" y="38"/>
                </a:cxn>
                <a:cxn ang="0">
                  <a:pos x="46" y="42"/>
                </a:cxn>
                <a:cxn ang="0">
                  <a:pos x="42" y="44"/>
                </a:cxn>
                <a:cxn ang="0">
                  <a:pos x="34" y="42"/>
                </a:cxn>
                <a:cxn ang="0">
                  <a:pos x="34" y="42"/>
                </a:cxn>
                <a:cxn ang="0">
                  <a:pos x="28" y="40"/>
                </a:cxn>
                <a:cxn ang="0">
                  <a:pos x="24" y="40"/>
                </a:cxn>
                <a:cxn ang="0">
                  <a:pos x="18" y="40"/>
                </a:cxn>
                <a:cxn ang="0">
                  <a:pos x="18" y="42"/>
                </a:cxn>
                <a:cxn ang="0">
                  <a:pos x="18" y="46"/>
                </a:cxn>
                <a:cxn ang="0">
                  <a:pos x="18" y="46"/>
                </a:cxn>
                <a:cxn ang="0">
                  <a:pos x="18" y="52"/>
                </a:cxn>
                <a:cxn ang="0">
                  <a:pos x="16" y="52"/>
                </a:cxn>
                <a:cxn ang="0">
                  <a:pos x="10" y="50"/>
                </a:cxn>
                <a:cxn ang="0">
                  <a:pos x="6" y="50"/>
                </a:cxn>
                <a:cxn ang="0">
                  <a:pos x="2" y="50"/>
                </a:cxn>
                <a:cxn ang="0">
                  <a:pos x="2" y="50"/>
                </a:cxn>
                <a:cxn ang="0">
                  <a:pos x="0" y="42"/>
                </a:cxn>
                <a:cxn ang="0">
                  <a:pos x="2" y="38"/>
                </a:cxn>
                <a:cxn ang="0">
                  <a:pos x="4" y="36"/>
                </a:cxn>
                <a:cxn ang="0">
                  <a:pos x="6" y="36"/>
                </a:cxn>
                <a:cxn ang="0">
                  <a:pos x="6" y="36"/>
                </a:cxn>
                <a:cxn ang="0">
                  <a:pos x="12" y="32"/>
                </a:cxn>
                <a:cxn ang="0">
                  <a:pos x="14" y="28"/>
                </a:cxn>
                <a:cxn ang="0">
                  <a:pos x="14" y="26"/>
                </a:cxn>
                <a:cxn ang="0">
                  <a:pos x="14" y="22"/>
                </a:cxn>
                <a:cxn ang="0">
                  <a:pos x="14" y="14"/>
                </a:cxn>
                <a:cxn ang="0">
                  <a:pos x="16" y="10"/>
                </a:cxn>
                <a:cxn ang="0">
                  <a:pos x="20" y="6"/>
                </a:cxn>
                <a:cxn ang="0">
                  <a:pos x="20" y="6"/>
                </a:cxn>
              </a:cxnLst>
              <a:rect l="0" t="0" r="r" b="b"/>
              <a:pathLst>
                <a:path w="52" h="52">
                  <a:moveTo>
                    <a:pt x="20" y="6"/>
                  </a:moveTo>
                  <a:lnTo>
                    <a:pt x="20" y="6"/>
                  </a:lnTo>
                  <a:lnTo>
                    <a:pt x="26" y="4"/>
                  </a:lnTo>
                  <a:lnTo>
                    <a:pt x="28" y="4"/>
                  </a:lnTo>
                  <a:lnTo>
                    <a:pt x="30" y="6"/>
                  </a:lnTo>
                  <a:lnTo>
                    <a:pt x="40" y="2"/>
                  </a:lnTo>
                  <a:lnTo>
                    <a:pt x="40" y="2"/>
                  </a:lnTo>
                  <a:lnTo>
                    <a:pt x="46" y="0"/>
                  </a:lnTo>
                  <a:lnTo>
                    <a:pt x="50" y="0"/>
                  </a:lnTo>
                  <a:lnTo>
                    <a:pt x="50" y="0"/>
                  </a:lnTo>
                  <a:lnTo>
                    <a:pt x="48" y="4"/>
                  </a:lnTo>
                  <a:lnTo>
                    <a:pt x="48" y="8"/>
                  </a:lnTo>
                  <a:lnTo>
                    <a:pt x="48" y="16"/>
                  </a:lnTo>
                  <a:lnTo>
                    <a:pt x="52" y="22"/>
                  </a:lnTo>
                  <a:lnTo>
                    <a:pt x="52" y="26"/>
                  </a:lnTo>
                  <a:lnTo>
                    <a:pt x="50" y="32"/>
                  </a:lnTo>
                  <a:lnTo>
                    <a:pt x="50" y="32"/>
                  </a:lnTo>
                  <a:lnTo>
                    <a:pt x="48" y="38"/>
                  </a:lnTo>
                  <a:lnTo>
                    <a:pt x="46" y="42"/>
                  </a:lnTo>
                  <a:lnTo>
                    <a:pt x="42" y="44"/>
                  </a:lnTo>
                  <a:lnTo>
                    <a:pt x="34" y="42"/>
                  </a:lnTo>
                  <a:lnTo>
                    <a:pt x="34" y="42"/>
                  </a:lnTo>
                  <a:lnTo>
                    <a:pt x="28" y="40"/>
                  </a:lnTo>
                  <a:lnTo>
                    <a:pt x="24" y="40"/>
                  </a:lnTo>
                  <a:lnTo>
                    <a:pt x="18" y="40"/>
                  </a:lnTo>
                  <a:lnTo>
                    <a:pt x="18" y="42"/>
                  </a:lnTo>
                  <a:lnTo>
                    <a:pt x="18" y="46"/>
                  </a:lnTo>
                  <a:lnTo>
                    <a:pt x="18" y="46"/>
                  </a:lnTo>
                  <a:lnTo>
                    <a:pt x="18" y="52"/>
                  </a:lnTo>
                  <a:lnTo>
                    <a:pt x="16" y="52"/>
                  </a:lnTo>
                  <a:lnTo>
                    <a:pt x="10" y="50"/>
                  </a:lnTo>
                  <a:lnTo>
                    <a:pt x="6" y="50"/>
                  </a:lnTo>
                  <a:lnTo>
                    <a:pt x="2" y="50"/>
                  </a:lnTo>
                  <a:lnTo>
                    <a:pt x="2" y="50"/>
                  </a:lnTo>
                  <a:lnTo>
                    <a:pt x="0" y="42"/>
                  </a:lnTo>
                  <a:lnTo>
                    <a:pt x="2" y="38"/>
                  </a:lnTo>
                  <a:lnTo>
                    <a:pt x="4" y="36"/>
                  </a:lnTo>
                  <a:lnTo>
                    <a:pt x="6" y="36"/>
                  </a:lnTo>
                  <a:lnTo>
                    <a:pt x="6" y="36"/>
                  </a:lnTo>
                  <a:lnTo>
                    <a:pt x="12" y="32"/>
                  </a:lnTo>
                  <a:lnTo>
                    <a:pt x="14" y="28"/>
                  </a:lnTo>
                  <a:lnTo>
                    <a:pt x="14" y="26"/>
                  </a:lnTo>
                  <a:lnTo>
                    <a:pt x="14" y="22"/>
                  </a:lnTo>
                  <a:lnTo>
                    <a:pt x="14" y="14"/>
                  </a:lnTo>
                  <a:lnTo>
                    <a:pt x="16" y="10"/>
                  </a:lnTo>
                  <a:lnTo>
                    <a:pt x="20" y="6"/>
                  </a:lnTo>
                  <a:lnTo>
                    <a:pt x="20" y="6"/>
                  </a:lnTo>
                  <a:close/>
                </a:path>
              </a:pathLst>
            </a:custGeom>
            <a:solidFill>
              <a:srgbClr val="FFF9C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53"/>
            <p:cNvSpPr>
              <a:spLocks/>
            </p:cNvSpPr>
            <p:nvPr/>
          </p:nvSpPr>
          <p:spPr bwMode="auto">
            <a:xfrm>
              <a:off x="8645525" y="4157663"/>
              <a:ext cx="327025" cy="346075"/>
            </a:xfrm>
            <a:custGeom>
              <a:avLst/>
              <a:gdLst/>
              <a:ahLst/>
              <a:cxnLst>
                <a:cxn ang="0">
                  <a:pos x="6" y="68"/>
                </a:cxn>
                <a:cxn ang="0">
                  <a:pos x="4" y="86"/>
                </a:cxn>
                <a:cxn ang="0">
                  <a:pos x="2" y="100"/>
                </a:cxn>
                <a:cxn ang="0">
                  <a:pos x="0" y="112"/>
                </a:cxn>
                <a:cxn ang="0">
                  <a:pos x="8" y="118"/>
                </a:cxn>
                <a:cxn ang="0">
                  <a:pos x="2" y="124"/>
                </a:cxn>
                <a:cxn ang="0">
                  <a:pos x="10" y="128"/>
                </a:cxn>
                <a:cxn ang="0">
                  <a:pos x="12" y="138"/>
                </a:cxn>
                <a:cxn ang="0">
                  <a:pos x="18" y="142"/>
                </a:cxn>
                <a:cxn ang="0">
                  <a:pos x="18" y="156"/>
                </a:cxn>
                <a:cxn ang="0">
                  <a:pos x="22" y="172"/>
                </a:cxn>
                <a:cxn ang="0">
                  <a:pos x="26" y="190"/>
                </a:cxn>
                <a:cxn ang="0">
                  <a:pos x="36" y="190"/>
                </a:cxn>
                <a:cxn ang="0">
                  <a:pos x="46" y="190"/>
                </a:cxn>
                <a:cxn ang="0">
                  <a:pos x="56" y="188"/>
                </a:cxn>
                <a:cxn ang="0">
                  <a:pos x="58" y="198"/>
                </a:cxn>
                <a:cxn ang="0">
                  <a:pos x="76" y="196"/>
                </a:cxn>
                <a:cxn ang="0">
                  <a:pos x="88" y="194"/>
                </a:cxn>
                <a:cxn ang="0">
                  <a:pos x="96" y="194"/>
                </a:cxn>
                <a:cxn ang="0">
                  <a:pos x="102" y="198"/>
                </a:cxn>
                <a:cxn ang="0">
                  <a:pos x="110" y="198"/>
                </a:cxn>
                <a:cxn ang="0">
                  <a:pos x="120" y="214"/>
                </a:cxn>
                <a:cxn ang="0">
                  <a:pos x="142" y="206"/>
                </a:cxn>
                <a:cxn ang="0">
                  <a:pos x="152" y="184"/>
                </a:cxn>
                <a:cxn ang="0">
                  <a:pos x="158" y="168"/>
                </a:cxn>
                <a:cxn ang="0">
                  <a:pos x="152" y="160"/>
                </a:cxn>
                <a:cxn ang="0">
                  <a:pos x="154" y="156"/>
                </a:cxn>
                <a:cxn ang="0">
                  <a:pos x="154" y="148"/>
                </a:cxn>
                <a:cxn ang="0">
                  <a:pos x="160" y="140"/>
                </a:cxn>
                <a:cxn ang="0">
                  <a:pos x="166" y="138"/>
                </a:cxn>
                <a:cxn ang="0">
                  <a:pos x="176" y="130"/>
                </a:cxn>
                <a:cxn ang="0">
                  <a:pos x="184" y="122"/>
                </a:cxn>
                <a:cxn ang="0">
                  <a:pos x="176" y="116"/>
                </a:cxn>
                <a:cxn ang="0">
                  <a:pos x="182" y="98"/>
                </a:cxn>
                <a:cxn ang="0">
                  <a:pos x="184" y="90"/>
                </a:cxn>
                <a:cxn ang="0">
                  <a:pos x="190" y="86"/>
                </a:cxn>
                <a:cxn ang="0">
                  <a:pos x="206" y="84"/>
                </a:cxn>
                <a:cxn ang="0">
                  <a:pos x="204" y="78"/>
                </a:cxn>
                <a:cxn ang="0">
                  <a:pos x="186" y="66"/>
                </a:cxn>
                <a:cxn ang="0">
                  <a:pos x="190" y="56"/>
                </a:cxn>
                <a:cxn ang="0">
                  <a:pos x="180" y="36"/>
                </a:cxn>
                <a:cxn ang="0">
                  <a:pos x="170" y="26"/>
                </a:cxn>
                <a:cxn ang="0">
                  <a:pos x="176" y="20"/>
                </a:cxn>
                <a:cxn ang="0">
                  <a:pos x="172" y="2"/>
                </a:cxn>
                <a:cxn ang="0">
                  <a:pos x="150" y="0"/>
                </a:cxn>
                <a:cxn ang="0">
                  <a:pos x="138" y="4"/>
                </a:cxn>
                <a:cxn ang="0">
                  <a:pos x="136" y="10"/>
                </a:cxn>
                <a:cxn ang="0">
                  <a:pos x="128" y="34"/>
                </a:cxn>
                <a:cxn ang="0">
                  <a:pos x="116" y="64"/>
                </a:cxn>
                <a:cxn ang="0">
                  <a:pos x="104" y="76"/>
                </a:cxn>
                <a:cxn ang="0">
                  <a:pos x="80" y="76"/>
                </a:cxn>
                <a:cxn ang="0">
                  <a:pos x="70" y="76"/>
                </a:cxn>
                <a:cxn ang="0">
                  <a:pos x="60" y="84"/>
                </a:cxn>
                <a:cxn ang="0">
                  <a:pos x="40" y="88"/>
                </a:cxn>
                <a:cxn ang="0">
                  <a:pos x="26" y="82"/>
                </a:cxn>
                <a:cxn ang="0">
                  <a:pos x="20" y="72"/>
                </a:cxn>
                <a:cxn ang="0">
                  <a:pos x="12" y="64"/>
                </a:cxn>
              </a:cxnLst>
              <a:rect l="0" t="0" r="r" b="b"/>
              <a:pathLst>
                <a:path w="206" h="218">
                  <a:moveTo>
                    <a:pt x="10" y="62"/>
                  </a:moveTo>
                  <a:lnTo>
                    <a:pt x="10" y="62"/>
                  </a:lnTo>
                  <a:lnTo>
                    <a:pt x="6" y="64"/>
                  </a:lnTo>
                  <a:lnTo>
                    <a:pt x="6" y="66"/>
                  </a:lnTo>
                  <a:lnTo>
                    <a:pt x="6" y="68"/>
                  </a:lnTo>
                  <a:lnTo>
                    <a:pt x="4" y="70"/>
                  </a:lnTo>
                  <a:lnTo>
                    <a:pt x="4" y="70"/>
                  </a:lnTo>
                  <a:lnTo>
                    <a:pt x="2" y="74"/>
                  </a:lnTo>
                  <a:lnTo>
                    <a:pt x="2" y="78"/>
                  </a:lnTo>
                  <a:lnTo>
                    <a:pt x="4" y="86"/>
                  </a:lnTo>
                  <a:lnTo>
                    <a:pt x="4" y="86"/>
                  </a:lnTo>
                  <a:lnTo>
                    <a:pt x="2" y="90"/>
                  </a:lnTo>
                  <a:lnTo>
                    <a:pt x="2" y="94"/>
                  </a:lnTo>
                  <a:lnTo>
                    <a:pt x="0" y="98"/>
                  </a:lnTo>
                  <a:lnTo>
                    <a:pt x="2" y="100"/>
                  </a:lnTo>
                  <a:lnTo>
                    <a:pt x="2" y="100"/>
                  </a:lnTo>
                  <a:lnTo>
                    <a:pt x="4" y="104"/>
                  </a:lnTo>
                  <a:lnTo>
                    <a:pt x="4" y="106"/>
                  </a:lnTo>
                  <a:lnTo>
                    <a:pt x="2" y="108"/>
                  </a:lnTo>
                  <a:lnTo>
                    <a:pt x="0" y="112"/>
                  </a:lnTo>
                  <a:lnTo>
                    <a:pt x="0" y="112"/>
                  </a:lnTo>
                  <a:lnTo>
                    <a:pt x="2" y="116"/>
                  </a:lnTo>
                  <a:lnTo>
                    <a:pt x="4" y="116"/>
                  </a:lnTo>
                  <a:lnTo>
                    <a:pt x="6" y="116"/>
                  </a:lnTo>
                  <a:lnTo>
                    <a:pt x="8" y="118"/>
                  </a:lnTo>
                  <a:lnTo>
                    <a:pt x="8" y="118"/>
                  </a:lnTo>
                  <a:lnTo>
                    <a:pt x="6" y="120"/>
                  </a:lnTo>
                  <a:lnTo>
                    <a:pt x="4" y="118"/>
                  </a:lnTo>
                  <a:lnTo>
                    <a:pt x="2" y="118"/>
                  </a:lnTo>
                  <a:lnTo>
                    <a:pt x="2" y="124"/>
                  </a:lnTo>
                  <a:lnTo>
                    <a:pt x="2" y="124"/>
                  </a:lnTo>
                  <a:lnTo>
                    <a:pt x="2" y="128"/>
                  </a:lnTo>
                  <a:lnTo>
                    <a:pt x="4" y="128"/>
                  </a:lnTo>
                  <a:lnTo>
                    <a:pt x="8" y="128"/>
                  </a:lnTo>
                  <a:lnTo>
                    <a:pt x="10" y="128"/>
                  </a:lnTo>
                  <a:lnTo>
                    <a:pt x="8" y="134"/>
                  </a:lnTo>
                  <a:lnTo>
                    <a:pt x="8" y="134"/>
                  </a:lnTo>
                  <a:lnTo>
                    <a:pt x="8" y="136"/>
                  </a:lnTo>
                  <a:lnTo>
                    <a:pt x="8" y="138"/>
                  </a:lnTo>
                  <a:lnTo>
                    <a:pt x="12" y="138"/>
                  </a:lnTo>
                  <a:lnTo>
                    <a:pt x="16" y="136"/>
                  </a:lnTo>
                  <a:lnTo>
                    <a:pt x="16" y="136"/>
                  </a:lnTo>
                  <a:lnTo>
                    <a:pt x="16" y="138"/>
                  </a:lnTo>
                  <a:lnTo>
                    <a:pt x="16" y="138"/>
                  </a:lnTo>
                  <a:lnTo>
                    <a:pt x="18" y="142"/>
                  </a:lnTo>
                  <a:lnTo>
                    <a:pt x="20" y="144"/>
                  </a:lnTo>
                  <a:lnTo>
                    <a:pt x="22" y="148"/>
                  </a:lnTo>
                  <a:lnTo>
                    <a:pt x="22" y="152"/>
                  </a:lnTo>
                  <a:lnTo>
                    <a:pt x="22" y="152"/>
                  </a:lnTo>
                  <a:lnTo>
                    <a:pt x="18" y="156"/>
                  </a:lnTo>
                  <a:lnTo>
                    <a:pt x="20" y="158"/>
                  </a:lnTo>
                  <a:lnTo>
                    <a:pt x="22" y="160"/>
                  </a:lnTo>
                  <a:lnTo>
                    <a:pt x="22" y="164"/>
                  </a:lnTo>
                  <a:lnTo>
                    <a:pt x="22" y="164"/>
                  </a:lnTo>
                  <a:lnTo>
                    <a:pt x="22" y="172"/>
                  </a:lnTo>
                  <a:lnTo>
                    <a:pt x="22" y="182"/>
                  </a:lnTo>
                  <a:lnTo>
                    <a:pt x="24" y="190"/>
                  </a:lnTo>
                  <a:lnTo>
                    <a:pt x="26" y="190"/>
                  </a:lnTo>
                  <a:lnTo>
                    <a:pt x="26" y="190"/>
                  </a:lnTo>
                  <a:lnTo>
                    <a:pt x="26" y="190"/>
                  </a:lnTo>
                  <a:lnTo>
                    <a:pt x="30" y="188"/>
                  </a:lnTo>
                  <a:lnTo>
                    <a:pt x="32" y="188"/>
                  </a:lnTo>
                  <a:lnTo>
                    <a:pt x="34" y="190"/>
                  </a:lnTo>
                  <a:lnTo>
                    <a:pt x="36" y="190"/>
                  </a:lnTo>
                  <a:lnTo>
                    <a:pt x="36" y="190"/>
                  </a:lnTo>
                  <a:lnTo>
                    <a:pt x="38" y="190"/>
                  </a:lnTo>
                  <a:lnTo>
                    <a:pt x="42" y="190"/>
                  </a:lnTo>
                  <a:lnTo>
                    <a:pt x="44" y="192"/>
                  </a:lnTo>
                  <a:lnTo>
                    <a:pt x="46" y="190"/>
                  </a:lnTo>
                  <a:lnTo>
                    <a:pt x="46" y="190"/>
                  </a:lnTo>
                  <a:lnTo>
                    <a:pt x="48" y="188"/>
                  </a:lnTo>
                  <a:lnTo>
                    <a:pt x="50" y="188"/>
                  </a:lnTo>
                  <a:lnTo>
                    <a:pt x="52" y="190"/>
                  </a:lnTo>
                  <a:lnTo>
                    <a:pt x="54" y="192"/>
                  </a:lnTo>
                  <a:lnTo>
                    <a:pt x="56" y="188"/>
                  </a:lnTo>
                  <a:lnTo>
                    <a:pt x="56" y="188"/>
                  </a:lnTo>
                  <a:lnTo>
                    <a:pt x="56" y="190"/>
                  </a:lnTo>
                  <a:lnTo>
                    <a:pt x="56" y="196"/>
                  </a:lnTo>
                  <a:lnTo>
                    <a:pt x="58" y="196"/>
                  </a:lnTo>
                  <a:lnTo>
                    <a:pt x="58" y="198"/>
                  </a:lnTo>
                  <a:lnTo>
                    <a:pt x="66" y="194"/>
                  </a:lnTo>
                  <a:lnTo>
                    <a:pt x="66" y="194"/>
                  </a:lnTo>
                  <a:lnTo>
                    <a:pt x="68" y="194"/>
                  </a:lnTo>
                  <a:lnTo>
                    <a:pt x="72" y="194"/>
                  </a:lnTo>
                  <a:lnTo>
                    <a:pt x="76" y="196"/>
                  </a:lnTo>
                  <a:lnTo>
                    <a:pt x="80" y="198"/>
                  </a:lnTo>
                  <a:lnTo>
                    <a:pt x="82" y="198"/>
                  </a:lnTo>
                  <a:lnTo>
                    <a:pt x="84" y="194"/>
                  </a:lnTo>
                  <a:lnTo>
                    <a:pt x="84" y="194"/>
                  </a:lnTo>
                  <a:lnTo>
                    <a:pt x="88" y="194"/>
                  </a:lnTo>
                  <a:lnTo>
                    <a:pt x="90" y="194"/>
                  </a:lnTo>
                  <a:lnTo>
                    <a:pt x="94" y="196"/>
                  </a:lnTo>
                  <a:lnTo>
                    <a:pt x="94" y="194"/>
                  </a:lnTo>
                  <a:lnTo>
                    <a:pt x="94" y="194"/>
                  </a:lnTo>
                  <a:lnTo>
                    <a:pt x="96" y="194"/>
                  </a:lnTo>
                  <a:lnTo>
                    <a:pt x="100" y="194"/>
                  </a:lnTo>
                  <a:lnTo>
                    <a:pt x="102" y="196"/>
                  </a:lnTo>
                  <a:lnTo>
                    <a:pt x="102" y="196"/>
                  </a:lnTo>
                  <a:lnTo>
                    <a:pt x="102" y="198"/>
                  </a:lnTo>
                  <a:lnTo>
                    <a:pt x="102" y="198"/>
                  </a:lnTo>
                  <a:lnTo>
                    <a:pt x="100" y="198"/>
                  </a:lnTo>
                  <a:lnTo>
                    <a:pt x="102" y="200"/>
                  </a:lnTo>
                  <a:lnTo>
                    <a:pt x="106" y="200"/>
                  </a:lnTo>
                  <a:lnTo>
                    <a:pt x="110" y="198"/>
                  </a:lnTo>
                  <a:lnTo>
                    <a:pt x="110" y="198"/>
                  </a:lnTo>
                  <a:lnTo>
                    <a:pt x="112" y="200"/>
                  </a:lnTo>
                  <a:lnTo>
                    <a:pt x="116" y="204"/>
                  </a:lnTo>
                  <a:lnTo>
                    <a:pt x="118" y="208"/>
                  </a:lnTo>
                  <a:lnTo>
                    <a:pt x="120" y="214"/>
                  </a:lnTo>
                  <a:lnTo>
                    <a:pt x="120" y="214"/>
                  </a:lnTo>
                  <a:lnTo>
                    <a:pt x="120" y="216"/>
                  </a:lnTo>
                  <a:lnTo>
                    <a:pt x="122" y="218"/>
                  </a:lnTo>
                  <a:lnTo>
                    <a:pt x="128" y="216"/>
                  </a:lnTo>
                  <a:lnTo>
                    <a:pt x="136" y="210"/>
                  </a:lnTo>
                  <a:lnTo>
                    <a:pt x="142" y="206"/>
                  </a:lnTo>
                  <a:lnTo>
                    <a:pt x="142" y="206"/>
                  </a:lnTo>
                  <a:lnTo>
                    <a:pt x="152" y="194"/>
                  </a:lnTo>
                  <a:lnTo>
                    <a:pt x="154" y="188"/>
                  </a:lnTo>
                  <a:lnTo>
                    <a:pt x="152" y="184"/>
                  </a:lnTo>
                  <a:lnTo>
                    <a:pt x="152" y="184"/>
                  </a:lnTo>
                  <a:lnTo>
                    <a:pt x="150" y="178"/>
                  </a:lnTo>
                  <a:lnTo>
                    <a:pt x="154" y="182"/>
                  </a:lnTo>
                  <a:lnTo>
                    <a:pt x="154" y="182"/>
                  </a:lnTo>
                  <a:lnTo>
                    <a:pt x="160" y="170"/>
                  </a:lnTo>
                  <a:lnTo>
                    <a:pt x="158" y="168"/>
                  </a:lnTo>
                  <a:lnTo>
                    <a:pt x="154" y="168"/>
                  </a:lnTo>
                  <a:lnTo>
                    <a:pt x="154" y="168"/>
                  </a:lnTo>
                  <a:lnTo>
                    <a:pt x="154" y="164"/>
                  </a:lnTo>
                  <a:lnTo>
                    <a:pt x="154" y="160"/>
                  </a:lnTo>
                  <a:lnTo>
                    <a:pt x="152" y="160"/>
                  </a:lnTo>
                  <a:lnTo>
                    <a:pt x="150" y="160"/>
                  </a:lnTo>
                  <a:lnTo>
                    <a:pt x="150" y="160"/>
                  </a:lnTo>
                  <a:lnTo>
                    <a:pt x="156" y="156"/>
                  </a:lnTo>
                  <a:lnTo>
                    <a:pt x="156" y="156"/>
                  </a:lnTo>
                  <a:lnTo>
                    <a:pt x="154" y="156"/>
                  </a:lnTo>
                  <a:lnTo>
                    <a:pt x="156" y="152"/>
                  </a:lnTo>
                  <a:lnTo>
                    <a:pt x="156" y="152"/>
                  </a:lnTo>
                  <a:lnTo>
                    <a:pt x="158" y="150"/>
                  </a:lnTo>
                  <a:lnTo>
                    <a:pt x="156" y="148"/>
                  </a:lnTo>
                  <a:lnTo>
                    <a:pt x="154" y="148"/>
                  </a:lnTo>
                  <a:lnTo>
                    <a:pt x="158" y="144"/>
                  </a:lnTo>
                  <a:lnTo>
                    <a:pt x="158" y="144"/>
                  </a:lnTo>
                  <a:lnTo>
                    <a:pt x="162" y="142"/>
                  </a:lnTo>
                  <a:lnTo>
                    <a:pt x="162" y="140"/>
                  </a:lnTo>
                  <a:lnTo>
                    <a:pt x="160" y="140"/>
                  </a:lnTo>
                  <a:lnTo>
                    <a:pt x="160" y="136"/>
                  </a:lnTo>
                  <a:lnTo>
                    <a:pt x="160" y="136"/>
                  </a:lnTo>
                  <a:lnTo>
                    <a:pt x="160" y="138"/>
                  </a:lnTo>
                  <a:lnTo>
                    <a:pt x="162" y="140"/>
                  </a:lnTo>
                  <a:lnTo>
                    <a:pt x="166" y="138"/>
                  </a:lnTo>
                  <a:lnTo>
                    <a:pt x="170" y="136"/>
                  </a:lnTo>
                  <a:lnTo>
                    <a:pt x="172" y="134"/>
                  </a:lnTo>
                  <a:lnTo>
                    <a:pt x="172" y="134"/>
                  </a:lnTo>
                  <a:lnTo>
                    <a:pt x="172" y="130"/>
                  </a:lnTo>
                  <a:lnTo>
                    <a:pt x="176" y="130"/>
                  </a:lnTo>
                  <a:lnTo>
                    <a:pt x="180" y="130"/>
                  </a:lnTo>
                  <a:lnTo>
                    <a:pt x="182" y="128"/>
                  </a:lnTo>
                  <a:lnTo>
                    <a:pt x="182" y="128"/>
                  </a:lnTo>
                  <a:lnTo>
                    <a:pt x="182" y="128"/>
                  </a:lnTo>
                  <a:lnTo>
                    <a:pt x="184" y="122"/>
                  </a:lnTo>
                  <a:lnTo>
                    <a:pt x="182" y="122"/>
                  </a:lnTo>
                  <a:lnTo>
                    <a:pt x="180" y="122"/>
                  </a:lnTo>
                  <a:lnTo>
                    <a:pt x="178" y="120"/>
                  </a:lnTo>
                  <a:lnTo>
                    <a:pt x="178" y="120"/>
                  </a:lnTo>
                  <a:lnTo>
                    <a:pt x="176" y="116"/>
                  </a:lnTo>
                  <a:lnTo>
                    <a:pt x="178" y="114"/>
                  </a:lnTo>
                  <a:lnTo>
                    <a:pt x="180" y="112"/>
                  </a:lnTo>
                  <a:lnTo>
                    <a:pt x="180" y="108"/>
                  </a:lnTo>
                  <a:lnTo>
                    <a:pt x="180" y="108"/>
                  </a:lnTo>
                  <a:lnTo>
                    <a:pt x="182" y="98"/>
                  </a:lnTo>
                  <a:lnTo>
                    <a:pt x="182" y="92"/>
                  </a:lnTo>
                  <a:lnTo>
                    <a:pt x="184" y="92"/>
                  </a:lnTo>
                  <a:lnTo>
                    <a:pt x="184" y="92"/>
                  </a:lnTo>
                  <a:lnTo>
                    <a:pt x="182" y="90"/>
                  </a:lnTo>
                  <a:lnTo>
                    <a:pt x="184" y="90"/>
                  </a:lnTo>
                  <a:lnTo>
                    <a:pt x="186" y="88"/>
                  </a:lnTo>
                  <a:lnTo>
                    <a:pt x="190" y="88"/>
                  </a:lnTo>
                  <a:lnTo>
                    <a:pt x="190" y="88"/>
                  </a:lnTo>
                  <a:lnTo>
                    <a:pt x="190" y="86"/>
                  </a:lnTo>
                  <a:lnTo>
                    <a:pt x="190" y="86"/>
                  </a:lnTo>
                  <a:lnTo>
                    <a:pt x="188" y="86"/>
                  </a:lnTo>
                  <a:lnTo>
                    <a:pt x="190" y="86"/>
                  </a:lnTo>
                  <a:lnTo>
                    <a:pt x="196" y="86"/>
                  </a:lnTo>
                  <a:lnTo>
                    <a:pt x="204" y="86"/>
                  </a:lnTo>
                  <a:lnTo>
                    <a:pt x="206" y="84"/>
                  </a:lnTo>
                  <a:lnTo>
                    <a:pt x="206" y="82"/>
                  </a:lnTo>
                  <a:lnTo>
                    <a:pt x="206" y="82"/>
                  </a:lnTo>
                  <a:lnTo>
                    <a:pt x="206" y="80"/>
                  </a:lnTo>
                  <a:lnTo>
                    <a:pt x="206" y="80"/>
                  </a:lnTo>
                  <a:lnTo>
                    <a:pt x="204" y="78"/>
                  </a:lnTo>
                  <a:lnTo>
                    <a:pt x="200" y="74"/>
                  </a:lnTo>
                  <a:lnTo>
                    <a:pt x="200" y="74"/>
                  </a:lnTo>
                  <a:lnTo>
                    <a:pt x="194" y="68"/>
                  </a:lnTo>
                  <a:lnTo>
                    <a:pt x="190" y="66"/>
                  </a:lnTo>
                  <a:lnTo>
                    <a:pt x="186" y="66"/>
                  </a:lnTo>
                  <a:lnTo>
                    <a:pt x="182" y="60"/>
                  </a:lnTo>
                  <a:lnTo>
                    <a:pt x="182" y="60"/>
                  </a:lnTo>
                  <a:lnTo>
                    <a:pt x="190" y="60"/>
                  </a:lnTo>
                  <a:lnTo>
                    <a:pt x="192" y="58"/>
                  </a:lnTo>
                  <a:lnTo>
                    <a:pt x="190" y="56"/>
                  </a:lnTo>
                  <a:lnTo>
                    <a:pt x="190" y="56"/>
                  </a:lnTo>
                  <a:lnTo>
                    <a:pt x="186" y="52"/>
                  </a:lnTo>
                  <a:lnTo>
                    <a:pt x="182" y="46"/>
                  </a:lnTo>
                  <a:lnTo>
                    <a:pt x="180" y="42"/>
                  </a:lnTo>
                  <a:lnTo>
                    <a:pt x="180" y="36"/>
                  </a:lnTo>
                  <a:lnTo>
                    <a:pt x="180" y="36"/>
                  </a:lnTo>
                  <a:lnTo>
                    <a:pt x="178" y="32"/>
                  </a:lnTo>
                  <a:lnTo>
                    <a:pt x="176" y="30"/>
                  </a:lnTo>
                  <a:lnTo>
                    <a:pt x="172" y="28"/>
                  </a:lnTo>
                  <a:lnTo>
                    <a:pt x="170" y="26"/>
                  </a:lnTo>
                  <a:lnTo>
                    <a:pt x="170" y="26"/>
                  </a:lnTo>
                  <a:lnTo>
                    <a:pt x="174" y="24"/>
                  </a:lnTo>
                  <a:lnTo>
                    <a:pt x="174" y="22"/>
                  </a:lnTo>
                  <a:lnTo>
                    <a:pt x="174" y="22"/>
                  </a:lnTo>
                  <a:lnTo>
                    <a:pt x="176" y="20"/>
                  </a:lnTo>
                  <a:lnTo>
                    <a:pt x="176" y="20"/>
                  </a:lnTo>
                  <a:lnTo>
                    <a:pt x="180" y="18"/>
                  </a:lnTo>
                  <a:lnTo>
                    <a:pt x="178" y="14"/>
                  </a:lnTo>
                  <a:lnTo>
                    <a:pt x="176" y="10"/>
                  </a:lnTo>
                  <a:lnTo>
                    <a:pt x="172" y="2"/>
                  </a:lnTo>
                  <a:lnTo>
                    <a:pt x="172" y="2"/>
                  </a:lnTo>
                  <a:lnTo>
                    <a:pt x="160" y="0"/>
                  </a:lnTo>
                  <a:lnTo>
                    <a:pt x="160" y="0"/>
                  </a:lnTo>
                  <a:lnTo>
                    <a:pt x="154" y="2"/>
                  </a:lnTo>
                  <a:lnTo>
                    <a:pt x="150" y="0"/>
                  </a:lnTo>
                  <a:lnTo>
                    <a:pt x="148" y="0"/>
                  </a:lnTo>
                  <a:lnTo>
                    <a:pt x="144" y="0"/>
                  </a:lnTo>
                  <a:lnTo>
                    <a:pt x="144" y="0"/>
                  </a:lnTo>
                  <a:lnTo>
                    <a:pt x="140" y="2"/>
                  </a:lnTo>
                  <a:lnTo>
                    <a:pt x="138" y="4"/>
                  </a:lnTo>
                  <a:lnTo>
                    <a:pt x="138" y="4"/>
                  </a:lnTo>
                  <a:lnTo>
                    <a:pt x="138" y="6"/>
                  </a:lnTo>
                  <a:lnTo>
                    <a:pt x="138" y="6"/>
                  </a:lnTo>
                  <a:lnTo>
                    <a:pt x="136" y="8"/>
                  </a:lnTo>
                  <a:lnTo>
                    <a:pt x="136" y="10"/>
                  </a:lnTo>
                  <a:lnTo>
                    <a:pt x="136" y="18"/>
                  </a:lnTo>
                  <a:lnTo>
                    <a:pt x="136" y="26"/>
                  </a:lnTo>
                  <a:lnTo>
                    <a:pt x="132" y="30"/>
                  </a:lnTo>
                  <a:lnTo>
                    <a:pt x="128" y="34"/>
                  </a:lnTo>
                  <a:lnTo>
                    <a:pt x="128" y="34"/>
                  </a:lnTo>
                  <a:lnTo>
                    <a:pt x="124" y="38"/>
                  </a:lnTo>
                  <a:lnTo>
                    <a:pt x="122" y="42"/>
                  </a:lnTo>
                  <a:lnTo>
                    <a:pt x="120" y="52"/>
                  </a:lnTo>
                  <a:lnTo>
                    <a:pt x="118" y="60"/>
                  </a:lnTo>
                  <a:lnTo>
                    <a:pt x="116" y="64"/>
                  </a:lnTo>
                  <a:lnTo>
                    <a:pt x="114" y="68"/>
                  </a:lnTo>
                  <a:lnTo>
                    <a:pt x="114" y="68"/>
                  </a:lnTo>
                  <a:lnTo>
                    <a:pt x="110" y="72"/>
                  </a:lnTo>
                  <a:lnTo>
                    <a:pt x="108" y="74"/>
                  </a:lnTo>
                  <a:lnTo>
                    <a:pt x="104" y="76"/>
                  </a:lnTo>
                  <a:lnTo>
                    <a:pt x="94" y="80"/>
                  </a:lnTo>
                  <a:lnTo>
                    <a:pt x="94" y="80"/>
                  </a:lnTo>
                  <a:lnTo>
                    <a:pt x="86" y="80"/>
                  </a:lnTo>
                  <a:lnTo>
                    <a:pt x="82" y="78"/>
                  </a:lnTo>
                  <a:lnTo>
                    <a:pt x="80" y="76"/>
                  </a:lnTo>
                  <a:lnTo>
                    <a:pt x="80" y="76"/>
                  </a:lnTo>
                  <a:lnTo>
                    <a:pt x="80" y="74"/>
                  </a:lnTo>
                  <a:lnTo>
                    <a:pt x="78" y="74"/>
                  </a:lnTo>
                  <a:lnTo>
                    <a:pt x="74" y="74"/>
                  </a:lnTo>
                  <a:lnTo>
                    <a:pt x="70" y="76"/>
                  </a:lnTo>
                  <a:lnTo>
                    <a:pt x="66" y="78"/>
                  </a:lnTo>
                  <a:lnTo>
                    <a:pt x="66" y="78"/>
                  </a:lnTo>
                  <a:lnTo>
                    <a:pt x="66" y="80"/>
                  </a:lnTo>
                  <a:lnTo>
                    <a:pt x="64" y="82"/>
                  </a:lnTo>
                  <a:lnTo>
                    <a:pt x="60" y="84"/>
                  </a:lnTo>
                  <a:lnTo>
                    <a:pt x="60" y="84"/>
                  </a:lnTo>
                  <a:lnTo>
                    <a:pt x="56" y="86"/>
                  </a:lnTo>
                  <a:lnTo>
                    <a:pt x="54" y="86"/>
                  </a:lnTo>
                  <a:lnTo>
                    <a:pt x="48" y="86"/>
                  </a:lnTo>
                  <a:lnTo>
                    <a:pt x="40" y="88"/>
                  </a:lnTo>
                  <a:lnTo>
                    <a:pt x="40" y="88"/>
                  </a:lnTo>
                  <a:lnTo>
                    <a:pt x="32" y="90"/>
                  </a:lnTo>
                  <a:lnTo>
                    <a:pt x="28" y="88"/>
                  </a:lnTo>
                  <a:lnTo>
                    <a:pt x="26" y="84"/>
                  </a:lnTo>
                  <a:lnTo>
                    <a:pt x="26" y="82"/>
                  </a:lnTo>
                  <a:lnTo>
                    <a:pt x="22" y="80"/>
                  </a:lnTo>
                  <a:lnTo>
                    <a:pt x="22" y="80"/>
                  </a:lnTo>
                  <a:lnTo>
                    <a:pt x="20" y="78"/>
                  </a:lnTo>
                  <a:lnTo>
                    <a:pt x="20" y="76"/>
                  </a:lnTo>
                  <a:lnTo>
                    <a:pt x="20" y="72"/>
                  </a:lnTo>
                  <a:lnTo>
                    <a:pt x="16" y="70"/>
                  </a:lnTo>
                  <a:lnTo>
                    <a:pt x="16" y="70"/>
                  </a:lnTo>
                  <a:lnTo>
                    <a:pt x="14" y="66"/>
                  </a:lnTo>
                  <a:lnTo>
                    <a:pt x="12" y="66"/>
                  </a:lnTo>
                  <a:lnTo>
                    <a:pt x="12" y="64"/>
                  </a:lnTo>
                  <a:lnTo>
                    <a:pt x="10" y="62"/>
                  </a:lnTo>
                  <a:lnTo>
                    <a:pt x="10" y="62"/>
                  </a:lnTo>
                  <a:close/>
                </a:path>
              </a:pathLst>
            </a:custGeom>
            <a:solidFill>
              <a:srgbClr val="9BB0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54"/>
            <p:cNvSpPr>
              <a:spLocks/>
            </p:cNvSpPr>
            <p:nvPr/>
          </p:nvSpPr>
          <p:spPr bwMode="auto">
            <a:xfrm>
              <a:off x="8807450" y="4110038"/>
              <a:ext cx="47625" cy="44450"/>
            </a:xfrm>
            <a:custGeom>
              <a:avLst/>
              <a:gdLst/>
              <a:ahLst/>
              <a:cxnLst>
                <a:cxn ang="0">
                  <a:pos x="0" y="12"/>
                </a:cxn>
                <a:cxn ang="0">
                  <a:pos x="0" y="12"/>
                </a:cxn>
                <a:cxn ang="0">
                  <a:pos x="4" y="10"/>
                </a:cxn>
                <a:cxn ang="0">
                  <a:pos x="6" y="8"/>
                </a:cxn>
                <a:cxn ang="0">
                  <a:pos x="10" y="6"/>
                </a:cxn>
                <a:cxn ang="0">
                  <a:pos x="18" y="2"/>
                </a:cxn>
                <a:cxn ang="0">
                  <a:pos x="18" y="2"/>
                </a:cxn>
                <a:cxn ang="0">
                  <a:pos x="24" y="0"/>
                </a:cxn>
                <a:cxn ang="0">
                  <a:pos x="28" y="0"/>
                </a:cxn>
                <a:cxn ang="0">
                  <a:pos x="28" y="0"/>
                </a:cxn>
                <a:cxn ang="0">
                  <a:pos x="28" y="4"/>
                </a:cxn>
                <a:cxn ang="0">
                  <a:pos x="30" y="10"/>
                </a:cxn>
                <a:cxn ang="0">
                  <a:pos x="30" y="10"/>
                </a:cxn>
                <a:cxn ang="0">
                  <a:pos x="30" y="12"/>
                </a:cxn>
                <a:cxn ang="0">
                  <a:pos x="30" y="14"/>
                </a:cxn>
                <a:cxn ang="0">
                  <a:pos x="28" y="16"/>
                </a:cxn>
                <a:cxn ang="0">
                  <a:pos x="28" y="16"/>
                </a:cxn>
                <a:cxn ang="0">
                  <a:pos x="26" y="16"/>
                </a:cxn>
                <a:cxn ang="0">
                  <a:pos x="26" y="16"/>
                </a:cxn>
                <a:cxn ang="0">
                  <a:pos x="24" y="12"/>
                </a:cxn>
                <a:cxn ang="0">
                  <a:pos x="24" y="6"/>
                </a:cxn>
                <a:cxn ang="0">
                  <a:pos x="22" y="6"/>
                </a:cxn>
                <a:cxn ang="0">
                  <a:pos x="20" y="6"/>
                </a:cxn>
                <a:cxn ang="0">
                  <a:pos x="20" y="6"/>
                </a:cxn>
                <a:cxn ang="0">
                  <a:pos x="18" y="8"/>
                </a:cxn>
                <a:cxn ang="0">
                  <a:pos x="18" y="10"/>
                </a:cxn>
                <a:cxn ang="0">
                  <a:pos x="18" y="14"/>
                </a:cxn>
                <a:cxn ang="0">
                  <a:pos x="20" y="20"/>
                </a:cxn>
                <a:cxn ang="0">
                  <a:pos x="18" y="26"/>
                </a:cxn>
                <a:cxn ang="0">
                  <a:pos x="18" y="26"/>
                </a:cxn>
                <a:cxn ang="0">
                  <a:pos x="16" y="28"/>
                </a:cxn>
                <a:cxn ang="0">
                  <a:pos x="12" y="26"/>
                </a:cxn>
                <a:cxn ang="0">
                  <a:pos x="8" y="20"/>
                </a:cxn>
                <a:cxn ang="0">
                  <a:pos x="8" y="20"/>
                </a:cxn>
                <a:cxn ang="0">
                  <a:pos x="6" y="18"/>
                </a:cxn>
                <a:cxn ang="0">
                  <a:pos x="6" y="18"/>
                </a:cxn>
                <a:cxn ang="0">
                  <a:pos x="6" y="20"/>
                </a:cxn>
                <a:cxn ang="0">
                  <a:pos x="4" y="18"/>
                </a:cxn>
                <a:cxn ang="0">
                  <a:pos x="4" y="18"/>
                </a:cxn>
                <a:cxn ang="0">
                  <a:pos x="4" y="16"/>
                </a:cxn>
                <a:cxn ang="0">
                  <a:pos x="2" y="14"/>
                </a:cxn>
                <a:cxn ang="0">
                  <a:pos x="0" y="12"/>
                </a:cxn>
                <a:cxn ang="0">
                  <a:pos x="0" y="12"/>
                </a:cxn>
              </a:cxnLst>
              <a:rect l="0" t="0" r="r" b="b"/>
              <a:pathLst>
                <a:path w="30" h="28">
                  <a:moveTo>
                    <a:pt x="0" y="12"/>
                  </a:moveTo>
                  <a:lnTo>
                    <a:pt x="0" y="12"/>
                  </a:lnTo>
                  <a:lnTo>
                    <a:pt x="4" y="10"/>
                  </a:lnTo>
                  <a:lnTo>
                    <a:pt x="6" y="8"/>
                  </a:lnTo>
                  <a:lnTo>
                    <a:pt x="10" y="6"/>
                  </a:lnTo>
                  <a:lnTo>
                    <a:pt x="18" y="2"/>
                  </a:lnTo>
                  <a:lnTo>
                    <a:pt x="18" y="2"/>
                  </a:lnTo>
                  <a:lnTo>
                    <a:pt x="24" y="0"/>
                  </a:lnTo>
                  <a:lnTo>
                    <a:pt x="28" y="0"/>
                  </a:lnTo>
                  <a:lnTo>
                    <a:pt x="28" y="0"/>
                  </a:lnTo>
                  <a:lnTo>
                    <a:pt x="28" y="4"/>
                  </a:lnTo>
                  <a:lnTo>
                    <a:pt x="30" y="10"/>
                  </a:lnTo>
                  <a:lnTo>
                    <a:pt x="30" y="10"/>
                  </a:lnTo>
                  <a:lnTo>
                    <a:pt x="30" y="12"/>
                  </a:lnTo>
                  <a:lnTo>
                    <a:pt x="30" y="14"/>
                  </a:lnTo>
                  <a:lnTo>
                    <a:pt x="28" y="16"/>
                  </a:lnTo>
                  <a:lnTo>
                    <a:pt x="28" y="16"/>
                  </a:lnTo>
                  <a:lnTo>
                    <a:pt x="26" y="16"/>
                  </a:lnTo>
                  <a:lnTo>
                    <a:pt x="26" y="16"/>
                  </a:lnTo>
                  <a:lnTo>
                    <a:pt x="24" y="12"/>
                  </a:lnTo>
                  <a:lnTo>
                    <a:pt x="24" y="6"/>
                  </a:lnTo>
                  <a:lnTo>
                    <a:pt x="22" y="6"/>
                  </a:lnTo>
                  <a:lnTo>
                    <a:pt x="20" y="6"/>
                  </a:lnTo>
                  <a:lnTo>
                    <a:pt x="20" y="6"/>
                  </a:lnTo>
                  <a:lnTo>
                    <a:pt x="18" y="8"/>
                  </a:lnTo>
                  <a:lnTo>
                    <a:pt x="18" y="10"/>
                  </a:lnTo>
                  <a:lnTo>
                    <a:pt x="18" y="14"/>
                  </a:lnTo>
                  <a:lnTo>
                    <a:pt x="20" y="20"/>
                  </a:lnTo>
                  <a:lnTo>
                    <a:pt x="18" y="26"/>
                  </a:lnTo>
                  <a:lnTo>
                    <a:pt x="18" y="26"/>
                  </a:lnTo>
                  <a:lnTo>
                    <a:pt x="16" y="28"/>
                  </a:lnTo>
                  <a:lnTo>
                    <a:pt x="12" y="26"/>
                  </a:lnTo>
                  <a:lnTo>
                    <a:pt x="8" y="20"/>
                  </a:lnTo>
                  <a:lnTo>
                    <a:pt x="8" y="20"/>
                  </a:lnTo>
                  <a:lnTo>
                    <a:pt x="6" y="18"/>
                  </a:lnTo>
                  <a:lnTo>
                    <a:pt x="6" y="18"/>
                  </a:lnTo>
                  <a:lnTo>
                    <a:pt x="6" y="20"/>
                  </a:lnTo>
                  <a:lnTo>
                    <a:pt x="4" y="18"/>
                  </a:lnTo>
                  <a:lnTo>
                    <a:pt x="4" y="18"/>
                  </a:lnTo>
                  <a:lnTo>
                    <a:pt x="4" y="16"/>
                  </a:lnTo>
                  <a:lnTo>
                    <a:pt x="2" y="14"/>
                  </a:lnTo>
                  <a:lnTo>
                    <a:pt x="0" y="12"/>
                  </a:lnTo>
                  <a:lnTo>
                    <a:pt x="0" y="12"/>
                  </a:lnTo>
                  <a:close/>
                </a:path>
              </a:pathLst>
            </a:custGeom>
            <a:solidFill>
              <a:srgbClr val="F48A7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55"/>
            <p:cNvSpPr>
              <a:spLocks/>
            </p:cNvSpPr>
            <p:nvPr/>
          </p:nvSpPr>
          <p:spPr bwMode="auto">
            <a:xfrm>
              <a:off x="4711700" y="3910013"/>
              <a:ext cx="206375" cy="254000"/>
            </a:xfrm>
            <a:custGeom>
              <a:avLst/>
              <a:gdLst/>
              <a:ahLst/>
              <a:cxnLst>
                <a:cxn ang="0">
                  <a:pos x="112" y="140"/>
                </a:cxn>
                <a:cxn ang="0">
                  <a:pos x="104" y="136"/>
                </a:cxn>
                <a:cxn ang="0">
                  <a:pos x="94" y="136"/>
                </a:cxn>
                <a:cxn ang="0">
                  <a:pos x="98" y="138"/>
                </a:cxn>
                <a:cxn ang="0">
                  <a:pos x="108" y="140"/>
                </a:cxn>
                <a:cxn ang="0">
                  <a:pos x="86" y="142"/>
                </a:cxn>
                <a:cxn ang="0">
                  <a:pos x="60" y="146"/>
                </a:cxn>
                <a:cxn ang="0">
                  <a:pos x="52" y="144"/>
                </a:cxn>
                <a:cxn ang="0">
                  <a:pos x="48" y="148"/>
                </a:cxn>
                <a:cxn ang="0">
                  <a:pos x="24" y="160"/>
                </a:cxn>
                <a:cxn ang="0">
                  <a:pos x="16" y="160"/>
                </a:cxn>
                <a:cxn ang="0">
                  <a:pos x="16" y="156"/>
                </a:cxn>
                <a:cxn ang="0">
                  <a:pos x="18" y="138"/>
                </a:cxn>
                <a:cxn ang="0">
                  <a:pos x="24" y="134"/>
                </a:cxn>
                <a:cxn ang="0">
                  <a:pos x="22" y="126"/>
                </a:cxn>
                <a:cxn ang="0">
                  <a:pos x="16" y="120"/>
                </a:cxn>
                <a:cxn ang="0">
                  <a:pos x="8" y="114"/>
                </a:cxn>
                <a:cxn ang="0">
                  <a:pos x="4" y="114"/>
                </a:cxn>
                <a:cxn ang="0">
                  <a:pos x="0" y="106"/>
                </a:cxn>
                <a:cxn ang="0">
                  <a:pos x="2" y="96"/>
                </a:cxn>
                <a:cxn ang="0">
                  <a:pos x="2" y="88"/>
                </a:cxn>
                <a:cxn ang="0">
                  <a:pos x="4" y="80"/>
                </a:cxn>
                <a:cxn ang="0">
                  <a:pos x="8" y="72"/>
                </a:cxn>
                <a:cxn ang="0">
                  <a:pos x="8" y="68"/>
                </a:cxn>
                <a:cxn ang="0">
                  <a:pos x="4" y="64"/>
                </a:cxn>
                <a:cxn ang="0">
                  <a:pos x="10" y="58"/>
                </a:cxn>
                <a:cxn ang="0">
                  <a:pos x="16" y="56"/>
                </a:cxn>
                <a:cxn ang="0">
                  <a:pos x="16" y="50"/>
                </a:cxn>
                <a:cxn ang="0">
                  <a:pos x="16" y="44"/>
                </a:cxn>
                <a:cxn ang="0">
                  <a:pos x="16" y="34"/>
                </a:cxn>
                <a:cxn ang="0">
                  <a:pos x="14" y="30"/>
                </a:cxn>
                <a:cxn ang="0">
                  <a:pos x="10" y="28"/>
                </a:cxn>
                <a:cxn ang="0">
                  <a:pos x="6" y="26"/>
                </a:cxn>
                <a:cxn ang="0">
                  <a:pos x="6" y="20"/>
                </a:cxn>
                <a:cxn ang="0">
                  <a:pos x="14" y="10"/>
                </a:cxn>
                <a:cxn ang="0">
                  <a:pos x="20" y="4"/>
                </a:cxn>
                <a:cxn ang="0">
                  <a:pos x="28" y="10"/>
                </a:cxn>
                <a:cxn ang="0">
                  <a:pos x="34" y="6"/>
                </a:cxn>
                <a:cxn ang="0">
                  <a:pos x="42" y="2"/>
                </a:cxn>
                <a:cxn ang="0">
                  <a:pos x="50" y="6"/>
                </a:cxn>
                <a:cxn ang="0">
                  <a:pos x="56" y="2"/>
                </a:cxn>
                <a:cxn ang="0">
                  <a:pos x="66" y="6"/>
                </a:cxn>
                <a:cxn ang="0">
                  <a:pos x="74" y="18"/>
                </a:cxn>
                <a:cxn ang="0">
                  <a:pos x="84" y="22"/>
                </a:cxn>
                <a:cxn ang="0">
                  <a:pos x="100" y="20"/>
                </a:cxn>
                <a:cxn ang="0">
                  <a:pos x="110" y="20"/>
                </a:cxn>
                <a:cxn ang="0">
                  <a:pos x="114" y="20"/>
                </a:cxn>
                <a:cxn ang="0">
                  <a:pos x="122" y="26"/>
                </a:cxn>
                <a:cxn ang="0">
                  <a:pos x="126" y="34"/>
                </a:cxn>
                <a:cxn ang="0">
                  <a:pos x="128" y="46"/>
                </a:cxn>
                <a:cxn ang="0">
                  <a:pos x="124" y="72"/>
                </a:cxn>
                <a:cxn ang="0">
                  <a:pos x="120" y="86"/>
                </a:cxn>
                <a:cxn ang="0">
                  <a:pos x="118" y="98"/>
                </a:cxn>
                <a:cxn ang="0">
                  <a:pos x="116" y="116"/>
                </a:cxn>
                <a:cxn ang="0">
                  <a:pos x="120" y="128"/>
                </a:cxn>
                <a:cxn ang="0">
                  <a:pos x="124" y="134"/>
                </a:cxn>
                <a:cxn ang="0">
                  <a:pos x="122" y="138"/>
                </a:cxn>
              </a:cxnLst>
              <a:rect l="0" t="0" r="r" b="b"/>
              <a:pathLst>
                <a:path w="130" h="160">
                  <a:moveTo>
                    <a:pt x="120" y="140"/>
                  </a:moveTo>
                  <a:lnTo>
                    <a:pt x="120" y="140"/>
                  </a:lnTo>
                  <a:lnTo>
                    <a:pt x="112" y="140"/>
                  </a:lnTo>
                  <a:lnTo>
                    <a:pt x="110" y="138"/>
                  </a:lnTo>
                  <a:lnTo>
                    <a:pt x="108" y="136"/>
                  </a:lnTo>
                  <a:lnTo>
                    <a:pt x="104" y="136"/>
                  </a:lnTo>
                  <a:lnTo>
                    <a:pt x="104" y="136"/>
                  </a:lnTo>
                  <a:lnTo>
                    <a:pt x="98" y="136"/>
                  </a:lnTo>
                  <a:lnTo>
                    <a:pt x="94" y="136"/>
                  </a:lnTo>
                  <a:lnTo>
                    <a:pt x="94" y="136"/>
                  </a:lnTo>
                  <a:lnTo>
                    <a:pt x="94" y="136"/>
                  </a:lnTo>
                  <a:lnTo>
                    <a:pt x="98" y="138"/>
                  </a:lnTo>
                  <a:lnTo>
                    <a:pt x="102" y="138"/>
                  </a:lnTo>
                  <a:lnTo>
                    <a:pt x="104" y="138"/>
                  </a:lnTo>
                  <a:lnTo>
                    <a:pt x="108" y="140"/>
                  </a:lnTo>
                  <a:lnTo>
                    <a:pt x="108" y="140"/>
                  </a:lnTo>
                  <a:lnTo>
                    <a:pt x="100" y="140"/>
                  </a:lnTo>
                  <a:lnTo>
                    <a:pt x="86" y="142"/>
                  </a:lnTo>
                  <a:lnTo>
                    <a:pt x="86" y="142"/>
                  </a:lnTo>
                  <a:lnTo>
                    <a:pt x="70" y="144"/>
                  </a:lnTo>
                  <a:lnTo>
                    <a:pt x="60" y="146"/>
                  </a:lnTo>
                  <a:lnTo>
                    <a:pt x="56" y="148"/>
                  </a:lnTo>
                  <a:lnTo>
                    <a:pt x="54" y="146"/>
                  </a:lnTo>
                  <a:lnTo>
                    <a:pt x="52" y="144"/>
                  </a:lnTo>
                  <a:lnTo>
                    <a:pt x="48" y="140"/>
                  </a:lnTo>
                  <a:lnTo>
                    <a:pt x="48" y="140"/>
                  </a:lnTo>
                  <a:lnTo>
                    <a:pt x="48" y="148"/>
                  </a:lnTo>
                  <a:lnTo>
                    <a:pt x="42" y="152"/>
                  </a:lnTo>
                  <a:lnTo>
                    <a:pt x="34" y="156"/>
                  </a:lnTo>
                  <a:lnTo>
                    <a:pt x="24" y="160"/>
                  </a:lnTo>
                  <a:lnTo>
                    <a:pt x="24" y="160"/>
                  </a:lnTo>
                  <a:lnTo>
                    <a:pt x="18" y="160"/>
                  </a:lnTo>
                  <a:lnTo>
                    <a:pt x="16" y="160"/>
                  </a:lnTo>
                  <a:lnTo>
                    <a:pt x="14" y="158"/>
                  </a:lnTo>
                  <a:lnTo>
                    <a:pt x="16" y="156"/>
                  </a:lnTo>
                  <a:lnTo>
                    <a:pt x="16" y="156"/>
                  </a:lnTo>
                  <a:lnTo>
                    <a:pt x="16" y="148"/>
                  </a:lnTo>
                  <a:lnTo>
                    <a:pt x="16" y="142"/>
                  </a:lnTo>
                  <a:lnTo>
                    <a:pt x="18" y="138"/>
                  </a:lnTo>
                  <a:lnTo>
                    <a:pt x="20" y="138"/>
                  </a:lnTo>
                  <a:lnTo>
                    <a:pt x="24" y="136"/>
                  </a:lnTo>
                  <a:lnTo>
                    <a:pt x="24" y="134"/>
                  </a:lnTo>
                  <a:lnTo>
                    <a:pt x="22" y="130"/>
                  </a:lnTo>
                  <a:lnTo>
                    <a:pt x="22" y="130"/>
                  </a:lnTo>
                  <a:lnTo>
                    <a:pt x="22" y="126"/>
                  </a:lnTo>
                  <a:lnTo>
                    <a:pt x="22" y="122"/>
                  </a:lnTo>
                  <a:lnTo>
                    <a:pt x="22" y="122"/>
                  </a:lnTo>
                  <a:lnTo>
                    <a:pt x="16" y="120"/>
                  </a:lnTo>
                  <a:lnTo>
                    <a:pt x="16" y="120"/>
                  </a:lnTo>
                  <a:lnTo>
                    <a:pt x="10" y="116"/>
                  </a:lnTo>
                  <a:lnTo>
                    <a:pt x="8" y="114"/>
                  </a:lnTo>
                  <a:lnTo>
                    <a:pt x="8" y="114"/>
                  </a:lnTo>
                  <a:lnTo>
                    <a:pt x="4" y="114"/>
                  </a:lnTo>
                  <a:lnTo>
                    <a:pt x="4" y="114"/>
                  </a:lnTo>
                  <a:lnTo>
                    <a:pt x="2" y="112"/>
                  </a:lnTo>
                  <a:lnTo>
                    <a:pt x="0" y="112"/>
                  </a:lnTo>
                  <a:lnTo>
                    <a:pt x="0" y="106"/>
                  </a:lnTo>
                  <a:lnTo>
                    <a:pt x="2" y="100"/>
                  </a:lnTo>
                  <a:lnTo>
                    <a:pt x="2" y="96"/>
                  </a:lnTo>
                  <a:lnTo>
                    <a:pt x="2" y="96"/>
                  </a:lnTo>
                  <a:lnTo>
                    <a:pt x="2" y="94"/>
                  </a:lnTo>
                  <a:lnTo>
                    <a:pt x="2" y="90"/>
                  </a:lnTo>
                  <a:lnTo>
                    <a:pt x="2" y="88"/>
                  </a:lnTo>
                  <a:lnTo>
                    <a:pt x="0" y="82"/>
                  </a:lnTo>
                  <a:lnTo>
                    <a:pt x="0" y="82"/>
                  </a:lnTo>
                  <a:lnTo>
                    <a:pt x="4" y="80"/>
                  </a:lnTo>
                  <a:lnTo>
                    <a:pt x="4" y="78"/>
                  </a:lnTo>
                  <a:lnTo>
                    <a:pt x="4" y="76"/>
                  </a:lnTo>
                  <a:lnTo>
                    <a:pt x="8" y="72"/>
                  </a:lnTo>
                  <a:lnTo>
                    <a:pt x="8" y="72"/>
                  </a:lnTo>
                  <a:lnTo>
                    <a:pt x="10" y="70"/>
                  </a:lnTo>
                  <a:lnTo>
                    <a:pt x="8" y="68"/>
                  </a:lnTo>
                  <a:lnTo>
                    <a:pt x="6" y="68"/>
                  </a:lnTo>
                  <a:lnTo>
                    <a:pt x="4" y="64"/>
                  </a:lnTo>
                  <a:lnTo>
                    <a:pt x="4" y="64"/>
                  </a:lnTo>
                  <a:lnTo>
                    <a:pt x="4" y="62"/>
                  </a:lnTo>
                  <a:lnTo>
                    <a:pt x="6" y="60"/>
                  </a:lnTo>
                  <a:lnTo>
                    <a:pt x="10" y="58"/>
                  </a:lnTo>
                  <a:lnTo>
                    <a:pt x="16" y="60"/>
                  </a:lnTo>
                  <a:lnTo>
                    <a:pt x="16" y="58"/>
                  </a:lnTo>
                  <a:lnTo>
                    <a:pt x="16" y="56"/>
                  </a:lnTo>
                  <a:lnTo>
                    <a:pt x="16" y="56"/>
                  </a:lnTo>
                  <a:lnTo>
                    <a:pt x="14" y="52"/>
                  </a:lnTo>
                  <a:lnTo>
                    <a:pt x="16" y="50"/>
                  </a:lnTo>
                  <a:lnTo>
                    <a:pt x="16" y="46"/>
                  </a:lnTo>
                  <a:lnTo>
                    <a:pt x="16" y="44"/>
                  </a:lnTo>
                  <a:lnTo>
                    <a:pt x="16" y="44"/>
                  </a:lnTo>
                  <a:lnTo>
                    <a:pt x="14" y="40"/>
                  </a:lnTo>
                  <a:lnTo>
                    <a:pt x="16" y="36"/>
                  </a:lnTo>
                  <a:lnTo>
                    <a:pt x="16" y="34"/>
                  </a:lnTo>
                  <a:lnTo>
                    <a:pt x="16" y="32"/>
                  </a:lnTo>
                  <a:lnTo>
                    <a:pt x="16" y="32"/>
                  </a:lnTo>
                  <a:lnTo>
                    <a:pt x="14" y="30"/>
                  </a:lnTo>
                  <a:lnTo>
                    <a:pt x="12" y="30"/>
                  </a:lnTo>
                  <a:lnTo>
                    <a:pt x="12" y="32"/>
                  </a:lnTo>
                  <a:lnTo>
                    <a:pt x="10" y="28"/>
                  </a:lnTo>
                  <a:lnTo>
                    <a:pt x="10" y="28"/>
                  </a:lnTo>
                  <a:lnTo>
                    <a:pt x="8" y="26"/>
                  </a:lnTo>
                  <a:lnTo>
                    <a:pt x="6" y="26"/>
                  </a:lnTo>
                  <a:lnTo>
                    <a:pt x="6" y="26"/>
                  </a:lnTo>
                  <a:lnTo>
                    <a:pt x="6" y="20"/>
                  </a:lnTo>
                  <a:lnTo>
                    <a:pt x="6" y="20"/>
                  </a:lnTo>
                  <a:lnTo>
                    <a:pt x="10" y="14"/>
                  </a:lnTo>
                  <a:lnTo>
                    <a:pt x="12" y="10"/>
                  </a:lnTo>
                  <a:lnTo>
                    <a:pt x="14" y="10"/>
                  </a:lnTo>
                  <a:lnTo>
                    <a:pt x="14" y="10"/>
                  </a:lnTo>
                  <a:lnTo>
                    <a:pt x="18" y="6"/>
                  </a:lnTo>
                  <a:lnTo>
                    <a:pt x="20" y="4"/>
                  </a:lnTo>
                  <a:lnTo>
                    <a:pt x="24" y="6"/>
                  </a:lnTo>
                  <a:lnTo>
                    <a:pt x="24" y="6"/>
                  </a:lnTo>
                  <a:lnTo>
                    <a:pt x="28" y="10"/>
                  </a:lnTo>
                  <a:lnTo>
                    <a:pt x="30" y="8"/>
                  </a:lnTo>
                  <a:lnTo>
                    <a:pt x="34" y="6"/>
                  </a:lnTo>
                  <a:lnTo>
                    <a:pt x="34" y="6"/>
                  </a:lnTo>
                  <a:lnTo>
                    <a:pt x="36" y="2"/>
                  </a:lnTo>
                  <a:lnTo>
                    <a:pt x="40" y="0"/>
                  </a:lnTo>
                  <a:lnTo>
                    <a:pt x="42" y="2"/>
                  </a:lnTo>
                  <a:lnTo>
                    <a:pt x="44" y="2"/>
                  </a:lnTo>
                  <a:lnTo>
                    <a:pt x="48" y="6"/>
                  </a:lnTo>
                  <a:lnTo>
                    <a:pt x="50" y="6"/>
                  </a:lnTo>
                  <a:lnTo>
                    <a:pt x="52" y="4"/>
                  </a:lnTo>
                  <a:lnTo>
                    <a:pt x="52" y="4"/>
                  </a:lnTo>
                  <a:lnTo>
                    <a:pt x="56" y="2"/>
                  </a:lnTo>
                  <a:lnTo>
                    <a:pt x="60" y="4"/>
                  </a:lnTo>
                  <a:lnTo>
                    <a:pt x="66" y="6"/>
                  </a:lnTo>
                  <a:lnTo>
                    <a:pt x="66" y="6"/>
                  </a:lnTo>
                  <a:lnTo>
                    <a:pt x="72" y="10"/>
                  </a:lnTo>
                  <a:lnTo>
                    <a:pt x="74" y="14"/>
                  </a:lnTo>
                  <a:lnTo>
                    <a:pt x="74" y="18"/>
                  </a:lnTo>
                  <a:lnTo>
                    <a:pt x="78" y="22"/>
                  </a:lnTo>
                  <a:lnTo>
                    <a:pt x="78" y="22"/>
                  </a:lnTo>
                  <a:lnTo>
                    <a:pt x="84" y="22"/>
                  </a:lnTo>
                  <a:lnTo>
                    <a:pt x="96" y="20"/>
                  </a:lnTo>
                  <a:lnTo>
                    <a:pt x="96" y="20"/>
                  </a:lnTo>
                  <a:lnTo>
                    <a:pt x="100" y="20"/>
                  </a:lnTo>
                  <a:lnTo>
                    <a:pt x="104" y="20"/>
                  </a:lnTo>
                  <a:lnTo>
                    <a:pt x="108" y="22"/>
                  </a:lnTo>
                  <a:lnTo>
                    <a:pt x="110" y="20"/>
                  </a:lnTo>
                  <a:lnTo>
                    <a:pt x="110" y="20"/>
                  </a:lnTo>
                  <a:lnTo>
                    <a:pt x="112" y="20"/>
                  </a:lnTo>
                  <a:lnTo>
                    <a:pt x="114" y="20"/>
                  </a:lnTo>
                  <a:lnTo>
                    <a:pt x="118" y="24"/>
                  </a:lnTo>
                  <a:lnTo>
                    <a:pt x="122" y="26"/>
                  </a:lnTo>
                  <a:lnTo>
                    <a:pt x="122" y="26"/>
                  </a:lnTo>
                  <a:lnTo>
                    <a:pt x="126" y="30"/>
                  </a:lnTo>
                  <a:lnTo>
                    <a:pt x="126" y="32"/>
                  </a:lnTo>
                  <a:lnTo>
                    <a:pt x="126" y="34"/>
                  </a:lnTo>
                  <a:lnTo>
                    <a:pt x="126" y="40"/>
                  </a:lnTo>
                  <a:lnTo>
                    <a:pt x="126" y="40"/>
                  </a:lnTo>
                  <a:lnTo>
                    <a:pt x="128" y="46"/>
                  </a:lnTo>
                  <a:lnTo>
                    <a:pt x="130" y="54"/>
                  </a:lnTo>
                  <a:lnTo>
                    <a:pt x="128" y="62"/>
                  </a:lnTo>
                  <a:lnTo>
                    <a:pt x="124" y="72"/>
                  </a:lnTo>
                  <a:lnTo>
                    <a:pt x="124" y="72"/>
                  </a:lnTo>
                  <a:lnTo>
                    <a:pt x="122" y="80"/>
                  </a:lnTo>
                  <a:lnTo>
                    <a:pt x="120" y="86"/>
                  </a:lnTo>
                  <a:lnTo>
                    <a:pt x="120" y="90"/>
                  </a:lnTo>
                  <a:lnTo>
                    <a:pt x="118" y="98"/>
                  </a:lnTo>
                  <a:lnTo>
                    <a:pt x="118" y="98"/>
                  </a:lnTo>
                  <a:lnTo>
                    <a:pt x="114" y="104"/>
                  </a:lnTo>
                  <a:lnTo>
                    <a:pt x="114" y="110"/>
                  </a:lnTo>
                  <a:lnTo>
                    <a:pt x="116" y="116"/>
                  </a:lnTo>
                  <a:lnTo>
                    <a:pt x="118" y="122"/>
                  </a:lnTo>
                  <a:lnTo>
                    <a:pt x="118" y="122"/>
                  </a:lnTo>
                  <a:lnTo>
                    <a:pt x="120" y="128"/>
                  </a:lnTo>
                  <a:lnTo>
                    <a:pt x="122" y="130"/>
                  </a:lnTo>
                  <a:lnTo>
                    <a:pt x="124" y="130"/>
                  </a:lnTo>
                  <a:lnTo>
                    <a:pt x="124" y="134"/>
                  </a:lnTo>
                  <a:lnTo>
                    <a:pt x="124" y="134"/>
                  </a:lnTo>
                  <a:lnTo>
                    <a:pt x="124" y="136"/>
                  </a:lnTo>
                  <a:lnTo>
                    <a:pt x="122" y="138"/>
                  </a:lnTo>
                  <a:lnTo>
                    <a:pt x="120" y="140"/>
                  </a:lnTo>
                  <a:lnTo>
                    <a:pt x="120" y="140"/>
                  </a:lnTo>
                  <a:close/>
                </a:path>
              </a:pathLst>
            </a:custGeom>
            <a:solidFill>
              <a:srgbClr val="FDC87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56"/>
            <p:cNvSpPr>
              <a:spLocks/>
            </p:cNvSpPr>
            <p:nvPr/>
          </p:nvSpPr>
          <p:spPr bwMode="auto">
            <a:xfrm>
              <a:off x="5984875" y="5380038"/>
              <a:ext cx="47625" cy="63500"/>
            </a:xfrm>
            <a:custGeom>
              <a:avLst/>
              <a:gdLst/>
              <a:ahLst/>
              <a:cxnLst>
                <a:cxn ang="0">
                  <a:pos x="30" y="26"/>
                </a:cxn>
                <a:cxn ang="0">
                  <a:pos x="30" y="26"/>
                </a:cxn>
                <a:cxn ang="0">
                  <a:pos x="28" y="28"/>
                </a:cxn>
                <a:cxn ang="0">
                  <a:pos x="30" y="32"/>
                </a:cxn>
                <a:cxn ang="0">
                  <a:pos x="30" y="36"/>
                </a:cxn>
                <a:cxn ang="0">
                  <a:pos x="28" y="38"/>
                </a:cxn>
                <a:cxn ang="0">
                  <a:pos x="28" y="38"/>
                </a:cxn>
                <a:cxn ang="0">
                  <a:pos x="24" y="40"/>
                </a:cxn>
                <a:cxn ang="0">
                  <a:pos x="20" y="40"/>
                </a:cxn>
                <a:cxn ang="0">
                  <a:pos x="16" y="38"/>
                </a:cxn>
                <a:cxn ang="0">
                  <a:pos x="8" y="34"/>
                </a:cxn>
                <a:cxn ang="0">
                  <a:pos x="8" y="34"/>
                </a:cxn>
                <a:cxn ang="0">
                  <a:pos x="0" y="28"/>
                </a:cxn>
                <a:cxn ang="0">
                  <a:pos x="0" y="24"/>
                </a:cxn>
                <a:cxn ang="0">
                  <a:pos x="0" y="18"/>
                </a:cxn>
                <a:cxn ang="0">
                  <a:pos x="4" y="10"/>
                </a:cxn>
                <a:cxn ang="0">
                  <a:pos x="4" y="10"/>
                </a:cxn>
                <a:cxn ang="0">
                  <a:pos x="8" y="4"/>
                </a:cxn>
                <a:cxn ang="0">
                  <a:pos x="10" y="0"/>
                </a:cxn>
                <a:cxn ang="0">
                  <a:pos x="14" y="0"/>
                </a:cxn>
                <a:cxn ang="0">
                  <a:pos x="22" y="4"/>
                </a:cxn>
                <a:cxn ang="0">
                  <a:pos x="22" y="4"/>
                </a:cxn>
                <a:cxn ang="0">
                  <a:pos x="26" y="8"/>
                </a:cxn>
                <a:cxn ang="0">
                  <a:pos x="28" y="12"/>
                </a:cxn>
                <a:cxn ang="0">
                  <a:pos x="28" y="18"/>
                </a:cxn>
                <a:cxn ang="0">
                  <a:pos x="30" y="26"/>
                </a:cxn>
                <a:cxn ang="0">
                  <a:pos x="30" y="26"/>
                </a:cxn>
              </a:cxnLst>
              <a:rect l="0" t="0" r="r" b="b"/>
              <a:pathLst>
                <a:path w="30" h="40">
                  <a:moveTo>
                    <a:pt x="30" y="26"/>
                  </a:moveTo>
                  <a:lnTo>
                    <a:pt x="30" y="26"/>
                  </a:lnTo>
                  <a:lnTo>
                    <a:pt x="28" y="28"/>
                  </a:lnTo>
                  <a:lnTo>
                    <a:pt x="30" y="32"/>
                  </a:lnTo>
                  <a:lnTo>
                    <a:pt x="30" y="36"/>
                  </a:lnTo>
                  <a:lnTo>
                    <a:pt x="28" y="38"/>
                  </a:lnTo>
                  <a:lnTo>
                    <a:pt x="28" y="38"/>
                  </a:lnTo>
                  <a:lnTo>
                    <a:pt x="24" y="40"/>
                  </a:lnTo>
                  <a:lnTo>
                    <a:pt x="20" y="40"/>
                  </a:lnTo>
                  <a:lnTo>
                    <a:pt x="16" y="38"/>
                  </a:lnTo>
                  <a:lnTo>
                    <a:pt x="8" y="34"/>
                  </a:lnTo>
                  <a:lnTo>
                    <a:pt x="8" y="34"/>
                  </a:lnTo>
                  <a:lnTo>
                    <a:pt x="0" y="28"/>
                  </a:lnTo>
                  <a:lnTo>
                    <a:pt x="0" y="24"/>
                  </a:lnTo>
                  <a:lnTo>
                    <a:pt x="0" y="18"/>
                  </a:lnTo>
                  <a:lnTo>
                    <a:pt x="4" y="10"/>
                  </a:lnTo>
                  <a:lnTo>
                    <a:pt x="4" y="10"/>
                  </a:lnTo>
                  <a:lnTo>
                    <a:pt x="8" y="4"/>
                  </a:lnTo>
                  <a:lnTo>
                    <a:pt x="10" y="0"/>
                  </a:lnTo>
                  <a:lnTo>
                    <a:pt x="14" y="0"/>
                  </a:lnTo>
                  <a:lnTo>
                    <a:pt x="22" y="4"/>
                  </a:lnTo>
                  <a:lnTo>
                    <a:pt x="22" y="4"/>
                  </a:lnTo>
                  <a:lnTo>
                    <a:pt x="26" y="8"/>
                  </a:lnTo>
                  <a:lnTo>
                    <a:pt x="28" y="12"/>
                  </a:lnTo>
                  <a:lnTo>
                    <a:pt x="28" y="18"/>
                  </a:lnTo>
                  <a:lnTo>
                    <a:pt x="30" y="26"/>
                  </a:lnTo>
                  <a:lnTo>
                    <a:pt x="30" y="26"/>
                  </a:lnTo>
                  <a:close/>
                </a:path>
              </a:pathLst>
            </a:custGeom>
            <a:solidFill>
              <a:srgbClr val="F5D97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57"/>
            <p:cNvSpPr>
              <a:spLocks/>
            </p:cNvSpPr>
            <p:nvPr/>
          </p:nvSpPr>
          <p:spPr bwMode="auto">
            <a:xfrm>
              <a:off x="5861050" y="5456238"/>
              <a:ext cx="76200" cy="76200"/>
            </a:xfrm>
            <a:custGeom>
              <a:avLst/>
              <a:gdLst/>
              <a:ahLst/>
              <a:cxnLst>
                <a:cxn ang="0">
                  <a:pos x="38" y="2"/>
                </a:cxn>
                <a:cxn ang="0">
                  <a:pos x="38" y="2"/>
                </a:cxn>
                <a:cxn ang="0">
                  <a:pos x="26" y="0"/>
                </a:cxn>
                <a:cxn ang="0">
                  <a:pos x="20" y="2"/>
                </a:cxn>
                <a:cxn ang="0">
                  <a:pos x="14" y="8"/>
                </a:cxn>
                <a:cxn ang="0">
                  <a:pos x="10" y="14"/>
                </a:cxn>
                <a:cxn ang="0">
                  <a:pos x="10" y="14"/>
                </a:cxn>
                <a:cxn ang="0">
                  <a:pos x="0" y="26"/>
                </a:cxn>
                <a:cxn ang="0">
                  <a:pos x="0" y="30"/>
                </a:cxn>
                <a:cxn ang="0">
                  <a:pos x="4" y="38"/>
                </a:cxn>
                <a:cxn ang="0">
                  <a:pos x="4" y="38"/>
                </a:cxn>
                <a:cxn ang="0">
                  <a:pos x="10" y="46"/>
                </a:cxn>
                <a:cxn ang="0">
                  <a:pos x="16" y="48"/>
                </a:cxn>
                <a:cxn ang="0">
                  <a:pos x="20" y="48"/>
                </a:cxn>
                <a:cxn ang="0">
                  <a:pos x="24" y="44"/>
                </a:cxn>
                <a:cxn ang="0">
                  <a:pos x="24" y="44"/>
                </a:cxn>
                <a:cxn ang="0">
                  <a:pos x="28" y="38"/>
                </a:cxn>
                <a:cxn ang="0">
                  <a:pos x="32" y="36"/>
                </a:cxn>
                <a:cxn ang="0">
                  <a:pos x="38" y="34"/>
                </a:cxn>
                <a:cxn ang="0">
                  <a:pos x="44" y="28"/>
                </a:cxn>
                <a:cxn ang="0">
                  <a:pos x="44" y="28"/>
                </a:cxn>
                <a:cxn ang="0">
                  <a:pos x="48" y="22"/>
                </a:cxn>
                <a:cxn ang="0">
                  <a:pos x="48" y="18"/>
                </a:cxn>
                <a:cxn ang="0">
                  <a:pos x="48" y="14"/>
                </a:cxn>
                <a:cxn ang="0">
                  <a:pos x="48" y="14"/>
                </a:cxn>
                <a:cxn ang="0">
                  <a:pos x="46" y="6"/>
                </a:cxn>
                <a:cxn ang="0">
                  <a:pos x="42" y="4"/>
                </a:cxn>
                <a:cxn ang="0">
                  <a:pos x="38" y="2"/>
                </a:cxn>
                <a:cxn ang="0">
                  <a:pos x="38" y="2"/>
                </a:cxn>
              </a:cxnLst>
              <a:rect l="0" t="0" r="r" b="b"/>
              <a:pathLst>
                <a:path w="48" h="48">
                  <a:moveTo>
                    <a:pt x="38" y="2"/>
                  </a:moveTo>
                  <a:lnTo>
                    <a:pt x="38" y="2"/>
                  </a:lnTo>
                  <a:lnTo>
                    <a:pt x="26" y="0"/>
                  </a:lnTo>
                  <a:lnTo>
                    <a:pt x="20" y="2"/>
                  </a:lnTo>
                  <a:lnTo>
                    <a:pt x="14" y="8"/>
                  </a:lnTo>
                  <a:lnTo>
                    <a:pt x="10" y="14"/>
                  </a:lnTo>
                  <a:lnTo>
                    <a:pt x="10" y="14"/>
                  </a:lnTo>
                  <a:lnTo>
                    <a:pt x="0" y="26"/>
                  </a:lnTo>
                  <a:lnTo>
                    <a:pt x="0" y="30"/>
                  </a:lnTo>
                  <a:lnTo>
                    <a:pt x="4" y="38"/>
                  </a:lnTo>
                  <a:lnTo>
                    <a:pt x="4" y="38"/>
                  </a:lnTo>
                  <a:lnTo>
                    <a:pt x="10" y="46"/>
                  </a:lnTo>
                  <a:lnTo>
                    <a:pt x="16" y="48"/>
                  </a:lnTo>
                  <a:lnTo>
                    <a:pt x="20" y="48"/>
                  </a:lnTo>
                  <a:lnTo>
                    <a:pt x="24" y="44"/>
                  </a:lnTo>
                  <a:lnTo>
                    <a:pt x="24" y="44"/>
                  </a:lnTo>
                  <a:lnTo>
                    <a:pt x="28" y="38"/>
                  </a:lnTo>
                  <a:lnTo>
                    <a:pt x="32" y="36"/>
                  </a:lnTo>
                  <a:lnTo>
                    <a:pt x="38" y="34"/>
                  </a:lnTo>
                  <a:lnTo>
                    <a:pt x="44" y="28"/>
                  </a:lnTo>
                  <a:lnTo>
                    <a:pt x="44" y="28"/>
                  </a:lnTo>
                  <a:lnTo>
                    <a:pt x="48" y="22"/>
                  </a:lnTo>
                  <a:lnTo>
                    <a:pt x="48" y="18"/>
                  </a:lnTo>
                  <a:lnTo>
                    <a:pt x="48" y="14"/>
                  </a:lnTo>
                  <a:lnTo>
                    <a:pt x="48" y="14"/>
                  </a:lnTo>
                  <a:lnTo>
                    <a:pt x="46" y="6"/>
                  </a:lnTo>
                  <a:lnTo>
                    <a:pt x="42" y="4"/>
                  </a:lnTo>
                  <a:lnTo>
                    <a:pt x="38" y="2"/>
                  </a:lnTo>
                  <a:lnTo>
                    <a:pt x="38" y="2"/>
                  </a:lnTo>
                  <a:close/>
                </a:path>
              </a:pathLst>
            </a:custGeom>
            <a:solidFill>
              <a:srgbClr val="FCB81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58"/>
            <p:cNvSpPr>
              <a:spLocks/>
            </p:cNvSpPr>
            <p:nvPr/>
          </p:nvSpPr>
          <p:spPr bwMode="auto">
            <a:xfrm>
              <a:off x="4448175" y="3243263"/>
              <a:ext cx="387350" cy="495300"/>
            </a:xfrm>
            <a:custGeom>
              <a:avLst/>
              <a:gdLst/>
              <a:ahLst/>
              <a:cxnLst>
                <a:cxn ang="0">
                  <a:pos x="0" y="162"/>
                </a:cxn>
                <a:cxn ang="0">
                  <a:pos x="4" y="164"/>
                </a:cxn>
                <a:cxn ang="0">
                  <a:pos x="10" y="178"/>
                </a:cxn>
                <a:cxn ang="0">
                  <a:pos x="8" y="188"/>
                </a:cxn>
                <a:cxn ang="0">
                  <a:pos x="6" y="196"/>
                </a:cxn>
                <a:cxn ang="0">
                  <a:pos x="10" y="196"/>
                </a:cxn>
                <a:cxn ang="0">
                  <a:pos x="6" y="202"/>
                </a:cxn>
                <a:cxn ang="0">
                  <a:pos x="14" y="216"/>
                </a:cxn>
                <a:cxn ang="0">
                  <a:pos x="14" y="242"/>
                </a:cxn>
                <a:cxn ang="0">
                  <a:pos x="8" y="264"/>
                </a:cxn>
                <a:cxn ang="0">
                  <a:pos x="8" y="274"/>
                </a:cxn>
                <a:cxn ang="0">
                  <a:pos x="16" y="270"/>
                </a:cxn>
                <a:cxn ang="0">
                  <a:pos x="22" y="272"/>
                </a:cxn>
                <a:cxn ang="0">
                  <a:pos x="28" y="272"/>
                </a:cxn>
                <a:cxn ang="0">
                  <a:pos x="36" y="272"/>
                </a:cxn>
                <a:cxn ang="0">
                  <a:pos x="40" y="268"/>
                </a:cxn>
                <a:cxn ang="0">
                  <a:pos x="42" y="268"/>
                </a:cxn>
                <a:cxn ang="0">
                  <a:pos x="48" y="270"/>
                </a:cxn>
                <a:cxn ang="0">
                  <a:pos x="58" y="276"/>
                </a:cxn>
                <a:cxn ang="0">
                  <a:pos x="66" y="282"/>
                </a:cxn>
                <a:cxn ang="0">
                  <a:pos x="70" y="284"/>
                </a:cxn>
                <a:cxn ang="0">
                  <a:pos x="72" y="290"/>
                </a:cxn>
                <a:cxn ang="0">
                  <a:pos x="76" y="298"/>
                </a:cxn>
                <a:cxn ang="0">
                  <a:pos x="80" y="304"/>
                </a:cxn>
                <a:cxn ang="0">
                  <a:pos x="88" y="312"/>
                </a:cxn>
                <a:cxn ang="0">
                  <a:pos x="96" y="304"/>
                </a:cxn>
                <a:cxn ang="0">
                  <a:pos x="102" y="296"/>
                </a:cxn>
                <a:cxn ang="0">
                  <a:pos x="106" y="292"/>
                </a:cxn>
                <a:cxn ang="0">
                  <a:pos x="112" y="292"/>
                </a:cxn>
                <a:cxn ang="0">
                  <a:pos x="122" y="302"/>
                </a:cxn>
                <a:cxn ang="0">
                  <a:pos x="132" y="300"/>
                </a:cxn>
                <a:cxn ang="0">
                  <a:pos x="146" y="300"/>
                </a:cxn>
                <a:cxn ang="0">
                  <a:pos x="152" y="294"/>
                </a:cxn>
                <a:cxn ang="0">
                  <a:pos x="154" y="298"/>
                </a:cxn>
                <a:cxn ang="0">
                  <a:pos x="156" y="300"/>
                </a:cxn>
                <a:cxn ang="0">
                  <a:pos x="234" y="274"/>
                </a:cxn>
                <a:cxn ang="0">
                  <a:pos x="222" y="258"/>
                </a:cxn>
                <a:cxn ang="0">
                  <a:pos x="244" y="62"/>
                </a:cxn>
                <a:cxn ang="0">
                  <a:pos x="98" y="34"/>
                </a:cxn>
                <a:cxn ang="0">
                  <a:pos x="96" y="92"/>
                </a:cxn>
                <a:cxn ang="0">
                  <a:pos x="86" y="98"/>
                </a:cxn>
                <a:cxn ang="0">
                  <a:pos x="76" y="108"/>
                </a:cxn>
                <a:cxn ang="0">
                  <a:pos x="76" y="144"/>
                </a:cxn>
                <a:cxn ang="0">
                  <a:pos x="14" y="144"/>
                </a:cxn>
                <a:cxn ang="0">
                  <a:pos x="0" y="150"/>
                </a:cxn>
              </a:cxnLst>
              <a:rect l="0" t="0" r="r" b="b"/>
              <a:pathLst>
                <a:path w="244" h="312">
                  <a:moveTo>
                    <a:pt x="0" y="150"/>
                  </a:moveTo>
                  <a:lnTo>
                    <a:pt x="0" y="150"/>
                  </a:lnTo>
                  <a:lnTo>
                    <a:pt x="0" y="162"/>
                  </a:lnTo>
                  <a:lnTo>
                    <a:pt x="0" y="164"/>
                  </a:lnTo>
                  <a:lnTo>
                    <a:pt x="4" y="164"/>
                  </a:lnTo>
                  <a:lnTo>
                    <a:pt x="4" y="164"/>
                  </a:lnTo>
                  <a:lnTo>
                    <a:pt x="6" y="166"/>
                  </a:lnTo>
                  <a:lnTo>
                    <a:pt x="8" y="170"/>
                  </a:lnTo>
                  <a:lnTo>
                    <a:pt x="10" y="178"/>
                  </a:lnTo>
                  <a:lnTo>
                    <a:pt x="10" y="178"/>
                  </a:lnTo>
                  <a:lnTo>
                    <a:pt x="10" y="182"/>
                  </a:lnTo>
                  <a:lnTo>
                    <a:pt x="8" y="188"/>
                  </a:lnTo>
                  <a:lnTo>
                    <a:pt x="8" y="188"/>
                  </a:lnTo>
                  <a:lnTo>
                    <a:pt x="6" y="196"/>
                  </a:lnTo>
                  <a:lnTo>
                    <a:pt x="6" y="196"/>
                  </a:lnTo>
                  <a:lnTo>
                    <a:pt x="10" y="196"/>
                  </a:lnTo>
                  <a:lnTo>
                    <a:pt x="10" y="196"/>
                  </a:lnTo>
                  <a:lnTo>
                    <a:pt x="10" y="196"/>
                  </a:lnTo>
                  <a:lnTo>
                    <a:pt x="10" y="198"/>
                  </a:lnTo>
                  <a:lnTo>
                    <a:pt x="6" y="200"/>
                  </a:lnTo>
                  <a:lnTo>
                    <a:pt x="6" y="202"/>
                  </a:lnTo>
                  <a:lnTo>
                    <a:pt x="6" y="202"/>
                  </a:lnTo>
                  <a:lnTo>
                    <a:pt x="10" y="210"/>
                  </a:lnTo>
                  <a:lnTo>
                    <a:pt x="14" y="216"/>
                  </a:lnTo>
                  <a:lnTo>
                    <a:pt x="16" y="226"/>
                  </a:lnTo>
                  <a:lnTo>
                    <a:pt x="14" y="242"/>
                  </a:lnTo>
                  <a:lnTo>
                    <a:pt x="14" y="242"/>
                  </a:lnTo>
                  <a:lnTo>
                    <a:pt x="12" y="252"/>
                  </a:lnTo>
                  <a:lnTo>
                    <a:pt x="10" y="258"/>
                  </a:lnTo>
                  <a:lnTo>
                    <a:pt x="8" y="264"/>
                  </a:lnTo>
                  <a:lnTo>
                    <a:pt x="6" y="268"/>
                  </a:lnTo>
                  <a:lnTo>
                    <a:pt x="8" y="274"/>
                  </a:lnTo>
                  <a:lnTo>
                    <a:pt x="8" y="274"/>
                  </a:lnTo>
                  <a:lnTo>
                    <a:pt x="12" y="270"/>
                  </a:lnTo>
                  <a:lnTo>
                    <a:pt x="14" y="268"/>
                  </a:lnTo>
                  <a:lnTo>
                    <a:pt x="16" y="270"/>
                  </a:lnTo>
                  <a:lnTo>
                    <a:pt x="16" y="270"/>
                  </a:lnTo>
                  <a:lnTo>
                    <a:pt x="20" y="272"/>
                  </a:lnTo>
                  <a:lnTo>
                    <a:pt x="22" y="272"/>
                  </a:lnTo>
                  <a:lnTo>
                    <a:pt x="26" y="272"/>
                  </a:lnTo>
                  <a:lnTo>
                    <a:pt x="26" y="272"/>
                  </a:lnTo>
                  <a:lnTo>
                    <a:pt x="28" y="272"/>
                  </a:lnTo>
                  <a:lnTo>
                    <a:pt x="32" y="272"/>
                  </a:lnTo>
                  <a:lnTo>
                    <a:pt x="32" y="272"/>
                  </a:lnTo>
                  <a:lnTo>
                    <a:pt x="36" y="272"/>
                  </a:lnTo>
                  <a:lnTo>
                    <a:pt x="36" y="270"/>
                  </a:lnTo>
                  <a:lnTo>
                    <a:pt x="38" y="268"/>
                  </a:lnTo>
                  <a:lnTo>
                    <a:pt x="40" y="268"/>
                  </a:lnTo>
                  <a:lnTo>
                    <a:pt x="40" y="268"/>
                  </a:lnTo>
                  <a:lnTo>
                    <a:pt x="42" y="268"/>
                  </a:lnTo>
                  <a:lnTo>
                    <a:pt x="42" y="268"/>
                  </a:lnTo>
                  <a:lnTo>
                    <a:pt x="44" y="270"/>
                  </a:lnTo>
                  <a:lnTo>
                    <a:pt x="48" y="270"/>
                  </a:lnTo>
                  <a:lnTo>
                    <a:pt x="48" y="270"/>
                  </a:lnTo>
                  <a:lnTo>
                    <a:pt x="52" y="272"/>
                  </a:lnTo>
                  <a:lnTo>
                    <a:pt x="56" y="272"/>
                  </a:lnTo>
                  <a:lnTo>
                    <a:pt x="58" y="276"/>
                  </a:lnTo>
                  <a:lnTo>
                    <a:pt x="62" y="280"/>
                  </a:lnTo>
                  <a:lnTo>
                    <a:pt x="64" y="282"/>
                  </a:lnTo>
                  <a:lnTo>
                    <a:pt x="66" y="282"/>
                  </a:lnTo>
                  <a:lnTo>
                    <a:pt x="66" y="282"/>
                  </a:lnTo>
                  <a:lnTo>
                    <a:pt x="70" y="282"/>
                  </a:lnTo>
                  <a:lnTo>
                    <a:pt x="70" y="284"/>
                  </a:lnTo>
                  <a:lnTo>
                    <a:pt x="70" y="288"/>
                  </a:lnTo>
                  <a:lnTo>
                    <a:pt x="72" y="290"/>
                  </a:lnTo>
                  <a:lnTo>
                    <a:pt x="72" y="290"/>
                  </a:lnTo>
                  <a:lnTo>
                    <a:pt x="76" y="292"/>
                  </a:lnTo>
                  <a:lnTo>
                    <a:pt x="76" y="294"/>
                  </a:lnTo>
                  <a:lnTo>
                    <a:pt x="76" y="298"/>
                  </a:lnTo>
                  <a:lnTo>
                    <a:pt x="78" y="300"/>
                  </a:lnTo>
                  <a:lnTo>
                    <a:pt x="78" y="300"/>
                  </a:lnTo>
                  <a:lnTo>
                    <a:pt x="80" y="304"/>
                  </a:lnTo>
                  <a:lnTo>
                    <a:pt x="80" y="306"/>
                  </a:lnTo>
                  <a:lnTo>
                    <a:pt x="82" y="308"/>
                  </a:lnTo>
                  <a:lnTo>
                    <a:pt x="88" y="312"/>
                  </a:lnTo>
                  <a:lnTo>
                    <a:pt x="88" y="312"/>
                  </a:lnTo>
                  <a:lnTo>
                    <a:pt x="92" y="308"/>
                  </a:lnTo>
                  <a:lnTo>
                    <a:pt x="96" y="304"/>
                  </a:lnTo>
                  <a:lnTo>
                    <a:pt x="98" y="298"/>
                  </a:lnTo>
                  <a:lnTo>
                    <a:pt x="102" y="296"/>
                  </a:lnTo>
                  <a:lnTo>
                    <a:pt x="102" y="296"/>
                  </a:lnTo>
                  <a:lnTo>
                    <a:pt x="104" y="294"/>
                  </a:lnTo>
                  <a:lnTo>
                    <a:pt x="104" y="294"/>
                  </a:lnTo>
                  <a:lnTo>
                    <a:pt x="106" y="292"/>
                  </a:lnTo>
                  <a:lnTo>
                    <a:pt x="108" y="292"/>
                  </a:lnTo>
                  <a:lnTo>
                    <a:pt x="108" y="292"/>
                  </a:lnTo>
                  <a:lnTo>
                    <a:pt x="112" y="292"/>
                  </a:lnTo>
                  <a:lnTo>
                    <a:pt x="114" y="296"/>
                  </a:lnTo>
                  <a:lnTo>
                    <a:pt x="116" y="300"/>
                  </a:lnTo>
                  <a:lnTo>
                    <a:pt x="122" y="302"/>
                  </a:lnTo>
                  <a:lnTo>
                    <a:pt x="122" y="302"/>
                  </a:lnTo>
                  <a:lnTo>
                    <a:pt x="126" y="300"/>
                  </a:lnTo>
                  <a:lnTo>
                    <a:pt x="132" y="300"/>
                  </a:lnTo>
                  <a:lnTo>
                    <a:pt x="142" y="300"/>
                  </a:lnTo>
                  <a:lnTo>
                    <a:pt x="142" y="300"/>
                  </a:lnTo>
                  <a:lnTo>
                    <a:pt x="146" y="300"/>
                  </a:lnTo>
                  <a:lnTo>
                    <a:pt x="146" y="298"/>
                  </a:lnTo>
                  <a:lnTo>
                    <a:pt x="148" y="296"/>
                  </a:lnTo>
                  <a:lnTo>
                    <a:pt x="152" y="294"/>
                  </a:lnTo>
                  <a:lnTo>
                    <a:pt x="152" y="294"/>
                  </a:lnTo>
                  <a:lnTo>
                    <a:pt x="154" y="296"/>
                  </a:lnTo>
                  <a:lnTo>
                    <a:pt x="154" y="298"/>
                  </a:lnTo>
                  <a:lnTo>
                    <a:pt x="154" y="298"/>
                  </a:lnTo>
                  <a:lnTo>
                    <a:pt x="156" y="300"/>
                  </a:lnTo>
                  <a:lnTo>
                    <a:pt x="156" y="300"/>
                  </a:lnTo>
                  <a:lnTo>
                    <a:pt x="224" y="300"/>
                  </a:lnTo>
                  <a:lnTo>
                    <a:pt x="234" y="274"/>
                  </a:lnTo>
                  <a:lnTo>
                    <a:pt x="234" y="274"/>
                  </a:lnTo>
                  <a:lnTo>
                    <a:pt x="226" y="268"/>
                  </a:lnTo>
                  <a:lnTo>
                    <a:pt x="222" y="264"/>
                  </a:lnTo>
                  <a:lnTo>
                    <a:pt x="222" y="258"/>
                  </a:lnTo>
                  <a:lnTo>
                    <a:pt x="222" y="258"/>
                  </a:lnTo>
                  <a:lnTo>
                    <a:pt x="218" y="62"/>
                  </a:lnTo>
                  <a:lnTo>
                    <a:pt x="244" y="62"/>
                  </a:lnTo>
                  <a:lnTo>
                    <a:pt x="166" y="0"/>
                  </a:lnTo>
                  <a:lnTo>
                    <a:pt x="166" y="34"/>
                  </a:lnTo>
                  <a:lnTo>
                    <a:pt x="98" y="34"/>
                  </a:lnTo>
                  <a:lnTo>
                    <a:pt x="98" y="34"/>
                  </a:lnTo>
                  <a:lnTo>
                    <a:pt x="96" y="92"/>
                  </a:lnTo>
                  <a:lnTo>
                    <a:pt x="96" y="92"/>
                  </a:lnTo>
                  <a:lnTo>
                    <a:pt x="94" y="96"/>
                  </a:lnTo>
                  <a:lnTo>
                    <a:pt x="92" y="98"/>
                  </a:lnTo>
                  <a:lnTo>
                    <a:pt x="86" y="98"/>
                  </a:lnTo>
                  <a:lnTo>
                    <a:pt x="82" y="100"/>
                  </a:lnTo>
                  <a:lnTo>
                    <a:pt x="78" y="102"/>
                  </a:lnTo>
                  <a:lnTo>
                    <a:pt x="76" y="108"/>
                  </a:lnTo>
                  <a:lnTo>
                    <a:pt x="76" y="116"/>
                  </a:lnTo>
                  <a:lnTo>
                    <a:pt x="76" y="116"/>
                  </a:lnTo>
                  <a:lnTo>
                    <a:pt x="76" y="144"/>
                  </a:lnTo>
                  <a:lnTo>
                    <a:pt x="76" y="144"/>
                  </a:lnTo>
                  <a:lnTo>
                    <a:pt x="14" y="144"/>
                  </a:lnTo>
                  <a:lnTo>
                    <a:pt x="14" y="144"/>
                  </a:lnTo>
                  <a:lnTo>
                    <a:pt x="8" y="144"/>
                  </a:lnTo>
                  <a:lnTo>
                    <a:pt x="4" y="144"/>
                  </a:lnTo>
                  <a:lnTo>
                    <a:pt x="0" y="150"/>
                  </a:lnTo>
                  <a:lnTo>
                    <a:pt x="0" y="150"/>
                  </a:lnTo>
                  <a:close/>
                </a:path>
              </a:pathLst>
            </a:custGeom>
            <a:solidFill>
              <a:srgbClr val="E3CD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59"/>
            <p:cNvSpPr>
              <a:spLocks/>
            </p:cNvSpPr>
            <p:nvPr/>
          </p:nvSpPr>
          <p:spPr bwMode="auto">
            <a:xfrm>
              <a:off x="4816475" y="3738563"/>
              <a:ext cx="254000" cy="212725"/>
            </a:xfrm>
            <a:custGeom>
              <a:avLst/>
              <a:gdLst/>
              <a:ahLst/>
              <a:cxnLst>
                <a:cxn ang="0">
                  <a:pos x="116" y="14"/>
                </a:cxn>
                <a:cxn ang="0">
                  <a:pos x="124" y="32"/>
                </a:cxn>
                <a:cxn ang="0">
                  <a:pos x="132" y="34"/>
                </a:cxn>
                <a:cxn ang="0">
                  <a:pos x="128" y="40"/>
                </a:cxn>
                <a:cxn ang="0">
                  <a:pos x="134" y="50"/>
                </a:cxn>
                <a:cxn ang="0">
                  <a:pos x="150" y="58"/>
                </a:cxn>
                <a:cxn ang="0">
                  <a:pos x="156" y="60"/>
                </a:cxn>
                <a:cxn ang="0">
                  <a:pos x="156" y="62"/>
                </a:cxn>
                <a:cxn ang="0">
                  <a:pos x="160" y="72"/>
                </a:cxn>
                <a:cxn ang="0">
                  <a:pos x="144" y="78"/>
                </a:cxn>
                <a:cxn ang="0">
                  <a:pos x="140" y="86"/>
                </a:cxn>
                <a:cxn ang="0">
                  <a:pos x="134" y="90"/>
                </a:cxn>
                <a:cxn ang="0">
                  <a:pos x="132" y="96"/>
                </a:cxn>
                <a:cxn ang="0">
                  <a:pos x="128" y="96"/>
                </a:cxn>
                <a:cxn ang="0">
                  <a:pos x="120" y="96"/>
                </a:cxn>
                <a:cxn ang="0">
                  <a:pos x="106" y="94"/>
                </a:cxn>
                <a:cxn ang="0">
                  <a:pos x="100" y="96"/>
                </a:cxn>
                <a:cxn ang="0">
                  <a:pos x="84" y="98"/>
                </a:cxn>
                <a:cxn ang="0">
                  <a:pos x="54" y="100"/>
                </a:cxn>
                <a:cxn ang="0">
                  <a:pos x="52" y="110"/>
                </a:cxn>
                <a:cxn ang="0">
                  <a:pos x="54" y="116"/>
                </a:cxn>
                <a:cxn ang="0">
                  <a:pos x="56" y="122"/>
                </a:cxn>
                <a:cxn ang="0">
                  <a:pos x="56" y="134"/>
                </a:cxn>
                <a:cxn ang="0">
                  <a:pos x="48" y="128"/>
                </a:cxn>
                <a:cxn ang="0">
                  <a:pos x="44" y="128"/>
                </a:cxn>
                <a:cxn ang="0">
                  <a:pos x="34" y="128"/>
                </a:cxn>
                <a:cxn ang="0">
                  <a:pos x="18" y="130"/>
                </a:cxn>
                <a:cxn ang="0">
                  <a:pos x="8" y="126"/>
                </a:cxn>
                <a:cxn ang="0">
                  <a:pos x="0" y="114"/>
                </a:cxn>
                <a:cxn ang="0">
                  <a:pos x="6" y="92"/>
                </a:cxn>
                <a:cxn ang="0">
                  <a:pos x="10" y="86"/>
                </a:cxn>
                <a:cxn ang="0">
                  <a:pos x="6" y="82"/>
                </a:cxn>
                <a:cxn ang="0">
                  <a:pos x="12" y="76"/>
                </a:cxn>
                <a:cxn ang="0">
                  <a:pos x="32" y="58"/>
                </a:cxn>
                <a:cxn ang="0">
                  <a:pos x="30" y="54"/>
                </a:cxn>
                <a:cxn ang="0">
                  <a:pos x="38" y="48"/>
                </a:cxn>
                <a:cxn ang="0">
                  <a:pos x="38" y="44"/>
                </a:cxn>
                <a:cxn ang="0">
                  <a:pos x="46" y="30"/>
                </a:cxn>
                <a:cxn ang="0">
                  <a:pos x="52" y="30"/>
                </a:cxn>
                <a:cxn ang="0">
                  <a:pos x="70" y="24"/>
                </a:cxn>
                <a:cxn ang="0">
                  <a:pos x="70" y="22"/>
                </a:cxn>
                <a:cxn ang="0">
                  <a:pos x="74" y="18"/>
                </a:cxn>
                <a:cxn ang="0">
                  <a:pos x="86" y="6"/>
                </a:cxn>
                <a:cxn ang="0">
                  <a:pos x="98" y="2"/>
                </a:cxn>
                <a:cxn ang="0">
                  <a:pos x="102" y="0"/>
                </a:cxn>
              </a:cxnLst>
              <a:rect l="0" t="0" r="r" b="b"/>
              <a:pathLst>
                <a:path w="160" h="134">
                  <a:moveTo>
                    <a:pt x="116" y="4"/>
                  </a:moveTo>
                  <a:lnTo>
                    <a:pt x="116" y="4"/>
                  </a:lnTo>
                  <a:lnTo>
                    <a:pt x="116" y="14"/>
                  </a:lnTo>
                  <a:lnTo>
                    <a:pt x="118" y="22"/>
                  </a:lnTo>
                  <a:lnTo>
                    <a:pt x="122" y="30"/>
                  </a:lnTo>
                  <a:lnTo>
                    <a:pt x="124" y="32"/>
                  </a:lnTo>
                  <a:lnTo>
                    <a:pt x="128" y="34"/>
                  </a:lnTo>
                  <a:lnTo>
                    <a:pt x="128" y="34"/>
                  </a:lnTo>
                  <a:lnTo>
                    <a:pt x="132" y="34"/>
                  </a:lnTo>
                  <a:lnTo>
                    <a:pt x="132" y="36"/>
                  </a:lnTo>
                  <a:lnTo>
                    <a:pt x="128" y="40"/>
                  </a:lnTo>
                  <a:lnTo>
                    <a:pt x="128" y="40"/>
                  </a:lnTo>
                  <a:lnTo>
                    <a:pt x="126" y="42"/>
                  </a:lnTo>
                  <a:lnTo>
                    <a:pt x="126" y="44"/>
                  </a:lnTo>
                  <a:lnTo>
                    <a:pt x="134" y="50"/>
                  </a:lnTo>
                  <a:lnTo>
                    <a:pt x="134" y="50"/>
                  </a:lnTo>
                  <a:lnTo>
                    <a:pt x="144" y="56"/>
                  </a:lnTo>
                  <a:lnTo>
                    <a:pt x="150" y="58"/>
                  </a:lnTo>
                  <a:lnTo>
                    <a:pt x="152" y="58"/>
                  </a:lnTo>
                  <a:lnTo>
                    <a:pt x="156" y="60"/>
                  </a:lnTo>
                  <a:lnTo>
                    <a:pt x="156" y="60"/>
                  </a:lnTo>
                  <a:lnTo>
                    <a:pt x="158" y="62"/>
                  </a:lnTo>
                  <a:lnTo>
                    <a:pt x="156" y="62"/>
                  </a:lnTo>
                  <a:lnTo>
                    <a:pt x="156" y="62"/>
                  </a:lnTo>
                  <a:lnTo>
                    <a:pt x="154" y="64"/>
                  </a:lnTo>
                  <a:lnTo>
                    <a:pt x="160" y="72"/>
                  </a:lnTo>
                  <a:lnTo>
                    <a:pt x="160" y="72"/>
                  </a:lnTo>
                  <a:lnTo>
                    <a:pt x="154" y="76"/>
                  </a:lnTo>
                  <a:lnTo>
                    <a:pt x="150" y="76"/>
                  </a:lnTo>
                  <a:lnTo>
                    <a:pt x="144" y="78"/>
                  </a:lnTo>
                  <a:lnTo>
                    <a:pt x="142" y="82"/>
                  </a:lnTo>
                  <a:lnTo>
                    <a:pt x="142" y="82"/>
                  </a:lnTo>
                  <a:lnTo>
                    <a:pt x="140" y="86"/>
                  </a:lnTo>
                  <a:lnTo>
                    <a:pt x="136" y="88"/>
                  </a:lnTo>
                  <a:lnTo>
                    <a:pt x="136" y="90"/>
                  </a:lnTo>
                  <a:lnTo>
                    <a:pt x="134" y="90"/>
                  </a:lnTo>
                  <a:lnTo>
                    <a:pt x="134" y="90"/>
                  </a:lnTo>
                  <a:lnTo>
                    <a:pt x="134" y="98"/>
                  </a:lnTo>
                  <a:lnTo>
                    <a:pt x="132" y="96"/>
                  </a:lnTo>
                  <a:lnTo>
                    <a:pt x="132" y="96"/>
                  </a:lnTo>
                  <a:lnTo>
                    <a:pt x="128" y="96"/>
                  </a:lnTo>
                  <a:lnTo>
                    <a:pt x="128" y="96"/>
                  </a:lnTo>
                  <a:lnTo>
                    <a:pt x="126" y="98"/>
                  </a:lnTo>
                  <a:lnTo>
                    <a:pt x="124" y="98"/>
                  </a:lnTo>
                  <a:lnTo>
                    <a:pt x="120" y="96"/>
                  </a:lnTo>
                  <a:lnTo>
                    <a:pt x="110" y="96"/>
                  </a:lnTo>
                  <a:lnTo>
                    <a:pt x="110" y="96"/>
                  </a:lnTo>
                  <a:lnTo>
                    <a:pt x="106" y="94"/>
                  </a:lnTo>
                  <a:lnTo>
                    <a:pt x="104" y="94"/>
                  </a:lnTo>
                  <a:lnTo>
                    <a:pt x="102" y="94"/>
                  </a:lnTo>
                  <a:lnTo>
                    <a:pt x="100" y="96"/>
                  </a:lnTo>
                  <a:lnTo>
                    <a:pt x="100" y="96"/>
                  </a:lnTo>
                  <a:lnTo>
                    <a:pt x="94" y="98"/>
                  </a:lnTo>
                  <a:lnTo>
                    <a:pt x="84" y="98"/>
                  </a:lnTo>
                  <a:lnTo>
                    <a:pt x="58" y="98"/>
                  </a:lnTo>
                  <a:lnTo>
                    <a:pt x="58" y="98"/>
                  </a:lnTo>
                  <a:lnTo>
                    <a:pt x="54" y="100"/>
                  </a:lnTo>
                  <a:lnTo>
                    <a:pt x="52" y="104"/>
                  </a:lnTo>
                  <a:lnTo>
                    <a:pt x="52" y="108"/>
                  </a:lnTo>
                  <a:lnTo>
                    <a:pt x="52" y="110"/>
                  </a:lnTo>
                  <a:lnTo>
                    <a:pt x="52" y="110"/>
                  </a:lnTo>
                  <a:lnTo>
                    <a:pt x="54" y="114"/>
                  </a:lnTo>
                  <a:lnTo>
                    <a:pt x="54" y="116"/>
                  </a:lnTo>
                  <a:lnTo>
                    <a:pt x="54" y="118"/>
                  </a:lnTo>
                  <a:lnTo>
                    <a:pt x="56" y="122"/>
                  </a:lnTo>
                  <a:lnTo>
                    <a:pt x="56" y="122"/>
                  </a:lnTo>
                  <a:lnTo>
                    <a:pt x="60" y="130"/>
                  </a:lnTo>
                  <a:lnTo>
                    <a:pt x="60" y="132"/>
                  </a:lnTo>
                  <a:lnTo>
                    <a:pt x="56" y="134"/>
                  </a:lnTo>
                  <a:lnTo>
                    <a:pt x="56" y="134"/>
                  </a:lnTo>
                  <a:lnTo>
                    <a:pt x="52" y="132"/>
                  </a:lnTo>
                  <a:lnTo>
                    <a:pt x="48" y="128"/>
                  </a:lnTo>
                  <a:lnTo>
                    <a:pt x="46" y="128"/>
                  </a:lnTo>
                  <a:lnTo>
                    <a:pt x="44" y="128"/>
                  </a:lnTo>
                  <a:lnTo>
                    <a:pt x="44" y="128"/>
                  </a:lnTo>
                  <a:lnTo>
                    <a:pt x="42" y="130"/>
                  </a:lnTo>
                  <a:lnTo>
                    <a:pt x="38" y="128"/>
                  </a:lnTo>
                  <a:lnTo>
                    <a:pt x="34" y="128"/>
                  </a:lnTo>
                  <a:lnTo>
                    <a:pt x="30" y="128"/>
                  </a:lnTo>
                  <a:lnTo>
                    <a:pt x="30" y="128"/>
                  </a:lnTo>
                  <a:lnTo>
                    <a:pt x="18" y="130"/>
                  </a:lnTo>
                  <a:lnTo>
                    <a:pt x="12" y="130"/>
                  </a:lnTo>
                  <a:lnTo>
                    <a:pt x="12" y="130"/>
                  </a:lnTo>
                  <a:lnTo>
                    <a:pt x="8" y="126"/>
                  </a:lnTo>
                  <a:lnTo>
                    <a:pt x="8" y="122"/>
                  </a:lnTo>
                  <a:lnTo>
                    <a:pt x="6" y="118"/>
                  </a:lnTo>
                  <a:lnTo>
                    <a:pt x="0" y="114"/>
                  </a:lnTo>
                  <a:lnTo>
                    <a:pt x="0" y="114"/>
                  </a:lnTo>
                  <a:lnTo>
                    <a:pt x="4" y="98"/>
                  </a:lnTo>
                  <a:lnTo>
                    <a:pt x="6" y="92"/>
                  </a:lnTo>
                  <a:lnTo>
                    <a:pt x="10" y="90"/>
                  </a:lnTo>
                  <a:lnTo>
                    <a:pt x="10" y="86"/>
                  </a:lnTo>
                  <a:lnTo>
                    <a:pt x="10" y="86"/>
                  </a:lnTo>
                  <a:lnTo>
                    <a:pt x="8" y="82"/>
                  </a:lnTo>
                  <a:lnTo>
                    <a:pt x="6" y="82"/>
                  </a:lnTo>
                  <a:lnTo>
                    <a:pt x="6" y="82"/>
                  </a:lnTo>
                  <a:lnTo>
                    <a:pt x="6" y="80"/>
                  </a:lnTo>
                  <a:lnTo>
                    <a:pt x="12" y="76"/>
                  </a:lnTo>
                  <a:lnTo>
                    <a:pt x="12" y="76"/>
                  </a:lnTo>
                  <a:lnTo>
                    <a:pt x="28" y="66"/>
                  </a:lnTo>
                  <a:lnTo>
                    <a:pt x="32" y="60"/>
                  </a:lnTo>
                  <a:lnTo>
                    <a:pt x="32" y="58"/>
                  </a:lnTo>
                  <a:lnTo>
                    <a:pt x="32" y="56"/>
                  </a:lnTo>
                  <a:lnTo>
                    <a:pt x="32" y="56"/>
                  </a:lnTo>
                  <a:lnTo>
                    <a:pt x="30" y="54"/>
                  </a:lnTo>
                  <a:lnTo>
                    <a:pt x="30" y="52"/>
                  </a:lnTo>
                  <a:lnTo>
                    <a:pt x="34" y="52"/>
                  </a:lnTo>
                  <a:lnTo>
                    <a:pt x="38" y="48"/>
                  </a:lnTo>
                  <a:lnTo>
                    <a:pt x="38" y="46"/>
                  </a:lnTo>
                  <a:lnTo>
                    <a:pt x="38" y="44"/>
                  </a:lnTo>
                  <a:lnTo>
                    <a:pt x="38" y="44"/>
                  </a:lnTo>
                  <a:lnTo>
                    <a:pt x="38" y="40"/>
                  </a:lnTo>
                  <a:lnTo>
                    <a:pt x="40" y="34"/>
                  </a:lnTo>
                  <a:lnTo>
                    <a:pt x="46" y="30"/>
                  </a:lnTo>
                  <a:lnTo>
                    <a:pt x="50" y="30"/>
                  </a:lnTo>
                  <a:lnTo>
                    <a:pt x="52" y="30"/>
                  </a:lnTo>
                  <a:lnTo>
                    <a:pt x="52" y="30"/>
                  </a:lnTo>
                  <a:lnTo>
                    <a:pt x="60" y="30"/>
                  </a:lnTo>
                  <a:lnTo>
                    <a:pt x="68" y="28"/>
                  </a:lnTo>
                  <a:lnTo>
                    <a:pt x="70" y="24"/>
                  </a:lnTo>
                  <a:lnTo>
                    <a:pt x="72" y="24"/>
                  </a:lnTo>
                  <a:lnTo>
                    <a:pt x="70" y="22"/>
                  </a:lnTo>
                  <a:lnTo>
                    <a:pt x="70" y="22"/>
                  </a:lnTo>
                  <a:lnTo>
                    <a:pt x="66" y="20"/>
                  </a:lnTo>
                  <a:lnTo>
                    <a:pt x="70" y="20"/>
                  </a:lnTo>
                  <a:lnTo>
                    <a:pt x="74" y="18"/>
                  </a:lnTo>
                  <a:lnTo>
                    <a:pt x="80" y="14"/>
                  </a:lnTo>
                  <a:lnTo>
                    <a:pt x="80" y="14"/>
                  </a:lnTo>
                  <a:lnTo>
                    <a:pt x="86" y="6"/>
                  </a:lnTo>
                  <a:lnTo>
                    <a:pt x="90" y="6"/>
                  </a:lnTo>
                  <a:lnTo>
                    <a:pt x="94" y="6"/>
                  </a:lnTo>
                  <a:lnTo>
                    <a:pt x="98" y="2"/>
                  </a:lnTo>
                  <a:lnTo>
                    <a:pt x="98" y="2"/>
                  </a:lnTo>
                  <a:lnTo>
                    <a:pt x="100" y="0"/>
                  </a:lnTo>
                  <a:lnTo>
                    <a:pt x="102" y="0"/>
                  </a:lnTo>
                  <a:lnTo>
                    <a:pt x="116" y="4"/>
                  </a:lnTo>
                  <a:lnTo>
                    <a:pt x="116" y="4"/>
                  </a:lnTo>
                  <a:close/>
                </a:path>
              </a:pathLst>
            </a:custGeom>
            <a:solidFill>
              <a:srgbClr val="85A3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60"/>
            <p:cNvSpPr>
              <a:spLocks/>
            </p:cNvSpPr>
            <p:nvPr/>
          </p:nvSpPr>
          <p:spPr bwMode="auto">
            <a:xfrm>
              <a:off x="4587875" y="3341688"/>
              <a:ext cx="546100" cy="584200"/>
            </a:xfrm>
            <a:custGeom>
              <a:avLst/>
              <a:gdLst/>
              <a:ahLst/>
              <a:cxnLst>
                <a:cxn ang="0">
                  <a:pos x="150" y="342"/>
                </a:cxn>
                <a:cxn ang="0">
                  <a:pos x="152" y="332"/>
                </a:cxn>
                <a:cxn ang="0">
                  <a:pos x="156" y="326"/>
                </a:cxn>
                <a:cxn ang="0">
                  <a:pos x="176" y="308"/>
                </a:cxn>
                <a:cxn ang="0">
                  <a:pos x="174" y="302"/>
                </a:cxn>
                <a:cxn ang="0">
                  <a:pos x="182" y="294"/>
                </a:cxn>
                <a:cxn ang="0">
                  <a:pos x="190" y="280"/>
                </a:cxn>
                <a:cxn ang="0">
                  <a:pos x="204" y="280"/>
                </a:cxn>
                <a:cxn ang="0">
                  <a:pos x="214" y="272"/>
                </a:cxn>
                <a:cxn ang="0">
                  <a:pos x="218" y="268"/>
                </a:cxn>
                <a:cxn ang="0">
                  <a:pos x="234" y="256"/>
                </a:cxn>
                <a:cxn ang="0">
                  <a:pos x="244" y="250"/>
                </a:cxn>
                <a:cxn ang="0">
                  <a:pos x="264" y="254"/>
                </a:cxn>
                <a:cxn ang="0">
                  <a:pos x="270" y="250"/>
                </a:cxn>
                <a:cxn ang="0">
                  <a:pos x="284" y="244"/>
                </a:cxn>
                <a:cxn ang="0">
                  <a:pos x="308" y="238"/>
                </a:cxn>
                <a:cxn ang="0">
                  <a:pos x="322" y="232"/>
                </a:cxn>
                <a:cxn ang="0">
                  <a:pos x="338" y="222"/>
                </a:cxn>
                <a:cxn ang="0">
                  <a:pos x="342" y="204"/>
                </a:cxn>
                <a:cxn ang="0">
                  <a:pos x="344" y="198"/>
                </a:cxn>
                <a:cxn ang="0">
                  <a:pos x="344" y="144"/>
                </a:cxn>
                <a:cxn ang="0">
                  <a:pos x="320" y="150"/>
                </a:cxn>
                <a:cxn ang="0">
                  <a:pos x="326" y="130"/>
                </a:cxn>
                <a:cxn ang="0">
                  <a:pos x="320" y="124"/>
                </a:cxn>
                <a:cxn ang="0">
                  <a:pos x="314" y="120"/>
                </a:cxn>
                <a:cxn ang="0">
                  <a:pos x="310" y="116"/>
                </a:cxn>
                <a:cxn ang="0">
                  <a:pos x="308" y="112"/>
                </a:cxn>
                <a:cxn ang="0">
                  <a:pos x="298" y="108"/>
                </a:cxn>
                <a:cxn ang="0">
                  <a:pos x="134" y="196"/>
                </a:cxn>
                <a:cxn ang="0">
                  <a:pos x="146" y="212"/>
                </a:cxn>
                <a:cxn ang="0">
                  <a:pos x="68" y="238"/>
                </a:cxn>
                <a:cxn ang="0">
                  <a:pos x="64" y="232"/>
                </a:cxn>
                <a:cxn ang="0">
                  <a:pos x="58" y="238"/>
                </a:cxn>
                <a:cxn ang="0">
                  <a:pos x="38" y="238"/>
                </a:cxn>
                <a:cxn ang="0">
                  <a:pos x="26" y="234"/>
                </a:cxn>
                <a:cxn ang="0">
                  <a:pos x="18" y="230"/>
                </a:cxn>
                <a:cxn ang="0">
                  <a:pos x="14" y="234"/>
                </a:cxn>
                <a:cxn ang="0">
                  <a:pos x="0" y="250"/>
                </a:cxn>
                <a:cxn ang="0">
                  <a:pos x="4" y="260"/>
                </a:cxn>
                <a:cxn ang="0">
                  <a:pos x="4" y="280"/>
                </a:cxn>
                <a:cxn ang="0">
                  <a:pos x="10" y="282"/>
                </a:cxn>
                <a:cxn ang="0">
                  <a:pos x="14" y="314"/>
                </a:cxn>
                <a:cxn ang="0">
                  <a:pos x="20" y="318"/>
                </a:cxn>
                <a:cxn ang="0">
                  <a:pos x="26" y="320"/>
                </a:cxn>
                <a:cxn ang="0">
                  <a:pos x="34" y="318"/>
                </a:cxn>
                <a:cxn ang="0">
                  <a:pos x="42" y="320"/>
                </a:cxn>
                <a:cxn ang="0">
                  <a:pos x="54" y="318"/>
                </a:cxn>
                <a:cxn ang="0">
                  <a:pos x="58" y="312"/>
                </a:cxn>
                <a:cxn ang="0">
                  <a:pos x="66" y="318"/>
                </a:cxn>
                <a:cxn ang="0">
                  <a:pos x="72" y="328"/>
                </a:cxn>
                <a:cxn ang="0">
                  <a:pos x="74" y="334"/>
                </a:cxn>
                <a:cxn ang="0">
                  <a:pos x="72" y="348"/>
                </a:cxn>
                <a:cxn ang="0">
                  <a:pos x="82" y="358"/>
                </a:cxn>
                <a:cxn ang="0">
                  <a:pos x="90" y="366"/>
                </a:cxn>
                <a:cxn ang="0">
                  <a:pos x="98" y="362"/>
                </a:cxn>
                <a:cxn ang="0">
                  <a:pos x="108" y="366"/>
                </a:cxn>
                <a:cxn ang="0">
                  <a:pos x="118" y="358"/>
                </a:cxn>
                <a:cxn ang="0">
                  <a:pos x="128" y="364"/>
                </a:cxn>
                <a:cxn ang="0">
                  <a:pos x="138" y="362"/>
                </a:cxn>
              </a:cxnLst>
              <a:rect l="0" t="0" r="r" b="b"/>
              <a:pathLst>
                <a:path w="344" h="368">
                  <a:moveTo>
                    <a:pt x="144" y="364"/>
                  </a:moveTo>
                  <a:lnTo>
                    <a:pt x="144" y="364"/>
                  </a:lnTo>
                  <a:lnTo>
                    <a:pt x="148" y="348"/>
                  </a:lnTo>
                  <a:lnTo>
                    <a:pt x="150" y="342"/>
                  </a:lnTo>
                  <a:lnTo>
                    <a:pt x="154" y="340"/>
                  </a:lnTo>
                  <a:lnTo>
                    <a:pt x="154" y="336"/>
                  </a:lnTo>
                  <a:lnTo>
                    <a:pt x="154" y="336"/>
                  </a:lnTo>
                  <a:lnTo>
                    <a:pt x="152" y="332"/>
                  </a:lnTo>
                  <a:lnTo>
                    <a:pt x="150" y="332"/>
                  </a:lnTo>
                  <a:lnTo>
                    <a:pt x="150" y="332"/>
                  </a:lnTo>
                  <a:lnTo>
                    <a:pt x="150" y="330"/>
                  </a:lnTo>
                  <a:lnTo>
                    <a:pt x="156" y="326"/>
                  </a:lnTo>
                  <a:lnTo>
                    <a:pt x="156" y="326"/>
                  </a:lnTo>
                  <a:lnTo>
                    <a:pt x="172" y="316"/>
                  </a:lnTo>
                  <a:lnTo>
                    <a:pt x="176" y="310"/>
                  </a:lnTo>
                  <a:lnTo>
                    <a:pt x="176" y="308"/>
                  </a:lnTo>
                  <a:lnTo>
                    <a:pt x="176" y="306"/>
                  </a:lnTo>
                  <a:lnTo>
                    <a:pt x="176" y="306"/>
                  </a:lnTo>
                  <a:lnTo>
                    <a:pt x="174" y="304"/>
                  </a:lnTo>
                  <a:lnTo>
                    <a:pt x="174" y="302"/>
                  </a:lnTo>
                  <a:lnTo>
                    <a:pt x="178" y="302"/>
                  </a:lnTo>
                  <a:lnTo>
                    <a:pt x="182" y="298"/>
                  </a:lnTo>
                  <a:lnTo>
                    <a:pt x="182" y="296"/>
                  </a:lnTo>
                  <a:lnTo>
                    <a:pt x="182" y="294"/>
                  </a:lnTo>
                  <a:lnTo>
                    <a:pt x="182" y="294"/>
                  </a:lnTo>
                  <a:lnTo>
                    <a:pt x="182" y="290"/>
                  </a:lnTo>
                  <a:lnTo>
                    <a:pt x="184" y="284"/>
                  </a:lnTo>
                  <a:lnTo>
                    <a:pt x="190" y="280"/>
                  </a:lnTo>
                  <a:lnTo>
                    <a:pt x="194" y="280"/>
                  </a:lnTo>
                  <a:lnTo>
                    <a:pt x="196" y="280"/>
                  </a:lnTo>
                  <a:lnTo>
                    <a:pt x="196" y="280"/>
                  </a:lnTo>
                  <a:lnTo>
                    <a:pt x="204" y="280"/>
                  </a:lnTo>
                  <a:lnTo>
                    <a:pt x="212" y="278"/>
                  </a:lnTo>
                  <a:lnTo>
                    <a:pt x="214" y="274"/>
                  </a:lnTo>
                  <a:lnTo>
                    <a:pt x="216" y="274"/>
                  </a:lnTo>
                  <a:lnTo>
                    <a:pt x="214" y="272"/>
                  </a:lnTo>
                  <a:lnTo>
                    <a:pt x="214" y="272"/>
                  </a:lnTo>
                  <a:lnTo>
                    <a:pt x="210" y="270"/>
                  </a:lnTo>
                  <a:lnTo>
                    <a:pt x="214" y="270"/>
                  </a:lnTo>
                  <a:lnTo>
                    <a:pt x="218" y="268"/>
                  </a:lnTo>
                  <a:lnTo>
                    <a:pt x="224" y="264"/>
                  </a:lnTo>
                  <a:lnTo>
                    <a:pt x="224" y="264"/>
                  </a:lnTo>
                  <a:lnTo>
                    <a:pt x="230" y="256"/>
                  </a:lnTo>
                  <a:lnTo>
                    <a:pt x="234" y="256"/>
                  </a:lnTo>
                  <a:lnTo>
                    <a:pt x="238" y="256"/>
                  </a:lnTo>
                  <a:lnTo>
                    <a:pt x="242" y="252"/>
                  </a:lnTo>
                  <a:lnTo>
                    <a:pt x="242" y="252"/>
                  </a:lnTo>
                  <a:lnTo>
                    <a:pt x="244" y="250"/>
                  </a:lnTo>
                  <a:lnTo>
                    <a:pt x="246" y="250"/>
                  </a:lnTo>
                  <a:lnTo>
                    <a:pt x="260" y="254"/>
                  </a:lnTo>
                  <a:lnTo>
                    <a:pt x="260" y="254"/>
                  </a:lnTo>
                  <a:lnTo>
                    <a:pt x="264" y="254"/>
                  </a:lnTo>
                  <a:lnTo>
                    <a:pt x="266" y="254"/>
                  </a:lnTo>
                  <a:lnTo>
                    <a:pt x="268" y="252"/>
                  </a:lnTo>
                  <a:lnTo>
                    <a:pt x="268" y="252"/>
                  </a:lnTo>
                  <a:lnTo>
                    <a:pt x="270" y="250"/>
                  </a:lnTo>
                  <a:lnTo>
                    <a:pt x="274" y="250"/>
                  </a:lnTo>
                  <a:lnTo>
                    <a:pt x="278" y="248"/>
                  </a:lnTo>
                  <a:lnTo>
                    <a:pt x="284" y="244"/>
                  </a:lnTo>
                  <a:lnTo>
                    <a:pt x="284" y="244"/>
                  </a:lnTo>
                  <a:lnTo>
                    <a:pt x="288" y="240"/>
                  </a:lnTo>
                  <a:lnTo>
                    <a:pt x="290" y="238"/>
                  </a:lnTo>
                  <a:lnTo>
                    <a:pt x="298" y="238"/>
                  </a:lnTo>
                  <a:lnTo>
                    <a:pt x="308" y="238"/>
                  </a:lnTo>
                  <a:lnTo>
                    <a:pt x="312" y="238"/>
                  </a:lnTo>
                  <a:lnTo>
                    <a:pt x="316" y="234"/>
                  </a:lnTo>
                  <a:lnTo>
                    <a:pt x="316" y="234"/>
                  </a:lnTo>
                  <a:lnTo>
                    <a:pt x="322" y="232"/>
                  </a:lnTo>
                  <a:lnTo>
                    <a:pt x="330" y="228"/>
                  </a:lnTo>
                  <a:lnTo>
                    <a:pt x="336" y="226"/>
                  </a:lnTo>
                  <a:lnTo>
                    <a:pt x="336" y="224"/>
                  </a:lnTo>
                  <a:lnTo>
                    <a:pt x="338" y="222"/>
                  </a:lnTo>
                  <a:lnTo>
                    <a:pt x="338" y="222"/>
                  </a:lnTo>
                  <a:lnTo>
                    <a:pt x="340" y="216"/>
                  </a:lnTo>
                  <a:lnTo>
                    <a:pt x="340" y="212"/>
                  </a:lnTo>
                  <a:lnTo>
                    <a:pt x="342" y="204"/>
                  </a:lnTo>
                  <a:lnTo>
                    <a:pt x="342" y="204"/>
                  </a:lnTo>
                  <a:lnTo>
                    <a:pt x="342" y="200"/>
                  </a:lnTo>
                  <a:lnTo>
                    <a:pt x="342" y="198"/>
                  </a:lnTo>
                  <a:lnTo>
                    <a:pt x="344" y="198"/>
                  </a:lnTo>
                  <a:lnTo>
                    <a:pt x="344" y="194"/>
                  </a:lnTo>
                  <a:lnTo>
                    <a:pt x="344" y="194"/>
                  </a:lnTo>
                  <a:lnTo>
                    <a:pt x="344" y="144"/>
                  </a:lnTo>
                  <a:lnTo>
                    <a:pt x="344" y="144"/>
                  </a:lnTo>
                  <a:lnTo>
                    <a:pt x="326" y="150"/>
                  </a:lnTo>
                  <a:lnTo>
                    <a:pt x="322" y="152"/>
                  </a:lnTo>
                  <a:lnTo>
                    <a:pt x="320" y="150"/>
                  </a:lnTo>
                  <a:lnTo>
                    <a:pt x="320" y="150"/>
                  </a:lnTo>
                  <a:lnTo>
                    <a:pt x="322" y="144"/>
                  </a:lnTo>
                  <a:lnTo>
                    <a:pt x="324" y="140"/>
                  </a:lnTo>
                  <a:lnTo>
                    <a:pt x="328" y="134"/>
                  </a:lnTo>
                  <a:lnTo>
                    <a:pt x="326" y="130"/>
                  </a:lnTo>
                  <a:lnTo>
                    <a:pt x="326" y="130"/>
                  </a:lnTo>
                  <a:lnTo>
                    <a:pt x="324" y="128"/>
                  </a:lnTo>
                  <a:lnTo>
                    <a:pt x="322" y="128"/>
                  </a:lnTo>
                  <a:lnTo>
                    <a:pt x="320" y="124"/>
                  </a:lnTo>
                  <a:lnTo>
                    <a:pt x="320" y="124"/>
                  </a:lnTo>
                  <a:lnTo>
                    <a:pt x="318" y="122"/>
                  </a:lnTo>
                  <a:lnTo>
                    <a:pt x="316" y="122"/>
                  </a:lnTo>
                  <a:lnTo>
                    <a:pt x="314" y="120"/>
                  </a:lnTo>
                  <a:lnTo>
                    <a:pt x="310" y="120"/>
                  </a:lnTo>
                  <a:lnTo>
                    <a:pt x="310" y="120"/>
                  </a:lnTo>
                  <a:lnTo>
                    <a:pt x="308" y="118"/>
                  </a:lnTo>
                  <a:lnTo>
                    <a:pt x="310" y="116"/>
                  </a:lnTo>
                  <a:lnTo>
                    <a:pt x="310" y="116"/>
                  </a:lnTo>
                  <a:lnTo>
                    <a:pt x="310" y="114"/>
                  </a:lnTo>
                  <a:lnTo>
                    <a:pt x="310" y="114"/>
                  </a:lnTo>
                  <a:lnTo>
                    <a:pt x="308" y="112"/>
                  </a:lnTo>
                  <a:lnTo>
                    <a:pt x="306" y="112"/>
                  </a:lnTo>
                  <a:lnTo>
                    <a:pt x="302" y="112"/>
                  </a:lnTo>
                  <a:lnTo>
                    <a:pt x="298" y="108"/>
                  </a:lnTo>
                  <a:lnTo>
                    <a:pt x="298" y="108"/>
                  </a:lnTo>
                  <a:lnTo>
                    <a:pt x="156" y="0"/>
                  </a:lnTo>
                  <a:lnTo>
                    <a:pt x="130" y="0"/>
                  </a:lnTo>
                  <a:lnTo>
                    <a:pt x="130" y="0"/>
                  </a:lnTo>
                  <a:lnTo>
                    <a:pt x="134" y="196"/>
                  </a:lnTo>
                  <a:lnTo>
                    <a:pt x="134" y="196"/>
                  </a:lnTo>
                  <a:lnTo>
                    <a:pt x="134" y="202"/>
                  </a:lnTo>
                  <a:lnTo>
                    <a:pt x="138" y="206"/>
                  </a:lnTo>
                  <a:lnTo>
                    <a:pt x="146" y="212"/>
                  </a:lnTo>
                  <a:lnTo>
                    <a:pt x="136" y="238"/>
                  </a:lnTo>
                  <a:lnTo>
                    <a:pt x="136" y="238"/>
                  </a:lnTo>
                  <a:lnTo>
                    <a:pt x="68" y="238"/>
                  </a:lnTo>
                  <a:lnTo>
                    <a:pt x="68" y="238"/>
                  </a:lnTo>
                  <a:lnTo>
                    <a:pt x="66" y="236"/>
                  </a:lnTo>
                  <a:lnTo>
                    <a:pt x="66" y="236"/>
                  </a:lnTo>
                  <a:lnTo>
                    <a:pt x="66" y="234"/>
                  </a:lnTo>
                  <a:lnTo>
                    <a:pt x="64" y="232"/>
                  </a:lnTo>
                  <a:lnTo>
                    <a:pt x="64" y="232"/>
                  </a:lnTo>
                  <a:lnTo>
                    <a:pt x="60" y="234"/>
                  </a:lnTo>
                  <a:lnTo>
                    <a:pt x="58" y="236"/>
                  </a:lnTo>
                  <a:lnTo>
                    <a:pt x="58" y="238"/>
                  </a:lnTo>
                  <a:lnTo>
                    <a:pt x="54" y="238"/>
                  </a:lnTo>
                  <a:lnTo>
                    <a:pt x="54" y="238"/>
                  </a:lnTo>
                  <a:lnTo>
                    <a:pt x="44" y="238"/>
                  </a:lnTo>
                  <a:lnTo>
                    <a:pt x="38" y="238"/>
                  </a:lnTo>
                  <a:lnTo>
                    <a:pt x="34" y="240"/>
                  </a:lnTo>
                  <a:lnTo>
                    <a:pt x="34" y="240"/>
                  </a:lnTo>
                  <a:lnTo>
                    <a:pt x="28" y="238"/>
                  </a:lnTo>
                  <a:lnTo>
                    <a:pt x="26" y="234"/>
                  </a:lnTo>
                  <a:lnTo>
                    <a:pt x="24" y="230"/>
                  </a:lnTo>
                  <a:lnTo>
                    <a:pt x="20" y="230"/>
                  </a:lnTo>
                  <a:lnTo>
                    <a:pt x="20" y="230"/>
                  </a:lnTo>
                  <a:lnTo>
                    <a:pt x="18" y="230"/>
                  </a:lnTo>
                  <a:lnTo>
                    <a:pt x="16" y="232"/>
                  </a:lnTo>
                  <a:lnTo>
                    <a:pt x="16" y="232"/>
                  </a:lnTo>
                  <a:lnTo>
                    <a:pt x="14" y="234"/>
                  </a:lnTo>
                  <a:lnTo>
                    <a:pt x="14" y="234"/>
                  </a:lnTo>
                  <a:lnTo>
                    <a:pt x="10" y="236"/>
                  </a:lnTo>
                  <a:lnTo>
                    <a:pt x="8" y="242"/>
                  </a:lnTo>
                  <a:lnTo>
                    <a:pt x="4" y="246"/>
                  </a:lnTo>
                  <a:lnTo>
                    <a:pt x="0" y="250"/>
                  </a:lnTo>
                  <a:lnTo>
                    <a:pt x="0" y="250"/>
                  </a:lnTo>
                  <a:lnTo>
                    <a:pt x="0" y="256"/>
                  </a:lnTo>
                  <a:lnTo>
                    <a:pt x="2" y="258"/>
                  </a:lnTo>
                  <a:lnTo>
                    <a:pt x="4" y="260"/>
                  </a:lnTo>
                  <a:lnTo>
                    <a:pt x="2" y="268"/>
                  </a:lnTo>
                  <a:lnTo>
                    <a:pt x="2" y="268"/>
                  </a:lnTo>
                  <a:lnTo>
                    <a:pt x="2" y="274"/>
                  </a:lnTo>
                  <a:lnTo>
                    <a:pt x="4" y="280"/>
                  </a:lnTo>
                  <a:lnTo>
                    <a:pt x="6" y="284"/>
                  </a:lnTo>
                  <a:lnTo>
                    <a:pt x="8" y="284"/>
                  </a:lnTo>
                  <a:lnTo>
                    <a:pt x="10" y="282"/>
                  </a:lnTo>
                  <a:lnTo>
                    <a:pt x="10" y="282"/>
                  </a:lnTo>
                  <a:lnTo>
                    <a:pt x="14" y="290"/>
                  </a:lnTo>
                  <a:lnTo>
                    <a:pt x="16" y="298"/>
                  </a:lnTo>
                  <a:lnTo>
                    <a:pt x="16" y="308"/>
                  </a:lnTo>
                  <a:lnTo>
                    <a:pt x="14" y="314"/>
                  </a:lnTo>
                  <a:lnTo>
                    <a:pt x="14" y="314"/>
                  </a:lnTo>
                  <a:lnTo>
                    <a:pt x="14" y="316"/>
                  </a:lnTo>
                  <a:lnTo>
                    <a:pt x="16" y="318"/>
                  </a:lnTo>
                  <a:lnTo>
                    <a:pt x="20" y="318"/>
                  </a:lnTo>
                  <a:lnTo>
                    <a:pt x="22" y="316"/>
                  </a:lnTo>
                  <a:lnTo>
                    <a:pt x="22" y="316"/>
                  </a:lnTo>
                  <a:lnTo>
                    <a:pt x="24" y="320"/>
                  </a:lnTo>
                  <a:lnTo>
                    <a:pt x="26" y="320"/>
                  </a:lnTo>
                  <a:lnTo>
                    <a:pt x="28" y="318"/>
                  </a:lnTo>
                  <a:lnTo>
                    <a:pt x="30" y="318"/>
                  </a:lnTo>
                  <a:lnTo>
                    <a:pt x="30" y="318"/>
                  </a:lnTo>
                  <a:lnTo>
                    <a:pt x="34" y="318"/>
                  </a:lnTo>
                  <a:lnTo>
                    <a:pt x="36" y="320"/>
                  </a:lnTo>
                  <a:lnTo>
                    <a:pt x="38" y="322"/>
                  </a:lnTo>
                  <a:lnTo>
                    <a:pt x="42" y="320"/>
                  </a:lnTo>
                  <a:lnTo>
                    <a:pt x="42" y="320"/>
                  </a:lnTo>
                  <a:lnTo>
                    <a:pt x="44" y="318"/>
                  </a:lnTo>
                  <a:lnTo>
                    <a:pt x="46" y="320"/>
                  </a:lnTo>
                  <a:lnTo>
                    <a:pt x="48" y="320"/>
                  </a:lnTo>
                  <a:lnTo>
                    <a:pt x="54" y="318"/>
                  </a:lnTo>
                  <a:lnTo>
                    <a:pt x="54" y="318"/>
                  </a:lnTo>
                  <a:lnTo>
                    <a:pt x="54" y="316"/>
                  </a:lnTo>
                  <a:lnTo>
                    <a:pt x="56" y="314"/>
                  </a:lnTo>
                  <a:lnTo>
                    <a:pt x="58" y="312"/>
                  </a:lnTo>
                  <a:lnTo>
                    <a:pt x="62" y="314"/>
                  </a:lnTo>
                  <a:lnTo>
                    <a:pt x="62" y="314"/>
                  </a:lnTo>
                  <a:lnTo>
                    <a:pt x="66" y="316"/>
                  </a:lnTo>
                  <a:lnTo>
                    <a:pt x="66" y="318"/>
                  </a:lnTo>
                  <a:lnTo>
                    <a:pt x="66" y="320"/>
                  </a:lnTo>
                  <a:lnTo>
                    <a:pt x="70" y="324"/>
                  </a:lnTo>
                  <a:lnTo>
                    <a:pt x="70" y="324"/>
                  </a:lnTo>
                  <a:lnTo>
                    <a:pt x="72" y="328"/>
                  </a:lnTo>
                  <a:lnTo>
                    <a:pt x="72" y="330"/>
                  </a:lnTo>
                  <a:lnTo>
                    <a:pt x="72" y="332"/>
                  </a:lnTo>
                  <a:lnTo>
                    <a:pt x="74" y="334"/>
                  </a:lnTo>
                  <a:lnTo>
                    <a:pt x="74" y="334"/>
                  </a:lnTo>
                  <a:lnTo>
                    <a:pt x="78" y="336"/>
                  </a:lnTo>
                  <a:lnTo>
                    <a:pt x="78" y="338"/>
                  </a:lnTo>
                  <a:lnTo>
                    <a:pt x="72" y="348"/>
                  </a:lnTo>
                  <a:lnTo>
                    <a:pt x="72" y="348"/>
                  </a:lnTo>
                  <a:lnTo>
                    <a:pt x="76" y="346"/>
                  </a:lnTo>
                  <a:lnTo>
                    <a:pt x="80" y="348"/>
                  </a:lnTo>
                  <a:lnTo>
                    <a:pt x="80" y="352"/>
                  </a:lnTo>
                  <a:lnTo>
                    <a:pt x="82" y="358"/>
                  </a:lnTo>
                  <a:lnTo>
                    <a:pt x="82" y="358"/>
                  </a:lnTo>
                  <a:lnTo>
                    <a:pt x="84" y="362"/>
                  </a:lnTo>
                  <a:lnTo>
                    <a:pt x="88" y="364"/>
                  </a:lnTo>
                  <a:lnTo>
                    <a:pt x="90" y="366"/>
                  </a:lnTo>
                  <a:lnTo>
                    <a:pt x="92" y="368"/>
                  </a:lnTo>
                  <a:lnTo>
                    <a:pt x="92" y="368"/>
                  </a:lnTo>
                  <a:lnTo>
                    <a:pt x="96" y="364"/>
                  </a:lnTo>
                  <a:lnTo>
                    <a:pt x="98" y="362"/>
                  </a:lnTo>
                  <a:lnTo>
                    <a:pt x="102" y="364"/>
                  </a:lnTo>
                  <a:lnTo>
                    <a:pt x="102" y="364"/>
                  </a:lnTo>
                  <a:lnTo>
                    <a:pt x="106" y="368"/>
                  </a:lnTo>
                  <a:lnTo>
                    <a:pt x="108" y="366"/>
                  </a:lnTo>
                  <a:lnTo>
                    <a:pt x="112" y="364"/>
                  </a:lnTo>
                  <a:lnTo>
                    <a:pt x="112" y="364"/>
                  </a:lnTo>
                  <a:lnTo>
                    <a:pt x="114" y="360"/>
                  </a:lnTo>
                  <a:lnTo>
                    <a:pt x="118" y="358"/>
                  </a:lnTo>
                  <a:lnTo>
                    <a:pt x="120" y="360"/>
                  </a:lnTo>
                  <a:lnTo>
                    <a:pt x="122" y="360"/>
                  </a:lnTo>
                  <a:lnTo>
                    <a:pt x="126" y="364"/>
                  </a:lnTo>
                  <a:lnTo>
                    <a:pt x="128" y="364"/>
                  </a:lnTo>
                  <a:lnTo>
                    <a:pt x="130" y="362"/>
                  </a:lnTo>
                  <a:lnTo>
                    <a:pt x="130" y="362"/>
                  </a:lnTo>
                  <a:lnTo>
                    <a:pt x="134" y="360"/>
                  </a:lnTo>
                  <a:lnTo>
                    <a:pt x="138" y="362"/>
                  </a:lnTo>
                  <a:lnTo>
                    <a:pt x="144" y="364"/>
                  </a:lnTo>
                  <a:lnTo>
                    <a:pt x="144" y="364"/>
                  </a:lnTo>
                  <a:close/>
                </a:path>
              </a:pathLst>
            </a:custGeom>
            <a:solidFill>
              <a:srgbClr val="F9B17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61"/>
            <p:cNvSpPr>
              <a:spLocks/>
            </p:cNvSpPr>
            <p:nvPr/>
          </p:nvSpPr>
          <p:spPr bwMode="auto">
            <a:xfrm>
              <a:off x="5092700" y="3773488"/>
              <a:ext cx="384175" cy="396875"/>
            </a:xfrm>
            <a:custGeom>
              <a:avLst/>
              <a:gdLst/>
              <a:ahLst/>
              <a:cxnLst>
                <a:cxn ang="0">
                  <a:pos x="228" y="20"/>
                </a:cxn>
                <a:cxn ang="0">
                  <a:pos x="230" y="30"/>
                </a:cxn>
                <a:cxn ang="0">
                  <a:pos x="240" y="42"/>
                </a:cxn>
                <a:cxn ang="0">
                  <a:pos x="236" y="60"/>
                </a:cxn>
                <a:cxn ang="0">
                  <a:pos x="216" y="96"/>
                </a:cxn>
                <a:cxn ang="0">
                  <a:pos x="214" y="112"/>
                </a:cxn>
                <a:cxn ang="0">
                  <a:pos x="210" y="118"/>
                </a:cxn>
                <a:cxn ang="0">
                  <a:pos x="208" y="130"/>
                </a:cxn>
                <a:cxn ang="0">
                  <a:pos x="202" y="142"/>
                </a:cxn>
                <a:cxn ang="0">
                  <a:pos x="194" y="156"/>
                </a:cxn>
                <a:cxn ang="0">
                  <a:pos x="184" y="176"/>
                </a:cxn>
                <a:cxn ang="0">
                  <a:pos x="176" y="186"/>
                </a:cxn>
                <a:cxn ang="0">
                  <a:pos x="168" y="190"/>
                </a:cxn>
                <a:cxn ang="0">
                  <a:pos x="160" y="186"/>
                </a:cxn>
                <a:cxn ang="0">
                  <a:pos x="144" y="184"/>
                </a:cxn>
                <a:cxn ang="0">
                  <a:pos x="126" y="210"/>
                </a:cxn>
                <a:cxn ang="0">
                  <a:pos x="118" y="228"/>
                </a:cxn>
                <a:cxn ang="0">
                  <a:pos x="110" y="240"/>
                </a:cxn>
                <a:cxn ang="0">
                  <a:pos x="102" y="244"/>
                </a:cxn>
                <a:cxn ang="0">
                  <a:pos x="94" y="242"/>
                </a:cxn>
                <a:cxn ang="0">
                  <a:pos x="88" y="248"/>
                </a:cxn>
                <a:cxn ang="0">
                  <a:pos x="82" y="250"/>
                </a:cxn>
                <a:cxn ang="0">
                  <a:pos x="76" y="250"/>
                </a:cxn>
                <a:cxn ang="0">
                  <a:pos x="56" y="238"/>
                </a:cxn>
                <a:cxn ang="0">
                  <a:pos x="52" y="232"/>
                </a:cxn>
                <a:cxn ang="0">
                  <a:pos x="56" y="226"/>
                </a:cxn>
                <a:cxn ang="0">
                  <a:pos x="52" y="228"/>
                </a:cxn>
                <a:cxn ang="0">
                  <a:pos x="50" y="222"/>
                </a:cxn>
                <a:cxn ang="0">
                  <a:pos x="54" y="218"/>
                </a:cxn>
                <a:cxn ang="0">
                  <a:pos x="50" y="214"/>
                </a:cxn>
                <a:cxn ang="0">
                  <a:pos x="28" y="204"/>
                </a:cxn>
                <a:cxn ang="0">
                  <a:pos x="12" y="200"/>
                </a:cxn>
                <a:cxn ang="0">
                  <a:pos x="2" y="188"/>
                </a:cxn>
                <a:cxn ang="0">
                  <a:pos x="2" y="162"/>
                </a:cxn>
                <a:cxn ang="0">
                  <a:pos x="4" y="126"/>
                </a:cxn>
                <a:cxn ang="0">
                  <a:pos x="6" y="116"/>
                </a:cxn>
                <a:cxn ang="0">
                  <a:pos x="16" y="104"/>
                </a:cxn>
                <a:cxn ang="0">
                  <a:pos x="14" y="96"/>
                </a:cxn>
                <a:cxn ang="0">
                  <a:pos x="20" y="84"/>
                </a:cxn>
                <a:cxn ang="0">
                  <a:pos x="16" y="66"/>
                </a:cxn>
                <a:cxn ang="0">
                  <a:pos x="14" y="54"/>
                </a:cxn>
                <a:cxn ang="0">
                  <a:pos x="18" y="26"/>
                </a:cxn>
                <a:cxn ang="0">
                  <a:pos x="32" y="4"/>
                </a:cxn>
                <a:cxn ang="0">
                  <a:pos x="48" y="2"/>
                </a:cxn>
                <a:cxn ang="0">
                  <a:pos x="60" y="2"/>
                </a:cxn>
                <a:cxn ang="0">
                  <a:pos x="72" y="4"/>
                </a:cxn>
                <a:cxn ang="0">
                  <a:pos x="84" y="16"/>
                </a:cxn>
                <a:cxn ang="0">
                  <a:pos x="94" y="16"/>
                </a:cxn>
                <a:cxn ang="0">
                  <a:pos x="106" y="18"/>
                </a:cxn>
                <a:cxn ang="0">
                  <a:pos x="144" y="22"/>
                </a:cxn>
                <a:cxn ang="0">
                  <a:pos x="166" y="10"/>
                </a:cxn>
                <a:cxn ang="0">
                  <a:pos x="206" y="12"/>
                </a:cxn>
                <a:cxn ang="0">
                  <a:pos x="216" y="4"/>
                </a:cxn>
              </a:cxnLst>
              <a:rect l="0" t="0" r="r" b="b"/>
              <a:pathLst>
                <a:path w="242" h="250">
                  <a:moveTo>
                    <a:pt x="216" y="4"/>
                  </a:moveTo>
                  <a:lnTo>
                    <a:pt x="216" y="4"/>
                  </a:lnTo>
                  <a:lnTo>
                    <a:pt x="218" y="10"/>
                  </a:lnTo>
                  <a:lnTo>
                    <a:pt x="222" y="16"/>
                  </a:lnTo>
                  <a:lnTo>
                    <a:pt x="228" y="20"/>
                  </a:lnTo>
                  <a:lnTo>
                    <a:pt x="232" y="22"/>
                  </a:lnTo>
                  <a:lnTo>
                    <a:pt x="230" y="24"/>
                  </a:lnTo>
                  <a:lnTo>
                    <a:pt x="230" y="24"/>
                  </a:lnTo>
                  <a:lnTo>
                    <a:pt x="230" y="26"/>
                  </a:lnTo>
                  <a:lnTo>
                    <a:pt x="230" y="30"/>
                  </a:lnTo>
                  <a:lnTo>
                    <a:pt x="232" y="34"/>
                  </a:lnTo>
                  <a:lnTo>
                    <a:pt x="238" y="34"/>
                  </a:lnTo>
                  <a:lnTo>
                    <a:pt x="238" y="34"/>
                  </a:lnTo>
                  <a:lnTo>
                    <a:pt x="238" y="40"/>
                  </a:lnTo>
                  <a:lnTo>
                    <a:pt x="240" y="42"/>
                  </a:lnTo>
                  <a:lnTo>
                    <a:pt x="240" y="42"/>
                  </a:lnTo>
                  <a:lnTo>
                    <a:pt x="242" y="44"/>
                  </a:lnTo>
                  <a:lnTo>
                    <a:pt x="240" y="52"/>
                  </a:lnTo>
                  <a:lnTo>
                    <a:pt x="240" y="52"/>
                  </a:lnTo>
                  <a:lnTo>
                    <a:pt x="236" y="60"/>
                  </a:lnTo>
                  <a:lnTo>
                    <a:pt x="232" y="62"/>
                  </a:lnTo>
                  <a:lnTo>
                    <a:pt x="230" y="64"/>
                  </a:lnTo>
                  <a:lnTo>
                    <a:pt x="226" y="74"/>
                  </a:lnTo>
                  <a:lnTo>
                    <a:pt x="226" y="74"/>
                  </a:lnTo>
                  <a:lnTo>
                    <a:pt x="216" y="96"/>
                  </a:lnTo>
                  <a:lnTo>
                    <a:pt x="216" y="104"/>
                  </a:lnTo>
                  <a:lnTo>
                    <a:pt x="216" y="106"/>
                  </a:lnTo>
                  <a:lnTo>
                    <a:pt x="216" y="110"/>
                  </a:lnTo>
                  <a:lnTo>
                    <a:pt x="216" y="110"/>
                  </a:lnTo>
                  <a:lnTo>
                    <a:pt x="214" y="112"/>
                  </a:lnTo>
                  <a:lnTo>
                    <a:pt x="214" y="112"/>
                  </a:lnTo>
                  <a:lnTo>
                    <a:pt x="212" y="112"/>
                  </a:lnTo>
                  <a:lnTo>
                    <a:pt x="210" y="116"/>
                  </a:lnTo>
                  <a:lnTo>
                    <a:pt x="210" y="116"/>
                  </a:lnTo>
                  <a:lnTo>
                    <a:pt x="210" y="118"/>
                  </a:lnTo>
                  <a:lnTo>
                    <a:pt x="210" y="120"/>
                  </a:lnTo>
                  <a:lnTo>
                    <a:pt x="212" y="122"/>
                  </a:lnTo>
                  <a:lnTo>
                    <a:pt x="212" y="126"/>
                  </a:lnTo>
                  <a:lnTo>
                    <a:pt x="212" y="126"/>
                  </a:lnTo>
                  <a:lnTo>
                    <a:pt x="208" y="130"/>
                  </a:lnTo>
                  <a:lnTo>
                    <a:pt x="206" y="130"/>
                  </a:lnTo>
                  <a:lnTo>
                    <a:pt x="204" y="132"/>
                  </a:lnTo>
                  <a:lnTo>
                    <a:pt x="204" y="138"/>
                  </a:lnTo>
                  <a:lnTo>
                    <a:pt x="204" y="138"/>
                  </a:lnTo>
                  <a:lnTo>
                    <a:pt x="202" y="142"/>
                  </a:lnTo>
                  <a:lnTo>
                    <a:pt x="198" y="144"/>
                  </a:lnTo>
                  <a:lnTo>
                    <a:pt x="196" y="148"/>
                  </a:lnTo>
                  <a:lnTo>
                    <a:pt x="192" y="152"/>
                  </a:lnTo>
                  <a:lnTo>
                    <a:pt x="192" y="152"/>
                  </a:lnTo>
                  <a:lnTo>
                    <a:pt x="194" y="156"/>
                  </a:lnTo>
                  <a:lnTo>
                    <a:pt x="196" y="156"/>
                  </a:lnTo>
                  <a:lnTo>
                    <a:pt x="196" y="160"/>
                  </a:lnTo>
                  <a:lnTo>
                    <a:pt x="190" y="166"/>
                  </a:lnTo>
                  <a:lnTo>
                    <a:pt x="190" y="166"/>
                  </a:lnTo>
                  <a:lnTo>
                    <a:pt x="184" y="176"/>
                  </a:lnTo>
                  <a:lnTo>
                    <a:pt x="182" y="180"/>
                  </a:lnTo>
                  <a:lnTo>
                    <a:pt x="182" y="182"/>
                  </a:lnTo>
                  <a:lnTo>
                    <a:pt x="180" y="184"/>
                  </a:lnTo>
                  <a:lnTo>
                    <a:pt x="180" y="184"/>
                  </a:lnTo>
                  <a:lnTo>
                    <a:pt x="176" y="186"/>
                  </a:lnTo>
                  <a:lnTo>
                    <a:pt x="176" y="190"/>
                  </a:lnTo>
                  <a:lnTo>
                    <a:pt x="174" y="192"/>
                  </a:lnTo>
                  <a:lnTo>
                    <a:pt x="172" y="192"/>
                  </a:lnTo>
                  <a:lnTo>
                    <a:pt x="172" y="192"/>
                  </a:lnTo>
                  <a:lnTo>
                    <a:pt x="168" y="190"/>
                  </a:lnTo>
                  <a:lnTo>
                    <a:pt x="166" y="188"/>
                  </a:lnTo>
                  <a:lnTo>
                    <a:pt x="166" y="186"/>
                  </a:lnTo>
                  <a:lnTo>
                    <a:pt x="162" y="186"/>
                  </a:lnTo>
                  <a:lnTo>
                    <a:pt x="162" y="186"/>
                  </a:lnTo>
                  <a:lnTo>
                    <a:pt x="160" y="186"/>
                  </a:lnTo>
                  <a:lnTo>
                    <a:pt x="158" y="184"/>
                  </a:lnTo>
                  <a:lnTo>
                    <a:pt x="156" y="182"/>
                  </a:lnTo>
                  <a:lnTo>
                    <a:pt x="150" y="182"/>
                  </a:lnTo>
                  <a:lnTo>
                    <a:pt x="150" y="182"/>
                  </a:lnTo>
                  <a:lnTo>
                    <a:pt x="144" y="184"/>
                  </a:lnTo>
                  <a:lnTo>
                    <a:pt x="140" y="188"/>
                  </a:lnTo>
                  <a:lnTo>
                    <a:pt x="138" y="192"/>
                  </a:lnTo>
                  <a:lnTo>
                    <a:pt x="134" y="200"/>
                  </a:lnTo>
                  <a:lnTo>
                    <a:pt x="134" y="200"/>
                  </a:lnTo>
                  <a:lnTo>
                    <a:pt x="126" y="210"/>
                  </a:lnTo>
                  <a:lnTo>
                    <a:pt x="124" y="216"/>
                  </a:lnTo>
                  <a:lnTo>
                    <a:pt x="126" y="220"/>
                  </a:lnTo>
                  <a:lnTo>
                    <a:pt x="122" y="224"/>
                  </a:lnTo>
                  <a:lnTo>
                    <a:pt x="122" y="224"/>
                  </a:lnTo>
                  <a:lnTo>
                    <a:pt x="118" y="228"/>
                  </a:lnTo>
                  <a:lnTo>
                    <a:pt x="116" y="232"/>
                  </a:lnTo>
                  <a:lnTo>
                    <a:pt x="120" y="244"/>
                  </a:lnTo>
                  <a:lnTo>
                    <a:pt x="120" y="244"/>
                  </a:lnTo>
                  <a:lnTo>
                    <a:pt x="114" y="242"/>
                  </a:lnTo>
                  <a:lnTo>
                    <a:pt x="110" y="240"/>
                  </a:lnTo>
                  <a:lnTo>
                    <a:pt x="110" y="240"/>
                  </a:lnTo>
                  <a:lnTo>
                    <a:pt x="112" y="242"/>
                  </a:lnTo>
                  <a:lnTo>
                    <a:pt x="110" y="244"/>
                  </a:lnTo>
                  <a:lnTo>
                    <a:pt x="106" y="246"/>
                  </a:lnTo>
                  <a:lnTo>
                    <a:pt x="102" y="244"/>
                  </a:lnTo>
                  <a:lnTo>
                    <a:pt x="102" y="244"/>
                  </a:lnTo>
                  <a:lnTo>
                    <a:pt x="102" y="246"/>
                  </a:lnTo>
                  <a:lnTo>
                    <a:pt x="100" y="246"/>
                  </a:lnTo>
                  <a:lnTo>
                    <a:pt x="98" y="246"/>
                  </a:lnTo>
                  <a:lnTo>
                    <a:pt x="94" y="242"/>
                  </a:lnTo>
                  <a:lnTo>
                    <a:pt x="94" y="242"/>
                  </a:lnTo>
                  <a:lnTo>
                    <a:pt x="90" y="244"/>
                  </a:lnTo>
                  <a:lnTo>
                    <a:pt x="90" y="246"/>
                  </a:lnTo>
                  <a:lnTo>
                    <a:pt x="90" y="246"/>
                  </a:lnTo>
                  <a:lnTo>
                    <a:pt x="88" y="248"/>
                  </a:lnTo>
                  <a:lnTo>
                    <a:pt x="88" y="248"/>
                  </a:lnTo>
                  <a:lnTo>
                    <a:pt x="86" y="248"/>
                  </a:lnTo>
                  <a:lnTo>
                    <a:pt x="86" y="248"/>
                  </a:lnTo>
                  <a:lnTo>
                    <a:pt x="82" y="250"/>
                  </a:lnTo>
                  <a:lnTo>
                    <a:pt x="82" y="250"/>
                  </a:lnTo>
                  <a:lnTo>
                    <a:pt x="80" y="250"/>
                  </a:lnTo>
                  <a:lnTo>
                    <a:pt x="80" y="250"/>
                  </a:lnTo>
                  <a:lnTo>
                    <a:pt x="78" y="250"/>
                  </a:lnTo>
                  <a:lnTo>
                    <a:pt x="76" y="250"/>
                  </a:lnTo>
                  <a:lnTo>
                    <a:pt x="76" y="250"/>
                  </a:lnTo>
                  <a:lnTo>
                    <a:pt x="70" y="248"/>
                  </a:lnTo>
                  <a:lnTo>
                    <a:pt x="58" y="242"/>
                  </a:lnTo>
                  <a:lnTo>
                    <a:pt x="58" y="242"/>
                  </a:lnTo>
                  <a:lnTo>
                    <a:pt x="56" y="240"/>
                  </a:lnTo>
                  <a:lnTo>
                    <a:pt x="56" y="238"/>
                  </a:lnTo>
                  <a:lnTo>
                    <a:pt x="56" y="238"/>
                  </a:lnTo>
                  <a:lnTo>
                    <a:pt x="54" y="236"/>
                  </a:lnTo>
                  <a:lnTo>
                    <a:pt x="54" y="236"/>
                  </a:lnTo>
                  <a:lnTo>
                    <a:pt x="52" y="234"/>
                  </a:lnTo>
                  <a:lnTo>
                    <a:pt x="52" y="232"/>
                  </a:lnTo>
                  <a:lnTo>
                    <a:pt x="54" y="230"/>
                  </a:lnTo>
                  <a:lnTo>
                    <a:pt x="54" y="230"/>
                  </a:lnTo>
                  <a:lnTo>
                    <a:pt x="56" y="228"/>
                  </a:lnTo>
                  <a:lnTo>
                    <a:pt x="56" y="228"/>
                  </a:lnTo>
                  <a:lnTo>
                    <a:pt x="56" y="226"/>
                  </a:lnTo>
                  <a:lnTo>
                    <a:pt x="60" y="224"/>
                  </a:lnTo>
                  <a:lnTo>
                    <a:pt x="60" y="224"/>
                  </a:lnTo>
                  <a:lnTo>
                    <a:pt x="56" y="224"/>
                  </a:lnTo>
                  <a:lnTo>
                    <a:pt x="56" y="224"/>
                  </a:lnTo>
                  <a:lnTo>
                    <a:pt x="52" y="228"/>
                  </a:lnTo>
                  <a:lnTo>
                    <a:pt x="52" y="228"/>
                  </a:lnTo>
                  <a:lnTo>
                    <a:pt x="52" y="228"/>
                  </a:lnTo>
                  <a:lnTo>
                    <a:pt x="52" y="226"/>
                  </a:lnTo>
                  <a:lnTo>
                    <a:pt x="52" y="224"/>
                  </a:lnTo>
                  <a:lnTo>
                    <a:pt x="50" y="222"/>
                  </a:lnTo>
                  <a:lnTo>
                    <a:pt x="50" y="222"/>
                  </a:lnTo>
                  <a:lnTo>
                    <a:pt x="50" y="222"/>
                  </a:lnTo>
                  <a:lnTo>
                    <a:pt x="50" y="220"/>
                  </a:lnTo>
                  <a:lnTo>
                    <a:pt x="54" y="218"/>
                  </a:lnTo>
                  <a:lnTo>
                    <a:pt x="54" y="218"/>
                  </a:lnTo>
                  <a:lnTo>
                    <a:pt x="50" y="220"/>
                  </a:lnTo>
                  <a:lnTo>
                    <a:pt x="48" y="218"/>
                  </a:lnTo>
                  <a:lnTo>
                    <a:pt x="50" y="216"/>
                  </a:lnTo>
                  <a:lnTo>
                    <a:pt x="50" y="216"/>
                  </a:lnTo>
                  <a:lnTo>
                    <a:pt x="50" y="214"/>
                  </a:lnTo>
                  <a:lnTo>
                    <a:pt x="48" y="212"/>
                  </a:lnTo>
                  <a:lnTo>
                    <a:pt x="44" y="208"/>
                  </a:lnTo>
                  <a:lnTo>
                    <a:pt x="36" y="204"/>
                  </a:lnTo>
                  <a:lnTo>
                    <a:pt x="28" y="204"/>
                  </a:lnTo>
                  <a:lnTo>
                    <a:pt x="28" y="204"/>
                  </a:lnTo>
                  <a:lnTo>
                    <a:pt x="18" y="202"/>
                  </a:lnTo>
                  <a:lnTo>
                    <a:pt x="16" y="202"/>
                  </a:lnTo>
                  <a:lnTo>
                    <a:pt x="20" y="200"/>
                  </a:lnTo>
                  <a:lnTo>
                    <a:pt x="20" y="200"/>
                  </a:lnTo>
                  <a:lnTo>
                    <a:pt x="12" y="200"/>
                  </a:lnTo>
                  <a:lnTo>
                    <a:pt x="12" y="200"/>
                  </a:lnTo>
                  <a:lnTo>
                    <a:pt x="10" y="202"/>
                  </a:lnTo>
                  <a:lnTo>
                    <a:pt x="2" y="202"/>
                  </a:lnTo>
                  <a:lnTo>
                    <a:pt x="2" y="202"/>
                  </a:lnTo>
                  <a:lnTo>
                    <a:pt x="2" y="188"/>
                  </a:lnTo>
                  <a:lnTo>
                    <a:pt x="2" y="176"/>
                  </a:lnTo>
                  <a:lnTo>
                    <a:pt x="2" y="168"/>
                  </a:lnTo>
                  <a:lnTo>
                    <a:pt x="0" y="164"/>
                  </a:lnTo>
                  <a:lnTo>
                    <a:pt x="0" y="164"/>
                  </a:lnTo>
                  <a:lnTo>
                    <a:pt x="2" y="162"/>
                  </a:lnTo>
                  <a:lnTo>
                    <a:pt x="2" y="154"/>
                  </a:lnTo>
                  <a:lnTo>
                    <a:pt x="0" y="132"/>
                  </a:lnTo>
                  <a:lnTo>
                    <a:pt x="0" y="132"/>
                  </a:lnTo>
                  <a:lnTo>
                    <a:pt x="4" y="130"/>
                  </a:lnTo>
                  <a:lnTo>
                    <a:pt x="4" y="126"/>
                  </a:lnTo>
                  <a:lnTo>
                    <a:pt x="2" y="124"/>
                  </a:lnTo>
                  <a:lnTo>
                    <a:pt x="4" y="122"/>
                  </a:lnTo>
                  <a:lnTo>
                    <a:pt x="4" y="122"/>
                  </a:lnTo>
                  <a:lnTo>
                    <a:pt x="6" y="118"/>
                  </a:lnTo>
                  <a:lnTo>
                    <a:pt x="6" y="116"/>
                  </a:lnTo>
                  <a:lnTo>
                    <a:pt x="8" y="114"/>
                  </a:lnTo>
                  <a:lnTo>
                    <a:pt x="10" y="112"/>
                  </a:lnTo>
                  <a:lnTo>
                    <a:pt x="10" y="112"/>
                  </a:lnTo>
                  <a:lnTo>
                    <a:pt x="14" y="108"/>
                  </a:lnTo>
                  <a:lnTo>
                    <a:pt x="16" y="104"/>
                  </a:lnTo>
                  <a:lnTo>
                    <a:pt x="16" y="100"/>
                  </a:lnTo>
                  <a:lnTo>
                    <a:pt x="14" y="98"/>
                  </a:lnTo>
                  <a:lnTo>
                    <a:pt x="14" y="98"/>
                  </a:lnTo>
                  <a:lnTo>
                    <a:pt x="14" y="96"/>
                  </a:lnTo>
                  <a:lnTo>
                    <a:pt x="14" y="96"/>
                  </a:lnTo>
                  <a:lnTo>
                    <a:pt x="16" y="94"/>
                  </a:lnTo>
                  <a:lnTo>
                    <a:pt x="16" y="94"/>
                  </a:lnTo>
                  <a:lnTo>
                    <a:pt x="18" y="92"/>
                  </a:lnTo>
                  <a:lnTo>
                    <a:pt x="20" y="88"/>
                  </a:lnTo>
                  <a:lnTo>
                    <a:pt x="20" y="84"/>
                  </a:lnTo>
                  <a:lnTo>
                    <a:pt x="18" y="78"/>
                  </a:lnTo>
                  <a:lnTo>
                    <a:pt x="18" y="78"/>
                  </a:lnTo>
                  <a:lnTo>
                    <a:pt x="16" y="74"/>
                  </a:lnTo>
                  <a:lnTo>
                    <a:pt x="16" y="70"/>
                  </a:lnTo>
                  <a:lnTo>
                    <a:pt x="16" y="66"/>
                  </a:lnTo>
                  <a:lnTo>
                    <a:pt x="14" y="64"/>
                  </a:lnTo>
                  <a:lnTo>
                    <a:pt x="14" y="64"/>
                  </a:lnTo>
                  <a:lnTo>
                    <a:pt x="12" y="62"/>
                  </a:lnTo>
                  <a:lnTo>
                    <a:pt x="14" y="54"/>
                  </a:lnTo>
                  <a:lnTo>
                    <a:pt x="14" y="54"/>
                  </a:lnTo>
                  <a:lnTo>
                    <a:pt x="14" y="48"/>
                  </a:lnTo>
                  <a:lnTo>
                    <a:pt x="14" y="40"/>
                  </a:lnTo>
                  <a:lnTo>
                    <a:pt x="14" y="34"/>
                  </a:lnTo>
                  <a:lnTo>
                    <a:pt x="14" y="30"/>
                  </a:lnTo>
                  <a:lnTo>
                    <a:pt x="18" y="26"/>
                  </a:lnTo>
                  <a:lnTo>
                    <a:pt x="18" y="26"/>
                  </a:lnTo>
                  <a:lnTo>
                    <a:pt x="22" y="20"/>
                  </a:lnTo>
                  <a:lnTo>
                    <a:pt x="24" y="16"/>
                  </a:lnTo>
                  <a:lnTo>
                    <a:pt x="26" y="10"/>
                  </a:lnTo>
                  <a:lnTo>
                    <a:pt x="32" y="4"/>
                  </a:lnTo>
                  <a:lnTo>
                    <a:pt x="32" y="4"/>
                  </a:lnTo>
                  <a:lnTo>
                    <a:pt x="40" y="0"/>
                  </a:lnTo>
                  <a:lnTo>
                    <a:pt x="44" y="0"/>
                  </a:lnTo>
                  <a:lnTo>
                    <a:pt x="48" y="0"/>
                  </a:lnTo>
                  <a:lnTo>
                    <a:pt x="48" y="2"/>
                  </a:lnTo>
                  <a:lnTo>
                    <a:pt x="48" y="2"/>
                  </a:lnTo>
                  <a:lnTo>
                    <a:pt x="50" y="4"/>
                  </a:lnTo>
                  <a:lnTo>
                    <a:pt x="52" y="4"/>
                  </a:lnTo>
                  <a:lnTo>
                    <a:pt x="56" y="2"/>
                  </a:lnTo>
                  <a:lnTo>
                    <a:pt x="60" y="2"/>
                  </a:lnTo>
                  <a:lnTo>
                    <a:pt x="62" y="2"/>
                  </a:lnTo>
                  <a:lnTo>
                    <a:pt x="66" y="2"/>
                  </a:lnTo>
                  <a:lnTo>
                    <a:pt x="66" y="2"/>
                  </a:lnTo>
                  <a:lnTo>
                    <a:pt x="70" y="6"/>
                  </a:lnTo>
                  <a:lnTo>
                    <a:pt x="72" y="4"/>
                  </a:lnTo>
                  <a:lnTo>
                    <a:pt x="74" y="6"/>
                  </a:lnTo>
                  <a:lnTo>
                    <a:pt x="78" y="12"/>
                  </a:lnTo>
                  <a:lnTo>
                    <a:pt x="78" y="12"/>
                  </a:lnTo>
                  <a:lnTo>
                    <a:pt x="80" y="16"/>
                  </a:lnTo>
                  <a:lnTo>
                    <a:pt x="84" y="16"/>
                  </a:lnTo>
                  <a:lnTo>
                    <a:pt x="86" y="14"/>
                  </a:lnTo>
                  <a:lnTo>
                    <a:pt x="90" y="16"/>
                  </a:lnTo>
                  <a:lnTo>
                    <a:pt x="90" y="16"/>
                  </a:lnTo>
                  <a:lnTo>
                    <a:pt x="92" y="16"/>
                  </a:lnTo>
                  <a:lnTo>
                    <a:pt x="94" y="16"/>
                  </a:lnTo>
                  <a:lnTo>
                    <a:pt x="96" y="12"/>
                  </a:lnTo>
                  <a:lnTo>
                    <a:pt x="96" y="12"/>
                  </a:lnTo>
                  <a:lnTo>
                    <a:pt x="98" y="12"/>
                  </a:lnTo>
                  <a:lnTo>
                    <a:pt x="106" y="18"/>
                  </a:lnTo>
                  <a:lnTo>
                    <a:pt x="106" y="18"/>
                  </a:lnTo>
                  <a:lnTo>
                    <a:pt x="112" y="20"/>
                  </a:lnTo>
                  <a:lnTo>
                    <a:pt x="124" y="24"/>
                  </a:lnTo>
                  <a:lnTo>
                    <a:pt x="132" y="24"/>
                  </a:lnTo>
                  <a:lnTo>
                    <a:pt x="138" y="24"/>
                  </a:lnTo>
                  <a:lnTo>
                    <a:pt x="144" y="22"/>
                  </a:lnTo>
                  <a:lnTo>
                    <a:pt x="148" y="18"/>
                  </a:lnTo>
                  <a:lnTo>
                    <a:pt x="148" y="18"/>
                  </a:lnTo>
                  <a:lnTo>
                    <a:pt x="150" y="16"/>
                  </a:lnTo>
                  <a:lnTo>
                    <a:pt x="154" y="14"/>
                  </a:lnTo>
                  <a:lnTo>
                    <a:pt x="166" y="10"/>
                  </a:lnTo>
                  <a:lnTo>
                    <a:pt x="180" y="10"/>
                  </a:lnTo>
                  <a:lnTo>
                    <a:pt x="196" y="12"/>
                  </a:lnTo>
                  <a:lnTo>
                    <a:pt x="196" y="12"/>
                  </a:lnTo>
                  <a:lnTo>
                    <a:pt x="204" y="14"/>
                  </a:lnTo>
                  <a:lnTo>
                    <a:pt x="206" y="12"/>
                  </a:lnTo>
                  <a:lnTo>
                    <a:pt x="204" y="12"/>
                  </a:lnTo>
                  <a:lnTo>
                    <a:pt x="204" y="8"/>
                  </a:lnTo>
                  <a:lnTo>
                    <a:pt x="206" y="6"/>
                  </a:lnTo>
                  <a:lnTo>
                    <a:pt x="208" y="4"/>
                  </a:lnTo>
                  <a:lnTo>
                    <a:pt x="216" y="4"/>
                  </a:lnTo>
                  <a:lnTo>
                    <a:pt x="216" y="4"/>
                  </a:lnTo>
                  <a:close/>
                </a:path>
              </a:pathLst>
            </a:custGeom>
            <a:solidFill>
              <a:srgbClr val="FFD38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62"/>
            <p:cNvSpPr>
              <a:spLocks/>
            </p:cNvSpPr>
            <p:nvPr/>
          </p:nvSpPr>
          <p:spPr bwMode="auto">
            <a:xfrm>
              <a:off x="5448300" y="3351213"/>
              <a:ext cx="333375" cy="685800"/>
            </a:xfrm>
            <a:custGeom>
              <a:avLst/>
              <a:gdLst/>
              <a:ahLst/>
              <a:cxnLst>
                <a:cxn ang="0">
                  <a:pos x="196" y="330"/>
                </a:cxn>
                <a:cxn ang="0">
                  <a:pos x="190" y="320"/>
                </a:cxn>
                <a:cxn ang="0">
                  <a:pos x="184" y="300"/>
                </a:cxn>
                <a:cxn ang="0">
                  <a:pos x="186" y="296"/>
                </a:cxn>
                <a:cxn ang="0">
                  <a:pos x="170" y="294"/>
                </a:cxn>
                <a:cxn ang="0">
                  <a:pos x="166" y="286"/>
                </a:cxn>
                <a:cxn ang="0">
                  <a:pos x="174" y="268"/>
                </a:cxn>
                <a:cxn ang="0">
                  <a:pos x="178" y="258"/>
                </a:cxn>
                <a:cxn ang="0">
                  <a:pos x="176" y="250"/>
                </a:cxn>
                <a:cxn ang="0">
                  <a:pos x="178" y="240"/>
                </a:cxn>
                <a:cxn ang="0">
                  <a:pos x="192" y="214"/>
                </a:cxn>
                <a:cxn ang="0">
                  <a:pos x="210" y="212"/>
                </a:cxn>
                <a:cxn ang="0">
                  <a:pos x="66" y="6"/>
                </a:cxn>
                <a:cxn ang="0">
                  <a:pos x="44" y="2"/>
                </a:cxn>
                <a:cxn ang="0">
                  <a:pos x="24" y="50"/>
                </a:cxn>
                <a:cxn ang="0">
                  <a:pos x="26" y="70"/>
                </a:cxn>
                <a:cxn ang="0">
                  <a:pos x="30" y="88"/>
                </a:cxn>
                <a:cxn ang="0">
                  <a:pos x="44" y="98"/>
                </a:cxn>
                <a:cxn ang="0">
                  <a:pos x="40" y="108"/>
                </a:cxn>
                <a:cxn ang="0">
                  <a:pos x="34" y="180"/>
                </a:cxn>
                <a:cxn ang="0">
                  <a:pos x="18" y="222"/>
                </a:cxn>
                <a:cxn ang="0">
                  <a:pos x="4" y="236"/>
                </a:cxn>
                <a:cxn ang="0">
                  <a:pos x="2" y="248"/>
                </a:cxn>
                <a:cxn ang="0">
                  <a:pos x="4" y="260"/>
                </a:cxn>
                <a:cxn ang="0">
                  <a:pos x="12" y="264"/>
                </a:cxn>
                <a:cxn ang="0">
                  <a:pos x="14" y="274"/>
                </a:cxn>
                <a:cxn ang="0">
                  <a:pos x="28" y="280"/>
                </a:cxn>
                <a:cxn ang="0">
                  <a:pos x="34" y="288"/>
                </a:cxn>
                <a:cxn ang="0">
                  <a:pos x="42" y="294"/>
                </a:cxn>
                <a:cxn ang="0">
                  <a:pos x="22" y="298"/>
                </a:cxn>
                <a:cxn ang="0">
                  <a:pos x="26" y="316"/>
                </a:cxn>
                <a:cxn ang="0">
                  <a:pos x="28" y="348"/>
                </a:cxn>
                <a:cxn ang="0">
                  <a:pos x="38" y="366"/>
                </a:cxn>
                <a:cxn ang="0">
                  <a:pos x="30" y="368"/>
                </a:cxn>
                <a:cxn ang="0">
                  <a:pos x="10" y="368"/>
                </a:cxn>
                <a:cxn ang="0">
                  <a:pos x="16" y="384"/>
                </a:cxn>
                <a:cxn ang="0">
                  <a:pos x="28" y="400"/>
                </a:cxn>
                <a:cxn ang="0">
                  <a:pos x="40" y="432"/>
                </a:cxn>
                <a:cxn ang="0">
                  <a:pos x="58" y="428"/>
                </a:cxn>
                <a:cxn ang="0">
                  <a:pos x="96" y="414"/>
                </a:cxn>
                <a:cxn ang="0">
                  <a:pos x="112" y="408"/>
                </a:cxn>
                <a:cxn ang="0">
                  <a:pos x="114" y="400"/>
                </a:cxn>
                <a:cxn ang="0">
                  <a:pos x="112" y="390"/>
                </a:cxn>
                <a:cxn ang="0">
                  <a:pos x="124" y="388"/>
                </a:cxn>
                <a:cxn ang="0">
                  <a:pos x="152" y="378"/>
                </a:cxn>
                <a:cxn ang="0">
                  <a:pos x="162" y="368"/>
                </a:cxn>
                <a:cxn ang="0">
                  <a:pos x="170" y="360"/>
                </a:cxn>
                <a:cxn ang="0">
                  <a:pos x="174" y="346"/>
                </a:cxn>
                <a:cxn ang="0">
                  <a:pos x="192" y="338"/>
                </a:cxn>
              </a:cxnLst>
              <a:rect l="0" t="0" r="r" b="b"/>
              <a:pathLst>
                <a:path w="210" h="432">
                  <a:moveTo>
                    <a:pt x="198" y="338"/>
                  </a:moveTo>
                  <a:lnTo>
                    <a:pt x="198" y="338"/>
                  </a:lnTo>
                  <a:lnTo>
                    <a:pt x="198" y="332"/>
                  </a:lnTo>
                  <a:lnTo>
                    <a:pt x="196" y="330"/>
                  </a:lnTo>
                  <a:lnTo>
                    <a:pt x="194" y="328"/>
                  </a:lnTo>
                  <a:lnTo>
                    <a:pt x="194" y="328"/>
                  </a:lnTo>
                  <a:lnTo>
                    <a:pt x="190" y="326"/>
                  </a:lnTo>
                  <a:lnTo>
                    <a:pt x="190" y="320"/>
                  </a:lnTo>
                  <a:lnTo>
                    <a:pt x="188" y="314"/>
                  </a:lnTo>
                  <a:lnTo>
                    <a:pt x="186" y="306"/>
                  </a:lnTo>
                  <a:lnTo>
                    <a:pt x="186" y="306"/>
                  </a:lnTo>
                  <a:lnTo>
                    <a:pt x="184" y="300"/>
                  </a:lnTo>
                  <a:lnTo>
                    <a:pt x="184" y="298"/>
                  </a:lnTo>
                  <a:lnTo>
                    <a:pt x="186" y="298"/>
                  </a:lnTo>
                  <a:lnTo>
                    <a:pt x="186" y="296"/>
                  </a:lnTo>
                  <a:lnTo>
                    <a:pt x="186" y="296"/>
                  </a:lnTo>
                  <a:lnTo>
                    <a:pt x="182" y="292"/>
                  </a:lnTo>
                  <a:lnTo>
                    <a:pt x="180" y="292"/>
                  </a:lnTo>
                  <a:lnTo>
                    <a:pt x="174" y="292"/>
                  </a:lnTo>
                  <a:lnTo>
                    <a:pt x="170" y="294"/>
                  </a:lnTo>
                  <a:lnTo>
                    <a:pt x="168" y="294"/>
                  </a:lnTo>
                  <a:lnTo>
                    <a:pt x="166" y="292"/>
                  </a:lnTo>
                  <a:lnTo>
                    <a:pt x="166" y="292"/>
                  </a:lnTo>
                  <a:lnTo>
                    <a:pt x="166" y="286"/>
                  </a:lnTo>
                  <a:lnTo>
                    <a:pt x="166" y="280"/>
                  </a:lnTo>
                  <a:lnTo>
                    <a:pt x="168" y="274"/>
                  </a:lnTo>
                  <a:lnTo>
                    <a:pt x="174" y="270"/>
                  </a:lnTo>
                  <a:lnTo>
                    <a:pt x="174" y="268"/>
                  </a:lnTo>
                  <a:lnTo>
                    <a:pt x="174" y="266"/>
                  </a:lnTo>
                  <a:lnTo>
                    <a:pt x="174" y="266"/>
                  </a:lnTo>
                  <a:lnTo>
                    <a:pt x="174" y="262"/>
                  </a:lnTo>
                  <a:lnTo>
                    <a:pt x="178" y="258"/>
                  </a:lnTo>
                  <a:lnTo>
                    <a:pt x="180" y="256"/>
                  </a:lnTo>
                  <a:lnTo>
                    <a:pt x="180" y="254"/>
                  </a:lnTo>
                  <a:lnTo>
                    <a:pt x="180" y="254"/>
                  </a:lnTo>
                  <a:lnTo>
                    <a:pt x="176" y="250"/>
                  </a:lnTo>
                  <a:lnTo>
                    <a:pt x="176" y="248"/>
                  </a:lnTo>
                  <a:lnTo>
                    <a:pt x="178" y="246"/>
                  </a:lnTo>
                  <a:lnTo>
                    <a:pt x="178" y="240"/>
                  </a:lnTo>
                  <a:lnTo>
                    <a:pt x="178" y="240"/>
                  </a:lnTo>
                  <a:lnTo>
                    <a:pt x="180" y="232"/>
                  </a:lnTo>
                  <a:lnTo>
                    <a:pt x="182" y="226"/>
                  </a:lnTo>
                  <a:lnTo>
                    <a:pt x="192" y="214"/>
                  </a:lnTo>
                  <a:lnTo>
                    <a:pt x="192" y="214"/>
                  </a:lnTo>
                  <a:lnTo>
                    <a:pt x="196" y="210"/>
                  </a:lnTo>
                  <a:lnTo>
                    <a:pt x="200" y="212"/>
                  </a:lnTo>
                  <a:lnTo>
                    <a:pt x="202" y="214"/>
                  </a:lnTo>
                  <a:lnTo>
                    <a:pt x="210" y="212"/>
                  </a:lnTo>
                  <a:lnTo>
                    <a:pt x="206" y="114"/>
                  </a:lnTo>
                  <a:lnTo>
                    <a:pt x="206" y="114"/>
                  </a:lnTo>
                  <a:lnTo>
                    <a:pt x="66" y="6"/>
                  </a:lnTo>
                  <a:lnTo>
                    <a:pt x="66" y="6"/>
                  </a:lnTo>
                  <a:lnTo>
                    <a:pt x="56" y="0"/>
                  </a:lnTo>
                  <a:lnTo>
                    <a:pt x="50" y="0"/>
                  </a:lnTo>
                  <a:lnTo>
                    <a:pt x="44" y="2"/>
                  </a:lnTo>
                  <a:lnTo>
                    <a:pt x="44" y="2"/>
                  </a:lnTo>
                  <a:lnTo>
                    <a:pt x="20" y="14"/>
                  </a:lnTo>
                  <a:lnTo>
                    <a:pt x="20" y="14"/>
                  </a:lnTo>
                  <a:lnTo>
                    <a:pt x="24" y="36"/>
                  </a:lnTo>
                  <a:lnTo>
                    <a:pt x="24" y="50"/>
                  </a:lnTo>
                  <a:lnTo>
                    <a:pt x="24" y="64"/>
                  </a:lnTo>
                  <a:lnTo>
                    <a:pt x="24" y="64"/>
                  </a:lnTo>
                  <a:lnTo>
                    <a:pt x="24" y="66"/>
                  </a:lnTo>
                  <a:lnTo>
                    <a:pt x="26" y="70"/>
                  </a:lnTo>
                  <a:lnTo>
                    <a:pt x="28" y="74"/>
                  </a:lnTo>
                  <a:lnTo>
                    <a:pt x="28" y="82"/>
                  </a:lnTo>
                  <a:lnTo>
                    <a:pt x="28" y="82"/>
                  </a:lnTo>
                  <a:lnTo>
                    <a:pt x="30" y="88"/>
                  </a:lnTo>
                  <a:lnTo>
                    <a:pt x="32" y="90"/>
                  </a:lnTo>
                  <a:lnTo>
                    <a:pt x="36" y="94"/>
                  </a:lnTo>
                  <a:lnTo>
                    <a:pt x="42" y="98"/>
                  </a:lnTo>
                  <a:lnTo>
                    <a:pt x="44" y="98"/>
                  </a:lnTo>
                  <a:lnTo>
                    <a:pt x="44" y="102"/>
                  </a:lnTo>
                  <a:lnTo>
                    <a:pt x="44" y="102"/>
                  </a:lnTo>
                  <a:lnTo>
                    <a:pt x="42" y="106"/>
                  </a:lnTo>
                  <a:lnTo>
                    <a:pt x="40" y="108"/>
                  </a:lnTo>
                  <a:lnTo>
                    <a:pt x="36" y="114"/>
                  </a:lnTo>
                  <a:lnTo>
                    <a:pt x="34" y="120"/>
                  </a:lnTo>
                  <a:lnTo>
                    <a:pt x="34" y="120"/>
                  </a:lnTo>
                  <a:lnTo>
                    <a:pt x="34" y="180"/>
                  </a:lnTo>
                  <a:lnTo>
                    <a:pt x="34" y="180"/>
                  </a:lnTo>
                  <a:lnTo>
                    <a:pt x="32" y="190"/>
                  </a:lnTo>
                  <a:lnTo>
                    <a:pt x="30" y="200"/>
                  </a:lnTo>
                  <a:lnTo>
                    <a:pt x="18" y="222"/>
                  </a:lnTo>
                  <a:lnTo>
                    <a:pt x="18" y="222"/>
                  </a:lnTo>
                  <a:lnTo>
                    <a:pt x="12" y="230"/>
                  </a:lnTo>
                  <a:lnTo>
                    <a:pt x="8" y="234"/>
                  </a:lnTo>
                  <a:lnTo>
                    <a:pt x="4" y="236"/>
                  </a:lnTo>
                  <a:lnTo>
                    <a:pt x="4" y="240"/>
                  </a:lnTo>
                  <a:lnTo>
                    <a:pt x="4" y="240"/>
                  </a:lnTo>
                  <a:lnTo>
                    <a:pt x="4" y="246"/>
                  </a:lnTo>
                  <a:lnTo>
                    <a:pt x="2" y="248"/>
                  </a:lnTo>
                  <a:lnTo>
                    <a:pt x="0" y="252"/>
                  </a:lnTo>
                  <a:lnTo>
                    <a:pt x="0" y="256"/>
                  </a:lnTo>
                  <a:lnTo>
                    <a:pt x="0" y="256"/>
                  </a:lnTo>
                  <a:lnTo>
                    <a:pt x="4" y="260"/>
                  </a:lnTo>
                  <a:lnTo>
                    <a:pt x="6" y="262"/>
                  </a:lnTo>
                  <a:lnTo>
                    <a:pt x="8" y="262"/>
                  </a:lnTo>
                  <a:lnTo>
                    <a:pt x="12" y="264"/>
                  </a:lnTo>
                  <a:lnTo>
                    <a:pt x="12" y="264"/>
                  </a:lnTo>
                  <a:lnTo>
                    <a:pt x="16" y="264"/>
                  </a:lnTo>
                  <a:lnTo>
                    <a:pt x="16" y="266"/>
                  </a:lnTo>
                  <a:lnTo>
                    <a:pt x="16" y="270"/>
                  </a:lnTo>
                  <a:lnTo>
                    <a:pt x="14" y="274"/>
                  </a:lnTo>
                  <a:lnTo>
                    <a:pt x="16" y="276"/>
                  </a:lnTo>
                  <a:lnTo>
                    <a:pt x="20" y="278"/>
                  </a:lnTo>
                  <a:lnTo>
                    <a:pt x="20" y="278"/>
                  </a:lnTo>
                  <a:lnTo>
                    <a:pt x="28" y="280"/>
                  </a:lnTo>
                  <a:lnTo>
                    <a:pt x="34" y="282"/>
                  </a:lnTo>
                  <a:lnTo>
                    <a:pt x="34" y="284"/>
                  </a:lnTo>
                  <a:lnTo>
                    <a:pt x="34" y="286"/>
                  </a:lnTo>
                  <a:lnTo>
                    <a:pt x="34" y="288"/>
                  </a:lnTo>
                  <a:lnTo>
                    <a:pt x="34" y="290"/>
                  </a:lnTo>
                  <a:lnTo>
                    <a:pt x="36" y="292"/>
                  </a:lnTo>
                  <a:lnTo>
                    <a:pt x="42" y="294"/>
                  </a:lnTo>
                  <a:lnTo>
                    <a:pt x="42" y="294"/>
                  </a:lnTo>
                  <a:lnTo>
                    <a:pt x="38" y="296"/>
                  </a:lnTo>
                  <a:lnTo>
                    <a:pt x="34" y="294"/>
                  </a:lnTo>
                  <a:lnTo>
                    <a:pt x="30" y="294"/>
                  </a:lnTo>
                  <a:lnTo>
                    <a:pt x="22" y="298"/>
                  </a:lnTo>
                  <a:lnTo>
                    <a:pt x="22" y="298"/>
                  </a:lnTo>
                  <a:lnTo>
                    <a:pt x="22" y="310"/>
                  </a:lnTo>
                  <a:lnTo>
                    <a:pt x="24" y="314"/>
                  </a:lnTo>
                  <a:lnTo>
                    <a:pt x="26" y="316"/>
                  </a:lnTo>
                  <a:lnTo>
                    <a:pt x="26" y="328"/>
                  </a:lnTo>
                  <a:lnTo>
                    <a:pt x="26" y="328"/>
                  </a:lnTo>
                  <a:lnTo>
                    <a:pt x="26" y="338"/>
                  </a:lnTo>
                  <a:lnTo>
                    <a:pt x="28" y="348"/>
                  </a:lnTo>
                  <a:lnTo>
                    <a:pt x="44" y="364"/>
                  </a:lnTo>
                  <a:lnTo>
                    <a:pt x="44" y="364"/>
                  </a:lnTo>
                  <a:lnTo>
                    <a:pt x="40" y="366"/>
                  </a:lnTo>
                  <a:lnTo>
                    <a:pt x="38" y="366"/>
                  </a:lnTo>
                  <a:lnTo>
                    <a:pt x="30" y="364"/>
                  </a:lnTo>
                  <a:lnTo>
                    <a:pt x="30" y="364"/>
                  </a:lnTo>
                  <a:lnTo>
                    <a:pt x="32" y="366"/>
                  </a:lnTo>
                  <a:lnTo>
                    <a:pt x="30" y="368"/>
                  </a:lnTo>
                  <a:lnTo>
                    <a:pt x="20" y="366"/>
                  </a:lnTo>
                  <a:lnTo>
                    <a:pt x="20" y="366"/>
                  </a:lnTo>
                  <a:lnTo>
                    <a:pt x="14" y="366"/>
                  </a:lnTo>
                  <a:lnTo>
                    <a:pt x="10" y="368"/>
                  </a:lnTo>
                  <a:lnTo>
                    <a:pt x="10" y="370"/>
                  </a:lnTo>
                  <a:lnTo>
                    <a:pt x="12" y="376"/>
                  </a:lnTo>
                  <a:lnTo>
                    <a:pt x="12" y="376"/>
                  </a:lnTo>
                  <a:lnTo>
                    <a:pt x="16" y="384"/>
                  </a:lnTo>
                  <a:lnTo>
                    <a:pt x="18" y="388"/>
                  </a:lnTo>
                  <a:lnTo>
                    <a:pt x="22" y="390"/>
                  </a:lnTo>
                  <a:lnTo>
                    <a:pt x="28" y="400"/>
                  </a:lnTo>
                  <a:lnTo>
                    <a:pt x="28" y="400"/>
                  </a:lnTo>
                  <a:lnTo>
                    <a:pt x="40" y="420"/>
                  </a:lnTo>
                  <a:lnTo>
                    <a:pt x="42" y="426"/>
                  </a:lnTo>
                  <a:lnTo>
                    <a:pt x="40" y="432"/>
                  </a:lnTo>
                  <a:lnTo>
                    <a:pt x="40" y="432"/>
                  </a:lnTo>
                  <a:lnTo>
                    <a:pt x="50" y="430"/>
                  </a:lnTo>
                  <a:lnTo>
                    <a:pt x="52" y="430"/>
                  </a:lnTo>
                  <a:lnTo>
                    <a:pt x="54" y="430"/>
                  </a:lnTo>
                  <a:lnTo>
                    <a:pt x="58" y="428"/>
                  </a:lnTo>
                  <a:lnTo>
                    <a:pt x="58" y="428"/>
                  </a:lnTo>
                  <a:lnTo>
                    <a:pt x="70" y="422"/>
                  </a:lnTo>
                  <a:lnTo>
                    <a:pt x="84" y="418"/>
                  </a:lnTo>
                  <a:lnTo>
                    <a:pt x="96" y="414"/>
                  </a:lnTo>
                  <a:lnTo>
                    <a:pt x="104" y="412"/>
                  </a:lnTo>
                  <a:lnTo>
                    <a:pt x="104" y="412"/>
                  </a:lnTo>
                  <a:lnTo>
                    <a:pt x="108" y="408"/>
                  </a:lnTo>
                  <a:lnTo>
                    <a:pt x="112" y="408"/>
                  </a:lnTo>
                  <a:lnTo>
                    <a:pt x="114" y="406"/>
                  </a:lnTo>
                  <a:lnTo>
                    <a:pt x="114" y="402"/>
                  </a:lnTo>
                  <a:lnTo>
                    <a:pt x="114" y="402"/>
                  </a:lnTo>
                  <a:lnTo>
                    <a:pt x="114" y="400"/>
                  </a:lnTo>
                  <a:lnTo>
                    <a:pt x="114" y="398"/>
                  </a:lnTo>
                  <a:lnTo>
                    <a:pt x="110" y="396"/>
                  </a:lnTo>
                  <a:lnTo>
                    <a:pt x="108" y="394"/>
                  </a:lnTo>
                  <a:lnTo>
                    <a:pt x="112" y="390"/>
                  </a:lnTo>
                  <a:lnTo>
                    <a:pt x="112" y="390"/>
                  </a:lnTo>
                  <a:lnTo>
                    <a:pt x="118" y="388"/>
                  </a:lnTo>
                  <a:lnTo>
                    <a:pt x="120" y="388"/>
                  </a:lnTo>
                  <a:lnTo>
                    <a:pt x="124" y="388"/>
                  </a:lnTo>
                  <a:lnTo>
                    <a:pt x="130" y="386"/>
                  </a:lnTo>
                  <a:lnTo>
                    <a:pt x="130" y="386"/>
                  </a:lnTo>
                  <a:lnTo>
                    <a:pt x="146" y="380"/>
                  </a:lnTo>
                  <a:lnTo>
                    <a:pt x="152" y="378"/>
                  </a:lnTo>
                  <a:lnTo>
                    <a:pt x="156" y="376"/>
                  </a:lnTo>
                  <a:lnTo>
                    <a:pt x="156" y="376"/>
                  </a:lnTo>
                  <a:lnTo>
                    <a:pt x="160" y="372"/>
                  </a:lnTo>
                  <a:lnTo>
                    <a:pt x="162" y="368"/>
                  </a:lnTo>
                  <a:lnTo>
                    <a:pt x="164" y="364"/>
                  </a:lnTo>
                  <a:lnTo>
                    <a:pt x="168" y="362"/>
                  </a:lnTo>
                  <a:lnTo>
                    <a:pt x="168" y="362"/>
                  </a:lnTo>
                  <a:lnTo>
                    <a:pt x="170" y="360"/>
                  </a:lnTo>
                  <a:lnTo>
                    <a:pt x="172" y="358"/>
                  </a:lnTo>
                  <a:lnTo>
                    <a:pt x="172" y="354"/>
                  </a:lnTo>
                  <a:lnTo>
                    <a:pt x="172" y="348"/>
                  </a:lnTo>
                  <a:lnTo>
                    <a:pt x="174" y="346"/>
                  </a:lnTo>
                  <a:lnTo>
                    <a:pt x="178" y="344"/>
                  </a:lnTo>
                  <a:lnTo>
                    <a:pt x="178" y="344"/>
                  </a:lnTo>
                  <a:lnTo>
                    <a:pt x="188" y="340"/>
                  </a:lnTo>
                  <a:lnTo>
                    <a:pt x="192" y="338"/>
                  </a:lnTo>
                  <a:lnTo>
                    <a:pt x="194" y="336"/>
                  </a:lnTo>
                  <a:lnTo>
                    <a:pt x="198" y="338"/>
                  </a:lnTo>
                  <a:lnTo>
                    <a:pt x="198" y="338"/>
                  </a:lnTo>
                  <a:close/>
                </a:path>
              </a:pathLst>
            </a:custGeom>
            <a:solidFill>
              <a:srgbClr val="FFE5C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63"/>
            <p:cNvSpPr>
              <a:spLocks/>
            </p:cNvSpPr>
            <p:nvPr/>
          </p:nvSpPr>
          <p:spPr bwMode="auto">
            <a:xfrm>
              <a:off x="5473700" y="3884613"/>
              <a:ext cx="444500" cy="352425"/>
            </a:xfrm>
            <a:custGeom>
              <a:avLst/>
              <a:gdLst/>
              <a:ahLst/>
              <a:cxnLst>
                <a:cxn ang="0">
                  <a:pos x="276" y="146"/>
                </a:cxn>
                <a:cxn ang="0">
                  <a:pos x="270" y="136"/>
                </a:cxn>
                <a:cxn ang="0">
                  <a:pos x="266" y="126"/>
                </a:cxn>
                <a:cxn ang="0">
                  <a:pos x="260" y="122"/>
                </a:cxn>
                <a:cxn ang="0">
                  <a:pos x="256" y="114"/>
                </a:cxn>
                <a:cxn ang="0">
                  <a:pos x="250" y="106"/>
                </a:cxn>
                <a:cxn ang="0">
                  <a:pos x="244" y="102"/>
                </a:cxn>
                <a:cxn ang="0">
                  <a:pos x="236" y="92"/>
                </a:cxn>
                <a:cxn ang="0">
                  <a:pos x="234" y="82"/>
                </a:cxn>
                <a:cxn ang="0">
                  <a:pos x="220" y="74"/>
                </a:cxn>
                <a:cxn ang="0">
                  <a:pos x="212" y="68"/>
                </a:cxn>
                <a:cxn ang="0">
                  <a:pos x="206" y="64"/>
                </a:cxn>
                <a:cxn ang="0">
                  <a:pos x="206" y="56"/>
                </a:cxn>
                <a:cxn ang="0">
                  <a:pos x="198" y="52"/>
                </a:cxn>
                <a:cxn ang="0">
                  <a:pos x="192" y="44"/>
                </a:cxn>
                <a:cxn ang="0">
                  <a:pos x="196" y="32"/>
                </a:cxn>
                <a:cxn ang="0">
                  <a:pos x="192" y="24"/>
                </a:cxn>
                <a:cxn ang="0">
                  <a:pos x="186" y="14"/>
                </a:cxn>
                <a:cxn ang="0">
                  <a:pos x="182" y="2"/>
                </a:cxn>
                <a:cxn ang="0">
                  <a:pos x="176" y="2"/>
                </a:cxn>
                <a:cxn ang="0">
                  <a:pos x="162" y="8"/>
                </a:cxn>
                <a:cxn ang="0">
                  <a:pos x="156" y="18"/>
                </a:cxn>
                <a:cxn ang="0">
                  <a:pos x="152" y="26"/>
                </a:cxn>
                <a:cxn ang="0">
                  <a:pos x="146" y="32"/>
                </a:cxn>
                <a:cxn ang="0">
                  <a:pos x="140" y="40"/>
                </a:cxn>
                <a:cxn ang="0">
                  <a:pos x="114" y="50"/>
                </a:cxn>
                <a:cxn ang="0">
                  <a:pos x="104" y="52"/>
                </a:cxn>
                <a:cxn ang="0">
                  <a:pos x="96" y="54"/>
                </a:cxn>
                <a:cxn ang="0">
                  <a:pos x="98" y="62"/>
                </a:cxn>
                <a:cxn ang="0">
                  <a:pos x="98" y="66"/>
                </a:cxn>
                <a:cxn ang="0">
                  <a:pos x="92" y="72"/>
                </a:cxn>
                <a:cxn ang="0">
                  <a:pos x="80" y="78"/>
                </a:cxn>
                <a:cxn ang="0">
                  <a:pos x="42" y="92"/>
                </a:cxn>
                <a:cxn ang="0">
                  <a:pos x="36" y="94"/>
                </a:cxn>
                <a:cxn ang="0">
                  <a:pos x="24" y="96"/>
                </a:cxn>
                <a:cxn ang="0">
                  <a:pos x="10" y="132"/>
                </a:cxn>
                <a:cxn ang="0">
                  <a:pos x="0" y="152"/>
                </a:cxn>
                <a:cxn ang="0">
                  <a:pos x="4" y="166"/>
                </a:cxn>
                <a:cxn ang="0">
                  <a:pos x="16" y="182"/>
                </a:cxn>
                <a:cxn ang="0">
                  <a:pos x="30" y="200"/>
                </a:cxn>
                <a:cxn ang="0">
                  <a:pos x="38" y="212"/>
                </a:cxn>
                <a:cxn ang="0">
                  <a:pos x="38" y="222"/>
                </a:cxn>
                <a:cxn ang="0">
                  <a:pos x="48" y="210"/>
                </a:cxn>
                <a:cxn ang="0">
                  <a:pos x="54" y="190"/>
                </a:cxn>
                <a:cxn ang="0">
                  <a:pos x="76" y="190"/>
                </a:cxn>
                <a:cxn ang="0">
                  <a:pos x="98" y="170"/>
                </a:cxn>
                <a:cxn ang="0">
                  <a:pos x="110" y="154"/>
                </a:cxn>
                <a:cxn ang="0">
                  <a:pos x="124" y="152"/>
                </a:cxn>
                <a:cxn ang="0">
                  <a:pos x="140" y="162"/>
                </a:cxn>
                <a:cxn ang="0">
                  <a:pos x="146" y="162"/>
                </a:cxn>
                <a:cxn ang="0">
                  <a:pos x="162" y="166"/>
                </a:cxn>
                <a:cxn ang="0">
                  <a:pos x="186" y="170"/>
                </a:cxn>
                <a:cxn ang="0">
                  <a:pos x="192" y="164"/>
                </a:cxn>
                <a:cxn ang="0">
                  <a:pos x="206" y="158"/>
                </a:cxn>
                <a:cxn ang="0">
                  <a:pos x="224" y="152"/>
                </a:cxn>
                <a:cxn ang="0">
                  <a:pos x="228" y="148"/>
                </a:cxn>
                <a:cxn ang="0">
                  <a:pos x="234" y="150"/>
                </a:cxn>
                <a:cxn ang="0">
                  <a:pos x="280" y="154"/>
                </a:cxn>
              </a:cxnLst>
              <a:rect l="0" t="0" r="r" b="b"/>
              <a:pathLst>
                <a:path w="280" h="222">
                  <a:moveTo>
                    <a:pt x="280" y="154"/>
                  </a:moveTo>
                  <a:lnTo>
                    <a:pt x="280" y="154"/>
                  </a:lnTo>
                  <a:lnTo>
                    <a:pt x="276" y="146"/>
                  </a:lnTo>
                  <a:lnTo>
                    <a:pt x="274" y="144"/>
                  </a:lnTo>
                  <a:lnTo>
                    <a:pt x="270" y="142"/>
                  </a:lnTo>
                  <a:lnTo>
                    <a:pt x="270" y="136"/>
                  </a:lnTo>
                  <a:lnTo>
                    <a:pt x="270" y="136"/>
                  </a:lnTo>
                  <a:lnTo>
                    <a:pt x="268" y="132"/>
                  </a:lnTo>
                  <a:lnTo>
                    <a:pt x="266" y="126"/>
                  </a:lnTo>
                  <a:lnTo>
                    <a:pt x="262" y="124"/>
                  </a:lnTo>
                  <a:lnTo>
                    <a:pt x="260" y="122"/>
                  </a:lnTo>
                  <a:lnTo>
                    <a:pt x="260" y="122"/>
                  </a:lnTo>
                  <a:lnTo>
                    <a:pt x="258" y="120"/>
                  </a:lnTo>
                  <a:lnTo>
                    <a:pt x="258" y="120"/>
                  </a:lnTo>
                  <a:lnTo>
                    <a:pt x="256" y="114"/>
                  </a:lnTo>
                  <a:lnTo>
                    <a:pt x="254" y="108"/>
                  </a:lnTo>
                  <a:lnTo>
                    <a:pt x="252" y="106"/>
                  </a:lnTo>
                  <a:lnTo>
                    <a:pt x="250" y="106"/>
                  </a:lnTo>
                  <a:lnTo>
                    <a:pt x="250" y="106"/>
                  </a:lnTo>
                  <a:lnTo>
                    <a:pt x="246" y="104"/>
                  </a:lnTo>
                  <a:lnTo>
                    <a:pt x="244" y="102"/>
                  </a:lnTo>
                  <a:lnTo>
                    <a:pt x="242" y="98"/>
                  </a:lnTo>
                  <a:lnTo>
                    <a:pt x="236" y="92"/>
                  </a:lnTo>
                  <a:lnTo>
                    <a:pt x="236" y="92"/>
                  </a:lnTo>
                  <a:lnTo>
                    <a:pt x="232" y="88"/>
                  </a:lnTo>
                  <a:lnTo>
                    <a:pt x="234" y="84"/>
                  </a:lnTo>
                  <a:lnTo>
                    <a:pt x="234" y="82"/>
                  </a:lnTo>
                  <a:lnTo>
                    <a:pt x="226" y="78"/>
                  </a:lnTo>
                  <a:lnTo>
                    <a:pt x="226" y="78"/>
                  </a:lnTo>
                  <a:lnTo>
                    <a:pt x="220" y="74"/>
                  </a:lnTo>
                  <a:lnTo>
                    <a:pt x="220" y="72"/>
                  </a:lnTo>
                  <a:lnTo>
                    <a:pt x="220" y="70"/>
                  </a:lnTo>
                  <a:lnTo>
                    <a:pt x="212" y="68"/>
                  </a:lnTo>
                  <a:lnTo>
                    <a:pt x="212" y="68"/>
                  </a:lnTo>
                  <a:lnTo>
                    <a:pt x="208" y="66"/>
                  </a:lnTo>
                  <a:lnTo>
                    <a:pt x="206" y="64"/>
                  </a:lnTo>
                  <a:lnTo>
                    <a:pt x="206" y="60"/>
                  </a:lnTo>
                  <a:lnTo>
                    <a:pt x="206" y="58"/>
                  </a:lnTo>
                  <a:lnTo>
                    <a:pt x="206" y="56"/>
                  </a:lnTo>
                  <a:lnTo>
                    <a:pt x="204" y="54"/>
                  </a:lnTo>
                  <a:lnTo>
                    <a:pt x="198" y="52"/>
                  </a:lnTo>
                  <a:lnTo>
                    <a:pt x="198" y="52"/>
                  </a:lnTo>
                  <a:lnTo>
                    <a:pt x="194" y="50"/>
                  </a:lnTo>
                  <a:lnTo>
                    <a:pt x="192" y="46"/>
                  </a:lnTo>
                  <a:lnTo>
                    <a:pt x="192" y="44"/>
                  </a:lnTo>
                  <a:lnTo>
                    <a:pt x="194" y="42"/>
                  </a:lnTo>
                  <a:lnTo>
                    <a:pt x="196" y="34"/>
                  </a:lnTo>
                  <a:lnTo>
                    <a:pt x="196" y="32"/>
                  </a:lnTo>
                  <a:lnTo>
                    <a:pt x="194" y="28"/>
                  </a:lnTo>
                  <a:lnTo>
                    <a:pt x="194" y="28"/>
                  </a:lnTo>
                  <a:lnTo>
                    <a:pt x="192" y="24"/>
                  </a:lnTo>
                  <a:lnTo>
                    <a:pt x="192" y="22"/>
                  </a:lnTo>
                  <a:lnTo>
                    <a:pt x="190" y="18"/>
                  </a:lnTo>
                  <a:lnTo>
                    <a:pt x="186" y="14"/>
                  </a:lnTo>
                  <a:lnTo>
                    <a:pt x="186" y="14"/>
                  </a:lnTo>
                  <a:lnTo>
                    <a:pt x="182" y="6"/>
                  </a:lnTo>
                  <a:lnTo>
                    <a:pt x="182" y="2"/>
                  </a:lnTo>
                  <a:lnTo>
                    <a:pt x="182" y="2"/>
                  </a:lnTo>
                  <a:lnTo>
                    <a:pt x="178" y="0"/>
                  </a:lnTo>
                  <a:lnTo>
                    <a:pt x="176" y="2"/>
                  </a:lnTo>
                  <a:lnTo>
                    <a:pt x="172" y="4"/>
                  </a:lnTo>
                  <a:lnTo>
                    <a:pt x="162" y="8"/>
                  </a:lnTo>
                  <a:lnTo>
                    <a:pt x="162" y="8"/>
                  </a:lnTo>
                  <a:lnTo>
                    <a:pt x="158" y="10"/>
                  </a:lnTo>
                  <a:lnTo>
                    <a:pt x="156" y="12"/>
                  </a:lnTo>
                  <a:lnTo>
                    <a:pt x="156" y="18"/>
                  </a:lnTo>
                  <a:lnTo>
                    <a:pt x="156" y="22"/>
                  </a:lnTo>
                  <a:lnTo>
                    <a:pt x="154" y="24"/>
                  </a:lnTo>
                  <a:lnTo>
                    <a:pt x="152" y="26"/>
                  </a:lnTo>
                  <a:lnTo>
                    <a:pt x="152" y="26"/>
                  </a:lnTo>
                  <a:lnTo>
                    <a:pt x="148" y="28"/>
                  </a:lnTo>
                  <a:lnTo>
                    <a:pt x="146" y="32"/>
                  </a:lnTo>
                  <a:lnTo>
                    <a:pt x="144" y="36"/>
                  </a:lnTo>
                  <a:lnTo>
                    <a:pt x="140" y="40"/>
                  </a:lnTo>
                  <a:lnTo>
                    <a:pt x="140" y="40"/>
                  </a:lnTo>
                  <a:lnTo>
                    <a:pt x="136" y="42"/>
                  </a:lnTo>
                  <a:lnTo>
                    <a:pt x="130" y="44"/>
                  </a:lnTo>
                  <a:lnTo>
                    <a:pt x="114" y="50"/>
                  </a:lnTo>
                  <a:lnTo>
                    <a:pt x="114" y="50"/>
                  </a:lnTo>
                  <a:lnTo>
                    <a:pt x="108" y="52"/>
                  </a:lnTo>
                  <a:lnTo>
                    <a:pt x="104" y="52"/>
                  </a:lnTo>
                  <a:lnTo>
                    <a:pt x="102" y="52"/>
                  </a:lnTo>
                  <a:lnTo>
                    <a:pt x="96" y="54"/>
                  </a:lnTo>
                  <a:lnTo>
                    <a:pt x="96" y="54"/>
                  </a:lnTo>
                  <a:lnTo>
                    <a:pt x="92" y="58"/>
                  </a:lnTo>
                  <a:lnTo>
                    <a:pt x="94" y="60"/>
                  </a:lnTo>
                  <a:lnTo>
                    <a:pt x="98" y="62"/>
                  </a:lnTo>
                  <a:lnTo>
                    <a:pt x="98" y="64"/>
                  </a:lnTo>
                  <a:lnTo>
                    <a:pt x="98" y="66"/>
                  </a:lnTo>
                  <a:lnTo>
                    <a:pt x="98" y="66"/>
                  </a:lnTo>
                  <a:lnTo>
                    <a:pt x="98" y="70"/>
                  </a:lnTo>
                  <a:lnTo>
                    <a:pt x="96" y="72"/>
                  </a:lnTo>
                  <a:lnTo>
                    <a:pt x="92" y="72"/>
                  </a:lnTo>
                  <a:lnTo>
                    <a:pt x="88" y="76"/>
                  </a:lnTo>
                  <a:lnTo>
                    <a:pt x="88" y="76"/>
                  </a:lnTo>
                  <a:lnTo>
                    <a:pt x="80" y="78"/>
                  </a:lnTo>
                  <a:lnTo>
                    <a:pt x="68" y="82"/>
                  </a:lnTo>
                  <a:lnTo>
                    <a:pt x="54" y="86"/>
                  </a:lnTo>
                  <a:lnTo>
                    <a:pt x="42" y="92"/>
                  </a:lnTo>
                  <a:lnTo>
                    <a:pt x="42" y="92"/>
                  </a:lnTo>
                  <a:lnTo>
                    <a:pt x="38" y="94"/>
                  </a:lnTo>
                  <a:lnTo>
                    <a:pt x="36" y="94"/>
                  </a:lnTo>
                  <a:lnTo>
                    <a:pt x="34" y="94"/>
                  </a:lnTo>
                  <a:lnTo>
                    <a:pt x="24" y="96"/>
                  </a:lnTo>
                  <a:lnTo>
                    <a:pt x="24" y="96"/>
                  </a:lnTo>
                  <a:lnTo>
                    <a:pt x="18" y="104"/>
                  </a:lnTo>
                  <a:lnTo>
                    <a:pt x="14" y="112"/>
                  </a:lnTo>
                  <a:lnTo>
                    <a:pt x="10" y="132"/>
                  </a:lnTo>
                  <a:lnTo>
                    <a:pt x="10" y="132"/>
                  </a:lnTo>
                  <a:lnTo>
                    <a:pt x="4" y="146"/>
                  </a:lnTo>
                  <a:lnTo>
                    <a:pt x="0" y="152"/>
                  </a:lnTo>
                  <a:lnTo>
                    <a:pt x="0" y="156"/>
                  </a:lnTo>
                  <a:lnTo>
                    <a:pt x="4" y="166"/>
                  </a:lnTo>
                  <a:lnTo>
                    <a:pt x="4" y="166"/>
                  </a:lnTo>
                  <a:lnTo>
                    <a:pt x="8" y="176"/>
                  </a:lnTo>
                  <a:lnTo>
                    <a:pt x="12" y="178"/>
                  </a:lnTo>
                  <a:lnTo>
                    <a:pt x="16" y="182"/>
                  </a:lnTo>
                  <a:lnTo>
                    <a:pt x="22" y="190"/>
                  </a:lnTo>
                  <a:lnTo>
                    <a:pt x="22" y="190"/>
                  </a:lnTo>
                  <a:lnTo>
                    <a:pt x="30" y="200"/>
                  </a:lnTo>
                  <a:lnTo>
                    <a:pt x="36" y="204"/>
                  </a:lnTo>
                  <a:lnTo>
                    <a:pt x="40" y="206"/>
                  </a:lnTo>
                  <a:lnTo>
                    <a:pt x="38" y="212"/>
                  </a:lnTo>
                  <a:lnTo>
                    <a:pt x="38" y="212"/>
                  </a:lnTo>
                  <a:lnTo>
                    <a:pt x="38" y="216"/>
                  </a:lnTo>
                  <a:lnTo>
                    <a:pt x="38" y="222"/>
                  </a:lnTo>
                  <a:lnTo>
                    <a:pt x="38" y="222"/>
                  </a:lnTo>
                  <a:lnTo>
                    <a:pt x="44" y="216"/>
                  </a:lnTo>
                  <a:lnTo>
                    <a:pt x="48" y="210"/>
                  </a:lnTo>
                  <a:lnTo>
                    <a:pt x="50" y="200"/>
                  </a:lnTo>
                  <a:lnTo>
                    <a:pt x="52" y="192"/>
                  </a:lnTo>
                  <a:lnTo>
                    <a:pt x="54" y="190"/>
                  </a:lnTo>
                  <a:lnTo>
                    <a:pt x="56" y="190"/>
                  </a:lnTo>
                  <a:lnTo>
                    <a:pt x="56" y="190"/>
                  </a:lnTo>
                  <a:lnTo>
                    <a:pt x="76" y="190"/>
                  </a:lnTo>
                  <a:lnTo>
                    <a:pt x="94" y="190"/>
                  </a:lnTo>
                  <a:lnTo>
                    <a:pt x="94" y="190"/>
                  </a:lnTo>
                  <a:lnTo>
                    <a:pt x="98" y="170"/>
                  </a:lnTo>
                  <a:lnTo>
                    <a:pt x="102" y="160"/>
                  </a:lnTo>
                  <a:lnTo>
                    <a:pt x="106" y="156"/>
                  </a:lnTo>
                  <a:lnTo>
                    <a:pt x="110" y="154"/>
                  </a:lnTo>
                  <a:lnTo>
                    <a:pt x="118" y="152"/>
                  </a:lnTo>
                  <a:lnTo>
                    <a:pt x="118" y="152"/>
                  </a:lnTo>
                  <a:lnTo>
                    <a:pt x="124" y="152"/>
                  </a:lnTo>
                  <a:lnTo>
                    <a:pt x="128" y="154"/>
                  </a:lnTo>
                  <a:lnTo>
                    <a:pt x="134" y="158"/>
                  </a:lnTo>
                  <a:lnTo>
                    <a:pt x="140" y="162"/>
                  </a:lnTo>
                  <a:lnTo>
                    <a:pt x="142" y="164"/>
                  </a:lnTo>
                  <a:lnTo>
                    <a:pt x="146" y="162"/>
                  </a:lnTo>
                  <a:lnTo>
                    <a:pt x="146" y="162"/>
                  </a:lnTo>
                  <a:lnTo>
                    <a:pt x="150" y="162"/>
                  </a:lnTo>
                  <a:lnTo>
                    <a:pt x="154" y="164"/>
                  </a:lnTo>
                  <a:lnTo>
                    <a:pt x="162" y="166"/>
                  </a:lnTo>
                  <a:lnTo>
                    <a:pt x="172" y="170"/>
                  </a:lnTo>
                  <a:lnTo>
                    <a:pt x="178" y="172"/>
                  </a:lnTo>
                  <a:lnTo>
                    <a:pt x="186" y="170"/>
                  </a:lnTo>
                  <a:lnTo>
                    <a:pt x="186" y="170"/>
                  </a:lnTo>
                  <a:lnTo>
                    <a:pt x="188" y="168"/>
                  </a:lnTo>
                  <a:lnTo>
                    <a:pt x="192" y="164"/>
                  </a:lnTo>
                  <a:lnTo>
                    <a:pt x="196" y="160"/>
                  </a:lnTo>
                  <a:lnTo>
                    <a:pt x="206" y="158"/>
                  </a:lnTo>
                  <a:lnTo>
                    <a:pt x="206" y="158"/>
                  </a:lnTo>
                  <a:lnTo>
                    <a:pt x="220" y="156"/>
                  </a:lnTo>
                  <a:lnTo>
                    <a:pt x="222" y="154"/>
                  </a:lnTo>
                  <a:lnTo>
                    <a:pt x="224" y="152"/>
                  </a:lnTo>
                  <a:lnTo>
                    <a:pt x="224" y="150"/>
                  </a:lnTo>
                  <a:lnTo>
                    <a:pt x="224" y="148"/>
                  </a:lnTo>
                  <a:lnTo>
                    <a:pt x="228" y="148"/>
                  </a:lnTo>
                  <a:lnTo>
                    <a:pt x="228" y="148"/>
                  </a:lnTo>
                  <a:lnTo>
                    <a:pt x="230" y="148"/>
                  </a:lnTo>
                  <a:lnTo>
                    <a:pt x="234" y="150"/>
                  </a:lnTo>
                  <a:lnTo>
                    <a:pt x="246" y="152"/>
                  </a:lnTo>
                  <a:lnTo>
                    <a:pt x="280" y="154"/>
                  </a:lnTo>
                  <a:lnTo>
                    <a:pt x="280" y="154"/>
                  </a:lnTo>
                  <a:close/>
                </a:path>
              </a:pathLst>
            </a:custGeom>
            <a:solidFill>
              <a:srgbClr val="C5BE6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64"/>
            <p:cNvSpPr>
              <a:spLocks/>
            </p:cNvSpPr>
            <p:nvPr/>
          </p:nvSpPr>
          <p:spPr bwMode="auto">
            <a:xfrm>
              <a:off x="5273675" y="3021013"/>
              <a:ext cx="527050" cy="511175"/>
            </a:xfrm>
            <a:custGeom>
              <a:avLst/>
              <a:gdLst/>
              <a:ahLst/>
              <a:cxnLst>
                <a:cxn ang="0">
                  <a:pos x="318" y="32"/>
                </a:cxn>
                <a:cxn ang="0">
                  <a:pos x="312" y="28"/>
                </a:cxn>
                <a:cxn ang="0">
                  <a:pos x="304" y="28"/>
                </a:cxn>
                <a:cxn ang="0">
                  <a:pos x="296" y="24"/>
                </a:cxn>
                <a:cxn ang="0">
                  <a:pos x="292" y="20"/>
                </a:cxn>
                <a:cxn ang="0">
                  <a:pos x="282" y="14"/>
                </a:cxn>
                <a:cxn ang="0">
                  <a:pos x="266" y="12"/>
                </a:cxn>
                <a:cxn ang="0">
                  <a:pos x="264" y="14"/>
                </a:cxn>
                <a:cxn ang="0">
                  <a:pos x="262" y="10"/>
                </a:cxn>
                <a:cxn ang="0">
                  <a:pos x="244" y="10"/>
                </a:cxn>
                <a:cxn ang="0">
                  <a:pos x="228" y="20"/>
                </a:cxn>
                <a:cxn ang="0">
                  <a:pos x="220" y="36"/>
                </a:cxn>
                <a:cxn ang="0">
                  <a:pos x="226" y="38"/>
                </a:cxn>
                <a:cxn ang="0">
                  <a:pos x="220" y="60"/>
                </a:cxn>
                <a:cxn ang="0">
                  <a:pos x="210" y="64"/>
                </a:cxn>
                <a:cxn ang="0">
                  <a:pos x="196" y="60"/>
                </a:cxn>
                <a:cxn ang="0">
                  <a:pos x="174" y="48"/>
                </a:cxn>
                <a:cxn ang="0">
                  <a:pos x="152" y="42"/>
                </a:cxn>
                <a:cxn ang="0">
                  <a:pos x="138" y="42"/>
                </a:cxn>
                <a:cxn ang="0">
                  <a:pos x="130" y="36"/>
                </a:cxn>
                <a:cxn ang="0">
                  <a:pos x="126" y="20"/>
                </a:cxn>
                <a:cxn ang="0">
                  <a:pos x="116" y="18"/>
                </a:cxn>
                <a:cxn ang="0">
                  <a:pos x="110" y="14"/>
                </a:cxn>
                <a:cxn ang="0">
                  <a:pos x="96" y="12"/>
                </a:cxn>
                <a:cxn ang="0">
                  <a:pos x="88" y="10"/>
                </a:cxn>
                <a:cxn ang="0">
                  <a:pos x="76" y="8"/>
                </a:cxn>
                <a:cxn ang="0">
                  <a:pos x="62" y="8"/>
                </a:cxn>
                <a:cxn ang="0">
                  <a:pos x="44" y="0"/>
                </a:cxn>
                <a:cxn ang="0">
                  <a:pos x="44" y="12"/>
                </a:cxn>
                <a:cxn ang="0">
                  <a:pos x="40" y="20"/>
                </a:cxn>
                <a:cxn ang="0">
                  <a:pos x="28" y="26"/>
                </a:cxn>
                <a:cxn ang="0">
                  <a:pos x="24" y="34"/>
                </a:cxn>
                <a:cxn ang="0">
                  <a:pos x="20" y="48"/>
                </a:cxn>
                <a:cxn ang="0">
                  <a:pos x="22" y="56"/>
                </a:cxn>
                <a:cxn ang="0">
                  <a:pos x="8" y="68"/>
                </a:cxn>
                <a:cxn ang="0">
                  <a:pos x="0" y="72"/>
                </a:cxn>
                <a:cxn ang="0">
                  <a:pos x="4" y="78"/>
                </a:cxn>
                <a:cxn ang="0">
                  <a:pos x="8" y="98"/>
                </a:cxn>
                <a:cxn ang="0">
                  <a:pos x="20" y="120"/>
                </a:cxn>
                <a:cxn ang="0">
                  <a:pos x="18" y="132"/>
                </a:cxn>
                <a:cxn ang="0">
                  <a:pos x="18" y="138"/>
                </a:cxn>
                <a:cxn ang="0">
                  <a:pos x="22" y="144"/>
                </a:cxn>
                <a:cxn ang="0">
                  <a:pos x="18" y="150"/>
                </a:cxn>
                <a:cxn ang="0">
                  <a:pos x="8" y="158"/>
                </a:cxn>
                <a:cxn ang="0">
                  <a:pos x="6" y="164"/>
                </a:cxn>
                <a:cxn ang="0">
                  <a:pos x="18" y="172"/>
                </a:cxn>
                <a:cxn ang="0">
                  <a:pos x="20" y="178"/>
                </a:cxn>
                <a:cxn ang="0">
                  <a:pos x="24" y="184"/>
                </a:cxn>
                <a:cxn ang="0">
                  <a:pos x="32" y="192"/>
                </a:cxn>
                <a:cxn ang="0">
                  <a:pos x="46" y="196"/>
                </a:cxn>
                <a:cxn ang="0">
                  <a:pos x="64" y="208"/>
                </a:cxn>
                <a:cxn ang="0">
                  <a:pos x="130" y="222"/>
                </a:cxn>
                <a:cxn ang="0">
                  <a:pos x="154" y="210"/>
                </a:cxn>
                <a:cxn ang="0">
                  <a:pos x="176" y="214"/>
                </a:cxn>
                <a:cxn ang="0">
                  <a:pos x="332" y="322"/>
                </a:cxn>
                <a:cxn ang="0">
                  <a:pos x="318" y="96"/>
                </a:cxn>
                <a:cxn ang="0">
                  <a:pos x="320" y="82"/>
                </a:cxn>
                <a:cxn ang="0">
                  <a:pos x="318" y="76"/>
                </a:cxn>
                <a:cxn ang="0">
                  <a:pos x="320" y="66"/>
                </a:cxn>
                <a:cxn ang="0">
                  <a:pos x="318" y="58"/>
                </a:cxn>
                <a:cxn ang="0">
                  <a:pos x="320" y="32"/>
                </a:cxn>
              </a:cxnLst>
              <a:rect l="0" t="0" r="r" b="b"/>
              <a:pathLst>
                <a:path w="332" h="322">
                  <a:moveTo>
                    <a:pt x="320" y="32"/>
                  </a:moveTo>
                  <a:lnTo>
                    <a:pt x="320" y="32"/>
                  </a:lnTo>
                  <a:lnTo>
                    <a:pt x="318" y="32"/>
                  </a:lnTo>
                  <a:lnTo>
                    <a:pt x="318" y="30"/>
                  </a:lnTo>
                  <a:lnTo>
                    <a:pt x="316" y="28"/>
                  </a:lnTo>
                  <a:lnTo>
                    <a:pt x="312" y="28"/>
                  </a:lnTo>
                  <a:lnTo>
                    <a:pt x="312" y="28"/>
                  </a:lnTo>
                  <a:lnTo>
                    <a:pt x="306" y="28"/>
                  </a:lnTo>
                  <a:lnTo>
                    <a:pt x="304" y="28"/>
                  </a:lnTo>
                  <a:lnTo>
                    <a:pt x="304" y="24"/>
                  </a:lnTo>
                  <a:lnTo>
                    <a:pt x="296" y="24"/>
                  </a:lnTo>
                  <a:lnTo>
                    <a:pt x="296" y="24"/>
                  </a:lnTo>
                  <a:lnTo>
                    <a:pt x="290" y="24"/>
                  </a:lnTo>
                  <a:lnTo>
                    <a:pt x="290" y="22"/>
                  </a:lnTo>
                  <a:lnTo>
                    <a:pt x="292" y="20"/>
                  </a:lnTo>
                  <a:lnTo>
                    <a:pt x="290" y="18"/>
                  </a:lnTo>
                  <a:lnTo>
                    <a:pt x="288" y="18"/>
                  </a:lnTo>
                  <a:lnTo>
                    <a:pt x="282" y="14"/>
                  </a:lnTo>
                  <a:lnTo>
                    <a:pt x="282" y="14"/>
                  </a:lnTo>
                  <a:lnTo>
                    <a:pt x="270" y="12"/>
                  </a:lnTo>
                  <a:lnTo>
                    <a:pt x="266" y="12"/>
                  </a:lnTo>
                  <a:lnTo>
                    <a:pt x="266" y="14"/>
                  </a:lnTo>
                  <a:lnTo>
                    <a:pt x="264" y="14"/>
                  </a:lnTo>
                  <a:lnTo>
                    <a:pt x="264" y="14"/>
                  </a:lnTo>
                  <a:lnTo>
                    <a:pt x="260" y="12"/>
                  </a:lnTo>
                  <a:lnTo>
                    <a:pt x="262" y="12"/>
                  </a:lnTo>
                  <a:lnTo>
                    <a:pt x="262" y="10"/>
                  </a:lnTo>
                  <a:lnTo>
                    <a:pt x="254" y="10"/>
                  </a:lnTo>
                  <a:lnTo>
                    <a:pt x="254" y="10"/>
                  </a:lnTo>
                  <a:lnTo>
                    <a:pt x="244" y="10"/>
                  </a:lnTo>
                  <a:lnTo>
                    <a:pt x="238" y="12"/>
                  </a:lnTo>
                  <a:lnTo>
                    <a:pt x="228" y="20"/>
                  </a:lnTo>
                  <a:lnTo>
                    <a:pt x="228" y="20"/>
                  </a:lnTo>
                  <a:lnTo>
                    <a:pt x="222" y="26"/>
                  </a:lnTo>
                  <a:lnTo>
                    <a:pt x="220" y="30"/>
                  </a:lnTo>
                  <a:lnTo>
                    <a:pt x="220" y="36"/>
                  </a:lnTo>
                  <a:lnTo>
                    <a:pt x="222" y="38"/>
                  </a:lnTo>
                  <a:lnTo>
                    <a:pt x="222" y="38"/>
                  </a:lnTo>
                  <a:lnTo>
                    <a:pt x="226" y="38"/>
                  </a:lnTo>
                  <a:lnTo>
                    <a:pt x="226" y="42"/>
                  </a:lnTo>
                  <a:lnTo>
                    <a:pt x="226" y="52"/>
                  </a:lnTo>
                  <a:lnTo>
                    <a:pt x="220" y="60"/>
                  </a:lnTo>
                  <a:lnTo>
                    <a:pt x="216" y="64"/>
                  </a:lnTo>
                  <a:lnTo>
                    <a:pt x="210" y="64"/>
                  </a:lnTo>
                  <a:lnTo>
                    <a:pt x="210" y="64"/>
                  </a:lnTo>
                  <a:lnTo>
                    <a:pt x="204" y="66"/>
                  </a:lnTo>
                  <a:lnTo>
                    <a:pt x="200" y="64"/>
                  </a:lnTo>
                  <a:lnTo>
                    <a:pt x="196" y="60"/>
                  </a:lnTo>
                  <a:lnTo>
                    <a:pt x="186" y="54"/>
                  </a:lnTo>
                  <a:lnTo>
                    <a:pt x="186" y="54"/>
                  </a:lnTo>
                  <a:lnTo>
                    <a:pt x="174" y="48"/>
                  </a:lnTo>
                  <a:lnTo>
                    <a:pt x="166" y="46"/>
                  </a:lnTo>
                  <a:lnTo>
                    <a:pt x="158" y="44"/>
                  </a:lnTo>
                  <a:lnTo>
                    <a:pt x="152" y="42"/>
                  </a:lnTo>
                  <a:lnTo>
                    <a:pt x="152" y="42"/>
                  </a:lnTo>
                  <a:lnTo>
                    <a:pt x="146" y="42"/>
                  </a:lnTo>
                  <a:lnTo>
                    <a:pt x="138" y="42"/>
                  </a:lnTo>
                  <a:lnTo>
                    <a:pt x="136" y="42"/>
                  </a:lnTo>
                  <a:lnTo>
                    <a:pt x="132" y="40"/>
                  </a:lnTo>
                  <a:lnTo>
                    <a:pt x="130" y="36"/>
                  </a:lnTo>
                  <a:lnTo>
                    <a:pt x="128" y="28"/>
                  </a:lnTo>
                  <a:lnTo>
                    <a:pt x="128" y="28"/>
                  </a:lnTo>
                  <a:lnTo>
                    <a:pt x="126" y="20"/>
                  </a:lnTo>
                  <a:lnTo>
                    <a:pt x="124" y="20"/>
                  </a:lnTo>
                  <a:lnTo>
                    <a:pt x="118" y="20"/>
                  </a:lnTo>
                  <a:lnTo>
                    <a:pt x="116" y="18"/>
                  </a:lnTo>
                  <a:lnTo>
                    <a:pt x="112" y="16"/>
                  </a:lnTo>
                  <a:lnTo>
                    <a:pt x="112" y="16"/>
                  </a:lnTo>
                  <a:lnTo>
                    <a:pt x="110" y="14"/>
                  </a:lnTo>
                  <a:lnTo>
                    <a:pt x="106" y="12"/>
                  </a:lnTo>
                  <a:lnTo>
                    <a:pt x="100" y="12"/>
                  </a:lnTo>
                  <a:lnTo>
                    <a:pt x="96" y="12"/>
                  </a:lnTo>
                  <a:lnTo>
                    <a:pt x="92" y="12"/>
                  </a:lnTo>
                  <a:lnTo>
                    <a:pt x="88" y="10"/>
                  </a:lnTo>
                  <a:lnTo>
                    <a:pt x="88" y="10"/>
                  </a:lnTo>
                  <a:lnTo>
                    <a:pt x="86" y="8"/>
                  </a:lnTo>
                  <a:lnTo>
                    <a:pt x="82" y="6"/>
                  </a:lnTo>
                  <a:lnTo>
                    <a:pt x="76" y="8"/>
                  </a:lnTo>
                  <a:lnTo>
                    <a:pt x="70" y="10"/>
                  </a:lnTo>
                  <a:lnTo>
                    <a:pt x="66" y="10"/>
                  </a:lnTo>
                  <a:lnTo>
                    <a:pt x="62" y="8"/>
                  </a:lnTo>
                  <a:lnTo>
                    <a:pt x="62" y="8"/>
                  </a:lnTo>
                  <a:lnTo>
                    <a:pt x="50" y="4"/>
                  </a:lnTo>
                  <a:lnTo>
                    <a:pt x="44" y="0"/>
                  </a:lnTo>
                  <a:lnTo>
                    <a:pt x="42" y="12"/>
                  </a:lnTo>
                  <a:lnTo>
                    <a:pt x="42" y="12"/>
                  </a:lnTo>
                  <a:lnTo>
                    <a:pt x="44" y="12"/>
                  </a:lnTo>
                  <a:lnTo>
                    <a:pt x="46" y="14"/>
                  </a:lnTo>
                  <a:lnTo>
                    <a:pt x="44" y="18"/>
                  </a:lnTo>
                  <a:lnTo>
                    <a:pt x="40" y="20"/>
                  </a:lnTo>
                  <a:lnTo>
                    <a:pt x="40" y="20"/>
                  </a:lnTo>
                  <a:lnTo>
                    <a:pt x="32" y="24"/>
                  </a:lnTo>
                  <a:lnTo>
                    <a:pt x="28" y="26"/>
                  </a:lnTo>
                  <a:lnTo>
                    <a:pt x="26" y="30"/>
                  </a:lnTo>
                  <a:lnTo>
                    <a:pt x="26" y="30"/>
                  </a:lnTo>
                  <a:lnTo>
                    <a:pt x="24" y="34"/>
                  </a:lnTo>
                  <a:lnTo>
                    <a:pt x="20" y="38"/>
                  </a:lnTo>
                  <a:lnTo>
                    <a:pt x="18" y="42"/>
                  </a:lnTo>
                  <a:lnTo>
                    <a:pt x="20" y="48"/>
                  </a:lnTo>
                  <a:lnTo>
                    <a:pt x="20" y="48"/>
                  </a:lnTo>
                  <a:lnTo>
                    <a:pt x="22" y="52"/>
                  </a:lnTo>
                  <a:lnTo>
                    <a:pt x="22" y="56"/>
                  </a:lnTo>
                  <a:lnTo>
                    <a:pt x="20" y="60"/>
                  </a:lnTo>
                  <a:lnTo>
                    <a:pt x="16" y="64"/>
                  </a:lnTo>
                  <a:lnTo>
                    <a:pt x="8" y="68"/>
                  </a:lnTo>
                  <a:lnTo>
                    <a:pt x="2" y="72"/>
                  </a:lnTo>
                  <a:lnTo>
                    <a:pt x="2" y="72"/>
                  </a:lnTo>
                  <a:lnTo>
                    <a:pt x="0" y="72"/>
                  </a:lnTo>
                  <a:lnTo>
                    <a:pt x="0" y="74"/>
                  </a:lnTo>
                  <a:lnTo>
                    <a:pt x="4" y="78"/>
                  </a:lnTo>
                  <a:lnTo>
                    <a:pt x="4" y="78"/>
                  </a:lnTo>
                  <a:lnTo>
                    <a:pt x="6" y="84"/>
                  </a:lnTo>
                  <a:lnTo>
                    <a:pt x="6" y="90"/>
                  </a:lnTo>
                  <a:lnTo>
                    <a:pt x="8" y="98"/>
                  </a:lnTo>
                  <a:lnTo>
                    <a:pt x="14" y="108"/>
                  </a:lnTo>
                  <a:lnTo>
                    <a:pt x="14" y="108"/>
                  </a:lnTo>
                  <a:lnTo>
                    <a:pt x="20" y="120"/>
                  </a:lnTo>
                  <a:lnTo>
                    <a:pt x="22" y="126"/>
                  </a:lnTo>
                  <a:lnTo>
                    <a:pt x="20" y="130"/>
                  </a:lnTo>
                  <a:lnTo>
                    <a:pt x="18" y="132"/>
                  </a:lnTo>
                  <a:lnTo>
                    <a:pt x="18" y="132"/>
                  </a:lnTo>
                  <a:lnTo>
                    <a:pt x="16" y="134"/>
                  </a:lnTo>
                  <a:lnTo>
                    <a:pt x="18" y="138"/>
                  </a:lnTo>
                  <a:lnTo>
                    <a:pt x="18" y="138"/>
                  </a:lnTo>
                  <a:lnTo>
                    <a:pt x="22" y="142"/>
                  </a:lnTo>
                  <a:lnTo>
                    <a:pt x="22" y="144"/>
                  </a:lnTo>
                  <a:lnTo>
                    <a:pt x="20" y="146"/>
                  </a:lnTo>
                  <a:lnTo>
                    <a:pt x="18" y="150"/>
                  </a:lnTo>
                  <a:lnTo>
                    <a:pt x="18" y="150"/>
                  </a:lnTo>
                  <a:lnTo>
                    <a:pt x="16" y="154"/>
                  </a:lnTo>
                  <a:lnTo>
                    <a:pt x="14" y="156"/>
                  </a:lnTo>
                  <a:lnTo>
                    <a:pt x="8" y="158"/>
                  </a:lnTo>
                  <a:lnTo>
                    <a:pt x="6" y="160"/>
                  </a:lnTo>
                  <a:lnTo>
                    <a:pt x="6" y="162"/>
                  </a:lnTo>
                  <a:lnTo>
                    <a:pt x="6" y="164"/>
                  </a:lnTo>
                  <a:lnTo>
                    <a:pt x="6" y="164"/>
                  </a:lnTo>
                  <a:lnTo>
                    <a:pt x="14" y="170"/>
                  </a:lnTo>
                  <a:lnTo>
                    <a:pt x="18" y="172"/>
                  </a:lnTo>
                  <a:lnTo>
                    <a:pt x="20" y="174"/>
                  </a:lnTo>
                  <a:lnTo>
                    <a:pt x="20" y="178"/>
                  </a:lnTo>
                  <a:lnTo>
                    <a:pt x="20" y="178"/>
                  </a:lnTo>
                  <a:lnTo>
                    <a:pt x="20" y="182"/>
                  </a:lnTo>
                  <a:lnTo>
                    <a:pt x="22" y="182"/>
                  </a:lnTo>
                  <a:lnTo>
                    <a:pt x="24" y="184"/>
                  </a:lnTo>
                  <a:lnTo>
                    <a:pt x="28" y="188"/>
                  </a:lnTo>
                  <a:lnTo>
                    <a:pt x="28" y="188"/>
                  </a:lnTo>
                  <a:lnTo>
                    <a:pt x="32" y="192"/>
                  </a:lnTo>
                  <a:lnTo>
                    <a:pt x="36" y="192"/>
                  </a:lnTo>
                  <a:lnTo>
                    <a:pt x="40" y="192"/>
                  </a:lnTo>
                  <a:lnTo>
                    <a:pt x="46" y="196"/>
                  </a:lnTo>
                  <a:lnTo>
                    <a:pt x="46" y="196"/>
                  </a:lnTo>
                  <a:lnTo>
                    <a:pt x="60" y="206"/>
                  </a:lnTo>
                  <a:lnTo>
                    <a:pt x="64" y="208"/>
                  </a:lnTo>
                  <a:lnTo>
                    <a:pt x="108" y="216"/>
                  </a:lnTo>
                  <a:lnTo>
                    <a:pt x="116" y="226"/>
                  </a:lnTo>
                  <a:lnTo>
                    <a:pt x="130" y="222"/>
                  </a:lnTo>
                  <a:lnTo>
                    <a:pt x="130" y="222"/>
                  </a:lnTo>
                  <a:lnTo>
                    <a:pt x="154" y="210"/>
                  </a:lnTo>
                  <a:lnTo>
                    <a:pt x="154" y="210"/>
                  </a:lnTo>
                  <a:lnTo>
                    <a:pt x="160" y="208"/>
                  </a:lnTo>
                  <a:lnTo>
                    <a:pt x="166" y="208"/>
                  </a:lnTo>
                  <a:lnTo>
                    <a:pt x="176" y="214"/>
                  </a:lnTo>
                  <a:lnTo>
                    <a:pt x="176" y="214"/>
                  </a:lnTo>
                  <a:lnTo>
                    <a:pt x="316" y="322"/>
                  </a:lnTo>
                  <a:lnTo>
                    <a:pt x="332" y="322"/>
                  </a:lnTo>
                  <a:lnTo>
                    <a:pt x="330" y="266"/>
                  </a:lnTo>
                  <a:lnTo>
                    <a:pt x="330" y="266"/>
                  </a:lnTo>
                  <a:lnTo>
                    <a:pt x="318" y="96"/>
                  </a:lnTo>
                  <a:lnTo>
                    <a:pt x="318" y="96"/>
                  </a:lnTo>
                  <a:lnTo>
                    <a:pt x="320" y="86"/>
                  </a:lnTo>
                  <a:lnTo>
                    <a:pt x="320" y="82"/>
                  </a:lnTo>
                  <a:lnTo>
                    <a:pt x="322" y="80"/>
                  </a:lnTo>
                  <a:lnTo>
                    <a:pt x="318" y="76"/>
                  </a:lnTo>
                  <a:lnTo>
                    <a:pt x="318" y="76"/>
                  </a:lnTo>
                  <a:lnTo>
                    <a:pt x="316" y="74"/>
                  </a:lnTo>
                  <a:lnTo>
                    <a:pt x="316" y="72"/>
                  </a:lnTo>
                  <a:lnTo>
                    <a:pt x="320" y="66"/>
                  </a:lnTo>
                  <a:lnTo>
                    <a:pt x="322" y="62"/>
                  </a:lnTo>
                  <a:lnTo>
                    <a:pt x="322" y="60"/>
                  </a:lnTo>
                  <a:lnTo>
                    <a:pt x="318" y="58"/>
                  </a:lnTo>
                  <a:lnTo>
                    <a:pt x="318" y="58"/>
                  </a:lnTo>
                  <a:lnTo>
                    <a:pt x="318" y="42"/>
                  </a:lnTo>
                  <a:lnTo>
                    <a:pt x="320" y="32"/>
                  </a:lnTo>
                  <a:lnTo>
                    <a:pt x="320" y="32"/>
                  </a:lnTo>
                  <a:close/>
                </a:path>
              </a:pathLst>
            </a:custGeom>
            <a:solidFill>
              <a:srgbClr val="FFDF9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65"/>
            <p:cNvSpPr>
              <a:spLocks/>
            </p:cNvSpPr>
            <p:nvPr/>
          </p:nvSpPr>
          <p:spPr bwMode="auto">
            <a:xfrm>
              <a:off x="6673850" y="3290888"/>
              <a:ext cx="165100" cy="161925"/>
            </a:xfrm>
            <a:custGeom>
              <a:avLst/>
              <a:gdLst/>
              <a:ahLst/>
              <a:cxnLst>
                <a:cxn ang="0">
                  <a:pos x="104" y="32"/>
                </a:cxn>
                <a:cxn ang="0">
                  <a:pos x="100" y="18"/>
                </a:cxn>
                <a:cxn ang="0">
                  <a:pos x="98" y="14"/>
                </a:cxn>
                <a:cxn ang="0">
                  <a:pos x="96" y="14"/>
                </a:cxn>
                <a:cxn ang="0">
                  <a:pos x="96" y="8"/>
                </a:cxn>
                <a:cxn ang="0">
                  <a:pos x="96" y="2"/>
                </a:cxn>
                <a:cxn ang="0">
                  <a:pos x="94" y="0"/>
                </a:cxn>
                <a:cxn ang="0">
                  <a:pos x="88" y="4"/>
                </a:cxn>
                <a:cxn ang="0">
                  <a:pos x="82" y="10"/>
                </a:cxn>
                <a:cxn ang="0">
                  <a:pos x="78" y="16"/>
                </a:cxn>
                <a:cxn ang="0">
                  <a:pos x="72" y="26"/>
                </a:cxn>
                <a:cxn ang="0">
                  <a:pos x="60" y="36"/>
                </a:cxn>
                <a:cxn ang="0">
                  <a:pos x="58" y="42"/>
                </a:cxn>
                <a:cxn ang="0">
                  <a:pos x="56" y="44"/>
                </a:cxn>
                <a:cxn ang="0">
                  <a:pos x="54" y="44"/>
                </a:cxn>
                <a:cxn ang="0">
                  <a:pos x="52" y="46"/>
                </a:cxn>
                <a:cxn ang="0">
                  <a:pos x="50" y="46"/>
                </a:cxn>
                <a:cxn ang="0">
                  <a:pos x="46" y="46"/>
                </a:cxn>
                <a:cxn ang="0">
                  <a:pos x="40" y="48"/>
                </a:cxn>
                <a:cxn ang="0">
                  <a:pos x="36" y="48"/>
                </a:cxn>
                <a:cxn ang="0">
                  <a:pos x="30" y="48"/>
                </a:cxn>
                <a:cxn ang="0">
                  <a:pos x="16" y="48"/>
                </a:cxn>
                <a:cxn ang="0">
                  <a:pos x="12" y="50"/>
                </a:cxn>
                <a:cxn ang="0">
                  <a:pos x="6" y="42"/>
                </a:cxn>
                <a:cxn ang="0">
                  <a:pos x="2" y="38"/>
                </a:cxn>
                <a:cxn ang="0">
                  <a:pos x="0" y="44"/>
                </a:cxn>
                <a:cxn ang="0">
                  <a:pos x="4" y="54"/>
                </a:cxn>
                <a:cxn ang="0">
                  <a:pos x="12" y="66"/>
                </a:cxn>
                <a:cxn ang="0">
                  <a:pos x="14" y="78"/>
                </a:cxn>
                <a:cxn ang="0">
                  <a:pos x="66" y="102"/>
                </a:cxn>
                <a:cxn ang="0">
                  <a:pos x="78" y="96"/>
                </a:cxn>
                <a:cxn ang="0">
                  <a:pos x="80" y="86"/>
                </a:cxn>
                <a:cxn ang="0">
                  <a:pos x="86" y="78"/>
                </a:cxn>
                <a:cxn ang="0">
                  <a:pos x="86" y="74"/>
                </a:cxn>
                <a:cxn ang="0">
                  <a:pos x="82" y="68"/>
                </a:cxn>
                <a:cxn ang="0">
                  <a:pos x="82" y="68"/>
                </a:cxn>
                <a:cxn ang="0">
                  <a:pos x="90" y="64"/>
                </a:cxn>
                <a:cxn ang="0">
                  <a:pos x="96" y="60"/>
                </a:cxn>
                <a:cxn ang="0">
                  <a:pos x="96" y="58"/>
                </a:cxn>
                <a:cxn ang="0">
                  <a:pos x="90" y="52"/>
                </a:cxn>
                <a:cxn ang="0">
                  <a:pos x="90" y="44"/>
                </a:cxn>
                <a:cxn ang="0">
                  <a:pos x="92" y="36"/>
                </a:cxn>
                <a:cxn ang="0">
                  <a:pos x="100" y="34"/>
                </a:cxn>
                <a:cxn ang="0">
                  <a:pos x="104" y="32"/>
                </a:cxn>
              </a:cxnLst>
              <a:rect l="0" t="0" r="r" b="b"/>
              <a:pathLst>
                <a:path w="104" h="102">
                  <a:moveTo>
                    <a:pt x="104" y="32"/>
                  </a:moveTo>
                  <a:lnTo>
                    <a:pt x="104" y="32"/>
                  </a:lnTo>
                  <a:lnTo>
                    <a:pt x="100" y="24"/>
                  </a:lnTo>
                  <a:lnTo>
                    <a:pt x="100" y="18"/>
                  </a:lnTo>
                  <a:lnTo>
                    <a:pt x="100" y="14"/>
                  </a:lnTo>
                  <a:lnTo>
                    <a:pt x="98" y="14"/>
                  </a:lnTo>
                  <a:lnTo>
                    <a:pt x="98" y="14"/>
                  </a:lnTo>
                  <a:lnTo>
                    <a:pt x="96" y="14"/>
                  </a:lnTo>
                  <a:lnTo>
                    <a:pt x="94" y="12"/>
                  </a:lnTo>
                  <a:lnTo>
                    <a:pt x="96" y="8"/>
                  </a:lnTo>
                  <a:lnTo>
                    <a:pt x="98" y="2"/>
                  </a:lnTo>
                  <a:lnTo>
                    <a:pt x="96" y="2"/>
                  </a:lnTo>
                  <a:lnTo>
                    <a:pt x="94" y="0"/>
                  </a:lnTo>
                  <a:lnTo>
                    <a:pt x="94" y="0"/>
                  </a:lnTo>
                  <a:lnTo>
                    <a:pt x="90" y="0"/>
                  </a:lnTo>
                  <a:lnTo>
                    <a:pt x="88" y="4"/>
                  </a:lnTo>
                  <a:lnTo>
                    <a:pt x="88" y="6"/>
                  </a:lnTo>
                  <a:lnTo>
                    <a:pt x="82" y="10"/>
                  </a:lnTo>
                  <a:lnTo>
                    <a:pt x="82" y="10"/>
                  </a:lnTo>
                  <a:lnTo>
                    <a:pt x="78" y="16"/>
                  </a:lnTo>
                  <a:lnTo>
                    <a:pt x="76" y="20"/>
                  </a:lnTo>
                  <a:lnTo>
                    <a:pt x="72" y="26"/>
                  </a:lnTo>
                  <a:lnTo>
                    <a:pt x="60" y="36"/>
                  </a:lnTo>
                  <a:lnTo>
                    <a:pt x="60" y="36"/>
                  </a:lnTo>
                  <a:lnTo>
                    <a:pt x="58" y="40"/>
                  </a:lnTo>
                  <a:lnTo>
                    <a:pt x="58" y="42"/>
                  </a:lnTo>
                  <a:lnTo>
                    <a:pt x="58" y="44"/>
                  </a:lnTo>
                  <a:lnTo>
                    <a:pt x="56" y="44"/>
                  </a:lnTo>
                  <a:lnTo>
                    <a:pt x="56" y="44"/>
                  </a:lnTo>
                  <a:lnTo>
                    <a:pt x="54" y="44"/>
                  </a:lnTo>
                  <a:lnTo>
                    <a:pt x="52" y="44"/>
                  </a:lnTo>
                  <a:lnTo>
                    <a:pt x="52" y="46"/>
                  </a:lnTo>
                  <a:lnTo>
                    <a:pt x="50" y="46"/>
                  </a:lnTo>
                  <a:lnTo>
                    <a:pt x="50" y="46"/>
                  </a:lnTo>
                  <a:lnTo>
                    <a:pt x="46" y="46"/>
                  </a:lnTo>
                  <a:lnTo>
                    <a:pt x="46" y="46"/>
                  </a:lnTo>
                  <a:lnTo>
                    <a:pt x="44" y="48"/>
                  </a:lnTo>
                  <a:lnTo>
                    <a:pt x="40" y="48"/>
                  </a:lnTo>
                  <a:lnTo>
                    <a:pt x="40" y="48"/>
                  </a:lnTo>
                  <a:lnTo>
                    <a:pt x="36" y="48"/>
                  </a:lnTo>
                  <a:lnTo>
                    <a:pt x="30" y="48"/>
                  </a:lnTo>
                  <a:lnTo>
                    <a:pt x="30" y="48"/>
                  </a:lnTo>
                  <a:lnTo>
                    <a:pt x="20" y="48"/>
                  </a:lnTo>
                  <a:lnTo>
                    <a:pt x="16" y="48"/>
                  </a:lnTo>
                  <a:lnTo>
                    <a:pt x="12" y="50"/>
                  </a:lnTo>
                  <a:lnTo>
                    <a:pt x="12" y="50"/>
                  </a:lnTo>
                  <a:lnTo>
                    <a:pt x="8" y="46"/>
                  </a:lnTo>
                  <a:lnTo>
                    <a:pt x="6" y="42"/>
                  </a:lnTo>
                  <a:lnTo>
                    <a:pt x="4" y="38"/>
                  </a:lnTo>
                  <a:lnTo>
                    <a:pt x="2" y="38"/>
                  </a:lnTo>
                  <a:lnTo>
                    <a:pt x="2" y="38"/>
                  </a:lnTo>
                  <a:lnTo>
                    <a:pt x="0" y="44"/>
                  </a:lnTo>
                  <a:lnTo>
                    <a:pt x="2" y="48"/>
                  </a:lnTo>
                  <a:lnTo>
                    <a:pt x="4" y="54"/>
                  </a:lnTo>
                  <a:lnTo>
                    <a:pt x="6" y="56"/>
                  </a:lnTo>
                  <a:lnTo>
                    <a:pt x="12" y="66"/>
                  </a:lnTo>
                  <a:lnTo>
                    <a:pt x="14" y="72"/>
                  </a:lnTo>
                  <a:lnTo>
                    <a:pt x="14" y="78"/>
                  </a:lnTo>
                  <a:lnTo>
                    <a:pt x="66" y="102"/>
                  </a:lnTo>
                  <a:lnTo>
                    <a:pt x="66" y="102"/>
                  </a:lnTo>
                  <a:lnTo>
                    <a:pt x="78" y="96"/>
                  </a:lnTo>
                  <a:lnTo>
                    <a:pt x="78" y="96"/>
                  </a:lnTo>
                  <a:lnTo>
                    <a:pt x="78" y="88"/>
                  </a:lnTo>
                  <a:lnTo>
                    <a:pt x="80" y="86"/>
                  </a:lnTo>
                  <a:lnTo>
                    <a:pt x="82" y="84"/>
                  </a:lnTo>
                  <a:lnTo>
                    <a:pt x="86" y="78"/>
                  </a:lnTo>
                  <a:lnTo>
                    <a:pt x="86" y="78"/>
                  </a:lnTo>
                  <a:lnTo>
                    <a:pt x="86" y="74"/>
                  </a:lnTo>
                  <a:lnTo>
                    <a:pt x="84" y="70"/>
                  </a:lnTo>
                  <a:lnTo>
                    <a:pt x="82" y="68"/>
                  </a:lnTo>
                  <a:lnTo>
                    <a:pt x="82" y="68"/>
                  </a:lnTo>
                  <a:lnTo>
                    <a:pt x="82" y="68"/>
                  </a:lnTo>
                  <a:lnTo>
                    <a:pt x="86" y="64"/>
                  </a:lnTo>
                  <a:lnTo>
                    <a:pt x="90" y="64"/>
                  </a:lnTo>
                  <a:lnTo>
                    <a:pt x="92" y="64"/>
                  </a:lnTo>
                  <a:lnTo>
                    <a:pt x="96" y="60"/>
                  </a:lnTo>
                  <a:lnTo>
                    <a:pt x="96" y="60"/>
                  </a:lnTo>
                  <a:lnTo>
                    <a:pt x="96" y="58"/>
                  </a:lnTo>
                  <a:lnTo>
                    <a:pt x="94" y="56"/>
                  </a:lnTo>
                  <a:lnTo>
                    <a:pt x="90" y="52"/>
                  </a:lnTo>
                  <a:lnTo>
                    <a:pt x="90" y="44"/>
                  </a:lnTo>
                  <a:lnTo>
                    <a:pt x="90" y="44"/>
                  </a:lnTo>
                  <a:lnTo>
                    <a:pt x="90" y="40"/>
                  </a:lnTo>
                  <a:lnTo>
                    <a:pt x="92" y="36"/>
                  </a:lnTo>
                  <a:lnTo>
                    <a:pt x="96" y="34"/>
                  </a:lnTo>
                  <a:lnTo>
                    <a:pt x="100" y="34"/>
                  </a:lnTo>
                  <a:lnTo>
                    <a:pt x="102" y="34"/>
                  </a:lnTo>
                  <a:lnTo>
                    <a:pt x="104" y="32"/>
                  </a:lnTo>
                  <a:lnTo>
                    <a:pt x="104" y="32"/>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66"/>
            <p:cNvSpPr>
              <a:spLocks noEditPoints="1"/>
            </p:cNvSpPr>
            <p:nvPr/>
          </p:nvSpPr>
          <p:spPr bwMode="auto">
            <a:xfrm>
              <a:off x="5775325" y="3071813"/>
              <a:ext cx="396875" cy="374650"/>
            </a:xfrm>
            <a:custGeom>
              <a:avLst/>
              <a:gdLst/>
              <a:ahLst/>
              <a:cxnLst>
                <a:cxn ang="0">
                  <a:pos x="14" y="234"/>
                </a:cxn>
                <a:cxn ang="0">
                  <a:pos x="216" y="234"/>
                </a:cxn>
                <a:cxn ang="0">
                  <a:pos x="228" y="236"/>
                </a:cxn>
                <a:cxn ang="0">
                  <a:pos x="232" y="234"/>
                </a:cxn>
                <a:cxn ang="0">
                  <a:pos x="232" y="230"/>
                </a:cxn>
                <a:cxn ang="0">
                  <a:pos x="240" y="226"/>
                </a:cxn>
                <a:cxn ang="0">
                  <a:pos x="248" y="224"/>
                </a:cxn>
                <a:cxn ang="0">
                  <a:pos x="246" y="216"/>
                </a:cxn>
                <a:cxn ang="0">
                  <a:pos x="242" y="204"/>
                </a:cxn>
                <a:cxn ang="0">
                  <a:pos x="238" y="196"/>
                </a:cxn>
                <a:cxn ang="0">
                  <a:pos x="244" y="194"/>
                </a:cxn>
                <a:cxn ang="0">
                  <a:pos x="242" y="190"/>
                </a:cxn>
                <a:cxn ang="0">
                  <a:pos x="222" y="164"/>
                </a:cxn>
                <a:cxn ang="0">
                  <a:pos x="212" y="150"/>
                </a:cxn>
                <a:cxn ang="0">
                  <a:pos x="194" y="122"/>
                </a:cxn>
                <a:cxn ang="0">
                  <a:pos x="192" y="114"/>
                </a:cxn>
                <a:cxn ang="0">
                  <a:pos x="194" y="112"/>
                </a:cxn>
                <a:cxn ang="0">
                  <a:pos x="184" y="100"/>
                </a:cxn>
                <a:cxn ang="0">
                  <a:pos x="182" y="92"/>
                </a:cxn>
                <a:cxn ang="0">
                  <a:pos x="166" y="70"/>
                </a:cxn>
                <a:cxn ang="0">
                  <a:pos x="164" y="62"/>
                </a:cxn>
                <a:cxn ang="0">
                  <a:pos x="160" y="50"/>
                </a:cxn>
                <a:cxn ang="0">
                  <a:pos x="156" y="34"/>
                </a:cxn>
                <a:cxn ang="0">
                  <a:pos x="158" y="38"/>
                </a:cxn>
                <a:cxn ang="0">
                  <a:pos x="164" y="48"/>
                </a:cxn>
                <a:cxn ang="0">
                  <a:pos x="174" y="60"/>
                </a:cxn>
                <a:cxn ang="0">
                  <a:pos x="182" y="72"/>
                </a:cxn>
                <a:cxn ang="0">
                  <a:pos x="196" y="92"/>
                </a:cxn>
                <a:cxn ang="0">
                  <a:pos x="206" y="98"/>
                </a:cxn>
                <a:cxn ang="0">
                  <a:pos x="212" y="88"/>
                </a:cxn>
                <a:cxn ang="0">
                  <a:pos x="210" y="74"/>
                </a:cxn>
                <a:cxn ang="0">
                  <a:pos x="212" y="62"/>
                </a:cxn>
                <a:cxn ang="0">
                  <a:pos x="214" y="50"/>
                </a:cxn>
                <a:cxn ang="0">
                  <a:pos x="194" y="18"/>
                </a:cxn>
                <a:cxn ang="0">
                  <a:pos x="198" y="10"/>
                </a:cxn>
                <a:cxn ang="0">
                  <a:pos x="192" y="10"/>
                </a:cxn>
                <a:cxn ang="0">
                  <a:pos x="178" y="16"/>
                </a:cxn>
                <a:cxn ang="0">
                  <a:pos x="164" y="14"/>
                </a:cxn>
                <a:cxn ang="0">
                  <a:pos x="138" y="8"/>
                </a:cxn>
                <a:cxn ang="0">
                  <a:pos x="126" y="8"/>
                </a:cxn>
                <a:cxn ang="0">
                  <a:pos x="112" y="8"/>
                </a:cxn>
                <a:cxn ang="0">
                  <a:pos x="104" y="12"/>
                </a:cxn>
                <a:cxn ang="0">
                  <a:pos x="100" y="16"/>
                </a:cxn>
                <a:cxn ang="0">
                  <a:pos x="90" y="22"/>
                </a:cxn>
                <a:cxn ang="0">
                  <a:pos x="82" y="18"/>
                </a:cxn>
                <a:cxn ang="0">
                  <a:pos x="72" y="16"/>
                </a:cxn>
                <a:cxn ang="0">
                  <a:pos x="68" y="14"/>
                </a:cxn>
                <a:cxn ang="0">
                  <a:pos x="62" y="14"/>
                </a:cxn>
                <a:cxn ang="0">
                  <a:pos x="44" y="6"/>
                </a:cxn>
                <a:cxn ang="0">
                  <a:pos x="22" y="4"/>
                </a:cxn>
                <a:cxn ang="0">
                  <a:pos x="10" y="6"/>
                </a:cxn>
                <a:cxn ang="0">
                  <a:pos x="2" y="10"/>
                </a:cxn>
                <a:cxn ang="0">
                  <a:pos x="6" y="28"/>
                </a:cxn>
                <a:cxn ang="0">
                  <a:pos x="0" y="40"/>
                </a:cxn>
                <a:cxn ang="0">
                  <a:pos x="2" y="44"/>
                </a:cxn>
                <a:cxn ang="0">
                  <a:pos x="4" y="54"/>
                </a:cxn>
                <a:cxn ang="0">
                  <a:pos x="14" y="234"/>
                </a:cxn>
              </a:cxnLst>
              <a:rect l="0" t="0" r="r" b="b"/>
              <a:pathLst>
                <a:path w="250" h="236">
                  <a:moveTo>
                    <a:pt x="14" y="234"/>
                  </a:moveTo>
                  <a:lnTo>
                    <a:pt x="216" y="234"/>
                  </a:lnTo>
                  <a:lnTo>
                    <a:pt x="14" y="234"/>
                  </a:lnTo>
                  <a:lnTo>
                    <a:pt x="14" y="234"/>
                  </a:lnTo>
                  <a:close/>
                  <a:moveTo>
                    <a:pt x="14" y="234"/>
                  </a:moveTo>
                  <a:lnTo>
                    <a:pt x="216" y="234"/>
                  </a:lnTo>
                  <a:lnTo>
                    <a:pt x="216" y="234"/>
                  </a:lnTo>
                  <a:lnTo>
                    <a:pt x="222" y="236"/>
                  </a:lnTo>
                  <a:lnTo>
                    <a:pt x="228" y="236"/>
                  </a:lnTo>
                  <a:lnTo>
                    <a:pt x="232" y="236"/>
                  </a:lnTo>
                  <a:lnTo>
                    <a:pt x="232" y="234"/>
                  </a:lnTo>
                  <a:lnTo>
                    <a:pt x="232" y="234"/>
                  </a:lnTo>
                  <a:lnTo>
                    <a:pt x="232" y="234"/>
                  </a:lnTo>
                  <a:lnTo>
                    <a:pt x="230" y="232"/>
                  </a:lnTo>
                  <a:lnTo>
                    <a:pt x="232" y="230"/>
                  </a:lnTo>
                  <a:lnTo>
                    <a:pt x="236" y="230"/>
                  </a:lnTo>
                  <a:lnTo>
                    <a:pt x="240" y="226"/>
                  </a:lnTo>
                  <a:lnTo>
                    <a:pt x="240" y="226"/>
                  </a:lnTo>
                  <a:lnTo>
                    <a:pt x="242" y="224"/>
                  </a:lnTo>
                  <a:lnTo>
                    <a:pt x="244" y="222"/>
                  </a:lnTo>
                  <a:lnTo>
                    <a:pt x="248" y="224"/>
                  </a:lnTo>
                  <a:lnTo>
                    <a:pt x="250" y="220"/>
                  </a:lnTo>
                  <a:lnTo>
                    <a:pt x="250" y="220"/>
                  </a:lnTo>
                  <a:lnTo>
                    <a:pt x="246" y="216"/>
                  </a:lnTo>
                  <a:lnTo>
                    <a:pt x="246" y="214"/>
                  </a:lnTo>
                  <a:lnTo>
                    <a:pt x="246" y="212"/>
                  </a:lnTo>
                  <a:lnTo>
                    <a:pt x="242" y="204"/>
                  </a:lnTo>
                  <a:lnTo>
                    <a:pt x="242" y="204"/>
                  </a:lnTo>
                  <a:lnTo>
                    <a:pt x="238" y="200"/>
                  </a:lnTo>
                  <a:lnTo>
                    <a:pt x="238" y="196"/>
                  </a:lnTo>
                  <a:lnTo>
                    <a:pt x="238" y="196"/>
                  </a:lnTo>
                  <a:lnTo>
                    <a:pt x="240" y="196"/>
                  </a:lnTo>
                  <a:lnTo>
                    <a:pt x="244" y="194"/>
                  </a:lnTo>
                  <a:lnTo>
                    <a:pt x="244" y="194"/>
                  </a:lnTo>
                  <a:lnTo>
                    <a:pt x="242" y="190"/>
                  </a:lnTo>
                  <a:lnTo>
                    <a:pt x="242" y="190"/>
                  </a:lnTo>
                  <a:lnTo>
                    <a:pt x="230" y="178"/>
                  </a:lnTo>
                  <a:lnTo>
                    <a:pt x="224" y="172"/>
                  </a:lnTo>
                  <a:lnTo>
                    <a:pt x="222" y="164"/>
                  </a:lnTo>
                  <a:lnTo>
                    <a:pt x="222" y="164"/>
                  </a:lnTo>
                  <a:lnTo>
                    <a:pt x="218" y="156"/>
                  </a:lnTo>
                  <a:lnTo>
                    <a:pt x="212" y="150"/>
                  </a:lnTo>
                  <a:lnTo>
                    <a:pt x="204" y="140"/>
                  </a:lnTo>
                  <a:lnTo>
                    <a:pt x="194" y="122"/>
                  </a:lnTo>
                  <a:lnTo>
                    <a:pt x="194" y="122"/>
                  </a:lnTo>
                  <a:lnTo>
                    <a:pt x="192" y="116"/>
                  </a:lnTo>
                  <a:lnTo>
                    <a:pt x="192" y="114"/>
                  </a:lnTo>
                  <a:lnTo>
                    <a:pt x="192" y="114"/>
                  </a:lnTo>
                  <a:lnTo>
                    <a:pt x="194" y="112"/>
                  </a:lnTo>
                  <a:lnTo>
                    <a:pt x="194" y="112"/>
                  </a:lnTo>
                  <a:lnTo>
                    <a:pt x="194" y="112"/>
                  </a:lnTo>
                  <a:lnTo>
                    <a:pt x="190" y="106"/>
                  </a:lnTo>
                  <a:lnTo>
                    <a:pt x="190" y="106"/>
                  </a:lnTo>
                  <a:lnTo>
                    <a:pt x="184" y="100"/>
                  </a:lnTo>
                  <a:lnTo>
                    <a:pt x="184" y="98"/>
                  </a:lnTo>
                  <a:lnTo>
                    <a:pt x="186" y="98"/>
                  </a:lnTo>
                  <a:lnTo>
                    <a:pt x="182" y="92"/>
                  </a:lnTo>
                  <a:lnTo>
                    <a:pt x="182" y="92"/>
                  </a:lnTo>
                  <a:lnTo>
                    <a:pt x="172" y="80"/>
                  </a:lnTo>
                  <a:lnTo>
                    <a:pt x="166" y="70"/>
                  </a:lnTo>
                  <a:lnTo>
                    <a:pt x="166" y="70"/>
                  </a:lnTo>
                  <a:lnTo>
                    <a:pt x="164" y="66"/>
                  </a:lnTo>
                  <a:lnTo>
                    <a:pt x="164" y="62"/>
                  </a:lnTo>
                  <a:lnTo>
                    <a:pt x="164" y="58"/>
                  </a:lnTo>
                  <a:lnTo>
                    <a:pt x="160" y="50"/>
                  </a:lnTo>
                  <a:lnTo>
                    <a:pt x="160" y="50"/>
                  </a:lnTo>
                  <a:lnTo>
                    <a:pt x="156" y="44"/>
                  </a:lnTo>
                  <a:lnTo>
                    <a:pt x="156" y="40"/>
                  </a:lnTo>
                  <a:lnTo>
                    <a:pt x="156" y="34"/>
                  </a:lnTo>
                  <a:lnTo>
                    <a:pt x="152" y="26"/>
                  </a:lnTo>
                  <a:lnTo>
                    <a:pt x="152" y="26"/>
                  </a:lnTo>
                  <a:lnTo>
                    <a:pt x="158" y="38"/>
                  </a:lnTo>
                  <a:lnTo>
                    <a:pt x="160" y="44"/>
                  </a:lnTo>
                  <a:lnTo>
                    <a:pt x="164" y="48"/>
                  </a:lnTo>
                  <a:lnTo>
                    <a:pt x="164" y="48"/>
                  </a:lnTo>
                  <a:lnTo>
                    <a:pt x="168" y="52"/>
                  </a:lnTo>
                  <a:lnTo>
                    <a:pt x="170" y="56"/>
                  </a:lnTo>
                  <a:lnTo>
                    <a:pt x="174" y="60"/>
                  </a:lnTo>
                  <a:lnTo>
                    <a:pt x="178" y="66"/>
                  </a:lnTo>
                  <a:lnTo>
                    <a:pt x="178" y="66"/>
                  </a:lnTo>
                  <a:lnTo>
                    <a:pt x="182" y="72"/>
                  </a:lnTo>
                  <a:lnTo>
                    <a:pt x="186" y="78"/>
                  </a:lnTo>
                  <a:lnTo>
                    <a:pt x="190" y="84"/>
                  </a:lnTo>
                  <a:lnTo>
                    <a:pt x="196" y="92"/>
                  </a:lnTo>
                  <a:lnTo>
                    <a:pt x="196" y="92"/>
                  </a:lnTo>
                  <a:lnTo>
                    <a:pt x="204" y="100"/>
                  </a:lnTo>
                  <a:lnTo>
                    <a:pt x="206" y="98"/>
                  </a:lnTo>
                  <a:lnTo>
                    <a:pt x="210" y="94"/>
                  </a:lnTo>
                  <a:lnTo>
                    <a:pt x="210" y="94"/>
                  </a:lnTo>
                  <a:lnTo>
                    <a:pt x="212" y="88"/>
                  </a:lnTo>
                  <a:lnTo>
                    <a:pt x="212" y="84"/>
                  </a:lnTo>
                  <a:lnTo>
                    <a:pt x="210" y="80"/>
                  </a:lnTo>
                  <a:lnTo>
                    <a:pt x="210" y="74"/>
                  </a:lnTo>
                  <a:lnTo>
                    <a:pt x="210" y="74"/>
                  </a:lnTo>
                  <a:lnTo>
                    <a:pt x="212" y="66"/>
                  </a:lnTo>
                  <a:lnTo>
                    <a:pt x="212" y="62"/>
                  </a:lnTo>
                  <a:lnTo>
                    <a:pt x="212" y="56"/>
                  </a:lnTo>
                  <a:lnTo>
                    <a:pt x="214" y="50"/>
                  </a:lnTo>
                  <a:lnTo>
                    <a:pt x="214" y="50"/>
                  </a:lnTo>
                  <a:lnTo>
                    <a:pt x="196" y="20"/>
                  </a:lnTo>
                  <a:lnTo>
                    <a:pt x="196" y="20"/>
                  </a:lnTo>
                  <a:lnTo>
                    <a:pt x="194" y="18"/>
                  </a:lnTo>
                  <a:lnTo>
                    <a:pt x="194" y="14"/>
                  </a:lnTo>
                  <a:lnTo>
                    <a:pt x="196" y="12"/>
                  </a:lnTo>
                  <a:lnTo>
                    <a:pt x="198" y="10"/>
                  </a:lnTo>
                  <a:lnTo>
                    <a:pt x="196" y="6"/>
                  </a:lnTo>
                  <a:lnTo>
                    <a:pt x="196" y="6"/>
                  </a:lnTo>
                  <a:lnTo>
                    <a:pt x="192" y="10"/>
                  </a:lnTo>
                  <a:lnTo>
                    <a:pt x="186" y="14"/>
                  </a:lnTo>
                  <a:lnTo>
                    <a:pt x="182" y="16"/>
                  </a:lnTo>
                  <a:lnTo>
                    <a:pt x="178" y="16"/>
                  </a:lnTo>
                  <a:lnTo>
                    <a:pt x="170" y="14"/>
                  </a:lnTo>
                  <a:lnTo>
                    <a:pt x="164" y="14"/>
                  </a:lnTo>
                  <a:lnTo>
                    <a:pt x="164" y="14"/>
                  </a:lnTo>
                  <a:lnTo>
                    <a:pt x="150" y="12"/>
                  </a:lnTo>
                  <a:lnTo>
                    <a:pt x="138" y="8"/>
                  </a:lnTo>
                  <a:lnTo>
                    <a:pt x="138" y="8"/>
                  </a:lnTo>
                  <a:lnTo>
                    <a:pt x="132" y="6"/>
                  </a:lnTo>
                  <a:lnTo>
                    <a:pt x="130" y="8"/>
                  </a:lnTo>
                  <a:lnTo>
                    <a:pt x="126" y="8"/>
                  </a:lnTo>
                  <a:lnTo>
                    <a:pt x="122" y="6"/>
                  </a:lnTo>
                  <a:lnTo>
                    <a:pt x="122" y="6"/>
                  </a:lnTo>
                  <a:lnTo>
                    <a:pt x="112" y="8"/>
                  </a:lnTo>
                  <a:lnTo>
                    <a:pt x="106" y="10"/>
                  </a:lnTo>
                  <a:lnTo>
                    <a:pt x="104" y="12"/>
                  </a:lnTo>
                  <a:lnTo>
                    <a:pt x="104" y="12"/>
                  </a:lnTo>
                  <a:lnTo>
                    <a:pt x="104" y="12"/>
                  </a:lnTo>
                  <a:lnTo>
                    <a:pt x="104" y="14"/>
                  </a:lnTo>
                  <a:lnTo>
                    <a:pt x="100" y="16"/>
                  </a:lnTo>
                  <a:lnTo>
                    <a:pt x="96" y="18"/>
                  </a:lnTo>
                  <a:lnTo>
                    <a:pt x="90" y="22"/>
                  </a:lnTo>
                  <a:lnTo>
                    <a:pt x="90" y="22"/>
                  </a:lnTo>
                  <a:lnTo>
                    <a:pt x="86" y="24"/>
                  </a:lnTo>
                  <a:lnTo>
                    <a:pt x="84" y="22"/>
                  </a:lnTo>
                  <a:lnTo>
                    <a:pt x="82" y="18"/>
                  </a:lnTo>
                  <a:lnTo>
                    <a:pt x="78" y="16"/>
                  </a:lnTo>
                  <a:lnTo>
                    <a:pt x="78" y="16"/>
                  </a:lnTo>
                  <a:lnTo>
                    <a:pt x="72" y="16"/>
                  </a:lnTo>
                  <a:lnTo>
                    <a:pt x="72" y="12"/>
                  </a:lnTo>
                  <a:lnTo>
                    <a:pt x="72" y="12"/>
                  </a:lnTo>
                  <a:lnTo>
                    <a:pt x="68" y="14"/>
                  </a:lnTo>
                  <a:lnTo>
                    <a:pt x="68" y="14"/>
                  </a:lnTo>
                  <a:lnTo>
                    <a:pt x="66" y="14"/>
                  </a:lnTo>
                  <a:lnTo>
                    <a:pt x="62" y="14"/>
                  </a:lnTo>
                  <a:lnTo>
                    <a:pt x="52" y="8"/>
                  </a:lnTo>
                  <a:lnTo>
                    <a:pt x="52" y="8"/>
                  </a:lnTo>
                  <a:lnTo>
                    <a:pt x="44" y="6"/>
                  </a:lnTo>
                  <a:lnTo>
                    <a:pt x="34" y="4"/>
                  </a:lnTo>
                  <a:lnTo>
                    <a:pt x="26" y="4"/>
                  </a:lnTo>
                  <a:lnTo>
                    <a:pt x="22" y="4"/>
                  </a:lnTo>
                  <a:lnTo>
                    <a:pt x="22" y="4"/>
                  </a:lnTo>
                  <a:lnTo>
                    <a:pt x="16" y="6"/>
                  </a:lnTo>
                  <a:lnTo>
                    <a:pt x="10" y="6"/>
                  </a:lnTo>
                  <a:lnTo>
                    <a:pt x="4" y="0"/>
                  </a:lnTo>
                  <a:lnTo>
                    <a:pt x="4" y="0"/>
                  </a:lnTo>
                  <a:lnTo>
                    <a:pt x="2" y="10"/>
                  </a:lnTo>
                  <a:lnTo>
                    <a:pt x="2" y="26"/>
                  </a:lnTo>
                  <a:lnTo>
                    <a:pt x="2" y="26"/>
                  </a:lnTo>
                  <a:lnTo>
                    <a:pt x="6" y="28"/>
                  </a:lnTo>
                  <a:lnTo>
                    <a:pt x="6" y="30"/>
                  </a:lnTo>
                  <a:lnTo>
                    <a:pt x="4" y="34"/>
                  </a:lnTo>
                  <a:lnTo>
                    <a:pt x="0" y="40"/>
                  </a:lnTo>
                  <a:lnTo>
                    <a:pt x="0" y="42"/>
                  </a:lnTo>
                  <a:lnTo>
                    <a:pt x="2" y="44"/>
                  </a:lnTo>
                  <a:lnTo>
                    <a:pt x="2" y="44"/>
                  </a:lnTo>
                  <a:lnTo>
                    <a:pt x="6" y="48"/>
                  </a:lnTo>
                  <a:lnTo>
                    <a:pt x="4" y="50"/>
                  </a:lnTo>
                  <a:lnTo>
                    <a:pt x="4" y="54"/>
                  </a:lnTo>
                  <a:lnTo>
                    <a:pt x="2" y="64"/>
                  </a:lnTo>
                  <a:lnTo>
                    <a:pt x="2" y="64"/>
                  </a:lnTo>
                  <a:lnTo>
                    <a:pt x="14" y="234"/>
                  </a:lnTo>
                  <a:lnTo>
                    <a:pt x="14" y="234"/>
                  </a:lnTo>
                  <a:close/>
                </a:path>
              </a:pathLst>
            </a:custGeom>
            <a:solidFill>
              <a:srgbClr val="9DBD7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67"/>
            <p:cNvSpPr>
              <a:spLocks/>
            </p:cNvSpPr>
            <p:nvPr/>
          </p:nvSpPr>
          <p:spPr bwMode="auto">
            <a:xfrm>
              <a:off x="6200775" y="3602038"/>
              <a:ext cx="254000" cy="288925"/>
            </a:xfrm>
            <a:custGeom>
              <a:avLst/>
              <a:gdLst/>
              <a:ahLst/>
              <a:cxnLst>
                <a:cxn ang="0">
                  <a:pos x="154" y="174"/>
                </a:cxn>
                <a:cxn ang="0">
                  <a:pos x="150" y="172"/>
                </a:cxn>
                <a:cxn ang="0">
                  <a:pos x="142" y="174"/>
                </a:cxn>
                <a:cxn ang="0">
                  <a:pos x="138" y="174"/>
                </a:cxn>
                <a:cxn ang="0">
                  <a:pos x="146" y="170"/>
                </a:cxn>
                <a:cxn ang="0">
                  <a:pos x="154" y="168"/>
                </a:cxn>
                <a:cxn ang="0">
                  <a:pos x="160" y="160"/>
                </a:cxn>
                <a:cxn ang="0">
                  <a:pos x="160" y="156"/>
                </a:cxn>
                <a:cxn ang="0">
                  <a:pos x="156" y="146"/>
                </a:cxn>
                <a:cxn ang="0">
                  <a:pos x="144" y="134"/>
                </a:cxn>
                <a:cxn ang="0">
                  <a:pos x="144" y="132"/>
                </a:cxn>
                <a:cxn ang="0">
                  <a:pos x="140" y="132"/>
                </a:cxn>
                <a:cxn ang="0">
                  <a:pos x="138" y="128"/>
                </a:cxn>
                <a:cxn ang="0">
                  <a:pos x="130" y="116"/>
                </a:cxn>
                <a:cxn ang="0">
                  <a:pos x="122" y="108"/>
                </a:cxn>
                <a:cxn ang="0">
                  <a:pos x="110" y="92"/>
                </a:cxn>
                <a:cxn ang="0">
                  <a:pos x="104" y="88"/>
                </a:cxn>
                <a:cxn ang="0">
                  <a:pos x="100" y="88"/>
                </a:cxn>
                <a:cxn ang="0">
                  <a:pos x="94" y="84"/>
                </a:cxn>
                <a:cxn ang="0">
                  <a:pos x="90" y="82"/>
                </a:cxn>
                <a:cxn ang="0">
                  <a:pos x="84" y="78"/>
                </a:cxn>
                <a:cxn ang="0">
                  <a:pos x="78" y="70"/>
                </a:cxn>
                <a:cxn ang="0">
                  <a:pos x="76" y="72"/>
                </a:cxn>
                <a:cxn ang="0">
                  <a:pos x="74" y="72"/>
                </a:cxn>
                <a:cxn ang="0">
                  <a:pos x="68" y="64"/>
                </a:cxn>
                <a:cxn ang="0">
                  <a:pos x="64" y="50"/>
                </a:cxn>
                <a:cxn ang="0">
                  <a:pos x="56" y="24"/>
                </a:cxn>
                <a:cxn ang="0">
                  <a:pos x="40" y="0"/>
                </a:cxn>
                <a:cxn ang="0">
                  <a:pos x="30" y="12"/>
                </a:cxn>
                <a:cxn ang="0">
                  <a:pos x="18" y="20"/>
                </a:cxn>
                <a:cxn ang="0">
                  <a:pos x="12" y="32"/>
                </a:cxn>
                <a:cxn ang="0">
                  <a:pos x="10" y="44"/>
                </a:cxn>
                <a:cxn ang="0">
                  <a:pos x="0" y="106"/>
                </a:cxn>
                <a:cxn ang="0">
                  <a:pos x="14" y="102"/>
                </a:cxn>
                <a:cxn ang="0">
                  <a:pos x="20" y="104"/>
                </a:cxn>
                <a:cxn ang="0">
                  <a:pos x="22" y="108"/>
                </a:cxn>
                <a:cxn ang="0">
                  <a:pos x="24" y="108"/>
                </a:cxn>
                <a:cxn ang="0">
                  <a:pos x="28" y="106"/>
                </a:cxn>
                <a:cxn ang="0">
                  <a:pos x="32" y="96"/>
                </a:cxn>
                <a:cxn ang="0">
                  <a:pos x="34" y="94"/>
                </a:cxn>
                <a:cxn ang="0">
                  <a:pos x="38" y="94"/>
                </a:cxn>
                <a:cxn ang="0">
                  <a:pos x="42" y="100"/>
                </a:cxn>
                <a:cxn ang="0">
                  <a:pos x="48" y="104"/>
                </a:cxn>
                <a:cxn ang="0">
                  <a:pos x="60" y="104"/>
                </a:cxn>
                <a:cxn ang="0">
                  <a:pos x="66" y="102"/>
                </a:cxn>
                <a:cxn ang="0">
                  <a:pos x="74" y="102"/>
                </a:cxn>
                <a:cxn ang="0">
                  <a:pos x="82" y="102"/>
                </a:cxn>
                <a:cxn ang="0">
                  <a:pos x="100" y="104"/>
                </a:cxn>
                <a:cxn ang="0">
                  <a:pos x="114" y="116"/>
                </a:cxn>
                <a:cxn ang="0">
                  <a:pos x="138" y="146"/>
                </a:cxn>
                <a:cxn ang="0">
                  <a:pos x="134" y="146"/>
                </a:cxn>
                <a:cxn ang="0">
                  <a:pos x="128" y="154"/>
                </a:cxn>
                <a:cxn ang="0">
                  <a:pos x="124" y="168"/>
                </a:cxn>
                <a:cxn ang="0">
                  <a:pos x="126" y="178"/>
                </a:cxn>
                <a:cxn ang="0">
                  <a:pos x="128" y="182"/>
                </a:cxn>
                <a:cxn ang="0">
                  <a:pos x="134" y="182"/>
                </a:cxn>
                <a:cxn ang="0">
                  <a:pos x="142" y="180"/>
                </a:cxn>
                <a:cxn ang="0">
                  <a:pos x="154" y="174"/>
                </a:cxn>
              </a:cxnLst>
              <a:rect l="0" t="0" r="r" b="b"/>
              <a:pathLst>
                <a:path w="160" h="182">
                  <a:moveTo>
                    <a:pt x="154" y="174"/>
                  </a:moveTo>
                  <a:lnTo>
                    <a:pt x="154" y="174"/>
                  </a:lnTo>
                  <a:lnTo>
                    <a:pt x="152" y="172"/>
                  </a:lnTo>
                  <a:lnTo>
                    <a:pt x="150" y="172"/>
                  </a:lnTo>
                  <a:lnTo>
                    <a:pt x="142" y="174"/>
                  </a:lnTo>
                  <a:lnTo>
                    <a:pt x="142" y="174"/>
                  </a:lnTo>
                  <a:lnTo>
                    <a:pt x="138" y="174"/>
                  </a:lnTo>
                  <a:lnTo>
                    <a:pt x="138" y="174"/>
                  </a:lnTo>
                  <a:lnTo>
                    <a:pt x="146" y="170"/>
                  </a:lnTo>
                  <a:lnTo>
                    <a:pt x="146" y="170"/>
                  </a:lnTo>
                  <a:lnTo>
                    <a:pt x="150" y="170"/>
                  </a:lnTo>
                  <a:lnTo>
                    <a:pt x="154" y="168"/>
                  </a:lnTo>
                  <a:lnTo>
                    <a:pt x="158" y="166"/>
                  </a:lnTo>
                  <a:lnTo>
                    <a:pt x="160" y="160"/>
                  </a:lnTo>
                  <a:lnTo>
                    <a:pt x="160" y="160"/>
                  </a:lnTo>
                  <a:lnTo>
                    <a:pt x="160" y="156"/>
                  </a:lnTo>
                  <a:lnTo>
                    <a:pt x="160" y="152"/>
                  </a:lnTo>
                  <a:lnTo>
                    <a:pt x="156" y="146"/>
                  </a:lnTo>
                  <a:lnTo>
                    <a:pt x="150" y="142"/>
                  </a:lnTo>
                  <a:lnTo>
                    <a:pt x="144" y="134"/>
                  </a:lnTo>
                  <a:lnTo>
                    <a:pt x="144" y="134"/>
                  </a:lnTo>
                  <a:lnTo>
                    <a:pt x="144" y="132"/>
                  </a:lnTo>
                  <a:lnTo>
                    <a:pt x="140" y="132"/>
                  </a:lnTo>
                  <a:lnTo>
                    <a:pt x="140" y="132"/>
                  </a:lnTo>
                  <a:lnTo>
                    <a:pt x="138" y="130"/>
                  </a:lnTo>
                  <a:lnTo>
                    <a:pt x="138" y="128"/>
                  </a:lnTo>
                  <a:lnTo>
                    <a:pt x="136" y="122"/>
                  </a:lnTo>
                  <a:lnTo>
                    <a:pt x="130" y="116"/>
                  </a:lnTo>
                  <a:lnTo>
                    <a:pt x="130" y="116"/>
                  </a:lnTo>
                  <a:lnTo>
                    <a:pt x="122" y="108"/>
                  </a:lnTo>
                  <a:lnTo>
                    <a:pt x="116" y="100"/>
                  </a:lnTo>
                  <a:lnTo>
                    <a:pt x="110" y="92"/>
                  </a:lnTo>
                  <a:lnTo>
                    <a:pt x="106" y="90"/>
                  </a:lnTo>
                  <a:lnTo>
                    <a:pt x="104" y="88"/>
                  </a:lnTo>
                  <a:lnTo>
                    <a:pt x="104" y="88"/>
                  </a:lnTo>
                  <a:lnTo>
                    <a:pt x="100" y="88"/>
                  </a:lnTo>
                  <a:lnTo>
                    <a:pt x="98" y="86"/>
                  </a:lnTo>
                  <a:lnTo>
                    <a:pt x="94" y="84"/>
                  </a:lnTo>
                  <a:lnTo>
                    <a:pt x="90" y="82"/>
                  </a:lnTo>
                  <a:lnTo>
                    <a:pt x="90" y="82"/>
                  </a:lnTo>
                  <a:lnTo>
                    <a:pt x="86" y="80"/>
                  </a:lnTo>
                  <a:lnTo>
                    <a:pt x="84" y="78"/>
                  </a:lnTo>
                  <a:lnTo>
                    <a:pt x="80" y="74"/>
                  </a:lnTo>
                  <a:lnTo>
                    <a:pt x="78" y="70"/>
                  </a:lnTo>
                  <a:lnTo>
                    <a:pt x="78" y="70"/>
                  </a:lnTo>
                  <a:lnTo>
                    <a:pt x="76" y="72"/>
                  </a:lnTo>
                  <a:lnTo>
                    <a:pt x="76" y="72"/>
                  </a:lnTo>
                  <a:lnTo>
                    <a:pt x="74" y="72"/>
                  </a:lnTo>
                  <a:lnTo>
                    <a:pt x="72" y="72"/>
                  </a:lnTo>
                  <a:lnTo>
                    <a:pt x="68" y="64"/>
                  </a:lnTo>
                  <a:lnTo>
                    <a:pt x="64" y="50"/>
                  </a:lnTo>
                  <a:lnTo>
                    <a:pt x="64" y="50"/>
                  </a:lnTo>
                  <a:lnTo>
                    <a:pt x="60" y="34"/>
                  </a:lnTo>
                  <a:lnTo>
                    <a:pt x="56" y="24"/>
                  </a:lnTo>
                  <a:lnTo>
                    <a:pt x="40" y="0"/>
                  </a:lnTo>
                  <a:lnTo>
                    <a:pt x="40" y="0"/>
                  </a:lnTo>
                  <a:lnTo>
                    <a:pt x="36" y="6"/>
                  </a:lnTo>
                  <a:lnTo>
                    <a:pt x="30" y="12"/>
                  </a:lnTo>
                  <a:lnTo>
                    <a:pt x="22" y="18"/>
                  </a:lnTo>
                  <a:lnTo>
                    <a:pt x="18" y="20"/>
                  </a:lnTo>
                  <a:lnTo>
                    <a:pt x="14" y="26"/>
                  </a:lnTo>
                  <a:lnTo>
                    <a:pt x="12" y="32"/>
                  </a:lnTo>
                  <a:lnTo>
                    <a:pt x="10" y="44"/>
                  </a:lnTo>
                  <a:lnTo>
                    <a:pt x="10" y="44"/>
                  </a:lnTo>
                  <a:lnTo>
                    <a:pt x="4" y="80"/>
                  </a:lnTo>
                  <a:lnTo>
                    <a:pt x="0" y="106"/>
                  </a:lnTo>
                  <a:lnTo>
                    <a:pt x="0" y="106"/>
                  </a:lnTo>
                  <a:lnTo>
                    <a:pt x="14" y="102"/>
                  </a:lnTo>
                  <a:lnTo>
                    <a:pt x="18" y="102"/>
                  </a:lnTo>
                  <a:lnTo>
                    <a:pt x="20" y="104"/>
                  </a:lnTo>
                  <a:lnTo>
                    <a:pt x="22" y="106"/>
                  </a:lnTo>
                  <a:lnTo>
                    <a:pt x="22" y="108"/>
                  </a:lnTo>
                  <a:lnTo>
                    <a:pt x="24" y="108"/>
                  </a:lnTo>
                  <a:lnTo>
                    <a:pt x="24" y="108"/>
                  </a:lnTo>
                  <a:lnTo>
                    <a:pt x="28" y="106"/>
                  </a:lnTo>
                  <a:lnTo>
                    <a:pt x="28" y="106"/>
                  </a:lnTo>
                  <a:lnTo>
                    <a:pt x="30" y="100"/>
                  </a:lnTo>
                  <a:lnTo>
                    <a:pt x="32" y="96"/>
                  </a:lnTo>
                  <a:lnTo>
                    <a:pt x="32" y="96"/>
                  </a:lnTo>
                  <a:lnTo>
                    <a:pt x="34" y="94"/>
                  </a:lnTo>
                  <a:lnTo>
                    <a:pt x="34" y="94"/>
                  </a:lnTo>
                  <a:lnTo>
                    <a:pt x="38" y="94"/>
                  </a:lnTo>
                  <a:lnTo>
                    <a:pt x="38" y="96"/>
                  </a:lnTo>
                  <a:lnTo>
                    <a:pt x="42" y="100"/>
                  </a:lnTo>
                  <a:lnTo>
                    <a:pt x="44" y="102"/>
                  </a:lnTo>
                  <a:lnTo>
                    <a:pt x="48" y="104"/>
                  </a:lnTo>
                  <a:lnTo>
                    <a:pt x="54" y="104"/>
                  </a:lnTo>
                  <a:lnTo>
                    <a:pt x="60" y="104"/>
                  </a:lnTo>
                  <a:lnTo>
                    <a:pt x="60" y="104"/>
                  </a:lnTo>
                  <a:lnTo>
                    <a:pt x="66" y="102"/>
                  </a:lnTo>
                  <a:lnTo>
                    <a:pt x="70" y="102"/>
                  </a:lnTo>
                  <a:lnTo>
                    <a:pt x="74" y="102"/>
                  </a:lnTo>
                  <a:lnTo>
                    <a:pt x="82" y="102"/>
                  </a:lnTo>
                  <a:lnTo>
                    <a:pt x="82" y="102"/>
                  </a:lnTo>
                  <a:lnTo>
                    <a:pt x="92" y="102"/>
                  </a:lnTo>
                  <a:lnTo>
                    <a:pt x="100" y="104"/>
                  </a:lnTo>
                  <a:lnTo>
                    <a:pt x="108" y="110"/>
                  </a:lnTo>
                  <a:lnTo>
                    <a:pt x="114" y="116"/>
                  </a:lnTo>
                  <a:lnTo>
                    <a:pt x="128" y="130"/>
                  </a:lnTo>
                  <a:lnTo>
                    <a:pt x="138" y="146"/>
                  </a:lnTo>
                  <a:lnTo>
                    <a:pt x="138" y="146"/>
                  </a:lnTo>
                  <a:lnTo>
                    <a:pt x="134" y="146"/>
                  </a:lnTo>
                  <a:lnTo>
                    <a:pt x="130" y="148"/>
                  </a:lnTo>
                  <a:lnTo>
                    <a:pt x="128" y="154"/>
                  </a:lnTo>
                  <a:lnTo>
                    <a:pt x="128" y="154"/>
                  </a:lnTo>
                  <a:lnTo>
                    <a:pt x="124" y="168"/>
                  </a:lnTo>
                  <a:lnTo>
                    <a:pt x="124" y="176"/>
                  </a:lnTo>
                  <a:lnTo>
                    <a:pt x="126" y="178"/>
                  </a:lnTo>
                  <a:lnTo>
                    <a:pt x="126" y="178"/>
                  </a:lnTo>
                  <a:lnTo>
                    <a:pt x="128" y="182"/>
                  </a:lnTo>
                  <a:lnTo>
                    <a:pt x="130" y="182"/>
                  </a:lnTo>
                  <a:lnTo>
                    <a:pt x="134" y="182"/>
                  </a:lnTo>
                  <a:lnTo>
                    <a:pt x="138" y="180"/>
                  </a:lnTo>
                  <a:lnTo>
                    <a:pt x="142" y="180"/>
                  </a:lnTo>
                  <a:lnTo>
                    <a:pt x="146" y="182"/>
                  </a:lnTo>
                  <a:lnTo>
                    <a:pt x="154" y="174"/>
                  </a:lnTo>
                  <a:lnTo>
                    <a:pt x="154" y="174"/>
                  </a:lnTo>
                  <a:close/>
                </a:path>
              </a:pathLst>
            </a:custGeom>
            <a:solidFill>
              <a:srgbClr val="89A65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68"/>
            <p:cNvSpPr>
              <a:spLocks/>
            </p:cNvSpPr>
            <p:nvPr/>
          </p:nvSpPr>
          <p:spPr bwMode="auto">
            <a:xfrm>
              <a:off x="6600825" y="2697163"/>
              <a:ext cx="428625" cy="241300"/>
            </a:xfrm>
            <a:custGeom>
              <a:avLst/>
              <a:gdLst/>
              <a:ahLst/>
              <a:cxnLst>
                <a:cxn ang="0">
                  <a:pos x="48" y="24"/>
                </a:cxn>
                <a:cxn ang="0">
                  <a:pos x="34" y="10"/>
                </a:cxn>
                <a:cxn ang="0">
                  <a:pos x="8" y="8"/>
                </a:cxn>
                <a:cxn ang="0">
                  <a:pos x="6" y="28"/>
                </a:cxn>
                <a:cxn ang="0">
                  <a:pos x="10" y="22"/>
                </a:cxn>
                <a:cxn ang="0">
                  <a:pos x="8" y="16"/>
                </a:cxn>
                <a:cxn ang="0">
                  <a:pos x="22" y="12"/>
                </a:cxn>
                <a:cxn ang="0">
                  <a:pos x="32" y="20"/>
                </a:cxn>
                <a:cxn ang="0">
                  <a:pos x="36" y="26"/>
                </a:cxn>
                <a:cxn ang="0">
                  <a:pos x="28" y="32"/>
                </a:cxn>
                <a:cxn ang="0">
                  <a:pos x="22" y="34"/>
                </a:cxn>
                <a:cxn ang="0">
                  <a:pos x="12" y="34"/>
                </a:cxn>
                <a:cxn ang="0">
                  <a:pos x="8" y="38"/>
                </a:cxn>
                <a:cxn ang="0">
                  <a:pos x="14" y="50"/>
                </a:cxn>
                <a:cxn ang="0">
                  <a:pos x="22" y="50"/>
                </a:cxn>
                <a:cxn ang="0">
                  <a:pos x="24" y="54"/>
                </a:cxn>
                <a:cxn ang="0">
                  <a:pos x="14" y="54"/>
                </a:cxn>
                <a:cxn ang="0">
                  <a:pos x="14" y="60"/>
                </a:cxn>
                <a:cxn ang="0">
                  <a:pos x="24" y="62"/>
                </a:cxn>
                <a:cxn ang="0">
                  <a:pos x="32" y="66"/>
                </a:cxn>
                <a:cxn ang="0">
                  <a:pos x="44" y="74"/>
                </a:cxn>
                <a:cxn ang="0">
                  <a:pos x="46" y="98"/>
                </a:cxn>
                <a:cxn ang="0">
                  <a:pos x="56" y="100"/>
                </a:cxn>
                <a:cxn ang="0">
                  <a:pos x="66" y="82"/>
                </a:cxn>
                <a:cxn ang="0">
                  <a:pos x="82" y="80"/>
                </a:cxn>
                <a:cxn ang="0">
                  <a:pos x="96" y="78"/>
                </a:cxn>
                <a:cxn ang="0">
                  <a:pos x="106" y="86"/>
                </a:cxn>
                <a:cxn ang="0">
                  <a:pos x="146" y="98"/>
                </a:cxn>
                <a:cxn ang="0">
                  <a:pos x="164" y="108"/>
                </a:cxn>
                <a:cxn ang="0">
                  <a:pos x="182" y="114"/>
                </a:cxn>
                <a:cxn ang="0">
                  <a:pos x="186" y="124"/>
                </a:cxn>
                <a:cxn ang="0">
                  <a:pos x="198" y="140"/>
                </a:cxn>
                <a:cxn ang="0">
                  <a:pos x="212" y="142"/>
                </a:cxn>
                <a:cxn ang="0">
                  <a:pos x="222" y="152"/>
                </a:cxn>
                <a:cxn ang="0">
                  <a:pos x="230" y="140"/>
                </a:cxn>
                <a:cxn ang="0">
                  <a:pos x="236" y="132"/>
                </a:cxn>
                <a:cxn ang="0">
                  <a:pos x="252" y="120"/>
                </a:cxn>
                <a:cxn ang="0">
                  <a:pos x="256" y="102"/>
                </a:cxn>
                <a:cxn ang="0">
                  <a:pos x="270" y="96"/>
                </a:cxn>
                <a:cxn ang="0">
                  <a:pos x="268" y="80"/>
                </a:cxn>
                <a:cxn ang="0">
                  <a:pos x="258" y="76"/>
                </a:cxn>
                <a:cxn ang="0">
                  <a:pos x="236" y="74"/>
                </a:cxn>
                <a:cxn ang="0">
                  <a:pos x="208" y="60"/>
                </a:cxn>
                <a:cxn ang="0">
                  <a:pos x="158" y="22"/>
                </a:cxn>
                <a:cxn ang="0">
                  <a:pos x="140" y="24"/>
                </a:cxn>
                <a:cxn ang="0">
                  <a:pos x="128" y="18"/>
                </a:cxn>
                <a:cxn ang="0">
                  <a:pos x="126" y="10"/>
                </a:cxn>
                <a:cxn ang="0">
                  <a:pos x="104" y="0"/>
                </a:cxn>
                <a:cxn ang="0">
                  <a:pos x="96" y="4"/>
                </a:cxn>
                <a:cxn ang="0">
                  <a:pos x="88" y="8"/>
                </a:cxn>
                <a:cxn ang="0">
                  <a:pos x="78" y="16"/>
                </a:cxn>
                <a:cxn ang="0">
                  <a:pos x="76" y="28"/>
                </a:cxn>
              </a:cxnLst>
              <a:rect l="0" t="0" r="r" b="b"/>
              <a:pathLst>
                <a:path w="270" h="152">
                  <a:moveTo>
                    <a:pt x="70" y="28"/>
                  </a:moveTo>
                  <a:lnTo>
                    <a:pt x="70" y="28"/>
                  </a:lnTo>
                  <a:lnTo>
                    <a:pt x="54" y="28"/>
                  </a:lnTo>
                  <a:lnTo>
                    <a:pt x="48" y="24"/>
                  </a:lnTo>
                  <a:lnTo>
                    <a:pt x="42" y="18"/>
                  </a:lnTo>
                  <a:lnTo>
                    <a:pt x="42" y="18"/>
                  </a:lnTo>
                  <a:lnTo>
                    <a:pt x="40" y="14"/>
                  </a:lnTo>
                  <a:lnTo>
                    <a:pt x="34" y="10"/>
                  </a:lnTo>
                  <a:lnTo>
                    <a:pt x="28" y="6"/>
                  </a:lnTo>
                  <a:lnTo>
                    <a:pt x="22" y="6"/>
                  </a:lnTo>
                  <a:lnTo>
                    <a:pt x="16" y="6"/>
                  </a:lnTo>
                  <a:lnTo>
                    <a:pt x="8" y="8"/>
                  </a:lnTo>
                  <a:lnTo>
                    <a:pt x="4" y="14"/>
                  </a:lnTo>
                  <a:lnTo>
                    <a:pt x="0" y="22"/>
                  </a:lnTo>
                  <a:lnTo>
                    <a:pt x="0" y="22"/>
                  </a:lnTo>
                  <a:lnTo>
                    <a:pt x="6" y="28"/>
                  </a:lnTo>
                  <a:lnTo>
                    <a:pt x="8" y="30"/>
                  </a:lnTo>
                  <a:lnTo>
                    <a:pt x="8" y="30"/>
                  </a:lnTo>
                  <a:lnTo>
                    <a:pt x="10" y="26"/>
                  </a:lnTo>
                  <a:lnTo>
                    <a:pt x="10" y="22"/>
                  </a:lnTo>
                  <a:lnTo>
                    <a:pt x="10" y="20"/>
                  </a:lnTo>
                  <a:lnTo>
                    <a:pt x="10" y="20"/>
                  </a:lnTo>
                  <a:lnTo>
                    <a:pt x="8" y="18"/>
                  </a:lnTo>
                  <a:lnTo>
                    <a:pt x="8" y="16"/>
                  </a:lnTo>
                  <a:lnTo>
                    <a:pt x="12" y="12"/>
                  </a:lnTo>
                  <a:lnTo>
                    <a:pt x="12" y="12"/>
                  </a:lnTo>
                  <a:lnTo>
                    <a:pt x="20" y="12"/>
                  </a:lnTo>
                  <a:lnTo>
                    <a:pt x="22" y="12"/>
                  </a:lnTo>
                  <a:lnTo>
                    <a:pt x="24" y="14"/>
                  </a:lnTo>
                  <a:lnTo>
                    <a:pt x="24" y="14"/>
                  </a:lnTo>
                  <a:lnTo>
                    <a:pt x="26" y="18"/>
                  </a:lnTo>
                  <a:lnTo>
                    <a:pt x="32" y="20"/>
                  </a:lnTo>
                  <a:lnTo>
                    <a:pt x="36" y="22"/>
                  </a:lnTo>
                  <a:lnTo>
                    <a:pt x="38" y="24"/>
                  </a:lnTo>
                  <a:lnTo>
                    <a:pt x="36" y="26"/>
                  </a:lnTo>
                  <a:lnTo>
                    <a:pt x="36" y="26"/>
                  </a:lnTo>
                  <a:lnTo>
                    <a:pt x="34" y="28"/>
                  </a:lnTo>
                  <a:lnTo>
                    <a:pt x="34" y="30"/>
                  </a:lnTo>
                  <a:lnTo>
                    <a:pt x="32" y="32"/>
                  </a:lnTo>
                  <a:lnTo>
                    <a:pt x="28" y="32"/>
                  </a:lnTo>
                  <a:lnTo>
                    <a:pt x="28" y="32"/>
                  </a:lnTo>
                  <a:lnTo>
                    <a:pt x="24" y="32"/>
                  </a:lnTo>
                  <a:lnTo>
                    <a:pt x="24" y="32"/>
                  </a:lnTo>
                  <a:lnTo>
                    <a:pt x="22" y="34"/>
                  </a:lnTo>
                  <a:lnTo>
                    <a:pt x="20" y="34"/>
                  </a:lnTo>
                  <a:lnTo>
                    <a:pt x="20" y="34"/>
                  </a:lnTo>
                  <a:lnTo>
                    <a:pt x="16" y="36"/>
                  </a:lnTo>
                  <a:lnTo>
                    <a:pt x="12" y="34"/>
                  </a:lnTo>
                  <a:lnTo>
                    <a:pt x="8" y="30"/>
                  </a:lnTo>
                  <a:lnTo>
                    <a:pt x="8" y="30"/>
                  </a:lnTo>
                  <a:lnTo>
                    <a:pt x="8" y="34"/>
                  </a:lnTo>
                  <a:lnTo>
                    <a:pt x="8" y="38"/>
                  </a:lnTo>
                  <a:lnTo>
                    <a:pt x="10" y="48"/>
                  </a:lnTo>
                  <a:lnTo>
                    <a:pt x="10" y="48"/>
                  </a:lnTo>
                  <a:lnTo>
                    <a:pt x="12" y="48"/>
                  </a:lnTo>
                  <a:lnTo>
                    <a:pt x="14" y="50"/>
                  </a:lnTo>
                  <a:lnTo>
                    <a:pt x="18" y="48"/>
                  </a:lnTo>
                  <a:lnTo>
                    <a:pt x="22" y="48"/>
                  </a:lnTo>
                  <a:lnTo>
                    <a:pt x="22" y="48"/>
                  </a:lnTo>
                  <a:lnTo>
                    <a:pt x="22" y="50"/>
                  </a:lnTo>
                  <a:lnTo>
                    <a:pt x="22" y="50"/>
                  </a:lnTo>
                  <a:lnTo>
                    <a:pt x="22" y="52"/>
                  </a:lnTo>
                  <a:lnTo>
                    <a:pt x="24" y="54"/>
                  </a:lnTo>
                  <a:lnTo>
                    <a:pt x="24" y="54"/>
                  </a:lnTo>
                  <a:lnTo>
                    <a:pt x="22" y="56"/>
                  </a:lnTo>
                  <a:lnTo>
                    <a:pt x="22" y="56"/>
                  </a:lnTo>
                  <a:lnTo>
                    <a:pt x="16" y="56"/>
                  </a:lnTo>
                  <a:lnTo>
                    <a:pt x="14" y="54"/>
                  </a:lnTo>
                  <a:lnTo>
                    <a:pt x="12" y="54"/>
                  </a:lnTo>
                  <a:lnTo>
                    <a:pt x="12" y="54"/>
                  </a:lnTo>
                  <a:lnTo>
                    <a:pt x="14" y="60"/>
                  </a:lnTo>
                  <a:lnTo>
                    <a:pt x="14" y="60"/>
                  </a:lnTo>
                  <a:lnTo>
                    <a:pt x="18" y="66"/>
                  </a:lnTo>
                  <a:lnTo>
                    <a:pt x="20" y="66"/>
                  </a:lnTo>
                  <a:lnTo>
                    <a:pt x="20" y="64"/>
                  </a:lnTo>
                  <a:lnTo>
                    <a:pt x="24" y="62"/>
                  </a:lnTo>
                  <a:lnTo>
                    <a:pt x="24" y="62"/>
                  </a:lnTo>
                  <a:lnTo>
                    <a:pt x="26" y="62"/>
                  </a:lnTo>
                  <a:lnTo>
                    <a:pt x="30" y="64"/>
                  </a:lnTo>
                  <a:lnTo>
                    <a:pt x="32" y="66"/>
                  </a:lnTo>
                  <a:lnTo>
                    <a:pt x="38" y="70"/>
                  </a:lnTo>
                  <a:lnTo>
                    <a:pt x="38" y="70"/>
                  </a:lnTo>
                  <a:lnTo>
                    <a:pt x="42" y="72"/>
                  </a:lnTo>
                  <a:lnTo>
                    <a:pt x="44" y="74"/>
                  </a:lnTo>
                  <a:lnTo>
                    <a:pt x="44" y="80"/>
                  </a:lnTo>
                  <a:lnTo>
                    <a:pt x="44" y="88"/>
                  </a:lnTo>
                  <a:lnTo>
                    <a:pt x="46" y="98"/>
                  </a:lnTo>
                  <a:lnTo>
                    <a:pt x="46" y="98"/>
                  </a:lnTo>
                  <a:lnTo>
                    <a:pt x="46" y="102"/>
                  </a:lnTo>
                  <a:lnTo>
                    <a:pt x="50" y="102"/>
                  </a:lnTo>
                  <a:lnTo>
                    <a:pt x="56" y="100"/>
                  </a:lnTo>
                  <a:lnTo>
                    <a:pt x="56" y="100"/>
                  </a:lnTo>
                  <a:lnTo>
                    <a:pt x="58" y="96"/>
                  </a:lnTo>
                  <a:lnTo>
                    <a:pt x="60" y="92"/>
                  </a:lnTo>
                  <a:lnTo>
                    <a:pt x="60" y="86"/>
                  </a:lnTo>
                  <a:lnTo>
                    <a:pt x="66" y="82"/>
                  </a:lnTo>
                  <a:lnTo>
                    <a:pt x="66" y="82"/>
                  </a:lnTo>
                  <a:lnTo>
                    <a:pt x="72" y="80"/>
                  </a:lnTo>
                  <a:lnTo>
                    <a:pt x="78" y="80"/>
                  </a:lnTo>
                  <a:lnTo>
                    <a:pt x="82" y="80"/>
                  </a:lnTo>
                  <a:lnTo>
                    <a:pt x="86" y="80"/>
                  </a:lnTo>
                  <a:lnTo>
                    <a:pt x="86" y="80"/>
                  </a:lnTo>
                  <a:lnTo>
                    <a:pt x="90" y="78"/>
                  </a:lnTo>
                  <a:lnTo>
                    <a:pt x="96" y="78"/>
                  </a:lnTo>
                  <a:lnTo>
                    <a:pt x="100" y="80"/>
                  </a:lnTo>
                  <a:lnTo>
                    <a:pt x="104" y="84"/>
                  </a:lnTo>
                  <a:lnTo>
                    <a:pt x="104" y="84"/>
                  </a:lnTo>
                  <a:lnTo>
                    <a:pt x="106" y="86"/>
                  </a:lnTo>
                  <a:lnTo>
                    <a:pt x="110" y="88"/>
                  </a:lnTo>
                  <a:lnTo>
                    <a:pt x="124" y="92"/>
                  </a:lnTo>
                  <a:lnTo>
                    <a:pt x="140" y="96"/>
                  </a:lnTo>
                  <a:lnTo>
                    <a:pt x="146" y="98"/>
                  </a:lnTo>
                  <a:lnTo>
                    <a:pt x="152" y="102"/>
                  </a:lnTo>
                  <a:lnTo>
                    <a:pt x="152" y="102"/>
                  </a:lnTo>
                  <a:lnTo>
                    <a:pt x="160" y="108"/>
                  </a:lnTo>
                  <a:lnTo>
                    <a:pt x="164" y="108"/>
                  </a:lnTo>
                  <a:lnTo>
                    <a:pt x="170" y="108"/>
                  </a:lnTo>
                  <a:lnTo>
                    <a:pt x="176" y="110"/>
                  </a:lnTo>
                  <a:lnTo>
                    <a:pt x="176" y="110"/>
                  </a:lnTo>
                  <a:lnTo>
                    <a:pt x="182" y="114"/>
                  </a:lnTo>
                  <a:lnTo>
                    <a:pt x="184" y="118"/>
                  </a:lnTo>
                  <a:lnTo>
                    <a:pt x="184" y="120"/>
                  </a:lnTo>
                  <a:lnTo>
                    <a:pt x="186" y="124"/>
                  </a:lnTo>
                  <a:lnTo>
                    <a:pt x="186" y="124"/>
                  </a:lnTo>
                  <a:lnTo>
                    <a:pt x="190" y="128"/>
                  </a:lnTo>
                  <a:lnTo>
                    <a:pt x="194" y="136"/>
                  </a:lnTo>
                  <a:lnTo>
                    <a:pt x="194" y="136"/>
                  </a:lnTo>
                  <a:lnTo>
                    <a:pt x="198" y="140"/>
                  </a:lnTo>
                  <a:lnTo>
                    <a:pt x="202" y="142"/>
                  </a:lnTo>
                  <a:lnTo>
                    <a:pt x="206" y="142"/>
                  </a:lnTo>
                  <a:lnTo>
                    <a:pt x="206" y="142"/>
                  </a:lnTo>
                  <a:lnTo>
                    <a:pt x="212" y="142"/>
                  </a:lnTo>
                  <a:lnTo>
                    <a:pt x="214" y="144"/>
                  </a:lnTo>
                  <a:lnTo>
                    <a:pt x="218" y="148"/>
                  </a:lnTo>
                  <a:lnTo>
                    <a:pt x="222" y="152"/>
                  </a:lnTo>
                  <a:lnTo>
                    <a:pt x="222" y="152"/>
                  </a:lnTo>
                  <a:lnTo>
                    <a:pt x="222" y="150"/>
                  </a:lnTo>
                  <a:lnTo>
                    <a:pt x="228" y="144"/>
                  </a:lnTo>
                  <a:lnTo>
                    <a:pt x="228" y="144"/>
                  </a:lnTo>
                  <a:lnTo>
                    <a:pt x="230" y="140"/>
                  </a:lnTo>
                  <a:lnTo>
                    <a:pt x="230" y="138"/>
                  </a:lnTo>
                  <a:lnTo>
                    <a:pt x="230" y="134"/>
                  </a:lnTo>
                  <a:lnTo>
                    <a:pt x="236" y="132"/>
                  </a:lnTo>
                  <a:lnTo>
                    <a:pt x="236" y="132"/>
                  </a:lnTo>
                  <a:lnTo>
                    <a:pt x="248" y="126"/>
                  </a:lnTo>
                  <a:lnTo>
                    <a:pt x="252" y="124"/>
                  </a:lnTo>
                  <a:lnTo>
                    <a:pt x="252" y="120"/>
                  </a:lnTo>
                  <a:lnTo>
                    <a:pt x="252" y="120"/>
                  </a:lnTo>
                  <a:lnTo>
                    <a:pt x="252" y="110"/>
                  </a:lnTo>
                  <a:lnTo>
                    <a:pt x="254" y="106"/>
                  </a:lnTo>
                  <a:lnTo>
                    <a:pt x="256" y="102"/>
                  </a:lnTo>
                  <a:lnTo>
                    <a:pt x="256" y="102"/>
                  </a:lnTo>
                  <a:lnTo>
                    <a:pt x="260" y="102"/>
                  </a:lnTo>
                  <a:lnTo>
                    <a:pt x="262" y="100"/>
                  </a:lnTo>
                  <a:lnTo>
                    <a:pt x="264" y="98"/>
                  </a:lnTo>
                  <a:lnTo>
                    <a:pt x="270" y="96"/>
                  </a:lnTo>
                  <a:lnTo>
                    <a:pt x="270" y="96"/>
                  </a:lnTo>
                  <a:lnTo>
                    <a:pt x="268" y="90"/>
                  </a:lnTo>
                  <a:lnTo>
                    <a:pt x="268" y="84"/>
                  </a:lnTo>
                  <a:lnTo>
                    <a:pt x="268" y="80"/>
                  </a:lnTo>
                  <a:lnTo>
                    <a:pt x="264" y="78"/>
                  </a:lnTo>
                  <a:lnTo>
                    <a:pt x="264" y="78"/>
                  </a:lnTo>
                  <a:lnTo>
                    <a:pt x="260" y="78"/>
                  </a:lnTo>
                  <a:lnTo>
                    <a:pt x="258" y="76"/>
                  </a:lnTo>
                  <a:lnTo>
                    <a:pt x="252" y="76"/>
                  </a:lnTo>
                  <a:lnTo>
                    <a:pt x="244" y="74"/>
                  </a:lnTo>
                  <a:lnTo>
                    <a:pt x="244" y="74"/>
                  </a:lnTo>
                  <a:lnTo>
                    <a:pt x="236" y="74"/>
                  </a:lnTo>
                  <a:lnTo>
                    <a:pt x="230" y="70"/>
                  </a:lnTo>
                  <a:lnTo>
                    <a:pt x="224" y="66"/>
                  </a:lnTo>
                  <a:lnTo>
                    <a:pt x="208" y="60"/>
                  </a:lnTo>
                  <a:lnTo>
                    <a:pt x="208" y="60"/>
                  </a:lnTo>
                  <a:lnTo>
                    <a:pt x="188" y="52"/>
                  </a:lnTo>
                  <a:lnTo>
                    <a:pt x="176" y="44"/>
                  </a:lnTo>
                  <a:lnTo>
                    <a:pt x="168" y="36"/>
                  </a:lnTo>
                  <a:lnTo>
                    <a:pt x="158" y="22"/>
                  </a:lnTo>
                  <a:lnTo>
                    <a:pt x="158" y="22"/>
                  </a:lnTo>
                  <a:lnTo>
                    <a:pt x="154" y="20"/>
                  </a:lnTo>
                  <a:lnTo>
                    <a:pt x="152" y="20"/>
                  </a:lnTo>
                  <a:lnTo>
                    <a:pt x="140" y="24"/>
                  </a:lnTo>
                  <a:lnTo>
                    <a:pt x="140" y="24"/>
                  </a:lnTo>
                  <a:lnTo>
                    <a:pt x="134" y="24"/>
                  </a:lnTo>
                  <a:lnTo>
                    <a:pt x="130" y="22"/>
                  </a:lnTo>
                  <a:lnTo>
                    <a:pt x="128" y="18"/>
                  </a:lnTo>
                  <a:lnTo>
                    <a:pt x="128" y="14"/>
                  </a:lnTo>
                  <a:lnTo>
                    <a:pt x="128" y="14"/>
                  </a:lnTo>
                  <a:lnTo>
                    <a:pt x="128" y="12"/>
                  </a:lnTo>
                  <a:lnTo>
                    <a:pt x="126" y="10"/>
                  </a:lnTo>
                  <a:lnTo>
                    <a:pt x="120" y="6"/>
                  </a:lnTo>
                  <a:lnTo>
                    <a:pt x="112" y="2"/>
                  </a:lnTo>
                  <a:lnTo>
                    <a:pt x="104" y="0"/>
                  </a:lnTo>
                  <a:lnTo>
                    <a:pt x="104" y="0"/>
                  </a:lnTo>
                  <a:lnTo>
                    <a:pt x="100" y="0"/>
                  </a:lnTo>
                  <a:lnTo>
                    <a:pt x="102" y="2"/>
                  </a:lnTo>
                  <a:lnTo>
                    <a:pt x="102" y="4"/>
                  </a:lnTo>
                  <a:lnTo>
                    <a:pt x="96" y="4"/>
                  </a:lnTo>
                  <a:lnTo>
                    <a:pt x="96" y="4"/>
                  </a:lnTo>
                  <a:lnTo>
                    <a:pt x="92" y="4"/>
                  </a:lnTo>
                  <a:lnTo>
                    <a:pt x="90" y="6"/>
                  </a:lnTo>
                  <a:lnTo>
                    <a:pt x="88" y="8"/>
                  </a:lnTo>
                  <a:lnTo>
                    <a:pt x="84" y="10"/>
                  </a:lnTo>
                  <a:lnTo>
                    <a:pt x="84" y="10"/>
                  </a:lnTo>
                  <a:lnTo>
                    <a:pt x="80" y="14"/>
                  </a:lnTo>
                  <a:lnTo>
                    <a:pt x="78" y="16"/>
                  </a:lnTo>
                  <a:lnTo>
                    <a:pt x="80" y="22"/>
                  </a:lnTo>
                  <a:lnTo>
                    <a:pt x="80" y="26"/>
                  </a:lnTo>
                  <a:lnTo>
                    <a:pt x="80" y="26"/>
                  </a:lnTo>
                  <a:lnTo>
                    <a:pt x="76" y="28"/>
                  </a:lnTo>
                  <a:lnTo>
                    <a:pt x="70" y="28"/>
                  </a:lnTo>
                  <a:lnTo>
                    <a:pt x="70" y="28"/>
                  </a:lnTo>
                  <a:close/>
                </a:path>
              </a:pathLst>
            </a:custGeom>
            <a:solidFill>
              <a:srgbClr val="F9BF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69"/>
            <p:cNvSpPr>
              <a:spLocks/>
            </p:cNvSpPr>
            <p:nvPr/>
          </p:nvSpPr>
          <p:spPr bwMode="auto">
            <a:xfrm>
              <a:off x="7102475" y="2671763"/>
              <a:ext cx="304800" cy="130175"/>
            </a:xfrm>
            <a:custGeom>
              <a:avLst/>
              <a:gdLst/>
              <a:ahLst/>
              <a:cxnLst>
                <a:cxn ang="0">
                  <a:pos x="30" y="68"/>
                </a:cxn>
                <a:cxn ang="0">
                  <a:pos x="20" y="70"/>
                </a:cxn>
                <a:cxn ang="0">
                  <a:pos x="8" y="70"/>
                </a:cxn>
                <a:cxn ang="0">
                  <a:pos x="0" y="76"/>
                </a:cxn>
                <a:cxn ang="0">
                  <a:pos x="10" y="78"/>
                </a:cxn>
                <a:cxn ang="0">
                  <a:pos x="22" y="78"/>
                </a:cxn>
                <a:cxn ang="0">
                  <a:pos x="36" y="78"/>
                </a:cxn>
                <a:cxn ang="0">
                  <a:pos x="46" y="80"/>
                </a:cxn>
                <a:cxn ang="0">
                  <a:pos x="90" y="76"/>
                </a:cxn>
                <a:cxn ang="0">
                  <a:pos x="94" y="52"/>
                </a:cxn>
                <a:cxn ang="0">
                  <a:pos x="106" y="46"/>
                </a:cxn>
                <a:cxn ang="0">
                  <a:pos x="112" y="44"/>
                </a:cxn>
                <a:cxn ang="0">
                  <a:pos x="122" y="46"/>
                </a:cxn>
                <a:cxn ang="0">
                  <a:pos x="132" y="48"/>
                </a:cxn>
                <a:cxn ang="0">
                  <a:pos x="138" y="38"/>
                </a:cxn>
                <a:cxn ang="0">
                  <a:pos x="150" y="34"/>
                </a:cxn>
                <a:cxn ang="0">
                  <a:pos x="158" y="34"/>
                </a:cxn>
                <a:cxn ang="0">
                  <a:pos x="172" y="26"/>
                </a:cxn>
                <a:cxn ang="0">
                  <a:pos x="176" y="22"/>
                </a:cxn>
                <a:cxn ang="0">
                  <a:pos x="186" y="16"/>
                </a:cxn>
                <a:cxn ang="0">
                  <a:pos x="192" y="12"/>
                </a:cxn>
                <a:cxn ang="0">
                  <a:pos x="186" y="14"/>
                </a:cxn>
                <a:cxn ang="0">
                  <a:pos x="178" y="10"/>
                </a:cxn>
                <a:cxn ang="0">
                  <a:pos x="166" y="8"/>
                </a:cxn>
                <a:cxn ang="0">
                  <a:pos x="162" y="6"/>
                </a:cxn>
                <a:cxn ang="0">
                  <a:pos x="104" y="6"/>
                </a:cxn>
                <a:cxn ang="0">
                  <a:pos x="82" y="0"/>
                </a:cxn>
                <a:cxn ang="0">
                  <a:pos x="72" y="6"/>
                </a:cxn>
                <a:cxn ang="0">
                  <a:pos x="70" y="10"/>
                </a:cxn>
                <a:cxn ang="0">
                  <a:pos x="52" y="6"/>
                </a:cxn>
                <a:cxn ang="0">
                  <a:pos x="40" y="8"/>
                </a:cxn>
                <a:cxn ang="0">
                  <a:pos x="26" y="16"/>
                </a:cxn>
                <a:cxn ang="0">
                  <a:pos x="32" y="18"/>
                </a:cxn>
                <a:cxn ang="0">
                  <a:pos x="24" y="32"/>
                </a:cxn>
                <a:cxn ang="0">
                  <a:pos x="14" y="48"/>
                </a:cxn>
                <a:cxn ang="0">
                  <a:pos x="20" y="44"/>
                </a:cxn>
                <a:cxn ang="0">
                  <a:pos x="32" y="44"/>
                </a:cxn>
                <a:cxn ang="0">
                  <a:pos x="42" y="44"/>
                </a:cxn>
                <a:cxn ang="0">
                  <a:pos x="50" y="38"/>
                </a:cxn>
                <a:cxn ang="0">
                  <a:pos x="56" y="42"/>
                </a:cxn>
                <a:cxn ang="0">
                  <a:pos x="68" y="50"/>
                </a:cxn>
                <a:cxn ang="0">
                  <a:pos x="78" y="52"/>
                </a:cxn>
                <a:cxn ang="0">
                  <a:pos x="78" y="54"/>
                </a:cxn>
                <a:cxn ang="0">
                  <a:pos x="50" y="64"/>
                </a:cxn>
                <a:cxn ang="0">
                  <a:pos x="40" y="64"/>
                </a:cxn>
                <a:cxn ang="0">
                  <a:pos x="30" y="64"/>
                </a:cxn>
              </a:cxnLst>
              <a:rect l="0" t="0" r="r" b="b"/>
              <a:pathLst>
                <a:path w="192" h="82">
                  <a:moveTo>
                    <a:pt x="30" y="64"/>
                  </a:moveTo>
                  <a:lnTo>
                    <a:pt x="30" y="64"/>
                  </a:lnTo>
                  <a:lnTo>
                    <a:pt x="30" y="68"/>
                  </a:lnTo>
                  <a:lnTo>
                    <a:pt x="28" y="72"/>
                  </a:lnTo>
                  <a:lnTo>
                    <a:pt x="24" y="72"/>
                  </a:lnTo>
                  <a:lnTo>
                    <a:pt x="20" y="70"/>
                  </a:lnTo>
                  <a:lnTo>
                    <a:pt x="20" y="70"/>
                  </a:lnTo>
                  <a:lnTo>
                    <a:pt x="14" y="70"/>
                  </a:lnTo>
                  <a:lnTo>
                    <a:pt x="8" y="70"/>
                  </a:lnTo>
                  <a:lnTo>
                    <a:pt x="2" y="72"/>
                  </a:lnTo>
                  <a:lnTo>
                    <a:pt x="0" y="76"/>
                  </a:lnTo>
                  <a:lnTo>
                    <a:pt x="0" y="76"/>
                  </a:lnTo>
                  <a:lnTo>
                    <a:pt x="0" y="78"/>
                  </a:lnTo>
                  <a:lnTo>
                    <a:pt x="2" y="78"/>
                  </a:lnTo>
                  <a:lnTo>
                    <a:pt x="10" y="78"/>
                  </a:lnTo>
                  <a:lnTo>
                    <a:pt x="18" y="78"/>
                  </a:lnTo>
                  <a:lnTo>
                    <a:pt x="22" y="78"/>
                  </a:lnTo>
                  <a:lnTo>
                    <a:pt x="22" y="78"/>
                  </a:lnTo>
                  <a:lnTo>
                    <a:pt x="26" y="80"/>
                  </a:lnTo>
                  <a:lnTo>
                    <a:pt x="32" y="78"/>
                  </a:lnTo>
                  <a:lnTo>
                    <a:pt x="36" y="78"/>
                  </a:lnTo>
                  <a:lnTo>
                    <a:pt x="40" y="78"/>
                  </a:lnTo>
                  <a:lnTo>
                    <a:pt x="40" y="78"/>
                  </a:lnTo>
                  <a:lnTo>
                    <a:pt x="46" y="80"/>
                  </a:lnTo>
                  <a:lnTo>
                    <a:pt x="58" y="82"/>
                  </a:lnTo>
                  <a:lnTo>
                    <a:pt x="74" y="80"/>
                  </a:lnTo>
                  <a:lnTo>
                    <a:pt x="90" y="76"/>
                  </a:lnTo>
                  <a:lnTo>
                    <a:pt x="90" y="76"/>
                  </a:lnTo>
                  <a:lnTo>
                    <a:pt x="92" y="62"/>
                  </a:lnTo>
                  <a:lnTo>
                    <a:pt x="94" y="52"/>
                  </a:lnTo>
                  <a:lnTo>
                    <a:pt x="100" y="46"/>
                  </a:lnTo>
                  <a:lnTo>
                    <a:pt x="104" y="46"/>
                  </a:lnTo>
                  <a:lnTo>
                    <a:pt x="106" y="46"/>
                  </a:lnTo>
                  <a:lnTo>
                    <a:pt x="106" y="46"/>
                  </a:lnTo>
                  <a:lnTo>
                    <a:pt x="112" y="48"/>
                  </a:lnTo>
                  <a:lnTo>
                    <a:pt x="112" y="44"/>
                  </a:lnTo>
                  <a:lnTo>
                    <a:pt x="112" y="44"/>
                  </a:lnTo>
                  <a:lnTo>
                    <a:pt x="114" y="44"/>
                  </a:lnTo>
                  <a:lnTo>
                    <a:pt x="122" y="46"/>
                  </a:lnTo>
                  <a:lnTo>
                    <a:pt x="122" y="46"/>
                  </a:lnTo>
                  <a:lnTo>
                    <a:pt x="130" y="48"/>
                  </a:lnTo>
                  <a:lnTo>
                    <a:pt x="132" y="48"/>
                  </a:lnTo>
                  <a:lnTo>
                    <a:pt x="132" y="46"/>
                  </a:lnTo>
                  <a:lnTo>
                    <a:pt x="134" y="40"/>
                  </a:lnTo>
                  <a:lnTo>
                    <a:pt x="138" y="38"/>
                  </a:lnTo>
                  <a:lnTo>
                    <a:pt x="142" y="36"/>
                  </a:lnTo>
                  <a:lnTo>
                    <a:pt x="142" y="36"/>
                  </a:lnTo>
                  <a:lnTo>
                    <a:pt x="150" y="34"/>
                  </a:lnTo>
                  <a:lnTo>
                    <a:pt x="152" y="36"/>
                  </a:lnTo>
                  <a:lnTo>
                    <a:pt x="154" y="36"/>
                  </a:lnTo>
                  <a:lnTo>
                    <a:pt x="158" y="34"/>
                  </a:lnTo>
                  <a:lnTo>
                    <a:pt x="158" y="34"/>
                  </a:lnTo>
                  <a:lnTo>
                    <a:pt x="166" y="28"/>
                  </a:lnTo>
                  <a:lnTo>
                    <a:pt x="172" y="26"/>
                  </a:lnTo>
                  <a:lnTo>
                    <a:pt x="174" y="24"/>
                  </a:lnTo>
                  <a:lnTo>
                    <a:pt x="176" y="22"/>
                  </a:lnTo>
                  <a:lnTo>
                    <a:pt x="176" y="22"/>
                  </a:lnTo>
                  <a:lnTo>
                    <a:pt x="176" y="18"/>
                  </a:lnTo>
                  <a:lnTo>
                    <a:pt x="180" y="18"/>
                  </a:lnTo>
                  <a:lnTo>
                    <a:pt x="186" y="16"/>
                  </a:lnTo>
                  <a:lnTo>
                    <a:pt x="190" y="16"/>
                  </a:lnTo>
                  <a:lnTo>
                    <a:pt x="192" y="14"/>
                  </a:lnTo>
                  <a:lnTo>
                    <a:pt x="192" y="12"/>
                  </a:lnTo>
                  <a:lnTo>
                    <a:pt x="192" y="12"/>
                  </a:lnTo>
                  <a:lnTo>
                    <a:pt x="188" y="16"/>
                  </a:lnTo>
                  <a:lnTo>
                    <a:pt x="186" y="14"/>
                  </a:lnTo>
                  <a:lnTo>
                    <a:pt x="184" y="10"/>
                  </a:lnTo>
                  <a:lnTo>
                    <a:pt x="182" y="10"/>
                  </a:lnTo>
                  <a:lnTo>
                    <a:pt x="178" y="10"/>
                  </a:lnTo>
                  <a:lnTo>
                    <a:pt x="178" y="10"/>
                  </a:lnTo>
                  <a:lnTo>
                    <a:pt x="170" y="10"/>
                  </a:lnTo>
                  <a:lnTo>
                    <a:pt x="166" y="8"/>
                  </a:lnTo>
                  <a:lnTo>
                    <a:pt x="166" y="6"/>
                  </a:lnTo>
                  <a:lnTo>
                    <a:pt x="162" y="6"/>
                  </a:lnTo>
                  <a:lnTo>
                    <a:pt x="162" y="6"/>
                  </a:lnTo>
                  <a:lnTo>
                    <a:pt x="152" y="6"/>
                  </a:lnTo>
                  <a:lnTo>
                    <a:pt x="136" y="6"/>
                  </a:lnTo>
                  <a:lnTo>
                    <a:pt x="104" y="6"/>
                  </a:lnTo>
                  <a:lnTo>
                    <a:pt x="104" y="6"/>
                  </a:lnTo>
                  <a:lnTo>
                    <a:pt x="92" y="4"/>
                  </a:lnTo>
                  <a:lnTo>
                    <a:pt x="82" y="0"/>
                  </a:lnTo>
                  <a:lnTo>
                    <a:pt x="74" y="0"/>
                  </a:lnTo>
                  <a:lnTo>
                    <a:pt x="72" y="2"/>
                  </a:lnTo>
                  <a:lnTo>
                    <a:pt x="72" y="6"/>
                  </a:lnTo>
                  <a:lnTo>
                    <a:pt x="72" y="6"/>
                  </a:lnTo>
                  <a:lnTo>
                    <a:pt x="70" y="10"/>
                  </a:lnTo>
                  <a:lnTo>
                    <a:pt x="70" y="10"/>
                  </a:lnTo>
                  <a:lnTo>
                    <a:pt x="64" y="10"/>
                  </a:lnTo>
                  <a:lnTo>
                    <a:pt x="56" y="8"/>
                  </a:lnTo>
                  <a:lnTo>
                    <a:pt x="52" y="6"/>
                  </a:lnTo>
                  <a:lnTo>
                    <a:pt x="48" y="8"/>
                  </a:lnTo>
                  <a:lnTo>
                    <a:pt x="48" y="8"/>
                  </a:lnTo>
                  <a:lnTo>
                    <a:pt x="40" y="8"/>
                  </a:lnTo>
                  <a:lnTo>
                    <a:pt x="38" y="8"/>
                  </a:lnTo>
                  <a:lnTo>
                    <a:pt x="34" y="8"/>
                  </a:lnTo>
                  <a:lnTo>
                    <a:pt x="26" y="16"/>
                  </a:lnTo>
                  <a:lnTo>
                    <a:pt x="26" y="16"/>
                  </a:lnTo>
                  <a:lnTo>
                    <a:pt x="30" y="16"/>
                  </a:lnTo>
                  <a:lnTo>
                    <a:pt x="32" y="18"/>
                  </a:lnTo>
                  <a:lnTo>
                    <a:pt x="30" y="24"/>
                  </a:lnTo>
                  <a:lnTo>
                    <a:pt x="24" y="32"/>
                  </a:lnTo>
                  <a:lnTo>
                    <a:pt x="24" y="32"/>
                  </a:lnTo>
                  <a:lnTo>
                    <a:pt x="16" y="42"/>
                  </a:lnTo>
                  <a:lnTo>
                    <a:pt x="14" y="46"/>
                  </a:lnTo>
                  <a:lnTo>
                    <a:pt x="14" y="48"/>
                  </a:lnTo>
                  <a:lnTo>
                    <a:pt x="16" y="48"/>
                  </a:lnTo>
                  <a:lnTo>
                    <a:pt x="20" y="44"/>
                  </a:lnTo>
                  <a:lnTo>
                    <a:pt x="20" y="44"/>
                  </a:lnTo>
                  <a:lnTo>
                    <a:pt x="24" y="42"/>
                  </a:lnTo>
                  <a:lnTo>
                    <a:pt x="28" y="42"/>
                  </a:lnTo>
                  <a:lnTo>
                    <a:pt x="32" y="44"/>
                  </a:lnTo>
                  <a:lnTo>
                    <a:pt x="36" y="46"/>
                  </a:lnTo>
                  <a:lnTo>
                    <a:pt x="40" y="46"/>
                  </a:lnTo>
                  <a:lnTo>
                    <a:pt x="42" y="44"/>
                  </a:lnTo>
                  <a:lnTo>
                    <a:pt x="42" y="44"/>
                  </a:lnTo>
                  <a:lnTo>
                    <a:pt x="48" y="38"/>
                  </a:lnTo>
                  <a:lnTo>
                    <a:pt x="50" y="38"/>
                  </a:lnTo>
                  <a:lnTo>
                    <a:pt x="54" y="38"/>
                  </a:lnTo>
                  <a:lnTo>
                    <a:pt x="56" y="42"/>
                  </a:lnTo>
                  <a:lnTo>
                    <a:pt x="56" y="42"/>
                  </a:lnTo>
                  <a:lnTo>
                    <a:pt x="58" y="46"/>
                  </a:lnTo>
                  <a:lnTo>
                    <a:pt x="62" y="46"/>
                  </a:lnTo>
                  <a:lnTo>
                    <a:pt x="68" y="50"/>
                  </a:lnTo>
                  <a:lnTo>
                    <a:pt x="68" y="50"/>
                  </a:lnTo>
                  <a:lnTo>
                    <a:pt x="72" y="50"/>
                  </a:lnTo>
                  <a:lnTo>
                    <a:pt x="78" y="52"/>
                  </a:lnTo>
                  <a:lnTo>
                    <a:pt x="82" y="52"/>
                  </a:lnTo>
                  <a:lnTo>
                    <a:pt x="78" y="54"/>
                  </a:lnTo>
                  <a:lnTo>
                    <a:pt x="78" y="54"/>
                  </a:lnTo>
                  <a:lnTo>
                    <a:pt x="62" y="62"/>
                  </a:lnTo>
                  <a:lnTo>
                    <a:pt x="56" y="64"/>
                  </a:lnTo>
                  <a:lnTo>
                    <a:pt x="50" y="64"/>
                  </a:lnTo>
                  <a:lnTo>
                    <a:pt x="50" y="64"/>
                  </a:lnTo>
                  <a:lnTo>
                    <a:pt x="44" y="62"/>
                  </a:lnTo>
                  <a:lnTo>
                    <a:pt x="40" y="64"/>
                  </a:lnTo>
                  <a:lnTo>
                    <a:pt x="36" y="64"/>
                  </a:lnTo>
                  <a:lnTo>
                    <a:pt x="30" y="64"/>
                  </a:lnTo>
                  <a:lnTo>
                    <a:pt x="30" y="64"/>
                  </a:lnTo>
                  <a:close/>
                </a:path>
              </a:pathLst>
            </a:custGeom>
            <a:solidFill>
              <a:srgbClr val="CD956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70"/>
            <p:cNvSpPr>
              <a:spLocks/>
            </p:cNvSpPr>
            <p:nvPr/>
          </p:nvSpPr>
          <p:spPr bwMode="auto">
            <a:xfrm>
              <a:off x="6353175" y="2284413"/>
              <a:ext cx="1171575" cy="482600"/>
            </a:xfrm>
            <a:custGeom>
              <a:avLst/>
              <a:gdLst/>
              <a:ahLst/>
              <a:cxnLst>
                <a:cxn ang="0">
                  <a:pos x="474" y="288"/>
                </a:cxn>
                <a:cxn ang="0">
                  <a:pos x="456" y="304"/>
                </a:cxn>
                <a:cxn ang="0">
                  <a:pos x="420" y="292"/>
                </a:cxn>
                <a:cxn ang="0">
                  <a:pos x="378" y="236"/>
                </a:cxn>
                <a:cxn ang="0">
                  <a:pos x="354" y="238"/>
                </a:cxn>
                <a:cxn ang="0">
                  <a:pos x="298" y="216"/>
                </a:cxn>
                <a:cxn ang="0">
                  <a:pos x="288" y="192"/>
                </a:cxn>
                <a:cxn ang="0">
                  <a:pos x="276" y="178"/>
                </a:cxn>
                <a:cxn ang="0">
                  <a:pos x="252" y="176"/>
                </a:cxn>
                <a:cxn ang="0">
                  <a:pos x="240" y="186"/>
                </a:cxn>
                <a:cxn ang="0">
                  <a:pos x="206" y="202"/>
                </a:cxn>
                <a:cxn ang="0">
                  <a:pos x="198" y="278"/>
                </a:cxn>
                <a:cxn ang="0">
                  <a:pos x="156" y="282"/>
                </a:cxn>
                <a:cxn ang="0">
                  <a:pos x="150" y="250"/>
                </a:cxn>
                <a:cxn ang="0">
                  <a:pos x="128" y="240"/>
                </a:cxn>
                <a:cxn ang="0">
                  <a:pos x="98" y="222"/>
                </a:cxn>
                <a:cxn ang="0">
                  <a:pos x="102" y="214"/>
                </a:cxn>
                <a:cxn ang="0">
                  <a:pos x="96" y="204"/>
                </a:cxn>
                <a:cxn ang="0">
                  <a:pos x="120" y="192"/>
                </a:cxn>
                <a:cxn ang="0">
                  <a:pos x="134" y="192"/>
                </a:cxn>
                <a:cxn ang="0">
                  <a:pos x="132" y="172"/>
                </a:cxn>
                <a:cxn ang="0">
                  <a:pos x="122" y="152"/>
                </a:cxn>
                <a:cxn ang="0">
                  <a:pos x="82" y="160"/>
                </a:cxn>
                <a:cxn ang="0">
                  <a:pos x="54" y="168"/>
                </a:cxn>
                <a:cxn ang="0">
                  <a:pos x="46" y="150"/>
                </a:cxn>
                <a:cxn ang="0">
                  <a:pos x="16" y="142"/>
                </a:cxn>
                <a:cxn ang="0">
                  <a:pos x="0" y="126"/>
                </a:cxn>
                <a:cxn ang="0">
                  <a:pos x="10" y="86"/>
                </a:cxn>
                <a:cxn ang="0">
                  <a:pos x="32" y="94"/>
                </a:cxn>
                <a:cxn ang="0">
                  <a:pos x="38" y="78"/>
                </a:cxn>
                <a:cxn ang="0">
                  <a:pos x="56" y="64"/>
                </a:cxn>
                <a:cxn ang="0">
                  <a:pos x="86" y="66"/>
                </a:cxn>
                <a:cxn ang="0">
                  <a:pos x="118" y="72"/>
                </a:cxn>
                <a:cxn ang="0">
                  <a:pos x="148" y="74"/>
                </a:cxn>
                <a:cxn ang="0">
                  <a:pos x="172" y="78"/>
                </a:cxn>
                <a:cxn ang="0">
                  <a:pos x="198" y="82"/>
                </a:cxn>
                <a:cxn ang="0">
                  <a:pos x="246" y="84"/>
                </a:cxn>
                <a:cxn ang="0">
                  <a:pos x="230" y="66"/>
                </a:cxn>
                <a:cxn ang="0">
                  <a:pos x="228" y="46"/>
                </a:cxn>
                <a:cxn ang="0">
                  <a:pos x="208" y="36"/>
                </a:cxn>
                <a:cxn ang="0">
                  <a:pos x="282" y="22"/>
                </a:cxn>
                <a:cxn ang="0">
                  <a:pos x="338" y="10"/>
                </a:cxn>
                <a:cxn ang="0">
                  <a:pos x="374" y="4"/>
                </a:cxn>
                <a:cxn ang="0">
                  <a:pos x="382" y="22"/>
                </a:cxn>
                <a:cxn ang="0">
                  <a:pos x="406" y="22"/>
                </a:cxn>
                <a:cxn ang="0">
                  <a:pos x="422" y="34"/>
                </a:cxn>
                <a:cxn ang="0">
                  <a:pos x="444" y="24"/>
                </a:cxn>
                <a:cxn ang="0">
                  <a:pos x="462" y="26"/>
                </a:cxn>
                <a:cxn ang="0">
                  <a:pos x="568" y="88"/>
                </a:cxn>
                <a:cxn ang="0">
                  <a:pos x="592" y="90"/>
                </a:cxn>
                <a:cxn ang="0">
                  <a:pos x="640" y="96"/>
                </a:cxn>
                <a:cxn ang="0">
                  <a:pos x="664" y="108"/>
                </a:cxn>
                <a:cxn ang="0">
                  <a:pos x="690" y="104"/>
                </a:cxn>
                <a:cxn ang="0">
                  <a:pos x="726" y="114"/>
                </a:cxn>
                <a:cxn ang="0">
                  <a:pos x="722" y="122"/>
                </a:cxn>
                <a:cxn ang="0">
                  <a:pos x="696" y="156"/>
                </a:cxn>
                <a:cxn ang="0">
                  <a:pos x="674" y="186"/>
                </a:cxn>
                <a:cxn ang="0">
                  <a:pos x="640" y="206"/>
                </a:cxn>
                <a:cxn ang="0">
                  <a:pos x="664" y="234"/>
                </a:cxn>
                <a:cxn ang="0">
                  <a:pos x="658" y="258"/>
                </a:cxn>
                <a:cxn ang="0">
                  <a:pos x="634" y="250"/>
                </a:cxn>
                <a:cxn ang="0">
                  <a:pos x="544" y="250"/>
                </a:cxn>
                <a:cxn ang="0">
                  <a:pos x="512" y="252"/>
                </a:cxn>
              </a:cxnLst>
              <a:rect l="0" t="0" r="r" b="b"/>
              <a:pathLst>
                <a:path w="738" h="304">
                  <a:moveTo>
                    <a:pt x="498" y="260"/>
                  </a:moveTo>
                  <a:lnTo>
                    <a:pt x="498" y="260"/>
                  </a:lnTo>
                  <a:lnTo>
                    <a:pt x="492" y="264"/>
                  </a:lnTo>
                  <a:lnTo>
                    <a:pt x="492" y="264"/>
                  </a:lnTo>
                  <a:lnTo>
                    <a:pt x="486" y="270"/>
                  </a:lnTo>
                  <a:lnTo>
                    <a:pt x="484" y="276"/>
                  </a:lnTo>
                  <a:lnTo>
                    <a:pt x="480" y="282"/>
                  </a:lnTo>
                  <a:lnTo>
                    <a:pt x="474" y="288"/>
                  </a:lnTo>
                  <a:lnTo>
                    <a:pt x="474" y="288"/>
                  </a:lnTo>
                  <a:lnTo>
                    <a:pt x="468" y="292"/>
                  </a:lnTo>
                  <a:lnTo>
                    <a:pt x="466" y="296"/>
                  </a:lnTo>
                  <a:lnTo>
                    <a:pt x="466" y="300"/>
                  </a:lnTo>
                  <a:lnTo>
                    <a:pt x="466" y="302"/>
                  </a:lnTo>
                  <a:lnTo>
                    <a:pt x="466" y="304"/>
                  </a:lnTo>
                  <a:lnTo>
                    <a:pt x="462" y="304"/>
                  </a:lnTo>
                  <a:lnTo>
                    <a:pt x="462" y="304"/>
                  </a:lnTo>
                  <a:lnTo>
                    <a:pt x="458" y="304"/>
                  </a:lnTo>
                  <a:lnTo>
                    <a:pt x="456" y="304"/>
                  </a:lnTo>
                  <a:lnTo>
                    <a:pt x="458" y="300"/>
                  </a:lnTo>
                  <a:lnTo>
                    <a:pt x="460" y="298"/>
                  </a:lnTo>
                  <a:lnTo>
                    <a:pt x="456" y="298"/>
                  </a:lnTo>
                  <a:lnTo>
                    <a:pt x="456" y="298"/>
                  </a:lnTo>
                  <a:lnTo>
                    <a:pt x="438" y="300"/>
                  </a:lnTo>
                  <a:lnTo>
                    <a:pt x="430" y="300"/>
                  </a:lnTo>
                  <a:lnTo>
                    <a:pt x="426" y="298"/>
                  </a:lnTo>
                  <a:lnTo>
                    <a:pt x="422" y="296"/>
                  </a:lnTo>
                  <a:lnTo>
                    <a:pt x="420" y="292"/>
                  </a:lnTo>
                  <a:lnTo>
                    <a:pt x="418" y="280"/>
                  </a:lnTo>
                  <a:lnTo>
                    <a:pt x="408" y="282"/>
                  </a:lnTo>
                  <a:lnTo>
                    <a:pt x="398" y="266"/>
                  </a:lnTo>
                  <a:lnTo>
                    <a:pt x="406" y="266"/>
                  </a:lnTo>
                  <a:lnTo>
                    <a:pt x="402" y="248"/>
                  </a:lnTo>
                  <a:lnTo>
                    <a:pt x="394" y="254"/>
                  </a:lnTo>
                  <a:lnTo>
                    <a:pt x="394" y="254"/>
                  </a:lnTo>
                  <a:lnTo>
                    <a:pt x="382" y="240"/>
                  </a:lnTo>
                  <a:lnTo>
                    <a:pt x="378" y="236"/>
                  </a:lnTo>
                  <a:lnTo>
                    <a:pt x="374" y="234"/>
                  </a:lnTo>
                  <a:lnTo>
                    <a:pt x="370" y="234"/>
                  </a:lnTo>
                  <a:lnTo>
                    <a:pt x="364" y="232"/>
                  </a:lnTo>
                  <a:lnTo>
                    <a:pt x="364" y="232"/>
                  </a:lnTo>
                  <a:lnTo>
                    <a:pt x="360" y="228"/>
                  </a:lnTo>
                  <a:lnTo>
                    <a:pt x="360" y="232"/>
                  </a:lnTo>
                  <a:lnTo>
                    <a:pt x="358" y="236"/>
                  </a:lnTo>
                  <a:lnTo>
                    <a:pt x="356" y="238"/>
                  </a:lnTo>
                  <a:lnTo>
                    <a:pt x="354" y="238"/>
                  </a:lnTo>
                  <a:lnTo>
                    <a:pt x="354" y="238"/>
                  </a:lnTo>
                  <a:lnTo>
                    <a:pt x="308" y="236"/>
                  </a:lnTo>
                  <a:lnTo>
                    <a:pt x="308" y="236"/>
                  </a:lnTo>
                  <a:lnTo>
                    <a:pt x="306" y="236"/>
                  </a:lnTo>
                  <a:lnTo>
                    <a:pt x="302" y="234"/>
                  </a:lnTo>
                  <a:lnTo>
                    <a:pt x="298" y="226"/>
                  </a:lnTo>
                  <a:lnTo>
                    <a:pt x="296" y="220"/>
                  </a:lnTo>
                  <a:lnTo>
                    <a:pt x="296" y="216"/>
                  </a:lnTo>
                  <a:lnTo>
                    <a:pt x="298" y="216"/>
                  </a:lnTo>
                  <a:lnTo>
                    <a:pt x="298" y="216"/>
                  </a:lnTo>
                  <a:lnTo>
                    <a:pt x="298" y="214"/>
                  </a:lnTo>
                  <a:lnTo>
                    <a:pt x="298" y="212"/>
                  </a:lnTo>
                  <a:lnTo>
                    <a:pt x="296" y="206"/>
                  </a:lnTo>
                  <a:lnTo>
                    <a:pt x="292" y="198"/>
                  </a:lnTo>
                  <a:lnTo>
                    <a:pt x="290" y="196"/>
                  </a:lnTo>
                  <a:lnTo>
                    <a:pt x="286" y="194"/>
                  </a:lnTo>
                  <a:lnTo>
                    <a:pt x="286" y="194"/>
                  </a:lnTo>
                  <a:lnTo>
                    <a:pt x="288" y="192"/>
                  </a:lnTo>
                  <a:lnTo>
                    <a:pt x="288" y="192"/>
                  </a:lnTo>
                  <a:lnTo>
                    <a:pt x="286" y="190"/>
                  </a:lnTo>
                  <a:lnTo>
                    <a:pt x="286" y="190"/>
                  </a:lnTo>
                  <a:lnTo>
                    <a:pt x="284" y="190"/>
                  </a:lnTo>
                  <a:lnTo>
                    <a:pt x="282" y="188"/>
                  </a:lnTo>
                  <a:lnTo>
                    <a:pt x="282" y="182"/>
                  </a:lnTo>
                  <a:lnTo>
                    <a:pt x="280" y="180"/>
                  </a:lnTo>
                  <a:lnTo>
                    <a:pt x="280" y="178"/>
                  </a:lnTo>
                  <a:lnTo>
                    <a:pt x="276" y="178"/>
                  </a:lnTo>
                  <a:lnTo>
                    <a:pt x="270" y="178"/>
                  </a:lnTo>
                  <a:lnTo>
                    <a:pt x="270" y="178"/>
                  </a:lnTo>
                  <a:lnTo>
                    <a:pt x="264" y="180"/>
                  </a:lnTo>
                  <a:lnTo>
                    <a:pt x="260" y="178"/>
                  </a:lnTo>
                  <a:lnTo>
                    <a:pt x="258" y="178"/>
                  </a:lnTo>
                  <a:lnTo>
                    <a:pt x="258" y="176"/>
                  </a:lnTo>
                  <a:lnTo>
                    <a:pt x="256" y="174"/>
                  </a:lnTo>
                  <a:lnTo>
                    <a:pt x="252" y="176"/>
                  </a:lnTo>
                  <a:lnTo>
                    <a:pt x="252" y="176"/>
                  </a:lnTo>
                  <a:lnTo>
                    <a:pt x="250" y="178"/>
                  </a:lnTo>
                  <a:lnTo>
                    <a:pt x="248" y="178"/>
                  </a:lnTo>
                  <a:lnTo>
                    <a:pt x="246" y="174"/>
                  </a:lnTo>
                  <a:lnTo>
                    <a:pt x="244" y="172"/>
                  </a:lnTo>
                  <a:lnTo>
                    <a:pt x="244" y="180"/>
                  </a:lnTo>
                  <a:lnTo>
                    <a:pt x="244" y="180"/>
                  </a:lnTo>
                  <a:lnTo>
                    <a:pt x="244" y="188"/>
                  </a:lnTo>
                  <a:lnTo>
                    <a:pt x="244" y="192"/>
                  </a:lnTo>
                  <a:lnTo>
                    <a:pt x="240" y="186"/>
                  </a:lnTo>
                  <a:lnTo>
                    <a:pt x="236" y="182"/>
                  </a:lnTo>
                  <a:lnTo>
                    <a:pt x="236" y="182"/>
                  </a:lnTo>
                  <a:lnTo>
                    <a:pt x="234" y="190"/>
                  </a:lnTo>
                  <a:lnTo>
                    <a:pt x="234" y="190"/>
                  </a:lnTo>
                  <a:lnTo>
                    <a:pt x="234" y="192"/>
                  </a:lnTo>
                  <a:lnTo>
                    <a:pt x="230" y="194"/>
                  </a:lnTo>
                  <a:lnTo>
                    <a:pt x="218" y="196"/>
                  </a:lnTo>
                  <a:lnTo>
                    <a:pt x="212" y="200"/>
                  </a:lnTo>
                  <a:lnTo>
                    <a:pt x="206" y="202"/>
                  </a:lnTo>
                  <a:lnTo>
                    <a:pt x="204" y="206"/>
                  </a:lnTo>
                  <a:lnTo>
                    <a:pt x="204" y="212"/>
                  </a:lnTo>
                  <a:lnTo>
                    <a:pt x="204" y="212"/>
                  </a:lnTo>
                  <a:lnTo>
                    <a:pt x="226" y="288"/>
                  </a:lnTo>
                  <a:lnTo>
                    <a:pt x="226" y="288"/>
                  </a:lnTo>
                  <a:lnTo>
                    <a:pt x="210" y="288"/>
                  </a:lnTo>
                  <a:lnTo>
                    <a:pt x="204" y="284"/>
                  </a:lnTo>
                  <a:lnTo>
                    <a:pt x="198" y="278"/>
                  </a:lnTo>
                  <a:lnTo>
                    <a:pt x="198" y="278"/>
                  </a:lnTo>
                  <a:lnTo>
                    <a:pt x="196" y="274"/>
                  </a:lnTo>
                  <a:lnTo>
                    <a:pt x="190" y="270"/>
                  </a:lnTo>
                  <a:lnTo>
                    <a:pt x="184" y="266"/>
                  </a:lnTo>
                  <a:lnTo>
                    <a:pt x="178" y="266"/>
                  </a:lnTo>
                  <a:lnTo>
                    <a:pt x="172" y="266"/>
                  </a:lnTo>
                  <a:lnTo>
                    <a:pt x="164" y="268"/>
                  </a:lnTo>
                  <a:lnTo>
                    <a:pt x="160" y="274"/>
                  </a:lnTo>
                  <a:lnTo>
                    <a:pt x="156" y="282"/>
                  </a:lnTo>
                  <a:lnTo>
                    <a:pt x="156" y="282"/>
                  </a:lnTo>
                  <a:lnTo>
                    <a:pt x="152" y="280"/>
                  </a:lnTo>
                  <a:lnTo>
                    <a:pt x="148" y="278"/>
                  </a:lnTo>
                  <a:lnTo>
                    <a:pt x="146" y="272"/>
                  </a:lnTo>
                  <a:lnTo>
                    <a:pt x="146" y="266"/>
                  </a:lnTo>
                  <a:lnTo>
                    <a:pt x="148" y="264"/>
                  </a:lnTo>
                  <a:lnTo>
                    <a:pt x="148" y="264"/>
                  </a:lnTo>
                  <a:lnTo>
                    <a:pt x="150" y="260"/>
                  </a:lnTo>
                  <a:lnTo>
                    <a:pt x="150" y="256"/>
                  </a:lnTo>
                  <a:lnTo>
                    <a:pt x="150" y="250"/>
                  </a:lnTo>
                  <a:lnTo>
                    <a:pt x="150" y="250"/>
                  </a:lnTo>
                  <a:lnTo>
                    <a:pt x="150" y="246"/>
                  </a:lnTo>
                  <a:lnTo>
                    <a:pt x="148" y="246"/>
                  </a:lnTo>
                  <a:lnTo>
                    <a:pt x="138" y="248"/>
                  </a:lnTo>
                  <a:lnTo>
                    <a:pt x="128" y="248"/>
                  </a:lnTo>
                  <a:lnTo>
                    <a:pt x="126" y="248"/>
                  </a:lnTo>
                  <a:lnTo>
                    <a:pt x="126" y="244"/>
                  </a:lnTo>
                  <a:lnTo>
                    <a:pt x="126" y="244"/>
                  </a:lnTo>
                  <a:lnTo>
                    <a:pt x="128" y="240"/>
                  </a:lnTo>
                  <a:lnTo>
                    <a:pt x="126" y="240"/>
                  </a:lnTo>
                  <a:lnTo>
                    <a:pt x="120" y="238"/>
                  </a:lnTo>
                  <a:lnTo>
                    <a:pt x="114" y="238"/>
                  </a:lnTo>
                  <a:lnTo>
                    <a:pt x="112" y="236"/>
                  </a:lnTo>
                  <a:lnTo>
                    <a:pt x="110" y="232"/>
                  </a:lnTo>
                  <a:lnTo>
                    <a:pt x="110" y="232"/>
                  </a:lnTo>
                  <a:lnTo>
                    <a:pt x="106" y="226"/>
                  </a:lnTo>
                  <a:lnTo>
                    <a:pt x="102" y="224"/>
                  </a:lnTo>
                  <a:lnTo>
                    <a:pt x="98" y="222"/>
                  </a:lnTo>
                  <a:lnTo>
                    <a:pt x="94" y="222"/>
                  </a:lnTo>
                  <a:lnTo>
                    <a:pt x="86" y="222"/>
                  </a:lnTo>
                  <a:lnTo>
                    <a:pt x="82" y="220"/>
                  </a:lnTo>
                  <a:lnTo>
                    <a:pt x="80" y="216"/>
                  </a:lnTo>
                  <a:lnTo>
                    <a:pt x="80" y="216"/>
                  </a:lnTo>
                  <a:lnTo>
                    <a:pt x="80" y="214"/>
                  </a:lnTo>
                  <a:lnTo>
                    <a:pt x="84" y="214"/>
                  </a:lnTo>
                  <a:lnTo>
                    <a:pt x="92" y="212"/>
                  </a:lnTo>
                  <a:lnTo>
                    <a:pt x="102" y="214"/>
                  </a:lnTo>
                  <a:lnTo>
                    <a:pt x="106" y="212"/>
                  </a:lnTo>
                  <a:lnTo>
                    <a:pt x="108" y="212"/>
                  </a:lnTo>
                  <a:lnTo>
                    <a:pt x="108" y="212"/>
                  </a:lnTo>
                  <a:lnTo>
                    <a:pt x="110" y="210"/>
                  </a:lnTo>
                  <a:lnTo>
                    <a:pt x="106" y="210"/>
                  </a:lnTo>
                  <a:lnTo>
                    <a:pt x="102" y="208"/>
                  </a:lnTo>
                  <a:lnTo>
                    <a:pt x="96" y="206"/>
                  </a:lnTo>
                  <a:lnTo>
                    <a:pt x="96" y="206"/>
                  </a:lnTo>
                  <a:lnTo>
                    <a:pt x="96" y="204"/>
                  </a:lnTo>
                  <a:lnTo>
                    <a:pt x="94" y="202"/>
                  </a:lnTo>
                  <a:lnTo>
                    <a:pt x="98" y="196"/>
                  </a:lnTo>
                  <a:lnTo>
                    <a:pt x="102" y="192"/>
                  </a:lnTo>
                  <a:lnTo>
                    <a:pt x="106" y="192"/>
                  </a:lnTo>
                  <a:lnTo>
                    <a:pt x="108" y="192"/>
                  </a:lnTo>
                  <a:lnTo>
                    <a:pt x="108" y="192"/>
                  </a:lnTo>
                  <a:lnTo>
                    <a:pt x="112" y="194"/>
                  </a:lnTo>
                  <a:lnTo>
                    <a:pt x="116" y="192"/>
                  </a:lnTo>
                  <a:lnTo>
                    <a:pt x="120" y="192"/>
                  </a:lnTo>
                  <a:lnTo>
                    <a:pt x="126" y="196"/>
                  </a:lnTo>
                  <a:lnTo>
                    <a:pt x="126" y="196"/>
                  </a:lnTo>
                  <a:lnTo>
                    <a:pt x="130" y="198"/>
                  </a:lnTo>
                  <a:lnTo>
                    <a:pt x="134" y="200"/>
                  </a:lnTo>
                  <a:lnTo>
                    <a:pt x="138" y="198"/>
                  </a:lnTo>
                  <a:lnTo>
                    <a:pt x="136" y="196"/>
                  </a:lnTo>
                  <a:lnTo>
                    <a:pt x="136" y="196"/>
                  </a:lnTo>
                  <a:lnTo>
                    <a:pt x="134" y="194"/>
                  </a:lnTo>
                  <a:lnTo>
                    <a:pt x="134" y="192"/>
                  </a:lnTo>
                  <a:lnTo>
                    <a:pt x="138" y="190"/>
                  </a:lnTo>
                  <a:lnTo>
                    <a:pt x="140" y="188"/>
                  </a:lnTo>
                  <a:lnTo>
                    <a:pt x="140" y="186"/>
                  </a:lnTo>
                  <a:lnTo>
                    <a:pt x="138" y="184"/>
                  </a:lnTo>
                  <a:lnTo>
                    <a:pt x="138" y="184"/>
                  </a:lnTo>
                  <a:lnTo>
                    <a:pt x="136" y="180"/>
                  </a:lnTo>
                  <a:lnTo>
                    <a:pt x="136" y="178"/>
                  </a:lnTo>
                  <a:lnTo>
                    <a:pt x="136" y="174"/>
                  </a:lnTo>
                  <a:lnTo>
                    <a:pt x="132" y="172"/>
                  </a:lnTo>
                  <a:lnTo>
                    <a:pt x="132" y="172"/>
                  </a:lnTo>
                  <a:lnTo>
                    <a:pt x="130" y="172"/>
                  </a:lnTo>
                  <a:lnTo>
                    <a:pt x="130" y="168"/>
                  </a:lnTo>
                  <a:lnTo>
                    <a:pt x="130" y="166"/>
                  </a:lnTo>
                  <a:lnTo>
                    <a:pt x="128" y="162"/>
                  </a:lnTo>
                  <a:lnTo>
                    <a:pt x="128" y="162"/>
                  </a:lnTo>
                  <a:lnTo>
                    <a:pt x="124" y="160"/>
                  </a:lnTo>
                  <a:lnTo>
                    <a:pt x="124" y="154"/>
                  </a:lnTo>
                  <a:lnTo>
                    <a:pt x="122" y="152"/>
                  </a:lnTo>
                  <a:lnTo>
                    <a:pt x="120" y="152"/>
                  </a:lnTo>
                  <a:lnTo>
                    <a:pt x="116" y="150"/>
                  </a:lnTo>
                  <a:lnTo>
                    <a:pt x="110" y="150"/>
                  </a:lnTo>
                  <a:lnTo>
                    <a:pt x="110" y="150"/>
                  </a:lnTo>
                  <a:lnTo>
                    <a:pt x="90" y="154"/>
                  </a:lnTo>
                  <a:lnTo>
                    <a:pt x="88" y="154"/>
                  </a:lnTo>
                  <a:lnTo>
                    <a:pt x="86" y="156"/>
                  </a:lnTo>
                  <a:lnTo>
                    <a:pt x="86" y="156"/>
                  </a:lnTo>
                  <a:lnTo>
                    <a:pt x="82" y="160"/>
                  </a:lnTo>
                  <a:lnTo>
                    <a:pt x="78" y="162"/>
                  </a:lnTo>
                  <a:lnTo>
                    <a:pt x="74" y="162"/>
                  </a:lnTo>
                  <a:lnTo>
                    <a:pt x="68" y="166"/>
                  </a:lnTo>
                  <a:lnTo>
                    <a:pt x="68" y="166"/>
                  </a:lnTo>
                  <a:lnTo>
                    <a:pt x="60" y="170"/>
                  </a:lnTo>
                  <a:lnTo>
                    <a:pt x="58" y="172"/>
                  </a:lnTo>
                  <a:lnTo>
                    <a:pt x="58" y="172"/>
                  </a:lnTo>
                  <a:lnTo>
                    <a:pt x="58" y="170"/>
                  </a:lnTo>
                  <a:lnTo>
                    <a:pt x="54" y="168"/>
                  </a:lnTo>
                  <a:lnTo>
                    <a:pt x="54" y="168"/>
                  </a:lnTo>
                  <a:lnTo>
                    <a:pt x="52" y="166"/>
                  </a:lnTo>
                  <a:lnTo>
                    <a:pt x="52" y="164"/>
                  </a:lnTo>
                  <a:lnTo>
                    <a:pt x="56" y="162"/>
                  </a:lnTo>
                  <a:lnTo>
                    <a:pt x="56" y="160"/>
                  </a:lnTo>
                  <a:lnTo>
                    <a:pt x="56" y="158"/>
                  </a:lnTo>
                  <a:lnTo>
                    <a:pt x="54" y="154"/>
                  </a:lnTo>
                  <a:lnTo>
                    <a:pt x="46" y="150"/>
                  </a:lnTo>
                  <a:lnTo>
                    <a:pt x="46" y="150"/>
                  </a:lnTo>
                  <a:lnTo>
                    <a:pt x="38" y="144"/>
                  </a:lnTo>
                  <a:lnTo>
                    <a:pt x="32" y="144"/>
                  </a:lnTo>
                  <a:lnTo>
                    <a:pt x="30" y="144"/>
                  </a:lnTo>
                  <a:lnTo>
                    <a:pt x="26" y="140"/>
                  </a:lnTo>
                  <a:lnTo>
                    <a:pt x="26" y="140"/>
                  </a:lnTo>
                  <a:lnTo>
                    <a:pt x="24" y="140"/>
                  </a:lnTo>
                  <a:lnTo>
                    <a:pt x="22" y="140"/>
                  </a:lnTo>
                  <a:lnTo>
                    <a:pt x="18" y="142"/>
                  </a:lnTo>
                  <a:lnTo>
                    <a:pt x="16" y="142"/>
                  </a:lnTo>
                  <a:lnTo>
                    <a:pt x="14" y="142"/>
                  </a:lnTo>
                  <a:lnTo>
                    <a:pt x="12" y="140"/>
                  </a:lnTo>
                  <a:lnTo>
                    <a:pt x="10" y="136"/>
                  </a:lnTo>
                  <a:lnTo>
                    <a:pt x="10" y="136"/>
                  </a:lnTo>
                  <a:lnTo>
                    <a:pt x="10" y="132"/>
                  </a:lnTo>
                  <a:lnTo>
                    <a:pt x="8" y="132"/>
                  </a:lnTo>
                  <a:lnTo>
                    <a:pt x="2" y="130"/>
                  </a:lnTo>
                  <a:lnTo>
                    <a:pt x="2" y="128"/>
                  </a:lnTo>
                  <a:lnTo>
                    <a:pt x="0" y="126"/>
                  </a:lnTo>
                  <a:lnTo>
                    <a:pt x="4" y="118"/>
                  </a:lnTo>
                  <a:lnTo>
                    <a:pt x="4" y="118"/>
                  </a:lnTo>
                  <a:lnTo>
                    <a:pt x="8" y="108"/>
                  </a:lnTo>
                  <a:lnTo>
                    <a:pt x="8" y="106"/>
                  </a:lnTo>
                  <a:lnTo>
                    <a:pt x="6" y="102"/>
                  </a:lnTo>
                  <a:lnTo>
                    <a:pt x="6" y="98"/>
                  </a:lnTo>
                  <a:lnTo>
                    <a:pt x="6" y="98"/>
                  </a:lnTo>
                  <a:lnTo>
                    <a:pt x="8" y="92"/>
                  </a:lnTo>
                  <a:lnTo>
                    <a:pt x="10" y="86"/>
                  </a:lnTo>
                  <a:lnTo>
                    <a:pt x="12" y="84"/>
                  </a:lnTo>
                  <a:lnTo>
                    <a:pt x="14" y="88"/>
                  </a:lnTo>
                  <a:lnTo>
                    <a:pt x="14" y="88"/>
                  </a:lnTo>
                  <a:lnTo>
                    <a:pt x="20" y="98"/>
                  </a:lnTo>
                  <a:lnTo>
                    <a:pt x="24" y="102"/>
                  </a:lnTo>
                  <a:lnTo>
                    <a:pt x="30" y="100"/>
                  </a:lnTo>
                  <a:lnTo>
                    <a:pt x="30" y="100"/>
                  </a:lnTo>
                  <a:lnTo>
                    <a:pt x="32" y="98"/>
                  </a:lnTo>
                  <a:lnTo>
                    <a:pt x="32" y="94"/>
                  </a:lnTo>
                  <a:lnTo>
                    <a:pt x="28" y="90"/>
                  </a:lnTo>
                  <a:lnTo>
                    <a:pt x="22" y="84"/>
                  </a:lnTo>
                  <a:lnTo>
                    <a:pt x="22" y="84"/>
                  </a:lnTo>
                  <a:lnTo>
                    <a:pt x="26" y="84"/>
                  </a:lnTo>
                  <a:lnTo>
                    <a:pt x="30" y="86"/>
                  </a:lnTo>
                  <a:lnTo>
                    <a:pt x="32" y="86"/>
                  </a:lnTo>
                  <a:lnTo>
                    <a:pt x="34" y="82"/>
                  </a:lnTo>
                  <a:lnTo>
                    <a:pt x="34" y="82"/>
                  </a:lnTo>
                  <a:lnTo>
                    <a:pt x="38" y="78"/>
                  </a:lnTo>
                  <a:lnTo>
                    <a:pt x="42" y="74"/>
                  </a:lnTo>
                  <a:lnTo>
                    <a:pt x="46" y="70"/>
                  </a:lnTo>
                  <a:lnTo>
                    <a:pt x="46" y="66"/>
                  </a:lnTo>
                  <a:lnTo>
                    <a:pt x="46" y="66"/>
                  </a:lnTo>
                  <a:lnTo>
                    <a:pt x="46" y="62"/>
                  </a:lnTo>
                  <a:lnTo>
                    <a:pt x="50" y="60"/>
                  </a:lnTo>
                  <a:lnTo>
                    <a:pt x="54" y="62"/>
                  </a:lnTo>
                  <a:lnTo>
                    <a:pt x="56" y="64"/>
                  </a:lnTo>
                  <a:lnTo>
                    <a:pt x="56" y="64"/>
                  </a:lnTo>
                  <a:lnTo>
                    <a:pt x="60" y="68"/>
                  </a:lnTo>
                  <a:lnTo>
                    <a:pt x="62" y="68"/>
                  </a:lnTo>
                  <a:lnTo>
                    <a:pt x="68" y="66"/>
                  </a:lnTo>
                  <a:lnTo>
                    <a:pt x="72" y="62"/>
                  </a:lnTo>
                  <a:lnTo>
                    <a:pt x="76" y="62"/>
                  </a:lnTo>
                  <a:lnTo>
                    <a:pt x="78" y="64"/>
                  </a:lnTo>
                  <a:lnTo>
                    <a:pt x="78" y="64"/>
                  </a:lnTo>
                  <a:lnTo>
                    <a:pt x="84" y="66"/>
                  </a:lnTo>
                  <a:lnTo>
                    <a:pt x="86" y="66"/>
                  </a:lnTo>
                  <a:lnTo>
                    <a:pt x="92" y="64"/>
                  </a:lnTo>
                  <a:lnTo>
                    <a:pt x="94" y="64"/>
                  </a:lnTo>
                  <a:lnTo>
                    <a:pt x="98" y="64"/>
                  </a:lnTo>
                  <a:lnTo>
                    <a:pt x="104" y="68"/>
                  </a:lnTo>
                  <a:lnTo>
                    <a:pt x="112" y="74"/>
                  </a:lnTo>
                  <a:lnTo>
                    <a:pt x="112" y="74"/>
                  </a:lnTo>
                  <a:lnTo>
                    <a:pt x="114" y="76"/>
                  </a:lnTo>
                  <a:lnTo>
                    <a:pt x="116" y="76"/>
                  </a:lnTo>
                  <a:lnTo>
                    <a:pt x="118" y="72"/>
                  </a:lnTo>
                  <a:lnTo>
                    <a:pt x="118" y="70"/>
                  </a:lnTo>
                  <a:lnTo>
                    <a:pt x="120" y="70"/>
                  </a:lnTo>
                  <a:lnTo>
                    <a:pt x="126" y="72"/>
                  </a:lnTo>
                  <a:lnTo>
                    <a:pt x="134" y="76"/>
                  </a:lnTo>
                  <a:lnTo>
                    <a:pt x="134" y="76"/>
                  </a:lnTo>
                  <a:lnTo>
                    <a:pt x="142" y="80"/>
                  </a:lnTo>
                  <a:lnTo>
                    <a:pt x="146" y="82"/>
                  </a:lnTo>
                  <a:lnTo>
                    <a:pt x="148" y="78"/>
                  </a:lnTo>
                  <a:lnTo>
                    <a:pt x="148" y="74"/>
                  </a:lnTo>
                  <a:lnTo>
                    <a:pt x="148" y="74"/>
                  </a:lnTo>
                  <a:lnTo>
                    <a:pt x="150" y="72"/>
                  </a:lnTo>
                  <a:lnTo>
                    <a:pt x="152" y="74"/>
                  </a:lnTo>
                  <a:lnTo>
                    <a:pt x="156" y="74"/>
                  </a:lnTo>
                  <a:lnTo>
                    <a:pt x="162" y="74"/>
                  </a:lnTo>
                  <a:lnTo>
                    <a:pt x="162" y="74"/>
                  </a:lnTo>
                  <a:lnTo>
                    <a:pt x="168" y="72"/>
                  </a:lnTo>
                  <a:lnTo>
                    <a:pt x="170" y="76"/>
                  </a:lnTo>
                  <a:lnTo>
                    <a:pt x="172" y="78"/>
                  </a:lnTo>
                  <a:lnTo>
                    <a:pt x="178" y="76"/>
                  </a:lnTo>
                  <a:lnTo>
                    <a:pt x="178" y="76"/>
                  </a:lnTo>
                  <a:lnTo>
                    <a:pt x="194" y="72"/>
                  </a:lnTo>
                  <a:lnTo>
                    <a:pt x="200" y="70"/>
                  </a:lnTo>
                  <a:lnTo>
                    <a:pt x="202" y="72"/>
                  </a:lnTo>
                  <a:lnTo>
                    <a:pt x="202" y="74"/>
                  </a:lnTo>
                  <a:lnTo>
                    <a:pt x="202" y="74"/>
                  </a:lnTo>
                  <a:lnTo>
                    <a:pt x="198" y="78"/>
                  </a:lnTo>
                  <a:lnTo>
                    <a:pt x="198" y="82"/>
                  </a:lnTo>
                  <a:lnTo>
                    <a:pt x="200" y="84"/>
                  </a:lnTo>
                  <a:lnTo>
                    <a:pt x="204" y="84"/>
                  </a:lnTo>
                  <a:lnTo>
                    <a:pt x="210" y="82"/>
                  </a:lnTo>
                  <a:lnTo>
                    <a:pt x="214" y="80"/>
                  </a:lnTo>
                  <a:lnTo>
                    <a:pt x="216" y="76"/>
                  </a:lnTo>
                  <a:lnTo>
                    <a:pt x="216" y="76"/>
                  </a:lnTo>
                  <a:lnTo>
                    <a:pt x="230" y="82"/>
                  </a:lnTo>
                  <a:lnTo>
                    <a:pt x="240" y="84"/>
                  </a:lnTo>
                  <a:lnTo>
                    <a:pt x="246" y="84"/>
                  </a:lnTo>
                  <a:lnTo>
                    <a:pt x="250" y="82"/>
                  </a:lnTo>
                  <a:lnTo>
                    <a:pt x="252" y="80"/>
                  </a:lnTo>
                  <a:lnTo>
                    <a:pt x="252" y="74"/>
                  </a:lnTo>
                  <a:lnTo>
                    <a:pt x="252" y="74"/>
                  </a:lnTo>
                  <a:lnTo>
                    <a:pt x="252" y="70"/>
                  </a:lnTo>
                  <a:lnTo>
                    <a:pt x="250" y="68"/>
                  </a:lnTo>
                  <a:lnTo>
                    <a:pt x="246" y="66"/>
                  </a:lnTo>
                  <a:lnTo>
                    <a:pt x="242" y="66"/>
                  </a:lnTo>
                  <a:lnTo>
                    <a:pt x="230" y="66"/>
                  </a:lnTo>
                  <a:lnTo>
                    <a:pt x="214" y="62"/>
                  </a:lnTo>
                  <a:lnTo>
                    <a:pt x="214" y="62"/>
                  </a:lnTo>
                  <a:lnTo>
                    <a:pt x="208" y="60"/>
                  </a:lnTo>
                  <a:lnTo>
                    <a:pt x="208" y="60"/>
                  </a:lnTo>
                  <a:lnTo>
                    <a:pt x="208" y="58"/>
                  </a:lnTo>
                  <a:lnTo>
                    <a:pt x="218" y="52"/>
                  </a:lnTo>
                  <a:lnTo>
                    <a:pt x="228" y="48"/>
                  </a:lnTo>
                  <a:lnTo>
                    <a:pt x="228" y="48"/>
                  </a:lnTo>
                  <a:lnTo>
                    <a:pt x="228" y="46"/>
                  </a:lnTo>
                  <a:lnTo>
                    <a:pt x="222" y="46"/>
                  </a:lnTo>
                  <a:lnTo>
                    <a:pt x="222" y="46"/>
                  </a:lnTo>
                  <a:lnTo>
                    <a:pt x="214" y="44"/>
                  </a:lnTo>
                  <a:lnTo>
                    <a:pt x="214" y="42"/>
                  </a:lnTo>
                  <a:lnTo>
                    <a:pt x="214" y="42"/>
                  </a:lnTo>
                  <a:lnTo>
                    <a:pt x="216" y="40"/>
                  </a:lnTo>
                  <a:lnTo>
                    <a:pt x="212" y="38"/>
                  </a:lnTo>
                  <a:lnTo>
                    <a:pt x="212" y="38"/>
                  </a:lnTo>
                  <a:lnTo>
                    <a:pt x="208" y="36"/>
                  </a:lnTo>
                  <a:lnTo>
                    <a:pt x="208" y="34"/>
                  </a:lnTo>
                  <a:lnTo>
                    <a:pt x="214" y="28"/>
                  </a:lnTo>
                  <a:lnTo>
                    <a:pt x="214" y="28"/>
                  </a:lnTo>
                  <a:lnTo>
                    <a:pt x="218" y="26"/>
                  </a:lnTo>
                  <a:lnTo>
                    <a:pt x="226" y="24"/>
                  </a:lnTo>
                  <a:lnTo>
                    <a:pt x="246" y="22"/>
                  </a:lnTo>
                  <a:lnTo>
                    <a:pt x="246" y="22"/>
                  </a:lnTo>
                  <a:lnTo>
                    <a:pt x="266" y="22"/>
                  </a:lnTo>
                  <a:lnTo>
                    <a:pt x="282" y="22"/>
                  </a:lnTo>
                  <a:lnTo>
                    <a:pt x="288" y="20"/>
                  </a:lnTo>
                  <a:lnTo>
                    <a:pt x="290" y="18"/>
                  </a:lnTo>
                  <a:lnTo>
                    <a:pt x="290" y="18"/>
                  </a:lnTo>
                  <a:lnTo>
                    <a:pt x="294" y="16"/>
                  </a:lnTo>
                  <a:lnTo>
                    <a:pt x="302" y="16"/>
                  </a:lnTo>
                  <a:lnTo>
                    <a:pt x="328" y="14"/>
                  </a:lnTo>
                  <a:lnTo>
                    <a:pt x="328" y="14"/>
                  </a:lnTo>
                  <a:lnTo>
                    <a:pt x="334" y="12"/>
                  </a:lnTo>
                  <a:lnTo>
                    <a:pt x="338" y="10"/>
                  </a:lnTo>
                  <a:lnTo>
                    <a:pt x="342" y="6"/>
                  </a:lnTo>
                  <a:lnTo>
                    <a:pt x="348" y="2"/>
                  </a:lnTo>
                  <a:lnTo>
                    <a:pt x="350" y="2"/>
                  </a:lnTo>
                  <a:lnTo>
                    <a:pt x="356" y="2"/>
                  </a:lnTo>
                  <a:lnTo>
                    <a:pt x="356" y="2"/>
                  </a:lnTo>
                  <a:lnTo>
                    <a:pt x="364" y="2"/>
                  </a:lnTo>
                  <a:lnTo>
                    <a:pt x="370" y="0"/>
                  </a:lnTo>
                  <a:lnTo>
                    <a:pt x="374" y="0"/>
                  </a:lnTo>
                  <a:lnTo>
                    <a:pt x="374" y="4"/>
                  </a:lnTo>
                  <a:lnTo>
                    <a:pt x="374" y="4"/>
                  </a:lnTo>
                  <a:lnTo>
                    <a:pt x="376" y="10"/>
                  </a:lnTo>
                  <a:lnTo>
                    <a:pt x="378" y="12"/>
                  </a:lnTo>
                  <a:lnTo>
                    <a:pt x="380" y="12"/>
                  </a:lnTo>
                  <a:lnTo>
                    <a:pt x="378" y="16"/>
                  </a:lnTo>
                  <a:lnTo>
                    <a:pt x="378" y="16"/>
                  </a:lnTo>
                  <a:lnTo>
                    <a:pt x="378" y="16"/>
                  </a:lnTo>
                  <a:lnTo>
                    <a:pt x="378" y="18"/>
                  </a:lnTo>
                  <a:lnTo>
                    <a:pt x="382" y="22"/>
                  </a:lnTo>
                  <a:lnTo>
                    <a:pt x="388" y="22"/>
                  </a:lnTo>
                  <a:lnTo>
                    <a:pt x="392" y="22"/>
                  </a:lnTo>
                  <a:lnTo>
                    <a:pt x="392" y="22"/>
                  </a:lnTo>
                  <a:lnTo>
                    <a:pt x="394" y="20"/>
                  </a:lnTo>
                  <a:lnTo>
                    <a:pt x="396" y="20"/>
                  </a:lnTo>
                  <a:lnTo>
                    <a:pt x="398" y="22"/>
                  </a:lnTo>
                  <a:lnTo>
                    <a:pt x="402" y="24"/>
                  </a:lnTo>
                  <a:lnTo>
                    <a:pt x="404" y="24"/>
                  </a:lnTo>
                  <a:lnTo>
                    <a:pt x="406" y="22"/>
                  </a:lnTo>
                  <a:lnTo>
                    <a:pt x="406" y="22"/>
                  </a:lnTo>
                  <a:lnTo>
                    <a:pt x="408" y="20"/>
                  </a:lnTo>
                  <a:lnTo>
                    <a:pt x="412" y="22"/>
                  </a:lnTo>
                  <a:lnTo>
                    <a:pt x="416" y="22"/>
                  </a:lnTo>
                  <a:lnTo>
                    <a:pt x="422" y="22"/>
                  </a:lnTo>
                  <a:lnTo>
                    <a:pt x="422" y="22"/>
                  </a:lnTo>
                  <a:lnTo>
                    <a:pt x="420" y="32"/>
                  </a:lnTo>
                  <a:lnTo>
                    <a:pt x="422" y="34"/>
                  </a:lnTo>
                  <a:lnTo>
                    <a:pt x="422" y="34"/>
                  </a:lnTo>
                  <a:lnTo>
                    <a:pt x="428" y="32"/>
                  </a:lnTo>
                  <a:lnTo>
                    <a:pt x="432" y="32"/>
                  </a:lnTo>
                  <a:lnTo>
                    <a:pt x="438" y="32"/>
                  </a:lnTo>
                  <a:lnTo>
                    <a:pt x="438" y="32"/>
                  </a:lnTo>
                  <a:lnTo>
                    <a:pt x="444" y="32"/>
                  </a:lnTo>
                  <a:lnTo>
                    <a:pt x="444" y="30"/>
                  </a:lnTo>
                  <a:lnTo>
                    <a:pt x="442" y="26"/>
                  </a:lnTo>
                  <a:lnTo>
                    <a:pt x="442" y="26"/>
                  </a:lnTo>
                  <a:lnTo>
                    <a:pt x="444" y="24"/>
                  </a:lnTo>
                  <a:lnTo>
                    <a:pt x="444" y="24"/>
                  </a:lnTo>
                  <a:lnTo>
                    <a:pt x="450" y="24"/>
                  </a:lnTo>
                  <a:lnTo>
                    <a:pt x="452" y="22"/>
                  </a:lnTo>
                  <a:lnTo>
                    <a:pt x="456" y="20"/>
                  </a:lnTo>
                  <a:lnTo>
                    <a:pt x="460" y="20"/>
                  </a:lnTo>
                  <a:lnTo>
                    <a:pt x="460" y="20"/>
                  </a:lnTo>
                  <a:lnTo>
                    <a:pt x="470" y="20"/>
                  </a:lnTo>
                  <a:lnTo>
                    <a:pt x="470" y="22"/>
                  </a:lnTo>
                  <a:lnTo>
                    <a:pt x="462" y="26"/>
                  </a:lnTo>
                  <a:lnTo>
                    <a:pt x="462" y="26"/>
                  </a:lnTo>
                  <a:lnTo>
                    <a:pt x="486" y="34"/>
                  </a:lnTo>
                  <a:lnTo>
                    <a:pt x="506" y="42"/>
                  </a:lnTo>
                  <a:lnTo>
                    <a:pt x="520" y="50"/>
                  </a:lnTo>
                  <a:lnTo>
                    <a:pt x="532" y="56"/>
                  </a:lnTo>
                  <a:lnTo>
                    <a:pt x="548" y="72"/>
                  </a:lnTo>
                  <a:lnTo>
                    <a:pt x="562" y="84"/>
                  </a:lnTo>
                  <a:lnTo>
                    <a:pt x="562" y="84"/>
                  </a:lnTo>
                  <a:lnTo>
                    <a:pt x="568" y="88"/>
                  </a:lnTo>
                  <a:lnTo>
                    <a:pt x="572" y="88"/>
                  </a:lnTo>
                  <a:lnTo>
                    <a:pt x="574" y="86"/>
                  </a:lnTo>
                  <a:lnTo>
                    <a:pt x="576" y="82"/>
                  </a:lnTo>
                  <a:lnTo>
                    <a:pt x="578" y="78"/>
                  </a:lnTo>
                  <a:lnTo>
                    <a:pt x="580" y="78"/>
                  </a:lnTo>
                  <a:lnTo>
                    <a:pt x="584" y="84"/>
                  </a:lnTo>
                  <a:lnTo>
                    <a:pt x="584" y="84"/>
                  </a:lnTo>
                  <a:lnTo>
                    <a:pt x="588" y="88"/>
                  </a:lnTo>
                  <a:lnTo>
                    <a:pt x="592" y="90"/>
                  </a:lnTo>
                  <a:lnTo>
                    <a:pt x="598" y="88"/>
                  </a:lnTo>
                  <a:lnTo>
                    <a:pt x="606" y="88"/>
                  </a:lnTo>
                  <a:lnTo>
                    <a:pt x="618" y="84"/>
                  </a:lnTo>
                  <a:lnTo>
                    <a:pt x="624" y="84"/>
                  </a:lnTo>
                  <a:lnTo>
                    <a:pt x="628" y="88"/>
                  </a:lnTo>
                  <a:lnTo>
                    <a:pt x="628" y="88"/>
                  </a:lnTo>
                  <a:lnTo>
                    <a:pt x="632" y="94"/>
                  </a:lnTo>
                  <a:lnTo>
                    <a:pt x="636" y="94"/>
                  </a:lnTo>
                  <a:lnTo>
                    <a:pt x="640" y="96"/>
                  </a:lnTo>
                  <a:lnTo>
                    <a:pt x="646" y="102"/>
                  </a:lnTo>
                  <a:lnTo>
                    <a:pt x="646" y="102"/>
                  </a:lnTo>
                  <a:lnTo>
                    <a:pt x="648" y="104"/>
                  </a:lnTo>
                  <a:lnTo>
                    <a:pt x="650" y="106"/>
                  </a:lnTo>
                  <a:lnTo>
                    <a:pt x="654" y="104"/>
                  </a:lnTo>
                  <a:lnTo>
                    <a:pt x="658" y="104"/>
                  </a:lnTo>
                  <a:lnTo>
                    <a:pt x="660" y="104"/>
                  </a:lnTo>
                  <a:lnTo>
                    <a:pt x="664" y="108"/>
                  </a:lnTo>
                  <a:lnTo>
                    <a:pt x="664" y="108"/>
                  </a:lnTo>
                  <a:lnTo>
                    <a:pt x="668" y="110"/>
                  </a:lnTo>
                  <a:lnTo>
                    <a:pt x="672" y="110"/>
                  </a:lnTo>
                  <a:lnTo>
                    <a:pt x="676" y="110"/>
                  </a:lnTo>
                  <a:lnTo>
                    <a:pt x="678" y="108"/>
                  </a:lnTo>
                  <a:lnTo>
                    <a:pt x="678" y="108"/>
                  </a:lnTo>
                  <a:lnTo>
                    <a:pt x="680" y="106"/>
                  </a:lnTo>
                  <a:lnTo>
                    <a:pt x="682" y="104"/>
                  </a:lnTo>
                  <a:lnTo>
                    <a:pt x="690" y="104"/>
                  </a:lnTo>
                  <a:lnTo>
                    <a:pt x="690" y="104"/>
                  </a:lnTo>
                  <a:lnTo>
                    <a:pt x="694" y="104"/>
                  </a:lnTo>
                  <a:lnTo>
                    <a:pt x="696" y="104"/>
                  </a:lnTo>
                  <a:lnTo>
                    <a:pt x="700" y="102"/>
                  </a:lnTo>
                  <a:lnTo>
                    <a:pt x="708" y="102"/>
                  </a:lnTo>
                  <a:lnTo>
                    <a:pt x="708" y="102"/>
                  </a:lnTo>
                  <a:lnTo>
                    <a:pt x="714" y="104"/>
                  </a:lnTo>
                  <a:lnTo>
                    <a:pt x="718" y="108"/>
                  </a:lnTo>
                  <a:lnTo>
                    <a:pt x="722" y="112"/>
                  </a:lnTo>
                  <a:lnTo>
                    <a:pt x="726" y="114"/>
                  </a:lnTo>
                  <a:lnTo>
                    <a:pt x="726" y="114"/>
                  </a:lnTo>
                  <a:lnTo>
                    <a:pt x="728" y="114"/>
                  </a:lnTo>
                  <a:lnTo>
                    <a:pt x="728" y="116"/>
                  </a:lnTo>
                  <a:lnTo>
                    <a:pt x="730" y="118"/>
                  </a:lnTo>
                  <a:lnTo>
                    <a:pt x="738" y="118"/>
                  </a:lnTo>
                  <a:lnTo>
                    <a:pt x="738" y="118"/>
                  </a:lnTo>
                  <a:lnTo>
                    <a:pt x="736" y="120"/>
                  </a:lnTo>
                  <a:lnTo>
                    <a:pt x="734" y="122"/>
                  </a:lnTo>
                  <a:lnTo>
                    <a:pt x="722" y="122"/>
                  </a:lnTo>
                  <a:lnTo>
                    <a:pt x="718" y="122"/>
                  </a:lnTo>
                  <a:lnTo>
                    <a:pt x="714" y="126"/>
                  </a:lnTo>
                  <a:lnTo>
                    <a:pt x="714" y="134"/>
                  </a:lnTo>
                  <a:lnTo>
                    <a:pt x="716" y="146"/>
                  </a:lnTo>
                  <a:lnTo>
                    <a:pt x="716" y="146"/>
                  </a:lnTo>
                  <a:lnTo>
                    <a:pt x="716" y="148"/>
                  </a:lnTo>
                  <a:lnTo>
                    <a:pt x="714" y="150"/>
                  </a:lnTo>
                  <a:lnTo>
                    <a:pt x="706" y="154"/>
                  </a:lnTo>
                  <a:lnTo>
                    <a:pt x="696" y="156"/>
                  </a:lnTo>
                  <a:lnTo>
                    <a:pt x="686" y="154"/>
                  </a:lnTo>
                  <a:lnTo>
                    <a:pt x="686" y="154"/>
                  </a:lnTo>
                  <a:lnTo>
                    <a:pt x="680" y="152"/>
                  </a:lnTo>
                  <a:lnTo>
                    <a:pt x="676" y="152"/>
                  </a:lnTo>
                  <a:lnTo>
                    <a:pt x="672" y="154"/>
                  </a:lnTo>
                  <a:lnTo>
                    <a:pt x="672" y="158"/>
                  </a:lnTo>
                  <a:lnTo>
                    <a:pt x="672" y="168"/>
                  </a:lnTo>
                  <a:lnTo>
                    <a:pt x="674" y="186"/>
                  </a:lnTo>
                  <a:lnTo>
                    <a:pt x="674" y="186"/>
                  </a:lnTo>
                  <a:lnTo>
                    <a:pt x="674" y="190"/>
                  </a:lnTo>
                  <a:lnTo>
                    <a:pt x="674" y="192"/>
                  </a:lnTo>
                  <a:lnTo>
                    <a:pt x="666" y="192"/>
                  </a:lnTo>
                  <a:lnTo>
                    <a:pt x="656" y="192"/>
                  </a:lnTo>
                  <a:lnTo>
                    <a:pt x="648" y="194"/>
                  </a:lnTo>
                  <a:lnTo>
                    <a:pt x="648" y="194"/>
                  </a:lnTo>
                  <a:lnTo>
                    <a:pt x="642" y="198"/>
                  </a:lnTo>
                  <a:lnTo>
                    <a:pt x="640" y="202"/>
                  </a:lnTo>
                  <a:lnTo>
                    <a:pt x="640" y="206"/>
                  </a:lnTo>
                  <a:lnTo>
                    <a:pt x="642" y="206"/>
                  </a:lnTo>
                  <a:lnTo>
                    <a:pt x="642" y="206"/>
                  </a:lnTo>
                  <a:lnTo>
                    <a:pt x="644" y="206"/>
                  </a:lnTo>
                  <a:lnTo>
                    <a:pt x="648" y="208"/>
                  </a:lnTo>
                  <a:lnTo>
                    <a:pt x="656" y="218"/>
                  </a:lnTo>
                  <a:lnTo>
                    <a:pt x="664" y="226"/>
                  </a:lnTo>
                  <a:lnTo>
                    <a:pt x="666" y="232"/>
                  </a:lnTo>
                  <a:lnTo>
                    <a:pt x="664" y="234"/>
                  </a:lnTo>
                  <a:lnTo>
                    <a:pt x="664" y="234"/>
                  </a:lnTo>
                  <a:lnTo>
                    <a:pt x="662" y="238"/>
                  </a:lnTo>
                  <a:lnTo>
                    <a:pt x="662" y="242"/>
                  </a:lnTo>
                  <a:lnTo>
                    <a:pt x="666" y="246"/>
                  </a:lnTo>
                  <a:lnTo>
                    <a:pt x="668" y="252"/>
                  </a:lnTo>
                  <a:lnTo>
                    <a:pt x="668" y="254"/>
                  </a:lnTo>
                  <a:lnTo>
                    <a:pt x="664" y="256"/>
                  </a:lnTo>
                  <a:lnTo>
                    <a:pt x="664" y="256"/>
                  </a:lnTo>
                  <a:lnTo>
                    <a:pt x="660" y="260"/>
                  </a:lnTo>
                  <a:lnTo>
                    <a:pt x="658" y="258"/>
                  </a:lnTo>
                  <a:lnTo>
                    <a:pt x="656" y="254"/>
                  </a:lnTo>
                  <a:lnTo>
                    <a:pt x="654" y="254"/>
                  </a:lnTo>
                  <a:lnTo>
                    <a:pt x="650" y="254"/>
                  </a:lnTo>
                  <a:lnTo>
                    <a:pt x="650" y="254"/>
                  </a:lnTo>
                  <a:lnTo>
                    <a:pt x="642" y="254"/>
                  </a:lnTo>
                  <a:lnTo>
                    <a:pt x="638" y="252"/>
                  </a:lnTo>
                  <a:lnTo>
                    <a:pt x="638" y="250"/>
                  </a:lnTo>
                  <a:lnTo>
                    <a:pt x="634" y="250"/>
                  </a:lnTo>
                  <a:lnTo>
                    <a:pt x="634" y="250"/>
                  </a:lnTo>
                  <a:lnTo>
                    <a:pt x="624" y="250"/>
                  </a:lnTo>
                  <a:lnTo>
                    <a:pt x="608" y="250"/>
                  </a:lnTo>
                  <a:lnTo>
                    <a:pt x="576" y="250"/>
                  </a:lnTo>
                  <a:lnTo>
                    <a:pt x="576" y="250"/>
                  </a:lnTo>
                  <a:lnTo>
                    <a:pt x="564" y="248"/>
                  </a:lnTo>
                  <a:lnTo>
                    <a:pt x="554" y="244"/>
                  </a:lnTo>
                  <a:lnTo>
                    <a:pt x="546" y="244"/>
                  </a:lnTo>
                  <a:lnTo>
                    <a:pt x="544" y="246"/>
                  </a:lnTo>
                  <a:lnTo>
                    <a:pt x="544" y="250"/>
                  </a:lnTo>
                  <a:lnTo>
                    <a:pt x="544" y="250"/>
                  </a:lnTo>
                  <a:lnTo>
                    <a:pt x="542" y="254"/>
                  </a:lnTo>
                  <a:lnTo>
                    <a:pt x="542" y="254"/>
                  </a:lnTo>
                  <a:lnTo>
                    <a:pt x="536" y="254"/>
                  </a:lnTo>
                  <a:lnTo>
                    <a:pt x="528" y="252"/>
                  </a:lnTo>
                  <a:lnTo>
                    <a:pt x="524" y="250"/>
                  </a:lnTo>
                  <a:lnTo>
                    <a:pt x="520" y="252"/>
                  </a:lnTo>
                  <a:lnTo>
                    <a:pt x="520" y="252"/>
                  </a:lnTo>
                  <a:lnTo>
                    <a:pt x="512" y="252"/>
                  </a:lnTo>
                  <a:lnTo>
                    <a:pt x="510" y="252"/>
                  </a:lnTo>
                  <a:lnTo>
                    <a:pt x="506" y="252"/>
                  </a:lnTo>
                  <a:lnTo>
                    <a:pt x="498" y="260"/>
                  </a:lnTo>
                  <a:lnTo>
                    <a:pt x="498" y="260"/>
                  </a:lnTo>
                  <a:close/>
                </a:path>
              </a:pathLst>
            </a:custGeom>
            <a:solidFill>
              <a:srgbClr val="EB958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71"/>
            <p:cNvSpPr>
              <a:spLocks/>
            </p:cNvSpPr>
            <p:nvPr/>
          </p:nvSpPr>
          <p:spPr bwMode="auto">
            <a:xfrm>
              <a:off x="6899275" y="2820988"/>
              <a:ext cx="393700" cy="330200"/>
            </a:xfrm>
            <a:custGeom>
              <a:avLst/>
              <a:gdLst/>
              <a:ahLst/>
              <a:cxnLst>
                <a:cxn ang="0">
                  <a:pos x="74" y="22"/>
                </a:cxn>
                <a:cxn ang="0">
                  <a:pos x="66" y="28"/>
                </a:cxn>
                <a:cxn ang="0">
                  <a:pos x="64" y="46"/>
                </a:cxn>
                <a:cxn ang="0">
                  <a:pos x="42" y="56"/>
                </a:cxn>
                <a:cxn ang="0">
                  <a:pos x="40" y="66"/>
                </a:cxn>
                <a:cxn ang="0">
                  <a:pos x="30" y="70"/>
                </a:cxn>
                <a:cxn ang="0">
                  <a:pos x="18" y="64"/>
                </a:cxn>
                <a:cxn ang="0">
                  <a:pos x="6" y="58"/>
                </a:cxn>
                <a:cxn ang="0">
                  <a:pos x="6" y="70"/>
                </a:cxn>
                <a:cxn ang="0">
                  <a:pos x="10" y="80"/>
                </a:cxn>
                <a:cxn ang="0">
                  <a:pos x="0" y="96"/>
                </a:cxn>
                <a:cxn ang="0">
                  <a:pos x="6" y="108"/>
                </a:cxn>
                <a:cxn ang="0">
                  <a:pos x="10" y="126"/>
                </a:cxn>
                <a:cxn ang="0">
                  <a:pos x="12" y="150"/>
                </a:cxn>
                <a:cxn ang="0">
                  <a:pos x="24" y="154"/>
                </a:cxn>
                <a:cxn ang="0">
                  <a:pos x="40" y="164"/>
                </a:cxn>
                <a:cxn ang="0">
                  <a:pos x="36" y="192"/>
                </a:cxn>
                <a:cxn ang="0">
                  <a:pos x="60" y="206"/>
                </a:cxn>
                <a:cxn ang="0">
                  <a:pos x="88" y="208"/>
                </a:cxn>
                <a:cxn ang="0">
                  <a:pos x="140" y="192"/>
                </a:cxn>
                <a:cxn ang="0">
                  <a:pos x="136" y="186"/>
                </a:cxn>
                <a:cxn ang="0">
                  <a:pos x="134" y="180"/>
                </a:cxn>
                <a:cxn ang="0">
                  <a:pos x="144" y="164"/>
                </a:cxn>
                <a:cxn ang="0">
                  <a:pos x="156" y="166"/>
                </a:cxn>
                <a:cxn ang="0">
                  <a:pos x="160" y="158"/>
                </a:cxn>
                <a:cxn ang="0">
                  <a:pos x="170" y="152"/>
                </a:cxn>
                <a:cxn ang="0">
                  <a:pos x="176" y="142"/>
                </a:cxn>
                <a:cxn ang="0">
                  <a:pos x="170" y="126"/>
                </a:cxn>
                <a:cxn ang="0">
                  <a:pos x="182" y="118"/>
                </a:cxn>
                <a:cxn ang="0">
                  <a:pos x="184" y="110"/>
                </a:cxn>
                <a:cxn ang="0">
                  <a:pos x="174" y="102"/>
                </a:cxn>
                <a:cxn ang="0">
                  <a:pos x="186" y="100"/>
                </a:cxn>
                <a:cxn ang="0">
                  <a:pos x="218" y="100"/>
                </a:cxn>
                <a:cxn ang="0">
                  <a:pos x="214" y="94"/>
                </a:cxn>
                <a:cxn ang="0">
                  <a:pos x="210" y="78"/>
                </a:cxn>
                <a:cxn ang="0">
                  <a:pos x="206" y="66"/>
                </a:cxn>
                <a:cxn ang="0">
                  <a:pos x="204" y="48"/>
                </a:cxn>
                <a:cxn ang="0">
                  <a:pos x="218" y="42"/>
                </a:cxn>
                <a:cxn ang="0">
                  <a:pos x="224" y="34"/>
                </a:cxn>
                <a:cxn ang="0">
                  <a:pos x="242" y="26"/>
                </a:cxn>
                <a:cxn ang="0">
                  <a:pos x="248" y="20"/>
                </a:cxn>
                <a:cxn ang="0">
                  <a:pos x="230" y="24"/>
                </a:cxn>
                <a:cxn ang="0">
                  <a:pos x="226" y="22"/>
                </a:cxn>
                <a:cxn ang="0">
                  <a:pos x="224" y="20"/>
                </a:cxn>
                <a:cxn ang="0">
                  <a:pos x="212" y="28"/>
                </a:cxn>
                <a:cxn ang="0">
                  <a:pos x="198" y="30"/>
                </a:cxn>
                <a:cxn ang="0">
                  <a:pos x="186" y="12"/>
                </a:cxn>
                <a:cxn ang="0">
                  <a:pos x="180" y="10"/>
                </a:cxn>
                <a:cxn ang="0">
                  <a:pos x="180" y="0"/>
                </a:cxn>
                <a:cxn ang="0">
                  <a:pos x="166" y="6"/>
                </a:cxn>
                <a:cxn ang="0">
                  <a:pos x="164" y="12"/>
                </a:cxn>
                <a:cxn ang="0">
                  <a:pos x="156" y="14"/>
                </a:cxn>
                <a:cxn ang="0">
                  <a:pos x="156" y="20"/>
                </a:cxn>
                <a:cxn ang="0">
                  <a:pos x="144" y="22"/>
                </a:cxn>
                <a:cxn ang="0">
                  <a:pos x="128" y="24"/>
                </a:cxn>
                <a:cxn ang="0">
                  <a:pos x="118" y="18"/>
                </a:cxn>
                <a:cxn ang="0">
                  <a:pos x="104" y="20"/>
                </a:cxn>
                <a:cxn ang="0">
                  <a:pos x="92" y="20"/>
                </a:cxn>
              </a:cxnLst>
              <a:rect l="0" t="0" r="r" b="b"/>
              <a:pathLst>
                <a:path w="248" h="208">
                  <a:moveTo>
                    <a:pt x="82" y="18"/>
                  </a:moveTo>
                  <a:lnTo>
                    <a:pt x="82" y="18"/>
                  </a:lnTo>
                  <a:lnTo>
                    <a:pt x="76" y="20"/>
                  </a:lnTo>
                  <a:lnTo>
                    <a:pt x="74" y="22"/>
                  </a:lnTo>
                  <a:lnTo>
                    <a:pt x="72" y="24"/>
                  </a:lnTo>
                  <a:lnTo>
                    <a:pt x="68" y="24"/>
                  </a:lnTo>
                  <a:lnTo>
                    <a:pt x="68" y="24"/>
                  </a:lnTo>
                  <a:lnTo>
                    <a:pt x="66" y="28"/>
                  </a:lnTo>
                  <a:lnTo>
                    <a:pt x="64" y="32"/>
                  </a:lnTo>
                  <a:lnTo>
                    <a:pt x="64" y="42"/>
                  </a:lnTo>
                  <a:lnTo>
                    <a:pt x="64" y="42"/>
                  </a:lnTo>
                  <a:lnTo>
                    <a:pt x="64" y="46"/>
                  </a:lnTo>
                  <a:lnTo>
                    <a:pt x="60" y="48"/>
                  </a:lnTo>
                  <a:lnTo>
                    <a:pt x="48" y="54"/>
                  </a:lnTo>
                  <a:lnTo>
                    <a:pt x="48" y="54"/>
                  </a:lnTo>
                  <a:lnTo>
                    <a:pt x="42" y="56"/>
                  </a:lnTo>
                  <a:lnTo>
                    <a:pt x="42" y="60"/>
                  </a:lnTo>
                  <a:lnTo>
                    <a:pt x="42" y="62"/>
                  </a:lnTo>
                  <a:lnTo>
                    <a:pt x="40" y="66"/>
                  </a:lnTo>
                  <a:lnTo>
                    <a:pt x="40" y="66"/>
                  </a:lnTo>
                  <a:lnTo>
                    <a:pt x="34" y="72"/>
                  </a:lnTo>
                  <a:lnTo>
                    <a:pt x="34" y="74"/>
                  </a:lnTo>
                  <a:lnTo>
                    <a:pt x="34" y="74"/>
                  </a:lnTo>
                  <a:lnTo>
                    <a:pt x="30" y="70"/>
                  </a:lnTo>
                  <a:lnTo>
                    <a:pt x="26" y="66"/>
                  </a:lnTo>
                  <a:lnTo>
                    <a:pt x="24" y="64"/>
                  </a:lnTo>
                  <a:lnTo>
                    <a:pt x="18" y="64"/>
                  </a:lnTo>
                  <a:lnTo>
                    <a:pt x="18" y="64"/>
                  </a:lnTo>
                  <a:lnTo>
                    <a:pt x="14" y="64"/>
                  </a:lnTo>
                  <a:lnTo>
                    <a:pt x="10" y="62"/>
                  </a:lnTo>
                  <a:lnTo>
                    <a:pt x="6" y="58"/>
                  </a:lnTo>
                  <a:lnTo>
                    <a:pt x="6" y="58"/>
                  </a:lnTo>
                  <a:lnTo>
                    <a:pt x="6" y="62"/>
                  </a:lnTo>
                  <a:lnTo>
                    <a:pt x="6" y="62"/>
                  </a:lnTo>
                  <a:lnTo>
                    <a:pt x="8" y="66"/>
                  </a:lnTo>
                  <a:lnTo>
                    <a:pt x="6" y="70"/>
                  </a:lnTo>
                  <a:lnTo>
                    <a:pt x="6" y="70"/>
                  </a:lnTo>
                  <a:lnTo>
                    <a:pt x="6" y="74"/>
                  </a:lnTo>
                  <a:lnTo>
                    <a:pt x="8" y="78"/>
                  </a:lnTo>
                  <a:lnTo>
                    <a:pt x="10" y="80"/>
                  </a:lnTo>
                  <a:lnTo>
                    <a:pt x="8" y="86"/>
                  </a:lnTo>
                  <a:lnTo>
                    <a:pt x="8" y="86"/>
                  </a:lnTo>
                  <a:lnTo>
                    <a:pt x="4" y="92"/>
                  </a:lnTo>
                  <a:lnTo>
                    <a:pt x="0" y="96"/>
                  </a:lnTo>
                  <a:lnTo>
                    <a:pt x="0" y="98"/>
                  </a:lnTo>
                  <a:lnTo>
                    <a:pt x="2" y="102"/>
                  </a:lnTo>
                  <a:lnTo>
                    <a:pt x="2" y="102"/>
                  </a:lnTo>
                  <a:lnTo>
                    <a:pt x="6" y="108"/>
                  </a:lnTo>
                  <a:lnTo>
                    <a:pt x="6" y="114"/>
                  </a:lnTo>
                  <a:lnTo>
                    <a:pt x="6" y="118"/>
                  </a:lnTo>
                  <a:lnTo>
                    <a:pt x="10" y="126"/>
                  </a:lnTo>
                  <a:lnTo>
                    <a:pt x="10" y="126"/>
                  </a:lnTo>
                  <a:lnTo>
                    <a:pt x="12" y="130"/>
                  </a:lnTo>
                  <a:lnTo>
                    <a:pt x="12" y="136"/>
                  </a:lnTo>
                  <a:lnTo>
                    <a:pt x="12" y="146"/>
                  </a:lnTo>
                  <a:lnTo>
                    <a:pt x="12" y="150"/>
                  </a:lnTo>
                  <a:lnTo>
                    <a:pt x="14" y="152"/>
                  </a:lnTo>
                  <a:lnTo>
                    <a:pt x="16" y="154"/>
                  </a:lnTo>
                  <a:lnTo>
                    <a:pt x="24" y="154"/>
                  </a:lnTo>
                  <a:lnTo>
                    <a:pt x="24" y="154"/>
                  </a:lnTo>
                  <a:lnTo>
                    <a:pt x="32" y="154"/>
                  </a:lnTo>
                  <a:lnTo>
                    <a:pt x="36" y="156"/>
                  </a:lnTo>
                  <a:lnTo>
                    <a:pt x="38" y="158"/>
                  </a:lnTo>
                  <a:lnTo>
                    <a:pt x="40" y="164"/>
                  </a:lnTo>
                  <a:lnTo>
                    <a:pt x="36" y="176"/>
                  </a:lnTo>
                  <a:lnTo>
                    <a:pt x="30" y="190"/>
                  </a:lnTo>
                  <a:lnTo>
                    <a:pt x="30" y="190"/>
                  </a:lnTo>
                  <a:lnTo>
                    <a:pt x="36" y="192"/>
                  </a:lnTo>
                  <a:lnTo>
                    <a:pt x="44" y="198"/>
                  </a:lnTo>
                  <a:lnTo>
                    <a:pt x="44" y="198"/>
                  </a:lnTo>
                  <a:lnTo>
                    <a:pt x="52" y="202"/>
                  </a:lnTo>
                  <a:lnTo>
                    <a:pt x="60" y="206"/>
                  </a:lnTo>
                  <a:lnTo>
                    <a:pt x="70" y="206"/>
                  </a:lnTo>
                  <a:lnTo>
                    <a:pt x="80" y="206"/>
                  </a:lnTo>
                  <a:lnTo>
                    <a:pt x="80" y="206"/>
                  </a:lnTo>
                  <a:lnTo>
                    <a:pt x="88" y="208"/>
                  </a:lnTo>
                  <a:lnTo>
                    <a:pt x="100" y="206"/>
                  </a:lnTo>
                  <a:lnTo>
                    <a:pt x="124" y="200"/>
                  </a:lnTo>
                  <a:lnTo>
                    <a:pt x="124" y="200"/>
                  </a:lnTo>
                  <a:lnTo>
                    <a:pt x="140" y="192"/>
                  </a:lnTo>
                  <a:lnTo>
                    <a:pt x="142" y="190"/>
                  </a:lnTo>
                  <a:lnTo>
                    <a:pt x="138" y="188"/>
                  </a:lnTo>
                  <a:lnTo>
                    <a:pt x="138" y="188"/>
                  </a:lnTo>
                  <a:lnTo>
                    <a:pt x="136" y="186"/>
                  </a:lnTo>
                  <a:lnTo>
                    <a:pt x="136" y="186"/>
                  </a:lnTo>
                  <a:lnTo>
                    <a:pt x="136" y="184"/>
                  </a:lnTo>
                  <a:lnTo>
                    <a:pt x="134" y="180"/>
                  </a:lnTo>
                  <a:lnTo>
                    <a:pt x="134" y="180"/>
                  </a:lnTo>
                  <a:lnTo>
                    <a:pt x="134" y="178"/>
                  </a:lnTo>
                  <a:lnTo>
                    <a:pt x="134" y="174"/>
                  </a:lnTo>
                  <a:lnTo>
                    <a:pt x="138" y="168"/>
                  </a:lnTo>
                  <a:lnTo>
                    <a:pt x="144" y="164"/>
                  </a:lnTo>
                  <a:lnTo>
                    <a:pt x="148" y="164"/>
                  </a:lnTo>
                  <a:lnTo>
                    <a:pt x="152" y="164"/>
                  </a:lnTo>
                  <a:lnTo>
                    <a:pt x="152" y="164"/>
                  </a:lnTo>
                  <a:lnTo>
                    <a:pt x="156" y="166"/>
                  </a:lnTo>
                  <a:lnTo>
                    <a:pt x="158" y="164"/>
                  </a:lnTo>
                  <a:lnTo>
                    <a:pt x="162" y="162"/>
                  </a:lnTo>
                  <a:lnTo>
                    <a:pt x="160" y="158"/>
                  </a:lnTo>
                  <a:lnTo>
                    <a:pt x="160" y="158"/>
                  </a:lnTo>
                  <a:lnTo>
                    <a:pt x="160" y="154"/>
                  </a:lnTo>
                  <a:lnTo>
                    <a:pt x="162" y="154"/>
                  </a:lnTo>
                  <a:lnTo>
                    <a:pt x="166" y="154"/>
                  </a:lnTo>
                  <a:lnTo>
                    <a:pt x="170" y="152"/>
                  </a:lnTo>
                  <a:lnTo>
                    <a:pt x="174" y="148"/>
                  </a:lnTo>
                  <a:lnTo>
                    <a:pt x="174" y="148"/>
                  </a:lnTo>
                  <a:lnTo>
                    <a:pt x="176" y="144"/>
                  </a:lnTo>
                  <a:lnTo>
                    <a:pt x="176" y="142"/>
                  </a:lnTo>
                  <a:lnTo>
                    <a:pt x="172" y="138"/>
                  </a:lnTo>
                  <a:lnTo>
                    <a:pt x="170" y="132"/>
                  </a:lnTo>
                  <a:lnTo>
                    <a:pt x="168" y="130"/>
                  </a:lnTo>
                  <a:lnTo>
                    <a:pt x="170" y="126"/>
                  </a:lnTo>
                  <a:lnTo>
                    <a:pt x="170" y="126"/>
                  </a:lnTo>
                  <a:lnTo>
                    <a:pt x="172" y="120"/>
                  </a:lnTo>
                  <a:lnTo>
                    <a:pt x="178" y="120"/>
                  </a:lnTo>
                  <a:lnTo>
                    <a:pt x="182" y="118"/>
                  </a:lnTo>
                  <a:lnTo>
                    <a:pt x="184" y="114"/>
                  </a:lnTo>
                  <a:lnTo>
                    <a:pt x="184" y="114"/>
                  </a:lnTo>
                  <a:lnTo>
                    <a:pt x="184" y="112"/>
                  </a:lnTo>
                  <a:lnTo>
                    <a:pt x="184" y="110"/>
                  </a:lnTo>
                  <a:lnTo>
                    <a:pt x="180" y="108"/>
                  </a:lnTo>
                  <a:lnTo>
                    <a:pt x="174" y="104"/>
                  </a:lnTo>
                  <a:lnTo>
                    <a:pt x="174" y="102"/>
                  </a:lnTo>
                  <a:lnTo>
                    <a:pt x="174" y="102"/>
                  </a:lnTo>
                  <a:lnTo>
                    <a:pt x="174" y="102"/>
                  </a:lnTo>
                  <a:lnTo>
                    <a:pt x="176" y="100"/>
                  </a:lnTo>
                  <a:lnTo>
                    <a:pt x="178" y="100"/>
                  </a:lnTo>
                  <a:lnTo>
                    <a:pt x="186" y="100"/>
                  </a:lnTo>
                  <a:lnTo>
                    <a:pt x="208" y="102"/>
                  </a:lnTo>
                  <a:lnTo>
                    <a:pt x="208" y="102"/>
                  </a:lnTo>
                  <a:lnTo>
                    <a:pt x="216" y="102"/>
                  </a:lnTo>
                  <a:lnTo>
                    <a:pt x="218" y="100"/>
                  </a:lnTo>
                  <a:lnTo>
                    <a:pt x="218" y="100"/>
                  </a:lnTo>
                  <a:lnTo>
                    <a:pt x="216" y="96"/>
                  </a:lnTo>
                  <a:lnTo>
                    <a:pt x="214" y="94"/>
                  </a:lnTo>
                  <a:lnTo>
                    <a:pt x="214" y="94"/>
                  </a:lnTo>
                  <a:lnTo>
                    <a:pt x="210" y="90"/>
                  </a:lnTo>
                  <a:lnTo>
                    <a:pt x="208" y="86"/>
                  </a:lnTo>
                  <a:lnTo>
                    <a:pt x="208" y="82"/>
                  </a:lnTo>
                  <a:lnTo>
                    <a:pt x="210" y="78"/>
                  </a:lnTo>
                  <a:lnTo>
                    <a:pt x="212" y="72"/>
                  </a:lnTo>
                  <a:lnTo>
                    <a:pt x="210" y="70"/>
                  </a:lnTo>
                  <a:lnTo>
                    <a:pt x="206" y="66"/>
                  </a:lnTo>
                  <a:lnTo>
                    <a:pt x="206" y="66"/>
                  </a:lnTo>
                  <a:lnTo>
                    <a:pt x="200" y="60"/>
                  </a:lnTo>
                  <a:lnTo>
                    <a:pt x="198" y="56"/>
                  </a:lnTo>
                  <a:lnTo>
                    <a:pt x="200" y="54"/>
                  </a:lnTo>
                  <a:lnTo>
                    <a:pt x="204" y="48"/>
                  </a:lnTo>
                  <a:lnTo>
                    <a:pt x="204" y="48"/>
                  </a:lnTo>
                  <a:lnTo>
                    <a:pt x="208" y="44"/>
                  </a:lnTo>
                  <a:lnTo>
                    <a:pt x="214" y="44"/>
                  </a:lnTo>
                  <a:lnTo>
                    <a:pt x="218" y="42"/>
                  </a:lnTo>
                  <a:lnTo>
                    <a:pt x="220" y="38"/>
                  </a:lnTo>
                  <a:lnTo>
                    <a:pt x="220" y="38"/>
                  </a:lnTo>
                  <a:lnTo>
                    <a:pt x="220" y="36"/>
                  </a:lnTo>
                  <a:lnTo>
                    <a:pt x="224" y="34"/>
                  </a:lnTo>
                  <a:lnTo>
                    <a:pt x="232" y="32"/>
                  </a:lnTo>
                  <a:lnTo>
                    <a:pt x="244" y="30"/>
                  </a:lnTo>
                  <a:lnTo>
                    <a:pt x="244" y="30"/>
                  </a:lnTo>
                  <a:lnTo>
                    <a:pt x="242" y="26"/>
                  </a:lnTo>
                  <a:lnTo>
                    <a:pt x="242" y="26"/>
                  </a:lnTo>
                  <a:lnTo>
                    <a:pt x="240" y="24"/>
                  </a:lnTo>
                  <a:lnTo>
                    <a:pt x="240" y="22"/>
                  </a:lnTo>
                  <a:lnTo>
                    <a:pt x="248" y="20"/>
                  </a:lnTo>
                  <a:lnTo>
                    <a:pt x="248" y="20"/>
                  </a:lnTo>
                  <a:lnTo>
                    <a:pt x="238" y="20"/>
                  </a:lnTo>
                  <a:lnTo>
                    <a:pt x="234" y="22"/>
                  </a:lnTo>
                  <a:lnTo>
                    <a:pt x="230" y="24"/>
                  </a:lnTo>
                  <a:lnTo>
                    <a:pt x="228" y="24"/>
                  </a:lnTo>
                  <a:lnTo>
                    <a:pt x="228" y="24"/>
                  </a:lnTo>
                  <a:lnTo>
                    <a:pt x="226" y="24"/>
                  </a:lnTo>
                  <a:lnTo>
                    <a:pt x="226" y="22"/>
                  </a:lnTo>
                  <a:lnTo>
                    <a:pt x="228" y="20"/>
                  </a:lnTo>
                  <a:lnTo>
                    <a:pt x="226" y="20"/>
                  </a:lnTo>
                  <a:lnTo>
                    <a:pt x="226" y="20"/>
                  </a:lnTo>
                  <a:lnTo>
                    <a:pt x="224" y="20"/>
                  </a:lnTo>
                  <a:lnTo>
                    <a:pt x="222" y="22"/>
                  </a:lnTo>
                  <a:lnTo>
                    <a:pt x="218" y="24"/>
                  </a:lnTo>
                  <a:lnTo>
                    <a:pt x="212" y="28"/>
                  </a:lnTo>
                  <a:lnTo>
                    <a:pt x="212" y="28"/>
                  </a:lnTo>
                  <a:lnTo>
                    <a:pt x="204" y="34"/>
                  </a:lnTo>
                  <a:lnTo>
                    <a:pt x="202" y="34"/>
                  </a:lnTo>
                  <a:lnTo>
                    <a:pt x="198" y="30"/>
                  </a:lnTo>
                  <a:lnTo>
                    <a:pt x="198" y="30"/>
                  </a:lnTo>
                  <a:lnTo>
                    <a:pt x="192" y="22"/>
                  </a:lnTo>
                  <a:lnTo>
                    <a:pt x="188" y="16"/>
                  </a:lnTo>
                  <a:lnTo>
                    <a:pt x="186" y="12"/>
                  </a:lnTo>
                  <a:lnTo>
                    <a:pt x="186" y="12"/>
                  </a:lnTo>
                  <a:lnTo>
                    <a:pt x="186" y="10"/>
                  </a:lnTo>
                  <a:lnTo>
                    <a:pt x="186" y="10"/>
                  </a:lnTo>
                  <a:lnTo>
                    <a:pt x="182" y="10"/>
                  </a:lnTo>
                  <a:lnTo>
                    <a:pt x="180" y="10"/>
                  </a:lnTo>
                  <a:lnTo>
                    <a:pt x="182" y="6"/>
                  </a:lnTo>
                  <a:lnTo>
                    <a:pt x="182" y="6"/>
                  </a:lnTo>
                  <a:lnTo>
                    <a:pt x="182" y="2"/>
                  </a:lnTo>
                  <a:lnTo>
                    <a:pt x="180" y="0"/>
                  </a:lnTo>
                  <a:lnTo>
                    <a:pt x="174" y="0"/>
                  </a:lnTo>
                  <a:lnTo>
                    <a:pt x="168" y="2"/>
                  </a:lnTo>
                  <a:lnTo>
                    <a:pt x="168" y="2"/>
                  </a:lnTo>
                  <a:lnTo>
                    <a:pt x="166" y="6"/>
                  </a:lnTo>
                  <a:lnTo>
                    <a:pt x="164" y="8"/>
                  </a:lnTo>
                  <a:lnTo>
                    <a:pt x="166" y="10"/>
                  </a:lnTo>
                  <a:lnTo>
                    <a:pt x="164" y="12"/>
                  </a:lnTo>
                  <a:lnTo>
                    <a:pt x="164" y="12"/>
                  </a:lnTo>
                  <a:lnTo>
                    <a:pt x="162" y="12"/>
                  </a:lnTo>
                  <a:lnTo>
                    <a:pt x="160" y="12"/>
                  </a:lnTo>
                  <a:lnTo>
                    <a:pt x="160" y="12"/>
                  </a:lnTo>
                  <a:lnTo>
                    <a:pt x="156" y="14"/>
                  </a:lnTo>
                  <a:lnTo>
                    <a:pt x="156" y="14"/>
                  </a:lnTo>
                  <a:lnTo>
                    <a:pt x="154" y="16"/>
                  </a:lnTo>
                  <a:lnTo>
                    <a:pt x="154" y="18"/>
                  </a:lnTo>
                  <a:lnTo>
                    <a:pt x="156" y="20"/>
                  </a:lnTo>
                  <a:lnTo>
                    <a:pt x="154" y="22"/>
                  </a:lnTo>
                  <a:lnTo>
                    <a:pt x="154" y="22"/>
                  </a:lnTo>
                  <a:lnTo>
                    <a:pt x="150" y="24"/>
                  </a:lnTo>
                  <a:lnTo>
                    <a:pt x="144" y="22"/>
                  </a:lnTo>
                  <a:lnTo>
                    <a:pt x="140" y="22"/>
                  </a:lnTo>
                  <a:lnTo>
                    <a:pt x="134" y="24"/>
                  </a:lnTo>
                  <a:lnTo>
                    <a:pt x="134" y="24"/>
                  </a:lnTo>
                  <a:lnTo>
                    <a:pt x="128" y="24"/>
                  </a:lnTo>
                  <a:lnTo>
                    <a:pt x="126" y="22"/>
                  </a:lnTo>
                  <a:lnTo>
                    <a:pt x="124" y="18"/>
                  </a:lnTo>
                  <a:lnTo>
                    <a:pt x="122" y="18"/>
                  </a:lnTo>
                  <a:lnTo>
                    <a:pt x="118" y="18"/>
                  </a:lnTo>
                  <a:lnTo>
                    <a:pt x="118" y="18"/>
                  </a:lnTo>
                  <a:lnTo>
                    <a:pt x="110" y="20"/>
                  </a:lnTo>
                  <a:lnTo>
                    <a:pt x="108" y="20"/>
                  </a:lnTo>
                  <a:lnTo>
                    <a:pt x="104" y="20"/>
                  </a:lnTo>
                  <a:lnTo>
                    <a:pt x="104" y="20"/>
                  </a:lnTo>
                  <a:lnTo>
                    <a:pt x="102" y="18"/>
                  </a:lnTo>
                  <a:lnTo>
                    <a:pt x="98" y="20"/>
                  </a:lnTo>
                  <a:lnTo>
                    <a:pt x="92" y="20"/>
                  </a:lnTo>
                  <a:lnTo>
                    <a:pt x="82" y="18"/>
                  </a:lnTo>
                  <a:lnTo>
                    <a:pt x="82" y="18"/>
                  </a:lnTo>
                  <a:close/>
                </a:path>
              </a:pathLst>
            </a:custGeom>
            <a:solidFill>
              <a:srgbClr val="CCB6C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72"/>
            <p:cNvSpPr>
              <a:spLocks/>
            </p:cNvSpPr>
            <p:nvPr/>
          </p:nvSpPr>
          <p:spPr bwMode="auto">
            <a:xfrm>
              <a:off x="6677025" y="2586038"/>
              <a:ext cx="555625" cy="266700"/>
            </a:xfrm>
            <a:custGeom>
              <a:avLst/>
              <a:gdLst/>
              <a:ahLst/>
              <a:cxnLst>
                <a:cxn ang="0">
                  <a:pos x="32" y="96"/>
                </a:cxn>
                <a:cxn ang="0">
                  <a:pos x="32" y="84"/>
                </a:cxn>
                <a:cxn ang="0">
                  <a:pos x="42" y="76"/>
                </a:cxn>
                <a:cxn ang="0">
                  <a:pos x="54" y="74"/>
                </a:cxn>
                <a:cxn ang="0">
                  <a:pos x="56" y="70"/>
                </a:cxn>
                <a:cxn ang="0">
                  <a:pos x="80" y="82"/>
                </a:cxn>
                <a:cxn ang="0">
                  <a:pos x="82" y="92"/>
                </a:cxn>
                <a:cxn ang="0">
                  <a:pos x="104" y="90"/>
                </a:cxn>
                <a:cxn ang="0">
                  <a:pos x="120" y="106"/>
                </a:cxn>
                <a:cxn ang="0">
                  <a:pos x="160" y="130"/>
                </a:cxn>
                <a:cxn ang="0">
                  <a:pos x="196" y="144"/>
                </a:cxn>
                <a:cxn ang="0">
                  <a:pos x="212" y="148"/>
                </a:cxn>
                <a:cxn ang="0">
                  <a:pos x="220" y="154"/>
                </a:cxn>
                <a:cxn ang="0">
                  <a:pos x="232" y="168"/>
                </a:cxn>
                <a:cxn ang="0">
                  <a:pos x="244" y="168"/>
                </a:cxn>
                <a:cxn ang="0">
                  <a:pos x="258" y="166"/>
                </a:cxn>
                <a:cxn ang="0">
                  <a:pos x="262" y="148"/>
                </a:cxn>
                <a:cxn ang="0">
                  <a:pos x="258" y="144"/>
                </a:cxn>
                <a:cxn ang="0">
                  <a:pos x="250" y="142"/>
                </a:cxn>
                <a:cxn ang="0">
                  <a:pos x="242" y="132"/>
                </a:cxn>
                <a:cxn ang="0">
                  <a:pos x="260" y="128"/>
                </a:cxn>
                <a:cxn ang="0">
                  <a:pos x="256" y="122"/>
                </a:cxn>
                <a:cxn ang="0">
                  <a:pos x="270" y="112"/>
                </a:cxn>
                <a:cxn ang="0">
                  <a:pos x="282" y="112"/>
                </a:cxn>
                <a:cxn ang="0">
                  <a:pos x="292" y="108"/>
                </a:cxn>
                <a:cxn ang="0">
                  <a:pos x="292" y="114"/>
                </a:cxn>
                <a:cxn ang="0">
                  <a:pos x="304" y="118"/>
                </a:cxn>
                <a:cxn ang="0">
                  <a:pos x="318" y="118"/>
                </a:cxn>
                <a:cxn ang="0">
                  <a:pos x="346" y="108"/>
                </a:cxn>
                <a:cxn ang="0">
                  <a:pos x="336" y="104"/>
                </a:cxn>
                <a:cxn ang="0">
                  <a:pos x="324" y="96"/>
                </a:cxn>
                <a:cxn ang="0">
                  <a:pos x="316" y="92"/>
                </a:cxn>
                <a:cxn ang="0">
                  <a:pos x="304" y="100"/>
                </a:cxn>
                <a:cxn ang="0">
                  <a:pos x="288" y="98"/>
                </a:cxn>
                <a:cxn ang="0">
                  <a:pos x="282" y="100"/>
                </a:cxn>
                <a:cxn ang="0">
                  <a:pos x="298" y="78"/>
                </a:cxn>
                <a:cxn ang="0">
                  <a:pos x="294" y="70"/>
                </a:cxn>
                <a:cxn ang="0">
                  <a:pos x="280" y="86"/>
                </a:cxn>
                <a:cxn ang="0">
                  <a:pos x="264" y="102"/>
                </a:cxn>
                <a:cxn ang="0">
                  <a:pos x="262" y="114"/>
                </a:cxn>
                <a:cxn ang="0">
                  <a:pos x="252" y="114"/>
                </a:cxn>
                <a:cxn ang="0">
                  <a:pos x="252" y="108"/>
                </a:cxn>
                <a:cxn ang="0">
                  <a:pos x="218" y="106"/>
                </a:cxn>
                <a:cxn ang="0">
                  <a:pos x="194" y="76"/>
                </a:cxn>
                <a:cxn ang="0">
                  <a:pos x="190" y="64"/>
                </a:cxn>
                <a:cxn ang="0">
                  <a:pos x="166" y="44"/>
                </a:cxn>
                <a:cxn ang="0">
                  <a:pos x="156" y="42"/>
                </a:cxn>
                <a:cxn ang="0">
                  <a:pos x="150" y="48"/>
                </a:cxn>
                <a:cxn ang="0">
                  <a:pos x="98" y="44"/>
                </a:cxn>
                <a:cxn ang="0">
                  <a:pos x="94" y="26"/>
                </a:cxn>
                <a:cxn ang="0">
                  <a:pos x="88" y="34"/>
                </a:cxn>
                <a:cxn ang="0">
                  <a:pos x="78" y="40"/>
                </a:cxn>
                <a:cxn ang="0">
                  <a:pos x="58" y="46"/>
                </a:cxn>
                <a:cxn ang="0">
                  <a:pos x="46" y="44"/>
                </a:cxn>
                <a:cxn ang="0">
                  <a:pos x="34" y="38"/>
                </a:cxn>
                <a:cxn ang="0">
                  <a:pos x="28" y="28"/>
                </a:cxn>
                <a:cxn ang="0">
                  <a:pos x="32" y="14"/>
                </a:cxn>
                <a:cxn ang="0">
                  <a:pos x="30" y="0"/>
                </a:cxn>
                <a:cxn ang="0">
                  <a:pos x="8" y="10"/>
                </a:cxn>
                <a:cxn ang="0">
                  <a:pos x="0" y="22"/>
                </a:cxn>
              </a:cxnLst>
              <a:rect l="0" t="0" r="r" b="b"/>
              <a:pathLst>
                <a:path w="350" h="168">
                  <a:moveTo>
                    <a:pt x="22" y="98"/>
                  </a:moveTo>
                  <a:lnTo>
                    <a:pt x="22" y="98"/>
                  </a:lnTo>
                  <a:lnTo>
                    <a:pt x="28" y="98"/>
                  </a:lnTo>
                  <a:lnTo>
                    <a:pt x="32" y="96"/>
                  </a:lnTo>
                  <a:lnTo>
                    <a:pt x="32" y="96"/>
                  </a:lnTo>
                  <a:lnTo>
                    <a:pt x="32" y="92"/>
                  </a:lnTo>
                  <a:lnTo>
                    <a:pt x="30" y="86"/>
                  </a:lnTo>
                  <a:lnTo>
                    <a:pt x="32" y="84"/>
                  </a:lnTo>
                  <a:lnTo>
                    <a:pt x="36" y="80"/>
                  </a:lnTo>
                  <a:lnTo>
                    <a:pt x="36" y="80"/>
                  </a:lnTo>
                  <a:lnTo>
                    <a:pt x="40" y="78"/>
                  </a:lnTo>
                  <a:lnTo>
                    <a:pt x="42" y="76"/>
                  </a:lnTo>
                  <a:lnTo>
                    <a:pt x="44" y="74"/>
                  </a:lnTo>
                  <a:lnTo>
                    <a:pt x="48" y="74"/>
                  </a:lnTo>
                  <a:lnTo>
                    <a:pt x="48" y="74"/>
                  </a:lnTo>
                  <a:lnTo>
                    <a:pt x="54" y="74"/>
                  </a:lnTo>
                  <a:lnTo>
                    <a:pt x="54" y="72"/>
                  </a:lnTo>
                  <a:lnTo>
                    <a:pt x="52" y="70"/>
                  </a:lnTo>
                  <a:lnTo>
                    <a:pt x="56" y="70"/>
                  </a:lnTo>
                  <a:lnTo>
                    <a:pt x="56" y="70"/>
                  </a:lnTo>
                  <a:lnTo>
                    <a:pt x="64" y="72"/>
                  </a:lnTo>
                  <a:lnTo>
                    <a:pt x="72" y="76"/>
                  </a:lnTo>
                  <a:lnTo>
                    <a:pt x="78" y="80"/>
                  </a:lnTo>
                  <a:lnTo>
                    <a:pt x="80" y="82"/>
                  </a:lnTo>
                  <a:lnTo>
                    <a:pt x="80" y="84"/>
                  </a:lnTo>
                  <a:lnTo>
                    <a:pt x="80" y="84"/>
                  </a:lnTo>
                  <a:lnTo>
                    <a:pt x="80" y="88"/>
                  </a:lnTo>
                  <a:lnTo>
                    <a:pt x="82" y="92"/>
                  </a:lnTo>
                  <a:lnTo>
                    <a:pt x="86" y="94"/>
                  </a:lnTo>
                  <a:lnTo>
                    <a:pt x="92" y="94"/>
                  </a:lnTo>
                  <a:lnTo>
                    <a:pt x="92" y="94"/>
                  </a:lnTo>
                  <a:lnTo>
                    <a:pt x="104" y="90"/>
                  </a:lnTo>
                  <a:lnTo>
                    <a:pt x="106" y="90"/>
                  </a:lnTo>
                  <a:lnTo>
                    <a:pt x="110" y="92"/>
                  </a:lnTo>
                  <a:lnTo>
                    <a:pt x="110" y="92"/>
                  </a:lnTo>
                  <a:lnTo>
                    <a:pt x="120" y="106"/>
                  </a:lnTo>
                  <a:lnTo>
                    <a:pt x="128" y="114"/>
                  </a:lnTo>
                  <a:lnTo>
                    <a:pt x="140" y="122"/>
                  </a:lnTo>
                  <a:lnTo>
                    <a:pt x="160" y="130"/>
                  </a:lnTo>
                  <a:lnTo>
                    <a:pt x="160" y="130"/>
                  </a:lnTo>
                  <a:lnTo>
                    <a:pt x="176" y="136"/>
                  </a:lnTo>
                  <a:lnTo>
                    <a:pt x="182" y="140"/>
                  </a:lnTo>
                  <a:lnTo>
                    <a:pt x="188" y="144"/>
                  </a:lnTo>
                  <a:lnTo>
                    <a:pt x="196" y="144"/>
                  </a:lnTo>
                  <a:lnTo>
                    <a:pt x="196" y="144"/>
                  </a:lnTo>
                  <a:lnTo>
                    <a:pt x="204" y="146"/>
                  </a:lnTo>
                  <a:lnTo>
                    <a:pt x="210" y="146"/>
                  </a:lnTo>
                  <a:lnTo>
                    <a:pt x="212" y="148"/>
                  </a:lnTo>
                  <a:lnTo>
                    <a:pt x="216" y="148"/>
                  </a:lnTo>
                  <a:lnTo>
                    <a:pt x="216" y="148"/>
                  </a:lnTo>
                  <a:lnTo>
                    <a:pt x="220" y="150"/>
                  </a:lnTo>
                  <a:lnTo>
                    <a:pt x="220" y="154"/>
                  </a:lnTo>
                  <a:lnTo>
                    <a:pt x="220" y="160"/>
                  </a:lnTo>
                  <a:lnTo>
                    <a:pt x="222" y="166"/>
                  </a:lnTo>
                  <a:lnTo>
                    <a:pt x="222" y="166"/>
                  </a:lnTo>
                  <a:lnTo>
                    <a:pt x="232" y="168"/>
                  </a:lnTo>
                  <a:lnTo>
                    <a:pt x="238" y="168"/>
                  </a:lnTo>
                  <a:lnTo>
                    <a:pt x="242" y="166"/>
                  </a:lnTo>
                  <a:lnTo>
                    <a:pt x="244" y="168"/>
                  </a:lnTo>
                  <a:lnTo>
                    <a:pt x="244" y="168"/>
                  </a:lnTo>
                  <a:lnTo>
                    <a:pt x="248" y="168"/>
                  </a:lnTo>
                  <a:lnTo>
                    <a:pt x="250" y="168"/>
                  </a:lnTo>
                  <a:lnTo>
                    <a:pt x="258" y="166"/>
                  </a:lnTo>
                  <a:lnTo>
                    <a:pt x="258" y="166"/>
                  </a:lnTo>
                  <a:lnTo>
                    <a:pt x="258" y="158"/>
                  </a:lnTo>
                  <a:lnTo>
                    <a:pt x="262" y="152"/>
                  </a:lnTo>
                  <a:lnTo>
                    <a:pt x="264" y="148"/>
                  </a:lnTo>
                  <a:lnTo>
                    <a:pt x="262" y="148"/>
                  </a:lnTo>
                  <a:lnTo>
                    <a:pt x="260" y="146"/>
                  </a:lnTo>
                  <a:lnTo>
                    <a:pt x="260" y="146"/>
                  </a:lnTo>
                  <a:lnTo>
                    <a:pt x="256" y="146"/>
                  </a:lnTo>
                  <a:lnTo>
                    <a:pt x="258" y="144"/>
                  </a:lnTo>
                  <a:lnTo>
                    <a:pt x="258" y="144"/>
                  </a:lnTo>
                  <a:lnTo>
                    <a:pt x="256" y="142"/>
                  </a:lnTo>
                  <a:lnTo>
                    <a:pt x="250" y="142"/>
                  </a:lnTo>
                  <a:lnTo>
                    <a:pt x="250" y="142"/>
                  </a:lnTo>
                  <a:lnTo>
                    <a:pt x="244" y="140"/>
                  </a:lnTo>
                  <a:lnTo>
                    <a:pt x="240" y="136"/>
                  </a:lnTo>
                  <a:lnTo>
                    <a:pt x="240" y="134"/>
                  </a:lnTo>
                  <a:lnTo>
                    <a:pt x="242" y="132"/>
                  </a:lnTo>
                  <a:lnTo>
                    <a:pt x="246" y="130"/>
                  </a:lnTo>
                  <a:lnTo>
                    <a:pt x="250" y="130"/>
                  </a:lnTo>
                  <a:lnTo>
                    <a:pt x="250" y="130"/>
                  </a:lnTo>
                  <a:lnTo>
                    <a:pt x="260" y="128"/>
                  </a:lnTo>
                  <a:lnTo>
                    <a:pt x="264" y="126"/>
                  </a:lnTo>
                  <a:lnTo>
                    <a:pt x="264" y="124"/>
                  </a:lnTo>
                  <a:lnTo>
                    <a:pt x="264" y="122"/>
                  </a:lnTo>
                  <a:lnTo>
                    <a:pt x="256" y="122"/>
                  </a:lnTo>
                  <a:lnTo>
                    <a:pt x="256" y="122"/>
                  </a:lnTo>
                  <a:lnTo>
                    <a:pt x="264" y="120"/>
                  </a:lnTo>
                  <a:lnTo>
                    <a:pt x="268" y="116"/>
                  </a:lnTo>
                  <a:lnTo>
                    <a:pt x="270" y="112"/>
                  </a:lnTo>
                  <a:lnTo>
                    <a:pt x="270" y="112"/>
                  </a:lnTo>
                  <a:lnTo>
                    <a:pt x="272" y="114"/>
                  </a:lnTo>
                  <a:lnTo>
                    <a:pt x="276" y="114"/>
                  </a:lnTo>
                  <a:lnTo>
                    <a:pt x="282" y="112"/>
                  </a:lnTo>
                  <a:lnTo>
                    <a:pt x="288" y="108"/>
                  </a:lnTo>
                  <a:lnTo>
                    <a:pt x="290" y="108"/>
                  </a:lnTo>
                  <a:lnTo>
                    <a:pt x="292" y="108"/>
                  </a:lnTo>
                  <a:lnTo>
                    <a:pt x="292" y="108"/>
                  </a:lnTo>
                  <a:lnTo>
                    <a:pt x="296" y="112"/>
                  </a:lnTo>
                  <a:lnTo>
                    <a:pt x="296" y="112"/>
                  </a:lnTo>
                  <a:lnTo>
                    <a:pt x="292" y="114"/>
                  </a:lnTo>
                  <a:lnTo>
                    <a:pt x="292" y="114"/>
                  </a:lnTo>
                  <a:lnTo>
                    <a:pt x="292" y="116"/>
                  </a:lnTo>
                  <a:lnTo>
                    <a:pt x="298" y="118"/>
                  </a:lnTo>
                  <a:lnTo>
                    <a:pt x="298" y="118"/>
                  </a:lnTo>
                  <a:lnTo>
                    <a:pt x="304" y="118"/>
                  </a:lnTo>
                  <a:lnTo>
                    <a:pt x="308" y="118"/>
                  </a:lnTo>
                  <a:lnTo>
                    <a:pt x="312" y="116"/>
                  </a:lnTo>
                  <a:lnTo>
                    <a:pt x="318" y="118"/>
                  </a:lnTo>
                  <a:lnTo>
                    <a:pt x="318" y="118"/>
                  </a:lnTo>
                  <a:lnTo>
                    <a:pt x="324" y="118"/>
                  </a:lnTo>
                  <a:lnTo>
                    <a:pt x="330" y="116"/>
                  </a:lnTo>
                  <a:lnTo>
                    <a:pt x="346" y="108"/>
                  </a:lnTo>
                  <a:lnTo>
                    <a:pt x="346" y="108"/>
                  </a:lnTo>
                  <a:lnTo>
                    <a:pt x="350" y="106"/>
                  </a:lnTo>
                  <a:lnTo>
                    <a:pt x="346" y="106"/>
                  </a:lnTo>
                  <a:lnTo>
                    <a:pt x="340" y="104"/>
                  </a:lnTo>
                  <a:lnTo>
                    <a:pt x="336" y="104"/>
                  </a:lnTo>
                  <a:lnTo>
                    <a:pt x="336" y="104"/>
                  </a:lnTo>
                  <a:lnTo>
                    <a:pt x="330" y="100"/>
                  </a:lnTo>
                  <a:lnTo>
                    <a:pt x="326" y="100"/>
                  </a:lnTo>
                  <a:lnTo>
                    <a:pt x="324" y="96"/>
                  </a:lnTo>
                  <a:lnTo>
                    <a:pt x="324" y="96"/>
                  </a:lnTo>
                  <a:lnTo>
                    <a:pt x="322" y="92"/>
                  </a:lnTo>
                  <a:lnTo>
                    <a:pt x="318" y="92"/>
                  </a:lnTo>
                  <a:lnTo>
                    <a:pt x="316" y="92"/>
                  </a:lnTo>
                  <a:lnTo>
                    <a:pt x="310" y="98"/>
                  </a:lnTo>
                  <a:lnTo>
                    <a:pt x="310" y="98"/>
                  </a:lnTo>
                  <a:lnTo>
                    <a:pt x="308" y="100"/>
                  </a:lnTo>
                  <a:lnTo>
                    <a:pt x="304" y="100"/>
                  </a:lnTo>
                  <a:lnTo>
                    <a:pt x="300" y="98"/>
                  </a:lnTo>
                  <a:lnTo>
                    <a:pt x="296" y="96"/>
                  </a:lnTo>
                  <a:lnTo>
                    <a:pt x="292" y="96"/>
                  </a:lnTo>
                  <a:lnTo>
                    <a:pt x="288" y="98"/>
                  </a:lnTo>
                  <a:lnTo>
                    <a:pt x="288" y="98"/>
                  </a:lnTo>
                  <a:lnTo>
                    <a:pt x="284" y="102"/>
                  </a:lnTo>
                  <a:lnTo>
                    <a:pt x="282" y="102"/>
                  </a:lnTo>
                  <a:lnTo>
                    <a:pt x="282" y="100"/>
                  </a:lnTo>
                  <a:lnTo>
                    <a:pt x="284" y="96"/>
                  </a:lnTo>
                  <a:lnTo>
                    <a:pt x="292" y="86"/>
                  </a:lnTo>
                  <a:lnTo>
                    <a:pt x="292" y="86"/>
                  </a:lnTo>
                  <a:lnTo>
                    <a:pt x="298" y="78"/>
                  </a:lnTo>
                  <a:lnTo>
                    <a:pt x="300" y="72"/>
                  </a:lnTo>
                  <a:lnTo>
                    <a:pt x="298" y="70"/>
                  </a:lnTo>
                  <a:lnTo>
                    <a:pt x="294" y="70"/>
                  </a:lnTo>
                  <a:lnTo>
                    <a:pt x="294" y="70"/>
                  </a:lnTo>
                  <a:lnTo>
                    <a:pt x="288" y="74"/>
                  </a:lnTo>
                  <a:lnTo>
                    <a:pt x="288" y="74"/>
                  </a:lnTo>
                  <a:lnTo>
                    <a:pt x="282" y="80"/>
                  </a:lnTo>
                  <a:lnTo>
                    <a:pt x="280" y="86"/>
                  </a:lnTo>
                  <a:lnTo>
                    <a:pt x="276" y="92"/>
                  </a:lnTo>
                  <a:lnTo>
                    <a:pt x="270" y="98"/>
                  </a:lnTo>
                  <a:lnTo>
                    <a:pt x="270" y="98"/>
                  </a:lnTo>
                  <a:lnTo>
                    <a:pt x="264" y="102"/>
                  </a:lnTo>
                  <a:lnTo>
                    <a:pt x="262" y="106"/>
                  </a:lnTo>
                  <a:lnTo>
                    <a:pt x="262" y="110"/>
                  </a:lnTo>
                  <a:lnTo>
                    <a:pt x="262" y="112"/>
                  </a:lnTo>
                  <a:lnTo>
                    <a:pt x="262" y="114"/>
                  </a:lnTo>
                  <a:lnTo>
                    <a:pt x="258" y="114"/>
                  </a:lnTo>
                  <a:lnTo>
                    <a:pt x="258" y="114"/>
                  </a:lnTo>
                  <a:lnTo>
                    <a:pt x="254" y="114"/>
                  </a:lnTo>
                  <a:lnTo>
                    <a:pt x="252" y="114"/>
                  </a:lnTo>
                  <a:lnTo>
                    <a:pt x="254" y="110"/>
                  </a:lnTo>
                  <a:lnTo>
                    <a:pt x="256" y="108"/>
                  </a:lnTo>
                  <a:lnTo>
                    <a:pt x="252" y="108"/>
                  </a:lnTo>
                  <a:lnTo>
                    <a:pt x="252" y="108"/>
                  </a:lnTo>
                  <a:lnTo>
                    <a:pt x="234" y="110"/>
                  </a:lnTo>
                  <a:lnTo>
                    <a:pt x="226" y="110"/>
                  </a:lnTo>
                  <a:lnTo>
                    <a:pt x="222" y="108"/>
                  </a:lnTo>
                  <a:lnTo>
                    <a:pt x="218" y="106"/>
                  </a:lnTo>
                  <a:lnTo>
                    <a:pt x="216" y="102"/>
                  </a:lnTo>
                  <a:lnTo>
                    <a:pt x="214" y="90"/>
                  </a:lnTo>
                  <a:lnTo>
                    <a:pt x="204" y="92"/>
                  </a:lnTo>
                  <a:lnTo>
                    <a:pt x="194" y="76"/>
                  </a:lnTo>
                  <a:lnTo>
                    <a:pt x="202" y="76"/>
                  </a:lnTo>
                  <a:lnTo>
                    <a:pt x="198" y="58"/>
                  </a:lnTo>
                  <a:lnTo>
                    <a:pt x="190" y="64"/>
                  </a:lnTo>
                  <a:lnTo>
                    <a:pt x="190" y="64"/>
                  </a:lnTo>
                  <a:lnTo>
                    <a:pt x="178" y="50"/>
                  </a:lnTo>
                  <a:lnTo>
                    <a:pt x="174" y="46"/>
                  </a:lnTo>
                  <a:lnTo>
                    <a:pt x="170" y="44"/>
                  </a:lnTo>
                  <a:lnTo>
                    <a:pt x="166" y="44"/>
                  </a:lnTo>
                  <a:lnTo>
                    <a:pt x="160" y="42"/>
                  </a:lnTo>
                  <a:lnTo>
                    <a:pt x="160" y="42"/>
                  </a:lnTo>
                  <a:lnTo>
                    <a:pt x="156" y="38"/>
                  </a:lnTo>
                  <a:lnTo>
                    <a:pt x="156" y="42"/>
                  </a:lnTo>
                  <a:lnTo>
                    <a:pt x="154" y="46"/>
                  </a:lnTo>
                  <a:lnTo>
                    <a:pt x="152" y="48"/>
                  </a:lnTo>
                  <a:lnTo>
                    <a:pt x="150" y="48"/>
                  </a:lnTo>
                  <a:lnTo>
                    <a:pt x="150" y="48"/>
                  </a:lnTo>
                  <a:lnTo>
                    <a:pt x="104" y="46"/>
                  </a:lnTo>
                  <a:lnTo>
                    <a:pt x="104" y="46"/>
                  </a:lnTo>
                  <a:lnTo>
                    <a:pt x="102" y="46"/>
                  </a:lnTo>
                  <a:lnTo>
                    <a:pt x="98" y="44"/>
                  </a:lnTo>
                  <a:lnTo>
                    <a:pt x="94" y="36"/>
                  </a:lnTo>
                  <a:lnTo>
                    <a:pt x="92" y="30"/>
                  </a:lnTo>
                  <a:lnTo>
                    <a:pt x="92" y="26"/>
                  </a:lnTo>
                  <a:lnTo>
                    <a:pt x="94" y="26"/>
                  </a:lnTo>
                  <a:lnTo>
                    <a:pt x="94" y="26"/>
                  </a:lnTo>
                  <a:lnTo>
                    <a:pt x="90" y="30"/>
                  </a:lnTo>
                  <a:lnTo>
                    <a:pt x="90" y="32"/>
                  </a:lnTo>
                  <a:lnTo>
                    <a:pt x="88" y="34"/>
                  </a:lnTo>
                  <a:lnTo>
                    <a:pt x="86" y="36"/>
                  </a:lnTo>
                  <a:lnTo>
                    <a:pt x="86" y="36"/>
                  </a:lnTo>
                  <a:lnTo>
                    <a:pt x="82" y="38"/>
                  </a:lnTo>
                  <a:lnTo>
                    <a:pt x="78" y="40"/>
                  </a:lnTo>
                  <a:lnTo>
                    <a:pt x="76" y="44"/>
                  </a:lnTo>
                  <a:lnTo>
                    <a:pt x="66" y="46"/>
                  </a:lnTo>
                  <a:lnTo>
                    <a:pt x="66" y="46"/>
                  </a:lnTo>
                  <a:lnTo>
                    <a:pt x="58" y="46"/>
                  </a:lnTo>
                  <a:lnTo>
                    <a:pt x="54" y="46"/>
                  </a:lnTo>
                  <a:lnTo>
                    <a:pt x="52" y="44"/>
                  </a:lnTo>
                  <a:lnTo>
                    <a:pt x="46" y="44"/>
                  </a:lnTo>
                  <a:lnTo>
                    <a:pt x="46" y="44"/>
                  </a:lnTo>
                  <a:lnTo>
                    <a:pt x="40" y="44"/>
                  </a:lnTo>
                  <a:lnTo>
                    <a:pt x="38" y="42"/>
                  </a:lnTo>
                  <a:lnTo>
                    <a:pt x="38" y="40"/>
                  </a:lnTo>
                  <a:lnTo>
                    <a:pt x="34" y="38"/>
                  </a:lnTo>
                  <a:lnTo>
                    <a:pt x="34" y="38"/>
                  </a:lnTo>
                  <a:lnTo>
                    <a:pt x="32" y="36"/>
                  </a:lnTo>
                  <a:lnTo>
                    <a:pt x="30" y="34"/>
                  </a:lnTo>
                  <a:lnTo>
                    <a:pt x="28" y="28"/>
                  </a:lnTo>
                  <a:lnTo>
                    <a:pt x="28" y="22"/>
                  </a:lnTo>
                  <a:lnTo>
                    <a:pt x="30" y="16"/>
                  </a:lnTo>
                  <a:lnTo>
                    <a:pt x="30" y="16"/>
                  </a:lnTo>
                  <a:lnTo>
                    <a:pt x="32" y="14"/>
                  </a:lnTo>
                  <a:lnTo>
                    <a:pt x="32" y="12"/>
                  </a:lnTo>
                  <a:lnTo>
                    <a:pt x="30" y="8"/>
                  </a:lnTo>
                  <a:lnTo>
                    <a:pt x="30" y="0"/>
                  </a:lnTo>
                  <a:lnTo>
                    <a:pt x="30" y="0"/>
                  </a:lnTo>
                  <a:lnTo>
                    <a:pt x="30" y="2"/>
                  </a:lnTo>
                  <a:lnTo>
                    <a:pt x="26" y="4"/>
                  </a:lnTo>
                  <a:lnTo>
                    <a:pt x="14" y="6"/>
                  </a:lnTo>
                  <a:lnTo>
                    <a:pt x="8" y="10"/>
                  </a:lnTo>
                  <a:lnTo>
                    <a:pt x="2" y="12"/>
                  </a:lnTo>
                  <a:lnTo>
                    <a:pt x="0" y="16"/>
                  </a:lnTo>
                  <a:lnTo>
                    <a:pt x="0" y="22"/>
                  </a:lnTo>
                  <a:lnTo>
                    <a:pt x="0" y="22"/>
                  </a:lnTo>
                  <a:lnTo>
                    <a:pt x="22" y="98"/>
                  </a:lnTo>
                  <a:lnTo>
                    <a:pt x="22" y="98"/>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73"/>
            <p:cNvSpPr>
              <a:spLocks/>
            </p:cNvSpPr>
            <p:nvPr/>
          </p:nvSpPr>
          <p:spPr bwMode="auto">
            <a:xfrm>
              <a:off x="6946900" y="2865438"/>
              <a:ext cx="476250" cy="511175"/>
            </a:xfrm>
            <a:custGeom>
              <a:avLst/>
              <a:gdLst/>
              <a:ahLst/>
              <a:cxnLst>
                <a:cxn ang="0">
                  <a:pos x="152" y="314"/>
                </a:cxn>
                <a:cxn ang="0">
                  <a:pos x="146" y="304"/>
                </a:cxn>
                <a:cxn ang="0">
                  <a:pos x="132" y="292"/>
                </a:cxn>
                <a:cxn ang="0">
                  <a:pos x="124" y="286"/>
                </a:cxn>
                <a:cxn ang="0">
                  <a:pos x="116" y="286"/>
                </a:cxn>
                <a:cxn ang="0">
                  <a:pos x="96" y="290"/>
                </a:cxn>
                <a:cxn ang="0">
                  <a:pos x="80" y="286"/>
                </a:cxn>
                <a:cxn ang="0">
                  <a:pos x="64" y="284"/>
                </a:cxn>
                <a:cxn ang="0">
                  <a:pos x="44" y="282"/>
                </a:cxn>
                <a:cxn ang="0">
                  <a:pos x="34" y="282"/>
                </a:cxn>
                <a:cxn ang="0">
                  <a:pos x="32" y="262"/>
                </a:cxn>
                <a:cxn ang="0">
                  <a:pos x="42" y="244"/>
                </a:cxn>
                <a:cxn ang="0">
                  <a:pos x="52" y="242"/>
                </a:cxn>
                <a:cxn ang="0">
                  <a:pos x="56" y="230"/>
                </a:cxn>
                <a:cxn ang="0">
                  <a:pos x="44" y="212"/>
                </a:cxn>
                <a:cxn ang="0">
                  <a:pos x="22" y="198"/>
                </a:cxn>
                <a:cxn ang="0">
                  <a:pos x="14" y="170"/>
                </a:cxn>
                <a:cxn ang="0">
                  <a:pos x="50" y="178"/>
                </a:cxn>
                <a:cxn ang="0">
                  <a:pos x="112" y="162"/>
                </a:cxn>
                <a:cxn ang="0">
                  <a:pos x="104" y="152"/>
                </a:cxn>
                <a:cxn ang="0">
                  <a:pos x="118" y="136"/>
                </a:cxn>
                <a:cxn ang="0">
                  <a:pos x="130" y="130"/>
                </a:cxn>
                <a:cxn ang="0">
                  <a:pos x="144" y="120"/>
                </a:cxn>
                <a:cxn ang="0">
                  <a:pos x="138" y="102"/>
                </a:cxn>
                <a:cxn ang="0">
                  <a:pos x="154" y="86"/>
                </a:cxn>
                <a:cxn ang="0">
                  <a:pos x="144" y="74"/>
                </a:cxn>
                <a:cxn ang="0">
                  <a:pos x="178" y="74"/>
                </a:cxn>
                <a:cxn ang="0">
                  <a:pos x="184" y="66"/>
                </a:cxn>
                <a:cxn ang="0">
                  <a:pos x="182" y="44"/>
                </a:cxn>
                <a:cxn ang="0">
                  <a:pos x="170" y="26"/>
                </a:cxn>
                <a:cxn ang="0">
                  <a:pos x="190" y="10"/>
                </a:cxn>
                <a:cxn ang="0">
                  <a:pos x="214" y="2"/>
                </a:cxn>
                <a:cxn ang="0">
                  <a:pos x="256" y="16"/>
                </a:cxn>
                <a:cxn ang="0">
                  <a:pos x="258" y="30"/>
                </a:cxn>
                <a:cxn ang="0">
                  <a:pos x="284" y="34"/>
                </a:cxn>
                <a:cxn ang="0">
                  <a:pos x="300" y="56"/>
                </a:cxn>
                <a:cxn ang="0">
                  <a:pos x="262" y="64"/>
                </a:cxn>
                <a:cxn ang="0">
                  <a:pos x="222" y="62"/>
                </a:cxn>
                <a:cxn ang="0">
                  <a:pos x="226" y="74"/>
                </a:cxn>
                <a:cxn ang="0">
                  <a:pos x="234" y="88"/>
                </a:cxn>
                <a:cxn ang="0">
                  <a:pos x="250" y="88"/>
                </a:cxn>
                <a:cxn ang="0">
                  <a:pos x="260" y="96"/>
                </a:cxn>
                <a:cxn ang="0">
                  <a:pos x="266" y="108"/>
                </a:cxn>
                <a:cxn ang="0">
                  <a:pos x="260" y="122"/>
                </a:cxn>
                <a:cxn ang="0">
                  <a:pos x="268" y="138"/>
                </a:cxn>
                <a:cxn ang="0">
                  <a:pos x="256" y="168"/>
                </a:cxn>
                <a:cxn ang="0">
                  <a:pos x="238" y="192"/>
                </a:cxn>
                <a:cxn ang="0">
                  <a:pos x="214" y="220"/>
                </a:cxn>
                <a:cxn ang="0">
                  <a:pos x="196" y="220"/>
                </a:cxn>
                <a:cxn ang="0">
                  <a:pos x="180" y="244"/>
                </a:cxn>
                <a:cxn ang="0">
                  <a:pos x="192" y="262"/>
                </a:cxn>
                <a:cxn ang="0">
                  <a:pos x="226" y="292"/>
                </a:cxn>
                <a:cxn ang="0">
                  <a:pos x="226" y="304"/>
                </a:cxn>
                <a:cxn ang="0">
                  <a:pos x="216" y="310"/>
                </a:cxn>
                <a:cxn ang="0">
                  <a:pos x="196" y="310"/>
                </a:cxn>
                <a:cxn ang="0">
                  <a:pos x="178" y="310"/>
                </a:cxn>
                <a:cxn ang="0">
                  <a:pos x="162" y="322"/>
                </a:cxn>
              </a:cxnLst>
              <a:rect l="0" t="0" r="r" b="b"/>
              <a:pathLst>
                <a:path w="300" h="322">
                  <a:moveTo>
                    <a:pt x="162" y="322"/>
                  </a:moveTo>
                  <a:lnTo>
                    <a:pt x="162" y="322"/>
                  </a:lnTo>
                  <a:lnTo>
                    <a:pt x="152" y="320"/>
                  </a:lnTo>
                  <a:lnTo>
                    <a:pt x="150" y="318"/>
                  </a:lnTo>
                  <a:lnTo>
                    <a:pt x="150" y="318"/>
                  </a:lnTo>
                  <a:lnTo>
                    <a:pt x="152" y="314"/>
                  </a:lnTo>
                  <a:lnTo>
                    <a:pt x="152" y="312"/>
                  </a:lnTo>
                  <a:lnTo>
                    <a:pt x="150" y="310"/>
                  </a:lnTo>
                  <a:lnTo>
                    <a:pt x="150" y="310"/>
                  </a:lnTo>
                  <a:lnTo>
                    <a:pt x="150" y="308"/>
                  </a:lnTo>
                  <a:lnTo>
                    <a:pt x="148" y="306"/>
                  </a:lnTo>
                  <a:lnTo>
                    <a:pt x="146" y="304"/>
                  </a:lnTo>
                  <a:lnTo>
                    <a:pt x="138" y="302"/>
                  </a:lnTo>
                  <a:lnTo>
                    <a:pt x="138" y="302"/>
                  </a:lnTo>
                  <a:lnTo>
                    <a:pt x="132" y="302"/>
                  </a:lnTo>
                  <a:lnTo>
                    <a:pt x="132" y="300"/>
                  </a:lnTo>
                  <a:lnTo>
                    <a:pt x="132" y="296"/>
                  </a:lnTo>
                  <a:lnTo>
                    <a:pt x="132" y="292"/>
                  </a:lnTo>
                  <a:lnTo>
                    <a:pt x="132" y="292"/>
                  </a:lnTo>
                  <a:lnTo>
                    <a:pt x="130" y="288"/>
                  </a:lnTo>
                  <a:lnTo>
                    <a:pt x="126" y="286"/>
                  </a:lnTo>
                  <a:lnTo>
                    <a:pt x="122" y="286"/>
                  </a:lnTo>
                  <a:lnTo>
                    <a:pt x="122" y="286"/>
                  </a:lnTo>
                  <a:lnTo>
                    <a:pt x="124" y="286"/>
                  </a:lnTo>
                  <a:lnTo>
                    <a:pt x="126" y="288"/>
                  </a:lnTo>
                  <a:lnTo>
                    <a:pt x="126" y="288"/>
                  </a:lnTo>
                  <a:lnTo>
                    <a:pt x="126" y="288"/>
                  </a:lnTo>
                  <a:lnTo>
                    <a:pt x="124" y="290"/>
                  </a:lnTo>
                  <a:lnTo>
                    <a:pt x="120" y="288"/>
                  </a:lnTo>
                  <a:lnTo>
                    <a:pt x="116" y="286"/>
                  </a:lnTo>
                  <a:lnTo>
                    <a:pt x="114" y="288"/>
                  </a:lnTo>
                  <a:lnTo>
                    <a:pt x="114" y="288"/>
                  </a:lnTo>
                  <a:lnTo>
                    <a:pt x="104" y="288"/>
                  </a:lnTo>
                  <a:lnTo>
                    <a:pt x="98" y="288"/>
                  </a:lnTo>
                  <a:lnTo>
                    <a:pt x="98" y="288"/>
                  </a:lnTo>
                  <a:lnTo>
                    <a:pt x="96" y="290"/>
                  </a:lnTo>
                  <a:lnTo>
                    <a:pt x="90" y="290"/>
                  </a:lnTo>
                  <a:lnTo>
                    <a:pt x="86" y="288"/>
                  </a:lnTo>
                  <a:lnTo>
                    <a:pt x="84" y="284"/>
                  </a:lnTo>
                  <a:lnTo>
                    <a:pt x="84" y="284"/>
                  </a:lnTo>
                  <a:lnTo>
                    <a:pt x="82" y="286"/>
                  </a:lnTo>
                  <a:lnTo>
                    <a:pt x="80" y="286"/>
                  </a:lnTo>
                  <a:lnTo>
                    <a:pt x="76" y="284"/>
                  </a:lnTo>
                  <a:lnTo>
                    <a:pt x="76" y="284"/>
                  </a:lnTo>
                  <a:lnTo>
                    <a:pt x="74" y="282"/>
                  </a:lnTo>
                  <a:lnTo>
                    <a:pt x="72" y="284"/>
                  </a:lnTo>
                  <a:lnTo>
                    <a:pt x="70" y="286"/>
                  </a:lnTo>
                  <a:lnTo>
                    <a:pt x="64" y="284"/>
                  </a:lnTo>
                  <a:lnTo>
                    <a:pt x="64" y="284"/>
                  </a:lnTo>
                  <a:lnTo>
                    <a:pt x="60" y="282"/>
                  </a:lnTo>
                  <a:lnTo>
                    <a:pt x="56" y="284"/>
                  </a:lnTo>
                  <a:lnTo>
                    <a:pt x="52" y="284"/>
                  </a:lnTo>
                  <a:lnTo>
                    <a:pt x="44" y="282"/>
                  </a:lnTo>
                  <a:lnTo>
                    <a:pt x="44" y="282"/>
                  </a:lnTo>
                  <a:lnTo>
                    <a:pt x="38" y="282"/>
                  </a:lnTo>
                  <a:lnTo>
                    <a:pt x="38" y="284"/>
                  </a:lnTo>
                  <a:lnTo>
                    <a:pt x="36" y="286"/>
                  </a:lnTo>
                  <a:lnTo>
                    <a:pt x="32" y="284"/>
                  </a:lnTo>
                  <a:lnTo>
                    <a:pt x="32" y="284"/>
                  </a:lnTo>
                  <a:lnTo>
                    <a:pt x="34" y="282"/>
                  </a:lnTo>
                  <a:lnTo>
                    <a:pt x="34" y="278"/>
                  </a:lnTo>
                  <a:lnTo>
                    <a:pt x="34" y="272"/>
                  </a:lnTo>
                  <a:lnTo>
                    <a:pt x="32" y="266"/>
                  </a:lnTo>
                  <a:lnTo>
                    <a:pt x="32" y="266"/>
                  </a:lnTo>
                  <a:lnTo>
                    <a:pt x="32" y="264"/>
                  </a:lnTo>
                  <a:lnTo>
                    <a:pt x="32" y="262"/>
                  </a:lnTo>
                  <a:lnTo>
                    <a:pt x="36" y="256"/>
                  </a:lnTo>
                  <a:lnTo>
                    <a:pt x="40" y="252"/>
                  </a:lnTo>
                  <a:lnTo>
                    <a:pt x="42" y="250"/>
                  </a:lnTo>
                  <a:lnTo>
                    <a:pt x="42" y="248"/>
                  </a:lnTo>
                  <a:lnTo>
                    <a:pt x="42" y="248"/>
                  </a:lnTo>
                  <a:lnTo>
                    <a:pt x="42" y="244"/>
                  </a:lnTo>
                  <a:lnTo>
                    <a:pt x="42" y="242"/>
                  </a:lnTo>
                  <a:lnTo>
                    <a:pt x="46" y="242"/>
                  </a:lnTo>
                  <a:lnTo>
                    <a:pt x="50" y="244"/>
                  </a:lnTo>
                  <a:lnTo>
                    <a:pt x="50" y="242"/>
                  </a:lnTo>
                  <a:lnTo>
                    <a:pt x="50" y="242"/>
                  </a:lnTo>
                  <a:lnTo>
                    <a:pt x="52" y="242"/>
                  </a:lnTo>
                  <a:lnTo>
                    <a:pt x="54" y="240"/>
                  </a:lnTo>
                  <a:lnTo>
                    <a:pt x="56" y="238"/>
                  </a:lnTo>
                  <a:lnTo>
                    <a:pt x="56" y="236"/>
                  </a:lnTo>
                  <a:lnTo>
                    <a:pt x="56" y="236"/>
                  </a:lnTo>
                  <a:lnTo>
                    <a:pt x="56" y="234"/>
                  </a:lnTo>
                  <a:lnTo>
                    <a:pt x="56" y="230"/>
                  </a:lnTo>
                  <a:lnTo>
                    <a:pt x="56" y="226"/>
                  </a:lnTo>
                  <a:lnTo>
                    <a:pt x="54" y="226"/>
                  </a:lnTo>
                  <a:lnTo>
                    <a:pt x="54" y="226"/>
                  </a:lnTo>
                  <a:lnTo>
                    <a:pt x="50" y="226"/>
                  </a:lnTo>
                  <a:lnTo>
                    <a:pt x="48" y="226"/>
                  </a:lnTo>
                  <a:lnTo>
                    <a:pt x="44" y="212"/>
                  </a:lnTo>
                  <a:lnTo>
                    <a:pt x="44" y="212"/>
                  </a:lnTo>
                  <a:lnTo>
                    <a:pt x="38" y="200"/>
                  </a:lnTo>
                  <a:lnTo>
                    <a:pt x="36" y="200"/>
                  </a:lnTo>
                  <a:lnTo>
                    <a:pt x="30" y="200"/>
                  </a:lnTo>
                  <a:lnTo>
                    <a:pt x="30" y="200"/>
                  </a:lnTo>
                  <a:lnTo>
                    <a:pt x="22" y="198"/>
                  </a:lnTo>
                  <a:lnTo>
                    <a:pt x="20" y="194"/>
                  </a:lnTo>
                  <a:lnTo>
                    <a:pt x="14" y="182"/>
                  </a:lnTo>
                  <a:lnTo>
                    <a:pt x="0" y="162"/>
                  </a:lnTo>
                  <a:lnTo>
                    <a:pt x="0" y="162"/>
                  </a:lnTo>
                  <a:lnTo>
                    <a:pt x="6" y="164"/>
                  </a:lnTo>
                  <a:lnTo>
                    <a:pt x="14" y="170"/>
                  </a:lnTo>
                  <a:lnTo>
                    <a:pt x="14" y="170"/>
                  </a:lnTo>
                  <a:lnTo>
                    <a:pt x="22" y="174"/>
                  </a:lnTo>
                  <a:lnTo>
                    <a:pt x="30" y="178"/>
                  </a:lnTo>
                  <a:lnTo>
                    <a:pt x="40" y="178"/>
                  </a:lnTo>
                  <a:lnTo>
                    <a:pt x="50" y="178"/>
                  </a:lnTo>
                  <a:lnTo>
                    <a:pt x="50" y="178"/>
                  </a:lnTo>
                  <a:lnTo>
                    <a:pt x="58" y="180"/>
                  </a:lnTo>
                  <a:lnTo>
                    <a:pt x="70" y="178"/>
                  </a:lnTo>
                  <a:lnTo>
                    <a:pt x="94" y="172"/>
                  </a:lnTo>
                  <a:lnTo>
                    <a:pt x="94" y="172"/>
                  </a:lnTo>
                  <a:lnTo>
                    <a:pt x="110" y="164"/>
                  </a:lnTo>
                  <a:lnTo>
                    <a:pt x="112" y="162"/>
                  </a:lnTo>
                  <a:lnTo>
                    <a:pt x="108" y="160"/>
                  </a:lnTo>
                  <a:lnTo>
                    <a:pt x="108" y="160"/>
                  </a:lnTo>
                  <a:lnTo>
                    <a:pt x="106" y="158"/>
                  </a:lnTo>
                  <a:lnTo>
                    <a:pt x="106" y="158"/>
                  </a:lnTo>
                  <a:lnTo>
                    <a:pt x="106" y="156"/>
                  </a:lnTo>
                  <a:lnTo>
                    <a:pt x="104" y="152"/>
                  </a:lnTo>
                  <a:lnTo>
                    <a:pt x="104" y="152"/>
                  </a:lnTo>
                  <a:lnTo>
                    <a:pt x="104" y="150"/>
                  </a:lnTo>
                  <a:lnTo>
                    <a:pt x="104" y="146"/>
                  </a:lnTo>
                  <a:lnTo>
                    <a:pt x="108" y="140"/>
                  </a:lnTo>
                  <a:lnTo>
                    <a:pt x="114" y="136"/>
                  </a:lnTo>
                  <a:lnTo>
                    <a:pt x="118" y="136"/>
                  </a:lnTo>
                  <a:lnTo>
                    <a:pt x="122" y="136"/>
                  </a:lnTo>
                  <a:lnTo>
                    <a:pt x="122" y="136"/>
                  </a:lnTo>
                  <a:lnTo>
                    <a:pt x="126" y="138"/>
                  </a:lnTo>
                  <a:lnTo>
                    <a:pt x="128" y="136"/>
                  </a:lnTo>
                  <a:lnTo>
                    <a:pt x="132" y="134"/>
                  </a:lnTo>
                  <a:lnTo>
                    <a:pt x="130" y="130"/>
                  </a:lnTo>
                  <a:lnTo>
                    <a:pt x="130" y="130"/>
                  </a:lnTo>
                  <a:lnTo>
                    <a:pt x="130" y="126"/>
                  </a:lnTo>
                  <a:lnTo>
                    <a:pt x="132" y="126"/>
                  </a:lnTo>
                  <a:lnTo>
                    <a:pt x="136" y="126"/>
                  </a:lnTo>
                  <a:lnTo>
                    <a:pt x="140" y="124"/>
                  </a:lnTo>
                  <a:lnTo>
                    <a:pt x="144" y="120"/>
                  </a:lnTo>
                  <a:lnTo>
                    <a:pt x="144" y="120"/>
                  </a:lnTo>
                  <a:lnTo>
                    <a:pt x="146" y="116"/>
                  </a:lnTo>
                  <a:lnTo>
                    <a:pt x="146" y="114"/>
                  </a:lnTo>
                  <a:lnTo>
                    <a:pt x="142" y="110"/>
                  </a:lnTo>
                  <a:lnTo>
                    <a:pt x="140" y="104"/>
                  </a:lnTo>
                  <a:lnTo>
                    <a:pt x="138" y="102"/>
                  </a:lnTo>
                  <a:lnTo>
                    <a:pt x="140" y="98"/>
                  </a:lnTo>
                  <a:lnTo>
                    <a:pt x="140" y="98"/>
                  </a:lnTo>
                  <a:lnTo>
                    <a:pt x="142" y="92"/>
                  </a:lnTo>
                  <a:lnTo>
                    <a:pt x="148" y="92"/>
                  </a:lnTo>
                  <a:lnTo>
                    <a:pt x="152" y="90"/>
                  </a:lnTo>
                  <a:lnTo>
                    <a:pt x="154" y="86"/>
                  </a:lnTo>
                  <a:lnTo>
                    <a:pt x="154" y="86"/>
                  </a:lnTo>
                  <a:lnTo>
                    <a:pt x="154" y="84"/>
                  </a:lnTo>
                  <a:lnTo>
                    <a:pt x="154" y="82"/>
                  </a:lnTo>
                  <a:lnTo>
                    <a:pt x="150" y="80"/>
                  </a:lnTo>
                  <a:lnTo>
                    <a:pt x="144" y="76"/>
                  </a:lnTo>
                  <a:lnTo>
                    <a:pt x="144" y="74"/>
                  </a:lnTo>
                  <a:lnTo>
                    <a:pt x="144" y="74"/>
                  </a:lnTo>
                  <a:lnTo>
                    <a:pt x="144" y="74"/>
                  </a:lnTo>
                  <a:lnTo>
                    <a:pt x="146" y="72"/>
                  </a:lnTo>
                  <a:lnTo>
                    <a:pt x="148" y="72"/>
                  </a:lnTo>
                  <a:lnTo>
                    <a:pt x="156" y="72"/>
                  </a:lnTo>
                  <a:lnTo>
                    <a:pt x="178" y="74"/>
                  </a:lnTo>
                  <a:lnTo>
                    <a:pt x="178" y="74"/>
                  </a:lnTo>
                  <a:lnTo>
                    <a:pt x="186" y="74"/>
                  </a:lnTo>
                  <a:lnTo>
                    <a:pt x="188" y="72"/>
                  </a:lnTo>
                  <a:lnTo>
                    <a:pt x="188" y="72"/>
                  </a:lnTo>
                  <a:lnTo>
                    <a:pt x="186" y="68"/>
                  </a:lnTo>
                  <a:lnTo>
                    <a:pt x="184" y="66"/>
                  </a:lnTo>
                  <a:lnTo>
                    <a:pt x="184" y="66"/>
                  </a:lnTo>
                  <a:lnTo>
                    <a:pt x="180" y="62"/>
                  </a:lnTo>
                  <a:lnTo>
                    <a:pt x="178" y="58"/>
                  </a:lnTo>
                  <a:lnTo>
                    <a:pt x="178" y="54"/>
                  </a:lnTo>
                  <a:lnTo>
                    <a:pt x="180" y="50"/>
                  </a:lnTo>
                  <a:lnTo>
                    <a:pt x="182" y="44"/>
                  </a:lnTo>
                  <a:lnTo>
                    <a:pt x="180" y="42"/>
                  </a:lnTo>
                  <a:lnTo>
                    <a:pt x="176" y="38"/>
                  </a:lnTo>
                  <a:lnTo>
                    <a:pt x="176" y="38"/>
                  </a:lnTo>
                  <a:lnTo>
                    <a:pt x="170" y="32"/>
                  </a:lnTo>
                  <a:lnTo>
                    <a:pt x="168" y="28"/>
                  </a:lnTo>
                  <a:lnTo>
                    <a:pt x="170" y="26"/>
                  </a:lnTo>
                  <a:lnTo>
                    <a:pt x="174" y="20"/>
                  </a:lnTo>
                  <a:lnTo>
                    <a:pt x="174" y="20"/>
                  </a:lnTo>
                  <a:lnTo>
                    <a:pt x="178" y="16"/>
                  </a:lnTo>
                  <a:lnTo>
                    <a:pt x="184" y="16"/>
                  </a:lnTo>
                  <a:lnTo>
                    <a:pt x="188" y="14"/>
                  </a:lnTo>
                  <a:lnTo>
                    <a:pt x="190" y="10"/>
                  </a:lnTo>
                  <a:lnTo>
                    <a:pt x="190" y="10"/>
                  </a:lnTo>
                  <a:lnTo>
                    <a:pt x="190" y="8"/>
                  </a:lnTo>
                  <a:lnTo>
                    <a:pt x="194" y="6"/>
                  </a:lnTo>
                  <a:lnTo>
                    <a:pt x="202" y="4"/>
                  </a:lnTo>
                  <a:lnTo>
                    <a:pt x="214" y="2"/>
                  </a:lnTo>
                  <a:lnTo>
                    <a:pt x="214" y="2"/>
                  </a:lnTo>
                  <a:lnTo>
                    <a:pt x="218" y="2"/>
                  </a:lnTo>
                  <a:lnTo>
                    <a:pt x="220" y="0"/>
                  </a:lnTo>
                  <a:lnTo>
                    <a:pt x="226" y="2"/>
                  </a:lnTo>
                  <a:lnTo>
                    <a:pt x="240" y="8"/>
                  </a:lnTo>
                  <a:lnTo>
                    <a:pt x="240" y="8"/>
                  </a:lnTo>
                  <a:lnTo>
                    <a:pt x="256" y="16"/>
                  </a:lnTo>
                  <a:lnTo>
                    <a:pt x="256" y="18"/>
                  </a:lnTo>
                  <a:lnTo>
                    <a:pt x="256" y="20"/>
                  </a:lnTo>
                  <a:lnTo>
                    <a:pt x="256" y="20"/>
                  </a:lnTo>
                  <a:lnTo>
                    <a:pt x="254" y="26"/>
                  </a:lnTo>
                  <a:lnTo>
                    <a:pt x="256" y="30"/>
                  </a:lnTo>
                  <a:lnTo>
                    <a:pt x="258" y="30"/>
                  </a:lnTo>
                  <a:lnTo>
                    <a:pt x="264" y="30"/>
                  </a:lnTo>
                  <a:lnTo>
                    <a:pt x="274" y="30"/>
                  </a:lnTo>
                  <a:lnTo>
                    <a:pt x="278" y="30"/>
                  </a:lnTo>
                  <a:lnTo>
                    <a:pt x="282" y="30"/>
                  </a:lnTo>
                  <a:lnTo>
                    <a:pt x="282" y="30"/>
                  </a:lnTo>
                  <a:lnTo>
                    <a:pt x="284" y="34"/>
                  </a:lnTo>
                  <a:lnTo>
                    <a:pt x="288" y="36"/>
                  </a:lnTo>
                  <a:lnTo>
                    <a:pt x="292" y="38"/>
                  </a:lnTo>
                  <a:lnTo>
                    <a:pt x="296" y="46"/>
                  </a:lnTo>
                  <a:lnTo>
                    <a:pt x="296" y="46"/>
                  </a:lnTo>
                  <a:lnTo>
                    <a:pt x="300" y="52"/>
                  </a:lnTo>
                  <a:lnTo>
                    <a:pt x="300" y="56"/>
                  </a:lnTo>
                  <a:lnTo>
                    <a:pt x="296" y="58"/>
                  </a:lnTo>
                  <a:lnTo>
                    <a:pt x="290" y="58"/>
                  </a:lnTo>
                  <a:lnTo>
                    <a:pt x="290" y="58"/>
                  </a:lnTo>
                  <a:lnTo>
                    <a:pt x="278" y="60"/>
                  </a:lnTo>
                  <a:lnTo>
                    <a:pt x="270" y="62"/>
                  </a:lnTo>
                  <a:lnTo>
                    <a:pt x="262" y="64"/>
                  </a:lnTo>
                  <a:lnTo>
                    <a:pt x="242" y="62"/>
                  </a:lnTo>
                  <a:lnTo>
                    <a:pt x="242" y="62"/>
                  </a:lnTo>
                  <a:lnTo>
                    <a:pt x="232" y="60"/>
                  </a:lnTo>
                  <a:lnTo>
                    <a:pt x="226" y="60"/>
                  </a:lnTo>
                  <a:lnTo>
                    <a:pt x="224" y="62"/>
                  </a:lnTo>
                  <a:lnTo>
                    <a:pt x="222" y="62"/>
                  </a:lnTo>
                  <a:lnTo>
                    <a:pt x="224" y="66"/>
                  </a:lnTo>
                  <a:lnTo>
                    <a:pt x="228" y="70"/>
                  </a:lnTo>
                  <a:lnTo>
                    <a:pt x="228" y="70"/>
                  </a:lnTo>
                  <a:lnTo>
                    <a:pt x="224" y="70"/>
                  </a:lnTo>
                  <a:lnTo>
                    <a:pt x="224" y="72"/>
                  </a:lnTo>
                  <a:lnTo>
                    <a:pt x="226" y="74"/>
                  </a:lnTo>
                  <a:lnTo>
                    <a:pt x="230" y="78"/>
                  </a:lnTo>
                  <a:lnTo>
                    <a:pt x="232" y="80"/>
                  </a:lnTo>
                  <a:lnTo>
                    <a:pt x="232" y="84"/>
                  </a:lnTo>
                  <a:lnTo>
                    <a:pt x="232" y="84"/>
                  </a:lnTo>
                  <a:lnTo>
                    <a:pt x="232" y="86"/>
                  </a:lnTo>
                  <a:lnTo>
                    <a:pt x="234" y="88"/>
                  </a:lnTo>
                  <a:lnTo>
                    <a:pt x="238" y="86"/>
                  </a:lnTo>
                  <a:lnTo>
                    <a:pt x="244" y="84"/>
                  </a:lnTo>
                  <a:lnTo>
                    <a:pt x="246" y="84"/>
                  </a:lnTo>
                  <a:lnTo>
                    <a:pt x="248" y="84"/>
                  </a:lnTo>
                  <a:lnTo>
                    <a:pt x="248" y="84"/>
                  </a:lnTo>
                  <a:lnTo>
                    <a:pt x="250" y="88"/>
                  </a:lnTo>
                  <a:lnTo>
                    <a:pt x="250" y="90"/>
                  </a:lnTo>
                  <a:lnTo>
                    <a:pt x="250" y="94"/>
                  </a:lnTo>
                  <a:lnTo>
                    <a:pt x="250" y="96"/>
                  </a:lnTo>
                  <a:lnTo>
                    <a:pt x="252" y="98"/>
                  </a:lnTo>
                  <a:lnTo>
                    <a:pt x="260" y="96"/>
                  </a:lnTo>
                  <a:lnTo>
                    <a:pt x="260" y="96"/>
                  </a:lnTo>
                  <a:lnTo>
                    <a:pt x="264" y="96"/>
                  </a:lnTo>
                  <a:lnTo>
                    <a:pt x="266" y="96"/>
                  </a:lnTo>
                  <a:lnTo>
                    <a:pt x="264" y="100"/>
                  </a:lnTo>
                  <a:lnTo>
                    <a:pt x="264" y="106"/>
                  </a:lnTo>
                  <a:lnTo>
                    <a:pt x="264" y="108"/>
                  </a:lnTo>
                  <a:lnTo>
                    <a:pt x="266" y="108"/>
                  </a:lnTo>
                  <a:lnTo>
                    <a:pt x="266" y="108"/>
                  </a:lnTo>
                  <a:lnTo>
                    <a:pt x="270" y="110"/>
                  </a:lnTo>
                  <a:lnTo>
                    <a:pt x="268" y="112"/>
                  </a:lnTo>
                  <a:lnTo>
                    <a:pt x="264" y="116"/>
                  </a:lnTo>
                  <a:lnTo>
                    <a:pt x="260" y="118"/>
                  </a:lnTo>
                  <a:lnTo>
                    <a:pt x="260" y="122"/>
                  </a:lnTo>
                  <a:lnTo>
                    <a:pt x="260" y="126"/>
                  </a:lnTo>
                  <a:lnTo>
                    <a:pt x="264" y="128"/>
                  </a:lnTo>
                  <a:lnTo>
                    <a:pt x="264" y="128"/>
                  </a:lnTo>
                  <a:lnTo>
                    <a:pt x="270" y="136"/>
                  </a:lnTo>
                  <a:lnTo>
                    <a:pt x="270" y="136"/>
                  </a:lnTo>
                  <a:lnTo>
                    <a:pt x="268" y="138"/>
                  </a:lnTo>
                  <a:lnTo>
                    <a:pt x="264" y="140"/>
                  </a:lnTo>
                  <a:lnTo>
                    <a:pt x="262" y="144"/>
                  </a:lnTo>
                  <a:lnTo>
                    <a:pt x="258" y="150"/>
                  </a:lnTo>
                  <a:lnTo>
                    <a:pt x="258" y="158"/>
                  </a:lnTo>
                  <a:lnTo>
                    <a:pt x="258" y="158"/>
                  </a:lnTo>
                  <a:lnTo>
                    <a:pt x="256" y="168"/>
                  </a:lnTo>
                  <a:lnTo>
                    <a:pt x="254" y="176"/>
                  </a:lnTo>
                  <a:lnTo>
                    <a:pt x="250" y="180"/>
                  </a:lnTo>
                  <a:lnTo>
                    <a:pt x="246" y="182"/>
                  </a:lnTo>
                  <a:lnTo>
                    <a:pt x="240" y="186"/>
                  </a:lnTo>
                  <a:lnTo>
                    <a:pt x="238" y="188"/>
                  </a:lnTo>
                  <a:lnTo>
                    <a:pt x="238" y="192"/>
                  </a:lnTo>
                  <a:lnTo>
                    <a:pt x="238" y="192"/>
                  </a:lnTo>
                  <a:lnTo>
                    <a:pt x="236" y="196"/>
                  </a:lnTo>
                  <a:lnTo>
                    <a:pt x="232" y="204"/>
                  </a:lnTo>
                  <a:lnTo>
                    <a:pt x="226" y="212"/>
                  </a:lnTo>
                  <a:lnTo>
                    <a:pt x="214" y="220"/>
                  </a:lnTo>
                  <a:lnTo>
                    <a:pt x="214" y="220"/>
                  </a:lnTo>
                  <a:lnTo>
                    <a:pt x="208" y="222"/>
                  </a:lnTo>
                  <a:lnTo>
                    <a:pt x="206" y="222"/>
                  </a:lnTo>
                  <a:lnTo>
                    <a:pt x="204" y="220"/>
                  </a:lnTo>
                  <a:lnTo>
                    <a:pt x="202" y="218"/>
                  </a:lnTo>
                  <a:lnTo>
                    <a:pt x="202" y="216"/>
                  </a:lnTo>
                  <a:lnTo>
                    <a:pt x="196" y="220"/>
                  </a:lnTo>
                  <a:lnTo>
                    <a:pt x="196" y="220"/>
                  </a:lnTo>
                  <a:lnTo>
                    <a:pt x="182" y="234"/>
                  </a:lnTo>
                  <a:lnTo>
                    <a:pt x="180" y="240"/>
                  </a:lnTo>
                  <a:lnTo>
                    <a:pt x="180" y="242"/>
                  </a:lnTo>
                  <a:lnTo>
                    <a:pt x="180" y="244"/>
                  </a:lnTo>
                  <a:lnTo>
                    <a:pt x="180" y="244"/>
                  </a:lnTo>
                  <a:lnTo>
                    <a:pt x="186" y="246"/>
                  </a:lnTo>
                  <a:lnTo>
                    <a:pt x="190" y="248"/>
                  </a:lnTo>
                  <a:lnTo>
                    <a:pt x="192" y="252"/>
                  </a:lnTo>
                  <a:lnTo>
                    <a:pt x="192" y="258"/>
                  </a:lnTo>
                  <a:lnTo>
                    <a:pt x="192" y="258"/>
                  </a:lnTo>
                  <a:lnTo>
                    <a:pt x="192" y="262"/>
                  </a:lnTo>
                  <a:lnTo>
                    <a:pt x="194" y="266"/>
                  </a:lnTo>
                  <a:lnTo>
                    <a:pt x="198" y="270"/>
                  </a:lnTo>
                  <a:lnTo>
                    <a:pt x="208" y="276"/>
                  </a:lnTo>
                  <a:lnTo>
                    <a:pt x="220" y="286"/>
                  </a:lnTo>
                  <a:lnTo>
                    <a:pt x="220" y="286"/>
                  </a:lnTo>
                  <a:lnTo>
                    <a:pt x="226" y="292"/>
                  </a:lnTo>
                  <a:lnTo>
                    <a:pt x="230" y="296"/>
                  </a:lnTo>
                  <a:lnTo>
                    <a:pt x="230" y="300"/>
                  </a:lnTo>
                  <a:lnTo>
                    <a:pt x="228" y="300"/>
                  </a:lnTo>
                  <a:lnTo>
                    <a:pt x="224" y="302"/>
                  </a:lnTo>
                  <a:lnTo>
                    <a:pt x="224" y="302"/>
                  </a:lnTo>
                  <a:lnTo>
                    <a:pt x="226" y="304"/>
                  </a:lnTo>
                  <a:lnTo>
                    <a:pt x="226" y="304"/>
                  </a:lnTo>
                  <a:lnTo>
                    <a:pt x="232" y="308"/>
                  </a:lnTo>
                  <a:lnTo>
                    <a:pt x="224" y="310"/>
                  </a:lnTo>
                  <a:lnTo>
                    <a:pt x="224" y="310"/>
                  </a:lnTo>
                  <a:lnTo>
                    <a:pt x="218" y="312"/>
                  </a:lnTo>
                  <a:lnTo>
                    <a:pt x="216" y="310"/>
                  </a:lnTo>
                  <a:lnTo>
                    <a:pt x="216" y="308"/>
                  </a:lnTo>
                  <a:lnTo>
                    <a:pt x="216" y="306"/>
                  </a:lnTo>
                  <a:lnTo>
                    <a:pt x="210" y="308"/>
                  </a:lnTo>
                  <a:lnTo>
                    <a:pt x="210" y="308"/>
                  </a:lnTo>
                  <a:lnTo>
                    <a:pt x="202" y="310"/>
                  </a:lnTo>
                  <a:lnTo>
                    <a:pt x="196" y="310"/>
                  </a:lnTo>
                  <a:lnTo>
                    <a:pt x="190" y="310"/>
                  </a:lnTo>
                  <a:lnTo>
                    <a:pt x="186" y="312"/>
                  </a:lnTo>
                  <a:lnTo>
                    <a:pt x="186" y="312"/>
                  </a:lnTo>
                  <a:lnTo>
                    <a:pt x="182" y="312"/>
                  </a:lnTo>
                  <a:lnTo>
                    <a:pt x="180" y="312"/>
                  </a:lnTo>
                  <a:lnTo>
                    <a:pt x="178" y="310"/>
                  </a:lnTo>
                  <a:lnTo>
                    <a:pt x="174" y="312"/>
                  </a:lnTo>
                  <a:lnTo>
                    <a:pt x="174" y="312"/>
                  </a:lnTo>
                  <a:lnTo>
                    <a:pt x="170" y="316"/>
                  </a:lnTo>
                  <a:lnTo>
                    <a:pt x="168" y="316"/>
                  </a:lnTo>
                  <a:lnTo>
                    <a:pt x="166" y="316"/>
                  </a:lnTo>
                  <a:lnTo>
                    <a:pt x="162" y="322"/>
                  </a:lnTo>
                  <a:lnTo>
                    <a:pt x="162" y="322"/>
                  </a:lnTo>
                  <a:close/>
                </a:path>
              </a:pathLst>
            </a:custGeom>
            <a:solidFill>
              <a:srgbClr val="8BA8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74"/>
            <p:cNvSpPr>
              <a:spLocks/>
            </p:cNvSpPr>
            <p:nvPr/>
          </p:nvSpPr>
          <p:spPr bwMode="auto">
            <a:xfrm>
              <a:off x="6708775" y="3341688"/>
              <a:ext cx="247650" cy="327025"/>
            </a:xfrm>
            <a:custGeom>
              <a:avLst/>
              <a:gdLst/>
              <a:ahLst/>
              <a:cxnLst>
                <a:cxn ang="0">
                  <a:pos x="40" y="206"/>
                </a:cxn>
                <a:cxn ang="0">
                  <a:pos x="54" y="200"/>
                </a:cxn>
                <a:cxn ang="0">
                  <a:pos x="58" y="198"/>
                </a:cxn>
                <a:cxn ang="0">
                  <a:pos x="72" y="194"/>
                </a:cxn>
                <a:cxn ang="0">
                  <a:pos x="80" y="190"/>
                </a:cxn>
                <a:cxn ang="0">
                  <a:pos x="84" y="182"/>
                </a:cxn>
                <a:cxn ang="0">
                  <a:pos x="84" y="176"/>
                </a:cxn>
                <a:cxn ang="0">
                  <a:pos x="90" y="174"/>
                </a:cxn>
                <a:cxn ang="0">
                  <a:pos x="102" y="172"/>
                </a:cxn>
                <a:cxn ang="0">
                  <a:pos x="108" y="166"/>
                </a:cxn>
                <a:cxn ang="0">
                  <a:pos x="108" y="162"/>
                </a:cxn>
                <a:cxn ang="0">
                  <a:pos x="110" y="150"/>
                </a:cxn>
                <a:cxn ang="0">
                  <a:pos x="120" y="144"/>
                </a:cxn>
                <a:cxn ang="0">
                  <a:pos x="126" y="144"/>
                </a:cxn>
                <a:cxn ang="0">
                  <a:pos x="134" y="146"/>
                </a:cxn>
                <a:cxn ang="0">
                  <a:pos x="128" y="132"/>
                </a:cxn>
                <a:cxn ang="0">
                  <a:pos x="128" y="126"/>
                </a:cxn>
                <a:cxn ang="0">
                  <a:pos x="130" y="108"/>
                </a:cxn>
                <a:cxn ang="0">
                  <a:pos x="136" y="100"/>
                </a:cxn>
                <a:cxn ang="0">
                  <a:pos x="136" y="100"/>
                </a:cxn>
                <a:cxn ang="0">
                  <a:pos x="142" y="98"/>
                </a:cxn>
                <a:cxn ang="0">
                  <a:pos x="150" y="74"/>
                </a:cxn>
                <a:cxn ang="0">
                  <a:pos x="154" y="66"/>
                </a:cxn>
                <a:cxn ang="0">
                  <a:pos x="156" y="62"/>
                </a:cxn>
                <a:cxn ang="0">
                  <a:pos x="152" y="60"/>
                </a:cxn>
                <a:cxn ang="0">
                  <a:pos x="150" y="58"/>
                </a:cxn>
                <a:cxn ang="0">
                  <a:pos x="144" y="52"/>
                </a:cxn>
                <a:cxn ang="0">
                  <a:pos x="142" y="46"/>
                </a:cxn>
                <a:cxn ang="0">
                  <a:pos x="140" y="40"/>
                </a:cxn>
                <a:cxn ang="0">
                  <a:pos x="136" y="36"/>
                </a:cxn>
                <a:cxn ang="0">
                  <a:pos x="132" y="34"/>
                </a:cxn>
                <a:cxn ang="0">
                  <a:pos x="128" y="34"/>
                </a:cxn>
                <a:cxn ang="0">
                  <a:pos x="122" y="30"/>
                </a:cxn>
                <a:cxn ang="0">
                  <a:pos x="106" y="22"/>
                </a:cxn>
                <a:cxn ang="0">
                  <a:pos x="96" y="14"/>
                </a:cxn>
                <a:cxn ang="0">
                  <a:pos x="96" y="12"/>
                </a:cxn>
                <a:cxn ang="0">
                  <a:pos x="86" y="6"/>
                </a:cxn>
                <a:cxn ang="0">
                  <a:pos x="82" y="0"/>
                </a:cxn>
                <a:cxn ang="0">
                  <a:pos x="78" y="2"/>
                </a:cxn>
                <a:cxn ang="0">
                  <a:pos x="70" y="4"/>
                </a:cxn>
                <a:cxn ang="0">
                  <a:pos x="68" y="12"/>
                </a:cxn>
                <a:cxn ang="0">
                  <a:pos x="68" y="20"/>
                </a:cxn>
                <a:cxn ang="0">
                  <a:pos x="74" y="26"/>
                </a:cxn>
                <a:cxn ang="0">
                  <a:pos x="74" y="28"/>
                </a:cxn>
                <a:cxn ang="0">
                  <a:pos x="68" y="32"/>
                </a:cxn>
                <a:cxn ang="0">
                  <a:pos x="60" y="36"/>
                </a:cxn>
                <a:cxn ang="0">
                  <a:pos x="60" y="36"/>
                </a:cxn>
                <a:cxn ang="0">
                  <a:pos x="64" y="42"/>
                </a:cxn>
                <a:cxn ang="0">
                  <a:pos x="64" y="46"/>
                </a:cxn>
                <a:cxn ang="0">
                  <a:pos x="58" y="54"/>
                </a:cxn>
                <a:cxn ang="0">
                  <a:pos x="56" y="64"/>
                </a:cxn>
                <a:cxn ang="0">
                  <a:pos x="70" y="76"/>
                </a:cxn>
                <a:cxn ang="0">
                  <a:pos x="0" y="154"/>
                </a:cxn>
                <a:cxn ang="0">
                  <a:pos x="0" y="164"/>
                </a:cxn>
                <a:cxn ang="0">
                  <a:pos x="4" y="176"/>
                </a:cxn>
                <a:cxn ang="0">
                  <a:pos x="18" y="184"/>
                </a:cxn>
                <a:cxn ang="0">
                  <a:pos x="28" y="188"/>
                </a:cxn>
                <a:cxn ang="0">
                  <a:pos x="34" y="192"/>
                </a:cxn>
                <a:cxn ang="0">
                  <a:pos x="30" y="198"/>
                </a:cxn>
                <a:cxn ang="0">
                  <a:pos x="34" y="204"/>
                </a:cxn>
                <a:cxn ang="0">
                  <a:pos x="40" y="206"/>
                </a:cxn>
              </a:cxnLst>
              <a:rect l="0" t="0" r="r" b="b"/>
              <a:pathLst>
                <a:path w="156" h="206">
                  <a:moveTo>
                    <a:pt x="40" y="206"/>
                  </a:moveTo>
                  <a:lnTo>
                    <a:pt x="40" y="206"/>
                  </a:lnTo>
                  <a:lnTo>
                    <a:pt x="46" y="204"/>
                  </a:lnTo>
                  <a:lnTo>
                    <a:pt x="54" y="200"/>
                  </a:lnTo>
                  <a:lnTo>
                    <a:pt x="54" y="200"/>
                  </a:lnTo>
                  <a:lnTo>
                    <a:pt x="58" y="198"/>
                  </a:lnTo>
                  <a:lnTo>
                    <a:pt x="66" y="196"/>
                  </a:lnTo>
                  <a:lnTo>
                    <a:pt x="72" y="194"/>
                  </a:lnTo>
                  <a:lnTo>
                    <a:pt x="80" y="190"/>
                  </a:lnTo>
                  <a:lnTo>
                    <a:pt x="80" y="190"/>
                  </a:lnTo>
                  <a:lnTo>
                    <a:pt x="84" y="184"/>
                  </a:lnTo>
                  <a:lnTo>
                    <a:pt x="84" y="182"/>
                  </a:lnTo>
                  <a:lnTo>
                    <a:pt x="84" y="180"/>
                  </a:lnTo>
                  <a:lnTo>
                    <a:pt x="84" y="176"/>
                  </a:lnTo>
                  <a:lnTo>
                    <a:pt x="84" y="176"/>
                  </a:lnTo>
                  <a:lnTo>
                    <a:pt x="90" y="174"/>
                  </a:lnTo>
                  <a:lnTo>
                    <a:pt x="98" y="172"/>
                  </a:lnTo>
                  <a:lnTo>
                    <a:pt x="102" y="172"/>
                  </a:lnTo>
                  <a:lnTo>
                    <a:pt x="106" y="170"/>
                  </a:lnTo>
                  <a:lnTo>
                    <a:pt x="108" y="166"/>
                  </a:lnTo>
                  <a:lnTo>
                    <a:pt x="108" y="162"/>
                  </a:lnTo>
                  <a:lnTo>
                    <a:pt x="108" y="162"/>
                  </a:lnTo>
                  <a:lnTo>
                    <a:pt x="108" y="156"/>
                  </a:lnTo>
                  <a:lnTo>
                    <a:pt x="110" y="150"/>
                  </a:lnTo>
                  <a:lnTo>
                    <a:pt x="116" y="144"/>
                  </a:lnTo>
                  <a:lnTo>
                    <a:pt x="120" y="144"/>
                  </a:lnTo>
                  <a:lnTo>
                    <a:pt x="126" y="144"/>
                  </a:lnTo>
                  <a:lnTo>
                    <a:pt x="126" y="144"/>
                  </a:lnTo>
                  <a:lnTo>
                    <a:pt x="132" y="146"/>
                  </a:lnTo>
                  <a:lnTo>
                    <a:pt x="134" y="146"/>
                  </a:lnTo>
                  <a:lnTo>
                    <a:pt x="134" y="144"/>
                  </a:lnTo>
                  <a:lnTo>
                    <a:pt x="128" y="132"/>
                  </a:lnTo>
                  <a:lnTo>
                    <a:pt x="128" y="132"/>
                  </a:lnTo>
                  <a:lnTo>
                    <a:pt x="128" y="126"/>
                  </a:lnTo>
                  <a:lnTo>
                    <a:pt x="126" y="120"/>
                  </a:lnTo>
                  <a:lnTo>
                    <a:pt x="130" y="108"/>
                  </a:lnTo>
                  <a:lnTo>
                    <a:pt x="134" y="100"/>
                  </a:lnTo>
                  <a:lnTo>
                    <a:pt x="136" y="100"/>
                  </a:lnTo>
                  <a:lnTo>
                    <a:pt x="136" y="100"/>
                  </a:lnTo>
                  <a:lnTo>
                    <a:pt x="136" y="100"/>
                  </a:lnTo>
                  <a:lnTo>
                    <a:pt x="140" y="102"/>
                  </a:lnTo>
                  <a:lnTo>
                    <a:pt x="142" y="98"/>
                  </a:lnTo>
                  <a:lnTo>
                    <a:pt x="146" y="88"/>
                  </a:lnTo>
                  <a:lnTo>
                    <a:pt x="150" y="74"/>
                  </a:lnTo>
                  <a:lnTo>
                    <a:pt x="154" y="66"/>
                  </a:lnTo>
                  <a:lnTo>
                    <a:pt x="154" y="66"/>
                  </a:lnTo>
                  <a:lnTo>
                    <a:pt x="156" y="64"/>
                  </a:lnTo>
                  <a:lnTo>
                    <a:pt x="156" y="62"/>
                  </a:lnTo>
                  <a:lnTo>
                    <a:pt x="154" y="60"/>
                  </a:lnTo>
                  <a:lnTo>
                    <a:pt x="152" y="60"/>
                  </a:lnTo>
                  <a:lnTo>
                    <a:pt x="152" y="60"/>
                  </a:lnTo>
                  <a:lnTo>
                    <a:pt x="150" y="58"/>
                  </a:lnTo>
                  <a:lnTo>
                    <a:pt x="146" y="56"/>
                  </a:lnTo>
                  <a:lnTo>
                    <a:pt x="144" y="52"/>
                  </a:lnTo>
                  <a:lnTo>
                    <a:pt x="142" y="46"/>
                  </a:lnTo>
                  <a:lnTo>
                    <a:pt x="142" y="46"/>
                  </a:lnTo>
                  <a:lnTo>
                    <a:pt x="140" y="40"/>
                  </a:lnTo>
                  <a:lnTo>
                    <a:pt x="140" y="40"/>
                  </a:lnTo>
                  <a:lnTo>
                    <a:pt x="138" y="40"/>
                  </a:lnTo>
                  <a:lnTo>
                    <a:pt x="136" y="36"/>
                  </a:lnTo>
                  <a:lnTo>
                    <a:pt x="136" y="36"/>
                  </a:lnTo>
                  <a:lnTo>
                    <a:pt x="132" y="34"/>
                  </a:lnTo>
                  <a:lnTo>
                    <a:pt x="130" y="34"/>
                  </a:lnTo>
                  <a:lnTo>
                    <a:pt x="128" y="34"/>
                  </a:lnTo>
                  <a:lnTo>
                    <a:pt x="122" y="30"/>
                  </a:lnTo>
                  <a:lnTo>
                    <a:pt x="122" y="30"/>
                  </a:lnTo>
                  <a:lnTo>
                    <a:pt x="114" y="26"/>
                  </a:lnTo>
                  <a:lnTo>
                    <a:pt x="106" y="22"/>
                  </a:lnTo>
                  <a:lnTo>
                    <a:pt x="100" y="18"/>
                  </a:lnTo>
                  <a:lnTo>
                    <a:pt x="96" y="14"/>
                  </a:lnTo>
                  <a:lnTo>
                    <a:pt x="96" y="14"/>
                  </a:lnTo>
                  <a:lnTo>
                    <a:pt x="96" y="12"/>
                  </a:lnTo>
                  <a:lnTo>
                    <a:pt x="92" y="8"/>
                  </a:lnTo>
                  <a:lnTo>
                    <a:pt x="86" y="6"/>
                  </a:lnTo>
                  <a:lnTo>
                    <a:pt x="82" y="0"/>
                  </a:lnTo>
                  <a:lnTo>
                    <a:pt x="82" y="0"/>
                  </a:lnTo>
                  <a:lnTo>
                    <a:pt x="80" y="2"/>
                  </a:lnTo>
                  <a:lnTo>
                    <a:pt x="78" y="2"/>
                  </a:lnTo>
                  <a:lnTo>
                    <a:pt x="74" y="2"/>
                  </a:lnTo>
                  <a:lnTo>
                    <a:pt x="70" y="4"/>
                  </a:lnTo>
                  <a:lnTo>
                    <a:pt x="68" y="8"/>
                  </a:lnTo>
                  <a:lnTo>
                    <a:pt x="68" y="12"/>
                  </a:lnTo>
                  <a:lnTo>
                    <a:pt x="68" y="12"/>
                  </a:lnTo>
                  <a:lnTo>
                    <a:pt x="68" y="20"/>
                  </a:lnTo>
                  <a:lnTo>
                    <a:pt x="72" y="24"/>
                  </a:lnTo>
                  <a:lnTo>
                    <a:pt x="74" y="26"/>
                  </a:lnTo>
                  <a:lnTo>
                    <a:pt x="74" y="28"/>
                  </a:lnTo>
                  <a:lnTo>
                    <a:pt x="74" y="28"/>
                  </a:lnTo>
                  <a:lnTo>
                    <a:pt x="70" y="32"/>
                  </a:lnTo>
                  <a:lnTo>
                    <a:pt x="68" y="32"/>
                  </a:lnTo>
                  <a:lnTo>
                    <a:pt x="64" y="32"/>
                  </a:lnTo>
                  <a:lnTo>
                    <a:pt x="60" y="36"/>
                  </a:lnTo>
                  <a:lnTo>
                    <a:pt x="60" y="36"/>
                  </a:lnTo>
                  <a:lnTo>
                    <a:pt x="60" y="36"/>
                  </a:lnTo>
                  <a:lnTo>
                    <a:pt x="62" y="38"/>
                  </a:lnTo>
                  <a:lnTo>
                    <a:pt x="64" y="42"/>
                  </a:lnTo>
                  <a:lnTo>
                    <a:pt x="64" y="46"/>
                  </a:lnTo>
                  <a:lnTo>
                    <a:pt x="64" y="46"/>
                  </a:lnTo>
                  <a:lnTo>
                    <a:pt x="60" y="52"/>
                  </a:lnTo>
                  <a:lnTo>
                    <a:pt x="58" y="54"/>
                  </a:lnTo>
                  <a:lnTo>
                    <a:pt x="56" y="56"/>
                  </a:lnTo>
                  <a:lnTo>
                    <a:pt x="56" y="64"/>
                  </a:lnTo>
                  <a:lnTo>
                    <a:pt x="56" y="64"/>
                  </a:lnTo>
                  <a:lnTo>
                    <a:pt x="70" y="76"/>
                  </a:lnTo>
                  <a:lnTo>
                    <a:pt x="60" y="126"/>
                  </a:lnTo>
                  <a:lnTo>
                    <a:pt x="0" y="154"/>
                  </a:lnTo>
                  <a:lnTo>
                    <a:pt x="0" y="154"/>
                  </a:lnTo>
                  <a:lnTo>
                    <a:pt x="0" y="164"/>
                  </a:lnTo>
                  <a:lnTo>
                    <a:pt x="2" y="172"/>
                  </a:lnTo>
                  <a:lnTo>
                    <a:pt x="4" y="176"/>
                  </a:lnTo>
                  <a:lnTo>
                    <a:pt x="10" y="180"/>
                  </a:lnTo>
                  <a:lnTo>
                    <a:pt x="18" y="184"/>
                  </a:lnTo>
                  <a:lnTo>
                    <a:pt x="28" y="188"/>
                  </a:lnTo>
                  <a:lnTo>
                    <a:pt x="28" y="188"/>
                  </a:lnTo>
                  <a:lnTo>
                    <a:pt x="32" y="190"/>
                  </a:lnTo>
                  <a:lnTo>
                    <a:pt x="34" y="192"/>
                  </a:lnTo>
                  <a:lnTo>
                    <a:pt x="32" y="196"/>
                  </a:lnTo>
                  <a:lnTo>
                    <a:pt x="30" y="198"/>
                  </a:lnTo>
                  <a:lnTo>
                    <a:pt x="30" y="202"/>
                  </a:lnTo>
                  <a:lnTo>
                    <a:pt x="34" y="204"/>
                  </a:lnTo>
                  <a:lnTo>
                    <a:pt x="40" y="206"/>
                  </a:lnTo>
                  <a:lnTo>
                    <a:pt x="40" y="206"/>
                  </a:lnTo>
                  <a:close/>
                </a:path>
              </a:pathLst>
            </a:custGeom>
            <a:solidFill>
              <a:srgbClr val="D7CFD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75"/>
            <p:cNvSpPr>
              <a:spLocks/>
            </p:cNvSpPr>
            <p:nvPr/>
          </p:nvSpPr>
          <p:spPr bwMode="auto">
            <a:xfrm>
              <a:off x="7858125" y="3195638"/>
              <a:ext cx="107950" cy="50800"/>
            </a:xfrm>
            <a:custGeom>
              <a:avLst/>
              <a:gdLst/>
              <a:ahLst/>
              <a:cxnLst>
                <a:cxn ang="0">
                  <a:pos x="0" y="22"/>
                </a:cxn>
                <a:cxn ang="0">
                  <a:pos x="0" y="22"/>
                </a:cxn>
                <a:cxn ang="0">
                  <a:pos x="4" y="10"/>
                </a:cxn>
                <a:cxn ang="0">
                  <a:pos x="8" y="4"/>
                </a:cxn>
                <a:cxn ang="0">
                  <a:pos x="14" y="0"/>
                </a:cxn>
                <a:cxn ang="0">
                  <a:pos x="22" y="0"/>
                </a:cxn>
                <a:cxn ang="0">
                  <a:pos x="22" y="0"/>
                </a:cxn>
                <a:cxn ang="0">
                  <a:pos x="32" y="0"/>
                </a:cxn>
                <a:cxn ang="0">
                  <a:pos x="38" y="2"/>
                </a:cxn>
                <a:cxn ang="0">
                  <a:pos x="42" y="4"/>
                </a:cxn>
                <a:cxn ang="0">
                  <a:pos x="46" y="6"/>
                </a:cxn>
                <a:cxn ang="0">
                  <a:pos x="46" y="6"/>
                </a:cxn>
                <a:cxn ang="0">
                  <a:pos x="48" y="8"/>
                </a:cxn>
                <a:cxn ang="0">
                  <a:pos x="50" y="6"/>
                </a:cxn>
                <a:cxn ang="0">
                  <a:pos x="50" y="6"/>
                </a:cxn>
                <a:cxn ang="0">
                  <a:pos x="52" y="10"/>
                </a:cxn>
                <a:cxn ang="0">
                  <a:pos x="54" y="12"/>
                </a:cxn>
                <a:cxn ang="0">
                  <a:pos x="64" y="12"/>
                </a:cxn>
                <a:cxn ang="0">
                  <a:pos x="64" y="12"/>
                </a:cxn>
                <a:cxn ang="0">
                  <a:pos x="66" y="14"/>
                </a:cxn>
                <a:cxn ang="0">
                  <a:pos x="68" y="18"/>
                </a:cxn>
                <a:cxn ang="0">
                  <a:pos x="68" y="28"/>
                </a:cxn>
                <a:cxn ang="0">
                  <a:pos x="68" y="28"/>
                </a:cxn>
                <a:cxn ang="0">
                  <a:pos x="68" y="28"/>
                </a:cxn>
                <a:cxn ang="0">
                  <a:pos x="66" y="30"/>
                </a:cxn>
                <a:cxn ang="0">
                  <a:pos x="58" y="28"/>
                </a:cxn>
                <a:cxn ang="0">
                  <a:pos x="50" y="28"/>
                </a:cxn>
                <a:cxn ang="0">
                  <a:pos x="42" y="30"/>
                </a:cxn>
                <a:cxn ang="0">
                  <a:pos x="42" y="30"/>
                </a:cxn>
                <a:cxn ang="0">
                  <a:pos x="38" y="32"/>
                </a:cxn>
                <a:cxn ang="0">
                  <a:pos x="32" y="32"/>
                </a:cxn>
                <a:cxn ang="0">
                  <a:pos x="28" y="30"/>
                </a:cxn>
                <a:cxn ang="0">
                  <a:pos x="24" y="26"/>
                </a:cxn>
                <a:cxn ang="0">
                  <a:pos x="24" y="26"/>
                </a:cxn>
                <a:cxn ang="0">
                  <a:pos x="20" y="24"/>
                </a:cxn>
                <a:cxn ang="0">
                  <a:pos x="12" y="24"/>
                </a:cxn>
                <a:cxn ang="0">
                  <a:pos x="6" y="24"/>
                </a:cxn>
                <a:cxn ang="0">
                  <a:pos x="0" y="22"/>
                </a:cxn>
                <a:cxn ang="0">
                  <a:pos x="0" y="22"/>
                </a:cxn>
              </a:cxnLst>
              <a:rect l="0" t="0" r="r" b="b"/>
              <a:pathLst>
                <a:path w="68" h="32">
                  <a:moveTo>
                    <a:pt x="0" y="22"/>
                  </a:moveTo>
                  <a:lnTo>
                    <a:pt x="0" y="22"/>
                  </a:lnTo>
                  <a:lnTo>
                    <a:pt x="4" y="10"/>
                  </a:lnTo>
                  <a:lnTo>
                    <a:pt x="8" y="4"/>
                  </a:lnTo>
                  <a:lnTo>
                    <a:pt x="14" y="0"/>
                  </a:lnTo>
                  <a:lnTo>
                    <a:pt x="22" y="0"/>
                  </a:lnTo>
                  <a:lnTo>
                    <a:pt x="22" y="0"/>
                  </a:lnTo>
                  <a:lnTo>
                    <a:pt x="32" y="0"/>
                  </a:lnTo>
                  <a:lnTo>
                    <a:pt x="38" y="2"/>
                  </a:lnTo>
                  <a:lnTo>
                    <a:pt x="42" y="4"/>
                  </a:lnTo>
                  <a:lnTo>
                    <a:pt x="46" y="6"/>
                  </a:lnTo>
                  <a:lnTo>
                    <a:pt x="46" y="6"/>
                  </a:lnTo>
                  <a:lnTo>
                    <a:pt x="48" y="8"/>
                  </a:lnTo>
                  <a:lnTo>
                    <a:pt x="50" y="6"/>
                  </a:lnTo>
                  <a:lnTo>
                    <a:pt x="50" y="6"/>
                  </a:lnTo>
                  <a:lnTo>
                    <a:pt x="52" y="10"/>
                  </a:lnTo>
                  <a:lnTo>
                    <a:pt x="54" y="12"/>
                  </a:lnTo>
                  <a:lnTo>
                    <a:pt x="64" y="12"/>
                  </a:lnTo>
                  <a:lnTo>
                    <a:pt x="64" y="12"/>
                  </a:lnTo>
                  <a:lnTo>
                    <a:pt x="66" y="14"/>
                  </a:lnTo>
                  <a:lnTo>
                    <a:pt x="68" y="18"/>
                  </a:lnTo>
                  <a:lnTo>
                    <a:pt x="68" y="28"/>
                  </a:lnTo>
                  <a:lnTo>
                    <a:pt x="68" y="28"/>
                  </a:lnTo>
                  <a:lnTo>
                    <a:pt x="68" y="28"/>
                  </a:lnTo>
                  <a:lnTo>
                    <a:pt x="66" y="30"/>
                  </a:lnTo>
                  <a:lnTo>
                    <a:pt x="58" y="28"/>
                  </a:lnTo>
                  <a:lnTo>
                    <a:pt x="50" y="28"/>
                  </a:lnTo>
                  <a:lnTo>
                    <a:pt x="42" y="30"/>
                  </a:lnTo>
                  <a:lnTo>
                    <a:pt x="42" y="30"/>
                  </a:lnTo>
                  <a:lnTo>
                    <a:pt x="38" y="32"/>
                  </a:lnTo>
                  <a:lnTo>
                    <a:pt x="32" y="32"/>
                  </a:lnTo>
                  <a:lnTo>
                    <a:pt x="28" y="30"/>
                  </a:lnTo>
                  <a:lnTo>
                    <a:pt x="24" y="26"/>
                  </a:lnTo>
                  <a:lnTo>
                    <a:pt x="24" y="26"/>
                  </a:lnTo>
                  <a:lnTo>
                    <a:pt x="20" y="24"/>
                  </a:lnTo>
                  <a:lnTo>
                    <a:pt x="12" y="24"/>
                  </a:lnTo>
                  <a:lnTo>
                    <a:pt x="6" y="24"/>
                  </a:lnTo>
                  <a:lnTo>
                    <a:pt x="0" y="22"/>
                  </a:lnTo>
                  <a:lnTo>
                    <a:pt x="0" y="22"/>
                  </a:lnTo>
                  <a:close/>
                </a:path>
              </a:pathLst>
            </a:custGeom>
            <a:solidFill>
              <a:srgbClr val="84A2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76"/>
            <p:cNvSpPr>
              <a:spLocks/>
            </p:cNvSpPr>
            <p:nvPr/>
          </p:nvSpPr>
          <p:spPr bwMode="auto">
            <a:xfrm>
              <a:off x="7556500" y="3144838"/>
              <a:ext cx="282575" cy="146050"/>
            </a:xfrm>
            <a:custGeom>
              <a:avLst/>
              <a:gdLst/>
              <a:ahLst/>
              <a:cxnLst>
                <a:cxn ang="0">
                  <a:pos x="24" y="0"/>
                </a:cxn>
                <a:cxn ang="0">
                  <a:pos x="36" y="2"/>
                </a:cxn>
                <a:cxn ang="0">
                  <a:pos x="48" y="6"/>
                </a:cxn>
                <a:cxn ang="0">
                  <a:pos x="52" y="8"/>
                </a:cxn>
                <a:cxn ang="0">
                  <a:pos x="58" y="6"/>
                </a:cxn>
                <a:cxn ang="0">
                  <a:pos x="70" y="8"/>
                </a:cxn>
                <a:cxn ang="0">
                  <a:pos x="76" y="12"/>
                </a:cxn>
                <a:cxn ang="0">
                  <a:pos x="100" y="26"/>
                </a:cxn>
                <a:cxn ang="0">
                  <a:pos x="110" y="30"/>
                </a:cxn>
                <a:cxn ang="0">
                  <a:pos x="112" y="34"/>
                </a:cxn>
                <a:cxn ang="0">
                  <a:pos x="118" y="34"/>
                </a:cxn>
                <a:cxn ang="0">
                  <a:pos x="126" y="36"/>
                </a:cxn>
                <a:cxn ang="0">
                  <a:pos x="128" y="42"/>
                </a:cxn>
                <a:cxn ang="0">
                  <a:pos x="132" y="42"/>
                </a:cxn>
                <a:cxn ang="0">
                  <a:pos x="156" y="40"/>
                </a:cxn>
                <a:cxn ang="0">
                  <a:pos x="176" y="46"/>
                </a:cxn>
                <a:cxn ang="0">
                  <a:pos x="178" y="50"/>
                </a:cxn>
                <a:cxn ang="0">
                  <a:pos x="172" y="60"/>
                </a:cxn>
                <a:cxn ang="0">
                  <a:pos x="164" y="70"/>
                </a:cxn>
                <a:cxn ang="0">
                  <a:pos x="166" y="72"/>
                </a:cxn>
                <a:cxn ang="0">
                  <a:pos x="168" y="84"/>
                </a:cxn>
                <a:cxn ang="0">
                  <a:pos x="164" y="92"/>
                </a:cxn>
                <a:cxn ang="0">
                  <a:pos x="156" y="92"/>
                </a:cxn>
                <a:cxn ang="0">
                  <a:pos x="150" y="92"/>
                </a:cxn>
                <a:cxn ang="0">
                  <a:pos x="146" y="92"/>
                </a:cxn>
                <a:cxn ang="0">
                  <a:pos x="138" y="90"/>
                </a:cxn>
                <a:cxn ang="0">
                  <a:pos x="128" y="88"/>
                </a:cxn>
                <a:cxn ang="0">
                  <a:pos x="122" y="88"/>
                </a:cxn>
                <a:cxn ang="0">
                  <a:pos x="116" y="82"/>
                </a:cxn>
                <a:cxn ang="0">
                  <a:pos x="112" y="82"/>
                </a:cxn>
                <a:cxn ang="0">
                  <a:pos x="110" y="80"/>
                </a:cxn>
                <a:cxn ang="0">
                  <a:pos x="102" y="72"/>
                </a:cxn>
                <a:cxn ang="0">
                  <a:pos x="84" y="66"/>
                </a:cxn>
                <a:cxn ang="0">
                  <a:pos x="76" y="66"/>
                </a:cxn>
                <a:cxn ang="0">
                  <a:pos x="74" y="68"/>
                </a:cxn>
                <a:cxn ang="0">
                  <a:pos x="70" y="68"/>
                </a:cxn>
                <a:cxn ang="0">
                  <a:pos x="58" y="66"/>
                </a:cxn>
                <a:cxn ang="0">
                  <a:pos x="54" y="64"/>
                </a:cxn>
                <a:cxn ang="0">
                  <a:pos x="54" y="60"/>
                </a:cxn>
                <a:cxn ang="0">
                  <a:pos x="40" y="56"/>
                </a:cxn>
                <a:cxn ang="0">
                  <a:pos x="24" y="46"/>
                </a:cxn>
                <a:cxn ang="0">
                  <a:pos x="20" y="42"/>
                </a:cxn>
                <a:cxn ang="0">
                  <a:pos x="10" y="42"/>
                </a:cxn>
                <a:cxn ang="0">
                  <a:pos x="4" y="38"/>
                </a:cxn>
                <a:cxn ang="0">
                  <a:pos x="2" y="32"/>
                </a:cxn>
                <a:cxn ang="0">
                  <a:pos x="14" y="22"/>
                </a:cxn>
                <a:cxn ang="0">
                  <a:pos x="18" y="16"/>
                </a:cxn>
                <a:cxn ang="0">
                  <a:pos x="16" y="12"/>
                </a:cxn>
                <a:cxn ang="0">
                  <a:pos x="18" y="10"/>
                </a:cxn>
                <a:cxn ang="0">
                  <a:pos x="24" y="0"/>
                </a:cxn>
              </a:cxnLst>
              <a:rect l="0" t="0" r="r" b="b"/>
              <a:pathLst>
                <a:path w="178" h="92">
                  <a:moveTo>
                    <a:pt x="24" y="0"/>
                  </a:moveTo>
                  <a:lnTo>
                    <a:pt x="24" y="0"/>
                  </a:lnTo>
                  <a:lnTo>
                    <a:pt x="30" y="2"/>
                  </a:lnTo>
                  <a:lnTo>
                    <a:pt x="36" y="2"/>
                  </a:lnTo>
                  <a:lnTo>
                    <a:pt x="42" y="2"/>
                  </a:lnTo>
                  <a:lnTo>
                    <a:pt x="48" y="6"/>
                  </a:lnTo>
                  <a:lnTo>
                    <a:pt x="48" y="6"/>
                  </a:lnTo>
                  <a:lnTo>
                    <a:pt x="52" y="8"/>
                  </a:lnTo>
                  <a:lnTo>
                    <a:pt x="54" y="8"/>
                  </a:lnTo>
                  <a:lnTo>
                    <a:pt x="58" y="6"/>
                  </a:lnTo>
                  <a:lnTo>
                    <a:pt x="64" y="6"/>
                  </a:lnTo>
                  <a:lnTo>
                    <a:pt x="70" y="8"/>
                  </a:lnTo>
                  <a:lnTo>
                    <a:pt x="76" y="12"/>
                  </a:lnTo>
                  <a:lnTo>
                    <a:pt x="76" y="12"/>
                  </a:lnTo>
                  <a:lnTo>
                    <a:pt x="92" y="22"/>
                  </a:lnTo>
                  <a:lnTo>
                    <a:pt x="100" y="26"/>
                  </a:lnTo>
                  <a:lnTo>
                    <a:pt x="106" y="26"/>
                  </a:lnTo>
                  <a:lnTo>
                    <a:pt x="110" y="30"/>
                  </a:lnTo>
                  <a:lnTo>
                    <a:pt x="110" y="30"/>
                  </a:lnTo>
                  <a:lnTo>
                    <a:pt x="112" y="34"/>
                  </a:lnTo>
                  <a:lnTo>
                    <a:pt x="114" y="36"/>
                  </a:lnTo>
                  <a:lnTo>
                    <a:pt x="118" y="34"/>
                  </a:lnTo>
                  <a:lnTo>
                    <a:pt x="124" y="34"/>
                  </a:lnTo>
                  <a:lnTo>
                    <a:pt x="126" y="36"/>
                  </a:lnTo>
                  <a:lnTo>
                    <a:pt x="128" y="42"/>
                  </a:lnTo>
                  <a:lnTo>
                    <a:pt x="128" y="42"/>
                  </a:lnTo>
                  <a:lnTo>
                    <a:pt x="130" y="42"/>
                  </a:lnTo>
                  <a:lnTo>
                    <a:pt x="132" y="42"/>
                  </a:lnTo>
                  <a:lnTo>
                    <a:pt x="140" y="40"/>
                  </a:lnTo>
                  <a:lnTo>
                    <a:pt x="156" y="40"/>
                  </a:lnTo>
                  <a:lnTo>
                    <a:pt x="164" y="42"/>
                  </a:lnTo>
                  <a:lnTo>
                    <a:pt x="176" y="46"/>
                  </a:lnTo>
                  <a:lnTo>
                    <a:pt x="176" y="46"/>
                  </a:lnTo>
                  <a:lnTo>
                    <a:pt x="178" y="50"/>
                  </a:lnTo>
                  <a:lnTo>
                    <a:pt x="178" y="54"/>
                  </a:lnTo>
                  <a:lnTo>
                    <a:pt x="172" y="60"/>
                  </a:lnTo>
                  <a:lnTo>
                    <a:pt x="166" y="66"/>
                  </a:lnTo>
                  <a:lnTo>
                    <a:pt x="164" y="70"/>
                  </a:lnTo>
                  <a:lnTo>
                    <a:pt x="166" y="72"/>
                  </a:lnTo>
                  <a:lnTo>
                    <a:pt x="166" y="72"/>
                  </a:lnTo>
                  <a:lnTo>
                    <a:pt x="168" y="78"/>
                  </a:lnTo>
                  <a:lnTo>
                    <a:pt x="168" y="84"/>
                  </a:lnTo>
                  <a:lnTo>
                    <a:pt x="166" y="88"/>
                  </a:lnTo>
                  <a:lnTo>
                    <a:pt x="164" y="92"/>
                  </a:lnTo>
                  <a:lnTo>
                    <a:pt x="164" y="92"/>
                  </a:lnTo>
                  <a:lnTo>
                    <a:pt x="156" y="92"/>
                  </a:lnTo>
                  <a:lnTo>
                    <a:pt x="152" y="92"/>
                  </a:lnTo>
                  <a:lnTo>
                    <a:pt x="150" y="92"/>
                  </a:lnTo>
                  <a:lnTo>
                    <a:pt x="146" y="92"/>
                  </a:lnTo>
                  <a:lnTo>
                    <a:pt x="146" y="92"/>
                  </a:lnTo>
                  <a:lnTo>
                    <a:pt x="140" y="92"/>
                  </a:lnTo>
                  <a:lnTo>
                    <a:pt x="138" y="90"/>
                  </a:lnTo>
                  <a:lnTo>
                    <a:pt x="136" y="88"/>
                  </a:lnTo>
                  <a:lnTo>
                    <a:pt x="128" y="88"/>
                  </a:lnTo>
                  <a:lnTo>
                    <a:pt x="128" y="88"/>
                  </a:lnTo>
                  <a:lnTo>
                    <a:pt x="122" y="88"/>
                  </a:lnTo>
                  <a:lnTo>
                    <a:pt x="118" y="84"/>
                  </a:lnTo>
                  <a:lnTo>
                    <a:pt x="116" y="82"/>
                  </a:lnTo>
                  <a:lnTo>
                    <a:pt x="112" y="82"/>
                  </a:lnTo>
                  <a:lnTo>
                    <a:pt x="112" y="82"/>
                  </a:lnTo>
                  <a:lnTo>
                    <a:pt x="110" y="82"/>
                  </a:lnTo>
                  <a:lnTo>
                    <a:pt x="110" y="80"/>
                  </a:lnTo>
                  <a:lnTo>
                    <a:pt x="108" y="76"/>
                  </a:lnTo>
                  <a:lnTo>
                    <a:pt x="102" y="72"/>
                  </a:lnTo>
                  <a:lnTo>
                    <a:pt x="102" y="72"/>
                  </a:lnTo>
                  <a:lnTo>
                    <a:pt x="84" y="66"/>
                  </a:lnTo>
                  <a:lnTo>
                    <a:pt x="78" y="66"/>
                  </a:lnTo>
                  <a:lnTo>
                    <a:pt x="76" y="66"/>
                  </a:lnTo>
                  <a:lnTo>
                    <a:pt x="74" y="68"/>
                  </a:lnTo>
                  <a:lnTo>
                    <a:pt x="74" y="68"/>
                  </a:lnTo>
                  <a:lnTo>
                    <a:pt x="74" y="68"/>
                  </a:lnTo>
                  <a:lnTo>
                    <a:pt x="70" y="68"/>
                  </a:lnTo>
                  <a:lnTo>
                    <a:pt x="58" y="66"/>
                  </a:lnTo>
                  <a:lnTo>
                    <a:pt x="58" y="66"/>
                  </a:lnTo>
                  <a:lnTo>
                    <a:pt x="54" y="66"/>
                  </a:lnTo>
                  <a:lnTo>
                    <a:pt x="54" y="64"/>
                  </a:lnTo>
                  <a:lnTo>
                    <a:pt x="56" y="62"/>
                  </a:lnTo>
                  <a:lnTo>
                    <a:pt x="54" y="60"/>
                  </a:lnTo>
                  <a:lnTo>
                    <a:pt x="54" y="60"/>
                  </a:lnTo>
                  <a:lnTo>
                    <a:pt x="40" y="56"/>
                  </a:lnTo>
                  <a:lnTo>
                    <a:pt x="32" y="52"/>
                  </a:lnTo>
                  <a:lnTo>
                    <a:pt x="24" y="46"/>
                  </a:lnTo>
                  <a:lnTo>
                    <a:pt x="24" y="46"/>
                  </a:lnTo>
                  <a:lnTo>
                    <a:pt x="20" y="42"/>
                  </a:lnTo>
                  <a:lnTo>
                    <a:pt x="16" y="42"/>
                  </a:lnTo>
                  <a:lnTo>
                    <a:pt x="10" y="42"/>
                  </a:lnTo>
                  <a:lnTo>
                    <a:pt x="4" y="38"/>
                  </a:lnTo>
                  <a:lnTo>
                    <a:pt x="4" y="38"/>
                  </a:lnTo>
                  <a:lnTo>
                    <a:pt x="0" y="36"/>
                  </a:lnTo>
                  <a:lnTo>
                    <a:pt x="2" y="32"/>
                  </a:lnTo>
                  <a:lnTo>
                    <a:pt x="8" y="28"/>
                  </a:lnTo>
                  <a:lnTo>
                    <a:pt x="14" y="22"/>
                  </a:lnTo>
                  <a:lnTo>
                    <a:pt x="14" y="22"/>
                  </a:lnTo>
                  <a:lnTo>
                    <a:pt x="18" y="16"/>
                  </a:lnTo>
                  <a:lnTo>
                    <a:pt x="18" y="14"/>
                  </a:lnTo>
                  <a:lnTo>
                    <a:pt x="16" y="12"/>
                  </a:lnTo>
                  <a:lnTo>
                    <a:pt x="18" y="10"/>
                  </a:lnTo>
                  <a:lnTo>
                    <a:pt x="18" y="10"/>
                  </a:lnTo>
                  <a:lnTo>
                    <a:pt x="22" y="2"/>
                  </a:lnTo>
                  <a:lnTo>
                    <a:pt x="24" y="0"/>
                  </a:lnTo>
                  <a:lnTo>
                    <a:pt x="24" y="0"/>
                  </a:lnTo>
                  <a:close/>
                </a:path>
              </a:pathLst>
            </a:custGeom>
            <a:solidFill>
              <a:srgbClr val="FCD8C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77"/>
            <p:cNvSpPr>
              <a:spLocks/>
            </p:cNvSpPr>
            <p:nvPr/>
          </p:nvSpPr>
          <p:spPr bwMode="auto">
            <a:xfrm>
              <a:off x="7823200" y="3252788"/>
              <a:ext cx="200025" cy="250825"/>
            </a:xfrm>
            <a:custGeom>
              <a:avLst/>
              <a:gdLst/>
              <a:ahLst/>
              <a:cxnLst>
                <a:cxn ang="0">
                  <a:pos x="118" y="150"/>
                </a:cxn>
                <a:cxn ang="0">
                  <a:pos x="122" y="144"/>
                </a:cxn>
                <a:cxn ang="0">
                  <a:pos x="122" y="130"/>
                </a:cxn>
                <a:cxn ang="0">
                  <a:pos x="124" y="128"/>
                </a:cxn>
                <a:cxn ang="0">
                  <a:pos x="112" y="98"/>
                </a:cxn>
                <a:cxn ang="0">
                  <a:pos x="104" y="86"/>
                </a:cxn>
                <a:cxn ang="0">
                  <a:pos x="98" y="88"/>
                </a:cxn>
                <a:cxn ang="0">
                  <a:pos x="94" y="90"/>
                </a:cxn>
                <a:cxn ang="0">
                  <a:pos x="90" y="90"/>
                </a:cxn>
                <a:cxn ang="0">
                  <a:pos x="82" y="86"/>
                </a:cxn>
                <a:cxn ang="0">
                  <a:pos x="82" y="76"/>
                </a:cxn>
                <a:cxn ang="0">
                  <a:pos x="96" y="70"/>
                </a:cxn>
                <a:cxn ang="0">
                  <a:pos x="106" y="64"/>
                </a:cxn>
                <a:cxn ang="0">
                  <a:pos x="110" y="56"/>
                </a:cxn>
                <a:cxn ang="0">
                  <a:pos x="112" y="50"/>
                </a:cxn>
                <a:cxn ang="0">
                  <a:pos x="92" y="46"/>
                </a:cxn>
                <a:cxn ang="0">
                  <a:pos x="62" y="44"/>
                </a:cxn>
                <a:cxn ang="0">
                  <a:pos x="50" y="36"/>
                </a:cxn>
                <a:cxn ang="0">
                  <a:pos x="40" y="18"/>
                </a:cxn>
                <a:cxn ang="0">
                  <a:pos x="34" y="22"/>
                </a:cxn>
                <a:cxn ang="0">
                  <a:pos x="32" y="12"/>
                </a:cxn>
                <a:cxn ang="0">
                  <a:pos x="28" y="10"/>
                </a:cxn>
                <a:cxn ang="0">
                  <a:pos x="24" y="14"/>
                </a:cxn>
                <a:cxn ang="0">
                  <a:pos x="16" y="0"/>
                </a:cxn>
                <a:cxn ang="0">
                  <a:pos x="14" y="14"/>
                </a:cxn>
                <a:cxn ang="0">
                  <a:pos x="2" y="22"/>
                </a:cxn>
                <a:cxn ang="0">
                  <a:pos x="4" y="26"/>
                </a:cxn>
                <a:cxn ang="0">
                  <a:pos x="28" y="40"/>
                </a:cxn>
                <a:cxn ang="0">
                  <a:pos x="26" y="44"/>
                </a:cxn>
                <a:cxn ang="0">
                  <a:pos x="18" y="54"/>
                </a:cxn>
                <a:cxn ang="0">
                  <a:pos x="20" y="64"/>
                </a:cxn>
                <a:cxn ang="0">
                  <a:pos x="38" y="76"/>
                </a:cxn>
                <a:cxn ang="0">
                  <a:pos x="38" y="88"/>
                </a:cxn>
                <a:cxn ang="0">
                  <a:pos x="40" y="94"/>
                </a:cxn>
                <a:cxn ang="0">
                  <a:pos x="38" y="98"/>
                </a:cxn>
                <a:cxn ang="0">
                  <a:pos x="46" y="110"/>
                </a:cxn>
                <a:cxn ang="0">
                  <a:pos x="46" y="128"/>
                </a:cxn>
                <a:cxn ang="0">
                  <a:pos x="50" y="130"/>
                </a:cxn>
                <a:cxn ang="0">
                  <a:pos x="54" y="128"/>
                </a:cxn>
                <a:cxn ang="0">
                  <a:pos x="58" y="130"/>
                </a:cxn>
                <a:cxn ang="0">
                  <a:pos x="62" y="126"/>
                </a:cxn>
                <a:cxn ang="0">
                  <a:pos x="64" y="126"/>
                </a:cxn>
                <a:cxn ang="0">
                  <a:pos x="64" y="120"/>
                </a:cxn>
                <a:cxn ang="0">
                  <a:pos x="72" y="126"/>
                </a:cxn>
                <a:cxn ang="0">
                  <a:pos x="76" y="120"/>
                </a:cxn>
                <a:cxn ang="0">
                  <a:pos x="78" y="116"/>
                </a:cxn>
                <a:cxn ang="0">
                  <a:pos x="76" y="112"/>
                </a:cxn>
                <a:cxn ang="0">
                  <a:pos x="78" y="108"/>
                </a:cxn>
                <a:cxn ang="0">
                  <a:pos x="74" y="104"/>
                </a:cxn>
                <a:cxn ang="0">
                  <a:pos x="74" y="102"/>
                </a:cxn>
                <a:cxn ang="0">
                  <a:pos x="76" y="96"/>
                </a:cxn>
                <a:cxn ang="0">
                  <a:pos x="86" y="108"/>
                </a:cxn>
                <a:cxn ang="0">
                  <a:pos x="88" y="108"/>
                </a:cxn>
                <a:cxn ang="0">
                  <a:pos x="98" y="128"/>
                </a:cxn>
                <a:cxn ang="0">
                  <a:pos x="106" y="144"/>
                </a:cxn>
                <a:cxn ang="0">
                  <a:pos x="116" y="158"/>
                </a:cxn>
              </a:cxnLst>
              <a:rect l="0" t="0" r="r" b="b"/>
              <a:pathLst>
                <a:path w="126" h="158">
                  <a:moveTo>
                    <a:pt x="116" y="158"/>
                  </a:moveTo>
                  <a:lnTo>
                    <a:pt x="116" y="158"/>
                  </a:lnTo>
                  <a:lnTo>
                    <a:pt x="118" y="150"/>
                  </a:lnTo>
                  <a:lnTo>
                    <a:pt x="120" y="148"/>
                  </a:lnTo>
                  <a:lnTo>
                    <a:pt x="122" y="148"/>
                  </a:lnTo>
                  <a:lnTo>
                    <a:pt x="122" y="144"/>
                  </a:lnTo>
                  <a:lnTo>
                    <a:pt x="122" y="144"/>
                  </a:lnTo>
                  <a:lnTo>
                    <a:pt x="120" y="134"/>
                  </a:lnTo>
                  <a:lnTo>
                    <a:pt x="122" y="130"/>
                  </a:lnTo>
                  <a:lnTo>
                    <a:pt x="126" y="130"/>
                  </a:lnTo>
                  <a:lnTo>
                    <a:pt x="126" y="130"/>
                  </a:lnTo>
                  <a:lnTo>
                    <a:pt x="124" y="128"/>
                  </a:lnTo>
                  <a:lnTo>
                    <a:pt x="120" y="124"/>
                  </a:lnTo>
                  <a:lnTo>
                    <a:pt x="116" y="112"/>
                  </a:lnTo>
                  <a:lnTo>
                    <a:pt x="112" y="98"/>
                  </a:lnTo>
                  <a:lnTo>
                    <a:pt x="108" y="88"/>
                  </a:lnTo>
                  <a:lnTo>
                    <a:pt x="108" y="88"/>
                  </a:lnTo>
                  <a:lnTo>
                    <a:pt x="104" y="86"/>
                  </a:lnTo>
                  <a:lnTo>
                    <a:pt x="102" y="86"/>
                  </a:lnTo>
                  <a:lnTo>
                    <a:pt x="100" y="88"/>
                  </a:lnTo>
                  <a:lnTo>
                    <a:pt x="98" y="88"/>
                  </a:lnTo>
                  <a:lnTo>
                    <a:pt x="98" y="88"/>
                  </a:lnTo>
                  <a:lnTo>
                    <a:pt x="94" y="88"/>
                  </a:lnTo>
                  <a:lnTo>
                    <a:pt x="94" y="90"/>
                  </a:lnTo>
                  <a:lnTo>
                    <a:pt x="92" y="92"/>
                  </a:lnTo>
                  <a:lnTo>
                    <a:pt x="90" y="90"/>
                  </a:lnTo>
                  <a:lnTo>
                    <a:pt x="90" y="90"/>
                  </a:lnTo>
                  <a:lnTo>
                    <a:pt x="88" y="88"/>
                  </a:lnTo>
                  <a:lnTo>
                    <a:pt x="84" y="88"/>
                  </a:lnTo>
                  <a:lnTo>
                    <a:pt x="82" y="86"/>
                  </a:lnTo>
                  <a:lnTo>
                    <a:pt x="80" y="82"/>
                  </a:lnTo>
                  <a:lnTo>
                    <a:pt x="80" y="82"/>
                  </a:lnTo>
                  <a:lnTo>
                    <a:pt x="82" y="76"/>
                  </a:lnTo>
                  <a:lnTo>
                    <a:pt x="86" y="72"/>
                  </a:lnTo>
                  <a:lnTo>
                    <a:pt x="90" y="70"/>
                  </a:lnTo>
                  <a:lnTo>
                    <a:pt x="96" y="70"/>
                  </a:lnTo>
                  <a:lnTo>
                    <a:pt x="104" y="68"/>
                  </a:lnTo>
                  <a:lnTo>
                    <a:pt x="108" y="68"/>
                  </a:lnTo>
                  <a:lnTo>
                    <a:pt x="106" y="64"/>
                  </a:lnTo>
                  <a:lnTo>
                    <a:pt x="106" y="64"/>
                  </a:lnTo>
                  <a:lnTo>
                    <a:pt x="106" y="60"/>
                  </a:lnTo>
                  <a:lnTo>
                    <a:pt x="110" y="56"/>
                  </a:lnTo>
                  <a:lnTo>
                    <a:pt x="112" y="52"/>
                  </a:lnTo>
                  <a:lnTo>
                    <a:pt x="112" y="50"/>
                  </a:lnTo>
                  <a:lnTo>
                    <a:pt x="112" y="50"/>
                  </a:lnTo>
                  <a:lnTo>
                    <a:pt x="108" y="46"/>
                  </a:lnTo>
                  <a:lnTo>
                    <a:pt x="104" y="46"/>
                  </a:lnTo>
                  <a:lnTo>
                    <a:pt x="92" y="46"/>
                  </a:lnTo>
                  <a:lnTo>
                    <a:pt x="76" y="48"/>
                  </a:lnTo>
                  <a:lnTo>
                    <a:pt x="68" y="48"/>
                  </a:lnTo>
                  <a:lnTo>
                    <a:pt x="62" y="44"/>
                  </a:lnTo>
                  <a:lnTo>
                    <a:pt x="62" y="44"/>
                  </a:lnTo>
                  <a:lnTo>
                    <a:pt x="56" y="42"/>
                  </a:lnTo>
                  <a:lnTo>
                    <a:pt x="50" y="36"/>
                  </a:lnTo>
                  <a:lnTo>
                    <a:pt x="46" y="26"/>
                  </a:lnTo>
                  <a:lnTo>
                    <a:pt x="42" y="18"/>
                  </a:lnTo>
                  <a:lnTo>
                    <a:pt x="40" y="18"/>
                  </a:lnTo>
                  <a:lnTo>
                    <a:pt x="36" y="20"/>
                  </a:lnTo>
                  <a:lnTo>
                    <a:pt x="36" y="20"/>
                  </a:lnTo>
                  <a:lnTo>
                    <a:pt x="34" y="22"/>
                  </a:lnTo>
                  <a:lnTo>
                    <a:pt x="34" y="20"/>
                  </a:lnTo>
                  <a:lnTo>
                    <a:pt x="34" y="16"/>
                  </a:lnTo>
                  <a:lnTo>
                    <a:pt x="32" y="12"/>
                  </a:lnTo>
                  <a:lnTo>
                    <a:pt x="32" y="12"/>
                  </a:lnTo>
                  <a:lnTo>
                    <a:pt x="30" y="10"/>
                  </a:lnTo>
                  <a:lnTo>
                    <a:pt x="28" y="10"/>
                  </a:lnTo>
                  <a:lnTo>
                    <a:pt x="28" y="14"/>
                  </a:lnTo>
                  <a:lnTo>
                    <a:pt x="26" y="16"/>
                  </a:lnTo>
                  <a:lnTo>
                    <a:pt x="24" y="14"/>
                  </a:lnTo>
                  <a:lnTo>
                    <a:pt x="18" y="0"/>
                  </a:lnTo>
                  <a:lnTo>
                    <a:pt x="18" y="0"/>
                  </a:lnTo>
                  <a:lnTo>
                    <a:pt x="16" y="0"/>
                  </a:lnTo>
                  <a:lnTo>
                    <a:pt x="14" y="2"/>
                  </a:lnTo>
                  <a:lnTo>
                    <a:pt x="14" y="14"/>
                  </a:lnTo>
                  <a:lnTo>
                    <a:pt x="14" y="14"/>
                  </a:lnTo>
                  <a:lnTo>
                    <a:pt x="12" y="18"/>
                  </a:lnTo>
                  <a:lnTo>
                    <a:pt x="8" y="20"/>
                  </a:lnTo>
                  <a:lnTo>
                    <a:pt x="2" y="22"/>
                  </a:lnTo>
                  <a:lnTo>
                    <a:pt x="0" y="24"/>
                  </a:lnTo>
                  <a:lnTo>
                    <a:pt x="0" y="24"/>
                  </a:lnTo>
                  <a:lnTo>
                    <a:pt x="4" y="26"/>
                  </a:lnTo>
                  <a:lnTo>
                    <a:pt x="14" y="32"/>
                  </a:lnTo>
                  <a:lnTo>
                    <a:pt x="24" y="36"/>
                  </a:lnTo>
                  <a:lnTo>
                    <a:pt x="28" y="40"/>
                  </a:lnTo>
                  <a:lnTo>
                    <a:pt x="28" y="42"/>
                  </a:lnTo>
                  <a:lnTo>
                    <a:pt x="28" y="42"/>
                  </a:lnTo>
                  <a:lnTo>
                    <a:pt x="26" y="44"/>
                  </a:lnTo>
                  <a:lnTo>
                    <a:pt x="24" y="46"/>
                  </a:lnTo>
                  <a:lnTo>
                    <a:pt x="20" y="48"/>
                  </a:lnTo>
                  <a:lnTo>
                    <a:pt x="18" y="54"/>
                  </a:lnTo>
                  <a:lnTo>
                    <a:pt x="18" y="54"/>
                  </a:lnTo>
                  <a:lnTo>
                    <a:pt x="18" y="60"/>
                  </a:lnTo>
                  <a:lnTo>
                    <a:pt x="20" y="64"/>
                  </a:lnTo>
                  <a:lnTo>
                    <a:pt x="28" y="68"/>
                  </a:lnTo>
                  <a:lnTo>
                    <a:pt x="36" y="74"/>
                  </a:lnTo>
                  <a:lnTo>
                    <a:pt x="38" y="76"/>
                  </a:lnTo>
                  <a:lnTo>
                    <a:pt x="38" y="80"/>
                  </a:lnTo>
                  <a:lnTo>
                    <a:pt x="38" y="80"/>
                  </a:lnTo>
                  <a:lnTo>
                    <a:pt x="38" y="88"/>
                  </a:lnTo>
                  <a:lnTo>
                    <a:pt x="40" y="90"/>
                  </a:lnTo>
                  <a:lnTo>
                    <a:pt x="40" y="90"/>
                  </a:lnTo>
                  <a:lnTo>
                    <a:pt x="40" y="94"/>
                  </a:lnTo>
                  <a:lnTo>
                    <a:pt x="40" y="94"/>
                  </a:lnTo>
                  <a:lnTo>
                    <a:pt x="38" y="96"/>
                  </a:lnTo>
                  <a:lnTo>
                    <a:pt x="38" y="98"/>
                  </a:lnTo>
                  <a:lnTo>
                    <a:pt x="40" y="102"/>
                  </a:lnTo>
                  <a:lnTo>
                    <a:pt x="44" y="106"/>
                  </a:lnTo>
                  <a:lnTo>
                    <a:pt x="46" y="110"/>
                  </a:lnTo>
                  <a:lnTo>
                    <a:pt x="46" y="118"/>
                  </a:lnTo>
                  <a:lnTo>
                    <a:pt x="46" y="128"/>
                  </a:lnTo>
                  <a:lnTo>
                    <a:pt x="46" y="128"/>
                  </a:lnTo>
                  <a:lnTo>
                    <a:pt x="48" y="128"/>
                  </a:lnTo>
                  <a:lnTo>
                    <a:pt x="50" y="130"/>
                  </a:lnTo>
                  <a:lnTo>
                    <a:pt x="50" y="130"/>
                  </a:lnTo>
                  <a:lnTo>
                    <a:pt x="50" y="130"/>
                  </a:lnTo>
                  <a:lnTo>
                    <a:pt x="52" y="128"/>
                  </a:lnTo>
                  <a:lnTo>
                    <a:pt x="54" y="128"/>
                  </a:lnTo>
                  <a:lnTo>
                    <a:pt x="56" y="128"/>
                  </a:lnTo>
                  <a:lnTo>
                    <a:pt x="56" y="128"/>
                  </a:lnTo>
                  <a:lnTo>
                    <a:pt x="58" y="130"/>
                  </a:lnTo>
                  <a:lnTo>
                    <a:pt x="58" y="128"/>
                  </a:lnTo>
                  <a:lnTo>
                    <a:pt x="60" y="126"/>
                  </a:lnTo>
                  <a:lnTo>
                    <a:pt x="62" y="126"/>
                  </a:lnTo>
                  <a:lnTo>
                    <a:pt x="62" y="126"/>
                  </a:lnTo>
                  <a:lnTo>
                    <a:pt x="64" y="128"/>
                  </a:lnTo>
                  <a:lnTo>
                    <a:pt x="64" y="126"/>
                  </a:lnTo>
                  <a:lnTo>
                    <a:pt x="62" y="122"/>
                  </a:lnTo>
                  <a:lnTo>
                    <a:pt x="62" y="122"/>
                  </a:lnTo>
                  <a:lnTo>
                    <a:pt x="64" y="120"/>
                  </a:lnTo>
                  <a:lnTo>
                    <a:pt x="68" y="124"/>
                  </a:lnTo>
                  <a:lnTo>
                    <a:pt x="68" y="124"/>
                  </a:lnTo>
                  <a:lnTo>
                    <a:pt x="72" y="126"/>
                  </a:lnTo>
                  <a:lnTo>
                    <a:pt x="72" y="124"/>
                  </a:lnTo>
                  <a:lnTo>
                    <a:pt x="74" y="122"/>
                  </a:lnTo>
                  <a:lnTo>
                    <a:pt x="76" y="120"/>
                  </a:lnTo>
                  <a:lnTo>
                    <a:pt x="76" y="120"/>
                  </a:lnTo>
                  <a:lnTo>
                    <a:pt x="78" y="118"/>
                  </a:lnTo>
                  <a:lnTo>
                    <a:pt x="78" y="116"/>
                  </a:lnTo>
                  <a:lnTo>
                    <a:pt x="78" y="112"/>
                  </a:lnTo>
                  <a:lnTo>
                    <a:pt x="76" y="112"/>
                  </a:lnTo>
                  <a:lnTo>
                    <a:pt x="76" y="112"/>
                  </a:lnTo>
                  <a:lnTo>
                    <a:pt x="76" y="110"/>
                  </a:lnTo>
                  <a:lnTo>
                    <a:pt x="78" y="108"/>
                  </a:lnTo>
                  <a:lnTo>
                    <a:pt x="78" y="108"/>
                  </a:lnTo>
                  <a:lnTo>
                    <a:pt x="76" y="106"/>
                  </a:lnTo>
                  <a:lnTo>
                    <a:pt x="76" y="106"/>
                  </a:lnTo>
                  <a:lnTo>
                    <a:pt x="74" y="104"/>
                  </a:lnTo>
                  <a:lnTo>
                    <a:pt x="70" y="102"/>
                  </a:lnTo>
                  <a:lnTo>
                    <a:pt x="70" y="102"/>
                  </a:lnTo>
                  <a:lnTo>
                    <a:pt x="74" y="102"/>
                  </a:lnTo>
                  <a:lnTo>
                    <a:pt x="76" y="102"/>
                  </a:lnTo>
                  <a:lnTo>
                    <a:pt x="76" y="96"/>
                  </a:lnTo>
                  <a:lnTo>
                    <a:pt x="76" y="96"/>
                  </a:lnTo>
                  <a:lnTo>
                    <a:pt x="78" y="104"/>
                  </a:lnTo>
                  <a:lnTo>
                    <a:pt x="82" y="106"/>
                  </a:lnTo>
                  <a:lnTo>
                    <a:pt x="86" y="108"/>
                  </a:lnTo>
                  <a:lnTo>
                    <a:pt x="90" y="108"/>
                  </a:lnTo>
                  <a:lnTo>
                    <a:pt x="90" y="108"/>
                  </a:lnTo>
                  <a:lnTo>
                    <a:pt x="88" y="108"/>
                  </a:lnTo>
                  <a:lnTo>
                    <a:pt x="88" y="110"/>
                  </a:lnTo>
                  <a:lnTo>
                    <a:pt x="92" y="118"/>
                  </a:lnTo>
                  <a:lnTo>
                    <a:pt x="98" y="128"/>
                  </a:lnTo>
                  <a:lnTo>
                    <a:pt x="104" y="138"/>
                  </a:lnTo>
                  <a:lnTo>
                    <a:pt x="104" y="138"/>
                  </a:lnTo>
                  <a:lnTo>
                    <a:pt x="106" y="144"/>
                  </a:lnTo>
                  <a:lnTo>
                    <a:pt x="110" y="150"/>
                  </a:lnTo>
                  <a:lnTo>
                    <a:pt x="116" y="158"/>
                  </a:lnTo>
                  <a:lnTo>
                    <a:pt x="116" y="158"/>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78"/>
            <p:cNvSpPr>
              <a:spLocks/>
            </p:cNvSpPr>
            <p:nvPr/>
          </p:nvSpPr>
          <p:spPr bwMode="auto">
            <a:xfrm>
              <a:off x="8870950" y="2814638"/>
              <a:ext cx="133350" cy="171450"/>
            </a:xfrm>
            <a:custGeom>
              <a:avLst/>
              <a:gdLst/>
              <a:ahLst/>
              <a:cxnLst>
                <a:cxn ang="0">
                  <a:pos x="0" y="26"/>
                </a:cxn>
                <a:cxn ang="0">
                  <a:pos x="6" y="28"/>
                </a:cxn>
                <a:cxn ang="0">
                  <a:pos x="10" y="32"/>
                </a:cxn>
                <a:cxn ang="0">
                  <a:pos x="8" y="34"/>
                </a:cxn>
                <a:cxn ang="0">
                  <a:pos x="8" y="36"/>
                </a:cxn>
                <a:cxn ang="0">
                  <a:pos x="16" y="42"/>
                </a:cxn>
                <a:cxn ang="0">
                  <a:pos x="12" y="40"/>
                </a:cxn>
                <a:cxn ang="0">
                  <a:pos x="8" y="40"/>
                </a:cxn>
                <a:cxn ang="0">
                  <a:pos x="4" y="40"/>
                </a:cxn>
                <a:cxn ang="0">
                  <a:pos x="2" y="44"/>
                </a:cxn>
                <a:cxn ang="0">
                  <a:pos x="2" y="48"/>
                </a:cxn>
                <a:cxn ang="0">
                  <a:pos x="8" y="48"/>
                </a:cxn>
                <a:cxn ang="0">
                  <a:pos x="14" y="56"/>
                </a:cxn>
                <a:cxn ang="0">
                  <a:pos x="16" y="60"/>
                </a:cxn>
                <a:cxn ang="0">
                  <a:pos x="18" y="64"/>
                </a:cxn>
                <a:cxn ang="0">
                  <a:pos x="20" y="64"/>
                </a:cxn>
                <a:cxn ang="0">
                  <a:pos x="22" y="68"/>
                </a:cxn>
                <a:cxn ang="0">
                  <a:pos x="24" y="70"/>
                </a:cxn>
                <a:cxn ang="0">
                  <a:pos x="20" y="76"/>
                </a:cxn>
                <a:cxn ang="0">
                  <a:pos x="24" y="76"/>
                </a:cxn>
                <a:cxn ang="0">
                  <a:pos x="20" y="80"/>
                </a:cxn>
                <a:cxn ang="0">
                  <a:pos x="20" y="90"/>
                </a:cxn>
                <a:cxn ang="0">
                  <a:pos x="24" y="92"/>
                </a:cxn>
                <a:cxn ang="0">
                  <a:pos x="24" y="98"/>
                </a:cxn>
                <a:cxn ang="0">
                  <a:pos x="26" y="98"/>
                </a:cxn>
                <a:cxn ang="0">
                  <a:pos x="28" y="100"/>
                </a:cxn>
                <a:cxn ang="0">
                  <a:pos x="28" y="106"/>
                </a:cxn>
                <a:cxn ang="0">
                  <a:pos x="30" y="108"/>
                </a:cxn>
                <a:cxn ang="0">
                  <a:pos x="36" y="104"/>
                </a:cxn>
                <a:cxn ang="0">
                  <a:pos x="42" y="102"/>
                </a:cxn>
                <a:cxn ang="0">
                  <a:pos x="48" y="98"/>
                </a:cxn>
                <a:cxn ang="0">
                  <a:pos x="46" y="100"/>
                </a:cxn>
                <a:cxn ang="0">
                  <a:pos x="52" y="100"/>
                </a:cxn>
                <a:cxn ang="0">
                  <a:pos x="52" y="98"/>
                </a:cxn>
                <a:cxn ang="0">
                  <a:pos x="52" y="98"/>
                </a:cxn>
                <a:cxn ang="0">
                  <a:pos x="58" y="98"/>
                </a:cxn>
                <a:cxn ang="0">
                  <a:pos x="58" y="94"/>
                </a:cxn>
                <a:cxn ang="0">
                  <a:pos x="62" y="92"/>
                </a:cxn>
                <a:cxn ang="0">
                  <a:pos x="64" y="96"/>
                </a:cxn>
                <a:cxn ang="0">
                  <a:pos x="68" y="96"/>
                </a:cxn>
                <a:cxn ang="0">
                  <a:pos x="70" y="98"/>
                </a:cxn>
                <a:cxn ang="0">
                  <a:pos x="74" y="96"/>
                </a:cxn>
                <a:cxn ang="0">
                  <a:pos x="68" y="96"/>
                </a:cxn>
                <a:cxn ang="0">
                  <a:pos x="68" y="94"/>
                </a:cxn>
                <a:cxn ang="0">
                  <a:pos x="70" y="92"/>
                </a:cxn>
                <a:cxn ang="0">
                  <a:pos x="78" y="90"/>
                </a:cxn>
                <a:cxn ang="0">
                  <a:pos x="82" y="82"/>
                </a:cxn>
                <a:cxn ang="0">
                  <a:pos x="84" y="76"/>
                </a:cxn>
                <a:cxn ang="0">
                  <a:pos x="80" y="64"/>
                </a:cxn>
                <a:cxn ang="0">
                  <a:pos x="78" y="62"/>
                </a:cxn>
                <a:cxn ang="0">
                  <a:pos x="76" y="58"/>
                </a:cxn>
                <a:cxn ang="0">
                  <a:pos x="74" y="46"/>
                </a:cxn>
                <a:cxn ang="0">
                  <a:pos x="56" y="20"/>
                </a:cxn>
                <a:cxn ang="0">
                  <a:pos x="44" y="12"/>
                </a:cxn>
                <a:cxn ang="0">
                  <a:pos x="28" y="2"/>
                </a:cxn>
                <a:cxn ang="0">
                  <a:pos x="20" y="6"/>
                </a:cxn>
                <a:cxn ang="0">
                  <a:pos x="8" y="12"/>
                </a:cxn>
              </a:cxnLst>
              <a:rect l="0" t="0" r="r" b="b"/>
              <a:pathLst>
                <a:path w="84" h="108">
                  <a:moveTo>
                    <a:pt x="0" y="22"/>
                  </a:moveTo>
                  <a:lnTo>
                    <a:pt x="0" y="22"/>
                  </a:lnTo>
                  <a:lnTo>
                    <a:pt x="0" y="26"/>
                  </a:lnTo>
                  <a:lnTo>
                    <a:pt x="4" y="28"/>
                  </a:lnTo>
                  <a:lnTo>
                    <a:pt x="4" y="28"/>
                  </a:lnTo>
                  <a:lnTo>
                    <a:pt x="6" y="28"/>
                  </a:lnTo>
                  <a:lnTo>
                    <a:pt x="6" y="30"/>
                  </a:lnTo>
                  <a:lnTo>
                    <a:pt x="8" y="32"/>
                  </a:lnTo>
                  <a:lnTo>
                    <a:pt x="10" y="32"/>
                  </a:lnTo>
                  <a:lnTo>
                    <a:pt x="10" y="32"/>
                  </a:lnTo>
                  <a:lnTo>
                    <a:pt x="10" y="32"/>
                  </a:lnTo>
                  <a:lnTo>
                    <a:pt x="8" y="34"/>
                  </a:lnTo>
                  <a:lnTo>
                    <a:pt x="6" y="36"/>
                  </a:lnTo>
                  <a:lnTo>
                    <a:pt x="8" y="36"/>
                  </a:lnTo>
                  <a:lnTo>
                    <a:pt x="8" y="36"/>
                  </a:lnTo>
                  <a:lnTo>
                    <a:pt x="16" y="40"/>
                  </a:lnTo>
                  <a:lnTo>
                    <a:pt x="18" y="40"/>
                  </a:lnTo>
                  <a:lnTo>
                    <a:pt x="16" y="42"/>
                  </a:lnTo>
                  <a:lnTo>
                    <a:pt x="16" y="42"/>
                  </a:lnTo>
                  <a:lnTo>
                    <a:pt x="14" y="42"/>
                  </a:lnTo>
                  <a:lnTo>
                    <a:pt x="12" y="40"/>
                  </a:lnTo>
                  <a:lnTo>
                    <a:pt x="10" y="40"/>
                  </a:lnTo>
                  <a:lnTo>
                    <a:pt x="8" y="40"/>
                  </a:lnTo>
                  <a:lnTo>
                    <a:pt x="8" y="40"/>
                  </a:lnTo>
                  <a:lnTo>
                    <a:pt x="8" y="40"/>
                  </a:lnTo>
                  <a:lnTo>
                    <a:pt x="4" y="40"/>
                  </a:lnTo>
                  <a:lnTo>
                    <a:pt x="4" y="40"/>
                  </a:lnTo>
                  <a:lnTo>
                    <a:pt x="2" y="42"/>
                  </a:lnTo>
                  <a:lnTo>
                    <a:pt x="2" y="42"/>
                  </a:lnTo>
                  <a:lnTo>
                    <a:pt x="2" y="44"/>
                  </a:lnTo>
                  <a:lnTo>
                    <a:pt x="2" y="46"/>
                  </a:lnTo>
                  <a:lnTo>
                    <a:pt x="2" y="46"/>
                  </a:lnTo>
                  <a:lnTo>
                    <a:pt x="2" y="48"/>
                  </a:lnTo>
                  <a:lnTo>
                    <a:pt x="2" y="48"/>
                  </a:lnTo>
                  <a:lnTo>
                    <a:pt x="6" y="48"/>
                  </a:lnTo>
                  <a:lnTo>
                    <a:pt x="8" y="48"/>
                  </a:lnTo>
                  <a:lnTo>
                    <a:pt x="8" y="48"/>
                  </a:lnTo>
                  <a:lnTo>
                    <a:pt x="14" y="56"/>
                  </a:lnTo>
                  <a:lnTo>
                    <a:pt x="14" y="56"/>
                  </a:lnTo>
                  <a:lnTo>
                    <a:pt x="14" y="58"/>
                  </a:lnTo>
                  <a:lnTo>
                    <a:pt x="16" y="60"/>
                  </a:lnTo>
                  <a:lnTo>
                    <a:pt x="16" y="60"/>
                  </a:lnTo>
                  <a:lnTo>
                    <a:pt x="18" y="60"/>
                  </a:lnTo>
                  <a:lnTo>
                    <a:pt x="18" y="62"/>
                  </a:lnTo>
                  <a:lnTo>
                    <a:pt x="18" y="64"/>
                  </a:lnTo>
                  <a:lnTo>
                    <a:pt x="20" y="64"/>
                  </a:lnTo>
                  <a:lnTo>
                    <a:pt x="20" y="64"/>
                  </a:lnTo>
                  <a:lnTo>
                    <a:pt x="20" y="64"/>
                  </a:lnTo>
                  <a:lnTo>
                    <a:pt x="20" y="64"/>
                  </a:lnTo>
                  <a:lnTo>
                    <a:pt x="18" y="66"/>
                  </a:lnTo>
                  <a:lnTo>
                    <a:pt x="22" y="68"/>
                  </a:lnTo>
                  <a:lnTo>
                    <a:pt x="22" y="68"/>
                  </a:lnTo>
                  <a:lnTo>
                    <a:pt x="24" y="70"/>
                  </a:lnTo>
                  <a:lnTo>
                    <a:pt x="24" y="70"/>
                  </a:lnTo>
                  <a:lnTo>
                    <a:pt x="20" y="72"/>
                  </a:lnTo>
                  <a:lnTo>
                    <a:pt x="20" y="72"/>
                  </a:lnTo>
                  <a:lnTo>
                    <a:pt x="20" y="76"/>
                  </a:lnTo>
                  <a:lnTo>
                    <a:pt x="22" y="76"/>
                  </a:lnTo>
                  <a:lnTo>
                    <a:pt x="22" y="76"/>
                  </a:lnTo>
                  <a:lnTo>
                    <a:pt x="24" y="76"/>
                  </a:lnTo>
                  <a:lnTo>
                    <a:pt x="22" y="76"/>
                  </a:lnTo>
                  <a:lnTo>
                    <a:pt x="22" y="78"/>
                  </a:lnTo>
                  <a:lnTo>
                    <a:pt x="20" y="80"/>
                  </a:lnTo>
                  <a:lnTo>
                    <a:pt x="20" y="80"/>
                  </a:lnTo>
                  <a:lnTo>
                    <a:pt x="20" y="86"/>
                  </a:lnTo>
                  <a:lnTo>
                    <a:pt x="20" y="90"/>
                  </a:lnTo>
                  <a:lnTo>
                    <a:pt x="22" y="92"/>
                  </a:lnTo>
                  <a:lnTo>
                    <a:pt x="22" y="92"/>
                  </a:lnTo>
                  <a:lnTo>
                    <a:pt x="24" y="92"/>
                  </a:lnTo>
                  <a:lnTo>
                    <a:pt x="24" y="94"/>
                  </a:lnTo>
                  <a:lnTo>
                    <a:pt x="24" y="94"/>
                  </a:lnTo>
                  <a:lnTo>
                    <a:pt x="24" y="98"/>
                  </a:lnTo>
                  <a:lnTo>
                    <a:pt x="26" y="98"/>
                  </a:lnTo>
                  <a:lnTo>
                    <a:pt x="26" y="98"/>
                  </a:lnTo>
                  <a:lnTo>
                    <a:pt x="26" y="98"/>
                  </a:lnTo>
                  <a:lnTo>
                    <a:pt x="26" y="100"/>
                  </a:lnTo>
                  <a:lnTo>
                    <a:pt x="28" y="100"/>
                  </a:lnTo>
                  <a:lnTo>
                    <a:pt x="28" y="100"/>
                  </a:lnTo>
                  <a:lnTo>
                    <a:pt x="28" y="100"/>
                  </a:lnTo>
                  <a:lnTo>
                    <a:pt x="28" y="102"/>
                  </a:lnTo>
                  <a:lnTo>
                    <a:pt x="28" y="106"/>
                  </a:lnTo>
                  <a:lnTo>
                    <a:pt x="28" y="106"/>
                  </a:lnTo>
                  <a:lnTo>
                    <a:pt x="28" y="108"/>
                  </a:lnTo>
                  <a:lnTo>
                    <a:pt x="30" y="108"/>
                  </a:lnTo>
                  <a:lnTo>
                    <a:pt x="32" y="108"/>
                  </a:lnTo>
                  <a:lnTo>
                    <a:pt x="36" y="104"/>
                  </a:lnTo>
                  <a:lnTo>
                    <a:pt x="36" y="104"/>
                  </a:lnTo>
                  <a:lnTo>
                    <a:pt x="38" y="104"/>
                  </a:lnTo>
                  <a:lnTo>
                    <a:pt x="40" y="104"/>
                  </a:lnTo>
                  <a:lnTo>
                    <a:pt x="42" y="102"/>
                  </a:lnTo>
                  <a:lnTo>
                    <a:pt x="42" y="102"/>
                  </a:lnTo>
                  <a:lnTo>
                    <a:pt x="46" y="98"/>
                  </a:lnTo>
                  <a:lnTo>
                    <a:pt x="48" y="98"/>
                  </a:lnTo>
                  <a:lnTo>
                    <a:pt x="48" y="98"/>
                  </a:lnTo>
                  <a:lnTo>
                    <a:pt x="48" y="100"/>
                  </a:lnTo>
                  <a:lnTo>
                    <a:pt x="46" y="100"/>
                  </a:lnTo>
                  <a:lnTo>
                    <a:pt x="48" y="100"/>
                  </a:lnTo>
                  <a:lnTo>
                    <a:pt x="48" y="100"/>
                  </a:lnTo>
                  <a:lnTo>
                    <a:pt x="52" y="100"/>
                  </a:lnTo>
                  <a:lnTo>
                    <a:pt x="52" y="98"/>
                  </a:lnTo>
                  <a:lnTo>
                    <a:pt x="52" y="98"/>
                  </a:lnTo>
                  <a:lnTo>
                    <a:pt x="52" y="98"/>
                  </a:lnTo>
                  <a:lnTo>
                    <a:pt x="52" y="96"/>
                  </a:lnTo>
                  <a:lnTo>
                    <a:pt x="52" y="98"/>
                  </a:lnTo>
                  <a:lnTo>
                    <a:pt x="52" y="98"/>
                  </a:lnTo>
                  <a:lnTo>
                    <a:pt x="56" y="98"/>
                  </a:lnTo>
                  <a:lnTo>
                    <a:pt x="58" y="98"/>
                  </a:lnTo>
                  <a:lnTo>
                    <a:pt x="58" y="98"/>
                  </a:lnTo>
                  <a:lnTo>
                    <a:pt x="58" y="98"/>
                  </a:lnTo>
                  <a:lnTo>
                    <a:pt x="56" y="96"/>
                  </a:lnTo>
                  <a:lnTo>
                    <a:pt x="58" y="94"/>
                  </a:lnTo>
                  <a:lnTo>
                    <a:pt x="58" y="94"/>
                  </a:lnTo>
                  <a:lnTo>
                    <a:pt x="62" y="92"/>
                  </a:lnTo>
                  <a:lnTo>
                    <a:pt x="62" y="92"/>
                  </a:lnTo>
                  <a:lnTo>
                    <a:pt x="62" y="94"/>
                  </a:lnTo>
                  <a:lnTo>
                    <a:pt x="62" y="94"/>
                  </a:lnTo>
                  <a:lnTo>
                    <a:pt x="64" y="96"/>
                  </a:lnTo>
                  <a:lnTo>
                    <a:pt x="66" y="96"/>
                  </a:lnTo>
                  <a:lnTo>
                    <a:pt x="66" y="96"/>
                  </a:lnTo>
                  <a:lnTo>
                    <a:pt x="68" y="96"/>
                  </a:lnTo>
                  <a:lnTo>
                    <a:pt x="68" y="98"/>
                  </a:lnTo>
                  <a:lnTo>
                    <a:pt x="68" y="98"/>
                  </a:lnTo>
                  <a:lnTo>
                    <a:pt x="70" y="98"/>
                  </a:lnTo>
                  <a:lnTo>
                    <a:pt x="70" y="98"/>
                  </a:lnTo>
                  <a:lnTo>
                    <a:pt x="74" y="96"/>
                  </a:lnTo>
                  <a:lnTo>
                    <a:pt x="74" y="96"/>
                  </a:lnTo>
                  <a:lnTo>
                    <a:pt x="72" y="96"/>
                  </a:lnTo>
                  <a:lnTo>
                    <a:pt x="72" y="96"/>
                  </a:lnTo>
                  <a:lnTo>
                    <a:pt x="68" y="96"/>
                  </a:lnTo>
                  <a:lnTo>
                    <a:pt x="66" y="94"/>
                  </a:lnTo>
                  <a:lnTo>
                    <a:pt x="66" y="94"/>
                  </a:lnTo>
                  <a:lnTo>
                    <a:pt x="68" y="94"/>
                  </a:lnTo>
                  <a:lnTo>
                    <a:pt x="70" y="94"/>
                  </a:lnTo>
                  <a:lnTo>
                    <a:pt x="70" y="92"/>
                  </a:lnTo>
                  <a:lnTo>
                    <a:pt x="70" y="92"/>
                  </a:lnTo>
                  <a:lnTo>
                    <a:pt x="72" y="94"/>
                  </a:lnTo>
                  <a:lnTo>
                    <a:pt x="74" y="92"/>
                  </a:lnTo>
                  <a:lnTo>
                    <a:pt x="78" y="90"/>
                  </a:lnTo>
                  <a:lnTo>
                    <a:pt x="80" y="86"/>
                  </a:lnTo>
                  <a:lnTo>
                    <a:pt x="80" y="86"/>
                  </a:lnTo>
                  <a:lnTo>
                    <a:pt x="82" y="82"/>
                  </a:lnTo>
                  <a:lnTo>
                    <a:pt x="82" y="82"/>
                  </a:lnTo>
                  <a:lnTo>
                    <a:pt x="84" y="76"/>
                  </a:lnTo>
                  <a:lnTo>
                    <a:pt x="84" y="76"/>
                  </a:lnTo>
                  <a:lnTo>
                    <a:pt x="82" y="64"/>
                  </a:lnTo>
                  <a:lnTo>
                    <a:pt x="82" y="64"/>
                  </a:lnTo>
                  <a:lnTo>
                    <a:pt x="80" y="64"/>
                  </a:lnTo>
                  <a:lnTo>
                    <a:pt x="80" y="64"/>
                  </a:lnTo>
                  <a:lnTo>
                    <a:pt x="80" y="64"/>
                  </a:lnTo>
                  <a:lnTo>
                    <a:pt x="78" y="62"/>
                  </a:lnTo>
                  <a:lnTo>
                    <a:pt x="76" y="62"/>
                  </a:lnTo>
                  <a:lnTo>
                    <a:pt x="76" y="58"/>
                  </a:lnTo>
                  <a:lnTo>
                    <a:pt x="76" y="58"/>
                  </a:lnTo>
                  <a:lnTo>
                    <a:pt x="76" y="52"/>
                  </a:lnTo>
                  <a:lnTo>
                    <a:pt x="74" y="46"/>
                  </a:lnTo>
                  <a:lnTo>
                    <a:pt x="74" y="46"/>
                  </a:lnTo>
                  <a:lnTo>
                    <a:pt x="66" y="32"/>
                  </a:lnTo>
                  <a:lnTo>
                    <a:pt x="56" y="20"/>
                  </a:lnTo>
                  <a:lnTo>
                    <a:pt x="56" y="20"/>
                  </a:lnTo>
                  <a:lnTo>
                    <a:pt x="50" y="16"/>
                  </a:lnTo>
                  <a:lnTo>
                    <a:pt x="44" y="12"/>
                  </a:lnTo>
                  <a:lnTo>
                    <a:pt x="44" y="12"/>
                  </a:lnTo>
                  <a:lnTo>
                    <a:pt x="30" y="0"/>
                  </a:lnTo>
                  <a:lnTo>
                    <a:pt x="30" y="0"/>
                  </a:lnTo>
                  <a:lnTo>
                    <a:pt x="28" y="2"/>
                  </a:lnTo>
                  <a:lnTo>
                    <a:pt x="28" y="4"/>
                  </a:lnTo>
                  <a:lnTo>
                    <a:pt x="26" y="6"/>
                  </a:lnTo>
                  <a:lnTo>
                    <a:pt x="20" y="6"/>
                  </a:lnTo>
                  <a:lnTo>
                    <a:pt x="20" y="6"/>
                  </a:lnTo>
                  <a:lnTo>
                    <a:pt x="12" y="8"/>
                  </a:lnTo>
                  <a:lnTo>
                    <a:pt x="8" y="12"/>
                  </a:lnTo>
                  <a:lnTo>
                    <a:pt x="0" y="22"/>
                  </a:lnTo>
                  <a:lnTo>
                    <a:pt x="0" y="22"/>
                  </a:lnTo>
                  <a:close/>
                </a:path>
              </a:pathLst>
            </a:custGeom>
            <a:solidFill>
              <a:srgbClr val="EFB08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79"/>
            <p:cNvSpPr>
              <a:spLocks/>
            </p:cNvSpPr>
            <p:nvPr/>
          </p:nvSpPr>
          <p:spPr bwMode="auto">
            <a:xfrm>
              <a:off x="8772525" y="2668588"/>
              <a:ext cx="146050" cy="180975"/>
            </a:xfrm>
            <a:custGeom>
              <a:avLst/>
              <a:gdLst/>
              <a:ahLst/>
              <a:cxnLst>
                <a:cxn ang="0">
                  <a:pos x="92" y="92"/>
                </a:cxn>
                <a:cxn ang="0">
                  <a:pos x="90" y="96"/>
                </a:cxn>
                <a:cxn ang="0">
                  <a:pos x="82" y="98"/>
                </a:cxn>
                <a:cxn ang="0">
                  <a:pos x="74" y="100"/>
                </a:cxn>
                <a:cxn ang="0">
                  <a:pos x="62" y="114"/>
                </a:cxn>
                <a:cxn ang="0">
                  <a:pos x="58" y="112"/>
                </a:cxn>
                <a:cxn ang="0">
                  <a:pos x="56" y="110"/>
                </a:cxn>
                <a:cxn ang="0">
                  <a:pos x="42" y="110"/>
                </a:cxn>
                <a:cxn ang="0">
                  <a:pos x="30" y="108"/>
                </a:cxn>
                <a:cxn ang="0">
                  <a:pos x="32" y="106"/>
                </a:cxn>
                <a:cxn ang="0">
                  <a:pos x="30" y="102"/>
                </a:cxn>
                <a:cxn ang="0">
                  <a:pos x="16" y="100"/>
                </a:cxn>
                <a:cxn ang="0">
                  <a:pos x="18" y="98"/>
                </a:cxn>
                <a:cxn ang="0">
                  <a:pos x="12" y="98"/>
                </a:cxn>
                <a:cxn ang="0">
                  <a:pos x="14" y="94"/>
                </a:cxn>
                <a:cxn ang="0">
                  <a:pos x="20" y="86"/>
                </a:cxn>
                <a:cxn ang="0">
                  <a:pos x="18" y="84"/>
                </a:cxn>
                <a:cxn ang="0">
                  <a:pos x="12" y="82"/>
                </a:cxn>
                <a:cxn ang="0">
                  <a:pos x="10" y="80"/>
                </a:cxn>
                <a:cxn ang="0">
                  <a:pos x="14" y="74"/>
                </a:cxn>
                <a:cxn ang="0">
                  <a:pos x="14" y="72"/>
                </a:cxn>
                <a:cxn ang="0">
                  <a:pos x="4" y="70"/>
                </a:cxn>
                <a:cxn ang="0">
                  <a:pos x="0" y="68"/>
                </a:cxn>
                <a:cxn ang="0">
                  <a:pos x="0" y="66"/>
                </a:cxn>
                <a:cxn ang="0">
                  <a:pos x="2" y="64"/>
                </a:cxn>
                <a:cxn ang="0">
                  <a:pos x="14" y="54"/>
                </a:cxn>
                <a:cxn ang="0">
                  <a:pos x="18" y="44"/>
                </a:cxn>
                <a:cxn ang="0">
                  <a:pos x="22" y="38"/>
                </a:cxn>
                <a:cxn ang="0">
                  <a:pos x="30" y="30"/>
                </a:cxn>
                <a:cxn ang="0">
                  <a:pos x="46" y="28"/>
                </a:cxn>
                <a:cxn ang="0">
                  <a:pos x="54" y="30"/>
                </a:cxn>
                <a:cxn ang="0">
                  <a:pos x="62" y="26"/>
                </a:cxn>
                <a:cxn ang="0">
                  <a:pos x="58" y="22"/>
                </a:cxn>
                <a:cxn ang="0">
                  <a:pos x="56" y="20"/>
                </a:cxn>
                <a:cxn ang="0">
                  <a:pos x="70" y="16"/>
                </a:cxn>
                <a:cxn ang="0">
                  <a:pos x="70" y="12"/>
                </a:cxn>
                <a:cxn ang="0">
                  <a:pos x="68" y="8"/>
                </a:cxn>
                <a:cxn ang="0">
                  <a:pos x="74" y="4"/>
                </a:cxn>
                <a:cxn ang="0">
                  <a:pos x="74" y="0"/>
                </a:cxn>
                <a:cxn ang="0">
                  <a:pos x="76" y="0"/>
                </a:cxn>
                <a:cxn ang="0">
                  <a:pos x="88" y="10"/>
                </a:cxn>
                <a:cxn ang="0">
                  <a:pos x="92" y="6"/>
                </a:cxn>
                <a:cxn ang="0">
                  <a:pos x="90" y="12"/>
                </a:cxn>
                <a:cxn ang="0">
                  <a:pos x="86" y="22"/>
                </a:cxn>
                <a:cxn ang="0">
                  <a:pos x="86" y="26"/>
                </a:cxn>
                <a:cxn ang="0">
                  <a:pos x="86" y="34"/>
                </a:cxn>
                <a:cxn ang="0">
                  <a:pos x="82" y="36"/>
                </a:cxn>
                <a:cxn ang="0">
                  <a:pos x="82" y="38"/>
                </a:cxn>
                <a:cxn ang="0">
                  <a:pos x="88" y="38"/>
                </a:cxn>
                <a:cxn ang="0">
                  <a:pos x="90" y="44"/>
                </a:cxn>
                <a:cxn ang="0">
                  <a:pos x="88" y="48"/>
                </a:cxn>
                <a:cxn ang="0">
                  <a:pos x="88" y="60"/>
                </a:cxn>
                <a:cxn ang="0">
                  <a:pos x="88" y="66"/>
                </a:cxn>
                <a:cxn ang="0">
                  <a:pos x="86" y="66"/>
                </a:cxn>
                <a:cxn ang="0">
                  <a:pos x="74" y="66"/>
                </a:cxn>
                <a:cxn ang="0">
                  <a:pos x="70" y="72"/>
                </a:cxn>
                <a:cxn ang="0">
                  <a:pos x="68" y="78"/>
                </a:cxn>
                <a:cxn ang="0">
                  <a:pos x="72" y="78"/>
                </a:cxn>
                <a:cxn ang="0">
                  <a:pos x="76" y="78"/>
                </a:cxn>
                <a:cxn ang="0">
                  <a:pos x="86" y="86"/>
                </a:cxn>
                <a:cxn ang="0">
                  <a:pos x="90" y="88"/>
                </a:cxn>
                <a:cxn ang="0">
                  <a:pos x="92" y="92"/>
                </a:cxn>
              </a:cxnLst>
              <a:rect l="0" t="0" r="r" b="b"/>
              <a:pathLst>
                <a:path w="92" h="114">
                  <a:moveTo>
                    <a:pt x="92" y="92"/>
                  </a:moveTo>
                  <a:lnTo>
                    <a:pt x="92" y="92"/>
                  </a:lnTo>
                  <a:lnTo>
                    <a:pt x="90" y="94"/>
                  </a:lnTo>
                  <a:lnTo>
                    <a:pt x="90" y="96"/>
                  </a:lnTo>
                  <a:lnTo>
                    <a:pt x="88" y="98"/>
                  </a:lnTo>
                  <a:lnTo>
                    <a:pt x="82" y="98"/>
                  </a:lnTo>
                  <a:lnTo>
                    <a:pt x="82" y="98"/>
                  </a:lnTo>
                  <a:lnTo>
                    <a:pt x="74" y="100"/>
                  </a:lnTo>
                  <a:lnTo>
                    <a:pt x="70" y="104"/>
                  </a:lnTo>
                  <a:lnTo>
                    <a:pt x="62" y="114"/>
                  </a:lnTo>
                  <a:lnTo>
                    <a:pt x="62" y="114"/>
                  </a:lnTo>
                  <a:lnTo>
                    <a:pt x="58" y="112"/>
                  </a:lnTo>
                  <a:lnTo>
                    <a:pt x="56" y="110"/>
                  </a:lnTo>
                  <a:lnTo>
                    <a:pt x="56" y="110"/>
                  </a:lnTo>
                  <a:lnTo>
                    <a:pt x="42" y="110"/>
                  </a:lnTo>
                  <a:lnTo>
                    <a:pt x="42" y="110"/>
                  </a:lnTo>
                  <a:lnTo>
                    <a:pt x="34" y="108"/>
                  </a:lnTo>
                  <a:lnTo>
                    <a:pt x="30" y="108"/>
                  </a:lnTo>
                  <a:lnTo>
                    <a:pt x="32" y="106"/>
                  </a:lnTo>
                  <a:lnTo>
                    <a:pt x="32" y="106"/>
                  </a:lnTo>
                  <a:lnTo>
                    <a:pt x="32" y="104"/>
                  </a:lnTo>
                  <a:lnTo>
                    <a:pt x="30" y="102"/>
                  </a:lnTo>
                  <a:lnTo>
                    <a:pt x="24" y="102"/>
                  </a:lnTo>
                  <a:lnTo>
                    <a:pt x="16" y="100"/>
                  </a:lnTo>
                  <a:lnTo>
                    <a:pt x="16" y="100"/>
                  </a:lnTo>
                  <a:lnTo>
                    <a:pt x="18" y="98"/>
                  </a:lnTo>
                  <a:lnTo>
                    <a:pt x="18" y="98"/>
                  </a:lnTo>
                  <a:lnTo>
                    <a:pt x="12" y="98"/>
                  </a:lnTo>
                  <a:lnTo>
                    <a:pt x="12" y="96"/>
                  </a:lnTo>
                  <a:lnTo>
                    <a:pt x="14" y="94"/>
                  </a:lnTo>
                  <a:lnTo>
                    <a:pt x="14" y="94"/>
                  </a:lnTo>
                  <a:lnTo>
                    <a:pt x="20" y="86"/>
                  </a:lnTo>
                  <a:lnTo>
                    <a:pt x="20" y="84"/>
                  </a:lnTo>
                  <a:lnTo>
                    <a:pt x="18" y="84"/>
                  </a:lnTo>
                  <a:lnTo>
                    <a:pt x="14" y="82"/>
                  </a:lnTo>
                  <a:lnTo>
                    <a:pt x="12" y="82"/>
                  </a:lnTo>
                  <a:lnTo>
                    <a:pt x="10" y="80"/>
                  </a:lnTo>
                  <a:lnTo>
                    <a:pt x="10" y="80"/>
                  </a:lnTo>
                  <a:lnTo>
                    <a:pt x="12" y="76"/>
                  </a:lnTo>
                  <a:lnTo>
                    <a:pt x="14" y="74"/>
                  </a:lnTo>
                  <a:lnTo>
                    <a:pt x="16" y="74"/>
                  </a:lnTo>
                  <a:lnTo>
                    <a:pt x="14" y="72"/>
                  </a:lnTo>
                  <a:lnTo>
                    <a:pt x="14" y="72"/>
                  </a:lnTo>
                  <a:lnTo>
                    <a:pt x="4" y="70"/>
                  </a:lnTo>
                  <a:lnTo>
                    <a:pt x="0" y="68"/>
                  </a:lnTo>
                  <a:lnTo>
                    <a:pt x="0" y="68"/>
                  </a:lnTo>
                  <a:lnTo>
                    <a:pt x="0" y="66"/>
                  </a:lnTo>
                  <a:lnTo>
                    <a:pt x="0" y="66"/>
                  </a:lnTo>
                  <a:lnTo>
                    <a:pt x="2" y="64"/>
                  </a:lnTo>
                  <a:lnTo>
                    <a:pt x="2" y="64"/>
                  </a:lnTo>
                  <a:lnTo>
                    <a:pt x="10" y="58"/>
                  </a:lnTo>
                  <a:lnTo>
                    <a:pt x="14" y="54"/>
                  </a:lnTo>
                  <a:lnTo>
                    <a:pt x="16" y="50"/>
                  </a:lnTo>
                  <a:lnTo>
                    <a:pt x="18" y="44"/>
                  </a:lnTo>
                  <a:lnTo>
                    <a:pt x="18" y="44"/>
                  </a:lnTo>
                  <a:lnTo>
                    <a:pt x="22" y="38"/>
                  </a:lnTo>
                  <a:lnTo>
                    <a:pt x="26" y="32"/>
                  </a:lnTo>
                  <a:lnTo>
                    <a:pt x="30" y="30"/>
                  </a:lnTo>
                  <a:lnTo>
                    <a:pt x="34" y="28"/>
                  </a:lnTo>
                  <a:lnTo>
                    <a:pt x="46" y="28"/>
                  </a:lnTo>
                  <a:lnTo>
                    <a:pt x="46" y="28"/>
                  </a:lnTo>
                  <a:lnTo>
                    <a:pt x="54" y="30"/>
                  </a:lnTo>
                  <a:lnTo>
                    <a:pt x="60" y="28"/>
                  </a:lnTo>
                  <a:lnTo>
                    <a:pt x="62" y="26"/>
                  </a:lnTo>
                  <a:lnTo>
                    <a:pt x="58" y="22"/>
                  </a:lnTo>
                  <a:lnTo>
                    <a:pt x="58" y="22"/>
                  </a:lnTo>
                  <a:lnTo>
                    <a:pt x="56" y="20"/>
                  </a:lnTo>
                  <a:lnTo>
                    <a:pt x="56" y="20"/>
                  </a:lnTo>
                  <a:lnTo>
                    <a:pt x="62" y="18"/>
                  </a:lnTo>
                  <a:lnTo>
                    <a:pt x="70" y="16"/>
                  </a:lnTo>
                  <a:lnTo>
                    <a:pt x="70" y="14"/>
                  </a:lnTo>
                  <a:lnTo>
                    <a:pt x="70" y="12"/>
                  </a:lnTo>
                  <a:lnTo>
                    <a:pt x="70" y="12"/>
                  </a:lnTo>
                  <a:lnTo>
                    <a:pt x="68" y="8"/>
                  </a:lnTo>
                  <a:lnTo>
                    <a:pt x="70" y="6"/>
                  </a:lnTo>
                  <a:lnTo>
                    <a:pt x="74" y="4"/>
                  </a:lnTo>
                  <a:lnTo>
                    <a:pt x="74" y="0"/>
                  </a:lnTo>
                  <a:lnTo>
                    <a:pt x="74" y="0"/>
                  </a:lnTo>
                  <a:lnTo>
                    <a:pt x="74" y="0"/>
                  </a:lnTo>
                  <a:lnTo>
                    <a:pt x="76" y="0"/>
                  </a:lnTo>
                  <a:lnTo>
                    <a:pt x="82" y="6"/>
                  </a:lnTo>
                  <a:lnTo>
                    <a:pt x="88" y="10"/>
                  </a:lnTo>
                  <a:lnTo>
                    <a:pt x="90" y="8"/>
                  </a:lnTo>
                  <a:lnTo>
                    <a:pt x="92" y="6"/>
                  </a:lnTo>
                  <a:lnTo>
                    <a:pt x="92" y="6"/>
                  </a:lnTo>
                  <a:lnTo>
                    <a:pt x="90" y="12"/>
                  </a:lnTo>
                  <a:lnTo>
                    <a:pt x="88" y="16"/>
                  </a:lnTo>
                  <a:lnTo>
                    <a:pt x="86" y="22"/>
                  </a:lnTo>
                  <a:lnTo>
                    <a:pt x="86" y="26"/>
                  </a:lnTo>
                  <a:lnTo>
                    <a:pt x="86" y="26"/>
                  </a:lnTo>
                  <a:lnTo>
                    <a:pt x="86" y="30"/>
                  </a:lnTo>
                  <a:lnTo>
                    <a:pt x="86" y="34"/>
                  </a:lnTo>
                  <a:lnTo>
                    <a:pt x="82" y="36"/>
                  </a:lnTo>
                  <a:lnTo>
                    <a:pt x="82" y="36"/>
                  </a:lnTo>
                  <a:lnTo>
                    <a:pt x="82" y="36"/>
                  </a:lnTo>
                  <a:lnTo>
                    <a:pt x="82" y="38"/>
                  </a:lnTo>
                  <a:lnTo>
                    <a:pt x="86" y="38"/>
                  </a:lnTo>
                  <a:lnTo>
                    <a:pt x="88" y="38"/>
                  </a:lnTo>
                  <a:lnTo>
                    <a:pt x="90" y="40"/>
                  </a:lnTo>
                  <a:lnTo>
                    <a:pt x="90" y="44"/>
                  </a:lnTo>
                  <a:lnTo>
                    <a:pt x="88" y="48"/>
                  </a:lnTo>
                  <a:lnTo>
                    <a:pt x="88" y="48"/>
                  </a:lnTo>
                  <a:lnTo>
                    <a:pt x="88" y="54"/>
                  </a:lnTo>
                  <a:lnTo>
                    <a:pt x="88" y="60"/>
                  </a:lnTo>
                  <a:lnTo>
                    <a:pt x="90" y="64"/>
                  </a:lnTo>
                  <a:lnTo>
                    <a:pt x="88" y="66"/>
                  </a:lnTo>
                  <a:lnTo>
                    <a:pt x="86" y="66"/>
                  </a:lnTo>
                  <a:lnTo>
                    <a:pt x="86" y="66"/>
                  </a:lnTo>
                  <a:lnTo>
                    <a:pt x="78" y="66"/>
                  </a:lnTo>
                  <a:lnTo>
                    <a:pt x="74" y="66"/>
                  </a:lnTo>
                  <a:lnTo>
                    <a:pt x="72" y="68"/>
                  </a:lnTo>
                  <a:lnTo>
                    <a:pt x="70" y="72"/>
                  </a:lnTo>
                  <a:lnTo>
                    <a:pt x="70" y="72"/>
                  </a:lnTo>
                  <a:lnTo>
                    <a:pt x="68" y="78"/>
                  </a:lnTo>
                  <a:lnTo>
                    <a:pt x="68" y="78"/>
                  </a:lnTo>
                  <a:lnTo>
                    <a:pt x="72" y="78"/>
                  </a:lnTo>
                  <a:lnTo>
                    <a:pt x="72" y="78"/>
                  </a:lnTo>
                  <a:lnTo>
                    <a:pt x="76" y="78"/>
                  </a:lnTo>
                  <a:lnTo>
                    <a:pt x="78" y="80"/>
                  </a:lnTo>
                  <a:lnTo>
                    <a:pt x="86" y="86"/>
                  </a:lnTo>
                  <a:lnTo>
                    <a:pt x="86" y="86"/>
                  </a:lnTo>
                  <a:lnTo>
                    <a:pt x="90" y="88"/>
                  </a:lnTo>
                  <a:lnTo>
                    <a:pt x="92" y="88"/>
                  </a:lnTo>
                  <a:lnTo>
                    <a:pt x="92" y="92"/>
                  </a:lnTo>
                  <a:lnTo>
                    <a:pt x="92" y="92"/>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80"/>
            <p:cNvSpPr>
              <a:spLocks/>
            </p:cNvSpPr>
            <p:nvPr/>
          </p:nvSpPr>
          <p:spPr bwMode="auto">
            <a:xfrm>
              <a:off x="8305800" y="3408363"/>
              <a:ext cx="336550" cy="577850"/>
            </a:xfrm>
            <a:custGeom>
              <a:avLst/>
              <a:gdLst/>
              <a:ahLst/>
              <a:cxnLst>
                <a:cxn ang="0">
                  <a:pos x="118" y="330"/>
                </a:cxn>
                <a:cxn ang="0">
                  <a:pos x="118" y="356"/>
                </a:cxn>
                <a:cxn ang="0">
                  <a:pos x="118" y="364"/>
                </a:cxn>
                <a:cxn ang="0">
                  <a:pos x="130" y="362"/>
                </a:cxn>
                <a:cxn ang="0">
                  <a:pos x="136" y="354"/>
                </a:cxn>
                <a:cxn ang="0">
                  <a:pos x="146" y="350"/>
                </a:cxn>
                <a:cxn ang="0">
                  <a:pos x="152" y="344"/>
                </a:cxn>
                <a:cxn ang="0">
                  <a:pos x="148" y="332"/>
                </a:cxn>
                <a:cxn ang="0">
                  <a:pos x="158" y="344"/>
                </a:cxn>
                <a:cxn ang="0">
                  <a:pos x="162" y="330"/>
                </a:cxn>
                <a:cxn ang="0">
                  <a:pos x="162" y="326"/>
                </a:cxn>
                <a:cxn ang="0">
                  <a:pos x="182" y="312"/>
                </a:cxn>
                <a:cxn ang="0">
                  <a:pos x="198" y="300"/>
                </a:cxn>
                <a:cxn ang="0">
                  <a:pos x="206" y="290"/>
                </a:cxn>
                <a:cxn ang="0">
                  <a:pos x="210" y="280"/>
                </a:cxn>
                <a:cxn ang="0">
                  <a:pos x="208" y="274"/>
                </a:cxn>
                <a:cxn ang="0">
                  <a:pos x="208" y="260"/>
                </a:cxn>
                <a:cxn ang="0">
                  <a:pos x="208" y="254"/>
                </a:cxn>
                <a:cxn ang="0">
                  <a:pos x="206" y="242"/>
                </a:cxn>
                <a:cxn ang="0">
                  <a:pos x="202" y="230"/>
                </a:cxn>
                <a:cxn ang="0">
                  <a:pos x="188" y="198"/>
                </a:cxn>
                <a:cxn ang="0">
                  <a:pos x="184" y="190"/>
                </a:cxn>
                <a:cxn ang="0">
                  <a:pos x="168" y="178"/>
                </a:cxn>
                <a:cxn ang="0">
                  <a:pos x="136" y="148"/>
                </a:cxn>
                <a:cxn ang="0">
                  <a:pos x="118" y="124"/>
                </a:cxn>
                <a:cxn ang="0">
                  <a:pos x="104" y="108"/>
                </a:cxn>
                <a:cxn ang="0">
                  <a:pos x="106" y="78"/>
                </a:cxn>
                <a:cxn ang="0">
                  <a:pos x="116" y="62"/>
                </a:cxn>
                <a:cxn ang="0">
                  <a:pos x="124" y="56"/>
                </a:cxn>
                <a:cxn ang="0">
                  <a:pos x="132" y="44"/>
                </a:cxn>
                <a:cxn ang="0">
                  <a:pos x="120" y="38"/>
                </a:cxn>
                <a:cxn ang="0">
                  <a:pos x="108" y="36"/>
                </a:cxn>
                <a:cxn ang="0">
                  <a:pos x="106" y="22"/>
                </a:cxn>
                <a:cxn ang="0">
                  <a:pos x="100" y="12"/>
                </a:cxn>
                <a:cxn ang="0">
                  <a:pos x="84" y="4"/>
                </a:cxn>
                <a:cxn ang="0">
                  <a:pos x="68" y="4"/>
                </a:cxn>
                <a:cxn ang="0">
                  <a:pos x="62" y="16"/>
                </a:cxn>
                <a:cxn ang="0">
                  <a:pos x="46" y="18"/>
                </a:cxn>
                <a:cxn ang="0">
                  <a:pos x="32" y="18"/>
                </a:cxn>
                <a:cxn ang="0">
                  <a:pos x="24" y="12"/>
                </a:cxn>
                <a:cxn ang="0">
                  <a:pos x="24" y="24"/>
                </a:cxn>
                <a:cxn ang="0">
                  <a:pos x="10" y="18"/>
                </a:cxn>
                <a:cxn ang="0">
                  <a:pos x="18" y="40"/>
                </a:cxn>
                <a:cxn ang="0">
                  <a:pos x="26" y="52"/>
                </a:cxn>
                <a:cxn ang="0">
                  <a:pos x="50" y="62"/>
                </a:cxn>
                <a:cxn ang="0">
                  <a:pos x="86" y="74"/>
                </a:cxn>
                <a:cxn ang="0">
                  <a:pos x="80" y="88"/>
                </a:cxn>
                <a:cxn ang="0">
                  <a:pos x="62" y="94"/>
                </a:cxn>
                <a:cxn ang="0">
                  <a:pos x="88" y="108"/>
                </a:cxn>
                <a:cxn ang="0">
                  <a:pos x="98" y="118"/>
                </a:cxn>
                <a:cxn ang="0">
                  <a:pos x="114" y="142"/>
                </a:cxn>
                <a:cxn ang="0">
                  <a:pos x="126" y="162"/>
                </a:cxn>
                <a:cxn ang="0">
                  <a:pos x="152" y="176"/>
                </a:cxn>
                <a:cxn ang="0">
                  <a:pos x="164" y="196"/>
                </a:cxn>
                <a:cxn ang="0">
                  <a:pos x="180" y="232"/>
                </a:cxn>
                <a:cxn ang="0">
                  <a:pos x="172" y="266"/>
                </a:cxn>
                <a:cxn ang="0">
                  <a:pos x="174" y="284"/>
                </a:cxn>
                <a:cxn ang="0">
                  <a:pos x="152" y="292"/>
                </a:cxn>
                <a:cxn ang="0">
                  <a:pos x="134" y="300"/>
                </a:cxn>
                <a:cxn ang="0">
                  <a:pos x="146" y="312"/>
                </a:cxn>
                <a:cxn ang="0">
                  <a:pos x="142" y="316"/>
                </a:cxn>
                <a:cxn ang="0">
                  <a:pos x="130" y="312"/>
                </a:cxn>
                <a:cxn ang="0">
                  <a:pos x="108" y="324"/>
                </a:cxn>
              </a:cxnLst>
              <a:rect l="0" t="0" r="r" b="b"/>
              <a:pathLst>
                <a:path w="212" h="364">
                  <a:moveTo>
                    <a:pt x="108" y="324"/>
                  </a:moveTo>
                  <a:lnTo>
                    <a:pt x="108" y="324"/>
                  </a:lnTo>
                  <a:lnTo>
                    <a:pt x="114" y="326"/>
                  </a:lnTo>
                  <a:lnTo>
                    <a:pt x="116" y="328"/>
                  </a:lnTo>
                  <a:lnTo>
                    <a:pt x="118" y="330"/>
                  </a:lnTo>
                  <a:lnTo>
                    <a:pt x="122" y="330"/>
                  </a:lnTo>
                  <a:lnTo>
                    <a:pt x="122" y="330"/>
                  </a:lnTo>
                  <a:lnTo>
                    <a:pt x="118" y="340"/>
                  </a:lnTo>
                  <a:lnTo>
                    <a:pt x="118" y="346"/>
                  </a:lnTo>
                  <a:lnTo>
                    <a:pt x="118" y="356"/>
                  </a:lnTo>
                  <a:lnTo>
                    <a:pt x="120" y="360"/>
                  </a:lnTo>
                  <a:lnTo>
                    <a:pt x="120" y="362"/>
                  </a:lnTo>
                  <a:lnTo>
                    <a:pt x="120" y="362"/>
                  </a:lnTo>
                  <a:lnTo>
                    <a:pt x="120" y="362"/>
                  </a:lnTo>
                  <a:lnTo>
                    <a:pt x="118" y="364"/>
                  </a:lnTo>
                  <a:lnTo>
                    <a:pt x="124" y="364"/>
                  </a:lnTo>
                  <a:lnTo>
                    <a:pt x="124" y="364"/>
                  </a:lnTo>
                  <a:lnTo>
                    <a:pt x="128" y="364"/>
                  </a:lnTo>
                  <a:lnTo>
                    <a:pt x="128" y="362"/>
                  </a:lnTo>
                  <a:lnTo>
                    <a:pt x="130" y="362"/>
                  </a:lnTo>
                  <a:lnTo>
                    <a:pt x="132" y="360"/>
                  </a:lnTo>
                  <a:lnTo>
                    <a:pt x="132" y="360"/>
                  </a:lnTo>
                  <a:lnTo>
                    <a:pt x="134" y="360"/>
                  </a:lnTo>
                  <a:lnTo>
                    <a:pt x="134" y="356"/>
                  </a:lnTo>
                  <a:lnTo>
                    <a:pt x="136" y="354"/>
                  </a:lnTo>
                  <a:lnTo>
                    <a:pt x="142" y="354"/>
                  </a:lnTo>
                  <a:lnTo>
                    <a:pt x="142" y="354"/>
                  </a:lnTo>
                  <a:lnTo>
                    <a:pt x="146" y="352"/>
                  </a:lnTo>
                  <a:lnTo>
                    <a:pt x="146" y="352"/>
                  </a:lnTo>
                  <a:lnTo>
                    <a:pt x="146" y="350"/>
                  </a:lnTo>
                  <a:lnTo>
                    <a:pt x="148" y="350"/>
                  </a:lnTo>
                  <a:lnTo>
                    <a:pt x="148" y="350"/>
                  </a:lnTo>
                  <a:lnTo>
                    <a:pt x="152" y="350"/>
                  </a:lnTo>
                  <a:lnTo>
                    <a:pt x="152" y="348"/>
                  </a:lnTo>
                  <a:lnTo>
                    <a:pt x="152" y="344"/>
                  </a:lnTo>
                  <a:lnTo>
                    <a:pt x="148" y="340"/>
                  </a:lnTo>
                  <a:lnTo>
                    <a:pt x="148" y="340"/>
                  </a:lnTo>
                  <a:lnTo>
                    <a:pt x="146" y="336"/>
                  </a:lnTo>
                  <a:lnTo>
                    <a:pt x="146" y="334"/>
                  </a:lnTo>
                  <a:lnTo>
                    <a:pt x="148" y="332"/>
                  </a:lnTo>
                  <a:lnTo>
                    <a:pt x="148" y="334"/>
                  </a:lnTo>
                  <a:lnTo>
                    <a:pt x="148" y="334"/>
                  </a:lnTo>
                  <a:lnTo>
                    <a:pt x="152" y="342"/>
                  </a:lnTo>
                  <a:lnTo>
                    <a:pt x="156" y="344"/>
                  </a:lnTo>
                  <a:lnTo>
                    <a:pt x="158" y="344"/>
                  </a:lnTo>
                  <a:lnTo>
                    <a:pt x="158" y="344"/>
                  </a:lnTo>
                  <a:lnTo>
                    <a:pt x="158" y="340"/>
                  </a:lnTo>
                  <a:lnTo>
                    <a:pt x="158" y="338"/>
                  </a:lnTo>
                  <a:lnTo>
                    <a:pt x="160" y="334"/>
                  </a:lnTo>
                  <a:lnTo>
                    <a:pt x="162" y="330"/>
                  </a:lnTo>
                  <a:lnTo>
                    <a:pt x="162" y="330"/>
                  </a:lnTo>
                  <a:lnTo>
                    <a:pt x="162" y="328"/>
                  </a:lnTo>
                  <a:lnTo>
                    <a:pt x="162" y="326"/>
                  </a:lnTo>
                  <a:lnTo>
                    <a:pt x="160" y="326"/>
                  </a:lnTo>
                  <a:lnTo>
                    <a:pt x="162" y="326"/>
                  </a:lnTo>
                  <a:lnTo>
                    <a:pt x="162" y="326"/>
                  </a:lnTo>
                  <a:lnTo>
                    <a:pt x="166" y="324"/>
                  </a:lnTo>
                  <a:lnTo>
                    <a:pt x="174" y="320"/>
                  </a:lnTo>
                  <a:lnTo>
                    <a:pt x="182" y="312"/>
                  </a:lnTo>
                  <a:lnTo>
                    <a:pt x="182" y="312"/>
                  </a:lnTo>
                  <a:lnTo>
                    <a:pt x="186" y="312"/>
                  </a:lnTo>
                  <a:lnTo>
                    <a:pt x="190" y="308"/>
                  </a:lnTo>
                  <a:lnTo>
                    <a:pt x="190" y="308"/>
                  </a:lnTo>
                  <a:lnTo>
                    <a:pt x="196" y="304"/>
                  </a:lnTo>
                  <a:lnTo>
                    <a:pt x="198" y="300"/>
                  </a:lnTo>
                  <a:lnTo>
                    <a:pt x="200" y="296"/>
                  </a:lnTo>
                  <a:lnTo>
                    <a:pt x="200" y="296"/>
                  </a:lnTo>
                  <a:lnTo>
                    <a:pt x="200" y="292"/>
                  </a:lnTo>
                  <a:lnTo>
                    <a:pt x="202" y="290"/>
                  </a:lnTo>
                  <a:lnTo>
                    <a:pt x="206" y="290"/>
                  </a:lnTo>
                  <a:lnTo>
                    <a:pt x="208" y="292"/>
                  </a:lnTo>
                  <a:lnTo>
                    <a:pt x="208" y="288"/>
                  </a:lnTo>
                  <a:lnTo>
                    <a:pt x="208" y="288"/>
                  </a:lnTo>
                  <a:lnTo>
                    <a:pt x="210" y="284"/>
                  </a:lnTo>
                  <a:lnTo>
                    <a:pt x="210" y="280"/>
                  </a:lnTo>
                  <a:lnTo>
                    <a:pt x="212" y="278"/>
                  </a:lnTo>
                  <a:lnTo>
                    <a:pt x="208" y="278"/>
                  </a:lnTo>
                  <a:lnTo>
                    <a:pt x="208" y="278"/>
                  </a:lnTo>
                  <a:lnTo>
                    <a:pt x="204" y="278"/>
                  </a:lnTo>
                  <a:lnTo>
                    <a:pt x="208" y="274"/>
                  </a:lnTo>
                  <a:lnTo>
                    <a:pt x="208" y="274"/>
                  </a:lnTo>
                  <a:lnTo>
                    <a:pt x="208" y="270"/>
                  </a:lnTo>
                  <a:lnTo>
                    <a:pt x="208" y="264"/>
                  </a:lnTo>
                  <a:lnTo>
                    <a:pt x="206" y="262"/>
                  </a:lnTo>
                  <a:lnTo>
                    <a:pt x="208" y="260"/>
                  </a:lnTo>
                  <a:lnTo>
                    <a:pt x="208" y="260"/>
                  </a:lnTo>
                  <a:lnTo>
                    <a:pt x="212" y="260"/>
                  </a:lnTo>
                  <a:lnTo>
                    <a:pt x="212" y="260"/>
                  </a:lnTo>
                  <a:lnTo>
                    <a:pt x="208" y="254"/>
                  </a:lnTo>
                  <a:lnTo>
                    <a:pt x="208" y="254"/>
                  </a:lnTo>
                  <a:lnTo>
                    <a:pt x="206" y="250"/>
                  </a:lnTo>
                  <a:lnTo>
                    <a:pt x="208" y="248"/>
                  </a:lnTo>
                  <a:lnTo>
                    <a:pt x="208" y="246"/>
                  </a:lnTo>
                  <a:lnTo>
                    <a:pt x="206" y="242"/>
                  </a:lnTo>
                  <a:lnTo>
                    <a:pt x="206" y="242"/>
                  </a:lnTo>
                  <a:lnTo>
                    <a:pt x="202" y="238"/>
                  </a:lnTo>
                  <a:lnTo>
                    <a:pt x="202" y="236"/>
                  </a:lnTo>
                  <a:lnTo>
                    <a:pt x="204" y="234"/>
                  </a:lnTo>
                  <a:lnTo>
                    <a:pt x="202" y="230"/>
                  </a:lnTo>
                  <a:lnTo>
                    <a:pt x="202" y="230"/>
                  </a:lnTo>
                  <a:lnTo>
                    <a:pt x="200" y="226"/>
                  </a:lnTo>
                  <a:lnTo>
                    <a:pt x="200" y="220"/>
                  </a:lnTo>
                  <a:lnTo>
                    <a:pt x="196" y="212"/>
                  </a:lnTo>
                  <a:lnTo>
                    <a:pt x="188" y="198"/>
                  </a:lnTo>
                  <a:lnTo>
                    <a:pt x="188" y="198"/>
                  </a:lnTo>
                  <a:lnTo>
                    <a:pt x="186" y="194"/>
                  </a:lnTo>
                  <a:lnTo>
                    <a:pt x="186" y="192"/>
                  </a:lnTo>
                  <a:lnTo>
                    <a:pt x="186" y="190"/>
                  </a:lnTo>
                  <a:lnTo>
                    <a:pt x="184" y="190"/>
                  </a:lnTo>
                  <a:lnTo>
                    <a:pt x="184" y="190"/>
                  </a:lnTo>
                  <a:lnTo>
                    <a:pt x="182" y="190"/>
                  </a:lnTo>
                  <a:lnTo>
                    <a:pt x="180" y="190"/>
                  </a:lnTo>
                  <a:lnTo>
                    <a:pt x="174" y="182"/>
                  </a:lnTo>
                  <a:lnTo>
                    <a:pt x="174" y="182"/>
                  </a:lnTo>
                  <a:lnTo>
                    <a:pt x="168" y="178"/>
                  </a:lnTo>
                  <a:lnTo>
                    <a:pt x="160" y="172"/>
                  </a:lnTo>
                  <a:lnTo>
                    <a:pt x="154" y="168"/>
                  </a:lnTo>
                  <a:lnTo>
                    <a:pt x="146" y="158"/>
                  </a:lnTo>
                  <a:lnTo>
                    <a:pt x="146" y="158"/>
                  </a:lnTo>
                  <a:lnTo>
                    <a:pt x="136" y="148"/>
                  </a:lnTo>
                  <a:lnTo>
                    <a:pt x="128" y="140"/>
                  </a:lnTo>
                  <a:lnTo>
                    <a:pt x="120" y="132"/>
                  </a:lnTo>
                  <a:lnTo>
                    <a:pt x="118" y="128"/>
                  </a:lnTo>
                  <a:lnTo>
                    <a:pt x="118" y="124"/>
                  </a:lnTo>
                  <a:lnTo>
                    <a:pt x="118" y="124"/>
                  </a:lnTo>
                  <a:lnTo>
                    <a:pt x="118" y="120"/>
                  </a:lnTo>
                  <a:lnTo>
                    <a:pt x="116" y="118"/>
                  </a:lnTo>
                  <a:lnTo>
                    <a:pt x="110" y="116"/>
                  </a:lnTo>
                  <a:lnTo>
                    <a:pt x="104" y="108"/>
                  </a:lnTo>
                  <a:lnTo>
                    <a:pt x="104" y="108"/>
                  </a:lnTo>
                  <a:lnTo>
                    <a:pt x="96" y="96"/>
                  </a:lnTo>
                  <a:lnTo>
                    <a:pt x="96" y="92"/>
                  </a:lnTo>
                  <a:lnTo>
                    <a:pt x="100" y="88"/>
                  </a:lnTo>
                  <a:lnTo>
                    <a:pt x="100" y="88"/>
                  </a:lnTo>
                  <a:lnTo>
                    <a:pt x="106" y="78"/>
                  </a:lnTo>
                  <a:lnTo>
                    <a:pt x="112" y="74"/>
                  </a:lnTo>
                  <a:lnTo>
                    <a:pt x="114" y="72"/>
                  </a:lnTo>
                  <a:lnTo>
                    <a:pt x="116" y="66"/>
                  </a:lnTo>
                  <a:lnTo>
                    <a:pt x="116" y="66"/>
                  </a:lnTo>
                  <a:lnTo>
                    <a:pt x="116" y="62"/>
                  </a:lnTo>
                  <a:lnTo>
                    <a:pt x="118" y="60"/>
                  </a:lnTo>
                  <a:lnTo>
                    <a:pt x="120" y="60"/>
                  </a:lnTo>
                  <a:lnTo>
                    <a:pt x="124" y="60"/>
                  </a:lnTo>
                  <a:lnTo>
                    <a:pt x="126" y="58"/>
                  </a:lnTo>
                  <a:lnTo>
                    <a:pt x="124" y="56"/>
                  </a:lnTo>
                  <a:lnTo>
                    <a:pt x="124" y="56"/>
                  </a:lnTo>
                  <a:lnTo>
                    <a:pt x="124" y="54"/>
                  </a:lnTo>
                  <a:lnTo>
                    <a:pt x="126" y="54"/>
                  </a:lnTo>
                  <a:lnTo>
                    <a:pt x="130" y="52"/>
                  </a:lnTo>
                  <a:lnTo>
                    <a:pt x="132" y="44"/>
                  </a:lnTo>
                  <a:lnTo>
                    <a:pt x="132" y="42"/>
                  </a:lnTo>
                  <a:lnTo>
                    <a:pt x="132" y="42"/>
                  </a:lnTo>
                  <a:lnTo>
                    <a:pt x="128" y="42"/>
                  </a:lnTo>
                  <a:lnTo>
                    <a:pt x="126" y="42"/>
                  </a:lnTo>
                  <a:lnTo>
                    <a:pt x="120" y="38"/>
                  </a:lnTo>
                  <a:lnTo>
                    <a:pt x="116" y="34"/>
                  </a:lnTo>
                  <a:lnTo>
                    <a:pt x="114" y="34"/>
                  </a:lnTo>
                  <a:lnTo>
                    <a:pt x="112" y="34"/>
                  </a:lnTo>
                  <a:lnTo>
                    <a:pt x="112" y="34"/>
                  </a:lnTo>
                  <a:lnTo>
                    <a:pt x="108" y="36"/>
                  </a:lnTo>
                  <a:lnTo>
                    <a:pt x="106" y="32"/>
                  </a:lnTo>
                  <a:lnTo>
                    <a:pt x="106" y="32"/>
                  </a:lnTo>
                  <a:lnTo>
                    <a:pt x="100" y="28"/>
                  </a:lnTo>
                  <a:lnTo>
                    <a:pt x="102" y="26"/>
                  </a:lnTo>
                  <a:lnTo>
                    <a:pt x="106" y="22"/>
                  </a:lnTo>
                  <a:lnTo>
                    <a:pt x="106" y="22"/>
                  </a:lnTo>
                  <a:lnTo>
                    <a:pt x="112" y="20"/>
                  </a:lnTo>
                  <a:lnTo>
                    <a:pt x="114" y="16"/>
                  </a:lnTo>
                  <a:lnTo>
                    <a:pt x="108" y="14"/>
                  </a:lnTo>
                  <a:lnTo>
                    <a:pt x="100" y="12"/>
                  </a:lnTo>
                  <a:lnTo>
                    <a:pt x="100" y="12"/>
                  </a:lnTo>
                  <a:lnTo>
                    <a:pt x="92" y="12"/>
                  </a:lnTo>
                  <a:lnTo>
                    <a:pt x="88" y="10"/>
                  </a:lnTo>
                  <a:lnTo>
                    <a:pt x="86" y="6"/>
                  </a:lnTo>
                  <a:lnTo>
                    <a:pt x="84" y="4"/>
                  </a:lnTo>
                  <a:lnTo>
                    <a:pt x="82" y="0"/>
                  </a:lnTo>
                  <a:lnTo>
                    <a:pt x="82" y="0"/>
                  </a:lnTo>
                  <a:lnTo>
                    <a:pt x="78" y="0"/>
                  </a:lnTo>
                  <a:lnTo>
                    <a:pt x="78" y="0"/>
                  </a:lnTo>
                  <a:lnTo>
                    <a:pt x="68" y="4"/>
                  </a:lnTo>
                  <a:lnTo>
                    <a:pt x="64" y="6"/>
                  </a:lnTo>
                  <a:lnTo>
                    <a:pt x="62" y="10"/>
                  </a:lnTo>
                  <a:lnTo>
                    <a:pt x="62" y="10"/>
                  </a:lnTo>
                  <a:lnTo>
                    <a:pt x="64" y="16"/>
                  </a:lnTo>
                  <a:lnTo>
                    <a:pt x="62" y="16"/>
                  </a:lnTo>
                  <a:lnTo>
                    <a:pt x="58" y="16"/>
                  </a:lnTo>
                  <a:lnTo>
                    <a:pt x="52" y="18"/>
                  </a:lnTo>
                  <a:lnTo>
                    <a:pt x="52" y="18"/>
                  </a:lnTo>
                  <a:lnTo>
                    <a:pt x="48" y="18"/>
                  </a:lnTo>
                  <a:lnTo>
                    <a:pt x="46" y="18"/>
                  </a:lnTo>
                  <a:lnTo>
                    <a:pt x="44" y="16"/>
                  </a:lnTo>
                  <a:lnTo>
                    <a:pt x="38" y="16"/>
                  </a:lnTo>
                  <a:lnTo>
                    <a:pt x="38" y="16"/>
                  </a:lnTo>
                  <a:lnTo>
                    <a:pt x="36" y="18"/>
                  </a:lnTo>
                  <a:lnTo>
                    <a:pt x="32" y="18"/>
                  </a:lnTo>
                  <a:lnTo>
                    <a:pt x="30" y="14"/>
                  </a:lnTo>
                  <a:lnTo>
                    <a:pt x="28" y="12"/>
                  </a:lnTo>
                  <a:lnTo>
                    <a:pt x="26" y="10"/>
                  </a:lnTo>
                  <a:lnTo>
                    <a:pt x="24" y="12"/>
                  </a:lnTo>
                  <a:lnTo>
                    <a:pt x="24" y="12"/>
                  </a:lnTo>
                  <a:lnTo>
                    <a:pt x="22" y="16"/>
                  </a:lnTo>
                  <a:lnTo>
                    <a:pt x="22" y="20"/>
                  </a:lnTo>
                  <a:lnTo>
                    <a:pt x="24" y="22"/>
                  </a:lnTo>
                  <a:lnTo>
                    <a:pt x="24" y="24"/>
                  </a:lnTo>
                  <a:lnTo>
                    <a:pt x="24" y="24"/>
                  </a:lnTo>
                  <a:lnTo>
                    <a:pt x="20" y="24"/>
                  </a:lnTo>
                  <a:lnTo>
                    <a:pt x="18" y="22"/>
                  </a:lnTo>
                  <a:lnTo>
                    <a:pt x="14" y="18"/>
                  </a:lnTo>
                  <a:lnTo>
                    <a:pt x="10" y="18"/>
                  </a:lnTo>
                  <a:lnTo>
                    <a:pt x="10" y="18"/>
                  </a:lnTo>
                  <a:lnTo>
                    <a:pt x="0" y="20"/>
                  </a:lnTo>
                  <a:lnTo>
                    <a:pt x="0" y="20"/>
                  </a:lnTo>
                  <a:lnTo>
                    <a:pt x="4" y="26"/>
                  </a:lnTo>
                  <a:lnTo>
                    <a:pt x="8" y="32"/>
                  </a:lnTo>
                  <a:lnTo>
                    <a:pt x="18" y="40"/>
                  </a:lnTo>
                  <a:lnTo>
                    <a:pt x="26" y="44"/>
                  </a:lnTo>
                  <a:lnTo>
                    <a:pt x="26" y="46"/>
                  </a:lnTo>
                  <a:lnTo>
                    <a:pt x="26" y="50"/>
                  </a:lnTo>
                  <a:lnTo>
                    <a:pt x="26" y="50"/>
                  </a:lnTo>
                  <a:lnTo>
                    <a:pt x="26" y="52"/>
                  </a:lnTo>
                  <a:lnTo>
                    <a:pt x="28" y="54"/>
                  </a:lnTo>
                  <a:lnTo>
                    <a:pt x="32" y="58"/>
                  </a:lnTo>
                  <a:lnTo>
                    <a:pt x="40" y="60"/>
                  </a:lnTo>
                  <a:lnTo>
                    <a:pt x="50" y="62"/>
                  </a:lnTo>
                  <a:lnTo>
                    <a:pt x="50" y="62"/>
                  </a:lnTo>
                  <a:lnTo>
                    <a:pt x="70" y="62"/>
                  </a:lnTo>
                  <a:lnTo>
                    <a:pt x="76" y="64"/>
                  </a:lnTo>
                  <a:lnTo>
                    <a:pt x="80" y="66"/>
                  </a:lnTo>
                  <a:lnTo>
                    <a:pt x="80" y="66"/>
                  </a:lnTo>
                  <a:lnTo>
                    <a:pt x="86" y="74"/>
                  </a:lnTo>
                  <a:lnTo>
                    <a:pt x="88" y="78"/>
                  </a:lnTo>
                  <a:lnTo>
                    <a:pt x="88" y="78"/>
                  </a:lnTo>
                  <a:lnTo>
                    <a:pt x="86" y="84"/>
                  </a:lnTo>
                  <a:lnTo>
                    <a:pt x="84" y="88"/>
                  </a:lnTo>
                  <a:lnTo>
                    <a:pt x="80" y="88"/>
                  </a:lnTo>
                  <a:lnTo>
                    <a:pt x="76" y="88"/>
                  </a:lnTo>
                  <a:lnTo>
                    <a:pt x="76" y="88"/>
                  </a:lnTo>
                  <a:lnTo>
                    <a:pt x="70" y="88"/>
                  </a:lnTo>
                  <a:lnTo>
                    <a:pt x="64" y="92"/>
                  </a:lnTo>
                  <a:lnTo>
                    <a:pt x="62" y="94"/>
                  </a:lnTo>
                  <a:lnTo>
                    <a:pt x="62" y="96"/>
                  </a:lnTo>
                  <a:lnTo>
                    <a:pt x="66" y="100"/>
                  </a:lnTo>
                  <a:lnTo>
                    <a:pt x="72" y="102"/>
                  </a:lnTo>
                  <a:lnTo>
                    <a:pt x="72" y="102"/>
                  </a:lnTo>
                  <a:lnTo>
                    <a:pt x="88" y="108"/>
                  </a:lnTo>
                  <a:lnTo>
                    <a:pt x="92" y="112"/>
                  </a:lnTo>
                  <a:lnTo>
                    <a:pt x="94" y="114"/>
                  </a:lnTo>
                  <a:lnTo>
                    <a:pt x="96" y="116"/>
                  </a:lnTo>
                  <a:lnTo>
                    <a:pt x="96" y="116"/>
                  </a:lnTo>
                  <a:lnTo>
                    <a:pt x="98" y="118"/>
                  </a:lnTo>
                  <a:lnTo>
                    <a:pt x="98" y="120"/>
                  </a:lnTo>
                  <a:lnTo>
                    <a:pt x="100" y="128"/>
                  </a:lnTo>
                  <a:lnTo>
                    <a:pt x="104" y="136"/>
                  </a:lnTo>
                  <a:lnTo>
                    <a:pt x="108" y="140"/>
                  </a:lnTo>
                  <a:lnTo>
                    <a:pt x="114" y="142"/>
                  </a:lnTo>
                  <a:lnTo>
                    <a:pt x="114" y="142"/>
                  </a:lnTo>
                  <a:lnTo>
                    <a:pt x="120" y="146"/>
                  </a:lnTo>
                  <a:lnTo>
                    <a:pt x="122" y="150"/>
                  </a:lnTo>
                  <a:lnTo>
                    <a:pt x="124" y="158"/>
                  </a:lnTo>
                  <a:lnTo>
                    <a:pt x="126" y="162"/>
                  </a:lnTo>
                  <a:lnTo>
                    <a:pt x="128" y="168"/>
                  </a:lnTo>
                  <a:lnTo>
                    <a:pt x="134" y="170"/>
                  </a:lnTo>
                  <a:lnTo>
                    <a:pt x="142" y="174"/>
                  </a:lnTo>
                  <a:lnTo>
                    <a:pt x="142" y="174"/>
                  </a:lnTo>
                  <a:lnTo>
                    <a:pt x="152" y="176"/>
                  </a:lnTo>
                  <a:lnTo>
                    <a:pt x="158" y="180"/>
                  </a:lnTo>
                  <a:lnTo>
                    <a:pt x="162" y="182"/>
                  </a:lnTo>
                  <a:lnTo>
                    <a:pt x="164" y="186"/>
                  </a:lnTo>
                  <a:lnTo>
                    <a:pt x="164" y="194"/>
                  </a:lnTo>
                  <a:lnTo>
                    <a:pt x="164" y="196"/>
                  </a:lnTo>
                  <a:lnTo>
                    <a:pt x="166" y="200"/>
                  </a:lnTo>
                  <a:lnTo>
                    <a:pt x="166" y="200"/>
                  </a:lnTo>
                  <a:lnTo>
                    <a:pt x="174" y="214"/>
                  </a:lnTo>
                  <a:lnTo>
                    <a:pt x="178" y="224"/>
                  </a:lnTo>
                  <a:lnTo>
                    <a:pt x="180" y="232"/>
                  </a:lnTo>
                  <a:lnTo>
                    <a:pt x="180" y="232"/>
                  </a:lnTo>
                  <a:lnTo>
                    <a:pt x="178" y="240"/>
                  </a:lnTo>
                  <a:lnTo>
                    <a:pt x="174" y="250"/>
                  </a:lnTo>
                  <a:lnTo>
                    <a:pt x="172" y="260"/>
                  </a:lnTo>
                  <a:lnTo>
                    <a:pt x="172" y="266"/>
                  </a:lnTo>
                  <a:lnTo>
                    <a:pt x="174" y="270"/>
                  </a:lnTo>
                  <a:lnTo>
                    <a:pt x="174" y="270"/>
                  </a:lnTo>
                  <a:lnTo>
                    <a:pt x="180" y="276"/>
                  </a:lnTo>
                  <a:lnTo>
                    <a:pt x="178" y="282"/>
                  </a:lnTo>
                  <a:lnTo>
                    <a:pt x="174" y="284"/>
                  </a:lnTo>
                  <a:lnTo>
                    <a:pt x="168" y="284"/>
                  </a:lnTo>
                  <a:lnTo>
                    <a:pt x="168" y="284"/>
                  </a:lnTo>
                  <a:lnTo>
                    <a:pt x="164" y="282"/>
                  </a:lnTo>
                  <a:lnTo>
                    <a:pt x="160" y="284"/>
                  </a:lnTo>
                  <a:lnTo>
                    <a:pt x="152" y="292"/>
                  </a:lnTo>
                  <a:lnTo>
                    <a:pt x="152" y="292"/>
                  </a:lnTo>
                  <a:lnTo>
                    <a:pt x="144" y="298"/>
                  </a:lnTo>
                  <a:lnTo>
                    <a:pt x="140" y="300"/>
                  </a:lnTo>
                  <a:lnTo>
                    <a:pt x="138" y="298"/>
                  </a:lnTo>
                  <a:lnTo>
                    <a:pt x="134" y="300"/>
                  </a:lnTo>
                  <a:lnTo>
                    <a:pt x="134" y="300"/>
                  </a:lnTo>
                  <a:lnTo>
                    <a:pt x="134" y="302"/>
                  </a:lnTo>
                  <a:lnTo>
                    <a:pt x="136" y="304"/>
                  </a:lnTo>
                  <a:lnTo>
                    <a:pt x="140" y="308"/>
                  </a:lnTo>
                  <a:lnTo>
                    <a:pt x="146" y="312"/>
                  </a:lnTo>
                  <a:lnTo>
                    <a:pt x="146" y="314"/>
                  </a:lnTo>
                  <a:lnTo>
                    <a:pt x="146" y="316"/>
                  </a:lnTo>
                  <a:lnTo>
                    <a:pt x="146" y="316"/>
                  </a:lnTo>
                  <a:lnTo>
                    <a:pt x="144" y="316"/>
                  </a:lnTo>
                  <a:lnTo>
                    <a:pt x="142" y="316"/>
                  </a:lnTo>
                  <a:lnTo>
                    <a:pt x="140" y="312"/>
                  </a:lnTo>
                  <a:lnTo>
                    <a:pt x="136" y="310"/>
                  </a:lnTo>
                  <a:lnTo>
                    <a:pt x="132" y="310"/>
                  </a:lnTo>
                  <a:lnTo>
                    <a:pt x="130" y="312"/>
                  </a:lnTo>
                  <a:lnTo>
                    <a:pt x="130" y="312"/>
                  </a:lnTo>
                  <a:lnTo>
                    <a:pt x="120" y="316"/>
                  </a:lnTo>
                  <a:lnTo>
                    <a:pt x="114" y="318"/>
                  </a:lnTo>
                  <a:lnTo>
                    <a:pt x="112" y="320"/>
                  </a:lnTo>
                  <a:lnTo>
                    <a:pt x="108" y="324"/>
                  </a:lnTo>
                  <a:lnTo>
                    <a:pt x="108" y="324"/>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81"/>
            <p:cNvSpPr>
              <a:spLocks/>
            </p:cNvSpPr>
            <p:nvPr/>
          </p:nvSpPr>
          <p:spPr bwMode="auto">
            <a:xfrm>
              <a:off x="8340725" y="4078288"/>
              <a:ext cx="158750" cy="206375"/>
            </a:xfrm>
            <a:custGeom>
              <a:avLst/>
              <a:gdLst/>
              <a:ahLst/>
              <a:cxnLst>
                <a:cxn ang="0">
                  <a:pos x="0" y="2"/>
                </a:cxn>
                <a:cxn ang="0">
                  <a:pos x="8" y="20"/>
                </a:cxn>
                <a:cxn ang="0">
                  <a:pos x="10" y="30"/>
                </a:cxn>
                <a:cxn ang="0">
                  <a:pos x="10" y="32"/>
                </a:cxn>
                <a:cxn ang="0">
                  <a:pos x="10" y="36"/>
                </a:cxn>
                <a:cxn ang="0">
                  <a:pos x="12" y="40"/>
                </a:cxn>
                <a:cxn ang="0">
                  <a:pos x="16" y="50"/>
                </a:cxn>
                <a:cxn ang="0">
                  <a:pos x="20" y="58"/>
                </a:cxn>
                <a:cxn ang="0">
                  <a:pos x="22" y="60"/>
                </a:cxn>
                <a:cxn ang="0">
                  <a:pos x="20" y="66"/>
                </a:cxn>
                <a:cxn ang="0">
                  <a:pos x="24" y="72"/>
                </a:cxn>
                <a:cxn ang="0">
                  <a:pos x="28" y="78"/>
                </a:cxn>
                <a:cxn ang="0">
                  <a:pos x="30" y="84"/>
                </a:cxn>
                <a:cxn ang="0">
                  <a:pos x="28" y="86"/>
                </a:cxn>
                <a:cxn ang="0">
                  <a:pos x="34" y="92"/>
                </a:cxn>
                <a:cxn ang="0">
                  <a:pos x="38" y="96"/>
                </a:cxn>
                <a:cxn ang="0">
                  <a:pos x="42" y="100"/>
                </a:cxn>
                <a:cxn ang="0">
                  <a:pos x="46" y="102"/>
                </a:cxn>
                <a:cxn ang="0">
                  <a:pos x="58" y="110"/>
                </a:cxn>
                <a:cxn ang="0">
                  <a:pos x="64" y="114"/>
                </a:cxn>
                <a:cxn ang="0">
                  <a:pos x="72" y="118"/>
                </a:cxn>
                <a:cxn ang="0">
                  <a:pos x="82" y="128"/>
                </a:cxn>
                <a:cxn ang="0">
                  <a:pos x="84" y="130"/>
                </a:cxn>
                <a:cxn ang="0">
                  <a:pos x="88" y="126"/>
                </a:cxn>
                <a:cxn ang="0">
                  <a:pos x="90" y="128"/>
                </a:cxn>
                <a:cxn ang="0">
                  <a:pos x="98" y="130"/>
                </a:cxn>
                <a:cxn ang="0">
                  <a:pos x="100" y="126"/>
                </a:cxn>
                <a:cxn ang="0">
                  <a:pos x="92" y="112"/>
                </a:cxn>
                <a:cxn ang="0">
                  <a:pos x="86" y="104"/>
                </a:cxn>
                <a:cxn ang="0">
                  <a:pos x="82" y="96"/>
                </a:cxn>
                <a:cxn ang="0">
                  <a:pos x="78" y="90"/>
                </a:cxn>
                <a:cxn ang="0">
                  <a:pos x="74" y="78"/>
                </a:cxn>
                <a:cxn ang="0">
                  <a:pos x="72" y="68"/>
                </a:cxn>
                <a:cxn ang="0">
                  <a:pos x="70" y="66"/>
                </a:cxn>
                <a:cxn ang="0">
                  <a:pos x="76" y="62"/>
                </a:cxn>
                <a:cxn ang="0">
                  <a:pos x="80" y="56"/>
                </a:cxn>
                <a:cxn ang="0">
                  <a:pos x="80" y="44"/>
                </a:cxn>
                <a:cxn ang="0">
                  <a:pos x="78" y="38"/>
                </a:cxn>
                <a:cxn ang="0">
                  <a:pos x="66" y="24"/>
                </a:cxn>
                <a:cxn ang="0">
                  <a:pos x="56" y="16"/>
                </a:cxn>
                <a:cxn ang="0">
                  <a:pos x="54" y="14"/>
                </a:cxn>
                <a:cxn ang="0">
                  <a:pos x="46" y="8"/>
                </a:cxn>
                <a:cxn ang="0">
                  <a:pos x="40" y="0"/>
                </a:cxn>
                <a:cxn ang="0">
                  <a:pos x="34" y="6"/>
                </a:cxn>
                <a:cxn ang="0">
                  <a:pos x="26" y="10"/>
                </a:cxn>
                <a:cxn ang="0">
                  <a:pos x="20" y="8"/>
                </a:cxn>
                <a:cxn ang="0">
                  <a:pos x="8" y="0"/>
                </a:cxn>
                <a:cxn ang="0">
                  <a:pos x="0" y="2"/>
                </a:cxn>
              </a:cxnLst>
              <a:rect l="0" t="0" r="r" b="b"/>
              <a:pathLst>
                <a:path w="100" h="130">
                  <a:moveTo>
                    <a:pt x="0" y="2"/>
                  </a:moveTo>
                  <a:lnTo>
                    <a:pt x="0" y="2"/>
                  </a:lnTo>
                  <a:lnTo>
                    <a:pt x="6" y="12"/>
                  </a:lnTo>
                  <a:lnTo>
                    <a:pt x="8" y="20"/>
                  </a:lnTo>
                  <a:lnTo>
                    <a:pt x="8" y="26"/>
                  </a:lnTo>
                  <a:lnTo>
                    <a:pt x="10" y="30"/>
                  </a:lnTo>
                  <a:lnTo>
                    <a:pt x="10" y="30"/>
                  </a:lnTo>
                  <a:lnTo>
                    <a:pt x="10" y="32"/>
                  </a:lnTo>
                  <a:lnTo>
                    <a:pt x="10" y="34"/>
                  </a:lnTo>
                  <a:lnTo>
                    <a:pt x="10" y="36"/>
                  </a:lnTo>
                  <a:lnTo>
                    <a:pt x="12" y="40"/>
                  </a:lnTo>
                  <a:lnTo>
                    <a:pt x="12" y="40"/>
                  </a:lnTo>
                  <a:lnTo>
                    <a:pt x="14" y="44"/>
                  </a:lnTo>
                  <a:lnTo>
                    <a:pt x="16" y="50"/>
                  </a:lnTo>
                  <a:lnTo>
                    <a:pt x="16" y="54"/>
                  </a:lnTo>
                  <a:lnTo>
                    <a:pt x="20" y="58"/>
                  </a:lnTo>
                  <a:lnTo>
                    <a:pt x="20" y="58"/>
                  </a:lnTo>
                  <a:lnTo>
                    <a:pt x="22" y="60"/>
                  </a:lnTo>
                  <a:lnTo>
                    <a:pt x="20" y="62"/>
                  </a:lnTo>
                  <a:lnTo>
                    <a:pt x="20" y="66"/>
                  </a:lnTo>
                  <a:lnTo>
                    <a:pt x="20" y="68"/>
                  </a:lnTo>
                  <a:lnTo>
                    <a:pt x="24" y="72"/>
                  </a:lnTo>
                  <a:lnTo>
                    <a:pt x="24" y="72"/>
                  </a:lnTo>
                  <a:lnTo>
                    <a:pt x="28" y="78"/>
                  </a:lnTo>
                  <a:lnTo>
                    <a:pt x="30" y="80"/>
                  </a:lnTo>
                  <a:lnTo>
                    <a:pt x="30" y="84"/>
                  </a:lnTo>
                  <a:lnTo>
                    <a:pt x="28" y="86"/>
                  </a:lnTo>
                  <a:lnTo>
                    <a:pt x="28" y="86"/>
                  </a:lnTo>
                  <a:lnTo>
                    <a:pt x="28" y="88"/>
                  </a:lnTo>
                  <a:lnTo>
                    <a:pt x="34" y="92"/>
                  </a:lnTo>
                  <a:lnTo>
                    <a:pt x="34" y="92"/>
                  </a:lnTo>
                  <a:lnTo>
                    <a:pt x="38" y="96"/>
                  </a:lnTo>
                  <a:lnTo>
                    <a:pt x="40" y="98"/>
                  </a:lnTo>
                  <a:lnTo>
                    <a:pt x="42" y="100"/>
                  </a:lnTo>
                  <a:lnTo>
                    <a:pt x="46" y="102"/>
                  </a:lnTo>
                  <a:lnTo>
                    <a:pt x="46" y="102"/>
                  </a:lnTo>
                  <a:lnTo>
                    <a:pt x="56" y="108"/>
                  </a:lnTo>
                  <a:lnTo>
                    <a:pt x="58" y="110"/>
                  </a:lnTo>
                  <a:lnTo>
                    <a:pt x="60" y="112"/>
                  </a:lnTo>
                  <a:lnTo>
                    <a:pt x="64" y="114"/>
                  </a:lnTo>
                  <a:lnTo>
                    <a:pt x="64" y="114"/>
                  </a:lnTo>
                  <a:lnTo>
                    <a:pt x="72" y="118"/>
                  </a:lnTo>
                  <a:lnTo>
                    <a:pt x="76" y="122"/>
                  </a:lnTo>
                  <a:lnTo>
                    <a:pt x="82" y="128"/>
                  </a:lnTo>
                  <a:lnTo>
                    <a:pt x="82" y="128"/>
                  </a:lnTo>
                  <a:lnTo>
                    <a:pt x="84" y="130"/>
                  </a:lnTo>
                  <a:lnTo>
                    <a:pt x="86" y="128"/>
                  </a:lnTo>
                  <a:lnTo>
                    <a:pt x="88" y="126"/>
                  </a:lnTo>
                  <a:lnTo>
                    <a:pt x="90" y="128"/>
                  </a:lnTo>
                  <a:lnTo>
                    <a:pt x="90" y="128"/>
                  </a:lnTo>
                  <a:lnTo>
                    <a:pt x="96" y="130"/>
                  </a:lnTo>
                  <a:lnTo>
                    <a:pt x="98" y="130"/>
                  </a:lnTo>
                  <a:lnTo>
                    <a:pt x="100" y="128"/>
                  </a:lnTo>
                  <a:lnTo>
                    <a:pt x="100" y="126"/>
                  </a:lnTo>
                  <a:lnTo>
                    <a:pt x="100" y="122"/>
                  </a:lnTo>
                  <a:lnTo>
                    <a:pt x="92" y="112"/>
                  </a:lnTo>
                  <a:lnTo>
                    <a:pt x="92" y="112"/>
                  </a:lnTo>
                  <a:lnTo>
                    <a:pt x="86" y="104"/>
                  </a:lnTo>
                  <a:lnTo>
                    <a:pt x="84" y="100"/>
                  </a:lnTo>
                  <a:lnTo>
                    <a:pt x="82" y="96"/>
                  </a:lnTo>
                  <a:lnTo>
                    <a:pt x="78" y="90"/>
                  </a:lnTo>
                  <a:lnTo>
                    <a:pt x="78" y="90"/>
                  </a:lnTo>
                  <a:lnTo>
                    <a:pt x="74" y="82"/>
                  </a:lnTo>
                  <a:lnTo>
                    <a:pt x="74" y="78"/>
                  </a:lnTo>
                  <a:lnTo>
                    <a:pt x="76" y="74"/>
                  </a:lnTo>
                  <a:lnTo>
                    <a:pt x="72" y="68"/>
                  </a:lnTo>
                  <a:lnTo>
                    <a:pt x="72" y="68"/>
                  </a:lnTo>
                  <a:lnTo>
                    <a:pt x="70" y="66"/>
                  </a:lnTo>
                  <a:lnTo>
                    <a:pt x="70" y="66"/>
                  </a:lnTo>
                  <a:lnTo>
                    <a:pt x="76" y="62"/>
                  </a:lnTo>
                  <a:lnTo>
                    <a:pt x="78" y="60"/>
                  </a:lnTo>
                  <a:lnTo>
                    <a:pt x="80" y="56"/>
                  </a:lnTo>
                  <a:lnTo>
                    <a:pt x="80" y="50"/>
                  </a:lnTo>
                  <a:lnTo>
                    <a:pt x="80" y="44"/>
                  </a:lnTo>
                  <a:lnTo>
                    <a:pt x="80" y="44"/>
                  </a:lnTo>
                  <a:lnTo>
                    <a:pt x="78" y="38"/>
                  </a:lnTo>
                  <a:lnTo>
                    <a:pt x="74" y="32"/>
                  </a:lnTo>
                  <a:lnTo>
                    <a:pt x="66" y="24"/>
                  </a:lnTo>
                  <a:lnTo>
                    <a:pt x="58" y="20"/>
                  </a:lnTo>
                  <a:lnTo>
                    <a:pt x="56" y="16"/>
                  </a:lnTo>
                  <a:lnTo>
                    <a:pt x="56" y="16"/>
                  </a:lnTo>
                  <a:lnTo>
                    <a:pt x="54" y="14"/>
                  </a:lnTo>
                  <a:lnTo>
                    <a:pt x="50" y="10"/>
                  </a:lnTo>
                  <a:lnTo>
                    <a:pt x="46" y="8"/>
                  </a:lnTo>
                  <a:lnTo>
                    <a:pt x="40" y="0"/>
                  </a:lnTo>
                  <a:lnTo>
                    <a:pt x="40" y="0"/>
                  </a:lnTo>
                  <a:lnTo>
                    <a:pt x="36" y="4"/>
                  </a:lnTo>
                  <a:lnTo>
                    <a:pt x="34" y="6"/>
                  </a:lnTo>
                  <a:lnTo>
                    <a:pt x="32" y="8"/>
                  </a:lnTo>
                  <a:lnTo>
                    <a:pt x="26" y="10"/>
                  </a:lnTo>
                  <a:lnTo>
                    <a:pt x="26" y="10"/>
                  </a:lnTo>
                  <a:lnTo>
                    <a:pt x="20" y="8"/>
                  </a:lnTo>
                  <a:lnTo>
                    <a:pt x="16" y="4"/>
                  </a:lnTo>
                  <a:lnTo>
                    <a:pt x="8" y="0"/>
                  </a:lnTo>
                  <a:lnTo>
                    <a:pt x="4" y="0"/>
                  </a:lnTo>
                  <a:lnTo>
                    <a:pt x="0" y="2"/>
                  </a:lnTo>
                  <a:lnTo>
                    <a:pt x="0" y="2"/>
                  </a:lnTo>
                  <a:close/>
                </a:path>
              </a:pathLst>
            </a:custGeom>
            <a:solidFill>
              <a:srgbClr val="EACD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82"/>
            <p:cNvSpPr>
              <a:spLocks/>
            </p:cNvSpPr>
            <p:nvPr/>
          </p:nvSpPr>
          <p:spPr bwMode="auto">
            <a:xfrm>
              <a:off x="8197850" y="3522663"/>
              <a:ext cx="307975" cy="571500"/>
            </a:xfrm>
            <a:custGeom>
              <a:avLst/>
              <a:gdLst/>
              <a:ahLst/>
              <a:cxnLst>
                <a:cxn ang="0">
                  <a:pos x="114" y="336"/>
                </a:cxn>
                <a:cxn ang="0">
                  <a:pos x="100" y="312"/>
                </a:cxn>
                <a:cxn ang="0">
                  <a:pos x="86" y="290"/>
                </a:cxn>
                <a:cxn ang="0">
                  <a:pos x="72" y="276"/>
                </a:cxn>
                <a:cxn ang="0">
                  <a:pos x="68" y="246"/>
                </a:cxn>
                <a:cxn ang="0">
                  <a:pos x="76" y="216"/>
                </a:cxn>
                <a:cxn ang="0">
                  <a:pos x="72" y="184"/>
                </a:cxn>
                <a:cxn ang="0">
                  <a:pos x="70" y="160"/>
                </a:cxn>
                <a:cxn ang="0">
                  <a:pos x="80" y="158"/>
                </a:cxn>
                <a:cxn ang="0">
                  <a:pos x="94" y="162"/>
                </a:cxn>
                <a:cxn ang="0">
                  <a:pos x="94" y="182"/>
                </a:cxn>
                <a:cxn ang="0">
                  <a:pos x="110" y="186"/>
                </a:cxn>
                <a:cxn ang="0">
                  <a:pos x="124" y="204"/>
                </a:cxn>
                <a:cxn ang="0">
                  <a:pos x="130" y="204"/>
                </a:cxn>
                <a:cxn ang="0">
                  <a:pos x="136" y="214"/>
                </a:cxn>
                <a:cxn ang="0">
                  <a:pos x="144" y="210"/>
                </a:cxn>
                <a:cxn ang="0">
                  <a:pos x="126" y="178"/>
                </a:cxn>
                <a:cxn ang="0">
                  <a:pos x="154" y="156"/>
                </a:cxn>
                <a:cxn ang="0">
                  <a:pos x="166" y="154"/>
                </a:cxn>
                <a:cxn ang="0">
                  <a:pos x="186" y="150"/>
                </a:cxn>
                <a:cxn ang="0">
                  <a:pos x="194" y="132"/>
                </a:cxn>
                <a:cxn ang="0">
                  <a:pos x="186" y="116"/>
                </a:cxn>
                <a:cxn ang="0">
                  <a:pos x="164" y="104"/>
                </a:cxn>
                <a:cxn ang="0">
                  <a:pos x="154" y="76"/>
                </a:cxn>
                <a:cxn ang="0">
                  <a:pos x="120" y="56"/>
                </a:cxn>
                <a:cxn ang="0">
                  <a:pos x="96" y="54"/>
                </a:cxn>
                <a:cxn ang="0">
                  <a:pos x="72" y="60"/>
                </a:cxn>
                <a:cxn ang="0">
                  <a:pos x="78" y="20"/>
                </a:cxn>
                <a:cxn ang="0">
                  <a:pos x="60" y="14"/>
                </a:cxn>
                <a:cxn ang="0">
                  <a:pos x="52" y="4"/>
                </a:cxn>
                <a:cxn ang="0">
                  <a:pos x="30" y="6"/>
                </a:cxn>
                <a:cxn ang="0">
                  <a:pos x="12" y="12"/>
                </a:cxn>
                <a:cxn ang="0">
                  <a:pos x="12" y="34"/>
                </a:cxn>
                <a:cxn ang="0">
                  <a:pos x="0" y="42"/>
                </a:cxn>
                <a:cxn ang="0">
                  <a:pos x="6" y="54"/>
                </a:cxn>
                <a:cxn ang="0">
                  <a:pos x="22" y="74"/>
                </a:cxn>
                <a:cxn ang="0">
                  <a:pos x="50" y="98"/>
                </a:cxn>
                <a:cxn ang="0">
                  <a:pos x="38" y="104"/>
                </a:cxn>
                <a:cxn ang="0">
                  <a:pos x="38" y="122"/>
                </a:cxn>
                <a:cxn ang="0">
                  <a:pos x="34" y="138"/>
                </a:cxn>
                <a:cxn ang="0">
                  <a:pos x="58" y="164"/>
                </a:cxn>
                <a:cxn ang="0">
                  <a:pos x="68" y="214"/>
                </a:cxn>
                <a:cxn ang="0">
                  <a:pos x="56" y="248"/>
                </a:cxn>
                <a:cxn ang="0">
                  <a:pos x="54" y="264"/>
                </a:cxn>
                <a:cxn ang="0">
                  <a:pos x="50" y="284"/>
                </a:cxn>
                <a:cxn ang="0">
                  <a:pos x="44" y="302"/>
                </a:cxn>
                <a:cxn ang="0">
                  <a:pos x="52" y="304"/>
                </a:cxn>
                <a:cxn ang="0">
                  <a:pos x="58" y="310"/>
                </a:cxn>
                <a:cxn ang="0">
                  <a:pos x="66" y="322"/>
                </a:cxn>
                <a:cxn ang="0">
                  <a:pos x="70" y="320"/>
                </a:cxn>
                <a:cxn ang="0">
                  <a:pos x="76" y="338"/>
                </a:cxn>
                <a:cxn ang="0">
                  <a:pos x="98" y="350"/>
                </a:cxn>
                <a:cxn ang="0">
                  <a:pos x="124" y="356"/>
                </a:cxn>
              </a:cxnLst>
              <a:rect l="0" t="0" r="r" b="b"/>
              <a:pathLst>
                <a:path w="194" h="360">
                  <a:moveTo>
                    <a:pt x="130" y="350"/>
                  </a:moveTo>
                  <a:lnTo>
                    <a:pt x="130" y="350"/>
                  </a:lnTo>
                  <a:lnTo>
                    <a:pt x="126" y="342"/>
                  </a:lnTo>
                  <a:lnTo>
                    <a:pt x="120" y="338"/>
                  </a:lnTo>
                  <a:lnTo>
                    <a:pt x="118" y="336"/>
                  </a:lnTo>
                  <a:lnTo>
                    <a:pt x="114" y="336"/>
                  </a:lnTo>
                  <a:lnTo>
                    <a:pt x="110" y="336"/>
                  </a:lnTo>
                  <a:lnTo>
                    <a:pt x="108" y="334"/>
                  </a:lnTo>
                  <a:lnTo>
                    <a:pt x="104" y="328"/>
                  </a:lnTo>
                  <a:lnTo>
                    <a:pt x="102" y="320"/>
                  </a:lnTo>
                  <a:lnTo>
                    <a:pt x="102" y="320"/>
                  </a:lnTo>
                  <a:lnTo>
                    <a:pt x="100" y="312"/>
                  </a:lnTo>
                  <a:lnTo>
                    <a:pt x="98" y="306"/>
                  </a:lnTo>
                  <a:lnTo>
                    <a:pt x="96" y="304"/>
                  </a:lnTo>
                  <a:lnTo>
                    <a:pt x="94" y="302"/>
                  </a:lnTo>
                  <a:lnTo>
                    <a:pt x="90" y="300"/>
                  </a:lnTo>
                  <a:lnTo>
                    <a:pt x="86" y="290"/>
                  </a:lnTo>
                  <a:lnTo>
                    <a:pt x="86" y="290"/>
                  </a:lnTo>
                  <a:lnTo>
                    <a:pt x="84" y="280"/>
                  </a:lnTo>
                  <a:lnTo>
                    <a:pt x="82" y="276"/>
                  </a:lnTo>
                  <a:lnTo>
                    <a:pt x="78" y="278"/>
                  </a:lnTo>
                  <a:lnTo>
                    <a:pt x="70" y="280"/>
                  </a:lnTo>
                  <a:lnTo>
                    <a:pt x="70" y="280"/>
                  </a:lnTo>
                  <a:lnTo>
                    <a:pt x="72" y="276"/>
                  </a:lnTo>
                  <a:lnTo>
                    <a:pt x="70" y="274"/>
                  </a:lnTo>
                  <a:lnTo>
                    <a:pt x="68" y="266"/>
                  </a:lnTo>
                  <a:lnTo>
                    <a:pt x="66" y="256"/>
                  </a:lnTo>
                  <a:lnTo>
                    <a:pt x="66" y="252"/>
                  </a:lnTo>
                  <a:lnTo>
                    <a:pt x="68" y="246"/>
                  </a:lnTo>
                  <a:lnTo>
                    <a:pt x="68" y="246"/>
                  </a:lnTo>
                  <a:lnTo>
                    <a:pt x="70" y="236"/>
                  </a:lnTo>
                  <a:lnTo>
                    <a:pt x="68" y="232"/>
                  </a:lnTo>
                  <a:lnTo>
                    <a:pt x="68" y="228"/>
                  </a:lnTo>
                  <a:lnTo>
                    <a:pt x="72" y="220"/>
                  </a:lnTo>
                  <a:lnTo>
                    <a:pt x="72" y="220"/>
                  </a:lnTo>
                  <a:lnTo>
                    <a:pt x="76" y="216"/>
                  </a:lnTo>
                  <a:lnTo>
                    <a:pt x="78" y="210"/>
                  </a:lnTo>
                  <a:lnTo>
                    <a:pt x="76" y="206"/>
                  </a:lnTo>
                  <a:lnTo>
                    <a:pt x="76" y="202"/>
                  </a:lnTo>
                  <a:lnTo>
                    <a:pt x="72" y="194"/>
                  </a:lnTo>
                  <a:lnTo>
                    <a:pt x="72" y="190"/>
                  </a:lnTo>
                  <a:lnTo>
                    <a:pt x="72" y="184"/>
                  </a:lnTo>
                  <a:lnTo>
                    <a:pt x="72" y="184"/>
                  </a:lnTo>
                  <a:lnTo>
                    <a:pt x="74" y="178"/>
                  </a:lnTo>
                  <a:lnTo>
                    <a:pt x="72" y="174"/>
                  </a:lnTo>
                  <a:lnTo>
                    <a:pt x="70" y="166"/>
                  </a:lnTo>
                  <a:lnTo>
                    <a:pt x="68" y="162"/>
                  </a:lnTo>
                  <a:lnTo>
                    <a:pt x="70" y="160"/>
                  </a:lnTo>
                  <a:lnTo>
                    <a:pt x="72" y="160"/>
                  </a:lnTo>
                  <a:lnTo>
                    <a:pt x="72" y="160"/>
                  </a:lnTo>
                  <a:lnTo>
                    <a:pt x="78" y="160"/>
                  </a:lnTo>
                  <a:lnTo>
                    <a:pt x="82" y="158"/>
                  </a:lnTo>
                  <a:lnTo>
                    <a:pt x="82" y="158"/>
                  </a:lnTo>
                  <a:lnTo>
                    <a:pt x="80" y="158"/>
                  </a:lnTo>
                  <a:lnTo>
                    <a:pt x="80" y="158"/>
                  </a:lnTo>
                  <a:lnTo>
                    <a:pt x="82" y="160"/>
                  </a:lnTo>
                  <a:lnTo>
                    <a:pt x="84" y="162"/>
                  </a:lnTo>
                  <a:lnTo>
                    <a:pt x="90" y="162"/>
                  </a:lnTo>
                  <a:lnTo>
                    <a:pt x="92" y="160"/>
                  </a:lnTo>
                  <a:lnTo>
                    <a:pt x="94" y="162"/>
                  </a:lnTo>
                  <a:lnTo>
                    <a:pt x="94" y="164"/>
                  </a:lnTo>
                  <a:lnTo>
                    <a:pt x="92" y="168"/>
                  </a:lnTo>
                  <a:lnTo>
                    <a:pt x="92" y="168"/>
                  </a:lnTo>
                  <a:lnTo>
                    <a:pt x="90" y="176"/>
                  </a:lnTo>
                  <a:lnTo>
                    <a:pt x="92" y="180"/>
                  </a:lnTo>
                  <a:lnTo>
                    <a:pt x="94" y="182"/>
                  </a:lnTo>
                  <a:lnTo>
                    <a:pt x="98" y="182"/>
                  </a:lnTo>
                  <a:lnTo>
                    <a:pt x="98" y="182"/>
                  </a:lnTo>
                  <a:lnTo>
                    <a:pt x="100" y="182"/>
                  </a:lnTo>
                  <a:lnTo>
                    <a:pt x="102" y="184"/>
                  </a:lnTo>
                  <a:lnTo>
                    <a:pt x="106" y="186"/>
                  </a:lnTo>
                  <a:lnTo>
                    <a:pt x="110" y="186"/>
                  </a:lnTo>
                  <a:lnTo>
                    <a:pt x="110" y="186"/>
                  </a:lnTo>
                  <a:lnTo>
                    <a:pt x="112" y="186"/>
                  </a:lnTo>
                  <a:lnTo>
                    <a:pt x="114" y="186"/>
                  </a:lnTo>
                  <a:lnTo>
                    <a:pt x="116" y="192"/>
                  </a:lnTo>
                  <a:lnTo>
                    <a:pt x="118" y="198"/>
                  </a:lnTo>
                  <a:lnTo>
                    <a:pt x="124" y="204"/>
                  </a:lnTo>
                  <a:lnTo>
                    <a:pt x="124" y="204"/>
                  </a:lnTo>
                  <a:lnTo>
                    <a:pt x="128" y="206"/>
                  </a:lnTo>
                  <a:lnTo>
                    <a:pt x="128" y="206"/>
                  </a:lnTo>
                  <a:lnTo>
                    <a:pt x="130" y="204"/>
                  </a:lnTo>
                  <a:lnTo>
                    <a:pt x="130" y="204"/>
                  </a:lnTo>
                  <a:lnTo>
                    <a:pt x="130" y="204"/>
                  </a:lnTo>
                  <a:lnTo>
                    <a:pt x="132" y="204"/>
                  </a:lnTo>
                  <a:lnTo>
                    <a:pt x="132" y="206"/>
                  </a:lnTo>
                  <a:lnTo>
                    <a:pt x="132" y="208"/>
                  </a:lnTo>
                  <a:lnTo>
                    <a:pt x="134" y="210"/>
                  </a:lnTo>
                  <a:lnTo>
                    <a:pt x="134" y="210"/>
                  </a:lnTo>
                  <a:lnTo>
                    <a:pt x="136" y="214"/>
                  </a:lnTo>
                  <a:lnTo>
                    <a:pt x="138" y="218"/>
                  </a:lnTo>
                  <a:lnTo>
                    <a:pt x="140" y="222"/>
                  </a:lnTo>
                  <a:lnTo>
                    <a:pt x="144" y="226"/>
                  </a:lnTo>
                  <a:lnTo>
                    <a:pt x="144" y="226"/>
                  </a:lnTo>
                  <a:lnTo>
                    <a:pt x="146" y="218"/>
                  </a:lnTo>
                  <a:lnTo>
                    <a:pt x="144" y="210"/>
                  </a:lnTo>
                  <a:lnTo>
                    <a:pt x="142" y="204"/>
                  </a:lnTo>
                  <a:lnTo>
                    <a:pt x="136" y="198"/>
                  </a:lnTo>
                  <a:lnTo>
                    <a:pt x="128" y="188"/>
                  </a:lnTo>
                  <a:lnTo>
                    <a:pt x="126" y="182"/>
                  </a:lnTo>
                  <a:lnTo>
                    <a:pt x="126" y="178"/>
                  </a:lnTo>
                  <a:lnTo>
                    <a:pt x="126" y="178"/>
                  </a:lnTo>
                  <a:lnTo>
                    <a:pt x="136" y="166"/>
                  </a:lnTo>
                  <a:lnTo>
                    <a:pt x="142" y="156"/>
                  </a:lnTo>
                  <a:lnTo>
                    <a:pt x="142" y="156"/>
                  </a:lnTo>
                  <a:lnTo>
                    <a:pt x="146" y="154"/>
                  </a:lnTo>
                  <a:lnTo>
                    <a:pt x="150" y="154"/>
                  </a:lnTo>
                  <a:lnTo>
                    <a:pt x="154" y="156"/>
                  </a:lnTo>
                  <a:lnTo>
                    <a:pt x="156" y="154"/>
                  </a:lnTo>
                  <a:lnTo>
                    <a:pt x="156" y="154"/>
                  </a:lnTo>
                  <a:lnTo>
                    <a:pt x="160" y="154"/>
                  </a:lnTo>
                  <a:lnTo>
                    <a:pt x="162" y="154"/>
                  </a:lnTo>
                  <a:lnTo>
                    <a:pt x="164" y="156"/>
                  </a:lnTo>
                  <a:lnTo>
                    <a:pt x="166" y="154"/>
                  </a:lnTo>
                  <a:lnTo>
                    <a:pt x="166" y="154"/>
                  </a:lnTo>
                  <a:lnTo>
                    <a:pt x="170" y="154"/>
                  </a:lnTo>
                  <a:lnTo>
                    <a:pt x="172" y="154"/>
                  </a:lnTo>
                  <a:lnTo>
                    <a:pt x="178" y="154"/>
                  </a:lnTo>
                  <a:lnTo>
                    <a:pt x="186" y="150"/>
                  </a:lnTo>
                  <a:lnTo>
                    <a:pt x="186" y="150"/>
                  </a:lnTo>
                  <a:lnTo>
                    <a:pt x="188" y="146"/>
                  </a:lnTo>
                  <a:lnTo>
                    <a:pt x="190" y="144"/>
                  </a:lnTo>
                  <a:lnTo>
                    <a:pt x="190" y="140"/>
                  </a:lnTo>
                  <a:lnTo>
                    <a:pt x="192" y="136"/>
                  </a:lnTo>
                  <a:lnTo>
                    <a:pt x="192" y="136"/>
                  </a:lnTo>
                  <a:lnTo>
                    <a:pt x="194" y="132"/>
                  </a:lnTo>
                  <a:lnTo>
                    <a:pt x="192" y="130"/>
                  </a:lnTo>
                  <a:lnTo>
                    <a:pt x="190" y="126"/>
                  </a:lnTo>
                  <a:lnTo>
                    <a:pt x="188" y="122"/>
                  </a:lnTo>
                  <a:lnTo>
                    <a:pt x="188" y="122"/>
                  </a:lnTo>
                  <a:lnTo>
                    <a:pt x="188" y="118"/>
                  </a:lnTo>
                  <a:lnTo>
                    <a:pt x="186" y="116"/>
                  </a:lnTo>
                  <a:lnTo>
                    <a:pt x="182" y="114"/>
                  </a:lnTo>
                  <a:lnTo>
                    <a:pt x="180" y="110"/>
                  </a:lnTo>
                  <a:lnTo>
                    <a:pt x="180" y="110"/>
                  </a:lnTo>
                  <a:lnTo>
                    <a:pt x="176" y="110"/>
                  </a:lnTo>
                  <a:lnTo>
                    <a:pt x="172" y="110"/>
                  </a:lnTo>
                  <a:lnTo>
                    <a:pt x="164" y="104"/>
                  </a:lnTo>
                  <a:lnTo>
                    <a:pt x="158" y="94"/>
                  </a:lnTo>
                  <a:lnTo>
                    <a:pt x="158" y="90"/>
                  </a:lnTo>
                  <a:lnTo>
                    <a:pt x="158" y="86"/>
                  </a:lnTo>
                  <a:lnTo>
                    <a:pt x="158" y="86"/>
                  </a:lnTo>
                  <a:lnTo>
                    <a:pt x="158" y="80"/>
                  </a:lnTo>
                  <a:lnTo>
                    <a:pt x="154" y="76"/>
                  </a:lnTo>
                  <a:lnTo>
                    <a:pt x="148" y="72"/>
                  </a:lnTo>
                  <a:lnTo>
                    <a:pt x="136" y="62"/>
                  </a:lnTo>
                  <a:lnTo>
                    <a:pt x="136" y="62"/>
                  </a:lnTo>
                  <a:lnTo>
                    <a:pt x="130" y="56"/>
                  </a:lnTo>
                  <a:lnTo>
                    <a:pt x="126" y="54"/>
                  </a:lnTo>
                  <a:lnTo>
                    <a:pt x="120" y="56"/>
                  </a:lnTo>
                  <a:lnTo>
                    <a:pt x="114" y="56"/>
                  </a:lnTo>
                  <a:lnTo>
                    <a:pt x="110" y="58"/>
                  </a:lnTo>
                  <a:lnTo>
                    <a:pt x="106" y="60"/>
                  </a:lnTo>
                  <a:lnTo>
                    <a:pt x="102" y="58"/>
                  </a:lnTo>
                  <a:lnTo>
                    <a:pt x="96" y="54"/>
                  </a:lnTo>
                  <a:lnTo>
                    <a:pt x="96" y="54"/>
                  </a:lnTo>
                  <a:lnTo>
                    <a:pt x="92" y="50"/>
                  </a:lnTo>
                  <a:lnTo>
                    <a:pt x="88" y="50"/>
                  </a:lnTo>
                  <a:lnTo>
                    <a:pt x="84" y="52"/>
                  </a:lnTo>
                  <a:lnTo>
                    <a:pt x="80" y="54"/>
                  </a:lnTo>
                  <a:lnTo>
                    <a:pt x="74" y="58"/>
                  </a:lnTo>
                  <a:lnTo>
                    <a:pt x="72" y="60"/>
                  </a:lnTo>
                  <a:lnTo>
                    <a:pt x="70" y="58"/>
                  </a:lnTo>
                  <a:lnTo>
                    <a:pt x="70" y="58"/>
                  </a:lnTo>
                  <a:lnTo>
                    <a:pt x="70" y="52"/>
                  </a:lnTo>
                  <a:lnTo>
                    <a:pt x="70" y="46"/>
                  </a:lnTo>
                  <a:lnTo>
                    <a:pt x="72" y="32"/>
                  </a:lnTo>
                  <a:lnTo>
                    <a:pt x="78" y="20"/>
                  </a:lnTo>
                  <a:lnTo>
                    <a:pt x="78" y="14"/>
                  </a:lnTo>
                  <a:lnTo>
                    <a:pt x="78" y="14"/>
                  </a:lnTo>
                  <a:lnTo>
                    <a:pt x="76" y="12"/>
                  </a:lnTo>
                  <a:lnTo>
                    <a:pt x="74" y="12"/>
                  </a:lnTo>
                  <a:lnTo>
                    <a:pt x="68" y="12"/>
                  </a:lnTo>
                  <a:lnTo>
                    <a:pt x="60" y="14"/>
                  </a:lnTo>
                  <a:lnTo>
                    <a:pt x="58" y="12"/>
                  </a:lnTo>
                  <a:lnTo>
                    <a:pt x="56" y="8"/>
                  </a:lnTo>
                  <a:lnTo>
                    <a:pt x="56" y="8"/>
                  </a:lnTo>
                  <a:lnTo>
                    <a:pt x="54" y="4"/>
                  </a:lnTo>
                  <a:lnTo>
                    <a:pt x="54" y="4"/>
                  </a:lnTo>
                  <a:lnTo>
                    <a:pt x="52" y="4"/>
                  </a:lnTo>
                  <a:lnTo>
                    <a:pt x="50" y="0"/>
                  </a:lnTo>
                  <a:lnTo>
                    <a:pt x="50" y="0"/>
                  </a:lnTo>
                  <a:lnTo>
                    <a:pt x="34" y="2"/>
                  </a:lnTo>
                  <a:lnTo>
                    <a:pt x="32" y="2"/>
                  </a:lnTo>
                  <a:lnTo>
                    <a:pt x="30" y="6"/>
                  </a:lnTo>
                  <a:lnTo>
                    <a:pt x="30" y="6"/>
                  </a:lnTo>
                  <a:lnTo>
                    <a:pt x="30" y="8"/>
                  </a:lnTo>
                  <a:lnTo>
                    <a:pt x="28" y="8"/>
                  </a:lnTo>
                  <a:lnTo>
                    <a:pt x="24" y="8"/>
                  </a:lnTo>
                  <a:lnTo>
                    <a:pt x="18" y="8"/>
                  </a:lnTo>
                  <a:lnTo>
                    <a:pt x="14" y="10"/>
                  </a:lnTo>
                  <a:lnTo>
                    <a:pt x="12" y="12"/>
                  </a:lnTo>
                  <a:lnTo>
                    <a:pt x="12" y="12"/>
                  </a:lnTo>
                  <a:lnTo>
                    <a:pt x="10" y="16"/>
                  </a:lnTo>
                  <a:lnTo>
                    <a:pt x="8" y="20"/>
                  </a:lnTo>
                  <a:lnTo>
                    <a:pt x="10" y="26"/>
                  </a:lnTo>
                  <a:lnTo>
                    <a:pt x="12" y="30"/>
                  </a:lnTo>
                  <a:lnTo>
                    <a:pt x="12" y="34"/>
                  </a:lnTo>
                  <a:lnTo>
                    <a:pt x="10" y="36"/>
                  </a:lnTo>
                  <a:lnTo>
                    <a:pt x="10" y="36"/>
                  </a:lnTo>
                  <a:lnTo>
                    <a:pt x="8" y="40"/>
                  </a:lnTo>
                  <a:lnTo>
                    <a:pt x="4" y="40"/>
                  </a:lnTo>
                  <a:lnTo>
                    <a:pt x="2" y="40"/>
                  </a:lnTo>
                  <a:lnTo>
                    <a:pt x="0" y="42"/>
                  </a:lnTo>
                  <a:lnTo>
                    <a:pt x="0" y="42"/>
                  </a:lnTo>
                  <a:lnTo>
                    <a:pt x="0" y="46"/>
                  </a:lnTo>
                  <a:lnTo>
                    <a:pt x="2" y="48"/>
                  </a:lnTo>
                  <a:lnTo>
                    <a:pt x="4" y="52"/>
                  </a:lnTo>
                  <a:lnTo>
                    <a:pt x="6" y="54"/>
                  </a:lnTo>
                  <a:lnTo>
                    <a:pt x="6" y="54"/>
                  </a:lnTo>
                  <a:lnTo>
                    <a:pt x="4" y="56"/>
                  </a:lnTo>
                  <a:lnTo>
                    <a:pt x="4" y="58"/>
                  </a:lnTo>
                  <a:lnTo>
                    <a:pt x="10" y="62"/>
                  </a:lnTo>
                  <a:lnTo>
                    <a:pt x="16" y="68"/>
                  </a:lnTo>
                  <a:lnTo>
                    <a:pt x="22" y="74"/>
                  </a:lnTo>
                  <a:lnTo>
                    <a:pt x="22" y="74"/>
                  </a:lnTo>
                  <a:lnTo>
                    <a:pt x="30" y="82"/>
                  </a:lnTo>
                  <a:lnTo>
                    <a:pt x="38" y="88"/>
                  </a:lnTo>
                  <a:lnTo>
                    <a:pt x="46" y="92"/>
                  </a:lnTo>
                  <a:lnTo>
                    <a:pt x="50" y="96"/>
                  </a:lnTo>
                  <a:lnTo>
                    <a:pt x="50" y="96"/>
                  </a:lnTo>
                  <a:lnTo>
                    <a:pt x="50" y="98"/>
                  </a:lnTo>
                  <a:lnTo>
                    <a:pt x="48" y="98"/>
                  </a:lnTo>
                  <a:lnTo>
                    <a:pt x="44" y="98"/>
                  </a:lnTo>
                  <a:lnTo>
                    <a:pt x="40" y="100"/>
                  </a:lnTo>
                  <a:lnTo>
                    <a:pt x="40" y="102"/>
                  </a:lnTo>
                  <a:lnTo>
                    <a:pt x="38" y="104"/>
                  </a:lnTo>
                  <a:lnTo>
                    <a:pt x="38" y="104"/>
                  </a:lnTo>
                  <a:lnTo>
                    <a:pt x="38" y="108"/>
                  </a:lnTo>
                  <a:lnTo>
                    <a:pt x="40" y="110"/>
                  </a:lnTo>
                  <a:lnTo>
                    <a:pt x="40" y="112"/>
                  </a:lnTo>
                  <a:lnTo>
                    <a:pt x="38" y="118"/>
                  </a:lnTo>
                  <a:lnTo>
                    <a:pt x="38" y="118"/>
                  </a:lnTo>
                  <a:lnTo>
                    <a:pt x="38" y="122"/>
                  </a:lnTo>
                  <a:lnTo>
                    <a:pt x="38" y="126"/>
                  </a:lnTo>
                  <a:lnTo>
                    <a:pt x="40" y="130"/>
                  </a:lnTo>
                  <a:lnTo>
                    <a:pt x="38" y="132"/>
                  </a:lnTo>
                  <a:lnTo>
                    <a:pt x="38" y="132"/>
                  </a:lnTo>
                  <a:lnTo>
                    <a:pt x="36" y="134"/>
                  </a:lnTo>
                  <a:lnTo>
                    <a:pt x="34" y="138"/>
                  </a:lnTo>
                  <a:lnTo>
                    <a:pt x="36" y="142"/>
                  </a:lnTo>
                  <a:lnTo>
                    <a:pt x="42" y="150"/>
                  </a:lnTo>
                  <a:lnTo>
                    <a:pt x="52" y="158"/>
                  </a:lnTo>
                  <a:lnTo>
                    <a:pt x="52" y="158"/>
                  </a:lnTo>
                  <a:lnTo>
                    <a:pt x="56" y="160"/>
                  </a:lnTo>
                  <a:lnTo>
                    <a:pt x="58" y="164"/>
                  </a:lnTo>
                  <a:lnTo>
                    <a:pt x="58" y="172"/>
                  </a:lnTo>
                  <a:lnTo>
                    <a:pt x="58" y="184"/>
                  </a:lnTo>
                  <a:lnTo>
                    <a:pt x="60" y="192"/>
                  </a:lnTo>
                  <a:lnTo>
                    <a:pt x="64" y="204"/>
                  </a:lnTo>
                  <a:lnTo>
                    <a:pt x="64" y="204"/>
                  </a:lnTo>
                  <a:lnTo>
                    <a:pt x="68" y="214"/>
                  </a:lnTo>
                  <a:lnTo>
                    <a:pt x="68" y="220"/>
                  </a:lnTo>
                  <a:lnTo>
                    <a:pt x="66" y="226"/>
                  </a:lnTo>
                  <a:lnTo>
                    <a:pt x="64" y="232"/>
                  </a:lnTo>
                  <a:lnTo>
                    <a:pt x="58" y="240"/>
                  </a:lnTo>
                  <a:lnTo>
                    <a:pt x="56" y="244"/>
                  </a:lnTo>
                  <a:lnTo>
                    <a:pt x="56" y="248"/>
                  </a:lnTo>
                  <a:lnTo>
                    <a:pt x="56" y="248"/>
                  </a:lnTo>
                  <a:lnTo>
                    <a:pt x="56" y="256"/>
                  </a:lnTo>
                  <a:lnTo>
                    <a:pt x="56" y="258"/>
                  </a:lnTo>
                  <a:lnTo>
                    <a:pt x="54" y="260"/>
                  </a:lnTo>
                  <a:lnTo>
                    <a:pt x="54" y="264"/>
                  </a:lnTo>
                  <a:lnTo>
                    <a:pt x="54" y="264"/>
                  </a:lnTo>
                  <a:lnTo>
                    <a:pt x="50" y="270"/>
                  </a:lnTo>
                  <a:lnTo>
                    <a:pt x="48" y="274"/>
                  </a:lnTo>
                  <a:lnTo>
                    <a:pt x="46" y="278"/>
                  </a:lnTo>
                  <a:lnTo>
                    <a:pt x="46" y="282"/>
                  </a:lnTo>
                  <a:lnTo>
                    <a:pt x="50" y="284"/>
                  </a:lnTo>
                  <a:lnTo>
                    <a:pt x="50" y="284"/>
                  </a:lnTo>
                  <a:lnTo>
                    <a:pt x="46" y="288"/>
                  </a:lnTo>
                  <a:lnTo>
                    <a:pt x="44" y="290"/>
                  </a:lnTo>
                  <a:lnTo>
                    <a:pt x="46" y="292"/>
                  </a:lnTo>
                  <a:lnTo>
                    <a:pt x="44" y="298"/>
                  </a:lnTo>
                  <a:lnTo>
                    <a:pt x="44" y="298"/>
                  </a:lnTo>
                  <a:lnTo>
                    <a:pt x="44" y="302"/>
                  </a:lnTo>
                  <a:lnTo>
                    <a:pt x="46" y="304"/>
                  </a:lnTo>
                  <a:lnTo>
                    <a:pt x="48" y="306"/>
                  </a:lnTo>
                  <a:lnTo>
                    <a:pt x="50" y="308"/>
                  </a:lnTo>
                  <a:lnTo>
                    <a:pt x="50" y="308"/>
                  </a:lnTo>
                  <a:lnTo>
                    <a:pt x="52" y="306"/>
                  </a:lnTo>
                  <a:lnTo>
                    <a:pt x="52" y="304"/>
                  </a:lnTo>
                  <a:lnTo>
                    <a:pt x="52" y="302"/>
                  </a:lnTo>
                  <a:lnTo>
                    <a:pt x="56" y="304"/>
                  </a:lnTo>
                  <a:lnTo>
                    <a:pt x="56" y="304"/>
                  </a:lnTo>
                  <a:lnTo>
                    <a:pt x="58" y="306"/>
                  </a:lnTo>
                  <a:lnTo>
                    <a:pt x="58" y="308"/>
                  </a:lnTo>
                  <a:lnTo>
                    <a:pt x="58" y="310"/>
                  </a:lnTo>
                  <a:lnTo>
                    <a:pt x="62" y="310"/>
                  </a:lnTo>
                  <a:lnTo>
                    <a:pt x="62" y="310"/>
                  </a:lnTo>
                  <a:lnTo>
                    <a:pt x="66" y="312"/>
                  </a:lnTo>
                  <a:lnTo>
                    <a:pt x="64" y="316"/>
                  </a:lnTo>
                  <a:lnTo>
                    <a:pt x="64" y="318"/>
                  </a:lnTo>
                  <a:lnTo>
                    <a:pt x="66" y="322"/>
                  </a:lnTo>
                  <a:lnTo>
                    <a:pt x="66" y="322"/>
                  </a:lnTo>
                  <a:lnTo>
                    <a:pt x="66" y="322"/>
                  </a:lnTo>
                  <a:lnTo>
                    <a:pt x="68" y="320"/>
                  </a:lnTo>
                  <a:lnTo>
                    <a:pt x="68" y="316"/>
                  </a:lnTo>
                  <a:lnTo>
                    <a:pt x="68" y="316"/>
                  </a:lnTo>
                  <a:lnTo>
                    <a:pt x="70" y="320"/>
                  </a:lnTo>
                  <a:lnTo>
                    <a:pt x="70" y="324"/>
                  </a:lnTo>
                  <a:lnTo>
                    <a:pt x="72" y="328"/>
                  </a:lnTo>
                  <a:lnTo>
                    <a:pt x="78" y="330"/>
                  </a:lnTo>
                  <a:lnTo>
                    <a:pt x="78" y="330"/>
                  </a:lnTo>
                  <a:lnTo>
                    <a:pt x="74" y="336"/>
                  </a:lnTo>
                  <a:lnTo>
                    <a:pt x="76" y="338"/>
                  </a:lnTo>
                  <a:lnTo>
                    <a:pt x="76" y="340"/>
                  </a:lnTo>
                  <a:lnTo>
                    <a:pt x="82" y="342"/>
                  </a:lnTo>
                  <a:lnTo>
                    <a:pt x="90" y="352"/>
                  </a:lnTo>
                  <a:lnTo>
                    <a:pt x="90" y="352"/>
                  </a:lnTo>
                  <a:lnTo>
                    <a:pt x="94" y="350"/>
                  </a:lnTo>
                  <a:lnTo>
                    <a:pt x="98" y="350"/>
                  </a:lnTo>
                  <a:lnTo>
                    <a:pt x="106" y="354"/>
                  </a:lnTo>
                  <a:lnTo>
                    <a:pt x="110" y="358"/>
                  </a:lnTo>
                  <a:lnTo>
                    <a:pt x="116" y="360"/>
                  </a:lnTo>
                  <a:lnTo>
                    <a:pt x="116" y="360"/>
                  </a:lnTo>
                  <a:lnTo>
                    <a:pt x="122" y="358"/>
                  </a:lnTo>
                  <a:lnTo>
                    <a:pt x="124" y="356"/>
                  </a:lnTo>
                  <a:lnTo>
                    <a:pt x="126" y="354"/>
                  </a:lnTo>
                  <a:lnTo>
                    <a:pt x="130" y="350"/>
                  </a:lnTo>
                  <a:lnTo>
                    <a:pt x="130" y="350"/>
                  </a:lnTo>
                  <a:close/>
                </a:path>
              </a:pathLst>
            </a:custGeom>
            <a:solidFill>
              <a:srgbClr val="C5BE6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83"/>
            <p:cNvSpPr>
              <a:spLocks/>
            </p:cNvSpPr>
            <p:nvPr/>
          </p:nvSpPr>
          <p:spPr bwMode="auto">
            <a:xfrm>
              <a:off x="8277225" y="3440113"/>
              <a:ext cx="314325" cy="336550"/>
            </a:xfrm>
            <a:custGeom>
              <a:avLst/>
              <a:gdLst/>
              <a:ahLst/>
              <a:cxnLst>
                <a:cxn ang="0">
                  <a:pos x="8" y="2"/>
                </a:cxn>
                <a:cxn ang="0">
                  <a:pos x="4" y="6"/>
                </a:cxn>
                <a:cxn ang="0">
                  <a:pos x="12" y="20"/>
                </a:cxn>
                <a:cxn ang="0">
                  <a:pos x="18" y="30"/>
                </a:cxn>
                <a:cxn ang="0">
                  <a:pos x="14" y="36"/>
                </a:cxn>
                <a:cxn ang="0">
                  <a:pos x="6" y="30"/>
                </a:cxn>
                <a:cxn ang="0">
                  <a:pos x="0" y="42"/>
                </a:cxn>
                <a:cxn ang="0">
                  <a:pos x="0" y="52"/>
                </a:cxn>
                <a:cxn ang="0">
                  <a:pos x="4" y="56"/>
                </a:cxn>
                <a:cxn ang="0">
                  <a:pos x="6" y="60"/>
                </a:cxn>
                <a:cxn ang="0">
                  <a:pos x="18" y="64"/>
                </a:cxn>
                <a:cxn ang="0">
                  <a:pos x="28" y="66"/>
                </a:cxn>
                <a:cxn ang="0">
                  <a:pos x="22" y="84"/>
                </a:cxn>
                <a:cxn ang="0">
                  <a:pos x="20" y="110"/>
                </a:cxn>
                <a:cxn ang="0">
                  <a:pos x="24" y="110"/>
                </a:cxn>
                <a:cxn ang="0">
                  <a:pos x="38" y="102"/>
                </a:cxn>
                <a:cxn ang="0">
                  <a:pos x="46" y="106"/>
                </a:cxn>
                <a:cxn ang="0">
                  <a:pos x="60" y="110"/>
                </a:cxn>
                <a:cxn ang="0">
                  <a:pos x="76" y="106"/>
                </a:cxn>
                <a:cxn ang="0">
                  <a:pos x="86" y="114"/>
                </a:cxn>
                <a:cxn ang="0">
                  <a:pos x="108" y="132"/>
                </a:cxn>
                <a:cxn ang="0">
                  <a:pos x="108" y="142"/>
                </a:cxn>
                <a:cxn ang="0">
                  <a:pos x="122" y="162"/>
                </a:cxn>
                <a:cxn ang="0">
                  <a:pos x="130" y="162"/>
                </a:cxn>
                <a:cxn ang="0">
                  <a:pos x="138" y="170"/>
                </a:cxn>
                <a:cxn ang="0">
                  <a:pos x="140" y="178"/>
                </a:cxn>
                <a:cxn ang="0">
                  <a:pos x="142" y="188"/>
                </a:cxn>
                <a:cxn ang="0">
                  <a:pos x="140" y="196"/>
                </a:cxn>
                <a:cxn ang="0">
                  <a:pos x="136" y="202"/>
                </a:cxn>
                <a:cxn ang="0">
                  <a:pos x="156" y="210"/>
                </a:cxn>
                <a:cxn ang="0">
                  <a:pos x="160" y="210"/>
                </a:cxn>
                <a:cxn ang="0">
                  <a:pos x="158" y="196"/>
                </a:cxn>
                <a:cxn ang="0">
                  <a:pos x="162" y="190"/>
                </a:cxn>
                <a:cxn ang="0">
                  <a:pos x="176" y="198"/>
                </a:cxn>
                <a:cxn ang="0">
                  <a:pos x="198" y="212"/>
                </a:cxn>
                <a:cxn ang="0">
                  <a:pos x="192" y="194"/>
                </a:cxn>
                <a:cxn ang="0">
                  <a:pos x="182" y="176"/>
                </a:cxn>
                <a:cxn ang="0">
                  <a:pos x="180" y="162"/>
                </a:cxn>
                <a:cxn ang="0">
                  <a:pos x="160" y="154"/>
                </a:cxn>
                <a:cxn ang="0">
                  <a:pos x="146" y="148"/>
                </a:cxn>
                <a:cxn ang="0">
                  <a:pos x="140" y="130"/>
                </a:cxn>
                <a:cxn ang="0">
                  <a:pos x="132" y="122"/>
                </a:cxn>
                <a:cxn ang="0">
                  <a:pos x="118" y="108"/>
                </a:cxn>
                <a:cxn ang="0">
                  <a:pos x="114" y="96"/>
                </a:cxn>
                <a:cxn ang="0">
                  <a:pos x="110" y="92"/>
                </a:cxn>
                <a:cxn ang="0">
                  <a:pos x="90" y="82"/>
                </a:cxn>
                <a:cxn ang="0">
                  <a:pos x="80" y="74"/>
                </a:cxn>
                <a:cxn ang="0">
                  <a:pos x="94" y="68"/>
                </a:cxn>
                <a:cxn ang="0">
                  <a:pos x="102" y="68"/>
                </a:cxn>
                <a:cxn ang="0">
                  <a:pos x="106" y="58"/>
                </a:cxn>
                <a:cxn ang="0">
                  <a:pos x="98" y="46"/>
                </a:cxn>
                <a:cxn ang="0">
                  <a:pos x="68" y="42"/>
                </a:cxn>
                <a:cxn ang="0">
                  <a:pos x="50" y="38"/>
                </a:cxn>
                <a:cxn ang="0">
                  <a:pos x="44" y="30"/>
                </a:cxn>
                <a:cxn ang="0">
                  <a:pos x="44" y="24"/>
                </a:cxn>
                <a:cxn ang="0">
                  <a:pos x="22" y="6"/>
                </a:cxn>
              </a:cxnLst>
              <a:rect l="0" t="0" r="r" b="b"/>
              <a:pathLst>
                <a:path w="198" h="212">
                  <a:moveTo>
                    <a:pt x="18" y="0"/>
                  </a:moveTo>
                  <a:lnTo>
                    <a:pt x="18" y="0"/>
                  </a:lnTo>
                  <a:lnTo>
                    <a:pt x="8" y="2"/>
                  </a:lnTo>
                  <a:lnTo>
                    <a:pt x="6" y="4"/>
                  </a:lnTo>
                  <a:lnTo>
                    <a:pt x="4" y="6"/>
                  </a:lnTo>
                  <a:lnTo>
                    <a:pt x="4" y="6"/>
                  </a:lnTo>
                  <a:lnTo>
                    <a:pt x="6" y="10"/>
                  </a:lnTo>
                  <a:lnTo>
                    <a:pt x="8" y="14"/>
                  </a:lnTo>
                  <a:lnTo>
                    <a:pt x="12" y="20"/>
                  </a:lnTo>
                  <a:lnTo>
                    <a:pt x="16" y="26"/>
                  </a:lnTo>
                  <a:lnTo>
                    <a:pt x="16" y="26"/>
                  </a:lnTo>
                  <a:lnTo>
                    <a:pt x="18" y="30"/>
                  </a:lnTo>
                  <a:lnTo>
                    <a:pt x="16" y="32"/>
                  </a:lnTo>
                  <a:lnTo>
                    <a:pt x="16" y="34"/>
                  </a:lnTo>
                  <a:lnTo>
                    <a:pt x="14" y="36"/>
                  </a:lnTo>
                  <a:lnTo>
                    <a:pt x="8" y="34"/>
                  </a:lnTo>
                  <a:lnTo>
                    <a:pt x="6" y="30"/>
                  </a:lnTo>
                  <a:lnTo>
                    <a:pt x="6" y="30"/>
                  </a:lnTo>
                  <a:lnTo>
                    <a:pt x="2" y="34"/>
                  </a:lnTo>
                  <a:lnTo>
                    <a:pt x="0" y="38"/>
                  </a:lnTo>
                  <a:lnTo>
                    <a:pt x="0" y="42"/>
                  </a:lnTo>
                  <a:lnTo>
                    <a:pt x="2" y="48"/>
                  </a:lnTo>
                  <a:lnTo>
                    <a:pt x="2" y="50"/>
                  </a:lnTo>
                  <a:lnTo>
                    <a:pt x="0" y="52"/>
                  </a:lnTo>
                  <a:lnTo>
                    <a:pt x="0" y="52"/>
                  </a:lnTo>
                  <a:lnTo>
                    <a:pt x="2" y="56"/>
                  </a:lnTo>
                  <a:lnTo>
                    <a:pt x="4" y="56"/>
                  </a:lnTo>
                  <a:lnTo>
                    <a:pt x="4" y="56"/>
                  </a:lnTo>
                  <a:lnTo>
                    <a:pt x="6" y="60"/>
                  </a:lnTo>
                  <a:lnTo>
                    <a:pt x="6" y="60"/>
                  </a:lnTo>
                  <a:lnTo>
                    <a:pt x="8" y="64"/>
                  </a:lnTo>
                  <a:lnTo>
                    <a:pt x="10" y="66"/>
                  </a:lnTo>
                  <a:lnTo>
                    <a:pt x="18" y="64"/>
                  </a:lnTo>
                  <a:lnTo>
                    <a:pt x="24" y="64"/>
                  </a:lnTo>
                  <a:lnTo>
                    <a:pt x="26" y="64"/>
                  </a:lnTo>
                  <a:lnTo>
                    <a:pt x="28" y="66"/>
                  </a:lnTo>
                  <a:lnTo>
                    <a:pt x="28" y="66"/>
                  </a:lnTo>
                  <a:lnTo>
                    <a:pt x="28" y="72"/>
                  </a:lnTo>
                  <a:lnTo>
                    <a:pt x="22" y="84"/>
                  </a:lnTo>
                  <a:lnTo>
                    <a:pt x="20" y="98"/>
                  </a:lnTo>
                  <a:lnTo>
                    <a:pt x="20" y="104"/>
                  </a:lnTo>
                  <a:lnTo>
                    <a:pt x="20" y="110"/>
                  </a:lnTo>
                  <a:lnTo>
                    <a:pt x="20" y="110"/>
                  </a:lnTo>
                  <a:lnTo>
                    <a:pt x="22" y="112"/>
                  </a:lnTo>
                  <a:lnTo>
                    <a:pt x="24" y="110"/>
                  </a:lnTo>
                  <a:lnTo>
                    <a:pt x="30" y="106"/>
                  </a:lnTo>
                  <a:lnTo>
                    <a:pt x="34" y="104"/>
                  </a:lnTo>
                  <a:lnTo>
                    <a:pt x="38" y="102"/>
                  </a:lnTo>
                  <a:lnTo>
                    <a:pt x="42" y="102"/>
                  </a:lnTo>
                  <a:lnTo>
                    <a:pt x="46" y="106"/>
                  </a:lnTo>
                  <a:lnTo>
                    <a:pt x="46" y="106"/>
                  </a:lnTo>
                  <a:lnTo>
                    <a:pt x="52" y="110"/>
                  </a:lnTo>
                  <a:lnTo>
                    <a:pt x="56" y="112"/>
                  </a:lnTo>
                  <a:lnTo>
                    <a:pt x="60" y="110"/>
                  </a:lnTo>
                  <a:lnTo>
                    <a:pt x="64" y="108"/>
                  </a:lnTo>
                  <a:lnTo>
                    <a:pt x="70" y="108"/>
                  </a:lnTo>
                  <a:lnTo>
                    <a:pt x="76" y="106"/>
                  </a:lnTo>
                  <a:lnTo>
                    <a:pt x="80" y="108"/>
                  </a:lnTo>
                  <a:lnTo>
                    <a:pt x="86" y="114"/>
                  </a:lnTo>
                  <a:lnTo>
                    <a:pt x="86" y="114"/>
                  </a:lnTo>
                  <a:lnTo>
                    <a:pt x="98" y="124"/>
                  </a:lnTo>
                  <a:lnTo>
                    <a:pt x="104" y="128"/>
                  </a:lnTo>
                  <a:lnTo>
                    <a:pt x="108" y="132"/>
                  </a:lnTo>
                  <a:lnTo>
                    <a:pt x="108" y="138"/>
                  </a:lnTo>
                  <a:lnTo>
                    <a:pt x="108" y="138"/>
                  </a:lnTo>
                  <a:lnTo>
                    <a:pt x="108" y="142"/>
                  </a:lnTo>
                  <a:lnTo>
                    <a:pt x="108" y="146"/>
                  </a:lnTo>
                  <a:lnTo>
                    <a:pt x="114" y="156"/>
                  </a:lnTo>
                  <a:lnTo>
                    <a:pt x="122" y="162"/>
                  </a:lnTo>
                  <a:lnTo>
                    <a:pt x="126" y="162"/>
                  </a:lnTo>
                  <a:lnTo>
                    <a:pt x="130" y="162"/>
                  </a:lnTo>
                  <a:lnTo>
                    <a:pt x="130" y="162"/>
                  </a:lnTo>
                  <a:lnTo>
                    <a:pt x="132" y="166"/>
                  </a:lnTo>
                  <a:lnTo>
                    <a:pt x="136" y="168"/>
                  </a:lnTo>
                  <a:lnTo>
                    <a:pt x="138" y="170"/>
                  </a:lnTo>
                  <a:lnTo>
                    <a:pt x="138" y="174"/>
                  </a:lnTo>
                  <a:lnTo>
                    <a:pt x="138" y="174"/>
                  </a:lnTo>
                  <a:lnTo>
                    <a:pt x="140" y="178"/>
                  </a:lnTo>
                  <a:lnTo>
                    <a:pt x="142" y="182"/>
                  </a:lnTo>
                  <a:lnTo>
                    <a:pt x="144" y="184"/>
                  </a:lnTo>
                  <a:lnTo>
                    <a:pt x="142" y="188"/>
                  </a:lnTo>
                  <a:lnTo>
                    <a:pt x="142" y="188"/>
                  </a:lnTo>
                  <a:lnTo>
                    <a:pt x="140" y="192"/>
                  </a:lnTo>
                  <a:lnTo>
                    <a:pt x="140" y="196"/>
                  </a:lnTo>
                  <a:lnTo>
                    <a:pt x="138" y="198"/>
                  </a:lnTo>
                  <a:lnTo>
                    <a:pt x="136" y="202"/>
                  </a:lnTo>
                  <a:lnTo>
                    <a:pt x="136" y="202"/>
                  </a:lnTo>
                  <a:lnTo>
                    <a:pt x="150" y="204"/>
                  </a:lnTo>
                  <a:lnTo>
                    <a:pt x="154" y="206"/>
                  </a:lnTo>
                  <a:lnTo>
                    <a:pt x="156" y="210"/>
                  </a:lnTo>
                  <a:lnTo>
                    <a:pt x="158" y="212"/>
                  </a:lnTo>
                  <a:lnTo>
                    <a:pt x="158" y="212"/>
                  </a:lnTo>
                  <a:lnTo>
                    <a:pt x="160" y="210"/>
                  </a:lnTo>
                  <a:lnTo>
                    <a:pt x="160" y="208"/>
                  </a:lnTo>
                  <a:lnTo>
                    <a:pt x="160" y="202"/>
                  </a:lnTo>
                  <a:lnTo>
                    <a:pt x="158" y="196"/>
                  </a:lnTo>
                  <a:lnTo>
                    <a:pt x="160" y="192"/>
                  </a:lnTo>
                  <a:lnTo>
                    <a:pt x="162" y="190"/>
                  </a:lnTo>
                  <a:lnTo>
                    <a:pt x="162" y="190"/>
                  </a:lnTo>
                  <a:lnTo>
                    <a:pt x="164" y="190"/>
                  </a:lnTo>
                  <a:lnTo>
                    <a:pt x="168" y="192"/>
                  </a:lnTo>
                  <a:lnTo>
                    <a:pt x="176" y="198"/>
                  </a:lnTo>
                  <a:lnTo>
                    <a:pt x="186" y="206"/>
                  </a:lnTo>
                  <a:lnTo>
                    <a:pt x="192" y="210"/>
                  </a:lnTo>
                  <a:lnTo>
                    <a:pt x="198" y="212"/>
                  </a:lnTo>
                  <a:lnTo>
                    <a:pt x="198" y="212"/>
                  </a:lnTo>
                  <a:lnTo>
                    <a:pt x="196" y="204"/>
                  </a:lnTo>
                  <a:lnTo>
                    <a:pt x="192" y="194"/>
                  </a:lnTo>
                  <a:lnTo>
                    <a:pt x="184" y="180"/>
                  </a:lnTo>
                  <a:lnTo>
                    <a:pt x="184" y="180"/>
                  </a:lnTo>
                  <a:lnTo>
                    <a:pt x="182" y="176"/>
                  </a:lnTo>
                  <a:lnTo>
                    <a:pt x="182" y="174"/>
                  </a:lnTo>
                  <a:lnTo>
                    <a:pt x="182" y="166"/>
                  </a:lnTo>
                  <a:lnTo>
                    <a:pt x="180" y="162"/>
                  </a:lnTo>
                  <a:lnTo>
                    <a:pt x="176" y="160"/>
                  </a:lnTo>
                  <a:lnTo>
                    <a:pt x="170" y="156"/>
                  </a:lnTo>
                  <a:lnTo>
                    <a:pt x="160" y="154"/>
                  </a:lnTo>
                  <a:lnTo>
                    <a:pt x="160" y="154"/>
                  </a:lnTo>
                  <a:lnTo>
                    <a:pt x="152" y="150"/>
                  </a:lnTo>
                  <a:lnTo>
                    <a:pt x="146" y="148"/>
                  </a:lnTo>
                  <a:lnTo>
                    <a:pt x="144" y="142"/>
                  </a:lnTo>
                  <a:lnTo>
                    <a:pt x="142" y="138"/>
                  </a:lnTo>
                  <a:lnTo>
                    <a:pt x="140" y="130"/>
                  </a:lnTo>
                  <a:lnTo>
                    <a:pt x="138" y="126"/>
                  </a:lnTo>
                  <a:lnTo>
                    <a:pt x="132" y="122"/>
                  </a:lnTo>
                  <a:lnTo>
                    <a:pt x="132" y="122"/>
                  </a:lnTo>
                  <a:lnTo>
                    <a:pt x="126" y="120"/>
                  </a:lnTo>
                  <a:lnTo>
                    <a:pt x="122" y="116"/>
                  </a:lnTo>
                  <a:lnTo>
                    <a:pt x="118" y="108"/>
                  </a:lnTo>
                  <a:lnTo>
                    <a:pt x="116" y="100"/>
                  </a:lnTo>
                  <a:lnTo>
                    <a:pt x="116" y="98"/>
                  </a:lnTo>
                  <a:lnTo>
                    <a:pt x="114" y="96"/>
                  </a:lnTo>
                  <a:lnTo>
                    <a:pt x="114" y="96"/>
                  </a:lnTo>
                  <a:lnTo>
                    <a:pt x="112" y="94"/>
                  </a:lnTo>
                  <a:lnTo>
                    <a:pt x="110" y="92"/>
                  </a:lnTo>
                  <a:lnTo>
                    <a:pt x="106" y="88"/>
                  </a:lnTo>
                  <a:lnTo>
                    <a:pt x="90" y="82"/>
                  </a:lnTo>
                  <a:lnTo>
                    <a:pt x="90" y="82"/>
                  </a:lnTo>
                  <a:lnTo>
                    <a:pt x="84" y="80"/>
                  </a:lnTo>
                  <a:lnTo>
                    <a:pt x="80" y="76"/>
                  </a:lnTo>
                  <a:lnTo>
                    <a:pt x="80" y="74"/>
                  </a:lnTo>
                  <a:lnTo>
                    <a:pt x="82" y="72"/>
                  </a:lnTo>
                  <a:lnTo>
                    <a:pt x="88" y="68"/>
                  </a:lnTo>
                  <a:lnTo>
                    <a:pt x="94" y="68"/>
                  </a:lnTo>
                  <a:lnTo>
                    <a:pt x="94" y="68"/>
                  </a:lnTo>
                  <a:lnTo>
                    <a:pt x="98" y="68"/>
                  </a:lnTo>
                  <a:lnTo>
                    <a:pt x="102" y="68"/>
                  </a:lnTo>
                  <a:lnTo>
                    <a:pt x="104" y="64"/>
                  </a:lnTo>
                  <a:lnTo>
                    <a:pt x="106" y="58"/>
                  </a:lnTo>
                  <a:lnTo>
                    <a:pt x="106" y="58"/>
                  </a:lnTo>
                  <a:lnTo>
                    <a:pt x="104" y="54"/>
                  </a:lnTo>
                  <a:lnTo>
                    <a:pt x="98" y="46"/>
                  </a:lnTo>
                  <a:lnTo>
                    <a:pt x="98" y="46"/>
                  </a:lnTo>
                  <a:lnTo>
                    <a:pt x="94" y="44"/>
                  </a:lnTo>
                  <a:lnTo>
                    <a:pt x="88" y="42"/>
                  </a:lnTo>
                  <a:lnTo>
                    <a:pt x="68" y="42"/>
                  </a:lnTo>
                  <a:lnTo>
                    <a:pt x="68" y="42"/>
                  </a:lnTo>
                  <a:lnTo>
                    <a:pt x="58" y="40"/>
                  </a:lnTo>
                  <a:lnTo>
                    <a:pt x="50" y="38"/>
                  </a:lnTo>
                  <a:lnTo>
                    <a:pt x="46" y="34"/>
                  </a:lnTo>
                  <a:lnTo>
                    <a:pt x="44" y="32"/>
                  </a:lnTo>
                  <a:lnTo>
                    <a:pt x="44" y="30"/>
                  </a:lnTo>
                  <a:lnTo>
                    <a:pt x="44" y="30"/>
                  </a:lnTo>
                  <a:lnTo>
                    <a:pt x="44" y="26"/>
                  </a:lnTo>
                  <a:lnTo>
                    <a:pt x="44" y="24"/>
                  </a:lnTo>
                  <a:lnTo>
                    <a:pt x="36" y="20"/>
                  </a:lnTo>
                  <a:lnTo>
                    <a:pt x="26" y="12"/>
                  </a:lnTo>
                  <a:lnTo>
                    <a:pt x="22" y="6"/>
                  </a:lnTo>
                  <a:lnTo>
                    <a:pt x="18" y="0"/>
                  </a:lnTo>
                  <a:lnTo>
                    <a:pt x="18" y="0"/>
                  </a:lnTo>
                  <a:close/>
                </a:path>
              </a:pathLst>
            </a:custGeom>
            <a:solidFill>
              <a:srgbClr val="FABD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84"/>
            <p:cNvSpPr>
              <a:spLocks/>
            </p:cNvSpPr>
            <p:nvPr/>
          </p:nvSpPr>
          <p:spPr bwMode="auto">
            <a:xfrm>
              <a:off x="8007350" y="3182938"/>
              <a:ext cx="298450" cy="758825"/>
            </a:xfrm>
            <a:custGeom>
              <a:avLst/>
              <a:gdLst/>
              <a:ahLst/>
              <a:cxnLst>
                <a:cxn ang="0">
                  <a:pos x="150" y="220"/>
                </a:cxn>
                <a:cxn ang="0">
                  <a:pos x="132" y="226"/>
                </a:cxn>
                <a:cxn ang="0">
                  <a:pos x="132" y="248"/>
                </a:cxn>
                <a:cxn ang="0">
                  <a:pos x="120" y="256"/>
                </a:cxn>
                <a:cxn ang="0">
                  <a:pos x="126" y="268"/>
                </a:cxn>
                <a:cxn ang="0">
                  <a:pos x="142" y="288"/>
                </a:cxn>
                <a:cxn ang="0">
                  <a:pos x="170" y="312"/>
                </a:cxn>
                <a:cxn ang="0">
                  <a:pos x="158" y="318"/>
                </a:cxn>
                <a:cxn ang="0">
                  <a:pos x="158" y="336"/>
                </a:cxn>
                <a:cxn ang="0">
                  <a:pos x="154" y="352"/>
                </a:cxn>
                <a:cxn ang="0">
                  <a:pos x="178" y="378"/>
                </a:cxn>
                <a:cxn ang="0">
                  <a:pos x="188" y="428"/>
                </a:cxn>
                <a:cxn ang="0">
                  <a:pos x="176" y="462"/>
                </a:cxn>
                <a:cxn ang="0">
                  <a:pos x="174" y="478"/>
                </a:cxn>
                <a:cxn ang="0">
                  <a:pos x="174" y="440"/>
                </a:cxn>
                <a:cxn ang="0">
                  <a:pos x="170" y="420"/>
                </a:cxn>
                <a:cxn ang="0">
                  <a:pos x="158" y="378"/>
                </a:cxn>
                <a:cxn ang="0">
                  <a:pos x="148" y="352"/>
                </a:cxn>
                <a:cxn ang="0">
                  <a:pos x="134" y="314"/>
                </a:cxn>
                <a:cxn ang="0">
                  <a:pos x="116" y="290"/>
                </a:cxn>
                <a:cxn ang="0">
                  <a:pos x="114" y="320"/>
                </a:cxn>
                <a:cxn ang="0">
                  <a:pos x="100" y="332"/>
                </a:cxn>
                <a:cxn ang="0">
                  <a:pos x="84" y="330"/>
                </a:cxn>
                <a:cxn ang="0">
                  <a:pos x="68" y="330"/>
                </a:cxn>
                <a:cxn ang="0">
                  <a:pos x="62" y="314"/>
                </a:cxn>
                <a:cxn ang="0">
                  <a:pos x="60" y="266"/>
                </a:cxn>
                <a:cxn ang="0">
                  <a:pos x="24" y="220"/>
                </a:cxn>
                <a:cxn ang="0">
                  <a:pos x="12" y="214"/>
                </a:cxn>
                <a:cxn ang="0">
                  <a:pos x="4" y="192"/>
                </a:cxn>
                <a:cxn ang="0">
                  <a:pos x="10" y="174"/>
                </a:cxn>
                <a:cxn ang="0">
                  <a:pos x="20" y="148"/>
                </a:cxn>
                <a:cxn ang="0">
                  <a:pos x="34" y="142"/>
                </a:cxn>
                <a:cxn ang="0">
                  <a:pos x="34" y="104"/>
                </a:cxn>
                <a:cxn ang="0">
                  <a:pos x="32" y="78"/>
                </a:cxn>
                <a:cxn ang="0">
                  <a:pos x="52" y="48"/>
                </a:cxn>
                <a:cxn ang="0">
                  <a:pos x="82" y="30"/>
                </a:cxn>
                <a:cxn ang="0">
                  <a:pos x="80" y="16"/>
                </a:cxn>
                <a:cxn ang="0">
                  <a:pos x="72" y="0"/>
                </a:cxn>
                <a:cxn ang="0">
                  <a:pos x="102" y="20"/>
                </a:cxn>
                <a:cxn ang="0">
                  <a:pos x="112" y="28"/>
                </a:cxn>
                <a:cxn ang="0">
                  <a:pos x="124" y="68"/>
                </a:cxn>
                <a:cxn ang="0">
                  <a:pos x="106" y="80"/>
                </a:cxn>
                <a:cxn ang="0">
                  <a:pos x="102" y="98"/>
                </a:cxn>
                <a:cxn ang="0">
                  <a:pos x="102" y="112"/>
                </a:cxn>
                <a:cxn ang="0">
                  <a:pos x="96" y="124"/>
                </a:cxn>
                <a:cxn ang="0">
                  <a:pos x="108" y="126"/>
                </a:cxn>
                <a:cxn ang="0">
                  <a:pos x="116" y="136"/>
                </a:cxn>
                <a:cxn ang="0">
                  <a:pos x="122" y="146"/>
                </a:cxn>
                <a:cxn ang="0">
                  <a:pos x="132" y="150"/>
                </a:cxn>
                <a:cxn ang="0">
                  <a:pos x="122" y="170"/>
                </a:cxn>
                <a:cxn ang="0">
                  <a:pos x="150" y="182"/>
                </a:cxn>
                <a:cxn ang="0">
                  <a:pos x="176" y="192"/>
                </a:cxn>
                <a:cxn ang="0">
                  <a:pos x="172" y="212"/>
                </a:cxn>
              </a:cxnLst>
              <a:rect l="0" t="0" r="r" b="b"/>
              <a:pathLst>
                <a:path w="188" h="478">
                  <a:moveTo>
                    <a:pt x="170" y="214"/>
                  </a:moveTo>
                  <a:lnTo>
                    <a:pt x="170" y="214"/>
                  </a:lnTo>
                  <a:lnTo>
                    <a:pt x="154" y="216"/>
                  </a:lnTo>
                  <a:lnTo>
                    <a:pt x="152" y="216"/>
                  </a:lnTo>
                  <a:lnTo>
                    <a:pt x="150" y="220"/>
                  </a:lnTo>
                  <a:lnTo>
                    <a:pt x="150" y="220"/>
                  </a:lnTo>
                  <a:lnTo>
                    <a:pt x="150" y="222"/>
                  </a:lnTo>
                  <a:lnTo>
                    <a:pt x="148" y="222"/>
                  </a:lnTo>
                  <a:lnTo>
                    <a:pt x="144" y="222"/>
                  </a:lnTo>
                  <a:lnTo>
                    <a:pt x="138" y="222"/>
                  </a:lnTo>
                  <a:lnTo>
                    <a:pt x="134" y="224"/>
                  </a:lnTo>
                  <a:lnTo>
                    <a:pt x="132" y="226"/>
                  </a:lnTo>
                  <a:lnTo>
                    <a:pt x="132" y="226"/>
                  </a:lnTo>
                  <a:lnTo>
                    <a:pt x="130" y="230"/>
                  </a:lnTo>
                  <a:lnTo>
                    <a:pt x="128" y="234"/>
                  </a:lnTo>
                  <a:lnTo>
                    <a:pt x="130" y="240"/>
                  </a:lnTo>
                  <a:lnTo>
                    <a:pt x="132" y="244"/>
                  </a:lnTo>
                  <a:lnTo>
                    <a:pt x="132" y="248"/>
                  </a:lnTo>
                  <a:lnTo>
                    <a:pt x="130" y="250"/>
                  </a:lnTo>
                  <a:lnTo>
                    <a:pt x="130" y="250"/>
                  </a:lnTo>
                  <a:lnTo>
                    <a:pt x="128" y="254"/>
                  </a:lnTo>
                  <a:lnTo>
                    <a:pt x="124" y="254"/>
                  </a:lnTo>
                  <a:lnTo>
                    <a:pt x="122" y="254"/>
                  </a:lnTo>
                  <a:lnTo>
                    <a:pt x="120" y="256"/>
                  </a:lnTo>
                  <a:lnTo>
                    <a:pt x="120" y="256"/>
                  </a:lnTo>
                  <a:lnTo>
                    <a:pt x="120" y="260"/>
                  </a:lnTo>
                  <a:lnTo>
                    <a:pt x="122" y="262"/>
                  </a:lnTo>
                  <a:lnTo>
                    <a:pt x="124" y="266"/>
                  </a:lnTo>
                  <a:lnTo>
                    <a:pt x="126" y="268"/>
                  </a:lnTo>
                  <a:lnTo>
                    <a:pt x="126" y="268"/>
                  </a:lnTo>
                  <a:lnTo>
                    <a:pt x="124" y="270"/>
                  </a:lnTo>
                  <a:lnTo>
                    <a:pt x="124" y="272"/>
                  </a:lnTo>
                  <a:lnTo>
                    <a:pt x="130" y="276"/>
                  </a:lnTo>
                  <a:lnTo>
                    <a:pt x="136" y="282"/>
                  </a:lnTo>
                  <a:lnTo>
                    <a:pt x="142" y="288"/>
                  </a:lnTo>
                  <a:lnTo>
                    <a:pt x="142" y="288"/>
                  </a:lnTo>
                  <a:lnTo>
                    <a:pt x="150" y="296"/>
                  </a:lnTo>
                  <a:lnTo>
                    <a:pt x="158" y="302"/>
                  </a:lnTo>
                  <a:lnTo>
                    <a:pt x="166" y="306"/>
                  </a:lnTo>
                  <a:lnTo>
                    <a:pt x="170" y="310"/>
                  </a:lnTo>
                  <a:lnTo>
                    <a:pt x="170" y="310"/>
                  </a:lnTo>
                  <a:lnTo>
                    <a:pt x="170" y="312"/>
                  </a:lnTo>
                  <a:lnTo>
                    <a:pt x="168" y="312"/>
                  </a:lnTo>
                  <a:lnTo>
                    <a:pt x="164" y="312"/>
                  </a:lnTo>
                  <a:lnTo>
                    <a:pt x="160" y="314"/>
                  </a:lnTo>
                  <a:lnTo>
                    <a:pt x="160" y="316"/>
                  </a:lnTo>
                  <a:lnTo>
                    <a:pt x="158" y="318"/>
                  </a:lnTo>
                  <a:lnTo>
                    <a:pt x="158" y="318"/>
                  </a:lnTo>
                  <a:lnTo>
                    <a:pt x="158" y="322"/>
                  </a:lnTo>
                  <a:lnTo>
                    <a:pt x="160" y="324"/>
                  </a:lnTo>
                  <a:lnTo>
                    <a:pt x="160" y="326"/>
                  </a:lnTo>
                  <a:lnTo>
                    <a:pt x="158" y="332"/>
                  </a:lnTo>
                  <a:lnTo>
                    <a:pt x="158" y="332"/>
                  </a:lnTo>
                  <a:lnTo>
                    <a:pt x="158" y="336"/>
                  </a:lnTo>
                  <a:lnTo>
                    <a:pt x="158" y="340"/>
                  </a:lnTo>
                  <a:lnTo>
                    <a:pt x="160" y="344"/>
                  </a:lnTo>
                  <a:lnTo>
                    <a:pt x="158" y="346"/>
                  </a:lnTo>
                  <a:lnTo>
                    <a:pt x="158" y="346"/>
                  </a:lnTo>
                  <a:lnTo>
                    <a:pt x="156" y="348"/>
                  </a:lnTo>
                  <a:lnTo>
                    <a:pt x="154" y="352"/>
                  </a:lnTo>
                  <a:lnTo>
                    <a:pt x="156" y="356"/>
                  </a:lnTo>
                  <a:lnTo>
                    <a:pt x="162" y="364"/>
                  </a:lnTo>
                  <a:lnTo>
                    <a:pt x="172" y="372"/>
                  </a:lnTo>
                  <a:lnTo>
                    <a:pt x="172" y="372"/>
                  </a:lnTo>
                  <a:lnTo>
                    <a:pt x="176" y="374"/>
                  </a:lnTo>
                  <a:lnTo>
                    <a:pt x="178" y="378"/>
                  </a:lnTo>
                  <a:lnTo>
                    <a:pt x="178" y="386"/>
                  </a:lnTo>
                  <a:lnTo>
                    <a:pt x="178" y="398"/>
                  </a:lnTo>
                  <a:lnTo>
                    <a:pt x="180" y="406"/>
                  </a:lnTo>
                  <a:lnTo>
                    <a:pt x="184" y="418"/>
                  </a:lnTo>
                  <a:lnTo>
                    <a:pt x="184" y="418"/>
                  </a:lnTo>
                  <a:lnTo>
                    <a:pt x="188" y="428"/>
                  </a:lnTo>
                  <a:lnTo>
                    <a:pt x="188" y="434"/>
                  </a:lnTo>
                  <a:lnTo>
                    <a:pt x="186" y="440"/>
                  </a:lnTo>
                  <a:lnTo>
                    <a:pt x="184" y="446"/>
                  </a:lnTo>
                  <a:lnTo>
                    <a:pt x="178" y="454"/>
                  </a:lnTo>
                  <a:lnTo>
                    <a:pt x="176" y="458"/>
                  </a:lnTo>
                  <a:lnTo>
                    <a:pt x="176" y="462"/>
                  </a:lnTo>
                  <a:lnTo>
                    <a:pt x="176" y="462"/>
                  </a:lnTo>
                  <a:lnTo>
                    <a:pt x="176" y="470"/>
                  </a:lnTo>
                  <a:lnTo>
                    <a:pt x="176" y="472"/>
                  </a:lnTo>
                  <a:lnTo>
                    <a:pt x="174" y="474"/>
                  </a:lnTo>
                  <a:lnTo>
                    <a:pt x="174" y="478"/>
                  </a:lnTo>
                  <a:lnTo>
                    <a:pt x="174" y="478"/>
                  </a:lnTo>
                  <a:lnTo>
                    <a:pt x="168" y="468"/>
                  </a:lnTo>
                  <a:lnTo>
                    <a:pt x="168" y="460"/>
                  </a:lnTo>
                  <a:lnTo>
                    <a:pt x="168" y="452"/>
                  </a:lnTo>
                  <a:lnTo>
                    <a:pt x="170" y="448"/>
                  </a:lnTo>
                  <a:lnTo>
                    <a:pt x="174" y="444"/>
                  </a:lnTo>
                  <a:lnTo>
                    <a:pt x="174" y="440"/>
                  </a:lnTo>
                  <a:lnTo>
                    <a:pt x="174" y="434"/>
                  </a:lnTo>
                  <a:lnTo>
                    <a:pt x="170" y="430"/>
                  </a:lnTo>
                  <a:lnTo>
                    <a:pt x="170" y="430"/>
                  </a:lnTo>
                  <a:lnTo>
                    <a:pt x="166" y="426"/>
                  </a:lnTo>
                  <a:lnTo>
                    <a:pt x="168" y="424"/>
                  </a:lnTo>
                  <a:lnTo>
                    <a:pt x="170" y="420"/>
                  </a:lnTo>
                  <a:lnTo>
                    <a:pt x="170" y="416"/>
                  </a:lnTo>
                  <a:lnTo>
                    <a:pt x="170" y="410"/>
                  </a:lnTo>
                  <a:lnTo>
                    <a:pt x="170" y="410"/>
                  </a:lnTo>
                  <a:lnTo>
                    <a:pt x="162" y="386"/>
                  </a:lnTo>
                  <a:lnTo>
                    <a:pt x="160" y="378"/>
                  </a:lnTo>
                  <a:lnTo>
                    <a:pt x="158" y="378"/>
                  </a:lnTo>
                  <a:lnTo>
                    <a:pt x="156" y="378"/>
                  </a:lnTo>
                  <a:lnTo>
                    <a:pt x="156" y="378"/>
                  </a:lnTo>
                  <a:lnTo>
                    <a:pt x="156" y="378"/>
                  </a:lnTo>
                  <a:lnTo>
                    <a:pt x="154" y="376"/>
                  </a:lnTo>
                  <a:lnTo>
                    <a:pt x="152" y="368"/>
                  </a:lnTo>
                  <a:lnTo>
                    <a:pt x="148" y="352"/>
                  </a:lnTo>
                  <a:lnTo>
                    <a:pt x="148" y="352"/>
                  </a:lnTo>
                  <a:lnTo>
                    <a:pt x="142" y="334"/>
                  </a:lnTo>
                  <a:lnTo>
                    <a:pt x="138" y="322"/>
                  </a:lnTo>
                  <a:lnTo>
                    <a:pt x="138" y="322"/>
                  </a:lnTo>
                  <a:lnTo>
                    <a:pt x="136" y="318"/>
                  </a:lnTo>
                  <a:lnTo>
                    <a:pt x="134" y="314"/>
                  </a:lnTo>
                  <a:lnTo>
                    <a:pt x="132" y="312"/>
                  </a:lnTo>
                  <a:lnTo>
                    <a:pt x="132" y="306"/>
                  </a:lnTo>
                  <a:lnTo>
                    <a:pt x="132" y="306"/>
                  </a:lnTo>
                  <a:lnTo>
                    <a:pt x="128" y="308"/>
                  </a:lnTo>
                  <a:lnTo>
                    <a:pt x="126" y="306"/>
                  </a:lnTo>
                  <a:lnTo>
                    <a:pt x="116" y="290"/>
                  </a:lnTo>
                  <a:lnTo>
                    <a:pt x="116" y="290"/>
                  </a:lnTo>
                  <a:lnTo>
                    <a:pt x="120" y="310"/>
                  </a:lnTo>
                  <a:lnTo>
                    <a:pt x="120" y="316"/>
                  </a:lnTo>
                  <a:lnTo>
                    <a:pt x="118" y="318"/>
                  </a:lnTo>
                  <a:lnTo>
                    <a:pt x="114" y="320"/>
                  </a:lnTo>
                  <a:lnTo>
                    <a:pt x="114" y="320"/>
                  </a:lnTo>
                  <a:lnTo>
                    <a:pt x="110" y="324"/>
                  </a:lnTo>
                  <a:lnTo>
                    <a:pt x="106" y="330"/>
                  </a:lnTo>
                  <a:lnTo>
                    <a:pt x="104" y="332"/>
                  </a:lnTo>
                  <a:lnTo>
                    <a:pt x="102" y="332"/>
                  </a:lnTo>
                  <a:lnTo>
                    <a:pt x="100" y="332"/>
                  </a:lnTo>
                  <a:lnTo>
                    <a:pt x="100" y="332"/>
                  </a:lnTo>
                  <a:lnTo>
                    <a:pt x="98" y="330"/>
                  </a:lnTo>
                  <a:lnTo>
                    <a:pt x="94" y="332"/>
                  </a:lnTo>
                  <a:lnTo>
                    <a:pt x="92" y="334"/>
                  </a:lnTo>
                  <a:lnTo>
                    <a:pt x="88" y="332"/>
                  </a:lnTo>
                  <a:lnTo>
                    <a:pt x="88" y="332"/>
                  </a:lnTo>
                  <a:lnTo>
                    <a:pt x="84" y="330"/>
                  </a:lnTo>
                  <a:lnTo>
                    <a:pt x="80" y="332"/>
                  </a:lnTo>
                  <a:lnTo>
                    <a:pt x="76" y="334"/>
                  </a:lnTo>
                  <a:lnTo>
                    <a:pt x="72" y="330"/>
                  </a:lnTo>
                  <a:lnTo>
                    <a:pt x="72" y="330"/>
                  </a:lnTo>
                  <a:lnTo>
                    <a:pt x="70" y="328"/>
                  </a:lnTo>
                  <a:lnTo>
                    <a:pt x="68" y="330"/>
                  </a:lnTo>
                  <a:lnTo>
                    <a:pt x="66" y="330"/>
                  </a:lnTo>
                  <a:lnTo>
                    <a:pt x="62" y="330"/>
                  </a:lnTo>
                  <a:lnTo>
                    <a:pt x="62" y="330"/>
                  </a:lnTo>
                  <a:lnTo>
                    <a:pt x="60" y="328"/>
                  </a:lnTo>
                  <a:lnTo>
                    <a:pt x="60" y="324"/>
                  </a:lnTo>
                  <a:lnTo>
                    <a:pt x="62" y="314"/>
                  </a:lnTo>
                  <a:lnTo>
                    <a:pt x="64" y="308"/>
                  </a:lnTo>
                  <a:lnTo>
                    <a:pt x="66" y="300"/>
                  </a:lnTo>
                  <a:lnTo>
                    <a:pt x="66" y="288"/>
                  </a:lnTo>
                  <a:lnTo>
                    <a:pt x="64" y="276"/>
                  </a:lnTo>
                  <a:lnTo>
                    <a:pt x="64" y="276"/>
                  </a:lnTo>
                  <a:lnTo>
                    <a:pt x="60" y="266"/>
                  </a:lnTo>
                  <a:lnTo>
                    <a:pt x="56" y="258"/>
                  </a:lnTo>
                  <a:lnTo>
                    <a:pt x="48" y="248"/>
                  </a:lnTo>
                  <a:lnTo>
                    <a:pt x="34" y="230"/>
                  </a:lnTo>
                  <a:lnTo>
                    <a:pt x="34" y="230"/>
                  </a:lnTo>
                  <a:lnTo>
                    <a:pt x="26" y="220"/>
                  </a:lnTo>
                  <a:lnTo>
                    <a:pt x="24" y="220"/>
                  </a:lnTo>
                  <a:lnTo>
                    <a:pt x="24" y="220"/>
                  </a:lnTo>
                  <a:lnTo>
                    <a:pt x="22" y="222"/>
                  </a:lnTo>
                  <a:lnTo>
                    <a:pt x="16" y="216"/>
                  </a:lnTo>
                  <a:lnTo>
                    <a:pt x="16" y="216"/>
                  </a:lnTo>
                  <a:lnTo>
                    <a:pt x="12" y="212"/>
                  </a:lnTo>
                  <a:lnTo>
                    <a:pt x="12" y="214"/>
                  </a:lnTo>
                  <a:lnTo>
                    <a:pt x="10" y="214"/>
                  </a:lnTo>
                  <a:lnTo>
                    <a:pt x="8" y="214"/>
                  </a:lnTo>
                  <a:lnTo>
                    <a:pt x="0" y="202"/>
                  </a:lnTo>
                  <a:lnTo>
                    <a:pt x="0" y="202"/>
                  </a:lnTo>
                  <a:lnTo>
                    <a:pt x="2" y="194"/>
                  </a:lnTo>
                  <a:lnTo>
                    <a:pt x="4" y="192"/>
                  </a:lnTo>
                  <a:lnTo>
                    <a:pt x="6" y="192"/>
                  </a:lnTo>
                  <a:lnTo>
                    <a:pt x="6" y="188"/>
                  </a:lnTo>
                  <a:lnTo>
                    <a:pt x="6" y="188"/>
                  </a:lnTo>
                  <a:lnTo>
                    <a:pt x="4" y="178"/>
                  </a:lnTo>
                  <a:lnTo>
                    <a:pt x="6" y="174"/>
                  </a:lnTo>
                  <a:lnTo>
                    <a:pt x="10" y="174"/>
                  </a:lnTo>
                  <a:lnTo>
                    <a:pt x="10" y="174"/>
                  </a:lnTo>
                  <a:lnTo>
                    <a:pt x="16" y="174"/>
                  </a:lnTo>
                  <a:lnTo>
                    <a:pt x="20" y="170"/>
                  </a:lnTo>
                  <a:lnTo>
                    <a:pt x="22" y="162"/>
                  </a:lnTo>
                  <a:lnTo>
                    <a:pt x="20" y="148"/>
                  </a:lnTo>
                  <a:lnTo>
                    <a:pt x="20" y="148"/>
                  </a:lnTo>
                  <a:lnTo>
                    <a:pt x="22" y="144"/>
                  </a:lnTo>
                  <a:lnTo>
                    <a:pt x="22" y="140"/>
                  </a:lnTo>
                  <a:lnTo>
                    <a:pt x="26" y="140"/>
                  </a:lnTo>
                  <a:lnTo>
                    <a:pt x="28" y="142"/>
                  </a:lnTo>
                  <a:lnTo>
                    <a:pt x="32" y="142"/>
                  </a:lnTo>
                  <a:lnTo>
                    <a:pt x="34" y="142"/>
                  </a:lnTo>
                  <a:lnTo>
                    <a:pt x="34" y="138"/>
                  </a:lnTo>
                  <a:lnTo>
                    <a:pt x="34" y="132"/>
                  </a:lnTo>
                  <a:lnTo>
                    <a:pt x="34" y="132"/>
                  </a:lnTo>
                  <a:lnTo>
                    <a:pt x="34" y="120"/>
                  </a:lnTo>
                  <a:lnTo>
                    <a:pt x="36" y="112"/>
                  </a:lnTo>
                  <a:lnTo>
                    <a:pt x="34" y="104"/>
                  </a:lnTo>
                  <a:lnTo>
                    <a:pt x="32" y="98"/>
                  </a:lnTo>
                  <a:lnTo>
                    <a:pt x="28" y="92"/>
                  </a:lnTo>
                  <a:lnTo>
                    <a:pt x="28" y="92"/>
                  </a:lnTo>
                  <a:lnTo>
                    <a:pt x="26" y="86"/>
                  </a:lnTo>
                  <a:lnTo>
                    <a:pt x="28" y="82"/>
                  </a:lnTo>
                  <a:lnTo>
                    <a:pt x="32" y="78"/>
                  </a:lnTo>
                  <a:lnTo>
                    <a:pt x="32" y="72"/>
                  </a:lnTo>
                  <a:lnTo>
                    <a:pt x="32" y="72"/>
                  </a:lnTo>
                  <a:lnTo>
                    <a:pt x="32" y="68"/>
                  </a:lnTo>
                  <a:lnTo>
                    <a:pt x="34" y="66"/>
                  </a:lnTo>
                  <a:lnTo>
                    <a:pt x="42" y="58"/>
                  </a:lnTo>
                  <a:lnTo>
                    <a:pt x="52" y="48"/>
                  </a:lnTo>
                  <a:lnTo>
                    <a:pt x="62" y="34"/>
                  </a:lnTo>
                  <a:lnTo>
                    <a:pt x="62" y="34"/>
                  </a:lnTo>
                  <a:lnTo>
                    <a:pt x="66" y="32"/>
                  </a:lnTo>
                  <a:lnTo>
                    <a:pt x="70" y="30"/>
                  </a:lnTo>
                  <a:lnTo>
                    <a:pt x="78" y="30"/>
                  </a:lnTo>
                  <a:lnTo>
                    <a:pt x="82" y="30"/>
                  </a:lnTo>
                  <a:lnTo>
                    <a:pt x="82" y="28"/>
                  </a:lnTo>
                  <a:lnTo>
                    <a:pt x="78" y="24"/>
                  </a:lnTo>
                  <a:lnTo>
                    <a:pt x="78" y="24"/>
                  </a:lnTo>
                  <a:lnTo>
                    <a:pt x="76" y="20"/>
                  </a:lnTo>
                  <a:lnTo>
                    <a:pt x="76" y="18"/>
                  </a:lnTo>
                  <a:lnTo>
                    <a:pt x="80" y="16"/>
                  </a:lnTo>
                  <a:lnTo>
                    <a:pt x="82" y="14"/>
                  </a:lnTo>
                  <a:lnTo>
                    <a:pt x="80" y="10"/>
                  </a:lnTo>
                  <a:lnTo>
                    <a:pt x="78" y="6"/>
                  </a:lnTo>
                  <a:lnTo>
                    <a:pt x="68" y="0"/>
                  </a:lnTo>
                  <a:lnTo>
                    <a:pt x="68" y="0"/>
                  </a:lnTo>
                  <a:lnTo>
                    <a:pt x="72" y="0"/>
                  </a:lnTo>
                  <a:lnTo>
                    <a:pt x="76" y="0"/>
                  </a:lnTo>
                  <a:lnTo>
                    <a:pt x="82" y="2"/>
                  </a:lnTo>
                  <a:lnTo>
                    <a:pt x="90" y="8"/>
                  </a:lnTo>
                  <a:lnTo>
                    <a:pt x="90" y="8"/>
                  </a:lnTo>
                  <a:lnTo>
                    <a:pt x="100" y="16"/>
                  </a:lnTo>
                  <a:lnTo>
                    <a:pt x="102" y="20"/>
                  </a:lnTo>
                  <a:lnTo>
                    <a:pt x="102" y="22"/>
                  </a:lnTo>
                  <a:lnTo>
                    <a:pt x="106" y="20"/>
                  </a:lnTo>
                  <a:lnTo>
                    <a:pt x="106" y="20"/>
                  </a:lnTo>
                  <a:lnTo>
                    <a:pt x="108" y="18"/>
                  </a:lnTo>
                  <a:lnTo>
                    <a:pt x="110" y="20"/>
                  </a:lnTo>
                  <a:lnTo>
                    <a:pt x="112" y="28"/>
                  </a:lnTo>
                  <a:lnTo>
                    <a:pt x="114" y="42"/>
                  </a:lnTo>
                  <a:lnTo>
                    <a:pt x="116" y="50"/>
                  </a:lnTo>
                  <a:lnTo>
                    <a:pt x="120" y="58"/>
                  </a:lnTo>
                  <a:lnTo>
                    <a:pt x="120" y="58"/>
                  </a:lnTo>
                  <a:lnTo>
                    <a:pt x="124" y="66"/>
                  </a:lnTo>
                  <a:lnTo>
                    <a:pt x="124" y="68"/>
                  </a:lnTo>
                  <a:lnTo>
                    <a:pt x="122" y="68"/>
                  </a:lnTo>
                  <a:lnTo>
                    <a:pt x="118" y="66"/>
                  </a:lnTo>
                  <a:lnTo>
                    <a:pt x="116" y="66"/>
                  </a:lnTo>
                  <a:lnTo>
                    <a:pt x="116" y="66"/>
                  </a:lnTo>
                  <a:lnTo>
                    <a:pt x="110" y="76"/>
                  </a:lnTo>
                  <a:lnTo>
                    <a:pt x="106" y="80"/>
                  </a:lnTo>
                  <a:lnTo>
                    <a:pt x="102" y="86"/>
                  </a:lnTo>
                  <a:lnTo>
                    <a:pt x="102" y="88"/>
                  </a:lnTo>
                  <a:lnTo>
                    <a:pt x="104" y="92"/>
                  </a:lnTo>
                  <a:lnTo>
                    <a:pt x="104" y="92"/>
                  </a:lnTo>
                  <a:lnTo>
                    <a:pt x="104" y="96"/>
                  </a:lnTo>
                  <a:lnTo>
                    <a:pt x="102" y="98"/>
                  </a:lnTo>
                  <a:lnTo>
                    <a:pt x="100" y="98"/>
                  </a:lnTo>
                  <a:lnTo>
                    <a:pt x="98" y="100"/>
                  </a:lnTo>
                  <a:lnTo>
                    <a:pt x="98" y="100"/>
                  </a:lnTo>
                  <a:lnTo>
                    <a:pt x="96" y="106"/>
                  </a:lnTo>
                  <a:lnTo>
                    <a:pt x="98" y="108"/>
                  </a:lnTo>
                  <a:lnTo>
                    <a:pt x="102" y="112"/>
                  </a:lnTo>
                  <a:lnTo>
                    <a:pt x="106" y="114"/>
                  </a:lnTo>
                  <a:lnTo>
                    <a:pt x="108" y="118"/>
                  </a:lnTo>
                  <a:lnTo>
                    <a:pt x="108" y="118"/>
                  </a:lnTo>
                  <a:lnTo>
                    <a:pt x="106" y="120"/>
                  </a:lnTo>
                  <a:lnTo>
                    <a:pt x="100" y="122"/>
                  </a:lnTo>
                  <a:lnTo>
                    <a:pt x="96" y="124"/>
                  </a:lnTo>
                  <a:lnTo>
                    <a:pt x="94" y="124"/>
                  </a:lnTo>
                  <a:lnTo>
                    <a:pt x="94" y="126"/>
                  </a:lnTo>
                  <a:lnTo>
                    <a:pt x="94" y="126"/>
                  </a:lnTo>
                  <a:lnTo>
                    <a:pt x="94" y="130"/>
                  </a:lnTo>
                  <a:lnTo>
                    <a:pt x="96" y="130"/>
                  </a:lnTo>
                  <a:lnTo>
                    <a:pt x="108" y="126"/>
                  </a:lnTo>
                  <a:lnTo>
                    <a:pt x="108" y="126"/>
                  </a:lnTo>
                  <a:lnTo>
                    <a:pt x="118" y="124"/>
                  </a:lnTo>
                  <a:lnTo>
                    <a:pt x="120" y="126"/>
                  </a:lnTo>
                  <a:lnTo>
                    <a:pt x="118" y="130"/>
                  </a:lnTo>
                  <a:lnTo>
                    <a:pt x="118" y="130"/>
                  </a:lnTo>
                  <a:lnTo>
                    <a:pt x="116" y="136"/>
                  </a:lnTo>
                  <a:lnTo>
                    <a:pt x="116" y="138"/>
                  </a:lnTo>
                  <a:lnTo>
                    <a:pt x="120" y="140"/>
                  </a:lnTo>
                  <a:lnTo>
                    <a:pt x="120" y="142"/>
                  </a:lnTo>
                  <a:lnTo>
                    <a:pt x="120" y="142"/>
                  </a:lnTo>
                  <a:lnTo>
                    <a:pt x="120" y="144"/>
                  </a:lnTo>
                  <a:lnTo>
                    <a:pt x="122" y="146"/>
                  </a:lnTo>
                  <a:lnTo>
                    <a:pt x="126" y="148"/>
                  </a:lnTo>
                  <a:lnTo>
                    <a:pt x="130" y="146"/>
                  </a:lnTo>
                  <a:lnTo>
                    <a:pt x="130" y="146"/>
                  </a:lnTo>
                  <a:lnTo>
                    <a:pt x="132" y="148"/>
                  </a:lnTo>
                  <a:lnTo>
                    <a:pt x="132" y="148"/>
                  </a:lnTo>
                  <a:lnTo>
                    <a:pt x="132" y="150"/>
                  </a:lnTo>
                  <a:lnTo>
                    <a:pt x="136" y="150"/>
                  </a:lnTo>
                  <a:lnTo>
                    <a:pt x="140" y="150"/>
                  </a:lnTo>
                  <a:lnTo>
                    <a:pt x="140" y="152"/>
                  </a:lnTo>
                  <a:lnTo>
                    <a:pt x="140" y="152"/>
                  </a:lnTo>
                  <a:lnTo>
                    <a:pt x="122" y="170"/>
                  </a:lnTo>
                  <a:lnTo>
                    <a:pt x="122" y="170"/>
                  </a:lnTo>
                  <a:lnTo>
                    <a:pt x="122" y="174"/>
                  </a:lnTo>
                  <a:lnTo>
                    <a:pt x="124" y="176"/>
                  </a:lnTo>
                  <a:lnTo>
                    <a:pt x="134" y="176"/>
                  </a:lnTo>
                  <a:lnTo>
                    <a:pt x="148" y="176"/>
                  </a:lnTo>
                  <a:lnTo>
                    <a:pt x="148" y="176"/>
                  </a:lnTo>
                  <a:lnTo>
                    <a:pt x="150" y="182"/>
                  </a:lnTo>
                  <a:lnTo>
                    <a:pt x="154" y="186"/>
                  </a:lnTo>
                  <a:lnTo>
                    <a:pt x="158" y="188"/>
                  </a:lnTo>
                  <a:lnTo>
                    <a:pt x="162" y="188"/>
                  </a:lnTo>
                  <a:lnTo>
                    <a:pt x="170" y="190"/>
                  </a:lnTo>
                  <a:lnTo>
                    <a:pt x="174" y="192"/>
                  </a:lnTo>
                  <a:lnTo>
                    <a:pt x="176" y="192"/>
                  </a:lnTo>
                  <a:lnTo>
                    <a:pt x="176" y="192"/>
                  </a:lnTo>
                  <a:lnTo>
                    <a:pt x="172" y="196"/>
                  </a:lnTo>
                  <a:lnTo>
                    <a:pt x="170" y="200"/>
                  </a:lnTo>
                  <a:lnTo>
                    <a:pt x="170" y="204"/>
                  </a:lnTo>
                  <a:lnTo>
                    <a:pt x="172" y="210"/>
                  </a:lnTo>
                  <a:lnTo>
                    <a:pt x="172" y="212"/>
                  </a:lnTo>
                  <a:lnTo>
                    <a:pt x="170" y="214"/>
                  </a:lnTo>
                  <a:lnTo>
                    <a:pt x="170" y="214"/>
                  </a:lnTo>
                  <a:close/>
                </a:path>
              </a:pathLst>
            </a:custGeom>
            <a:solidFill>
              <a:srgbClr val="E2D4D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85"/>
            <p:cNvSpPr>
              <a:spLocks/>
            </p:cNvSpPr>
            <p:nvPr/>
          </p:nvSpPr>
          <p:spPr bwMode="auto">
            <a:xfrm>
              <a:off x="8397875" y="3741738"/>
              <a:ext cx="193675" cy="184150"/>
            </a:xfrm>
            <a:custGeom>
              <a:avLst/>
              <a:gdLst/>
              <a:ahLst/>
              <a:cxnLst>
                <a:cxn ang="0">
                  <a:pos x="50" y="114"/>
                </a:cxn>
                <a:cxn ang="0">
                  <a:pos x="46" y="116"/>
                </a:cxn>
                <a:cxn ang="0">
                  <a:pos x="46" y="112"/>
                </a:cxn>
                <a:cxn ang="0">
                  <a:pos x="42" y="106"/>
                </a:cxn>
                <a:cxn ang="0">
                  <a:pos x="34" y="108"/>
                </a:cxn>
                <a:cxn ang="0">
                  <a:pos x="32" y="108"/>
                </a:cxn>
                <a:cxn ang="0">
                  <a:pos x="26" y="106"/>
                </a:cxn>
                <a:cxn ang="0">
                  <a:pos x="28" y="102"/>
                </a:cxn>
                <a:cxn ang="0">
                  <a:pos x="30" y="102"/>
                </a:cxn>
                <a:cxn ang="0">
                  <a:pos x="32" y="96"/>
                </a:cxn>
                <a:cxn ang="0">
                  <a:pos x="26" y="90"/>
                </a:cxn>
                <a:cxn ang="0">
                  <a:pos x="24" y="92"/>
                </a:cxn>
                <a:cxn ang="0">
                  <a:pos x="24" y="96"/>
                </a:cxn>
                <a:cxn ang="0">
                  <a:pos x="22" y="98"/>
                </a:cxn>
                <a:cxn ang="0">
                  <a:pos x="18" y="96"/>
                </a:cxn>
                <a:cxn ang="0">
                  <a:pos x="18" y="88"/>
                </a:cxn>
                <a:cxn ang="0">
                  <a:pos x="18" y="72"/>
                </a:cxn>
                <a:cxn ang="0">
                  <a:pos x="10" y="60"/>
                </a:cxn>
                <a:cxn ang="0">
                  <a:pos x="0" y="44"/>
                </a:cxn>
                <a:cxn ang="0">
                  <a:pos x="0" y="40"/>
                </a:cxn>
                <a:cxn ang="0">
                  <a:pos x="16" y="18"/>
                </a:cxn>
                <a:cxn ang="0">
                  <a:pos x="20" y="16"/>
                </a:cxn>
                <a:cxn ang="0">
                  <a:pos x="28" y="18"/>
                </a:cxn>
                <a:cxn ang="0">
                  <a:pos x="30" y="16"/>
                </a:cxn>
                <a:cxn ang="0">
                  <a:pos x="36" y="16"/>
                </a:cxn>
                <a:cxn ang="0">
                  <a:pos x="40" y="16"/>
                </a:cxn>
                <a:cxn ang="0">
                  <a:pos x="44" y="16"/>
                </a:cxn>
                <a:cxn ang="0">
                  <a:pos x="52" y="16"/>
                </a:cxn>
                <a:cxn ang="0">
                  <a:pos x="60" y="12"/>
                </a:cxn>
                <a:cxn ang="0">
                  <a:pos x="78" y="16"/>
                </a:cxn>
                <a:cxn ang="0">
                  <a:pos x="82" y="22"/>
                </a:cxn>
                <a:cxn ang="0">
                  <a:pos x="84" y="20"/>
                </a:cxn>
                <a:cxn ang="0">
                  <a:pos x="84" y="12"/>
                </a:cxn>
                <a:cxn ang="0">
                  <a:pos x="84" y="2"/>
                </a:cxn>
                <a:cxn ang="0">
                  <a:pos x="86" y="0"/>
                </a:cxn>
                <a:cxn ang="0">
                  <a:pos x="92" y="2"/>
                </a:cxn>
                <a:cxn ang="0">
                  <a:pos x="110" y="16"/>
                </a:cxn>
                <a:cxn ang="0">
                  <a:pos x="122" y="22"/>
                </a:cxn>
                <a:cxn ang="0">
                  <a:pos x="120" y="30"/>
                </a:cxn>
                <a:cxn ang="0">
                  <a:pos x="114" y="50"/>
                </a:cxn>
                <a:cxn ang="0">
                  <a:pos x="116" y="60"/>
                </a:cxn>
                <a:cxn ang="0">
                  <a:pos x="122" y="66"/>
                </a:cxn>
                <a:cxn ang="0">
                  <a:pos x="116" y="74"/>
                </a:cxn>
                <a:cxn ang="0">
                  <a:pos x="110" y="74"/>
                </a:cxn>
                <a:cxn ang="0">
                  <a:pos x="102" y="74"/>
                </a:cxn>
                <a:cxn ang="0">
                  <a:pos x="94" y="82"/>
                </a:cxn>
                <a:cxn ang="0">
                  <a:pos x="82" y="90"/>
                </a:cxn>
                <a:cxn ang="0">
                  <a:pos x="76" y="90"/>
                </a:cxn>
                <a:cxn ang="0">
                  <a:pos x="76" y="92"/>
                </a:cxn>
                <a:cxn ang="0">
                  <a:pos x="82" y="98"/>
                </a:cxn>
                <a:cxn ang="0">
                  <a:pos x="88" y="104"/>
                </a:cxn>
                <a:cxn ang="0">
                  <a:pos x="88" y="106"/>
                </a:cxn>
                <a:cxn ang="0">
                  <a:pos x="84" y="106"/>
                </a:cxn>
                <a:cxn ang="0">
                  <a:pos x="78" y="100"/>
                </a:cxn>
                <a:cxn ang="0">
                  <a:pos x="72" y="102"/>
                </a:cxn>
                <a:cxn ang="0">
                  <a:pos x="62" y="106"/>
                </a:cxn>
                <a:cxn ang="0">
                  <a:pos x="54" y="110"/>
                </a:cxn>
                <a:cxn ang="0">
                  <a:pos x="50" y="114"/>
                </a:cxn>
              </a:cxnLst>
              <a:rect l="0" t="0" r="r" b="b"/>
              <a:pathLst>
                <a:path w="122" h="116">
                  <a:moveTo>
                    <a:pt x="50" y="114"/>
                  </a:moveTo>
                  <a:lnTo>
                    <a:pt x="50" y="114"/>
                  </a:lnTo>
                  <a:lnTo>
                    <a:pt x="48" y="116"/>
                  </a:lnTo>
                  <a:lnTo>
                    <a:pt x="46" y="116"/>
                  </a:lnTo>
                  <a:lnTo>
                    <a:pt x="46" y="112"/>
                  </a:lnTo>
                  <a:lnTo>
                    <a:pt x="46" y="112"/>
                  </a:lnTo>
                  <a:lnTo>
                    <a:pt x="44" y="108"/>
                  </a:lnTo>
                  <a:lnTo>
                    <a:pt x="42" y="106"/>
                  </a:lnTo>
                  <a:lnTo>
                    <a:pt x="38" y="106"/>
                  </a:lnTo>
                  <a:lnTo>
                    <a:pt x="34" y="108"/>
                  </a:lnTo>
                  <a:lnTo>
                    <a:pt x="34" y="108"/>
                  </a:lnTo>
                  <a:lnTo>
                    <a:pt x="32" y="108"/>
                  </a:lnTo>
                  <a:lnTo>
                    <a:pt x="30" y="108"/>
                  </a:lnTo>
                  <a:lnTo>
                    <a:pt x="26" y="106"/>
                  </a:lnTo>
                  <a:lnTo>
                    <a:pt x="26" y="102"/>
                  </a:lnTo>
                  <a:lnTo>
                    <a:pt x="28" y="102"/>
                  </a:lnTo>
                  <a:lnTo>
                    <a:pt x="30" y="102"/>
                  </a:lnTo>
                  <a:lnTo>
                    <a:pt x="30" y="102"/>
                  </a:lnTo>
                  <a:lnTo>
                    <a:pt x="32" y="100"/>
                  </a:lnTo>
                  <a:lnTo>
                    <a:pt x="32" y="96"/>
                  </a:lnTo>
                  <a:lnTo>
                    <a:pt x="30" y="92"/>
                  </a:lnTo>
                  <a:lnTo>
                    <a:pt x="26" y="90"/>
                  </a:lnTo>
                  <a:lnTo>
                    <a:pt x="26" y="90"/>
                  </a:lnTo>
                  <a:lnTo>
                    <a:pt x="24" y="92"/>
                  </a:lnTo>
                  <a:lnTo>
                    <a:pt x="24" y="94"/>
                  </a:lnTo>
                  <a:lnTo>
                    <a:pt x="24" y="96"/>
                  </a:lnTo>
                  <a:lnTo>
                    <a:pt x="22" y="98"/>
                  </a:lnTo>
                  <a:lnTo>
                    <a:pt x="22" y="98"/>
                  </a:lnTo>
                  <a:lnTo>
                    <a:pt x="18" y="98"/>
                  </a:lnTo>
                  <a:lnTo>
                    <a:pt x="18" y="96"/>
                  </a:lnTo>
                  <a:lnTo>
                    <a:pt x="18" y="88"/>
                  </a:lnTo>
                  <a:lnTo>
                    <a:pt x="18" y="88"/>
                  </a:lnTo>
                  <a:lnTo>
                    <a:pt x="20" y="80"/>
                  </a:lnTo>
                  <a:lnTo>
                    <a:pt x="18" y="72"/>
                  </a:lnTo>
                  <a:lnTo>
                    <a:pt x="16" y="66"/>
                  </a:lnTo>
                  <a:lnTo>
                    <a:pt x="10" y="60"/>
                  </a:lnTo>
                  <a:lnTo>
                    <a:pt x="2" y="50"/>
                  </a:lnTo>
                  <a:lnTo>
                    <a:pt x="0" y="44"/>
                  </a:lnTo>
                  <a:lnTo>
                    <a:pt x="0" y="40"/>
                  </a:lnTo>
                  <a:lnTo>
                    <a:pt x="0" y="40"/>
                  </a:lnTo>
                  <a:lnTo>
                    <a:pt x="10" y="28"/>
                  </a:lnTo>
                  <a:lnTo>
                    <a:pt x="16" y="18"/>
                  </a:lnTo>
                  <a:lnTo>
                    <a:pt x="16" y="18"/>
                  </a:lnTo>
                  <a:lnTo>
                    <a:pt x="20" y="16"/>
                  </a:lnTo>
                  <a:lnTo>
                    <a:pt x="24" y="16"/>
                  </a:lnTo>
                  <a:lnTo>
                    <a:pt x="28" y="18"/>
                  </a:lnTo>
                  <a:lnTo>
                    <a:pt x="30" y="16"/>
                  </a:lnTo>
                  <a:lnTo>
                    <a:pt x="30" y="16"/>
                  </a:lnTo>
                  <a:lnTo>
                    <a:pt x="34" y="16"/>
                  </a:lnTo>
                  <a:lnTo>
                    <a:pt x="36" y="16"/>
                  </a:lnTo>
                  <a:lnTo>
                    <a:pt x="38" y="18"/>
                  </a:lnTo>
                  <a:lnTo>
                    <a:pt x="40" y="16"/>
                  </a:lnTo>
                  <a:lnTo>
                    <a:pt x="40" y="16"/>
                  </a:lnTo>
                  <a:lnTo>
                    <a:pt x="44" y="16"/>
                  </a:lnTo>
                  <a:lnTo>
                    <a:pt x="46" y="16"/>
                  </a:lnTo>
                  <a:lnTo>
                    <a:pt x="52" y="16"/>
                  </a:lnTo>
                  <a:lnTo>
                    <a:pt x="60" y="12"/>
                  </a:lnTo>
                  <a:lnTo>
                    <a:pt x="60" y="12"/>
                  </a:lnTo>
                  <a:lnTo>
                    <a:pt x="74" y="14"/>
                  </a:lnTo>
                  <a:lnTo>
                    <a:pt x="78" y="16"/>
                  </a:lnTo>
                  <a:lnTo>
                    <a:pt x="80" y="20"/>
                  </a:lnTo>
                  <a:lnTo>
                    <a:pt x="82" y="22"/>
                  </a:lnTo>
                  <a:lnTo>
                    <a:pt x="82" y="22"/>
                  </a:lnTo>
                  <a:lnTo>
                    <a:pt x="84" y="20"/>
                  </a:lnTo>
                  <a:lnTo>
                    <a:pt x="84" y="18"/>
                  </a:lnTo>
                  <a:lnTo>
                    <a:pt x="84" y="12"/>
                  </a:lnTo>
                  <a:lnTo>
                    <a:pt x="82" y="6"/>
                  </a:lnTo>
                  <a:lnTo>
                    <a:pt x="84" y="2"/>
                  </a:lnTo>
                  <a:lnTo>
                    <a:pt x="86" y="0"/>
                  </a:lnTo>
                  <a:lnTo>
                    <a:pt x="86" y="0"/>
                  </a:lnTo>
                  <a:lnTo>
                    <a:pt x="88" y="0"/>
                  </a:lnTo>
                  <a:lnTo>
                    <a:pt x="92" y="2"/>
                  </a:lnTo>
                  <a:lnTo>
                    <a:pt x="100" y="8"/>
                  </a:lnTo>
                  <a:lnTo>
                    <a:pt x="110" y="16"/>
                  </a:lnTo>
                  <a:lnTo>
                    <a:pt x="116" y="20"/>
                  </a:lnTo>
                  <a:lnTo>
                    <a:pt x="122" y="22"/>
                  </a:lnTo>
                  <a:lnTo>
                    <a:pt x="122" y="22"/>
                  </a:lnTo>
                  <a:lnTo>
                    <a:pt x="120" y="30"/>
                  </a:lnTo>
                  <a:lnTo>
                    <a:pt x="116" y="40"/>
                  </a:lnTo>
                  <a:lnTo>
                    <a:pt x="114" y="50"/>
                  </a:lnTo>
                  <a:lnTo>
                    <a:pt x="114" y="56"/>
                  </a:lnTo>
                  <a:lnTo>
                    <a:pt x="116" y="60"/>
                  </a:lnTo>
                  <a:lnTo>
                    <a:pt x="116" y="60"/>
                  </a:lnTo>
                  <a:lnTo>
                    <a:pt x="122" y="66"/>
                  </a:lnTo>
                  <a:lnTo>
                    <a:pt x="120" y="72"/>
                  </a:lnTo>
                  <a:lnTo>
                    <a:pt x="116" y="74"/>
                  </a:lnTo>
                  <a:lnTo>
                    <a:pt x="110" y="74"/>
                  </a:lnTo>
                  <a:lnTo>
                    <a:pt x="110" y="74"/>
                  </a:lnTo>
                  <a:lnTo>
                    <a:pt x="106" y="72"/>
                  </a:lnTo>
                  <a:lnTo>
                    <a:pt x="102" y="74"/>
                  </a:lnTo>
                  <a:lnTo>
                    <a:pt x="94" y="82"/>
                  </a:lnTo>
                  <a:lnTo>
                    <a:pt x="94" y="82"/>
                  </a:lnTo>
                  <a:lnTo>
                    <a:pt x="86" y="88"/>
                  </a:lnTo>
                  <a:lnTo>
                    <a:pt x="82" y="90"/>
                  </a:lnTo>
                  <a:lnTo>
                    <a:pt x="80" y="88"/>
                  </a:lnTo>
                  <a:lnTo>
                    <a:pt x="76" y="90"/>
                  </a:lnTo>
                  <a:lnTo>
                    <a:pt x="76" y="90"/>
                  </a:lnTo>
                  <a:lnTo>
                    <a:pt x="76" y="92"/>
                  </a:lnTo>
                  <a:lnTo>
                    <a:pt x="78" y="94"/>
                  </a:lnTo>
                  <a:lnTo>
                    <a:pt x="82" y="98"/>
                  </a:lnTo>
                  <a:lnTo>
                    <a:pt x="88" y="102"/>
                  </a:lnTo>
                  <a:lnTo>
                    <a:pt x="88" y="104"/>
                  </a:lnTo>
                  <a:lnTo>
                    <a:pt x="88" y="106"/>
                  </a:lnTo>
                  <a:lnTo>
                    <a:pt x="88" y="106"/>
                  </a:lnTo>
                  <a:lnTo>
                    <a:pt x="86" y="106"/>
                  </a:lnTo>
                  <a:lnTo>
                    <a:pt x="84" y="106"/>
                  </a:lnTo>
                  <a:lnTo>
                    <a:pt x="82" y="102"/>
                  </a:lnTo>
                  <a:lnTo>
                    <a:pt x="78" y="100"/>
                  </a:lnTo>
                  <a:lnTo>
                    <a:pt x="74" y="100"/>
                  </a:lnTo>
                  <a:lnTo>
                    <a:pt x="72" y="102"/>
                  </a:lnTo>
                  <a:lnTo>
                    <a:pt x="72" y="102"/>
                  </a:lnTo>
                  <a:lnTo>
                    <a:pt x="62" y="106"/>
                  </a:lnTo>
                  <a:lnTo>
                    <a:pt x="56" y="108"/>
                  </a:lnTo>
                  <a:lnTo>
                    <a:pt x="54" y="110"/>
                  </a:lnTo>
                  <a:lnTo>
                    <a:pt x="50" y="114"/>
                  </a:lnTo>
                  <a:lnTo>
                    <a:pt x="50" y="114"/>
                  </a:lnTo>
                  <a:close/>
                </a:path>
              </a:pathLst>
            </a:custGeom>
            <a:solidFill>
              <a:srgbClr val="FFD17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86"/>
            <p:cNvSpPr>
              <a:spLocks/>
            </p:cNvSpPr>
            <p:nvPr/>
          </p:nvSpPr>
          <p:spPr bwMode="auto">
            <a:xfrm>
              <a:off x="4549775" y="3938588"/>
              <a:ext cx="95250" cy="120650"/>
            </a:xfrm>
            <a:custGeom>
              <a:avLst/>
              <a:gdLst/>
              <a:ahLst/>
              <a:cxnLst>
                <a:cxn ang="0">
                  <a:pos x="38" y="76"/>
                </a:cxn>
                <a:cxn ang="0">
                  <a:pos x="38" y="70"/>
                </a:cxn>
                <a:cxn ang="0">
                  <a:pos x="52" y="58"/>
                </a:cxn>
                <a:cxn ang="0">
                  <a:pos x="60" y="46"/>
                </a:cxn>
                <a:cxn ang="0">
                  <a:pos x="60" y="42"/>
                </a:cxn>
                <a:cxn ang="0">
                  <a:pos x="58" y="36"/>
                </a:cxn>
                <a:cxn ang="0">
                  <a:pos x="58" y="30"/>
                </a:cxn>
                <a:cxn ang="0">
                  <a:pos x="58" y="26"/>
                </a:cxn>
                <a:cxn ang="0">
                  <a:pos x="58" y="24"/>
                </a:cxn>
                <a:cxn ang="0">
                  <a:pos x="52" y="20"/>
                </a:cxn>
                <a:cxn ang="0">
                  <a:pos x="50" y="18"/>
                </a:cxn>
                <a:cxn ang="0">
                  <a:pos x="50" y="14"/>
                </a:cxn>
                <a:cxn ang="0">
                  <a:pos x="50" y="8"/>
                </a:cxn>
                <a:cxn ang="0">
                  <a:pos x="46" y="8"/>
                </a:cxn>
                <a:cxn ang="0">
                  <a:pos x="42" y="4"/>
                </a:cxn>
                <a:cxn ang="0">
                  <a:pos x="36" y="2"/>
                </a:cxn>
                <a:cxn ang="0">
                  <a:pos x="30" y="0"/>
                </a:cxn>
                <a:cxn ang="0">
                  <a:pos x="22" y="4"/>
                </a:cxn>
                <a:cxn ang="0">
                  <a:pos x="18" y="6"/>
                </a:cxn>
                <a:cxn ang="0">
                  <a:pos x="12" y="10"/>
                </a:cxn>
                <a:cxn ang="0">
                  <a:pos x="8" y="18"/>
                </a:cxn>
                <a:cxn ang="0">
                  <a:pos x="6" y="20"/>
                </a:cxn>
                <a:cxn ang="0">
                  <a:pos x="4" y="24"/>
                </a:cxn>
                <a:cxn ang="0">
                  <a:pos x="0" y="26"/>
                </a:cxn>
                <a:cxn ang="0">
                  <a:pos x="2" y="30"/>
                </a:cxn>
                <a:cxn ang="0">
                  <a:pos x="2" y="32"/>
                </a:cxn>
                <a:cxn ang="0">
                  <a:pos x="0" y="34"/>
                </a:cxn>
                <a:cxn ang="0">
                  <a:pos x="4" y="36"/>
                </a:cxn>
                <a:cxn ang="0">
                  <a:pos x="4" y="36"/>
                </a:cxn>
                <a:cxn ang="0">
                  <a:pos x="4" y="38"/>
                </a:cxn>
                <a:cxn ang="0">
                  <a:pos x="2" y="40"/>
                </a:cxn>
                <a:cxn ang="0">
                  <a:pos x="0" y="40"/>
                </a:cxn>
                <a:cxn ang="0">
                  <a:pos x="6" y="46"/>
                </a:cxn>
                <a:cxn ang="0">
                  <a:pos x="8" y="50"/>
                </a:cxn>
                <a:cxn ang="0">
                  <a:pos x="10" y="52"/>
                </a:cxn>
                <a:cxn ang="0">
                  <a:pos x="8" y="54"/>
                </a:cxn>
                <a:cxn ang="0">
                  <a:pos x="12" y="58"/>
                </a:cxn>
                <a:cxn ang="0">
                  <a:pos x="16" y="60"/>
                </a:cxn>
                <a:cxn ang="0">
                  <a:pos x="20" y="58"/>
                </a:cxn>
                <a:cxn ang="0">
                  <a:pos x="20" y="60"/>
                </a:cxn>
                <a:cxn ang="0">
                  <a:pos x="22" y="62"/>
                </a:cxn>
                <a:cxn ang="0">
                  <a:pos x="22" y="62"/>
                </a:cxn>
                <a:cxn ang="0">
                  <a:pos x="22" y="64"/>
                </a:cxn>
                <a:cxn ang="0">
                  <a:pos x="22" y="66"/>
                </a:cxn>
                <a:cxn ang="0">
                  <a:pos x="18" y="66"/>
                </a:cxn>
                <a:cxn ang="0">
                  <a:pos x="18" y="66"/>
                </a:cxn>
                <a:cxn ang="0">
                  <a:pos x="32" y="74"/>
                </a:cxn>
                <a:cxn ang="0">
                  <a:pos x="38" y="76"/>
                </a:cxn>
              </a:cxnLst>
              <a:rect l="0" t="0" r="r" b="b"/>
              <a:pathLst>
                <a:path w="60" h="76">
                  <a:moveTo>
                    <a:pt x="38" y="76"/>
                  </a:moveTo>
                  <a:lnTo>
                    <a:pt x="38" y="76"/>
                  </a:lnTo>
                  <a:lnTo>
                    <a:pt x="36" y="72"/>
                  </a:lnTo>
                  <a:lnTo>
                    <a:pt x="38" y="70"/>
                  </a:lnTo>
                  <a:lnTo>
                    <a:pt x="52" y="58"/>
                  </a:lnTo>
                  <a:lnTo>
                    <a:pt x="52" y="58"/>
                  </a:lnTo>
                  <a:lnTo>
                    <a:pt x="58" y="50"/>
                  </a:lnTo>
                  <a:lnTo>
                    <a:pt x="60" y="46"/>
                  </a:lnTo>
                  <a:lnTo>
                    <a:pt x="60" y="44"/>
                  </a:lnTo>
                  <a:lnTo>
                    <a:pt x="60" y="42"/>
                  </a:lnTo>
                  <a:lnTo>
                    <a:pt x="60" y="42"/>
                  </a:lnTo>
                  <a:lnTo>
                    <a:pt x="58" y="36"/>
                  </a:lnTo>
                  <a:lnTo>
                    <a:pt x="58" y="32"/>
                  </a:lnTo>
                  <a:lnTo>
                    <a:pt x="58" y="30"/>
                  </a:lnTo>
                  <a:lnTo>
                    <a:pt x="58" y="26"/>
                  </a:lnTo>
                  <a:lnTo>
                    <a:pt x="58" y="26"/>
                  </a:lnTo>
                  <a:lnTo>
                    <a:pt x="56" y="24"/>
                  </a:lnTo>
                  <a:lnTo>
                    <a:pt x="58" y="24"/>
                  </a:lnTo>
                  <a:lnTo>
                    <a:pt x="56" y="22"/>
                  </a:lnTo>
                  <a:lnTo>
                    <a:pt x="52" y="20"/>
                  </a:lnTo>
                  <a:lnTo>
                    <a:pt x="52" y="20"/>
                  </a:lnTo>
                  <a:lnTo>
                    <a:pt x="50" y="18"/>
                  </a:lnTo>
                  <a:lnTo>
                    <a:pt x="48" y="18"/>
                  </a:lnTo>
                  <a:lnTo>
                    <a:pt x="50" y="14"/>
                  </a:lnTo>
                  <a:lnTo>
                    <a:pt x="50" y="10"/>
                  </a:lnTo>
                  <a:lnTo>
                    <a:pt x="50" y="8"/>
                  </a:lnTo>
                  <a:lnTo>
                    <a:pt x="46" y="8"/>
                  </a:lnTo>
                  <a:lnTo>
                    <a:pt x="46" y="8"/>
                  </a:lnTo>
                  <a:lnTo>
                    <a:pt x="44" y="6"/>
                  </a:lnTo>
                  <a:lnTo>
                    <a:pt x="42" y="4"/>
                  </a:lnTo>
                  <a:lnTo>
                    <a:pt x="40" y="2"/>
                  </a:lnTo>
                  <a:lnTo>
                    <a:pt x="36" y="2"/>
                  </a:lnTo>
                  <a:lnTo>
                    <a:pt x="36" y="2"/>
                  </a:lnTo>
                  <a:lnTo>
                    <a:pt x="30" y="0"/>
                  </a:lnTo>
                  <a:lnTo>
                    <a:pt x="26" y="2"/>
                  </a:lnTo>
                  <a:lnTo>
                    <a:pt x="22" y="4"/>
                  </a:lnTo>
                  <a:lnTo>
                    <a:pt x="18" y="6"/>
                  </a:lnTo>
                  <a:lnTo>
                    <a:pt x="18" y="6"/>
                  </a:lnTo>
                  <a:lnTo>
                    <a:pt x="14" y="6"/>
                  </a:lnTo>
                  <a:lnTo>
                    <a:pt x="12" y="10"/>
                  </a:lnTo>
                  <a:lnTo>
                    <a:pt x="10" y="14"/>
                  </a:lnTo>
                  <a:lnTo>
                    <a:pt x="8" y="18"/>
                  </a:lnTo>
                  <a:lnTo>
                    <a:pt x="8" y="18"/>
                  </a:lnTo>
                  <a:lnTo>
                    <a:pt x="6" y="20"/>
                  </a:lnTo>
                  <a:lnTo>
                    <a:pt x="4" y="22"/>
                  </a:lnTo>
                  <a:lnTo>
                    <a:pt x="4" y="24"/>
                  </a:lnTo>
                  <a:lnTo>
                    <a:pt x="0" y="26"/>
                  </a:lnTo>
                  <a:lnTo>
                    <a:pt x="0" y="26"/>
                  </a:lnTo>
                  <a:lnTo>
                    <a:pt x="0" y="28"/>
                  </a:lnTo>
                  <a:lnTo>
                    <a:pt x="2" y="30"/>
                  </a:lnTo>
                  <a:lnTo>
                    <a:pt x="2" y="30"/>
                  </a:lnTo>
                  <a:lnTo>
                    <a:pt x="2" y="32"/>
                  </a:lnTo>
                  <a:lnTo>
                    <a:pt x="2" y="32"/>
                  </a:lnTo>
                  <a:lnTo>
                    <a:pt x="0" y="34"/>
                  </a:lnTo>
                  <a:lnTo>
                    <a:pt x="2" y="34"/>
                  </a:lnTo>
                  <a:lnTo>
                    <a:pt x="4" y="36"/>
                  </a:lnTo>
                  <a:lnTo>
                    <a:pt x="4" y="36"/>
                  </a:lnTo>
                  <a:lnTo>
                    <a:pt x="4" y="36"/>
                  </a:lnTo>
                  <a:lnTo>
                    <a:pt x="4" y="38"/>
                  </a:lnTo>
                  <a:lnTo>
                    <a:pt x="4" y="38"/>
                  </a:lnTo>
                  <a:lnTo>
                    <a:pt x="4" y="40"/>
                  </a:lnTo>
                  <a:lnTo>
                    <a:pt x="2" y="40"/>
                  </a:lnTo>
                  <a:lnTo>
                    <a:pt x="2" y="40"/>
                  </a:lnTo>
                  <a:lnTo>
                    <a:pt x="0" y="40"/>
                  </a:lnTo>
                  <a:lnTo>
                    <a:pt x="0" y="42"/>
                  </a:lnTo>
                  <a:lnTo>
                    <a:pt x="6" y="46"/>
                  </a:lnTo>
                  <a:lnTo>
                    <a:pt x="6" y="46"/>
                  </a:lnTo>
                  <a:lnTo>
                    <a:pt x="8" y="50"/>
                  </a:lnTo>
                  <a:lnTo>
                    <a:pt x="10" y="52"/>
                  </a:lnTo>
                  <a:lnTo>
                    <a:pt x="10" y="52"/>
                  </a:lnTo>
                  <a:lnTo>
                    <a:pt x="10" y="52"/>
                  </a:lnTo>
                  <a:lnTo>
                    <a:pt x="8" y="54"/>
                  </a:lnTo>
                  <a:lnTo>
                    <a:pt x="6" y="54"/>
                  </a:lnTo>
                  <a:lnTo>
                    <a:pt x="12" y="58"/>
                  </a:lnTo>
                  <a:lnTo>
                    <a:pt x="12" y="58"/>
                  </a:lnTo>
                  <a:lnTo>
                    <a:pt x="16" y="60"/>
                  </a:lnTo>
                  <a:lnTo>
                    <a:pt x="18" y="60"/>
                  </a:lnTo>
                  <a:lnTo>
                    <a:pt x="20" y="58"/>
                  </a:lnTo>
                  <a:lnTo>
                    <a:pt x="20" y="60"/>
                  </a:lnTo>
                  <a:lnTo>
                    <a:pt x="20" y="60"/>
                  </a:lnTo>
                  <a:lnTo>
                    <a:pt x="20" y="62"/>
                  </a:lnTo>
                  <a:lnTo>
                    <a:pt x="22" y="62"/>
                  </a:lnTo>
                  <a:lnTo>
                    <a:pt x="24" y="62"/>
                  </a:lnTo>
                  <a:lnTo>
                    <a:pt x="22" y="62"/>
                  </a:lnTo>
                  <a:lnTo>
                    <a:pt x="22" y="62"/>
                  </a:lnTo>
                  <a:lnTo>
                    <a:pt x="22" y="64"/>
                  </a:lnTo>
                  <a:lnTo>
                    <a:pt x="24" y="66"/>
                  </a:lnTo>
                  <a:lnTo>
                    <a:pt x="22" y="66"/>
                  </a:lnTo>
                  <a:lnTo>
                    <a:pt x="18" y="66"/>
                  </a:lnTo>
                  <a:lnTo>
                    <a:pt x="18" y="66"/>
                  </a:lnTo>
                  <a:lnTo>
                    <a:pt x="18" y="66"/>
                  </a:lnTo>
                  <a:lnTo>
                    <a:pt x="18" y="66"/>
                  </a:lnTo>
                  <a:lnTo>
                    <a:pt x="24" y="70"/>
                  </a:lnTo>
                  <a:lnTo>
                    <a:pt x="32" y="74"/>
                  </a:lnTo>
                  <a:lnTo>
                    <a:pt x="38" y="76"/>
                  </a:lnTo>
                  <a:lnTo>
                    <a:pt x="38" y="76"/>
                  </a:lnTo>
                  <a:close/>
                </a:path>
              </a:pathLst>
            </a:custGeom>
            <a:solidFill>
              <a:srgbClr val="EADFE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87"/>
            <p:cNvSpPr>
              <a:spLocks/>
            </p:cNvSpPr>
            <p:nvPr/>
          </p:nvSpPr>
          <p:spPr bwMode="auto">
            <a:xfrm>
              <a:off x="4606925" y="3998913"/>
              <a:ext cx="142875" cy="158750"/>
            </a:xfrm>
            <a:custGeom>
              <a:avLst/>
              <a:gdLst/>
              <a:ahLst/>
              <a:cxnLst>
                <a:cxn ang="0">
                  <a:pos x="82" y="100"/>
                </a:cxn>
                <a:cxn ang="0">
                  <a:pos x="82" y="86"/>
                </a:cxn>
                <a:cxn ang="0">
                  <a:pos x="86" y="82"/>
                </a:cxn>
                <a:cxn ang="0">
                  <a:pos x="90" y="78"/>
                </a:cxn>
                <a:cxn ang="0">
                  <a:pos x="88" y="74"/>
                </a:cxn>
                <a:cxn ang="0">
                  <a:pos x="88" y="66"/>
                </a:cxn>
                <a:cxn ang="0">
                  <a:pos x="82" y="64"/>
                </a:cxn>
                <a:cxn ang="0">
                  <a:pos x="76" y="60"/>
                </a:cxn>
                <a:cxn ang="0">
                  <a:pos x="74" y="58"/>
                </a:cxn>
                <a:cxn ang="0">
                  <a:pos x="70" y="58"/>
                </a:cxn>
                <a:cxn ang="0">
                  <a:pos x="66" y="56"/>
                </a:cxn>
                <a:cxn ang="0">
                  <a:pos x="68" y="44"/>
                </a:cxn>
                <a:cxn ang="0">
                  <a:pos x="68" y="40"/>
                </a:cxn>
                <a:cxn ang="0">
                  <a:pos x="68" y="34"/>
                </a:cxn>
                <a:cxn ang="0">
                  <a:pos x="66" y="26"/>
                </a:cxn>
                <a:cxn ang="0">
                  <a:pos x="64" y="24"/>
                </a:cxn>
                <a:cxn ang="0">
                  <a:pos x="60" y="26"/>
                </a:cxn>
                <a:cxn ang="0">
                  <a:pos x="58" y="30"/>
                </a:cxn>
                <a:cxn ang="0">
                  <a:pos x="50" y="30"/>
                </a:cxn>
                <a:cxn ang="0">
                  <a:pos x="48" y="28"/>
                </a:cxn>
                <a:cxn ang="0">
                  <a:pos x="50" y="22"/>
                </a:cxn>
                <a:cxn ang="0">
                  <a:pos x="46" y="12"/>
                </a:cxn>
                <a:cxn ang="0">
                  <a:pos x="38" y="0"/>
                </a:cxn>
                <a:cxn ang="0">
                  <a:pos x="24" y="4"/>
                </a:cxn>
                <a:cxn ang="0">
                  <a:pos x="24" y="6"/>
                </a:cxn>
                <a:cxn ang="0">
                  <a:pos x="22" y="12"/>
                </a:cxn>
                <a:cxn ang="0">
                  <a:pos x="16" y="20"/>
                </a:cxn>
                <a:cxn ang="0">
                  <a:pos x="0" y="34"/>
                </a:cxn>
                <a:cxn ang="0">
                  <a:pos x="2" y="38"/>
                </a:cxn>
                <a:cxn ang="0">
                  <a:pos x="8" y="42"/>
                </a:cxn>
                <a:cxn ang="0">
                  <a:pos x="4" y="44"/>
                </a:cxn>
                <a:cxn ang="0">
                  <a:pos x="8" y="46"/>
                </a:cxn>
                <a:cxn ang="0">
                  <a:pos x="16" y="52"/>
                </a:cxn>
                <a:cxn ang="0">
                  <a:pos x="22" y="56"/>
                </a:cxn>
                <a:cxn ang="0">
                  <a:pos x="22" y="58"/>
                </a:cxn>
                <a:cxn ang="0">
                  <a:pos x="26" y="64"/>
                </a:cxn>
                <a:cxn ang="0">
                  <a:pos x="34" y="70"/>
                </a:cxn>
                <a:cxn ang="0">
                  <a:pos x="44" y="78"/>
                </a:cxn>
                <a:cxn ang="0">
                  <a:pos x="50" y="84"/>
                </a:cxn>
                <a:cxn ang="0">
                  <a:pos x="54" y="86"/>
                </a:cxn>
                <a:cxn ang="0">
                  <a:pos x="54" y="88"/>
                </a:cxn>
                <a:cxn ang="0">
                  <a:pos x="58" y="90"/>
                </a:cxn>
                <a:cxn ang="0">
                  <a:pos x="72" y="98"/>
                </a:cxn>
                <a:cxn ang="0">
                  <a:pos x="82" y="100"/>
                </a:cxn>
              </a:cxnLst>
              <a:rect l="0" t="0" r="r" b="b"/>
              <a:pathLst>
                <a:path w="90" h="100">
                  <a:moveTo>
                    <a:pt x="82" y="100"/>
                  </a:moveTo>
                  <a:lnTo>
                    <a:pt x="82" y="100"/>
                  </a:lnTo>
                  <a:lnTo>
                    <a:pt x="82" y="92"/>
                  </a:lnTo>
                  <a:lnTo>
                    <a:pt x="82" y="86"/>
                  </a:lnTo>
                  <a:lnTo>
                    <a:pt x="84" y="82"/>
                  </a:lnTo>
                  <a:lnTo>
                    <a:pt x="86" y="82"/>
                  </a:lnTo>
                  <a:lnTo>
                    <a:pt x="90" y="80"/>
                  </a:lnTo>
                  <a:lnTo>
                    <a:pt x="90" y="78"/>
                  </a:lnTo>
                  <a:lnTo>
                    <a:pt x="88" y="74"/>
                  </a:lnTo>
                  <a:lnTo>
                    <a:pt x="88" y="74"/>
                  </a:lnTo>
                  <a:lnTo>
                    <a:pt x="88" y="70"/>
                  </a:lnTo>
                  <a:lnTo>
                    <a:pt x="88" y="66"/>
                  </a:lnTo>
                  <a:lnTo>
                    <a:pt x="88" y="66"/>
                  </a:lnTo>
                  <a:lnTo>
                    <a:pt x="82" y="64"/>
                  </a:lnTo>
                  <a:lnTo>
                    <a:pt x="82" y="64"/>
                  </a:lnTo>
                  <a:lnTo>
                    <a:pt x="76" y="60"/>
                  </a:lnTo>
                  <a:lnTo>
                    <a:pt x="74" y="58"/>
                  </a:lnTo>
                  <a:lnTo>
                    <a:pt x="74" y="58"/>
                  </a:lnTo>
                  <a:lnTo>
                    <a:pt x="70" y="58"/>
                  </a:lnTo>
                  <a:lnTo>
                    <a:pt x="70" y="58"/>
                  </a:lnTo>
                  <a:lnTo>
                    <a:pt x="68" y="56"/>
                  </a:lnTo>
                  <a:lnTo>
                    <a:pt x="66" y="56"/>
                  </a:lnTo>
                  <a:lnTo>
                    <a:pt x="66" y="50"/>
                  </a:lnTo>
                  <a:lnTo>
                    <a:pt x="68" y="44"/>
                  </a:lnTo>
                  <a:lnTo>
                    <a:pt x="68" y="40"/>
                  </a:lnTo>
                  <a:lnTo>
                    <a:pt x="68" y="40"/>
                  </a:lnTo>
                  <a:lnTo>
                    <a:pt x="68" y="38"/>
                  </a:lnTo>
                  <a:lnTo>
                    <a:pt x="68" y="34"/>
                  </a:lnTo>
                  <a:lnTo>
                    <a:pt x="68" y="32"/>
                  </a:lnTo>
                  <a:lnTo>
                    <a:pt x="66" y="26"/>
                  </a:lnTo>
                  <a:lnTo>
                    <a:pt x="66" y="26"/>
                  </a:lnTo>
                  <a:lnTo>
                    <a:pt x="64" y="24"/>
                  </a:lnTo>
                  <a:lnTo>
                    <a:pt x="62" y="22"/>
                  </a:lnTo>
                  <a:lnTo>
                    <a:pt x="60" y="26"/>
                  </a:lnTo>
                  <a:lnTo>
                    <a:pt x="60" y="26"/>
                  </a:lnTo>
                  <a:lnTo>
                    <a:pt x="58" y="30"/>
                  </a:lnTo>
                  <a:lnTo>
                    <a:pt x="54" y="30"/>
                  </a:lnTo>
                  <a:lnTo>
                    <a:pt x="50" y="30"/>
                  </a:lnTo>
                  <a:lnTo>
                    <a:pt x="50" y="30"/>
                  </a:lnTo>
                  <a:lnTo>
                    <a:pt x="48" y="28"/>
                  </a:lnTo>
                  <a:lnTo>
                    <a:pt x="48" y="26"/>
                  </a:lnTo>
                  <a:lnTo>
                    <a:pt x="50" y="22"/>
                  </a:lnTo>
                  <a:lnTo>
                    <a:pt x="46" y="12"/>
                  </a:lnTo>
                  <a:lnTo>
                    <a:pt x="46" y="12"/>
                  </a:lnTo>
                  <a:lnTo>
                    <a:pt x="42" y="4"/>
                  </a:lnTo>
                  <a:lnTo>
                    <a:pt x="38" y="0"/>
                  </a:lnTo>
                  <a:lnTo>
                    <a:pt x="32" y="0"/>
                  </a:lnTo>
                  <a:lnTo>
                    <a:pt x="24" y="4"/>
                  </a:lnTo>
                  <a:lnTo>
                    <a:pt x="24" y="4"/>
                  </a:lnTo>
                  <a:lnTo>
                    <a:pt x="24" y="6"/>
                  </a:lnTo>
                  <a:lnTo>
                    <a:pt x="24" y="8"/>
                  </a:lnTo>
                  <a:lnTo>
                    <a:pt x="22" y="12"/>
                  </a:lnTo>
                  <a:lnTo>
                    <a:pt x="16" y="20"/>
                  </a:lnTo>
                  <a:lnTo>
                    <a:pt x="16" y="20"/>
                  </a:lnTo>
                  <a:lnTo>
                    <a:pt x="2" y="32"/>
                  </a:lnTo>
                  <a:lnTo>
                    <a:pt x="0" y="34"/>
                  </a:lnTo>
                  <a:lnTo>
                    <a:pt x="2" y="38"/>
                  </a:lnTo>
                  <a:lnTo>
                    <a:pt x="2" y="38"/>
                  </a:lnTo>
                  <a:lnTo>
                    <a:pt x="8" y="42"/>
                  </a:lnTo>
                  <a:lnTo>
                    <a:pt x="8" y="42"/>
                  </a:lnTo>
                  <a:lnTo>
                    <a:pt x="6" y="44"/>
                  </a:lnTo>
                  <a:lnTo>
                    <a:pt x="4" y="44"/>
                  </a:lnTo>
                  <a:lnTo>
                    <a:pt x="8" y="46"/>
                  </a:lnTo>
                  <a:lnTo>
                    <a:pt x="8" y="46"/>
                  </a:lnTo>
                  <a:lnTo>
                    <a:pt x="12" y="50"/>
                  </a:lnTo>
                  <a:lnTo>
                    <a:pt x="16" y="52"/>
                  </a:lnTo>
                  <a:lnTo>
                    <a:pt x="18" y="54"/>
                  </a:lnTo>
                  <a:lnTo>
                    <a:pt x="22" y="56"/>
                  </a:lnTo>
                  <a:lnTo>
                    <a:pt x="22" y="56"/>
                  </a:lnTo>
                  <a:lnTo>
                    <a:pt x="22" y="58"/>
                  </a:lnTo>
                  <a:lnTo>
                    <a:pt x="22" y="60"/>
                  </a:lnTo>
                  <a:lnTo>
                    <a:pt x="26" y="64"/>
                  </a:lnTo>
                  <a:lnTo>
                    <a:pt x="34" y="70"/>
                  </a:lnTo>
                  <a:lnTo>
                    <a:pt x="34" y="70"/>
                  </a:lnTo>
                  <a:lnTo>
                    <a:pt x="42" y="74"/>
                  </a:lnTo>
                  <a:lnTo>
                    <a:pt x="44" y="78"/>
                  </a:lnTo>
                  <a:lnTo>
                    <a:pt x="46" y="82"/>
                  </a:lnTo>
                  <a:lnTo>
                    <a:pt x="50" y="84"/>
                  </a:lnTo>
                  <a:lnTo>
                    <a:pt x="50" y="84"/>
                  </a:lnTo>
                  <a:lnTo>
                    <a:pt x="54" y="86"/>
                  </a:lnTo>
                  <a:lnTo>
                    <a:pt x="54" y="86"/>
                  </a:lnTo>
                  <a:lnTo>
                    <a:pt x="54" y="88"/>
                  </a:lnTo>
                  <a:lnTo>
                    <a:pt x="58" y="90"/>
                  </a:lnTo>
                  <a:lnTo>
                    <a:pt x="58" y="90"/>
                  </a:lnTo>
                  <a:lnTo>
                    <a:pt x="68" y="94"/>
                  </a:lnTo>
                  <a:lnTo>
                    <a:pt x="72" y="98"/>
                  </a:lnTo>
                  <a:lnTo>
                    <a:pt x="74" y="100"/>
                  </a:lnTo>
                  <a:lnTo>
                    <a:pt x="82" y="100"/>
                  </a:lnTo>
                  <a:lnTo>
                    <a:pt x="82" y="100"/>
                  </a:lnTo>
                  <a:close/>
                </a:path>
              </a:pathLst>
            </a:custGeom>
            <a:solidFill>
              <a:srgbClr val="E2BF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88"/>
            <p:cNvSpPr>
              <a:spLocks/>
            </p:cNvSpPr>
            <p:nvPr/>
          </p:nvSpPr>
          <p:spPr bwMode="auto">
            <a:xfrm>
              <a:off x="4445000" y="3786188"/>
              <a:ext cx="98425" cy="28575"/>
            </a:xfrm>
            <a:custGeom>
              <a:avLst/>
              <a:gdLst/>
              <a:ahLst/>
              <a:cxnLst>
                <a:cxn ang="0">
                  <a:pos x="2" y="18"/>
                </a:cxn>
                <a:cxn ang="0">
                  <a:pos x="2" y="18"/>
                </a:cxn>
                <a:cxn ang="0">
                  <a:pos x="12" y="16"/>
                </a:cxn>
                <a:cxn ang="0">
                  <a:pos x="16" y="14"/>
                </a:cxn>
                <a:cxn ang="0">
                  <a:pos x="16" y="14"/>
                </a:cxn>
                <a:cxn ang="0">
                  <a:pos x="20" y="12"/>
                </a:cxn>
                <a:cxn ang="0">
                  <a:pos x="28" y="10"/>
                </a:cxn>
                <a:cxn ang="0">
                  <a:pos x="28" y="10"/>
                </a:cxn>
                <a:cxn ang="0">
                  <a:pos x="32" y="10"/>
                </a:cxn>
                <a:cxn ang="0">
                  <a:pos x="38" y="10"/>
                </a:cxn>
                <a:cxn ang="0">
                  <a:pos x="44" y="10"/>
                </a:cxn>
                <a:cxn ang="0">
                  <a:pos x="54" y="10"/>
                </a:cxn>
                <a:cxn ang="0">
                  <a:pos x="54" y="10"/>
                </a:cxn>
                <a:cxn ang="0">
                  <a:pos x="62" y="6"/>
                </a:cxn>
                <a:cxn ang="0">
                  <a:pos x="62" y="6"/>
                </a:cxn>
                <a:cxn ang="0">
                  <a:pos x="56" y="6"/>
                </a:cxn>
                <a:cxn ang="0">
                  <a:pos x="56" y="6"/>
                </a:cxn>
                <a:cxn ang="0">
                  <a:pos x="48" y="4"/>
                </a:cxn>
                <a:cxn ang="0">
                  <a:pos x="38" y="2"/>
                </a:cxn>
                <a:cxn ang="0">
                  <a:pos x="30" y="0"/>
                </a:cxn>
                <a:cxn ang="0">
                  <a:pos x="24" y="0"/>
                </a:cxn>
                <a:cxn ang="0">
                  <a:pos x="24" y="0"/>
                </a:cxn>
                <a:cxn ang="0">
                  <a:pos x="20" y="0"/>
                </a:cxn>
                <a:cxn ang="0">
                  <a:pos x="20" y="2"/>
                </a:cxn>
                <a:cxn ang="0">
                  <a:pos x="16" y="2"/>
                </a:cxn>
                <a:cxn ang="0">
                  <a:pos x="0" y="4"/>
                </a:cxn>
                <a:cxn ang="0">
                  <a:pos x="0" y="4"/>
                </a:cxn>
                <a:cxn ang="0">
                  <a:pos x="2" y="10"/>
                </a:cxn>
                <a:cxn ang="0">
                  <a:pos x="4" y="12"/>
                </a:cxn>
                <a:cxn ang="0">
                  <a:pos x="4" y="14"/>
                </a:cxn>
                <a:cxn ang="0">
                  <a:pos x="8" y="12"/>
                </a:cxn>
                <a:cxn ang="0">
                  <a:pos x="8" y="12"/>
                </a:cxn>
                <a:cxn ang="0">
                  <a:pos x="10" y="12"/>
                </a:cxn>
                <a:cxn ang="0">
                  <a:pos x="10" y="10"/>
                </a:cxn>
                <a:cxn ang="0">
                  <a:pos x="14" y="8"/>
                </a:cxn>
                <a:cxn ang="0">
                  <a:pos x="26" y="6"/>
                </a:cxn>
                <a:cxn ang="0">
                  <a:pos x="26" y="6"/>
                </a:cxn>
                <a:cxn ang="0">
                  <a:pos x="14" y="8"/>
                </a:cxn>
                <a:cxn ang="0">
                  <a:pos x="12" y="10"/>
                </a:cxn>
                <a:cxn ang="0">
                  <a:pos x="12" y="12"/>
                </a:cxn>
                <a:cxn ang="0">
                  <a:pos x="10" y="14"/>
                </a:cxn>
                <a:cxn ang="0">
                  <a:pos x="10" y="14"/>
                </a:cxn>
                <a:cxn ang="0">
                  <a:pos x="4" y="14"/>
                </a:cxn>
                <a:cxn ang="0">
                  <a:pos x="2" y="14"/>
                </a:cxn>
                <a:cxn ang="0">
                  <a:pos x="2" y="14"/>
                </a:cxn>
                <a:cxn ang="0">
                  <a:pos x="2" y="18"/>
                </a:cxn>
                <a:cxn ang="0">
                  <a:pos x="2" y="18"/>
                </a:cxn>
              </a:cxnLst>
              <a:rect l="0" t="0" r="r" b="b"/>
              <a:pathLst>
                <a:path w="62" h="18">
                  <a:moveTo>
                    <a:pt x="2" y="18"/>
                  </a:moveTo>
                  <a:lnTo>
                    <a:pt x="2" y="18"/>
                  </a:lnTo>
                  <a:lnTo>
                    <a:pt x="12" y="16"/>
                  </a:lnTo>
                  <a:lnTo>
                    <a:pt x="16" y="14"/>
                  </a:lnTo>
                  <a:lnTo>
                    <a:pt x="16" y="14"/>
                  </a:lnTo>
                  <a:lnTo>
                    <a:pt x="20" y="12"/>
                  </a:lnTo>
                  <a:lnTo>
                    <a:pt x="28" y="10"/>
                  </a:lnTo>
                  <a:lnTo>
                    <a:pt x="28" y="10"/>
                  </a:lnTo>
                  <a:lnTo>
                    <a:pt x="32" y="10"/>
                  </a:lnTo>
                  <a:lnTo>
                    <a:pt x="38" y="10"/>
                  </a:lnTo>
                  <a:lnTo>
                    <a:pt x="44" y="10"/>
                  </a:lnTo>
                  <a:lnTo>
                    <a:pt x="54" y="10"/>
                  </a:lnTo>
                  <a:lnTo>
                    <a:pt x="54" y="10"/>
                  </a:lnTo>
                  <a:lnTo>
                    <a:pt x="62" y="6"/>
                  </a:lnTo>
                  <a:lnTo>
                    <a:pt x="62" y="6"/>
                  </a:lnTo>
                  <a:lnTo>
                    <a:pt x="56" y="6"/>
                  </a:lnTo>
                  <a:lnTo>
                    <a:pt x="56" y="6"/>
                  </a:lnTo>
                  <a:lnTo>
                    <a:pt x="48" y="4"/>
                  </a:lnTo>
                  <a:lnTo>
                    <a:pt x="38" y="2"/>
                  </a:lnTo>
                  <a:lnTo>
                    <a:pt x="30" y="0"/>
                  </a:lnTo>
                  <a:lnTo>
                    <a:pt x="24" y="0"/>
                  </a:lnTo>
                  <a:lnTo>
                    <a:pt x="24" y="0"/>
                  </a:lnTo>
                  <a:lnTo>
                    <a:pt x="20" y="0"/>
                  </a:lnTo>
                  <a:lnTo>
                    <a:pt x="20" y="2"/>
                  </a:lnTo>
                  <a:lnTo>
                    <a:pt x="16" y="2"/>
                  </a:lnTo>
                  <a:lnTo>
                    <a:pt x="0" y="4"/>
                  </a:lnTo>
                  <a:lnTo>
                    <a:pt x="0" y="4"/>
                  </a:lnTo>
                  <a:lnTo>
                    <a:pt x="2" y="10"/>
                  </a:lnTo>
                  <a:lnTo>
                    <a:pt x="4" y="12"/>
                  </a:lnTo>
                  <a:lnTo>
                    <a:pt x="4" y="14"/>
                  </a:lnTo>
                  <a:lnTo>
                    <a:pt x="8" y="12"/>
                  </a:lnTo>
                  <a:lnTo>
                    <a:pt x="8" y="12"/>
                  </a:lnTo>
                  <a:lnTo>
                    <a:pt x="10" y="12"/>
                  </a:lnTo>
                  <a:lnTo>
                    <a:pt x="10" y="10"/>
                  </a:lnTo>
                  <a:lnTo>
                    <a:pt x="14" y="8"/>
                  </a:lnTo>
                  <a:lnTo>
                    <a:pt x="26" y="6"/>
                  </a:lnTo>
                  <a:lnTo>
                    <a:pt x="26" y="6"/>
                  </a:lnTo>
                  <a:lnTo>
                    <a:pt x="14" y="8"/>
                  </a:lnTo>
                  <a:lnTo>
                    <a:pt x="12" y="10"/>
                  </a:lnTo>
                  <a:lnTo>
                    <a:pt x="12" y="12"/>
                  </a:lnTo>
                  <a:lnTo>
                    <a:pt x="10" y="14"/>
                  </a:lnTo>
                  <a:lnTo>
                    <a:pt x="10" y="14"/>
                  </a:lnTo>
                  <a:lnTo>
                    <a:pt x="4" y="14"/>
                  </a:lnTo>
                  <a:lnTo>
                    <a:pt x="2" y="14"/>
                  </a:lnTo>
                  <a:lnTo>
                    <a:pt x="2" y="14"/>
                  </a:lnTo>
                  <a:lnTo>
                    <a:pt x="2" y="18"/>
                  </a:lnTo>
                  <a:lnTo>
                    <a:pt x="2" y="18"/>
                  </a:lnTo>
                  <a:close/>
                </a:path>
              </a:pathLst>
            </a:custGeom>
            <a:solidFill>
              <a:srgbClr val="F6A19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89"/>
            <p:cNvSpPr>
              <a:spLocks/>
            </p:cNvSpPr>
            <p:nvPr/>
          </p:nvSpPr>
          <p:spPr bwMode="auto">
            <a:xfrm>
              <a:off x="4410075" y="3668713"/>
              <a:ext cx="203200" cy="177800"/>
            </a:xfrm>
            <a:custGeom>
              <a:avLst/>
              <a:gdLst/>
              <a:ahLst/>
              <a:cxnLst>
                <a:cxn ang="0">
                  <a:pos x="106" y="40"/>
                </a:cxn>
                <a:cxn ang="0">
                  <a:pos x="102" y="32"/>
                </a:cxn>
                <a:cxn ang="0">
                  <a:pos x="100" y="26"/>
                </a:cxn>
                <a:cxn ang="0">
                  <a:pos x="96" y="22"/>
                </a:cxn>
                <a:cxn ang="0">
                  <a:pos x="94" y="14"/>
                </a:cxn>
                <a:cxn ang="0">
                  <a:pos x="88" y="14"/>
                </a:cxn>
                <a:cxn ang="0">
                  <a:pos x="80" y="4"/>
                </a:cxn>
                <a:cxn ang="0">
                  <a:pos x="72" y="2"/>
                </a:cxn>
                <a:cxn ang="0">
                  <a:pos x="66" y="0"/>
                </a:cxn>
                <a:cxn ang="0">
                  <a:pos x="62" y="0"/>
                </a:cxn>
                <a:cxn ang="0">
                  <a:pos x="56" y="4"/>
                </a:cxn>
                <a:cxn ang="0">
                  <a:pos x="50" y="4"/>
                </a:cxn>
                <a:cxn ang="0">
                  <a:pos x="44" y="4"/>
                </a:cxn>
                <a:cxn ang="0">
                  <a:pos x="38" y="2"/>
                </a:cxn>
                <a:cxn ang="0">
                  <a:pos x="32" y="6"/>
                </a:cxn>
                <a:cxn ang="0">
                  <a:pos x="20" y="30"/>
                </a:cxn>
                <a:cxn ang="0">
                  <a:pos x="6" y="46"/>
                </a:cxn>
                <a:cxn ang="0">
                  <a:pos x="4" y="54"/>
                </a:cxn>
                <a:cxn ang="0">
                  <a:pos x="8" y="56"/>
                </a:cxn>
                <a:cxn ang="0">
                  <a:pos x="10" y="60"/>
                </a:cxn>
                <a:cxn ang="0">
                  <a:pos x="12" y="62"/>
                </a:cxn>
                <a:cxn ang="0">
                  <a:pos x="18" y="66"/>
                </a:cxn>
                <a:cxn ang="0">
                  <a:pos x="26" y="66"/>
                </a:cxn>
                <a:cxn ang="0">
                  <a:pos x="18" y="68"/>
                </a:cxn>
                <a:cxn ang="0">
                  <a:pos x="22" y="74"/>
                </a:cxn>
                <a:cxn ang="0">
                  <a:pos x="22" y="78"/>
                </a:cxn>
                <a:cxn ang="0">
                  <a:pos x="42" y="76"/>
                </a:cxn>
                <a:cxn ang="0">
                  <a:pos x="46" y="74"/>
                </a:cxn>
                <a:cxn ang="0">
                  <a:pos x="70" y="78"/>
                </a:cxn>
                <a:cxn ang="0">
                  <a:pos x="84" y="80"/>
                </a:cxn>
                <a:cxn ang="0">
                  <a:pos x="76" y="84"/>
                </a:cxn>
                <a:cxn ang="0">
                  <a:pos x="54" y="84"/>
                </a:cxn>
                <a:cxn ang="0">
                  <a:pos x="42" y="86"/>
                </a:cxn>
                <a:cxn ang="0">
                  <a:pos x="34" y="90"/>
                </a:cxn>
                <a:cxn ang="0">
                  <a:pos x="22" y="100"/>
                </a:cxn>
                <a:cxn ang="0">
                  <a:pos x="24" y="102"/>
                </a:cxn>
                <a:cxn ang="0">
                  <a:pos x="32" y="100"/>
                </a:cxn>
                <a:cxn ang="0">
                  <a:pos x="38" y="98"/>
                </a:cxn>
                <a:cxn ang="0">
                  <a:pos x="44" y="98"/>
                </a:cxn>
                <a:cxn ang="0">
                  <a:pos x="52" y="98"/>
                </a:cxn>
                <a:cxn ang="0">
                  <a:pos x="58" y="100"/>
                </a:cxn>
                <a:cxn ang="0">
                  <a:pos x="52" y="102"/>
                </a:cxn>
                <a:cxn ang="0">
                  <a:pos x="48" y="100"/>
                </a:cxn>
                <a:cxn ang="0">
                  <a:pos x="44" y="100"/>
                </a:cxn>
                <a:cxn ang="0">
                  <a:pos x="34" y="102"/>
                </a:cxn>
                <a:cxn ang="0">
                  <a:pos x="28" y="102"/>
                </a:cxn>
                <a:cxn ang="0">
                  <a:pos x="26" y="104"/>
                </a:cxn>
                <a:cxn ang="0">
                  <a:pos x="24" y="112"/>
                </a:cxn>
                <a:cxn ang="0">
                  <a:pos x="28" y="108"/>
                </a:cxn>
                <a:cxn ang="0">
                  <a:pos x="38" y="106"/>
                </a:cxn>
                <a:cxn ang="0">
                  <a:pos x="62" y="102"/>
                </a:cxn>
                <a:cxn ang="0">
                  <a:pos x="78" y="104"/>
                </a:cxn>
                <a:cxn ang="0">
                  <a:pos x="92" y="106"/>
                </a:cxn>
                <a:cxn ang="0">
                  <a:pos x="102" y="106"/>
                </a:cxn>
                <a:cxn ang="0">
                  <a:pos x="126" y="108"/>
                </a:cxn>
                <a:cxn ang="0">
                  <a:pos x="128" y="92"/>
                </a:cxn>
                <a:cxn ang="0">
                  <a:pos x="122" y="76"/>
                </a:cxn>
                <a:cxn ang="0">
                  <a:pos x="116" y="74"/>
                </a:cxn>
                <a:cxn ang="0">
                  <a:pos x="114" y="62"/>
                </a:cxn>
                <a:cxn ang="0">
                  <a:pos x="112" y="50"/>
                </a:cxn>
              </a:cxnLst>
              <a:rect l="0" t="0" r="r" b="b"/>
              <a:pathLst>
                <a:path w="128" h="112">
                  <a:moveTo>
                    <a:pt x="112" y="44"/>
                  </a:moveTo>
                  <a:lnTo>
                    <a:pt x="112" y="44"/>
                  </a:lnTo>
                  <a:lnTo>
                    <a:pt x="106" y="40"/>
                  </a:lnTo>
                  <a:lnTo>
                    <a:pt x="104" y="38"/>
                  </a:lnTo>
                  <a:lnTo>
                    <a:pt x="104" y="36"/>
                  </a:lnTo>
                  <a:lnTo>
                    <a:pt x="102" y="32"/>
                  </a:lnTo>
                  <a:lnTo>
                    <a:pt x="102" y="32"/>
                  </a:lnTo>
                  <a:lnTo>
                    <a:pt x="100" y="30"/>
                  </a:lnTo>
                  <a:lnTo>
                    <a:pt x="100" y="26"/>
                  </a:lnTo>
                  <a:lnTo>
                    <a:pt x="100" y="24"/>
                  </a:lnTo>
                  <a:lnTo>
                    <a:pt x="96" y="22"/>
                  </a:lnTo>
                  <a:lnTo>
                    <a:pt x="96" y="22"/>
                  </a:lnTo>
                  <a:lnTo>
                    <a:pt x="94" y="20"/>
                  </a:lnTo>
                  <a:lnTo>
                    <a:pt x="94" y="16"/>
                  </a:lnTo>
                  <a:lnTo>
                    <a:pt x="94" y="14"/>
                  </a:lnTo>
                  <a:lnTo>
                    <a:pt x="90" y="14"/>
                  </a:lnTo>
                  <a:lnTo>
                    <a:pt x="90" y="14"/>
                  </a:lnTo>
                  <a:lnTo>
                    <a:pt x="88" y="14"/>
                  </a:lnTo>
                  <a:lnTo>
                    <a:pt x="86" y="12"/>
                  </a:lnTo>
                  <a:lnTo>
                    <a:pt x="82" y="8"/>
                  </a:lnTo>
                  <a:lnTo>
                    <a:pt x="80" y="4"/>
                  </a:lnTo>
                  <a:lnTo>
                    <a:pt x="76" y="4"/>
                  </a:lnTo>
                  <a:lnTo>
                    <a:pt x="72" y="2"/>
                  </a:lnTo>
                  <a:lnTo>
                    <a:pt x="72" y="2"/>
                  </a:lnTo>
                  <a:lnTo>
                    <a:pt x="68" y="2"/>
                  </a:lnTo>
                  <a:lnTo>
                    <a:pt x="66" y="0"/>
                  </a:lnTo>
                  <a:lnTo>
                    <a:pt x="66" y="0"/>
                  </a:lnTo>
                  <a:lnTo>
                    <a:pt x="64" y="0"/>
                  </a:lnTo>
                  <a:lnTo>
                    <a:pt x="64" y="0"/>
                  </a:lnTo>
                  <a:lnTo>
                    <a:pt x="62" y="0"/>
                  </a:lnTo>
                  <a:lnTo>
                    <a:pt x="60" y="2"/>
                  </a:lnTo>
                  <a:lnTo>
                    <a:pt x="60" y="4"/>
                  </a:lnTo>
                  <a:lnTo>
                    <a:pt x="56" y="4"/>
                  </a:lnTo>
                  <a:lnTo>
                    <a:pt x="56" y="4"/>
                  </a:lnTo>
                  <a:lnTo>
                    <a:pt x="52" y="4"/>
                  </a:lnTo>
                  <a:lnTo>
                    <a:pt x="50" y="4"/>
                  </a:lnTo>
                  <a:lnTo>
                    <a:pt x="50" y="4"/>
                  </a:lnTo>
                  <a:lnTo>
                    <a:pt x="46" y="4"/>
                  </a:lnTo>
                  <a:lnTo>
                    <a:pt x="44" y="4"/>
                  </a:lnTo>
                  <a:lnTo>
                    <a:pt x="40" y="2"/>
                  </a:lnTo>
                  <a:lnTo>
                    <a:pt x="40" y="2"/>
                  </a:lnTo>
                  <a:lnTo>
                    <a:pt x="38" y="2"/>
                  </a:lnTo>
                  <a:lnTo>
                    <a:pt x="36" y="2"/>
                  </a:lnTo>
                  <a:lnTo>
                    <a:pt x="32" y="6"/>
                  </a:lnTo>
                  <a:lnTo>
                    <a:pt x="32" y="6"/>
                  </a:lnTo>
                  <a:lnTo>
                    <a:pt x="28" y="16"/>
                  </a:lnTo>
                  <a:lnTo>
                    <a:pt x="20" y="30"/>
                  </a:lnTo>
                  <a:lnTo>
                    <a:pt x="20" y="30"/>
                  </a:lnTo>
                  <a:lnTo>
                    <a:pt x="12" y="42"/>
                  </a:lnTo>
                  <a:lnTo>
                    <a:pt x="6" y="46"/>
                  </a:lnTo>
                  <a:lnTo>
                    <a:pt x="6" y="46"/>
                  </a:lnTo>
                  <a:lnTo>
                    <a:pt x="0" y="52"/>
                  </a:lnTo>
                  <a:lnTo>
                    <a:pt x="0" y="52"/>
                  </a:lnTo>
                  <a:lnTo>
                    <a:pt x="4" y="54"/>
                  </a:lnTo>
                  <a:lnTo>
                    <a:pt x="4" y="54"/>
                  </a:lnTo>
                  <a:lnTo>
                    <a:pt x="8" y="56"/>
                  </a:lnTo>
                  <a:lnTo>
                    <a:pt x="8" y="56"/>
                  </a:lnTo>
                  <a:lnTo>
                    <a:pt x="6" y="58"/>
                  </a:lnTo>
                  <a:lnTo>
                    <a:pt x="10" y="60"/>
                  </a:lnTo>
                  <a:lnTo>
                    <a:pt x="10" y="60"/>
                  </a:lnTo>
                  <a:lnTo>
                    <a:pt x="14" y="62"/>
                  </a:lnTo>
                  <a:lnTo>
                    <a:pt x="14" y="62"/>
                  </a:lnTo>
                  <a:lnTo>
                    <a:pt x="12" y="62"/>
                  </a:lnTo>
                  <a:lnTo>
                    <a:pt x="14" y="66"/>
                  </a:lnTo>
                  <a:lnTo>
                    <a:pt x="14" y="66"/>
                  </a:lnTo>
                  <a:lnTo>
                    <a:pt x="18" y="66"/>
                  </a:lnTo>
                  <a:lnTo>
                    <a:pt x="20" y="66"/>
                  </a:lnTo>
                  <a:lnTo>
                    <a:pt x="22" y="64"/>
                  </a:lnTo>
                  <a:lnTo>
                    <a:pt x="26" y="66"/>
                  </a:lnTo>
                  <a:lnTo>
                    <a:pt x="26" y="66"/>
                  </a:lnTo>
                  <a:lnTo>
                    <a:pt x="20" y="66"/>
                  </a:lnTo>
                  <a:lnTo>
                    <a:pt x="18" y="68"/>
                  </a:lnTo>
                  <a:lnTo>
                    <a:pt x="20" y="70"/>
                  </a:lnTo>
                  <a:lnTo>
                    <a:pt x="20" y="70"/>
                  </a:lnTo>
                  <a:lnTo>
                    <a:pt x="22" y="74"/>
                  </a:lnTo>
                  <a:lnTo>
                    <a:pt x="22" y="74"/>
                  </a:lnTo>
                  <a:lnTo>
                    <a:pt x="20" y="76"/>
                  </a:lnTo>
                  <a:lnTo>
                    <a:pt x="22" y="78"/>
                  </a:lnTo>
                  <a:lnTo>
                    <a:pt x="22" y="78"/>
                  </a:lnTo>
                  <a:lnTo>
                    <a:pt x="38" y="76"/>
                  </a:lnTo>
                  <a:lnTo>
                    <a:pt x="42" y="76"/>
                  </a:lnTo>
                  <a:lnTo>
                    <a:pt x="42" y="74"/>
                  </a:lnTo>
                  <a:lnTo>
                    <a:pt x="46" y="74"/>
                  </a:lnTo>
                  <a:lnTo>
                    <a:pt x="46" y="74"/>
                  </a:lnTo>
                  <a:lnTo>
                    <a:pt x="52" y="74"/>
                  </a:lnTo>
                  <a:lnTo>
                    <a:pt x="60" y="76"/>
                  </a:lnTo>
                  <a:lnTo>
                    <a:pt x="70" y="78"/>
                  </a:lnTo>
                  <a:lnTo>
                    <a:pt x="78" y="80"/>
                  </a:lnTo>
                  <a:lnTo>
                    <a:pt x="78" y="80"/>
                  </a:lnTo>
                  <a:lnTo>
                    <a:pt x="84" y="80"/>
                  </a:lnTo>
                  <a:lnTo>
                    <a:pt x="84" y="80"/>
                  </a:lnTo>
                  <a:lnTo>
                    <a:pt x="76" y="84"/>
                  </a:lnTo>
                  <a:lnTo>
                    <a:pt x="76" y="84"/>
                  </a:lnTo>
                  <a:lnTo>
                    <a:pt x="66" y="84"/>
                  </a:lnTo>
                  <a:lnTo>
                    <a:pt x="60" y="84"/>
                  </a:lnTo>
                  <a:lnTo>
                    <a:pt x="54" y="84"/>
                  </a:lnTo>
                  <a:lnTo>
                    <a:pt x="50" y="84"/>
                  </a:lnTo>
                  <a:lnTo>
                    <a:pt x="50" y="84"/>
                  </a:lnTo>
                  <a:lnTo>
                    <a:pt x="42" y="86"/>
                  </a:lnTo>
                  <a:lnTo>
                    <a:pt x="38" y="88"/>
                  </a:lnTo>
                  <a:lnTo>
                    <a:pt x="38" y="88"/>
                  </a:lnTo>
                  <a:lnTo>
                    <a:pt x="34" y="90"/>
                  </a:lnTo>
                  <a:lnTo>
                    <a:pt x="24" y="92"/>
                  </a:lnTo>
                  <a:lnTo>
                    <a:pt x="24" y="92"/>
                  </a:lnTo>
                  <a:lnTo>
                    <a:pt x="22" y="100"/>
                  </a:lnTo>
                  <a:lnTo>
                    <a:pt x="22" y="102"/>
                  </a:lnTo>
                  <a:lnTo>
                    <a:pt x="24" y="102"/>
                  </a:lnTo>
                  <a:lnTo>
                    <a:pt x="24" y="102"/>
                  </a:lnTo>
                  <a:lnTo>
                    <a:pt x="28" y="100"/>
                  </a:lnTo>
                  <a:lnTo>
                    <a:pt x="30" y="98"/>
                  </a:lnTo>
                  <a:lnTo>
                    <a:pt x="32" y="100"/>
                  </a:lnTo>
                  <a:lnTo>
                    <a:pt x="34" y="100"/>
                  </a:lnTo>
                  <a:lnTo>
                    <a:pt x="34" y="100"/>
                  </a:lnTo>
                  <a:lnTo>
                    <a:pt x="38" y="98"/>
                  </a:lnTo>
                  <a:lnTo>
                    <a:pt x="40" y="98"/>
                  </a:lnTo>
                  <a:lnTo>
                    <a:pt x="42" y="98"/>
                  </a:lnTo>
                  <a:lnTo>
                    <a:pt x="44" y="98"/>
                  </a:lnTo>
                  <a:lnTo>
                    <a:pt x="44" y="98"/>
                  </a:lnTo>
                  <a:lnTo>
                    <a:pt x="48" y="98"/>
                  </a:lnTo>
                  <a:lnTo>
                    <a:pt x="52" y="98"/>
                  </a:lnTo>
                  <a:lnTo>
                    <a:pt x="54" y="100"/>
                  </a:lnTo>
                  <a:lnTo>
                    <a:pt x="58" y="100"/>
                  </a:lnTo>
                  <a:lnTo>
                    <a:pt x="58" y="100"/>
                  </a:lnTo>
                  <a:lnTo>
                    <a:pt x="56" y="100"/>
                  </a:lnTo>
                  <a:lnTo>
                    <a:pt x="54" y="102"/>
                  </a:lnTo>
                  <a:lnTo>
                    <a:pt x="52" y="102"/>
                  </a:lnTo>
                  <a:lnTo>
                    <a:pt x="52" y="102"/>
                  </a:lnTo>
                  <a:lnTo>
                    <a:pt x="48" y="100"/>
                  </a:lnTo>
                  <a:lnTo>
                    <a:pt x="48" y="100"/>
                  </a:lnTo>
                  <a:lnTo>
                    <a:pt x="46" y="100"/>
                  </a:lnTo>
                  <a:lnTo>
                    <a:pt x="44" y="100"/>
                  </a:lnTo>
                  <a:lnTo>
                    <a:pt x="44" y="100"/>
                  </a:lnTo>
                  <a:lnTo>
                    <a:pt x="38" y="100"/>
                  </a:lnTo>
                  <a:lnTo>
                    <a:pt x="36" y="102"/>
                  </a:lnTo>
                  <a:lnTo>
                    <a:pt x="34" y="102"/>
                  </a:lnTo>
                  <a:lnTo>
                    <a:pt x="34" y="102"/>
                  </a:lnTo>
                  <a:lnTo>
                    <a:pt x="28" y="102"/>
                  </a:lnTo>
                  <a:lnTo>
                    <a:pt x="28" y="102"/>
                  </a:lnTo>
                  <a:lnTo>
                    <a:pt x="28" y="104"/>
                  </a:lnTo>
                  <a:lnTo>
                    <a:pt x="26" y="104"/>
                  </a:lnTo>
                  <a:lnTo>
                    <a:pt x="26" y="104"/>
                  </a:lnTo>
                  <a:lnTo>
                    <a:pt x="22" y="106"/>
                  </a:lnTo>
                  <a:lnTo>
                    <a:pt x="22" y="108"/>
                  </a:lnTo>
                  <a:lnTo>
                    <a:pt x="24" y="112"/>
                  </a:lnTo>
                  <a:lnTo>
                    <a:pt x="24" y="112"/>
                  </a:lnTo>
                  <a:lnTo>
                    <a:pt x="28" y="110"/>
                  </a:lnTo>
                  <a:lnTo>
                    <a:pt x="28" y="108"/>
                  </a:lnTo>
                  <a:lnTo>
                    <a:pt x="30" y="106"/>
                  </a:lnTo>
                  <a:lnTo>
                    <a:pt x="38" y="106"/>
                  </a:lnTo>
                  <a:lnTo>
                    <a:pt x="38" y="106"/>
                  </a:lnTo>
                  <a:lnTo>
                    <a:pt x="50" y="104"/>
                  </a:lnTo>
                  <a:lnTo>
                    <a:pt x="56" y="102"/>
                  </a:lnTo>
                  <a:lnTo>
                    <a:pt x="62" y="102"/>
                  </a:lnTo>
                  <a:lnTo>
                    <a:pt x="62" y="102"/>
                  </a:lnTo>
                  <a:lnTo>
                    <a:pt x="78" y="104"/>
                  </a:lnTo>
                  <a:lnTo>
                    <a:pt x="78" y="104"/>
                  </a:lnTo>
                  <a:lnTo>
                    <a:pt x="84" y="104"/>
                  </a:lnTo>
                  <a:lnTo>
                    <a:pt x="88" y="106"/>
                  </a:lnTo>
                  <a:lnTo>
                    <a:pt x="92" y="106"/>
                  </a:lnTo>
                  <a:lnTo>
                    <a:pt x="96" y="106"/>
                  </a:lnTo>
                  <a:lnTo>
                    <a:pt x="96" y="106"/>
                  </a:lnTo>
                  <a:lnTo>
                    <a:pt x="102" y="106"/>
                  </a:lnTo>
                  <a:lnTo>
                    <a:pt x="108" y="108"/>
                  </a:lnTo>
                  <a:lnTo>
                    <a:pt x="114" y="108"/>
                  </a:lnTo>
                  <a:lnTo>
                    <a:pt x="126" y="108"/>
                  </a:lnTo>
                  <a:lnTo>
                    <a:pt x="126" y="108"/>
                  </a:lnTo>
                  <a:lnTo>
                    <a:pt x="128" y="102"/>
                  </a:lnTo>
                  <a:lnTo>
                    <a:pt x="128" y="92"/>
                  </a:lnTo>
                  <a:lnTo>
                    <a:pt x="126" y="84"/>
                  </a:lnTo>
                  <a:lnTo>
                    <a:pt x="122" y="76"/>
                  </a:lnTo>
                  <a:lnTo>
                    <a:pt x="122" y="76"/>
                  </a:lnTo>
                  <a:lnTo>
                    <a:pt x="120" y="78"/>
                  </a:lnTo>
                  <a:lnTo>
                    <a:pt x="118" y="78"/>
                  </a:lnTo>
                  <a:lnTo>
                    <a:pt x="116" y="74"/>
                  </a:lnTo>
                  <a:lnTo>
                    <a:pt x="114" y="68"/>
                  </a:lnTo>
                  <a:lnTo>
                    <a:pt x="114" y="62"/>
                  </a:lnTo>
                  <a:lnTo>
                    <a:pt x="114" y="62"/>
                  </a:lnTo>
                  <a:lnTo>
                    <a:pt x="116" y="54"/>
                  </a:lnTo>
                  <a:lnTo>
                    <a:pt x="114" y="52"/>
                  </a:lnTo>
                  <a:lnTo>
                    <a:pt x="112" y="50"/>
                  </a:lnTo>
                  <a:lnTo>
                    <a:pt x="112" y="44"/>
                  </a:lnTo>
                  <a:lnTo>
                    <a:pt x="112" y="44"/>
                  </a:lnTo>
                  <a:close/>
                </a:path>
              </a:pathLst>
            </a:custGeom>
            <a:solidFill>
              <a:srgbClr val="E9D09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90"/>
            <p:cNvSpPr>
              <a:spLocks/>
            </p:cNvSpPr>
            <p:nvPr/>
          </p:nvSpPr>
          <p:spPr bwMode="auto">
            <a:xfrm>
              <a:off x="4448175" y="3830638"/>
              <a:ext cx="85725" cy="60325"/>
            </a:xfrm>
            <a:custGeom>
              <a:avLst/>
              <a:gdLst/>
              <a:ahLst/>
              <a:cxnLst>
                <a:cxn ang="0">
                  <a:pos x="28" y="38"/>
                </a:cxn>
                <a:cxn ang="0">
                  <a:pos x="34" y="32"/>
                </a:cxn>
                <a:cxn ang="0">
                  <a:pos x="38" y="28"/>
                </a:cxn>
                <a:cxn ang="0">
                  <a:pos x="44" y="26"/>
                </a:cxn>
                <a:cxn ang="0">
                  <a:pos x="48" y="26"/>
                </a:cxn>
                <a:cxn ang="0">
                  <a:pos x="54" y="18"/>
                </a:cxn>
                <a:cxn ang="0">
                  <a:pos x="52" y="14"/>
                </a:cxn>
                <a:cxn ang="0">
                  <a:pos x="52" y="10"/>
                </a:cxn>
                <a:cxn ang="0">
                  <a:pos x="54" y="2"/>
                </a:cxn>
                <a:cxn ang="0">
                  <a:pos x="38" y="0"/>
                </a:cxn>
                <a:cxn ang="0">
                  <a:pos x="32" y="0"/>
                </a:cxn>
                <a:cxn ang="0">
                  <a:pos x="14" y="4"/>
                </a:cxn>
                <a:cxn ang="0">
                  <a:pos x="6" y="4"/>
                </a:cxn>
                <a:cxn ang="0">
                  <a:pos x="4" y="8"/>
                </a:cxn>
                <a:cxn ang="0">
                  <a:pos x="0" y="10"/>
                </a:cxn>
                <a:cxn ang="0">
                  <a:pos x="8" y="10"/>
                </a:cxn>
                <a:cxn ang="0">
                  <a:pos x="2" y="14"/>
                </a:cxn>
                <a:cxn ang="0">
                  <a:pos x="6" y="16"/>
                </a:cxn>
                <a:cxn ang="0">
                  <a:pos x="10" y="18"/>
                </a:cxn>
                <a:cxn ang="0">
                  <a:pos x="12" y="16"/>
                </a:cxn>
                <a:cxn ang="0">
                  <a:pos x="14" y="16"/>
                </a:cxn>
                <a:cxn ang="0">
                  <a:pos x="14" y="18"/>
                </a:cxn>
                <a:cxn ang="0">
                  <a:pos x="12" y="20"/>
                </a:cxn>
                <a:cxn ang="0">
                  <a:pos x="16" y="20"/>
                </a:cxn>
                <a:cxn ang="0">
                  <a:pos x="26" y="16"/>
                </a:cxn>
                <a:cxn ang="0">
                  <a:pos x="30" y="18"/>
                </a:cxn>
                <a:cxn ang="0">
                  <a:pos x="26" y="18"/>
                </a:cxn>
                <a:cxn ang="0">
                  <a:pos x="14" y="22"/>
                </a:cxn>
                <a:cxn ang="0">
                  <a:pos x="16" y="24"/>
                </a:cxn>
                <a:cxn ang="0">
                  <a:pos x="18" y="26"/>
                </a:cxn>
                <a:cxn ang="0">
                  <a:pos x="20" y="26"/>
                </a:cxn>
                <a:cxn ang="0">
                  <a:pos x="22" y="24"/>
                </a:cxn>
                <a:cxn ang="0">
                  <a:pos x="28" y="20"/>
                </a:cxn>
                <a:cxn ang="0">
                  <a:pos x="26" y="24"/>
                </a:cxn>
                <a:cxn ang="0">
                  <a:pos x="28" y="28"/>
                </a:cxn>
                <a:cxn ang="0">
                  <a:pos x="26" y="26"/>
                </a:cxn>
                <a:cxn ang="0">
                  <a:pos x="22" y="28"/>
                </a:cxn>
                <a:cxn ang="0">
                  <a:pos x="22" y="32"/>
                </a:cxn>
                <a:cxn ang="0">
                  <a:pos x="24" y="34"/>
                </a:cxn>
                <a:cxn ang="0">
                  <a:pos x="28" y="38"/>
                </a:cxn>
              </a:cxnLst>
              <a:rect l="0" t="0" r="r" b="b"/>
              <a:pathLst>
                <a:path w="54" h="38">
                  <a:moveTo>
                    <a:pt x="28" y="38"/>
                  </a:moveTo>
                  <a:lnTo>
                    <a:pt x="28" y="38"/>
                  </a:lnTo>
                  <a:lnTo>
                    <a:pt x="30" y="34"/>
                  </a:lnTo>
                  <a:lnTo>
                    <a:pt x="34" y="32"/>
                  </a:lnTo>
                  <a:lnTo>
                    <a:pt x="34" y="32"/>
                  </a:lnTo>
                  <a:lnTo>
                    <a:pt x="38" y="28"/>
                  </a:lnTo>
                  <a:lnTo>
                    <a:pt x="42" y="26"/>
                  </a:lnTo>
                  <a:lnTo>
                    <a:pt x="44" y="26"/>
                  </a:lnTo>
                  <a:lnTo>
                    <a:pt x="44" y="26"/>
                  </a:lnTo>
                  <a:lnTo>
                    <a:pt x="48" y="26"/>
                  </a:lnTo>
                  <a:lnTo>
                    <a:pt x="52" y="22"/>
                  </a:lnTo>
                  <a:lnTo>
                    <a:pt x="54" y="18"/>
                  </a:lnTo>
                  <a:lnTo>
                    <a:pt x="52" y="14"/>
                  </a:lnTo>
                  <a:lnTo>
                    <a:pt x="52" y="14"/>
                  </a:lnTo>
                  <a:lnTo>
                    <a:pt x="50" y="12"/>
                  </a:lnTo>
                  <a:lnTo>
                    <a:pt x="52" y="10"/>
                  </a:lnTo>
                  <a:lnTo>
                    <a:pt x="54" y="8"/>
                  </a:lnTo>
                  <a:lnTo>
                    <a:pt x="54" y="2"/>
                  </a:lnTo>
                  <a:lnTo>
                    <a:pt x="54" y="2"/>
                  </a:lnTo>
                  <a:lnTo>
                    <a:pt x="38" y="0"/>
                  </a:lnTo>
                  <a:lnTo>
                    <a:pt x="38" y="0"/>
                  </a:lnTo>
                  <a:lnTo>
                    <a:pt x="32" y="0"/>
                  </a:lnTo>
                  <a:lnTo>
                    <a:pt x="26" y="2"/>
                  </a:lnTo>
                  <a:lnTo>
                    <a:pt x="14" y="4"/>
                  </a:lnTo>
                  <a:lnTo>
                    <a:pt x="14" y="4"/>
                  </a:lnTo>
                  <a:lnTo>
                    <a:pt x="6" y="4"/>
                  </a:lnTo>
                  <a:lnTo>
                    <a:pt x="4" y="6"/>
                  </a:lnTo>
                  <a:lnTo>
                    <a:pt x="4" y="8"/>
                  </a:lnTo>
                  <a:lnTo>
                    <a:pt x="0" y="10"/>
                  </a:lnTo>
                  <a:lnTo>
                    <a:pt x="0" y="10"/>
                  </a:lnTo>
                  <a:lnTo>
                    <a:pt x="2" y="12"/>
                  </a:lnTo>
                  <a:lnTo>
                    <a:pt x="8" y="10"/>
                  </a:lnTo>
                  <a:lnTo>
                    <a:pt x="8" y="10"/>
                  </a:lnTo>
                  <a:lnTo>
                    <a:pt x="2" y="14"/>
                  </a:lnTo>
                  <a:lnTo>
                    <a:pt x="4" y="14"/>
                  </a:lnTo>
                  <a:lnTo>
                    <a:pt x="6" y="16"/>
                  </a:lnTo>
                  <a:lnTo>
                    <a:pt x="6" y="16"/>
                  </a:lnTo>
                  <a:lnTo>
                    <a:pt x="10" y="18"/>
                  </a:lnTo>
                  <a:lnTo>
                    <a:pt x="12" y="16"/>
                  </a:lnTo>
                  <a:lnTo>
                    <a:pt x="12" y="16"/>
                  </a:lnTo>
                  <a:lnTo>
                    <a:pt x="14" y="16"/>
                  </a:lnTo>
                  <a:lnTo>
                    <a:pt x="14" y="16"/>
                  </a:lnTo>
                  <a:lnTo>
                    <a:pt x="14" y="16"/>
                  </a:lnTo>
                  <a:lnTo>
                    <a:pt x="14" y="18"/>
                  </a:lnTo>
                  <a:lnTo>
                    <a:pt x="12" y="18"/>
                  </a:lnTo>
                  <a:lnTo>
                    <a:pt x="12" y="20"/>
                  </a:lnTo>
                  <a:lnTo>
                    <a:pt x="12" y="20"/>
                  </a:lnTo>
                  <a:lnTo>
                    <a:pt x="16" y="20"/>
                  </a:lnTo>
                  <a:lnTo>
                    <a:pt x="20" y="18"/>
                  </a:lnTo>
                  <a:lnTo>
                    <a:pt x="26" y="16"/>
                  </a:lnTo>
                  <a:lnTo>
                    <a:pt x="30" y="18"/>
                  </a:lnTo>
                  <a:lnTo>
                    <a:pt x="30" y="18"/>
                  </a:lnTo>
                  <a:lnTo>
                    <a:pt x="30" y="18"/>
                  </a:lnTo>
                  <a:lnTo>
                    <a:pt x="26" y="18"/>
                  </a:lnTo>
                  <a:lnTo>
                    <a:pt x="22" y="20"/>
                  </a:lnTo>
                  <a:lnTo>
                    <a:pt x="14" y="22"/>
                  </a:lnTo>
                  <a:lnTo>
                    <a:pt x="14" y="22"/>
                  </a:lnTo>
                  <a:lnTo>
                    <a:pt x="16" y="24"/>
                  </a:lnTo>
                  <a:lnTo>
                    <a:pt x="16" y="26"/>
                  </a:lnTo>
                  <a:lnTo>
                    <a:pt x="18" y="26"/>
                  </a:lnTo>
                  <a:lnTo>
                    <a:pt x="20" y="26"/>
                  </a:lnTo>
                  <a:lnTo>
                    <a:pt x="20" y="26"/>
                  </a:lnTo>
                  <a:lnTo>
                    <a:pt x="20" y="26"/>
                  </a:lnTo>
                  <a:lnTo>
                    <a:pt x="22" y="24"/>
                  </a:lnTo>
                  <a:lnTo>
                    <a:pt x="24" y="22"/>
                  </a:lnTo>
                  <a:lnTo>
                    <a:pt x="28" y="20"/>
                  </a:lnTo>
                  <a:lnTo>
                    <a:pt x="28" y="20"/>
                  </a:lnTo>
                  <a:lnTo>
                    <a:pt x="26" y="24"/>
                  </a:lnTo>
                  <a:lnTo>
                    <a:pt x="26" y="26"/>
                  </a:lnTo>
                  <a:lnTo>
                    <a:pt x="28" y="28"/>
                  </a:lnTo>
                  <a:lnTo>
                    <a:pt x="26" y="26"/>
                  </a:lnTo>
                  <a:lnTo>
                    <a:pt x="26" y="26"/>
                  </a:lnTo>
                  <a:lnTo>
                    <a:pt x="24" y="26"/>
                  </a:lnTo>
                  <a:lnTo>
                    <a:pt x="22" y="28"/>
                  </a:lnTo>
                  <a:lnTo>
                    <a:pt x="22" y="32"/>
                  </a:lnTo>
                  <a:lnTo>
                    <a:pt x="22" y="32"/>
                  </a:lnTo>
                  <a:lnTo>
                    <a:pt x="24" y="32"/>
                  </a:lnTo>
                  <a:lnTo>
                    <a:pt x="24" y="34"/>
                  </a:lnTo>
                  <a:lnTo>
                    <a:pt x="24" y="36"/>
                  </a:lnTo>
                  <a:lnTo>
                    <a:pt x="28" y="38"/>
                  </a:lnTo>
                  <a:lnTo>
                    <a:pt x="28" y="38"/>
                  </a:lnTo>
                  <a:close/>
                </a:path>
              </a:pathLst>
            </a:custGeom>
            <a:solidFill>
              <a:srgbClr val="FFC86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91"/>
            <p:cNvSpPr>
              <a:spLocks/>
            </p:cNvSpPr>
            <p:nvPr/>
          </p:nvSpPr>
          <p:spPr bwMode="auto">
            <a:xfrm>
              <a:off x="4492625" y="3833813"/>
              <a:ext cx="244475" cy="212725"/>
            </a:xfrm>
            <a:custGeom>
              <a:avLst/>
              <a:gdLst/>
              <a:ahLst/>
              <a:cxnLst>
                <a:cxn ang="0">
                  <a:pos x="134" y="126"/>
                </a:cxn>
                <a:cxn ang="0">
                  <a:pos x="126" y="134"/>
                </a:cxn>
                <a:cxn ang="0">
                  <a:pos x="120" y="130"/>
                </a:cxn>
                <a:cxn ang="0">
                  <a:pos x="114" y="108"/>
                </a:cxn>
                <a:cxn ang="0">
                  <a:pos x="96" y="108"/>
                </a:cxn>
                <a:cxn ang="0">
                  <a:pos x="94" y="92"/>
                </a:cxn>
                <a:cxn ang="0">
                  <a:pos x="92" y="88"/>
                </a:cxn>
                <a:cxn ang="0">
                  <a:pos x="84" y="84"/>
                </a:cxn>
                <a:cxn ang="0">
                  <a:pos x="82" y="74"/>
                </a:cxn>
                <a:cxn ang="0">
                  <a:pos x="76" y="68"/>
                </a:cxn>
                <a:cxn ang="0">
                  <a:pos x="62" y="68"/>
                </a:cxn>
                <a:cxn ang="0">
                  <a:pos x="50" y="72"/>
                </a:cxn>
                <a:cxn ang="0">
                  <a:pos x="44" y="84"/>
                </a:cxn>
                <a:cxn ang="0">
                  <a:pos x="36" y="92"/>
                </a:cxn>
                <a:cxn ang="0">
                  <a:pos x="38" y="88"/>
                </a:cxn>
                <a:cxn ang="0">
                  <a:pos x="28" y="78"/>
                </a:cxn>
                <a:cxn ang="0">
                  <a:pos x="26" y="70"/>
                </a:cxn>
                <a:cxn ang="0">
                  <a:pos x="16" y="58"/>
                </a:cxn>
                <a:cxn ang="0">
                  <a:pos x="10" y="52"/>
                </a:cxn>
                <a:cxn ang="0">
                  <a:pos x="2" y="44"/>
                </a:cxn>
                <a:cxn ang="0">
                  <a:pos x="2" y="32"/>
                </a:cxn>
                <a:cxn ang="0">
                  <a:pos x="14" y="24"/>
                </a:cxn>
                <a:cxn ang="0">
                  <a:pos x="24" y="20"/>
                </a:cxn>
                <a:cxn ang="0">
                  <a:pos x="22" y="10"/>
                </a:cxn>
                <a:cxn ang="0">
                  <a:pos x="26" y="0"/>
                </a:cxn>
                <a:cxn ang="0">
                  <a:pos x="44" y="2"/>
                </a:cxn>
                <a:cxn ang="0">
                  <a:pos x="62" y="4"/>
                </a:cxn>
                <a:cxn ang="0">
                  <a:pos x="76" y="8"/>
                </a:cxn>
                <a:cxn ang="0">
                  <a:pos x="84" y="10"/>
                </a:cxn>
                <a:cxn ang="0">
                  <a:pos x="90" y="8"/>
                </a:cxn>
                <a:cxn ang="0">
                  <a:pos x="102" y="10"/>
                </a:cxn>
                <a:cxn ang="0">
                  <a:pos x="108" y="10"/>
                </a:cxn>
                <a:cxn ang="0">
                  <a:pos x="116" y="4"/>
                </a:cxn>
                <a:cxn ang="0">
                  <a:pos x="126" y="6"/>
                </a:cxn>
                <a:cxn ang="0">
                  <a:pos x="130" y="14"/>
                </a:cxn>
                <a:cxn ang="0">
                  <a:pos x="134" y="24"/>
                </a:cxn>
                <a:cxn ang="0">
                  <a:pos x="132" y="38"/>
                </a:cxn>
                <a:cxn ang="0">
                  <a:pos x="140" y="42"/>
                </a:cxn>
                <a:cxn ang="0">
                  <a:pos x="148" y="54"/>
                </a:cxn>
                <a:cxn ang="0">
                  <a:pos x="150" y="58"/>
                </a:cxn>
                <a:cxn ang="0">
                  <a:pos x="144" y="74"/>
                </a:cxn>
                <a:cxn ang="0">
                  <a:pos x="148" y="76"/>
                </a:cxn>
                <a:cxn ang="0">
                  <a:pos x="154" y="80"/>
                </a:cxn>
                <a:cxn ang="0">
                  <a:pos x="152" y="88"/>
                </a:cxn>
                <a:cxn ang="0">
                  <a:pos x="154" y="98"/>
                </a:cxn>
                <a:cxn ang="0">
                  <a:pos x="154" y="106"/>
                </a:cxn>
                <a:cxn ang="0">
                  <a:pos x="142" y="110"/>
                </a:cxn>
                <a:cxn ang="0">
                  <a:pos x="146" y="116"/>
                </a:cxn>
                <a:cxn ang="0">
                  <a:pos x="142" y="124"/>
                </a:cxn>
                <a:cxn ang="0">
                  <a:pos x="138" y="130"/>
                </a:cxn>
              </a:cxnLst>
              <a:rect l="0" t="0" r="r" b="b"/>
              <a:pathLst>
                <a:path w="154" h="134">
                  <a:moveTo>
                    <a:pt x="138" y="130"/>
                  </a:moveTo>
                  <a:lnTo>
                    <a:pt x="138" y="130"/>
                  </a:lnTo>
                  <a:lnTo>
                    <a:pt x="136" y="128"/>
                  </a:lnTo>
                  <a:lnTo>
                    <a:pt x="134" y="126"/>
                  </a:lnTo>
                  <a:lnTo>
                    <a:pt x="132" y="130"/>
                  </a:lnTo>
                  <a:lnTo>
                    <a:pt x="132" y="130"/>
                  </a:lnTo>
                  <a:lnTo>
                    <a:pt x="130" y="134"/>
                  </a:lnTo>
                  <a:lnTo>
                    <a:pt x="126" y="134"/>
                  </a:lnTo>
                  <a:lnTo>
                    <a:pt x="122" y="134"/>
                  </a:lnTo>
                  <a:lnTo>
                    <a:pt x="122" y="134"/>
                  </a:lnTo>
                  <a:lnTo>
                    <a:pt x="120" y="132"/>
                  </a:lnTo>
                  <a:lnTo>
                    <a:pt x="120" y="130"/>
                  </a:lnTo>
                  <a:lnTo>
                    <a:pt x="122" y="126"/>
                  </a:lnTo>
                  <a:lnTo>
                    <a:pt x="118" y="116"/>
                  </a:lnTo>
                  <a:lnTo>
                    <a:pt x="118" y="116"/>
                  </a:lnTo>
                  <a:lnTo>
                    <a:pt x="114" y="108"/>
                  </a:lnTo>
                  <a:lnTo>
                    <a:pt x="110" y="104"/>
                  </a:lnTo>
                  <a:lnTo>
                    <a:pt x="104" y="104"/>
                  </a:lnTo>
                  <a:lnTo>
                    <a:pt x="96" y="108"/>
                  </a:lnTo>
                  <a:lnTo>
                    <a:pt x="96" y="108"/>
                  </a:lnTo>
                  <a:lnTo>
                    <a:pt x="94" y="102"/>
                  </a:lnTo>
                  <a:lnTo>
                    <a:pt x="94" y="98"/>
                  </a:lnTo>
                  <a:lnTo>
                    <a:pt x="94" y="96"/>
                  </a:lnTo>
                  <a:lnTo>
                    <a:pt x="94" y="92"/>
                  </a:lnTo>
                  <a:lnTo>
                    <a:pt x="94" y="92"/>
                  </a:lnTo>
                  <a:lnTo>
                    <a:pt x="92" y="90"/>
                  </a:lnTo>
                  <a:lnTo>
                    <a:pt x="94" y="90"/>
                  </a:lnTo>
                  <a:lnTo>
                    <a:pt x="92" y="88"/>
                  </a:lnTo>
                  <a:lnTo>
                    <a:pt x="88" y="86"/>
                  </a:lnTo>
                  <a:lnTo>
                    <a:pt x="88" y="86"/>
                  </a:lnTo>
                  <a:lnTo>
                    <a:pt x="86" y="84"/>
                  </a:lnTo>
                  <a:lnTo>
                    <a:pt x="84" y="84"/>
                  </a:lnTo>
                  <a:lnTo>
                    <a:pt x="86" y="80"/>
                  </a:lnTo>
                  <a:lnTo>
                    <a:pt x="86" y="76"/>
                  </a:lnTo>
                  <a:lnTo>
                    <a:pt x="86" y="74"/>
                  </a:lnTo>
                  <a:lnTo>
                    <a:pt x="82" y="74"/>
                  </a:lnTo>
                  <a:lnTo>
                    <a:pt x="82" y="74"/>
                  </a:lnTo>
                  <a:lnTo>
                    <a:pt x="80" y="72"/>
                  </a:lnTo>
                  <a:lnTo>
                    <a:pt x="78" y="70"/>
                  </a:lnTo>
                  <a:lnTo>
                    <a:pt x="76" y="68"/>
                  </a:lnTo>
                  <a:lnTo>
                    <a:pt x="72" y="68"/>
                  </a:lnTo>
                  <a:lnTo>
                    <a:pt x="72" y="68"/>
                  </a:lnTo>
                  <a:lnTo>
                    <a:pt x="66" y="66"/>
                  </a:lnTo>
                  <a:lnTo>
                    <a:pt x="62" y="68"/>
                  </a:lnTo>
                  <a:lnTo>
                    <a:pt x="58" y="70"/>
                  </a:lnTo>
                  <a:lnTo>
                    <a:pt x="54" y="72"/>
                  </a:lnTo>
                  <a:lnTo>
                    <a:pt x="54" y="72"/>
                  </a:lnTo>
                  <a:lnTo>
                    <a:pt x="50" y="72"/>
                  </a:lnTo>
                  <a:lnTo>
                    <a:pt x="48" y="76"/>
                  </a:lnTo>
                  <a:lnTo>
                    <a:pt x="46" y="80"/>
                  </a:lnTo>
                  <a:lnTo>
                    <a:pt x="44" y="84"/>
                  </a:lnTo>
                  <a:lnTo>
                    <a:pt x="44" y="84"/>
                  </a:lnTo>
                  <a:lnTo>
                    <a:pt x="42" y="86"/>
                  </a:lnTo>
                  <a:lnTo>
                    <a:pt x="40" y="88"/>
                  </a:lnTo>
                  <a:lnTo>
                    <a:pt x="40" y="90"/>
                  </a:lnTo>
                  <a:lnTo>
                    <a:pt x="36" y="92"/>
                  </a:lnTo>
                  <a:lnTo>
                    <a:pt x="36" y="92"/>
                  </a:lnTo>
                  <a:lnTo>
                    <a:pt x="34" y="92"/>
                  </a:lnTo>
                  <a:lnTo>
                    <a:pt x="34" y="90"/>
                  </a:lnTo>
                  <a:lnTo>
                    <a:pt x="38" y="88"/>
                  </a:lnTo>
                  <a:lnTo>
                    <a:pt x="38" y="86"/>
                  </a:lnTo>
                  <a:lnTo>
                    <a:pt x="38" y="86"/>
                  </a:lnTo>
                  <a:lnTo>
                    <a:pt x="34" y="84"/>
                  </a:lnTo>
                  <a:lnTo>
                    <a:pt x="28" y="78"/>
                  </a:lnTo>
                  <a:lnTo>
                    <a:pt x="24" y="74"/>
                  </a:lnTo>
                  <a:lnTo>
                    <a:pt x="24" y="72"/>
                  </a:lnTo>
                  <a:lnTo>
                    <a:pt x="26" y="70"/>
                  </a:lnTo>
                  <a:lnTo>
                    <a:pt x="26" y="70"/>
                  </a:lnTo>
                  <a:lnTo>
                    <a:pt x="20" y="70"/>
                  </a:lnTo>
                  <a:lnTo>
                    <a:pt x="16" y="66"/>
                  </a:lnTo>
                  <a:lnTo>
                    <a:pt x="16" y="62"/>
                  </a:lnTo>
                  <a:lnTo>
                    <a:pt x="16" y="58"/>
                  </a:lnTo>
                  <a:lnTo>
                    <a:pt x="16" y="58"/>
                  </a:lnTo>
                  <a:lnTo>
                    <a:pt x="16" y="56"/>
                  </a:lnTo>
                  <a:lnTo>
                    <a:pt x="12" y="54"/>
                  </a:lnTo>
                  <a:lnTo>
                    <a:pt x="10" y="52"/>
                  </a:lnTo>
                  <a:lnTo>
                    <a:pt x="10" y="48"/>
                  </a:lnTo>
                  <a:lnTo>
                    <a:pt x="10" y="48"/>
                  </a:lnTo>
                  <a:lnTo>
                    <a:pt x="6" y="48"/>
                  </a:lnTo>
                  <a:lnTo>
                    <a:pt x="2" y="44"/>
                  </a:lnTo>
                  <a:lnTo>
                    <a:pt x="0" y="40"/>
                  </a:lnTo>
                  <a:lnTo>
                    <a:pt x="0" y="36"/>
                  </a:lnTo>
                  <a:lnTo>
                    <a:pt x="0" y="36"/>
                  </a:lnTo>
                  <a:lnTo>
                    <a:pt x="2" y="32"/>
                  </a:lnTo>
                  <a:lnTo>
                    <a:pt x="6" y="30"/>
                  </a:lnTo>
                  <a:lnTo>
                    <a:pt x="6" y="30"/>
                  </a:lnTo>
                  <a:lnTo>
                    <a:pt x="10" y="26"/>
                  </a:lnTo>
                  <a:lnTo>
                    <a:pt x="14" y="24"/>
                  </a:lnTo>
                  <a:lnTo>
                    <a:pt x="16" y="24"/>
                  </a:lnTo>
                  <a:lnTo>
                    <a:pt x="16" y="24"/>
                  </a:lnTo>
                  <a:lnTo>
                    <a:pt x="20" y="24"/>
                  </a:lnTo>
                  <a:lnTo>
                    <a:pt x="24" y="20"/>
                  </a:lnTo>
                  <a:lnTo>
                    <a:pt x="26" y="16"/>
                  </a:lnTo>
                  <a:lnTo>
                    <a:pt x="24" y="12"/>
                  </a:lnTo>
                  <a:lnTo>
                    <a:pt x="24" y="12"/>
                  </a:lnTo>
                  <a:lnTo>
                    <a:pt x="22" y="10"/>
                  </a:lnTo>
                  <a:lnTo>
                    <a:pt x="24" y="8"/>
                  </a:lnTo>
                  <a:lnTo>
                    <a:pt x="26" y="6"/>
                  </a:lnTo>
                  <a:lnTo>
                    <a:pt x="26" y="0"/>
                  </a:lnTo>
                  <a:lnTo>
                    <a:pt x="26" y="0"/>
                  </a:lnTo>
                  <a:lnTo>
                    <a:pt x="32" y="0"/>
                  </a:lnTo>
                  <a:lnTo>
                    <a:pt x="36" y="2"/>
                  </a:lnTo>
                  <a:lnTo>
                    <a:pt x="40" y="2"/>
                  </a:lnTo>
                  <a:lnTo>
                    <a:pt x="44" y="2"/>
                  </a:lnTo>
                  <a:lnTo>
                    <a:pt x="44" y="2"/>
                  </a:lnTo>
                  <a:lnTo>
                    <a:pt x="50" y="2"/>
                  </a:lnTo>
                  <a:lnTo>
                    <a:pt x="56" y="4"/>
                  </a:lnTo>
                  <a:lnTo>
                    <a:pt x="62" y="4"/>
                  </a:lnTo>
                  <a:lnTo>
                    <a:pt x="74" y="4"/>
                  </a:lnTo>
                  <a:lnTo>
                    <a:pt x="74" y="4"/>
                  </a:lnTo>
                  <a:lnTo>
                    <a:pt x="74" y="6"/>
                  </a:lnTo>
                  <a:lnTo>
                    <a:pt x="76" y="8"/>
                  </a:lnTo>
                  <a:lnTo>
                    <a:pt x="80" y="8"/>
                  </a:lnTo>
                  <a:lnTo>
                    <a:pt x="82" y="6"/>
                  </a:lnTo>
                  <a:lnTo>
                    <a:pt x="82" y="6"/>
                  </a:lnTo>
                  <a:lnTo>
                    <a:pt x="84" y="10"/>
                  </a:lnTo>
                  <a:lnTo>
                    <a:pt x="86" y="10"/>
                  </a:lnTo>
                  <a:lnTo>
                    <a:pt x="88" y="8"/>
                  </a:lnTo>
                  <a:lnTo>
                    <a:pt x="90" y="8"/>
                  </a:lnTo>
                  <a:lnTo>
                    <a:pt x="90" y="8"/>
                  </a:lnTo>
                  <a:lnTo>
                    <a:pt x="94" y="8"/>
                  </a:lnTo>
                  <a:lnTo>
                    <a:pt x="96" y="10"/>
                  </a:lnTo>
                  <a:lnTo>
                    <a:pt x="98" y="12"/>
                  </a:lnTo>
                  <a:lnTo>
                    <a:pt x="102" y="10"/>
                  </a:lnTo>
                  <a:lnTo>
                    <a:pt x="102" y="10"/>
                  </a:lnTo>
                  <a:lnTo>
                    <a:pt x="104" y="8"/>
                  </a:lnTo>
                  <a:lnTo>
                    <a:pt x="106" y="10"/>
                  </a:lnTo>
                  <a:lnTo>
                    <a:pt x="108" y="10"/>
                  </a:lnTo>
                  <a:lnTo>
                    <a:pt x="114" y="8"/>
                  </a:lnTo>
                  <a:lnTo>
                    <a:pt x="114" y="8"/>
                  </a:lnTo>
                  <a:lnTo>
                    <a:pt x="114" y="6"/>
                  </a:lnTo>
                  <a:lnTo>
                    <a:pt x="116" y="4"/>
                  </a:lnTo>
                  <a:lnTo>
                    <a:pt x="118" y="2"/>
                  </a:lnTo>
                  <a:lnTo>
                    <a:pt x="122" y="4"/>
                  </a:lnTo>
                  <a:lnTo>
                    <a:pt x="122" y="4"/>
                  </a:lnTo>
                  <a:lnTo>
                    <a:pt x="126" y="6"/>
                  </a:lnTo>
                  <a:lnTo>
                    <a:pt x="126" y="8"/>
                  </a:lnTo>
                  <a:lnTo>
                    <a:pt x="126" y="10"/>
                  </a:lnTo>
                  <a:lnTo>
                    <a:pt x="130" y="14"/>
                  </a:lnTo>
                  <a:lnTo>
                    <a:pt x="130" y="14"/>
                  </a:lnTo>
                  <a:lnTo>
                    <a:pt x="132" y="18"/>
                  </a:lnTo>
                  <a:lnTo>
                    <a:pt x="132" y="20"/>
                  </a:lnTo>
                  <a:lnTo>
                    <a:pt x="132" y="22"/>
                  </a:lnTo>
                  <a:lnTo>
                    <a:pt x="134" y="24"/>
                  </a:lnTo>
                  <a:lnTo>
                    <a:pt x="134" y="24"/>
                  </a:lnTo>
                  <a:lnTo>
                    <a:pt x="138" y="26"/>
                  </a:lnTo>
                  <a:lnTo>
                    <a:pt x="138" y="28"/>
                  </a:lnTo>
                  <a:lnTo>
                    <a:pt x="132" y="38"/>
                  </a:lnTo>
                  <a:lnTo>
                    <a:pt x="132" y="38"/>
                  </a:lnTo>
                  <a:lnTo>
                    <a:pt x="136" y="36"/>
                  </a:lnTo>
                  <a:lnTo>
                    <a:pt x="140" y="38"/>
                  </a:lnTo>
                  <a:lnTo>
                    <a:pt x="140" y="42"/>
                  </a:lnTo>
                  <a:lnTo>
                    <a:pt x="142" y="48"/>
                  </a:lnTo>
                  <a:lnTo>
                    <a:pt x="142" y="48"/>
                  </a:lnTo>
                  <a:lnTo>
                    <a:pt x="144" y="52"/>
                  </a:lnTo>
                  <a:lnTo>
                    <a:pt x="148" y="54"/>
                  </a:lnTo>
                  <a:lnTo>
                    <a:pt x="150" y="56"/>
                  </a:lnTo>
                  <a:lnTo>
                    <a:pt x="152" y="58"/>
                  </a:lnTo>
                  <a:lnTo>
                    <a:pt x="152" y="58"/>
                  </a:lnTo>
                  <a:lnTo>
                    <a:pt x="150" y="58"/>
                  </a:lnTo>
                  <a:lnTo>
                    <a:pt x="148" y="62"/>
                  </a:lnTo>
                  <a:lnTo>
                    <a:pt x="144" y="68"/>
                  </a:lnTo>
                  <a:lnTo>
                    <a:pt x="144" y="68"/>
                  </a:lnTo>
                  <a:lnTo>
                    <a:pt x="144" y="74"/>
                  </a:lnTo>
                  <a:lnTo>
                    <a:pt x="144" y="74"/>
                  </a:lnTo>
                  <a:lnTo>
                    <a:pt x="146" y="74"/>
                  </a:lnTo>
                  <a:lnTo>
                    <a:pt x="148" y="76"/>
                  </a:lnTo>
                  <a:lnTo>
                    <a:pt x="148" y="76"/>
                  </a:lnTo>
                  <a:lnTo>
                    <a:pt x="150" y="80"/>
                  </a:lnTo>
                  <a:lnTo>
                    <a:pt x="150" y="78"/>
                  </a:lnTo>
                  <a:lnTo>
                    <a:pt x="152" y="78"/>
                  </a:lnTo>
                  <a:lnTo>
                    <a:pt x="154" y="80"/>
                  </a:lnTo>
                  <a:lnTo>
                    <a:pt x="154" y="80"/>
                  </a:lnTo>
                  <a:lnTo>
                    <a:pt x="154" y="82"/>
                  </a:lnTo>
                  <a:lnTo>
                    <a:pt x="154" y="84"/>
                  </a:lnTo>
                  <a:lnTo>
                    <a:pt x="152" y="88"/>
                  </a:lnTo>
                  <a:lnTo>
                    <a:pt x="154" y="92"/>
                  </a:lnTo>
                  <a:lnTo>
                    <a:pt x="154" y="92"/>
                  </a:lnTo>
                  <a:lnTo>
                    <a:pt x="154" y="94"/>
                  </a:lnTo>
                  <a:lnTo>
                    <a:pt x="154" y="98"/>
                  </a:lnTo>
                  <a:lnTo>
                    <a:pt x="152" y="100"/>
                  </a:lnTo>
                  <a:lnTo>
                    <a:pt x="154" y="104"/>
                  </a:lnTo>
                  <a:lnTo>
                    <a:pt x="154" y="104"/>
                  </a:lnTo>
                  <a:lnTo>
                    <a:pt x="154" y="106"/>
                  </a:lnTo>
                  <a:lnTo>
                    <a:pt x="154" y="108"/>
                  </a:lnTo>
                  <a:lnTo>
                    <a:pt x="148" y="106"/>
                  </a:lnTo>
                  <a:lnTo>
                    <a:pt x="144" y="108"/>
                  </a:lnTo>
                  <a:lnTo>
                    <a:pt x="142" y="110"/>
                  </a:lnTo>
                  <a:lnTo>
                    <a:pt x="142" y="112"/>
                  </a:lnTo>
                  <a:lnTo>
                    <a:pt x="142" y="112"/>
                  </a:lnTo>
                  <a:lnTo>
                    <a:pt x="144" y="116"/>
                  </a:lnTo>
                  <a:lnTo>
                    <a:pt x="146" y="116"/>
                  </a:lnTo>
                  <a:lnTo>
                    <a:pt x="148" y="118"/>
                  </a:lnTo>
                  <a:lnTo>
                    <a:pt x="146" y="120"/>
                  </a:lnTo>
                  <a:lnTo>
                    <a:pt x="146" y="120"/>
                  </a:lnTo>
                  <a:lnTo>
                    <a:pt x="142" y="124"/>
                  </a:lnTo>
                  <a:lnTo>
                    <a:pt x="142" y="126"/>
                  </a:lnTo>
                  <a:lnTo>
                    <a:pt x="142" y="128"/>
                  </a:lnTo>
                  <a:lnTo>
                    <a:pt x="138" y="130"/>
                  </a:lnTo>
                  <a:lnTo>
                    <a:pt x="138" y="130"/>
                  </a:lnTo>
                  <a:close/>
                </a:path>
              </a:pathLst>
            </a:custGeom>
            <a:solidFill>
              <a:srgbClr val="87BA9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92"/>
            <p:cNvSpPr>
              <a:spLocks/>
            </p:cNvSpPr>
            <p:nvPr/>
          </p:nvSpPr>
          <p:spPr bwMode="auto">
            <a:xfrm>
              <a:off x="4987925" y="3890963"/>
              <a:ext cx="79375" cy="215900"/>
            </a:xfrm>
            <a:custGeom>
              <a:avLst/>
              <a:gdLst/>
              <a:ahLst/>
              <a:cxnLst>
                <a:cxn ang="0">
                  <a:pos x="20" y="0"/>
                </a:cxn>
                <a:cxn ang="0">
                  <a:pos x="16" y="2"/>
                </a:cxn>
                <a:cxn ang="0">
                  <a:pos x="2" y="0"/>
                </a:cxn>
                <a:cxn ang="0">
                  <a:pos x="0" y="8"/>
                </a:cxn>
                <a:cxn ang="0">
                  <a:pos x="2" y="14"/>
                </a:cxn>
                <a:cxn ang="0">
                  <a:pos x="2" y="18"/>
                </a:cxn>
                <a:cxn ang="0">
                  <a:pos x="2" y="20"/>
                </a:cxn>
                <a:cxn ang="0">
                  <a:pos x="8" y="20"/>
                </a:cxn>
                <a:cxn ang="0">
                  <a:pos x="8" y="24"/>
                </a:cxn>
                <a:cxn ang="0">
                  <a:pos x="8" y="30"/>
                </a:cxn>
                <a:cxn ang="0">
                  <a:pos x="12" y="36"/>
                </a:cxn>
                <a:cxn ang="0">
                  <a:pos x="12" y="44"/>
                </a:cxn>
                <a:cxn ang="0">
                  <a:pos x="12" y="48"/>
                </a:cxn>
                <a:cxn ang="0">
                  <a:pos x="14" y="54"/>
                </a:cxn>
                <a:cxn ang="0">
                  <a:pos x="18" y="58"/>
                </a:cxn>
                <a:cxn ang="0">
                  <a:pos x="20" y="58"/>
                </a:cxn>
                <a:cxn ang="0">
                  <a:pos x="20" y="68"/>
                </a:cxn>
                <a:cxn ang="0">
                  <a:pos x="20" y="74"/>
                </a:cxn>
                <a:cxn ang="0">
                  <a:pos x="20" y="76"/>
                </a:cxn>
                <a:cxn ang="0">
                  <a:pos x="18" y="78"/>
                </a:cxn>
                <a:cxn ang="0">
                  <a:pos x="20" y="84"/>
                </a:cxn>
                <a:cxn ang="0">
                  <a:pos x="20" y="86"/>
                </a:cxn>
                <a:cxn ang="0">
                  <a:pos x="18" y="94"/>
                </a:cxn>
                <a:cxn ang="0">
                  <a:pos x="16" y="108"/>
                </a:cxn>
                <a:cxn ang="0">
                  <a:pos x="16" y="114"/>
                </a:cxn>
                <a:cxn ang="0">
                  <a:pos x="22" y="120"/>
                </a:cxn>
                <a:cxn ang="0">
                  <a:pos x="24" y="124"/>
                </a:cxn>
                <a:cxn ang="0">
                  <a:pos x="28" y="128"/>
                </a:cxn>
                <a:cxn ang="0">
                  <a:pos x="32" y="136"/>
                </a:cxn>
                <a:cxn ang="0">
                  <a:pos x="42" y="134"/>
                </a:cxn>
                <a:cxn ang="0">
                  <a:pos x="50" y="130"/>
                </a:cxn>
                <a:cxn ang="0">
                  <a:pos x="48" y="124"/>
                </a:cxn>
                <a:cxn ang="0">
                  <a:pos x="42" y="118"/>
                </a:cxn>
                <a:cxn ang="0">
                  <a:pos x="40" y="112"/>
                </a:cxn>
                <a:cxn ang="0">
                  <a:pos x="42" y="108"/>
                </a:cxn>
                <a:cxn ang="0">
                  <a:pos x="44" y="104"/>
                </a:cxn>
                <a:cxn ang="0">
                  <a:pos x="42" y="62"/>
                </a:cxn>
                <a:cxn ang="0">
                  <a:pos x="42" y="56"/>
                </a:cxn>
                <a:cxn ang="0">
                  <a:pos x="38" y="54"/>
                </a:cxn>
                <a:cxn ang="0">
                  <a:pos x="34" y="48"/>
                </a:cxn>
                <a:cxn ang="0">
                  <a:pos x="34" y="34"/>
                </a:cxn>
                <a:cxn ang="0">
                  <a:pos x="30" y="28"/>
                </a:cxn>
                <a:cxn ang="0">
                  <a:pos x="22" y="24"/>
                </a:cxn>
                <a:cxn ang="0">
                  <a:pos x="18" y="12"/>
                </a:cxn>
                <a:cxn ang="0">
                  <a:pos x="20" y="0"/>
                </a:cxn>
              </a:cxnLst>
              <a:rect l="0" t="0" r="r" b="b"/>
              <a:pathLst>
                <a:path w="50" h="136">
                  <a:moveTo>
                    <a:pt x="20" y="0"/>
                  </a:moveTo>
                  <a:lnTo>
                    <a:pt x="20" y="0"/>
                  </a:lnTo>
                  <a:lnTo>
                    <a:pt x="18" y="2"/>
                  </a:lnTo>
                  <a:lnTo>
                    <a:pt x="16" y="2"/>
                  </a:lnTo>
                  <a:lnTo>
                    <a:pt x="12" y="0"/>
                  </a:lnTo>
                  <a:lnTo>
                    <a:pt x="2" y="0"/>
                  </a:lnTo>
                  <a:lnTo>
                    <a:pt x="2" y="0"/>
                  </a:lnTo>
                  <a:lnTo>
                    <a:pt x="0" y="8"/>
                  </a:lnTo>
                  <a:lnTo>
                    <a:pt x="0" y="12"/>
                  </a:lnTo>
                  <a:lnTo>
                    <a:pt x="2" y="14"/>
                  </a:lnTo>
                  <a:lnTo>
                    <a:pt x="2" y="18"/>
                  </a:lnTo>
                  <a:lnTo>
                    <a:pt x="2" y="18"/>
                  </a:lnTo>
                  <a:lnTo>
                    <a:pt x="2" y="20"/>
                  </a:lnTo>
                  <a:lnTo>
                    <a:pt x="2" y="20"/>
                  </a:lnTo>
                  <a:lnTo>
                    <a:pt x="6" y="20"/>
                  </a:lnTo>
                  <a:lnTo>
                    <a:pt x="8" y="20"/>
                  </a:lnTo>
                  <a:lnTo>
                    <a:pt x="8" y="24"/>
                  </a:lnTo>
                  <a:lnTo>
                    <a:pt x="8" y="24"/>
                  </a:lnTo>
                  <a:lnTo>
                    <a:pt x="8" y="28"/>
                  </a:lnTo>
                  <a:lnTo>
                    <a:pt x="8" y="30"/>
                  </a:lnTo>
                  <a:lnTo>
                    <a:pt x="10" y="32"/>
                  </a:lnTo>
                  <a:lnTo>
                    <a:pt x="12" y="36"/>
                  </a:lnTo>
                  <a:lnTo>
                    <a:pt x="12" y="36"/>
                  </a:lnTo>
                  <a:lnTo>
                    <a:pt x="12" y="44"/>
                  </a:lnTo>
                  <a:lnTo>
                    <a:pt x="12" y="46"/>
                  </a:lnTo>
                  <a:lnTo>
                    <a:pt x="12" y="48"/>
                  </a:lnTo>
                  <a:lnTo>
                    <a:pt x="12" y="48"/>
                  </a:lnTo>
                  <a:lnTo>
                    <a:pt x="14" y="54"/>
                  </a:lnTo>
                  <a:lnTo>
                    <a:pt x="16" y="58"/>
                  </a:lnTo>
                  <a:lnTo>
                    <a:pt x="18" y="58"/>
                  </a:lnTo>
                  <a:lnTo>
                    <a:pt x="18" y="58"/>
                  </a:lnTo>
                  <a:lnTo>
                    <a:pt x="20" y="58"/>
                  </a:lnTo>
                  <a:lnTo>
                    <a:pt x="20" y="60"/>
                  </a:lnTo>
                  <a:lnTo>
                    <a:pt x="20" y="68"/>
                  </a:lnTo>
                  <a:lnTo>
                    <a:pt x="20" y="68"/>
                  </a:lnTo>
                  <a:lnTo>
                    <a:pt x="20" y="74"/>
                  </a:lnTo>
                  <a:lnTo>
                    <a:pt x="20" y="76"/>
                  </a:lnTo>
                  <a:lnTo>
                    <a:pt x="20" y="76"/>
                  </a:lnTo>
                  <a:lnTo>
                    <a:pt x="20" y="76"/>
                  </a:lnTo>
                  <a:lnTo>
                    <a:pt x="18" y="78"/>
                  </a:lnTo>
                  <a:lnTo>
                    <a:pt x="20" y="82"/>
                  </a:lnTo>
                  <a:lnTo>
                    <a:pt x="20" y="84"/>
                  </a:lnTo>
                  <a:lnTo>
                    <a:pt x="20" y="86"/>
                  </a:lnTo>
                  <a:lnTo>
                    <a:pt x="20" y="86"/>
                  </a:lnTo>
                  <a:lnTo>
                    <a:pt x="18" y="90"/>
                  </a:lnTo>
                  <a:lnTo>
                    <a:pt x="18" y="94"/>
                  </a:lnTo>
                  <a:lnTo>
                    <a:pt x="18" y="100"/>
                  </a:lnTo>
                  <a:lnTo>
                    <a:pt x="16" y="108"/>
                  </a:lnTo>
                  <a:lnTo>
                    <a:pt x="16" y="108"/>
                  </a:lnTo>
                  <a:lnTo>
                    <a:pt x="16" y="114"/>
                  </a:lnTo>
                  <a:lnTo>
                    <a:pt x="18" y="116"/>
                  </a:lnTo>
                  <a:lnTo>
                    <a:pt x="22" y="120"/>
                  </a:lnTo>
                  <a:lnTo>
                    <a:pt x="24" y="124"/>
                  </a:lnTo>
                  <a:lnTo>
                    <a:pt x="24" y="124"/>
                  </a:lnTo>
                  <a:lnTo>
                    <a:pt x="26" y="128"/>
                  </a:lnTo>
                  <a:lnTo>
                    <a:pt x="28" y="128"/>
                  </a:lnTo>
                  <a:lnTo>
                    <a:pt x="30" y="130"/>
                  </a:lnTo>
                  <a:lnTo>
                    <a:pt x="32" y="136"/>
                  </a:lnTo>
                  <a:lnTo>
                    <a:pt x="32" y="136"/>
                  </a:lnTo>
                  <a:lnTo>
                    <a:pt x="42" y="134"/>
                  </a:lnTo>
                  <a:lnTo>
                    <a:pt x="46" y="134"/>
                  </a:lnTo>
                  <a:lnTo>
                    <a:pt x="50" y="130"/>
                  </a:lnTo>
                  <a:lnTo>
                    <a:pt x="50" y="130"/>
                  </a:lnTo>
                  <a:lnTo>
                    <a:pt x="48" y="124"/>
                  </a:lnTo>
                  <a:lnTo>
                    <a:pt x="44" y="122"/>
                  </a:lnTo>
                  <a:lnTo>
                    <a:pt x="42" y="118"/>
                  </a:lnTo>
                  <a:lnTo>
                    <a:pt x="40" y="112"/>
                  </a:lnTo>
                  <a:lnTo>
                    <a:pt x="40" y="112"/>
                  </a:lnTo>
                  <a:lnTo>
                    <a:pt x="42" y="108"/>
                  </a:lnTo>
                  <a:lnTo>
                    <a:pt x="42" y="108"/>
                  </a:lnTo>
                  <a:lnTo>
                    <a:pt x="44" y="106"/>
                  </a:lnTo>
                  <a:lnTo>
                    <a:pt x="44" y="104"/>
                  </a:lnTo>
                  <a:lnTo>
                    <a:pt x="44" y="104"/>
                  </a:lnTo>
                  <a:lnTo>
                    <a:pt x="42" y="62"/>
                  </a:lnTo>
                  <a:lnTo>
                    <a:pt x="42" y="62"/>
                  </a:lnTo>
                  <a:lnTo>
                    <a:pt x="42" y="56"/>
                  </a:lnTo>
                  <a:lnTo>
                    <a:pt x="38" y="54"/>
                  </a:lnTo>
                  <a:lnTo>
                    <a:pt x="38" y="54"/>
                  </a:lnTo>
                  <a:lnTo>
                    <a:pt x="36" y="50"/>
                  </a:lnTo>
                  <a:lnTo>
                    <a:pt x="34" y="48"/>
                  </a:lnTo>
                  <a:lnTo>
                    <a:pt x="34" y="40"/>
                  </a:lnTo>
                  <a:lnTo>
                    <a:pt x="34" y="34"/>
                  </a:lnTo>
                  <a:lnTo>
                    <a:pt x="32" y="30"/>
                  </a:lnTo>
                  <a:lnTo>
                    <a:pt x="30" y="28"/>
                  </a:lnTo>
                  <a:lnTo>
                    <a:pt x="30" y="28"/>
                  </a:lnTo>
                  <a:lnTo>
                    <a:pt x="22" y="24"/>
                  </a:lnTo>
                  <a:lnTo>
                    <a:pt x="20" y="20"/>
                  </a:lnTo>
                  <a:lnTo>
                    <a:pt x="18" y="12"/>
                  </a:lnTo>
                  <a:lnTo>
                    <a:pt x="20" y="0"/>
                  </a:lnTo>
                  <a:lnTo>
                    <a:pt x="20" y="0"/>
                  </a:lnTo>
                  <a:close/>
                </a:path>
              </a:pathLst>
            </a:custGeom>
            <a:solidFill>
              <a:srgbClr val="C5BE6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93"/>
            <p:cNvSpPr>
              <a:spLocks/>
            </p:cNvSpPr>
            <p:nvPr/>
          </p:nvSpPr>
          <p:spPr bwMode="auto">
            <a:xfrm>
              <a:off x="4892675" y="3887788"/>
              <a:ext cx="146050" cy="257175"/>
            </a:xfrm>
            <a:custGeom>
              <a:avLst/>
              <a:gdLst/>
              <a:ahLst/>
              <a:cxnLst>
                <a:cxn ang="0">
                  <a:pos x="12" y="38"/>
                </a:cxn>
                <a:cxn ang="0">
                  <a:pos x="8" y="28"/>
                </a:cxn>
                <a:cxn ang="0">
                  <a:pos x="6" y="20"/>
                </a:cxn>
                <a:cxn ang="0">
                  <a:pos x="4" y="14"/>
                </a:cxn>
                <a:cxn ang="0">
                  <a:pos x="10" y="4"/>
                </a:cxn>
                <a:cxn ang="0">
                  <a:pos x="46" y="4"/>
                </a:cxn>
                <a:cxn ang="0">
                  <a:pos x="54" y="0"/>
                </a:cxn>
                <a:cxn ang="0">
                  <a:pos x="62" y="2"/>
                </a:cxn>
                <a:cxn ang="0">
                  <a:pos x="60" y="14"/>
                </a:cxn>
                <a:cxn ang="0">
                  <a:pos x="62" y="20"/>
                </a:cxn>
                <a:cxn ang="0">
                  <a:pos x="66" y="22"/>
                </a:cxn>
                <a:cxn ang="0">
                  <a:pos x="68" y="26"/>
                </a:cxn>
                <a:cxn ang="0">
                  <a:pos x="70" y="34"/>
                </a:cxn>
                <a:cxn ang="0">
                  <a:pos x="72" y="46"/>
                </a:cxn>
                <a:cxn ang="0">
                  <a:pos x="72" y="50"/>
                </a:cxn>
                <a:cxn ang="0">
                  <a:pos x="78" y="60"/>
                </a:cxn>
                <a:cxn ang="0">
                  <a:pos x="80" y="62"/>
                </a:cxn>
                <a:cxn ang="0">
                  <a:pos x="80" y="76"/>
                </a:cxn>
                <a:cxn ang="0">
                  <a:pos x="80" y="78"/>
                </a:cxn>
                <a:cxn ang="0">
                  <a:pos x="80" y="86"/>
                </a:cxn>
                <a:cxn ang="0">
                  <a:pos x="78" y="92"/>
                </a:cxn>
                <a:cxn ang="0">
                  <a:pos x="76" y="110"/>
                </a:cxn>
                <a:cxn ang="0">
                  <a:pos x="78" y="118"/>
                </a:cxn>
                <a:cxn ang="0">
                  <a:pos x="84" y="126"/>
                </a:cxn>
                <a:cxn ang="0">
                  <a:pos x="90" y="132"/>
                </a:cxn>
                <a:cxn ang="0">
                  <a:pos x="88" y="146"/>
                </a:cxn>
                <a:cxn ang="0">
                  <a:pos x="82" y="144"/>
                </a:cxn>
                <a:cxn ang="0">
                  <a:pos x="80" y="146"/>
                </a:cxn>
                <a:cxn ang="0">
                  <a:pos x="74" y="150"/>
                </a:cxn>
                <a:cxn ang="0">
                  <a:pos x="52" y="158"/>
                </a:cxn>
                <a:cxn ang="0">
                  <a:pos x="40" y="162"/>
                </a:cxn>
                <a:cxn ang="0">
                  <a:pos x="32" y="162"/>
                </a:cxn>
                <a:cxn ang="0">
                  <a:pos x="20" y="156"/>
                </a:cxn>
                <a:cxn ang="0">
                  <a:pos x="6" y="154"/>
                </a:cxn>
                <a:cxn ang="0">
                  <a:pos x="10" y="150"/>
                </a:cxn>
                <a:cxn ang="0">
                  <a:pos x="10" y="144"/>
                </a:cxn>
                <a:cxn ang="0">
                  <a:pos x="4" y="136"/>
                </a:cxn>
                <a:cxn ang="0">
                  <a:pos x="0" y="124"/>
                </a:cxn>
                <a:cxn ang="0">
                  <a:pos x="4" y="112"/>
                </a:cxn>
                <a:cxn ang="0">
                  <a:pos x="8" y="94"/>
                </a:cxn>
                <a:cxn ang="0">
                  <a:pos x="14" y="76"/>
                </a:cxn>
                <a:cxn ang="0">
                  <a:pos x="12" y="54"/>
                </a:cxn>
                <a:cxn ang="0">
                  <a:pos x="12" y="46"/>
                </a:cxn>
                <a:cxn ang="0">
                  <a:pos x="8" y="40"/>
                </a:cxn>
              </a:cxnLst>
              <a:rect l="0" t="0" r="r" b="b"/>
              <a:pathLst>
                <a:path w="92" h="162">
                  <a:moveTo>
                    <a:pt x="8" y="40"/>
                  </a:moveTo>
                  <a:lnTo>
                    <a:pt x="8" y="40"/>
                  </a:lnTo>
                  <a:lnTo>
                    <a:pt x="12" y="38"/>
                  </a:lnTo>
                  <a:lnTo>
                    <a:pt x="12" y="36"/>
                  </a:lnTo>
                  <a:lnTo>
                    <a:pt x="8" y="28"/>
                  </a:lnTo>
                  <a:lnTo>
                    <a:pt x="8" y="28"/>
                  </a:lnTo>
                  <a:lnTo>
                    <a:pt x="6" y="24"/>
                  </a:lnTo>
                  <a:lnTo>
                    <a:pt x="6" y="22"/>
                  </a:lnTo>
                  <a:lnTo>
                    <a:pt x="6" y="20"/>
                  </a:lnTo>
                  <a:lnTo>
                    <a:pt x="4" y="16"/>
                  </a:lnTo>
                  <a:lnTo>
                    <a:pt x="4" y="16"/>
                  </a:lnTo>
                  <a:lnTo>
                    <a:pt x="4" y="14"/>
                  </a:lnTo>
                  <a:lnTo>
                    <a:pt x="4" y="10"/>
                  </a:lnTo>
                  <a:lnTo>
                    <a:pt x="6" y="6"/>
                  </a:lnTo>
                  <a:lnTo>
                    <a:pt x="10" y="4"/>
                  </a:lnTo>
                  <a:lnTo>
                    <a:pt x="10" y="4"/>
                  </a:lnTo>
                  <a:lnTo>
                    <a:pt x="36" y="4"/>
                  </a:lnTo>
                  <a:lnTo>
                    <a:pt x="46" y="4"/>
                  </a:lnTo>
                  <a:lnTo>
                    <a:pt x="52" y="2"/>
                  </a:lnTo>
                  <a:lnTo>
                    <a:pt x="52" y="2"/>
                  </a:lnTo>
                  <a:lnTo>
                    <a:pt x="54" y="0"/>
                  </a:lnTo>
                  <a:lnTo>
                    <a:pt x="56" y="0"/>
                  </a:lnTo>
                  <a:lnTo>
                    <a:pt x="58" y="0"/>
                  </a:lnTo>
                  <a:lnTo>
                    <a:pt x="62" y="2"/>
                  </a:lnTo>
                  <a:lnTo>
                    <a:pt x="62" y="2"/>
                  </a:lnTo>
                  <a:lnTo>
                    <a:pt x="60" y="10"/>
                  </a:lnTo>
                  <a:lnTo>
                    <a:pt x="60" y="14"/>
                  </a:lnTo>
                  <a:lnTo>
                    <a:pt x="62" y="16"/>
                  </a:lnTo>
                  <a:lnTo>
                    <a:pt x="62" y="20"/>
                  </a:lnTo>
                  <a:lnTo>
                    <a:pt x="62" y="20"/>
                  </a:lnTo>
                  <a:lnTo>
                    <a:pt x="62" y="22"/>
                  </a:lnTo>
                  <a:lnTo>
                    <a:pt x="62" y="22"/>
                  </a:lnTo>
                  <a:lnTo>
                    <a:pt x="66" y="22"/>
                  </a:lnTo>
                  <a:lnTo>
                    <a:pt x="68" y="22"/>
                  </a:lnTo>
                  <a:lnTo>
                    <a:pt x="68" y="26"/>
                  </a:lnTo>
                  <a:lnTo>
                    <a:pt x="68" y="26"/>
                  </a:lnTo>
                  <a:lnTo>
                    <a:pt x="68" y="30"/>
                  </a:lnTo>
                  <a:lnTo>
                    <a:pt x="68" y="32"/>
                  </a:lnTo>
                  <a:lnTo>
                    <a:pt x="70" y="34"/>
                  </a:lnTo>
                  <a:lnTo>
                    <a:pt x="72" y="38"/>
                  </a:lnTo>
                  <a:lnTo>
                    <a:pt x="72" y="38"/>
                  </a:lnTo>
                  <a:lnTo>
                    <a:pt x="72" y="46"/>
                  </a:lnTo>
                  <a:lnTo>
                    <a:pt x="72" y="48"/>
                  </a:lnTo>
                  <a:lnTo>
                    <a:pt x="72" y="50"/>
                  </a:lnTo>
                  <a:lnTo>
                    <a:pt x="72" y="50"/>
                  </a:lnTo>
                  <a:lnTo>
                    <a:pt x="74" y="56"/>
                  </a:lnTo>
                  <a:lnTo>
                    <a:pt x="76" y="60"/>
                  </a:lnTo>
                  <a:lnTo>
                    <a:pt x="78" y="60"/>
                  </a:lnTo>
                  <a:lnTo>
                    <a:pt x="78" y="60"/>
                  </a:lnTo>
                  <a:lnTo>
                    <a:pt x="80" y="60"/>
                  </a:lnTo>
                  <a:lnTo>
                    <a:pt x="80" y="62"/>
                  </a:lnTo>
                  <a:lnTo>
                    <a:pt x="80" y="70"/>
                  </a:lnTo>
                  <a:lnTo>
                    <a:pt x="80" y="70"/>
                  </a:lnTo>
                  <a:lnTo>
                    <a:pt x="80" y="76"/>
                  </a:lnTo>
                  <a:lnTo>
                    <a:pt x="80" y="78"/>
                  </a:lnTo>
                  <a:lnTo>
                    <a:pt x="80" y="78"/>
                  </a:lnTo>
                  <a:lnTo>
                    <a:pt x="80" y="78"/>
                  </a:lnTo>
                  <a:lnTo>
                    <a:pt x="78" y="80"/>
                  </a:lnTo>
                  <a:lnTo>
                    <a:pt x="80" y="84"/>
                  </a:lnTo>
                  <a:lnTo>
                    <a:pt x="80" y="86"/>
                  </a:lnTo>
                  <a:lnTo>
                    <a:pt x="80" y="88"/>
                  </a:lnTo>
                  <a:lnTo>
                    <a:pt x="80" y="88"/>
                  </a:lnTo>
                  <a:lnTo>
                    <a:pt x="78" y="92"/>
                  </a:lnTo>
                  <a:lnTo>
                    <a:pt x="78" y="96"/>
                  </a:lnTo>
                  <a:lnTo>
                    <a:pt x="78" y="102"/>
                  </a:lnTo>
                  <a:lnTo>
                    <a:pt x="76" y="110"/>
                  </a:lnTo>
                  <a:lnTo>
                    <a:pt x="76" y="110"/>
                  </a:lnTo>
                  <a:lnTo>
                    <a:pt x="76" y="116"/>
                  </a:lnTo>
                  <a:lnTo>
                    <a:pt x="78" y="118"/>
                  </a:lnTo>
                  <a:lnTo>
                    <a:pt x="82" y="122"/>
                  </a:lnTo>
                  <a:lnTo>
                    <a:pt x="84" y="126"/>
                  </a:lnTo>
                  <a:lnTo>
                    <a:pt x="84" y="126"/>
                  </a:lnTo>
                  <a:lnTo>
                    <a:pt x="86" y="130"/>
                  </a:lnTo>
                  <a:lnTo>
                    <a:pt x="88" y="130"/>
                  </a:lnTo>
                  <a:lnTo>
                    <a:pt x="90" y="132"/>
                  </a:lnTo>
                  <a:lnTo>
                    <a:pt x="92" y="138"/>
                  </a:lnTo>
                  <a:lnTo>
                    <a:pt x="92" y="138"/>
                  </a:lnTo>
                  <a:lnTo>
                    <a:pt x="88" y="146"/>
                  </a:lnTo>
                  <a:lnTo>
                    <a:pt x="86" y="146"/>
                  </a:lnTo>
                  <a:lnTo>
                    <a:pt x="84" y="146"/>
                  </a:lnTo>
                  <a:lnTo>
                    <a:pt x="82" y="144"/>
                  </a:lnTo>
                  <a:lnTo>
                    <a:pt x="78" y="144"/>
                  </a:lnTo>
                  <a:lnTo>
                    <a:pt x="78" y="144"/>
                  </a:lnTo>
                  <a:lnTo>
                    <a:pt x="80" y="146"/>
                  </a:lnTo>
                  <a:lnTo>
                    <a:pt x="80" y="146"/>
                  </a:lnTo>
                  <a:lnTo>
                    <a:pt x="74" y="150"/>
                  </a:lnTo>
                  <a:lnTo>
                    <a:pt x="74" y="150"/>
                  </a:lnTo>
                  <a:lnTo>
                    <a:pt x="66" y="156"/>
                  </a:lnTo>
                  <a:lnTo>
                    <a:pt x="52" y="158"/>
                  </a:lnTo>
                  <a:lnTo>
                    <a:pt x="52" y="158"/>
                  </a:lnTo>
                  <a:lnTo>
                    <a:pt x="44" y="160"/>
                  </a:lnTo>
                  <a:lnTo>
                    <a:pt x="42" y="160"/>
                  </a:lnTo>
                  <a:lnTo>
                    <a:pt x="40" y="162"/>
                  </a:lnTo>
                  <a:lnTo>
                    <a:pt x="36" y="162"/>
                  </a:lnTo>
                  <a:lnTo>
                    <a:pt x="36" y="162"/>
                  </a:lnTo>
                  <a:lnTo>
                    <a:pt x="32" y="162"/>
                  </a:lnTo>
                  <a:lnTo>
                    <a:pt x="30" y="160"/>
                  </a:lnTo>
                  <a:lnTo>
                    <a:pt x="28" y="158"/>
                  </a:lnTo>
                  <a:lnTo>
                    <a:pt x="20" y="156"/>
                  </a:lnTo>
                  <a:lnTo>
                    <a:pt x="20" y="156"/>
                  </a:lnTo>
                  <a:lnTo>
                    <a:pt x="10" y="156"/>
                  </a:lnTo>
                  <a:lnTo>
                    <a:pt x="6" y="154"/>
                  </a:lnTo>
                  <a:lnTo>
                    <a:pt x="6" y="154"/>
                  </a:lnTo>
                  <a:lnTo>
                    <a:pt x="8" y="152"/>
                  </a:lnTo>
                  <a:lnTo>
                    <a:pt x="10" y="150"/>
                  </a:lnTo>
                  <a:lnTo>
                    <a:pt x="10" y="148"/>
                  </a:lnTo>
                  <a:lnTo>
                    <a:pt x="10" y="148"/>
                  </a:lnTo>
                  <a:lnTo>
                    <a:pt x="10" y="144"/>
                  </a:lnTo>
                  <a:lnTo>
                    <a:pt x="8" y="144"/>
                  </a:lnTo>
                  <a:lnTo>
                    <a:pt x="6" y="142"/>
                  </a:lnTo>
                  <a:lnTo>
                    <a:pt x="4" y="136"/>
                  </a:lnTo>
                  <a:lnTo>
                    <a:pt x="4" y="136"/>
                  </a:lnTo>
                  <a:lnTo>
                    <a:pt x="2" y="130"/>
                  </a:lnTo>
                  <a:lnTo>
                    <a:pt x="0" y="124"/>
                  </a:lnTo>
                  <a:lnTo>
                    <a:pt x="0" y="118"/>
                  </a:lnTo>
                  <a:lnTo>
                    <a:pt x="4" y="112"/>
                  </a:lnTo>
                  <a:lnTo>
                    <a:pt x="4" y="112"/>
                  </a:lnTo>
                  <a:lnTo>
                    <a:pt x="6" y="104"/>
                  </a:lnTo>
                  <a:lnTo>
                    <a:pt x="6" y="100"/>
                  </a:lnTo>
                  <a:lnTo>
                    <a:pt x="8" y="94"/>
                  </a:lnTo>
                  <a:lnTo>
                    <a:pt x="10" y="86"/>
                  </a:lnTo>
                  <a:lnTo>
                    <a:pt x="10" y="86"/>
                  </a:lnTo>
                  <a:lnTo>
                    <a:pt x="14" y="76"/>
                  </a:lnTo>
                  <a:lnTo>
                    <a:pt x="16" y="68"/>
                  </a:lnTo>
                  <a:lnTo>
                    <a:pt x="14" y="60"/>
                  </a:lnTo>
                  <a:lnTo>
                    <a:pt x="12" y="54"/>
                  </a:lnTo>
                  <a:lnTo>
                    <a:pt x="12" y="54"/>
                  </a:lnTo>
                  <a:lnTo>
                    <a:pt x="12" y="48"/>
                  </a:lnTo>
                  <a:lnTo>
                    <a:pt x="12" y="46"/>
                  </a:lnTo>
                  <a:lnTo>
                    <a:pt x="12" y="44"/>
                  </a:lnTo>
                  <a:lnTo>
                    <a:pt x="8" y="40"/>
                  </a:lnTo>
                  <a:lnTo>
                    <a:pt x="8" y="40"/>
                  </a:lnTo>
                  <a:close/>
                </a:path>
              </a:pathLst>
            </a:custGeom>
            <a:solidFill>
              <a:srgbClr val="CDC4C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94"/>
            <p:cNvSpPr>
              <a:spLocks/>
            </p:cNvSpPr>
            <p:nvPr/>
          </p:nvSpPr>
          <p:spPr bwMode="auto">
            <a:xfrm>
              <a:off x="9359900" y="4348163"/>
              <a:ext cx="355600" cy="352425"/>
            </a:xfrm>
            <a:custGeom>
              <a:avLst/>
              <a:gdLst/>
              <a:ahLst/>
              <a:cxnLst>
                <a:cxn ang="0">
                  <a:pos x="214" y="52"/>
                </a:cxn>
                <a:cxn ang="0">
                  <a:pos x="198" y="48"/>
                </a:cxn>
                <a:cxn ang="0">
                  <a:pos x="138" y="26"/>
                </a:cxn>
                <a:cxn ang="0">
                  <a:pos x="128" y="40"/>
                </a:cxn>
                <a:cxn ang="0">
                  <a:pos x="120" y="42"/>
                </a:cxn>
                <a:cxn ang="0">
                  <a:pos x="112" y="52"/>
                </a:cxn>
                <a:cxn ang="0">
                  <a:pos x="102" y="64"/>
                </a:cxn>
                <a:cxn ang="0">
                  <a:pos x="94" y="74"/>
                </a:cxn>
                <a:cxn ang="0">
                  <a:pos x="82" y="64"/>
                </a:cxn>
                <a:cxn ang="0">
                  <a:pos x="76" y="58"/>
                </a:cxn>
                <a:cxn ang="0">
                  <a:pos x="76" y="26"/>
                </a:cxn>
                <a:cxn ang="0">
                  <a:pos x="74" y="14"/>
                </a:cxn>
                <a:cxn ang="0">
                  <a:pos x="56" y="10"/>
                </a:cxn>
                <a:cxn ang="0">
                  <a:pos x="30" y="2"/>
                </a:cxn>
                <a:cxn ang="0">
                  <a:pos x="18" y="10"/>
                </a:cxn>
                <a:cxn ang="0">
                  <a:pos x="6" y="18"/>
                </a:cxn>
                <a:cxn ang="0">
                  <a:pos x="0" y="24"/>
                </a:cxn>
                <a:cxn ang="0">
                  <a:pos x="16" y="28"/>
                </a:cxn>
                <a:cxn ang="0">
                  <a:pos x="28" y="32"/>
                </a:cxn>
                <a:cxn ang="0">
                  <a:pos x="28" y="38"/>
                </a:cxn>
                <a:cxn ang="0">
                  <a:pos x="30" y="44"/>
                </a:cxn>
                <a:cxn ang="0">
                  <a:pos x="44" y="44"/>
                </a:cxn>
                <a:cxn ang="0">
                  <a:pos x="62" y="42"/>
                </a:cxn>
                <a:cxn ang="0">
                  <a:pos x="66" y="50"/>
                </a:cxn>
                <a:cxn ang="0">
                  <a:pos x="54" y="52"/>
                </a:cxn>
                <a:cxn ang="0">
                  <a:pos x="44" y="54"/>
                </a:cxn>
                <a:cxn ang="0">
                  <a:pos x="20" y="58"/>
                </a:cxn>
                <a:cxn ang="0">
                  <a:pos x="30" y="62"/>
                </a:cxn>
                <a:cxn ang="0">
                  <a:pos x="42" y="72"/>
                </a:cxn>
                <a:cxn ang="0">
                  <a:pos x="46" y="78"/>
                </a:cxn>
                <a:cxn ang="0">
                  <a:pos x="44" y="88"/>
                </a:cxn>
                <a:cxn ang="0">
                  <a:pos x="56" y="94"/>
                </a:cxn>
                <a:cxn ang="0">
                  <a:pos x="62" y="82"/>
                </a:cxn>
                <a:cxn ang="0">
                  <a:pos x="62" y="74"/>
                </a:cxn>
                <a:cxn ang="0">
                  <a:pos x="64" y="78"/>
                </a:cxn>
                <a:cxn ang="0">
                  <a:pos x="66" y="86"/>
                </a:cxn>
                <a:cxn ang="0">
                  <a:pos x="72" y="86"/>
                </a:cxn>
                <a:cxn ang="0">
                  <a:pos x="82" y="96"/>
                </a:cxn>
                <a:cxn ang="0">
                  <a:pos x="92" y="104"/>
                </a:cxn>
                <a:cxn ang="0">
                  <a:pos x="102" y="106"/>
                </a:cxn>
                <a:cxn ang="0">
                  <a:pos x="132" y="114"/>
                </a:cxn>
                <a:cxn ang="0">
                  <a:pos x="146" y="120"/>
                </a:cxn>
                <a:cxn ang="0">
                  <a:pos x="154" y="128"/>
                </a:cxn>
                <a:cxn ang="0">
                  <a:pos x="146" y="136"/>
                </a:cxn>
                <a:cxn ang="0">
                  <a:pos x="150" y="148"/>
                </a:cxn>
                <a:cxn ang="0">
                  <a:pos x="168" y="160"/>
                </a:cxn>
                <a:cxn ang="0">
                  <a:pos x="152" y="162"/>
                </a:cxn>
                <a:cxn ang="0">
                  <a:pos x="156" y="174"/>
                </a:cxn>
                <a:cxn ang="0">
                  <a:pos x="158" y="186"/>
                </a:cxn>
                <a:cxn ang="0">
                  <a:pos x="162" y="200"/>
                </a:cxn>
                <a:cxn ang="0">
                  <a:pos x="180" y="200"/>
                </a:cxn>
                <a:cxn ang="0">
                  <a:pos x="190" y="198"/>
                </a:cxn>
                <a:cxn ang="0">
                  <a:pos x="196" y="208"/>
                </a:cxn>
                <a:cxn ang="0">
                  <a:pos x="216" y="156"/>
                </a:cxn>
              </a:cxnLst>
              <a:rect l="0" t="0" r="r" b="b"/>
              <a:pathLst>
                <a:path w="224" h="222">
                  <a:moveTo>
                    <a:pt x="224" y="58"/>
                  </a:moveTo>
                  <a:lnTo>
                    <a:pt x="224" y="58"/>
                  </a:lnTo>
                  <a:lnTo>
                    <a:pt x="220" y="56"/>
                  </a:lnTo>
                  <a:lnTo>
                    <a:pt x="218" y="54"/>
                  </a:lnTo>
                  <a:lnTo>
                    <a:pt x="218" y="54"/>
                  </a:lnTo>
                  <a:lnTo>
                    <a:pt x="214" y="52"/>
                  </a:lnTo>
                  <a:lnTo>
                    <a:pt x="214" y="52"/>
                  </a:lnTo>
                  <a:lnTo>
                    <a:pt x="208" y="50"/>
                  </a:lnTo>
                  <a:lnTo>
                    <a:pt x="206" y="50"/>
                  </a:lnTo>
                  <a:lnTo>
                    <a:pt x="204" y="50"/>
                  </a:lnTo>
                  <a:lnTo>
                    <a:pt x="198" y="48"/>
                  </a:lnTo>
                  <a:lnTo>
                    <a:pt x="198" y="48"/>
                  </a:lnTo>
                  <a:lnTo>
                    <a:pt x="186" y="42"/>
                  </a:lnTo>
                  <a:lnTo>
                    <a:pt x="174" y="38"/>
                  </a:lnTo>
                  <a:lnTo>
                    <a:pt x="174" y="38"/>
                  </a:lnTo>
                  <a:lnTo>
                    <a:pt x="152" y="26"/>
                  </a:lnTo>
                  <a:lnTo>
                    <a:pt x="146" y="24"/>
                  </a:lnTo>
                  <a:lnTo>
                    <a:pt x="138" y="26"/>
                  </a:lnTo>
                  <a:lnTo>
                    <a:pt x="138" y="26"/>
                  </a:lnTo>
                  <a:lnTo>
                    <a:pt x="128" y="34"/>
                  </a:lnTo>
                  <a:lnTo>
                    <a:pt x="126" y="36"/>
                  </a:lnTo>
                  <a:lnTo>
                    <a:pt x="126" y="40"/>
                  </a:lnTo>
                  <a:lnTo>
                    <a:pt x="126" y="40"/>
                  </a:lnTo>
                  <a:lnTo>
                    <a:pt x="128" y="40"/>
                  </a:lnTo>
                  <a:lnTo>
                    <a:pt x="126" y="40"/>
                  </a:lnTo>
                  <a:lnTo>
                    <a:pt x="124" y="42"/>
                  </a:lnTo>
                  <a:lnTo>
                    <a:pt x="122" y="44"/>
                  </a:lnTo>
                  <a:lnTo>
                    <a:pt x="122" y="44"/>
                  </a:lnTo>
                  <a:lnTo>
                    <a:pt x="122" y="42"/>
                  </a:lnTo>
                  <a:lnTo>
                    <a:pt x="120" y="42"/>
                  </a:lnTo>
                  <a:lnTo>
                    <a:pt x="118" y="42"/>
                  </a:lnTo>
                  <a:lnTo>
                    <a:pt x="114" y="44"/>
                  </a:lnTo>
                  <a:lnTo>
                    <a:pt x="114" y="44"/>
                  </a:lnTo>
                  <a:lnTo>
                    <a:pt x="112" y="48"/>
                  </a:lnTo>
                  <a:lnTo>
                    <a:pt x="112" y="50"/>
                  </a:lnTo>
                  <a:lnTo>
                    <a:pt x="112" y="52"/>
                  </a:lnTo>
                  <a:lnTo>
                    <a:pt x="110" y="54"/>
                  </a:lnTo>
                  <a:lnTo>
                    <a:pt x="110" y="54"/>
                  </a:lnTo>
                  <a:lnTo>
                    <a:pt x="108" y="56"/>
                  </a:lnTo>
                  <a:lnTo>
                    <a:pt x="106" y="60"/>
                  </a:lnTo>
                  <a:lnTo>
                    <a:pt x="106" y="62"/>
                  </a:lnTo>
                  <a:lnTo>
                    <a:pt x="102" y="64"/>
                  </a:lnTo>
                  <a:lnTo>
                    <a:pt x="102" y="64"/>
                  </a:lnTo>
                  <a:lnTo>
                    <a:pt x="100" y="68"/>
                  </a:lnTo>
                  <a:lnTo>
                    <a:pt x="100" y="70"/>
                  </a:lnTo>
                  <a:lnTo>
                    <a:pt x="100" y="72"/>
                  </a:lnTo>
                  <a:lnTo>
                    <a:pt x="94" y="74"/>
                  </a:lnTo>
                  <a:lnTo>
                    <a:pt x="94" y="74"/>
                  </a:lnTo>
                  <a:lnTo>
                    <a:pt x="90" y="72"/>
                  </a:lnTo>
                  <a:lnTo>
                    <a:pt x="86" y="72"/>
                  </a:lnTo>
                  <a:lnTo>
                    <a:pt x="84" y="66"/>
                  </a:lnTo>
                  <a:lnTo>
                    <a:pt x="84" y="64"/>
                  </a:lnTo>
                  <a:lnTo>
                    <a:pt x="82" y="62"/>
                  </a:lnTo>
                  <a:lnTo>
                    <a:pt x="82" y="64"/>
                  </a:lnTo>
                  <a:lnTo>
                    <a:pt x="82" y="64"/>
                  </a:lnTo>
                  <a:lnTo>
                    <a:pt x="80" y="64"/>
                  </a:lnTo>
                  <a:lnTo>
                    <a:pt x="80" y="64"/>
                  </a:lnTo>
                  <a:lnTo>
                    <a:pt x="80" y="60"/>
                  </a:lnTo>
                  <a:lnTo>
                    <a:pt x="80" y="56"/>
                  </a:lnTo>
                  <a:lnTo>
                    <a:pt x="76" y="58"/>
                  </a:lnTo>
                  <a:lnTo>
                    <a:pt x="76" y="58"/>
                  </a:lnTo>
                  <a:lnTo>
                    <a:pt x="72" y="42"/>
                  </a:lnTo>
                  <a:lnTo>
                    <a:pt x="72" y="36"/>
                  </a:lnTo>
                  <a:lnTo>
                    <a:pt x="74" y="30"/>
                  </a:lnTo>
                  <a:lnTo>
                    <a:pt x="74" y="30"/>
                  </a:lnTo>
                  <a:lnTo>
                    <a:pt x="76" y="26"/>
                  </a:lnTo>
                  <a:lnTo>
                    <a:pt x="76" y="24"/>
                  </a:lnTo>
                  <a:lnTo>
                    <a:pt x="74" y="20"/>
                  </a:lnTo>
                  <a:lnTo>
                    <a:pt x="72" y="16"/>
                  </a:lnTo>
                  <a:lnTo>
                    <a:pt x="72" y="14"/>
                  </a:lnTo>
                  <a:lnTo>
                    <a:pt x="74" y="14"/>
                  </a:lnTo>
                  <a:lnTo>
                    <a:pt x="74" y="14"/>
                  </a:lnTo>
                  <a:lnTo>
                    <a:pt x="68" y="10"/>
                  </a:lnTo>
                  <a:lnTo>
                    <a:pt x="66" y="12"/>
                  </a:lnTo>
                  <a:lnTo>
                    <a:pt x="64" y="12"/>
                  </a:lnTo>
                  <a:lnTo>
                    <a:pt x="58" y="12"/>
                  </a:lnTo>
                  <a:lnTo>
                    <a:pt x="58" y="12"/>
                  </a:lnTo>
                  <a:lnTo>
                    <a:pt x="56" y="10"/>
                  </a:lnTo>
                  <a:lnTo>
                    <a:pt x="54" y="8"/>
                  </a:lnTo>
                  <a:lnTo>
                    <a:pt x="52" y="6"/>
                  </a:lnTo>
                  <a:lnTo>
                    <a:pt x="44" y="2"/>
                  </a:lnTo>
                  <a:lnTo>
                    <a:pt x="44" y="2"/>
                  </a:lnTo>
                  <a:lnTo>
                    <a:pt x="36" y="0"/>
                  </a:lnTo>
                  <a:lnTo>
                    <a:pt x="30" y="2"/>
                  </a:lnTo>
                  <a:lnTo>
                    <a:pt x="26" y="4"/>
                  </a:lnTo>
                  <a:lnTo>
                    <a:pt x="22" y="6"/>
                  </a:lnTo>
                  <a:lnTo>
                    <a:pt x="22" y="6"/>
                  </a:lnTo>
                  <a:lnTo>
                    <a:pt x="20" y="8"/>
                  </a:lnTo>
                  <a:lnTo>
                    <a:pt x="18" y="10"/>
                  </a:lnTo>
                  <a:lnTo>
                    <a:pt x="18" y="10"/>
                  </a:lnTo>
                  <a:lnTo>
                    <a:pt x="16" y="12"/>
                  </a:lnTo>
                  <a:lnTo>
                    <a:pt x="16" y="12"/>
                  </a:lnTo>
                  <a:lnTo>
                    <a:pt x="12" y="12"/>
                  </a:lnTo>
                  <a:lnTo>
                    <a:pt x="10" y="16"/>
                  </a:lnTo>
                  <a:lnTo>
                    <a:pt x="10" y="18"/>
                  </a:lnTo>
                  <a:lnTo>
                    <a:pt x="6" y="18"/>
                  </a:lnTo>
                  <a:lnTo>
                    <a:pt x="6" y="18"/>
                  </a:lnTo>
                  <a:lnTo>
                    <a:pt x="4" y="20"/>
                  </a:lnTo>
                  <a:lnTo>
                    <a:pt x="4" y="20"/>
                  </a:lnTo>
                  <a:lnTo>
                    <a:pt x="4" y="22"/>
                  </a:lnTo>
                  <a:lnTo>
                    <a:pt x="0" y="24"/>
                  </a:lnTo>
                  <a:lnTo>
                    <a:pt x="0" y="24"/>
                  </a:lnTo>
                  <a:lnTo>
                    <a:pt x="8" y="28"/>
                  </a:lnTo>
                  <a:lnTo>
                    <a:pt x="10" y="28"/>
                  </a:lnTo>
                  <a:lnTo>
                    <a:pt x="12" y="26"/>
                  </a:lnTo>
                  <a:lnTo>
                    <a:pt x="12" y="26"/>
                  </a:lnTo>
                  <a:lnTo>
                    <a:pt x="16" y="26"/>
                  </a:lnTo>
                  <a:lnTo>
                    <a:pt x="16" y="28"/>
                  </a:lnTo>
                  <a:lnTo>
                    <a:pt x="18" y="30"/>
                  </a:lnTo>
                  <a:lnTo>
                    <a:pt x="20" y="30"/>
                  </a:lnTo>
                  <a:lnTo>
                    <a:pt x="20" y="30"/>
                  </a:lnTo>
                  <a:lnTo>
                    <a:pt x="24" y="28"/>
                  </a:lnTo>
                  <a:lnTo>
                    <a:pt x="26" y="30"/>
                  </a:lnTo>
                  <a:lnTo>
                    <a:pt x="28" y="32"/>
                  </a:lnTo>
                  <a:lnTo>
                    <a:pt x="34" y="32"/>
                  </a:lnTo>
                  <a:lnTo>
                    <a:pt x="34" y="32"/>
                  </a:lnTo>
                  <a:lnTo>
                    <a:pt x="30" y="32"/>
                  </a:lnTo>
                  <a:lnTo>
                    <a:pt x="28" y="34"/>
                  </a:lnTo>
                  <a:lnTo>
                    <a:pt x="26" y="34"/>
                  </a:lnTo>
                  <a:lnTo>
                    <a:pt x="28" y="38"/>
                  </a:lnTo>
                  <a:lnTo>
                    <a:pt x="28" y="38"/>
                  </a:lnTo>
                  <a:lnTo>
                    <a:pt x="28" y="40"/>
                  </a:lnTo>
                  <a:lnTo>
                    <a:pt x="26" y="40"/>
                  </a:lnTo>
                  <a:lnTo>
                    <a:pt x="26" y="42"/>
                  </a:lnTo>
                  <a:lnTo>
                    <a:pt x="30" y="44"/>
                  </a:lnTo>
                  <a:lnTo>
                    <a:pt x="30" y="44"/>
                  </a:lnTo>
                  <a:lnTo>
                    <a:pt x="34" y="46"/>
                  </a:lnTo>
                  <a:lnTo>
                    <a:pt x="36" y="44"/>
                  </a:lnTo>
                  <a:lnTo>
                    <a:pt x="38" y="44"/>
                  </a:lnTo>
                  <a:lnTo>
                    <a:pt x="42" y="44"/>
                  </a:lnTo>
                  <a:lnTo>
                    <a:pt x="42" y="44"/>
                  </a:lnTo>
                  <a:lnTo>
                    <a:pt x="44" y="44"/>
                  </a:lnTo>
                  <a:lnTo>
                    <a:pt x="46" y="44"/>
                  </a:lnTo>
                  <a:lnTo>
                    <a:pt x="50" y="42"/>
                  </a:lnTo>
                  <a:lnTo>
                    <a:pt x="54" y="44"/>
                  </a:lnTo>
                  <a:lnTo>
                    <a:pt x="54" y="44"/>
                  </a:lnTo>
                  <a:lnTo>
                    <a:pt x="60" y="44"/>
                  </a:lnTo>
                  <a:lnTo>
                    <a:pt x="62" y="42"/>
                  </a:lnTo>
                  <a:lnTo>
                    <a:pt x="64" y="40"/>
                  </a:lnTo>
                  <a:lnTo>
                    <a:pt x="64" y="42"/>
                  </a:lnTo>
                  <a:lnTo>
                    <a:pt x="64" y="42"/>
                  </a:lnTo>
                  <a:lnTo>
                    <a:pt x="64" y="46"/>
                  </a:lnTo>
                  <a:lnTo>
                    <a:pt x="66" y="48"/>
                  </a:lnTo>
                  <a:lnTo>
                    <a:pt x="66" y="50"/>
                  </a:lnTo>
                  <a:lnTo>
                    <a:pt x="64" y="50"/>
                  </a:lnTo>
                  <a:lnTo>
                    <a:pt x="64" y="50"/>
                  </a:lnTo>
                  <a:lnTo>
                    <a:pt x="58" y="50"/>
                  </a:lnTo>
                  <a:lnTo>
                    <a:pt x="54" y="52"/>
                  </a:lnTo>
                  <a:lnTo>
                    <a:pt x="54" y="52"/>
                  </a:lnTo>
                  <a:lnTo>
                    <a:pt x="54" y="52"/>
                  </a:lnTo>
                  <a:lnTo>
                    <a:pt x="54" y="48"/>
                  </a:lnTo>
                  <a:lnTo>
                    <a:pt x="48" y="48"/>
                  </a:lnTo>
                  <a:lnTo>
                    <a:pt x="48" y="48"/>
                  </a:lnTo>
                  <a:lnTo>
                    <a:pt x="46" y="50"/>
                  </a:lnTo>
                  <a:lnTo>
                    <a:pt x="44" y="52"/>
                  </a:lnTo>
                  <a:lnTo>
                    <a:pt x="44" y="54"/>
                  </a:lnTo>
                  <a:lnTo>
                    <a:pt x="42" y="52"/>
                  </a:lnTo>
                  <a:lnTo>
                    <a:pt x="42" y="52"/>
                  </a:lnTo>
                  <a:lnTo>
                    <a:pt x="36" y="52"/>
                  </a:lnTo>
                  <a:lnTo>
                    <a:pt x="28" y="52"/>
                  </a:lnTo>
                  <a:lnTo>
                    <a:pt x="22" y="56"/>
                  </a:lnTo>
                  <a:lnTo>
                    <a:pt x="20" y="58"/>
                  </a:lnTo>
                  <a:lnTo>
                    <a:pt x="20" y="58"/>
                  </a:lnTo>
                  <a:lnTo>
                    <a:pt x="22" y="60"/>
                  </a:lnTo>
                  <a:lnTo>
                    <a:pt x="24" y="60"/>
                  </a:lnTo>
                  <a:lnTo>
                    <a:pt x="26" y="60"/>
                  </a:lnTo>
                  <a:lnTo>
                    <a:pt x="30" y="62"/>
                  </a:lnTo>
                  <a:lnTo>
                    <a:pt x="30" y="62"/>
                  </a:lnTo>
                  <a:lnTo>
                    <a:pt x="32" y="64"/>
                  </a:lnTo>
                  <a:lnTo>
                    <a:pt x="34" y="66"/>
                  </a:lnTo>
                  <a:lnTo>
                    <a:pt x="38" y="68"/>
                  </a:lnTo>
                  <a:lnTo>
                    <a:pt x="40" y="72"/>
                  </a:lnTo>
                  <a:lnTo>
                    <a:pt x="40" y="72"/>
                  </a:lnTo>
                  <a:lnTo>
                    <a:pt x="42" y="72"/>
                  </a:lnTo>
                  <a:lnTo>
                    <a:pt x="44" y="72"/>
                  </a:lnTo>
                  <a:lnTo>
                    <a:pt x="44" y="72"/>
                  </a:lnTo>
                  <a:lnTo>
                    <a:pt x="44" y="74"/>
                  </a:lnTo>
                  <a:lnTo>
                    <a:pt x="44" y="74"/>
                  </a:lnTo>
                  <a:lnTo>
                    <a:pt x="44" y="78"/>
                  </a:lnTo>
                  <a:lnTo>
                    <a:pt x="46" y="78"/>
                  </a:lnTo>
                  <a:lnTo>
                    <a:pt x="46" y="80"/>
                  </a:lnTo>
                  <a:lnTo>
                    <a:pt x="44" y="80"/>
                  </a:lnTo>
                  <a:lnTo>
                    <a:pt x="44" y="80"/>
                  </a:lnTo>
                  <a:lnTo>
                    <a:pt x="40" y="82"/>
                  </a:lnTo>
                  <a:lnTo>
                    <a:pt x="40" y="84"/>
                  </a:lnTo>
                  <a:lnTo>
                    <a:pt x="44" y="88"/>
                  </a:lnTo>
                  <a:lnTo>
                    <a:pt x="44" y="88"/>
                  </a:lnTo>
                  <a:lnTo>
                    <a:pt x="44" y="94"/>
                  </a:lnTo>
                  <a:lnTo>
                    <a:pt x="46" y="96"/>
                  </a:lnTo>
                  <a:lnTo>
                    <a:pt x="50" y="96"/>
                  </a:lnTo>
                  <a:lnTo>
                    <a:pt x="50" y="96"/>
                  </a:lnTo>
                  <a:lnTo>
                    <a:pt x="56" y="94"/>
                  </a:lnTo>
                  <a:lnTo>
                    <a:pt x="56" y="92"/>
                  </a:lnTo>
                  <a:lnTo>
                    <a:pt x="56" y="88"/>
                  </a:lnTo>
                  <a:lnTo>
                    <a:pt x="58" y="86"/>
                  </a:lnTo>
                  <a:lnTo>
                    <a:pt x="58" y="86"/>
                  </a:lnTo>
                  <a:lnTo>
                    <a:pt x="62" y="84"/>
                  </a:lnTo>
                  <a:lnTo>
                    <a:pt x="62" y="82"/>
                  </a:lnTo>
                  <a:lnTo>
                    <a:pt x="60" y="80"/>
                  </a:lnTo>
                  <a:lnTo>
                    <a:pt x="60" y="80"/>
                  </a:lnTo>
                  <a:lnTo>
                    <a:pt x="60" y="80"/>
                  </a:lnTo>
                  <a:lnTo>
                    <a:pt x="60" y="78"/>
                  </a:lnTo>
                  <a:lnTo>
                    <a:pt x="62" y="78"/>
                  </a:lnTo>
                  <a:lnTo>
                    <a:pt x="62" y="74"/>
                  </a:lnTo>
                  <a:lnTo>
                    <a:pt x="66" y="72"/>
                  </a:lnTo>
                  <a:lnTo>
                    <a:pt x="66" y="72"/>
                  </a:lnTo>
                  <a:lnTo>
                    <a:pt x="66" y="74"/>
                  </a:lnTo>
                  <a:lnTo>
                    <a:pt x="64" y="74"/>
                  </a:lnTo>
                  <a:lnTo>
                    <a:pt x="64" y="76"/>
                  </a:lnTo>
                  <a:lnTo>
                    <a:pt x="64" y="78"/>
                  </a:lnTo>
                  <a:lnTo>
                    <a:pt x="64" y="78"/>
                  </a:lnTo>
                  <a:lnTo>
                    <a:pt x="64" y="80"/>
                  </a:lnTo>
                  <a:lnTo>
                    <a:pt x="64" y="82"/>
                  </a:lnTo>
                  <a:lnTo>
                    <a:pt x="64" y="84"/>
                  </a:lnTo>
                  <a:lnTo>
                    <a:pt x="66" y="86"/>
                  </a:lnTo>
                  <a:lnTo>
                    <a:pt x="66" y="86"/>
                  </a:lnTo>
                  <a:lnTo>
                    <a:pt x="68" y="86"/>
                  </a:lnTo>
                  <a:lnTo>
                    <a:pt x="70" y="86"/>
                  </a:lnTo>
                  <a:lnTo>
                    <a:pt x="72" y="84"/>
                  </a:lnTo>
                  <a:lnTo>
                    <a:pt x="76" y="84"/>
                  </a:lnTo>
                  <a:lnTo>
                    <a:pt x="76" y="84"/>
                  </a:lnTo>
                  <a:lnTo>
                    <a:pt x="72" y="86"/>
                  </a:lnTo>
                  <a:lnTo>
                    <a:pt x="70" y="86"/>
                  </a:lnTo>
                  <a:lnTo>
                    <a:pt x="70" y="88"/>
                  </a:lnTo>
                  <a:lnTo>
                    <a:pt x="76" y="90"/>
                  </a:lnTo>
                  <a:lnTo>
                    <a:pt x="76" y="90"/>
                  </a:lnTo>
                  <a:lnTo>
                    <a:pt x="80" y="92"/>
                  </a:lnTo>
                  <a:lnTo>
                    <a:pt x="82" y="96"/>
                  </a:lnTo>
                  <a:lnTo>
                    <a:pt x="84" y="98"/>
                  </a:lnTo>
                  <a:lnTo>
                    <a:pt x="88" y="100"/>
                  </a:lnTo>
                  <a:lnTo>
                    <a:pt x="88" y="100"/>
                  </a:lnTo>
                  <a:lnTo>
                    <a:pt x="90" y="100"/>
                  </a:lnTo>
                  <a:lnTo>
                    <a:pt x="90" y="102"/>
                  </a:lnTo>
                  <a:lnTo>
                    <a:pt x="92" y="104"/>
                  </a:lnTo>
                  <a:lnTo>
                    <a:pt x="96" y="104"/>
                  </a:lnTo>
                  <a:lnTo>
                    <a:pt x="96" y="104"/>
                  </a:lnTo>
                  <a:lnTo>
                    <a:pt x="96" y="104"/>
                  </a:lnTo>
                  <a:lnTo>
                    <a:pt x="96" y="106"/>
                  </a:lnTo>
                  <a:lnTo>
                    <a:pt x="98" y="108"/>
                  </a:lnTo>
                  <a:lnTo>
                    <a:pt x="102" y="106"/>
                  </a:lnTo>
                  <a:lnTo>
                    <a:pt x="102" y="106"/>
                  </a:lnTo>
                  <a:lnTo>
                    <a:pt x="110" y="106"/>
                  </a:lnTo>
                  <a:lnTo>
                    <a:pt x="118" y="110"/>
                  </a:lnTo>
                  <a:lnTo>
                    <a:pt x="118" y="110"/>
                  </a:lnTo>
                  <a:lnTo>
                    <a:pt x="126" y="114"/>
                  </a:lnTo>
                  <a:lnTo>
                    <a:pt x="132" y="114"/>
                  </a:lnTo>
                  <a:lnTo>
                    <a:pt x="136" y="114"/>
                  </a:lnTo>
                  <a:lnTo>
                    <a:pt x="138" y="116"/>
                  </a:lnTo>
                  <a:lnTo>
                    <a:pt x="138" y="116"/>
                  </a:lnTo>
                  <a:lnTo>
                    <a:pt x="140" y="120"/>
                  </a:lnTo>
                  <a:lnTo>
                    <a:pt x="142" y="122"/>
                  </a:lnTo>
                  <a:lnTo>
                    <a:pt x="146" y="120"/>
                  </a:lnTo>
                  <a:lnTo>
                    <a:pt x="146" y="120"/>
                  </a:lnTo>
                  <a:lnTo>
                    <a:pt x="144" y="124"/>
                  </a:lnTo>
                  <a:lnTo>
                    <a:pt x="142" y="126"/>
                  </a:lnTo>
                  <a:lnTo>
                    <a:pt x="146" y="128"/>
                  </a:lnTo>
                  <a:lnTo>
                    <a:pt x="154" y="128"/>
                  </a:lnTo>
                  <a:lnTo>
                    <a:pt x="154" y="128"/>
                  </a:lnTo>
                  <a:lnTo>
                    <a:pt x="146" y="132"/>
                  </a:lnTo>
                  <a:lnTo>
                    <a:pt x="148" y="132"/>
                  </a:lnTo>
                  <a:lnTo>
                    <a:pt x="154" y="132"/>
                  </a:lnTo>
                  <a:lnTo>
                    <a:pt x="154" y="132"/>
                  </a:lnTo>
                  <a:lnTo>
                    <a:pt x="146" y="134"/>
                  </a:lnTo>
                  <a:lnTo>
                    <a:pt x="146" y="136"/>
                  </a:lnTo>
                  <a:lnTo>
                    <a:pt x="150" y="140"/>
                  </a:lnTo>
                  <a:lnTo>
                    <a:pt x="150" y="140"/>
                  </a:lnTo>
                  <a:lnTo>
                    <a:pt x="154" y="144"/>
                  </a:lnTo>
                  <a:lnTo>
                    <a:pt x="154" y="146"/>
                  </a:lnTo>
                  <a:lnTo>
                    <a:pt x="152" y="146"/>
                  </a:lnTo>
                  <a:lnTo>
                    <a:pt x="150" y="148"/>
                  </a:lnTo>
                  <a:lnTo>
                    <a:pt x="148" y="148"/>
                  </a:lnTo>
                  <a:lnTo>
                    <a:pt x="150" y="150"/>
                  </a:lnTo>
                  <a:lnTo>
                    <a:pt x="154" y="154"/>
                  </a:lnTo>
                  <a:lnTo>
                    <a:pt x="154" y="154"/>
                  </a:lnTo>
                  <a:lnTo>
                    <a:pt x="162" y="156"/>
                  </a:lnTo>
                  <a:lnTo>
                    <a:pt x="168" y="160"/>
                  </a:lnTo>
                  <a:lnTo>
                    <a:pt x="168" y="160"/>
                  </a:lnTo>
                  <a:lnTo>
                    <a:pt x="160" y="158"/>
                  </a:lnTo>
                  <a:lnTo>
                    <a:pt x="156" y="158"/>
                  </a:lnTo>
                  <a:lnTo>
                    <a:pt x="154" y="160"/>
                  </a:lnTo>
                  <a:lnTo>
                    <a:pt x="152" y="162"/>
                  </a:lnTo>
                  <a:lnTo>
                    <a:pt x="152" y="162"/>
                  </a:lnTo>
                  <a:lnTo>
                    <a:pt x="150" y="162"/>
                  </a:lnTo>
                  <a:lnTo>
                    <a:pt x="150" y="166"/>
                  </a:lnTo>
                  <a:lnTo>
                    <a:pt x="156" y="170"/>
                  </a:lnTo>
                  <a:lnTo>
                    <a:pt x="164" y="174"/>
                  </a:lnTo>
                  <a:lnTo>
                    <a:pt x="164" y="174"/>
                  </a:lnTo>
                  <a:lnTo>
                    <a:pt x="156" y="174"/>
                  </a:lnTo>
                  <a:lnTo>
                    <a:pt x="152" y="176"/>
                  </a:lnTo>
                  <a:lnTo>
                    <a:pt x="154" y="178"/>
                  </a:lnTo>
                  <a:lnTo>
                    <a:pt x="160" y="182"/>
                  </a:lnTo>
                  <a:lnTo>
                    <a:pt x="160" y="182"/>
                  </a:lnTo>
                  <a:lnTo>
                    <a:pt x="160" y="182"/>
                  </a:lnTo>
                  <a:lnTo>
                    <a:pt x="158" y="186"/>
                  </a:lnTo>
                  <a:lnTo>
                    <a:pt x="156" y="188"/>
                  </a:lnTo>
                  <a:lnTo>
                    <a:pt x="158" y="190"/>
                  </a:lnTo>
                  <a:lnTo>
                    <a:pt x="158" y="190"/>
                  </a:lnTo>
                  <a:lnTo>
                    <a:pt x="160" y="194"/>
                  </a:lnTo>
                  <a:lnTo>
                    <a:pt x="160" y="198"/>
                  </a:lnTo>
                  <a:lnTo>
                    <a:pt x="162" y="200"/>
                  </a:lnTo>
                  <a:lnTo>
                    <a:pt x="166" y="200"/>
                  </a:lnTo>
                  <a:lnTo>
                    <a:pt x="166" y="200"/>
                  </a:lnTo>
                  <a:lnTo>
                    <a:pt x="170" y="198"/>
                  </a:lnTo>
                  <a:lnTo>
                    <a:pt x="172" y="200"/>
                  </a:lnTo>
                  <a:lnTo>
                    <a:pt x="174" y="200"/>
                  </a:lnTo>
                  <a:lnTo>
                    <a:pt x="180" y="200"/>
                  </a:lnTo>
                  <a:lnTo>
                    <a:pt x="180" y="200"/>
                  </a:lnTo>
                  <a:lnTo>
                    <a:pt x="184" y="200"/>
                  </a:lnTo>
                  <a:lnTo>
                    <a:pt x="186" y="198"/>
                  </a:lnTo>
                  <a:lnTo>
                    <a:pt x="190" y="194"/>
                  </a:lnTo>
                  <a:lnTo>
                    <a:pt x="190" y="194"/>
                  </a:lnTo>
                  <a:lnTo>
                    <a:pt x="190" y="198"/>
                  </a:lnTo>
                  <a:lnTo>
                    <a:pt x="188" y="200"/>
                  </a:lnTo>
                  <a:lnTo>
                    <a:pt x="188" y="202"/>
                  </a:lnTo>
                  <a:lnTo>
                    <a:pt x="192" y="204"/>
                  </a:lnTo>
                  <a:lnTo>
                    <a:pt x="192" y="204"/>
                  </a:lnTo>
                  <a:lnTo>
                    <a:pt x="194" y="206"/>
                  </a:lnTo>
                  <a:lnTo>
                    <a:pt x="196" y="208"/>
                  </a:lnTo>
                  <a:lnTo>
                    <a:pt x="200" y="214"/>
                  </a:lnTo>
                  <a:lnTo>
                    <a:pt x="204" y="220"/>
                  </a:lnTo>
                  <a:lnTo>
                    <a:pt x="206" y="222"/>
                  </a:lnTo>
                  <a:lnTo>
                    <a:pt x="208" y="222"/>
                  </a:lnTo>
                  <a:lnTo>
                    <a:pt x="208" y="222"/>
                  </a:lnTo>
                  <a:lnTo>
                    <a:pt x="216" y="156"/>
                  </a:lnTo>
                  <a:lnTo>
                    <a:pt x="220" y="110"/>
                  </a:lnTo>
                  <a:lnTo>
                    <a:pt x="224" y="58"/>
                  </a:lnTo>
                  <a:lnTo>
                    <a:pt x="224" y="58"/>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95"/>
            <p:cNvSpPr>
              <a:spLocks/>
            </p:cNvSpPr>
            <p:nvPr/>
          </p:nvSpPr>
          <p:spPr bwMode="auto">
            <a:xfrm>
              <a:off x="9690100" y="4440238"/>
              <a:ext cx="320675" cy="320675"/>
            </a:xfrm>
            <a:custGeom>
              <a:avLst/>
              <a:gdLst/>
              <a:ahLst/>
              <a:cxnLst>
                <a:cxn ang="0">
                  <a:pos x="10" y="168"/>
                </a:cxn>
                <a:cxn ang="0">
                  <a:pos x="22" y="162"/>
                </a:cxn>
                <a:cxn ang="0">
                  <a:pos x="38" y="164"/>
                </a:cxn>
                <a:cxn ang="0">
                  <a:pos x="50" y="154"/>
                </a:cxn>
                <a:cxn ang="0">
                  <a:pos x="24" y="150"/>
                </a:cxn>
                <a:cxn ang="0">
                  <a:pos x="16" y="140"/>
                </a:cxn>
                <a:cxn ang="0">
                  <a:pos x="26" y="146"/>
                </a:cxn>
                <a:cxn ang="0">
                  <a:pos x="40" y="148"/>
                </a:cxn>
                <a:cxn ang="0">
                  <a:pos x="42" y="142"/>
                </a:cxn>
                <a:cxn ang="0">
                  <a:pos x="56" y="142"/>
                </a:cxn>
                <a:cxn ang="0">
                  <a:pos x="48" y="130"/>
                </a:cxn>
                <a:cxn ang="0">
                  <a:pos x="54" y="134"/>
                </a:cxn>
                <a:cxn ang="0">
                  <a:pos x="52" y="128"/>
                </a:cxn>
                <a:cxn ang="0">
                  <a:pos x="66" y="126"/>
                </a:cxn>
                <a:cxn ang="0">
                  <a:pos x="74" y="126"/>
                </a:cxn>
                <a:cxn ang="0">
                  <a:pos x="82" y="128"/>
                </a:cxn>
                <a:cxn ang="0">
                  <a:pos x="102" y="140"/>
                </a:cxn>
                <a:cxn ang="0">
                  <a:pos x="110" y="156"/>
                </a:cxn>
                <a:cxn ang="0">
                  <a:pos x="114" y="160"/>
                </a:cxn>
                <a:cxn ang="0">
                  <a:pos x="116" y="162"/>
                </a:cxn>
                <a:cxn ang="0">
                  <a:pos x="124" y="172"/>
                </a:cxn>
                <a:cxn ang="0">
                  <a:pos x="128" y="176"/>
                </a:cxn>
                <a:cxn ang="0">
                  <a:pos x="138" y="188"/>
                </a:cxn>
                <a:cxn ang="0">
                  <a:pos x="164" y="192"/>
                </a:cxn>
                <a:cxn ang="0">
                  <a:pos x="184" y="198"/>
                </a:cxn>
                <a:cxn ang="0">
                  <a:pos x="194" y="198"/>
                </a:cxn>
                <a:cxn ang="0">
                  <a:pos x="198" y="196"/>
                </a:cxn>
                <a:cxn ang="0">
                  <a:pos x="194" y="192"/>
                </a:cxn>
                <a:cxn ang="0">
                  <a:pos x="180" y="184"/>
                </a:cxn>
                <a:cxn ang="0">
                  <a:pos x="186" y="178"/>
                </a:cxn>
                <a:cxn ang="0">
                  <a:pos x="172" y="170"/>
                </a:cxn>
                <a:cxn ang="0">
                  <a:pos x="170" y="160"/>
                </a:cxn>
                <a:cxn ang="0">
                  <a:pos x="162" y="156"/>
                </a:cxn>
                <a:cxn ang="0">
                  <a:pos x="160" y="150"/>
                </a:cxn>
                <a:cxn ang="0">
                  <a:pos x="156" y="138"/>
                </a:cxn>
                <a:cxn ang="0">
                  <a:pos x="150" y="134"/>
                </a:cxn>
                <a:cxn ang="0">
                  <a:pos x="146" y="122"/>
                </a:cxn>
                <a:cxn ang="0">
                  <a:pos x="142" y="116"/>
                </a:cxn>
                <a:cxn ang="0">
                  <a:pos x="136" y="110"/>
                </a:cxn>
                <a:cxn ang="0">
                  <a:pos x="136" y="98"/>
                </a:cxn>
                <a:cxn ang="0">
                  <a:pos x="144" y="96"/>
                </a:cxn>
                <a:cxn ang="0">
                  <a:pos x="152" y="96"/>
                </a:cxn>
                <a:cxn ang="0">
                  <a:pos x="148" y="84"/>
                </a:cxn>
                <a:cxn ang="0">
                  <a:pos x="118" y="70"/>
                </a:cxn>
                <a:cxn ang="0">
                  <a:pos x="114" y="66"/>
                </a:cxn>
                <a:cxn ang="0">
                  <a:pos x="106" y="64"/>
                </a:cxn>
                <a:cxn ang="0">
                  <a:pos x="106" y="58"/>
                </a:cxn>
                <a:cxn ang="0">
                  <a:pos x="104" y="48"/>
                </a:cxn>
                <a:cxn ang="0">
                  <a:pos x="94" y="40"/>
                </a:cxn>
                <a:cxn ang="0">
                  <a:pos x="90" y="36"/>
                </a:cxn>
                <a:cxn ang="0">
                  <a:pos x="72" y="28"/>
                </a:cxn>
                <a:cxn ang="0">
                  <a:pos x="50" y="16"/>
                </a:cxn>
                <a:cxn ang="0">
                  <a:pos x="16" y="0"/>
                </a:cxn>
                <a:cxn ang="0">
                  <a:pos x="0" y="164"/>
                </a:cxn>
              </a:cxnLst>
              <a:rect l="0" t="0" r="r" b="b"/>
              <a:pathLst>
                <a:path w="202" h="202">
                  <a:moveTo>
                    <a:pt x="0" y="164"/>
                  </a:moveTo>
                  <a:lnTo>
                    <a:pt x="0" y="164"/>
                  </a:lnTo>
                  <a:lnTo>
                    <a:pt x="4" y="164"/>
                  </a:lnTo>
                  <a:lnTo>
                    <a:pt x="8" y="166"/>
                  </a:lnTo>
                  <a:lnTo>
                    <a:pt x="10" y="168"/>
                  </a:lnTo>
                  <a:lnTo>
                    <a:pt x="16" y="168"/>
                  </a:lnTo>
                  <a:lnTo>
                    <a:pt x="16" y="168"/>
                  </a:lnTo>
                  <a:lnTo>
                    <a:pt x="20" y="166"/>
                  </a:lnTo>
                  <a:lnTo>
                    <a:pt x="20" y="164"/>
                  </a:lnTo>
                  <a:lnTo>
                    <a:pt x="22" y="162"/>
                  </a:lnTo>
                  <a:lnTo>
                    <a:pt x="26" y="166"/>
                  </a:lnTo>
                  <a:lnTo>
                    <a:pt x="26" y="166"/>
                  </a:lnTo>
                  <a:lnTo>
                    <a:pt x="32" y="168"/>
                  </a:lnTo>
                  <a:lnTo>
                    <a:pt x="36" y="166"/>
                  </a:lnTo>
                  <a:lnTo>
                    <a:pt x="38" y="164"/>
                  </a:lnTo>
                  <a:lnTo>
                    <a:pt x="44" y="162"/>
                  </a:lnTo>
                  <a:lnTo>
                    <a:pt x="44" y="162"/>
                  </a:lnTo>
                  <a:lnTo>
                    <a:pt x="48" y="160"/>
                  </a:lnTo>
                  <a:lnTo>
                    <a:pt x="50" y="156"/>
                  </a:lnTo>
                  <a:lnTo>
                    <a:pt x="50" y="154"/>
                  </a:lnTo>
                  <a:lnTo>
                    <a:pt x="48" y="152"/>
                  </a:lnTo>
                  <a:lnTo>
                    <a:pt x="40" y="152"/>
                  </a:lnTo>
                  <a:lnTo>
                    <a:pt x="40" y="152"/>
                  </a:lnTo>
                  <a:lnTo>
                    <a:pt x="28" y="152"/>
                  </a:lnTo>
                  <a:lnTo>
                    <a:pt x="24" y="150"/>
                  </a:lnTo>
                  <a:lnTo>
                    <a:pt x="22" y="146"/>
                  </a:lnTo>
                  <a:lnTo>
                    <a:pt x="22" y="146"/>
                  </a:lnTo>
                  <a:lnTo>
                    <a:pt x="20" y="144"/>
                  </a:lnTo>
                  <a:lnTo>
                    <a:pt x="18" y="142"/>
                  </a:lnTo>
                  <a:lnTo>
                    <a:pt x="16" y="140"/>
                  </a:lnTo>
                  <a:lnTo>
                    <a:pt x="14" y="138"/>
                  </a:lnTo>
                  <a:lnTo>
                    <a:pt x="14" y="138"/>
                  </a:lnTo>
                  <a:lnTo>
                    <a:pt x="22" y="142"/>
                  </a:lnTo>
                  <a:lnTo>
                    <a:pt x="24" y="142"/>
                  </a:lnTo>
                  <a:lnTo>
                    <a:pt x="26" y="146"/>
                  </a:lnTo>
                  <a:lnTo>
                    <a:pt x="26" y="146"/>
                  </a:lnTo>
                  <a:lnTo>
                    <a:pt x="28" y="148"/>
                  </a:lnTo>
                  <a:lnTo>
                    <a:pt x="32" y="148"/>
                  </a:lnTo>
                  <a:lnTo>
                    <a:pt x="40" y="148"/>
                  </a:lnTo>
                  <a:lnTo>
                    <a:pt x="40" y="148"/>
                  </a:lnTo>
                  <a:lnTo>
                    <a:pt x="50" y="150"/>
                  </a:lnTo>
                  <a:lnTo>
                    <a:pt x="48" y="148"/>
                  </a:lnTo>
                  <a:lnTo>
                    <a:pt x="48" y="148"/>
                  </a:lnTo>
                  <a:lnTo>
                    <a:pt x="42" y="144"/>
                  </a:lnTo>
                  <a:lnTo>
                    <a:pt x="42" y="142"/>
                  </a:lnTo>
                  <a:lnTo>
                    <a:pt x="44" y="144"/>
                  </a:lnTo>
                  <a:lnTo>
                    <a:pt x="44" y="144"/>
                  </a:lnTo>
                  <a:lnTo>
                    <a:pt x="50" y="144"/>
                  </a:lnTo>
                  <a:lnTo>
                    <a:pt x="54" y="144"/>
                  </a:lnTo>
                  <a:lnTo>
                    <a:pt x="56" y="142"/>
                  </a:lnTo>
                  <a:lnTo>
                    <a:pt x="52" y="138"/>
                  </a:lnTo>
                  <a:lnTo>
                    <a:pt x="52" y="138"/>
                  </a:lnTo>
                  <a:lnTo>
                    <a:pt x="50" y="134"/>
                  </a:lnTo>
                  <a:lnTo>
                    <a:pt x="48" y="132"/>
                  </a:lnTo>
                  <a:lnTo>
                    <a:pt x="48" y="130"/>
                  </a:lnTo>
                  <a:lnTo>
                    <a:pt x="44" y="130"/>
                  </a:lnTo>
                  <a:lnTo>
                    <a:pt x="44" y="130"/>
                  </a:lnTo>
                  <a:lnTo>
                    <a:pt x="50" y="130"/>
                  </a:lnTo>
                  <a:lnTo>
                    <a:pt x="52" y="132"/>
                  </a:lnTo>
                  <a:lnTo>
                    <a:pt x="54" y="134"/>
                  </a:lnTo>
                  <a:lnTo>
                    <a:pt x="58" y="136"/>
                  </a:lnTo>
                  <a:lnTo>
                    <a:pt x="58" y="136"/>
                  </a:lnTo>
                  <a:lnTo>
                    <a:pt x="60" y="134"/>
                  </a:lnTo>
                  <a:lnTo>
                    <a:pt x="58" y="132"/>
                  </a:lnTo>
                  <a:lnTo>
                    <a:pt x="52" y="128"/>
                  </a:lnTo>
                  <a:lnTo>
                    <a:pt x="52" y="128"/>
                  </a:lnTo>
                  <a:lnTo>
                    <a:pt x="60" y="130"/>
                  </a:lnTo>
                  <a:lnTo>
                    <a:pt x="60" y="126"/>
                  </a:lnTo>
                  <a:lnTo>
                    <a:pt x="60" y="126"/>
                  </a:lnTo>
                  <a:lnTo>
                    <a:pt x="66" y="126"/>
                  </a:lnTo>
                  <a:lnTo>
                    <a:pt x="68" y="124"/>
                  </a:lnTo>
                  <a:lnTo>
                    <a:pt x="68" y="124"/>
                  </a:lnTo>
                  <a:lnTo>
                    <a:pt x="72" y="128"/>
                  </a:lnTo>
                  <a:lnTo>
                    <a:pt x="74" y="126"/>
                  </a:lnTo>
                  <a:lnTo>
                    <a:pt x="74" y="126"/>
                  </a:lnTo>
                  <a:lnTo>
                    <a:pt x="78" y="124"/>
                  </a:lnTo>
                  <a:lnTo>
                    <a:pt x="78" y="124"/>
                  </a:lnTo>
                  <a:lnTo>
                    <a:pt x="80" y="126"/>
                  </a:lnTo>
                  <a:lnTo>
                    <a:pt x="82" y="128"/>
                  </a:lnTo>
                  <a:lnTo>
                    <a:pt x="82" y="128"/>
                  </a:lnTo>
                  <a:lnTo>
                    <a:pt x="88" y="134"/>
                  </a:lnTo>
                  <a:lnTo>
                    <a:pt x="90" y="134"/>
                  </a:lnTo>
                  <a:lnTo>
                    <a:pt x="96" y="136"/>
                  </a:lnTo>
                  <a:lnTo>
                    <a:pt x="96" y="136"/>
                  </a:lnTo>
                  <a:lnTo>
                    <a:pt x="102" y="140"/>
                  </a:lnTo>
                  <a:lnTo>
                    <a:pt x="108" y="146"/>
                  </a:lnTo>
                  <a:lnTo>
                    <a:pt x="110" y="152"/>
                  </a:lnTo>
                  <a:lnTo>
                    <a:pt x="110" y="154"/>
                  </a:lnTo>
                  <a:lnTo>
                    <a:pt x="110" y="156"/>
                  </a:lnTo>
                  <a:lnTo>
                    <a:pt x="110" y="156"/>
                  </a:lnTo>
                  <a:lnTo>
                    <a:pt x="108" y="158"/>
                  </a:lnTo>
                  <a:lnTo>
                    <a:pt x="110" y="160"/>
                  </a:lnTo>
                  <a:lnTo>
                    <a:pt x="112" y="162"/>
                  </a:lnTo>
                  <a:lnTo>
                    <a:pt x="114" y="160"/>
                  </a:lnTo>
                  <a:lnTo>
                    <a:pt x="114" y="160"/>
                  </a:lnTo>
                  <a:lnTo>
                    <a:pt x="116" y="160"/>
                  </a:lnTo>
                  <a:lnTo>
                    <a:pt x="118" y="160"/>
                  </a:lnTo>
                  <a:lnTo>
                    <a:pt x="118" y="160"/>
                  </a:lnTo>
                  <a:lnTo>
                    <a:pt x="116" y="162"/>
                  </a:lnTo>
                  <a:lnTo>
                    <a:pt x="116" y="162"/>
                  </a:lnTo>
                  <a:lnTo>
                    <a:pt x="116" y="164"/>
                  </a:lnTo>
                  <a:lnTo>
                    <a:pt x="116" y="168"/>
                  </a:lnTo>
                  <a:lnTo>
                    <a:pt x="118" y="172"/>
                  </a:lnTo>
                  <a:lnTo>
                    <a:pt x="124" y="172"/>
                  </a:lnTo>
                  <a:lnTo>
                    <a:pt x="124" y="172"/>
                  </a:lnTo>
                  <a:lnTo>
                    <a:pt x="126" y="170"/>
                  </a:lnTo>
                  <a:lnTo>
                    <a:pt x="126" y="170"/>
                  </a:lnTo>
                  <a:lnTo>
                    <a:pt x="126" y="172"/>
                  </a:lnTo>
                  <a:lnTo>
                    <a:pt x="128" y="176"/>
                  </a:lnTo>
                  <a:lnTo>
                    <a:pt x="128" y="176"/>
                  </a:lnTo>
                  <a:lnTo>
                    <a:pt x="130" y="182"/>
                  </a:lnTo>
                  <a:lnTo>
                    <a:pt x="130" y="186"/>
                  </a:lnTo>
                  <a:lnTo>
                    <a:pt x="132" y="186"/>
                  </a:lnTo>
                  <a:lnTo>
                    <a:pt x="138" y="188"/>
                  </a:lnTo>
                  <a:lnTo>
                    <a:pt x="138" y="188"/>
                  </a:lnTo>
                  <a:lnTo>
                    <a:pt x="150" y="190"/>
                  </a:lnTo>
                  <a:lnTo>
                    <a:pt x="156" y="190"/>
                  </a:lnTo>
                  <a:lnTo>
                    <a:pt x="160" y="190"/>
                  </a:lnTo>
                  <a:lnTo>
                    <a:pt x="164" y="192"/>
                  </a:lnTo>
                  <a:lnTo>
                    <a:pt x="164" y="192"/>
                  </a:lnTo>
                  <a:lnTo>
                    <a:pt x="168" y="194"/>
                  </a:lnTo>
                  <a:lnTo>
                    <a:pt x="172" y="196"/>
                  </a:lnTo>
                  <a:lnTo>
                    <a:pt x="186" y="196"/>
                  </a:lnTo>
                  <a:lnTo>
                    <a:pt x="186" y="196"/>
                  </a:lnTo>
                  <a:lnTo>
                    <a:pt x="184" y="198"/>
                  </a:lnTo>
                  <a:lnTo>
                    <a:pt x="186" y="200"/>
                  </a:lnTo>
                  <a:lnTo>
                    <a:pt x="196" y="202"/>
                  </a:lnTo>
                  <a:lnTo>
                    <a:pt x="196" y="202"/>
                  </a:lnTo>
                  <a:lnTo>
                    <a:pt x="196" y="200"/>
                  </a:lnTo>
                  <a:lnTo>
                    <a:pt x="194" y="198"/>
                  </a:lnTo>
                  <a:lnTo>
                    <a:pt x="192" y="198"/>
                  </a:lnTo>
                  <a:lnTo>
                    <a:pt x="192" y="196"/>
                  </a:lnTo>
                  <a:lnTo>
                    <a:pt x="192" y="196"/>
                  </a:lnTo>
                  <a:lnTo>
                    <a:pt x="192" y="196"/>
                  </a:lnTo>
                  <a:lnTo>
                    <a:pt x="198" y="196"/>
                  </a:lnTo>
                  <a:lnTo>
                    <a:pt x="202" y="194"/>
                  </a:lnTo>
                  <a:lnTo>
                    <a:pt x="202" y="194"/>
                  </a:lnTo>
                  <a:lnTo>
                    <a:pt x="202" y="194"/>
                  </a:lnTo>
                  <a:lnTo>
                    <a:pt x="198" y="194"/>
                  </a:lnTo>
                  <a:lnTo>
                    <a:pt x="194" y="192"/>
                  </a:lnTo>
                  <a:lnTo>
                    <a:pt x="190" y="190"/>
                  </a:lnTo>
                  <a:lnTo>
                    <a:pt x="190" y="190"/>
                  </a:lnTo>
                  <a:lnTo>
                    <a:pt x="186" y="188"/>
                  </a:lnTo>
                  <a:lnTo>
                    <a:pt x="182" y="186"/>
                  </a:lnTo>
                  <a:lnTo>
                    <a:pt x="180" y="184"/>
                  </a:lnTo>
                  <a:lnTo>
                    <a:pt x="184" y="182"/>
                  </a:lnTo>
                  <a:lnTo>
                    <a:pt x="184" y="182"/>
                  </a:lnTo>
                  <a:lnTo>
                    <a:pt x="188" y="182"/>
                  </a:lnTo>
                  <a:lnTo>
                    <a:pt x="188" y="180"/>
                  </a:lnTo>
                  <a:lnTo>
                    <a:pt x="186" y="178"/>
                  </a:lnTo>
                  <a:lnTo>
                    <a:pt x="180" y="176"/>
                  </a:lnTo>
                  <a:lnTo>
                    <a:pt x="180" y="176"/>
                  </a:lnTo>
                  <a:lnTo>
                    <a:pt x="176" y="176"/>
                  </a:lnTo>
                  <a:lnTo>
                    <a:pt x="172" y="174"/>
                  </a:lnTo>
                  <a:lnTo>
                    <a:pt x="172" y="170"/>
                  </a:lnTo>
                  <a:lnTo>
                    <a:pt x="174" y="166"/>
                  </a:lnTo>
                  <a:lnTo>
                    <a:pt x="174" y="166"/>
                  </a:lnTo>
                  <a:lnTo>
                    <a:pt x="174" y="164"/>
                  </a:lnTo>
                  <a:lnTo>
                    <a:pt x="174" y="162"/>
                  </a:lnTo>
                  <a:lnTo>
                    <a:pt x="170" y="160"/>
                  </a:lnTo>
                  <a:lnTo>
                    <a:pt x="166" y="162"/>
                  </a:lnTo>
                  <a:lnTo>
                    <a:pt x="166" y="162"/>
                  </a:lnTo>
                  <a:lnTo>
                    <a:pt x="164" y="162"/>
                  </a:lnTo>
                  <a:lnTo>
                    <a:pt x="164" y="158"/>
                  </a:lnTo>
                  <a:lnTo>
                    <a:pt x="162" y="156"/>
                  </a:lnTo>
                  <a:lnTo>
                    <a:pt x="160" y="154"/>
                  </a:lnTo>
                  <a:lnTo>
                    <a:pt x="160" y="154"/>
                  </a:lnTo>
                  <a:lnTo>
                    <a:pt x="158" y="152"/>
                  </a:lnTo>
                  <a:lnTo>
                    <a:pt x="158" y="152"/>
                  </a:lnTo>
                  <a:lnTo>
                    <a:pt x="160" y="150"/>
                  </a:lnTo>
                  <a:lnTo>
                    <a:pt x="158" y="148"/>
                  </a:lnTo>
                  <a:lnTo>
                    <a:pt x="158" y="148"/>
                  </a:lnTo>
                  <a:lnTo>
                    <a:pt x="158" y="144"/>
                  </a:lnTo>
                  <a:lnTo>
                    <a:pt x="158" y="140"/>
                  </a:lnTo>
                  <a:lnTo>
                    <a:pt x="156" y="138"/>
                  </a:lnTo>
                  <a:lnTo>
                    <a:pt x="154" y="138"/>
                  </a:lnTo>
                  <a:lnTo>
                    <a:pt x="154" y="138"/>
                  </a:lnTo>
                  <a:lnTo>
                    <a:pt x="152" y="136"/>
                  </a:lnTo>
                  <a:lnTo>
                    <a:pt x="150" y="134"/>
                  </a:lnTo>
                  <a:lnTo>
                    <a:pt x="150" y="134"/>
                  </a:lnTo>
                  <a:lnTo>
                    <a:pt x="148" y="132"/>
                  </a:lnTo>
                  <a:lnTo>
                    <a:pt x="148" y="132"/>
                  </a:lnTo>
                  <a:lnTo>
                    <a:pt x="146" y="128"/>
                  </a:lnTo>
                  <a:lnTo>
                    <a:pt x="146" y="124"/>
                  </a:lnTo>
                  <a:lnTo>
                    <a:pt x="146" y="122"/>
                  </a:lnTo>
                  <a:lnTo>
                    <a:pt x="144" y="120"/>
                  </a:lnTo>
                  <a:lnTo>
                    <a:pt x="144" y="120"/>
                  </a:lnTo>
                  <a:lnTo>
                    <a:pt x="144" y="122"/>
                  </a:lnTo>
                  <a:lnTo>
                    <a:pt x="142" y="120"/>
                  </a:lnTo>
                  <a:lnTo>
                    <a:pt x="142" y="116"/>
                  </a:lnTo>
                  <a:lnTo>
                    <a:pt x="142" y="112"/>
                  </a:lnTo>
                  <a:lnTo>
                    <a:pt x="140" y="110"/>
                  </a:lnTo>
                  <a:lnTo>
                    <a:pt x="138" y="110"/>
                  </a:lnTo>
                  <a:lnTo>
                    <a:pt x="138" y="110"/>
                  </a:lnTo>
                  <a:lnTo>
                    <a:pt x="136" y="110"/>
                  </a:lnTo>
                  <a:lnTo>
                    <a:pt x="136" y="106"/>
                  </a:lnTo>
                  <a:lnTo>
                    <a:pt x="136" y="102"/>
                  </a:lnTo>
                  <a:lnTo>
                    <a:pt x="136" y="98"/>
                  </a:lnTo>
                  <a:lnTo>
                    <a:pt x="136" y="98"/>
                  </a:lnTo>
                  <a:lnTo>
                    <a:pt x="136" y="98"/>
                  </a:lnTo>
                  <a:lnTo>
                    <a:pt x="136" y="98"/>
                  </a:lnTo>
                  <a:lnTo>
                    <a:pt x="140" y="98"/>
                  </a:lnTo>
                  <a:lnTo>
                    <a:pt x="144" y="98"/>
                  </a:lnTo>
                  <a:lnTo>
                    <a:pt x="144" y="98"/>
                  </a:lnTo>
                  <a:lnTo>
                    <a:pt x="144" y="96"/>
                  </a:lnTo>
                  <a:lnTo>
                    <a:pt x="144" y="96"/>
                  </a:lnTo>
                  <a:lnTo>
                    <a:pt x="144" y="96"/>
                  </a:lnTo>
                  <a:lnTo>
                    <a:pt x="146" y="96"/>
                  </a:lnTo>
                  <a:lnTo>
                    <a:pt x="148" y="98"/>
                  </a:lnTo>
                  <a:lnTo>
                    <a:pt x="152" y="96"/>
                  </a:lnTo>
                  <a:lnTo>
                    <a:pt x="152" y="94"/>
                  </a:lnTo>
                  <a:lnTo>
                    <a:pt x="152" y="90"/>
                  </a:lnTo>
                  <a:lnTo>
                    <a:pt x="152" y="90"/>
                  </a:lnTo>
                  <a:lnTo>
                    <a:pt x="150" y="86"/>
                  </a:lnTo>
                  <a:lnTo>
                    <a:pt x="148" y="84"/>
                  </a:lnTo>
                  <a:lnTo>
                    <a:pt x="138" y="80"/>
                  </a:lnTo>
                  <a:lnTo>
                    <a:pt x="130" y="76"/>
                  </a:lnTo>
                  <a:lnTo>
                    <a:pt x="122" y="72"/>
                  </a:lnTo>
                  <a:lnTo>
                    <a:pt x="122" y="72"/>
                  </a:lnTo>
                  <a:lnTo>
                    <a:pt x="118" y="70"/>
                  </a:lnTo>
                  <a:lnTo>
                    <a:pt x="116" y="70"/>
                  </a:lnTo>
                  <a:lnTo>
                    <a:pt x="114" y="70"/>
                  </a:lnTo>
                  <a:lnTo>
                    <a:pt x="114" y="68"/>
                  </a:lnTo>
                  <a:lnTo>
                    <a:pt x="114" y="68"/>
                  </a:lnTo>
                  <a:lnTo>
                    <a:pt x="114" y="66"/>
                  </a:lnTo>
                  <a:lnTo>
                    <a:pt x="112" y="66"/>
                  </a:lnTo>
                  <a:lnTo>
                    <a:pt x="110" y="66"/>
                  </a:lnTo>
                  <a:lnTo>
                    <a:pt x="108" y="66"/>
                  </a:lnTo>
                  <a:lnTo>
                    <a:pt x="108" y="66"/>
                  </a:lnTo>
                  <a:lnTo>
                    <a:pt x="106" y="64"/>
                  </a:lnTo>
                  <a:lnTo>
                    <a:pt x="104" y="64"/>
                  </a:lnTo>
                  <a:lnTo>
                    <a:pt x="102" y="64"/>
                  </a:lnTo>
                  <a:lnTo>
                    <a:pt x="104" y="60"/>
                  </a:lnTo>
                  <a:lnTo>
                    <a:pt x="104" y="60"/>
                  </a:lnTo>
                  <a:lnTo>
                    <a:pt x="106" y="58"/>
                  </a:lnTo>
                  <a:lnTo>
                    <a:pt x="106" y="56"/>
                  </a:lnTo>
                  <a:lnTo>
                    <a:pt x="106" y="54"/>
                  </a:lnTo>
                  <a:lnTo>
                    <a:pt x="104" y="50"/>
                  </a:lnTo>
                  <a:lnTo>
                    <a:pt x="104" y="50"/>
                  </a:lnTo>
                  <a:lnTo>
                    <a:pt x="104" y="48"/>
                  </a:lnTo>
                  <a:lnTo>
                    <a:pt x="102" y="48"/>
                  </a:lnTo>
                  <a:lnTo>
                    <a:pt x="100" y="46"/>
                  </a:lnTo>
                  <a:lnTo>
                    <a:pt x="96" y="44"/>
                  </a:lnTo>
                  <a:lnTo>
                    <a:pt x="96" y="44"/>
                  </a:lnTo>
                  <a:lnTo>
                    <a:pt x="94" y="40"/>
                  </a:lnTo>
                  <a:lnTo>
                    <a:pt x="92" y="40"/>
                  </a:lnTo>
                  <a:lnTo>
                    <a:pt x="92" y="40"/>
                  </a:lnTo>
                  <a:lnTo>
                    <a:pt x="90" y="38"/>
                  </a:lnTo>
                  <a:lnTo>
                    <a:pt x="90" y="38"/>
                  </a:lnTo>
                  <a:lnTo>
                    <a:pt x="90" y="36"/>
                  </a:lnTo>
                  <a:lnTo>
                    <a:pt x="88" y="34"/>
                  </a:lnTo>
                  <a:lnTo>
                    <a:pt x="84" y="34"/>
                  </a:lnTo>
                  <a:lnTo>
                    <a:pt x="78" y="32"/>
                  </a:lnTo>
                  <a:lnTo>
                    <a:pt x="76" y="32"/>
                  </a:lnTo>
                  <a:lnTo>
                    <a:pt x="72" y="28"/>
                  </a:lnTo>
                  <a:lnTo>
                    <a:pt x="72" y="28"/>
                  </a:lnTo>
                  <a:lnTo>
                    <a:pt x="68" y="22"/>
                  </a:lnTo>
                  <a:lnTo>
                    <a:pt x="64" y="20"/>
                  </a:lnTo>
                  <a:lnTo>
                    <a:pt x="56" y="16"/>
                  </a:lnTo>
                  <a:lnTo>
                    <a:pt x="50" y="16"/>
                  </a:lnTo>
                  <a:lnTo>
                    <a:pt x="46" y="14"/>
                  </a:lnTo>
                  <a:lnTo>
                    <a:pt x="46" y="14"/>
                  </a:lnTo>
                  <a:lnTo>
                    <a:pt x="40" y="10"/>
                  </a:lnTo>
                  <a:lnTo>
                    <a:pt x="32" y="6"/>
                  </a:lnTo>
                  <a:lnTo>
                    <a:pt x="16" y="0"/>
                  </a:lnTo>
                  <a:lnTo>
                    <a:pt x="16" y="0"/>
                  </a:lnTo>
                  <a:lnTo>
                    <a:pt x="12" y="52"/>
                  </a:lnTo>
                  <a:lnTo>
                    <a:pt x="8" y="98"/>
                  </a:lnTo>
                  <a:lnTo>
                    <a:pt x="0" y="164"/>
                  </a:lnTo>
                  <a:lnTo>
                    <a:pt x="0" y="164"/>
                  </a:lnTo>
                  <a:close/>
                </a:path>
              </a:pathLst>
            </a:custGeom>
            <a:solidFill>
              <a:srgbClr val="FFDA8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196"/>
            <p:cNvSpPr>
              <a:spLocks/>
            </p:cNvSpPr>
            <p:nvPr/>
          </p:nvSpPr>
          <p:spPr bwMode="auto">
            <a:xfrm>
              <a:off x="9578975" y="4633913"/>
              <a:ext cx="31750" cy="44450"/>
            </a:xfrm>
            <a:custGeom>
              <a:avLst/>
              <a:gdLst/>
              <a:ahLst/>
              <a:cxnLst>
                <a:cxn ang="0">
                  <a:pos x="14" y="0"/>
                </a:cxn>
                <a:cxn ang="0">
                  <a:pos x="14" y="0"/>
                </a:cxn>
                <a:cxn ang="0">
                  <a:pos x="10" y="0"/>
                </a:cxn>
                <a:cxn ang="0">
                  <a:pos x="6" y="6"/>
                </a:cxn>
                <a:cxn ang="0">
                  <a:pos x="0" y="24"/>
                </a:cxn>
                <a:cxn ang="0">
                  <a:pos x="0" y="24"/>
                </a:cxn>
                <a:cxn ang="0">
                  <a:pos x="0" y="26"/>
                </a:cxn>
                <a:cxn ang="0">
                  <a:pos x="2" y="28"/>
                </a:cxn>
                <a:cxn ang="0">
                  <a:pos x="8" y="26"/>
                </a:cxn>
                <a:cxn ang="0">
                  <a:pos x="8" y="26"/>
                </a:cxn>
                <a:cxn ang="0">
                  <a:pos x="12" y="26"/>
                </a:cxn>
                <a:cxn ang="0">
                  <a:pos x="14" y="26"/>
                </a:cxn>
                <a:cxn ang="0">
                  <a:pos x="16" y="24"/>
                </a:cxn>
                <a:cxn ang="0">
                  <a:pos x="18" y="20"/>
                </a:cxn>
                <a:cxn ang="0">
                  <a:pos x="18" y="20"/>
                </a:cxn>
                <a:cxn ang="0">
                  <a:pos x="18" y="10"/>
                </a:cxn>
                <a:cxn ang="0">
                  <a:pos x="16" y="8"/>
                </a:cxn>
                <a:cxn ang="0">
                  <a:pos x="16" y="8"/>
                </a:cxn>
                <a:cxn ang="0">
                  <a:pos x="18" y="6"/>
                </a:cxn>
                <a:cxn ang="0">
                  <a:pos x="18" y="6"/>
                </a:cxn>
                <a:cxn ang="0">
                  <a:pos x="20" y="2"/>
                </a:cxn>
                <a:cxn ang="0">
                  <a:pos x="18" y="0"/>
                </a:cxn>
                <a:cxn ang="0">
                  <a:pos x="14" y="0"/>
                </a:cxn>
                <a:cxn ang="0">
                  <a:pos x="14" y="0"/>
                </a:cxn>
              </a:cxnLst>
              <a:rect l="0" t="0" r="r" b="b"/>
              <a:pathLst>
                <a:path w="20" h="28">
                  <a:moveTo>
                    <a:pt x="14" y="0"/>
                  </a:moveTo>
                  <a:lnTo>
                    <a:pt x="14" y="0"/>
                  </a:lnTo>
                  <a:lnTo>
                    <a:pt x="10" y="0"/>
                  </a:lnTo>
                  <a:lnTo>
                    <a:pt x="6" y="6"/>
                  </a:lnTo>
                  <a:lnTo>
                    <a:pt x="0" y="24"/>
                  </a:lnTo>
                  <a:lnTo>
                    <a:pt x="0" y="24"/>
                  </a:lnTo>
                  <a:lnTo>
                    <a:pt x="0" y="26"/>
                  </a:lnTo>
                  <a:lnTo>
                    <a:pt x="2" y="28"/>
                  </a:lnTo>
                  <a:lnTo>
                    <a:pt x="8" y="26"/>
                  </a:lnTo>
                  <a:lnTo>
                    <a:pt x="8" y="26"/>
                  </a:lnTo>
                  <a:lnTo>
                    <a:pt x="12" y="26"/>
                  </a:lnTo>
                  <a:lnTo>
                    <a:pt x="14" y="26"/>
                  </a:lnTo>
                  <a:lnTo>
                    <a:pt x="16" y="24"/>
                  </a:lnTo>
                  <a:lnTo>
                    <a:pt x="18" y="20"/>
                  </a:lnTo>
                  <a:lnTo>
                    <a:pt x="18" y="20"/>
                  </a:lnTo>
                  <a:lnTo>
                    <a:pt x="18" y="10"/>
                  </a:lnTo>
                  <a:lnTo>
                    <a:pt x="16" y="8"/>
                  </a:lnTo>
                  <a:lnTo>
                    <a:pt x="16" y="8"/>
                  </a:lnTo>
                  <a:lnTo>
                    <a:pt x="18" y="6"/>
                  </a:lnTo>
                  <a:lnTo>
                    <a:pt x="18" y="6"/>
                  </a:lnTo>
                  <a:lnTo>
                    <a:pt x="20" y="2"/>
                  </a:lnTo>
                  <a:lnTo>
                    <a:pt x="18" y="0"/>
                  </a:lnTo>
                  <a:lnTo>
                    <a:pt x="14" y="0"/>
                  </a:lnTo>
                  <a:lnTo>
                    <a:pt x="14" y="0"/>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197"/>
            <p:cNvSpPr>
              <a:spLocks/>
            </p:cNvSpPr>
            <p:nvPr/>
          </p:nvSpPr>
          <p:spPr bwMode="auto">
            <a:xfrm>
              <a:off x="9077325" y="4545013"/>
              <a:ext cx="15875" cy="19050"/>
            </a:xfrm>
            <a:custGeom>
              <a:avLst/>
              <a:gdLst/>
              <a:ahLst/>
              <a:cxnLst>
                <a:cxn ang="0">
                  <a:pos x="8" y="12"/>
                </a:cxn>
                <a:cxn ang="0">
                  <a:pos x="8" y="12"/>
                </a:cxn>
                <a:cxn ang="0">
                  <a:pos x="4" y="10"/>
                </a:cxn>
                <a:cxn ang="0">
                  <a:pos x="2" y="6"/>
                </a:cxn>
                <a:cxn ang="0">
                  <a:pos x="0" y="2"/>
                </a:cxn>
                <a:cxn ang="0">
                  <a:pos x="2" y="0"/>
                </a:cxn>
                <a:cxn ang="0">
                  <a:pos x="2" y="0"/>
                </a:cxn>
                <a:cxn ang="0">
                  <a:pos x="4" y="0"/>
                </a:cxn>
                <a:cxn ang="0">
                  <a:pos x="4" y="0"/>
                </a:cxn>
                <a:cxn ang="0">
                  <a:pos x="8" y="2"/>
                </a:cxn>
                <a:cxn ang="0">
                  <a:pos x="8" y="2"/>
                </a:cxn>
                <a:cxn ang="0">
                  <a:pos x="10" y="4"/>
                </a:cxn>
                <a:cxn ang="0">
                  <a:pos x="10" y="8"/>
                </a:cxn>
                <a:cxn ang="0">
                  <a:pos x="10" y="10"/>
                </a:cxn>
                <a:cxn ang="0">
                  <a:pos x="8" y="12"/>
                </a:cxn>
                <a:cxn ang="0">
                  <a:pos x="8" y="12"/>
                </a:cxn>
              </a:cxnLst>
              <a:rect l="0" t="0" r="r" b="b"/>
              <a:pathLst>
                <a:path w="10" h="12">
                  <a:moveTo>
                    <a:pt x="8" y="12"/>
                  </a:moveTo>
                  <a:lnTo>
                    <a:pt x="8" y="12"/>
                  </a:lnTo>
                  <a:lnTo>
                    <a:pt x="4" y="10"/>
                  </a:lnTo>
                  <a:lnTo>
                    <a:pt x="2" y="6"/>
                  </a:lnTo>
                  <a:lnTo>
                    <a:pt x="0" y="2"/>
                  </a:lnTo>
                  <a:lnTo>
                    <a:pt x="2" y="0"/>
                  </a:lnTo>
                  <a:lnTo>
                    <a:pt x="2" y="0"/>
                  </a:lnTo>
                  <a:lnTo>
                    <a:pt x="4" y="0"/>
                  </a:lnTo>
                  <a:lnTo>
                    <a:pt x="4" y="0"/>
                  </a:lnTo>
                  <a:lnTo>
                    <a:pt x="8" y="2"/>
                  </a:lnTo>
                  <a:lnTo>
                    <a:pt x="8" y="2"/>
                  </a:lnTo>
                  <a:lnTo>
                    <a:pt x="10" y="4"/>
                  </a:lnTo>
                  <a:lnTo>
                    <a:pt x="10" y="8"/>
                  </a:lnTo>
                  <a:lnTo>
                    <a:pt x="10" y="10"/>
                  </a:lnTo>
                  <a:lnTo>
                    <a:pt x="8" y="12"/>
                  </a:lnTo>
                  <a:lnTo>
                    <a:pt x="8" y="12"/>
                  </a:lnTo>
                  <a:close/>
                </a:path>
              </a:pathLst>
            </a:custGeom>
            <a:solidFill>
              <a:srgbClr val="FABD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98"/>
            <p:cNvSpPr>
              <a:spLocks/>
            </p:cNvSpPr>
            <p:nvPr/>
          </p:nvSpPr>
          <p:spPr bwMode="auto">
            <a:xfrm>
              <a:off x="9093200" y="4519613"/>
              <a:ext cx="15875" cy="25400"/>
            </a:xfrm>
            <a:custGeom>
              <a:avLst/>
              <a:gdLst/>
              <a:ahLst/>
              <a:cxnLst>
                <a:cxn ang="0">
                  <a:pos x="2" y="2"/>
                </a:cxn>
                <a:cxn ang="0">
                  <a:pos x="2" y="2"/>
                </a:cxn>
                <a:cxn ang="0">
                  <a:pos x="8" y="0"/>
                </a:cxn>
                <a:cxn ang="0">
                  <a:pos x="8" y="4"/>
                </a:cxn>
                <a:cxn ang="0">
                  <a:pos x="8" y="6"/>
                </a:cxn>
                <a:cxn ang="0">
                  <a:pos x="8" y="8"/>
                </a:cxn>
                <a:cxn ang="0">
                  <a:pos x="8" y="8"/>
                </a:cxn>
                <a:cxn ang="0">
                  <a:pos x="10" y="10"/>
                </a:cxn>
                <a:cxn ang="0">
                  <a:pos x="10" y="12"/>
                </a:cxn>
                <a:cxn ang="0">
                  <a:pos x="10" y="14"/>
                </a:cxn>
                <a:cxn ang="0">
                  <a:pos x="6" y="16"/>
                </a:cxn>
                <a:cxn ang="0">
                  <a:pos x="6" y="16"/>
                </a:cxn>
                <a:cxn ang="0">
                  <a:pos x="2" y="16"/>
                </a:cxn>
                <a:cxn ang="0">
                  <a:pos x="0" y="14"/>
                </a:cxn>
                <a:cxn ang="0">
                  <a:pos x="0" y="12"/>
                </a:cxn>
                <a:cxn ang="0">
                  <a:pos x="0" y="10"/>
                </a:cxn>
                <a:cxn ang="0">
                  <a:pos x="0" y="10"/>
                </a:cxn>
                <a:cxn ang="0">
                  <a:pos x="2" y="8"/>
                </a:cxn>
                <a:cxn ang="0">
                  <a:pos x="0" y="6"/>
                </a:cxn>
                <a:cxn ang="0">
                  <a:pos x="0" y="4"/>
                </a:cxn>
                <a:cxn ang="0">
                  <a:pos x="2" y="2"/>
                </a:cxn>
                <a:cxn ang="0">
                  <a:pos x="2" y="2"/>
                </a:cxn>
              </a:cxnLst>
              <a:rect l="0" t="0" r="r" b="b"/>
              <a:pathLst>
                <a:path w="10" h="16">
                  <a:moveTo>
                    <a:pt x="2" y="2"/>
                  </a:moveTo>
                  <a:lnTo>
                    <a:pt x="2" y="2"/>
                  </a:lnTo>
                  <a:lnTo>
                    <a:pt x="8" y="0"/>
                  </a:lnTo>
                  <a:lnTo>
                    <a:pt x="8" y="4"/>
                  </a:lnTo>
                  <a:lnTo>
                    <a:pt x="8" y="6"/>
                  </a:lnTo>
                  <a:lnTo>
                    <a:pt x="8" y="8"/>
                  </a:lnTo>
                  <a:lnTo>
                    <a:pt x="8" y="8"/>
                  </a:lnTo>
                  <a:lnTo>
                    <a:pt x="10" y="10"/>
                  </a:lnTo>
                  <a:lnTo>
                    <a:pt x="10" y="12"/>
                  </a:lnTo>
                  <a:lnTo>
                    <a:pt x="10" y="14"/>
                  </a:lnTo>
                  <a:lnTo>
                    <a:pt x="6" y="16"/>
                  </a:lnTo>
                  <a:lnTo>
                    <a:pt x="6" y="16"/>
                  </a:lnTo>
                  <a:lnTo>
                    <a:pt x="2" y="16"/>
                  </a:lnTo>
                  <a:lnTo>
                    <a:pt x="0" y="14"/>
                  </a:lnTo>
                  <a:lnTo>
                    <a:pt x="0" y="12"/>
                  </a:lnTo>
                  <a:lnTo>
                    <a:pt x="0" y="10"/>
                  </a:lnTo>
                  <a:lnTo>
                    <a:pt x="0" y="10"/>
                  </a:lnTo>
                  <a:lnTo>
                    <a:pt x="2" y="8"/>
                  </a:lnTo>
                  <a:lnTo>
                    <a:pt x="0" y="6"/>
                  </a:lnTo>
                  <a:lnTo>
                    <a:pt x="0" y="4"/>
                  </a:lnTo>
                  <a:lnTo>
                    <a:pt x="2" y="2"/>
                  </a:lnTo>
                  <a:lnTo>
                    <a:pt x="2" y="2"/>
                  </a:lnTo>
                  <a:close/>
                </a:path>
              </a:pathLst>
            </a:custGeom>
            <a:solidFill>
              <a:srgbClr val="FABD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99"/>
            <p:cNvSpPr>
              <a:spLocks/>
            </p:cNvSpPr>
            <p:nvPr/>
          </p:nvSpPr>
          <p:spPr bwMode="auto">
            <a:xfrm>
              <a:off x="5016500" y="3843338"/>
              <a:ext cx="107950" cy="254000"/>
            </a:xfrm>
            <a:custGeom>
              <a:avLst/>
              <a:gdLst/>
              <a:ahLst/>
              <a:cxnLst>
                <a:cxn ang="0">
                  <a:pos x="50" y="158"/>
                </a:cxn>
                <a:cxn ang="0">
                  <a:pos x="50" y="132"/>
                </a:cxn>
                <a:cxn ang="0">
                  <a:pos x="48" y="120"/>
                </a:cxn>
                <a:cxn ang="0">
                  <a:pos x="50" y="118"/>
                </a:cxn>
                <a:cxn ang="0">
                  <a:pos x="48" y="88"/>
                </a:cxn>
                <a:cxn ang="0">
                  <a:pos x="52" y="86"/>
                </a:cxn>
                <a:cxn ang="0">
                  <a:pos x="50" y="80"/>
                </a:cxn>
                <a:cxn ang="0">
                  <a:pos x="52" y="78"/>
                </a:cxn>
                <a:cxn ang="0">
                  <a:pos x="54" y="72"/>
                </a:cxn>
                <a:cxn ang="0">
                  <a:pos x="58" y="68"/>
                </a:cxn>
                <a:cxn ang="0">
                  <a:pos x="62" y="64"/>
                </a:cxn>
                <a:cxn ang="0">
                  <a:pos x="64" y="56"/>
                </a:cxn>
                <a:cxn ang="0">
                  <a:pos x="62" y="54"/>
                </a:cxn>
                <a:cxn ang="0">
                  <a:pos x="62" y="52"/>
                </a:cxn>
                <a:cxn ang="0">
                  <a:pos x="64" y="50"/>
                </a:cxn>
                <a:cxn ang="0">
                  <a:pos x="68" y="44"/>
                </a:cxn>
                <a:cxn ang="0">
                  <a:pos x="66" y="34"/>
                </a:cxn>
                <a:cxn ang="0">
                  <a:pos x="64" y="30"/>
                </a:cxn>
                <a:cxn ang="0">
                  <a:pos x="64" y="22"/>
                </a:cxn>
                <a:cxn ang="0">
                  <a:pos x="62" y="20"/>
                </a:cxn>
                <a:cxn ang="0">
                  <a:pos x="62" y="10"/>
                </a:cxn>
                <a:cxn ang="0">
                  <a:pos x="52" y="2"/>
                </a:cxn>
                <a:cxn ang="0">
                  <a:pos x="42" y="2"/>
                </a:cxn>
                <a:cxn ang="0">
                  <a:pos x="34" y="6"/>
                </a:cxn>
                <a:cxn ang="0">
                  <a:pos x="24" y="10"/>
                </a:cxn>
                <a:cxn ang="0">
                  <a:pos x="16" y="16"/>
                </a:cxn>
                <a:cxn ang="0">
                  <a:pos x="14" y="20"/>
                </a:cxn>
                <a:cxn ang="0">
                  <a:pos x="10" y="24"/>
                </a:cxn>
                <a:cxn ang="0">
                  <a:pos x="8" y="24"/>
                </a:cxn>
                <a:cxn ang="0">
                  <a:pos x="6" y="30"/>
                </a:cxn>
                <a:cxn ang="0">
                  <a:pos x="2" y="30"/>
                </a:cxn>
                <a:cxn ang="0">
                  <a:pos x="0" y="42"/>
                </a:cxn>
                <a:cxn ang="0">
                  <a:pos x="4" y="54"/>
                </a:cxn>
                <a:cxn ang="0">
                  <a:pos x="12" y="58"/>
                </a:cxn>
                <a:cxn ang="0">
                  <a:pos x="16" y="64"/>
                </a:cxn>
                <a:cxn ang="0">
                  <a:pos x="16" y="78"/>
                </a:cxn>
                <a:cxn ang="0">
                  <a:pos x="20" y="84"/>
                </a:cxn>
                <a:cxn ang="0">
                  <a:pos x="24" y="86"/>
                </a:cxn>
                <a:cxn ang="0">
                  <a:pos x="24" y="92"/>
                </a:cxn>
                <a:cxn ang="0">
                  <a:pos x="26" y="134"/>
                </a:cxn>
                <a:cxn ang="0">
                  <a:pos x="24" y="138"/>
                </a:cxn>
                <a:cxn ang="0">
                  <a:pos x="22" y="142"/>
                </a:cxn>
                <a:cxn ang="0">
                  <a:pos x="24" y="148"/>
                </a:cxn>
                <a:cxn ang="0">
                  <a:pos x="30" y="154"/>
                </a:cxn>
                <a:cxn ang="0">
                  <a:pos x="32" y="160"/>
                </a:cxn>
                <a:cxn ang="0">
                  <a:pos x="40" y="160"/>
                </a:cxn>
                <a:cxn ang="0">
                  <a:pos x="40" y="158"/>
                </a:cxn>
                <a:cxn ang="0">
                  <a:pos x="40" y="156"/>
                </a:cxn>
                <a:cxn ang="0">
                  <a:pos x="44" y="158"/>
                </a:cxn>
                <a:cxn ang="0">
                  <a:pos x="44" y="158"/>
                </a:cxn>
                <a:cxn ang="0">
                  <a:pos x="50" y="158"/>
                </a:cxn>
              </a:cxnLst>
              <a:rect l="0" t="0" r="r" b="b"/>
              <a:pathLst>
                <a:path w="68" h="160">
                  <a:moveTo>
                    <a:pt x="50" y="158"/>
                  </a:moveTo>
                  <a:lnTo>
                    <a:pt x="50" y="158"/>
                  </a:lnTo>
                  <a:lnTo>
                    <a:pt x="50" y="144"/>
                  </a:lnTo>
                  <a:lnTo>
                    <a:pt x="50" y="132"/>
                  </a:lnTo>
                  <a:lnTo>
                    <a:pt x="50" y="124"/>
                  </a:lnTo>
                  <a:lnTo>
                    <a:pt x="48" y="120"/>
                  </a:lnTo>
                  <a:lnTo>
                    <a:pt x="48" y="120"/>
                  </a:lnTo>
                  <a:lnTo>
                    <a:pt x="50" y="118"/>
                  </a:lnTo>
                  <a:lnTo>
                    <a:pt x="50" y="110"/>
                  </a:lnTo>
                  <a:lnTo>
                    <a:pt x="48" y="88"/>
                  </a:lnTo>
                  <a:lnTo>
                    <a:pt x="48" y="88"/>
                  </a:lnTo>
                  <a:lnTo>
                    <a:pt x="52" y="86"/>
                  </a:lnTo>
                  <a:lnTo>
                    <a:pt x="52" y="82"/>
                  </a:lnTo>
                  <a:lnTo>
                    <a:pt x="50" y="80"/>
                  </a:lnTo>
                  <a:lnTo>
                    <a:pt x="52" y="78"/>
                  </a:lnTo>
                  <a:lnTo>
                    <a:pt x="52" y="78"/>
                  </a:lnTo>
                  <a:lnTo>
                    <a:pt x="54" y="74"/>
                  </a:lnTo>
                  <a:lnTo>
                    <a:pt x="54" y="72"/>
                  </a:lnTo>
                  <a:lnTo>
                    <a:pt x="56" y="70"/>
                  </a:lnTo>
                  <a:lnTo>
                    <a:pt x="58" y="68"/>
                  </a:lnTo>
                  <a:lnTo>
                    <a:pt x="58" y="68"/>
                  </a:lnTo>
                  <a:lnTo>
                    <a:pt x="62" y="64"/>
                  </a:lnTo>
                  <a:lnTo>
                    <a:pt x="64" y="60"/>
                  </a:lnTo>
                  <a:lnTo>
                    <a:pt x="64" y="56"/>
                  </a:lnTo>
                  <a:lnTo>
                    <a:pt x="62" y="54"/>
                  </a:lnTo>
                  <a:lnTo>
                    <a:pt x="62" y="54"/>
                  </a:lnTo>
                  <a:lnTo>
                    <a:pt x="62" y="52"/>
                  </a:lnTo>
                  <a:lnTo>
                    <a:pt x="62" y="52"/>
                  </a:lnTo>
                  <a:lnTo>
                    <a:pt x="64" y="50"/>
                  </a:lnTo>
                  <a:lnTo>
                    <a:pt x="64" y="50"/>
                  </a:lnTo>
                  <a:lnTo>
                    <a:pt x="66" y="48"/>
                  </a:lnTo>
                  <a:lnTo>
                    <a:pt x="68" y="44"/>
                  </a:lnTo>
                  <a:lnTo>
                    <a:pt x="68" y="40"/>
                  </a:lnTo>
                  <a:lnTo>
                    <a:pt x="66" y="34"/>
                  </a:lnTo>
                  <a:lnTo>
                    <a:pt x="66" y="34"/>
                  </a:lnTo>
                  <a:lnTo>
                    <a:pt x="64" y="30"/>
                  </a:lnTo>
                  <a:lnTo>
                    <a:pt x="64" y="26"/>
                  </a:lnTo>
                  <a:lnTo>
                    <a:pt x="64" y="22"/>
                  </a:lnTo>
                  <a:lnTo>
                    <a:pt x="62" y="20"/>
                  </a:lnTo>
                  <a:lnTo>
                    <a:pt x="62" y="20"/>
                  </a:lnTo>
                  <a:lnTo>
                    <a:pt x="60" y="18"/>
                  </a:lnTo>
                  <a:lnTo>
                    <a:pt x="62" y="10"/>
                  </a:lnTo>
                  <a:lnTo>
                    <a:pt x="62" y="10"/>
                  </a:lnTo>
                  <a:lnTo>
                    <a:pt x="52" y="2"/>
                  </a:lnTo>
                  <a:lnTo>
                    <a:pt x="46" y="0"/>
                  </a:lnTo>
                  <a:lnTo>
                    <a:pt x="42" y="2"/>
                  </a:lnTo>
                  <a:lnTo>
                    <a:pt x="34" y="6"/>
                  </a:lnTo>
                  <a:lnTo>
                    <a:pt x="34" y="6"/>
                  </a:lnTo>
                  <a:lnTo>
                    <a:pt x="28" y="10"/>
                  </a:lnTo>
                  <a:lnTo>
                    <a:pt x="24" y="10"/>
                  </a:lnTo>
                  <a:lnTo>
                    <a:pt x="18" y="12"/>
                  </a:lnTo>
                  <a:lnTo>
                    <a:pt x="16" y="16"/>
                  </a:lnTo>
                  <a:lnTo>
                    <a:pt x="16" y="16"/>
                  </a:lnTo>
                  <a:lnTo>
                    <a:pt x="14" y="20"/>
                  </a:lnTo>
                  <a:lnTo>
                    <a:pt x="10" y="22"/>
                  </a:lnTo>
                  <a:lnTo>
                    <a:pt x="10" y="24"/>
                  </a:lnTo>
                  <a:lnTo>
                    <a:pt x="8" y="24"/>
                  </a:lnTo>
                  <a:lnTo>
                    <a:pt x="8" y="24"/>
                  </a:lnTo>
                  <a:lnTo>
                    <a:pt x="8" y="32"/>
                  </a:lnTo>
                  <a:lnTo>
                    <a:pt x="6" y="30"/>
                  </a:lnTo>
                  <a:lnTo>
                    <a:pt x="6" y="30"/>
                  </a:lnTo>
                  <a:lnTo>
                    <a:pt x="2" y="30"/>
                  </a:lnTo>
                  <a:lnTo>
                    <a:pt x="2" y="30"/>
                  </a:lnTo>
                  <a:lnTo>
                    <a:pt x="0" y="42"/>
                  </a:lnTo>
                  <a:lnTo>
                    <a:pt x="2" y="50"/>
                  </a:lnTo>
                  <a:lnTo>
                    <a:pt x="4" y="54"/>
                  </a:lnTo>
                  <a:lnTo>
                    <a:pt x="12" y="58"/>
                  </a:lnTo>
                  <a:lnTo>
                    <a:pt x="12" y="58"/>
                  </a:lnTo>
                  <a:lnTo>
                    <a:pt x="14" y="60"/>
                  </a:lnTo>
                  <a:lnTo>
                    <a:pt x="16" y="64"/>
                  </a:lnTo>
                  <a:lnTo>
                    <a:pt x="16" y="70"/>
                  </a:lnTo>
                  <a:lnTo>
                    <a:pt x="16" y="78"/>
                  </a:lnTo>
                  <a:lnTo>
                    <a:pt x="18" y="80"/>
                  </a:lnTo>
                  <a:lnTo>
                    <a:pt x="20" y="84"/>
                  </a:lnTo>
                  <a:lnTo>
                    <a:pt x="20" y="84"/>
                  </a:lnTo>
                  <a:lnTo>
                    <a:pt x="24" y="86"/>
                  </a:lnTo>
                  <a:lnTo>
                    <a:pt x="24" y="92"/>
                  </a:lnTo>
                  <a:lnTo>
                    <a:pt x="24" y="92"/>
                  </a:lnTo>
                  <a:lnTo>
                    <a:pt x="26" y="134"/>
                  </a:lnTo>
                  <a:lnTo>
                    <a:pt x="26" y="134"/>
                  </a:lnTo>
                  <a:lnTo>
                    <a:pt x="26" y="136"/>
                  </a:lnTo>
                  <a:lnTo>
                    <a:pt x="24" y="138"/>
                  </a:lnTo>
                  <a:lnTo>
                    <a:pt x="24" y="138"/>
                  </a:lnTo>
                  <a:lnTo>
                    <a:pt x="22" y="142"/>
                  </a:lnTo>
                  <a:lnTo>
                    <a:pt x="22" y="142"/>
                  </a:lnTo>
                  <a:lnTo>
                    <a:pt x="24" y="148"/>
                  </a:lnTo>
                  <a:lnTo>
                    <a:pt x="26" y="152"/>
                  </a:lnTo>
                  <a:lnTo>
                    <a:pt x="30" y="154"/>
                  </a:lnTo>
                  <a:lnTo>
                    <a:pt x="32" y="160"/>
                  </a:lnTo>
                  <a:lnTo>
                    <a:pt x="32" y="160"/>
                  </a:lnTo>
                  <a:lnTo>
                    <a:pt x="38" y="160"/>
                  </a:lnTo>
                  <a:lnTo>
                    <a:pt x="40" y="160"/>
                  </a:lnTo>
                  <a:lnTo>
                    <a:pt x="40" y="158"/>
                  </a:lnTo>
                  <a:lnTo>
                    <a:pt x="40" y="158"/>
                  </a:lnTo>
                  <a:lnTo>
                    <a:pt x="38" y="158"/>
                  </a:lnTo>
                  <a:lnTo>
                    <a:pt x="40" y="156"/>
                  </a:lnTo>
                  <a:lnTo>
                    <a:pt x="44" y="158"/>
                  </a:lnTo>
                  <a:lnTo>
                    <a:pt x="44" y="158"/>
                  </a:lnTo>
                  <a:lnTo>
                    <a:pt x="44" y="158"/>
                  </a:lnTo>
                  <a:lnTo>
                    <a:pt x="44" y="158"/>
                  </a:lnTo>
                  <a:lnTo>
                    <a:pt x="50" y="158"/>
                  </a:lnTo>
                  <a:lnTo>
                    <a:pt x="50" y="158"/>
                  </a:lnTo>
                  <a:close/>
                </a:path>
              </a:pathLst>
            </a:custGeom>
            <a:solidFill>
              <a:srgbClr val="FFF9C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200"/>
            <p:cNvSpPr>
              <a:spLocks/>
            </p:cNvSpPr>
            <p:nvPr/>
          </p:nvSpPr>
          <p:spPr bwMode="auto">
            <a:xfrm>
              <a:off x="6353175" y="2779713"/>
              <a:ext cx="682625" cy="536575"/>
            </a:xfrm>
            <a:custGeom>
              <a:avLst/>
              <a:gdLst/>
              <a:ahLst/>
              <a:cxnLst>
                <a:cxn ang="0">
                  <a:pos x="378" y="334"/>
                </a:cxn>
                <a:cxn ang="0">
                  <a:pos x="364" y="332"/>
                </a:cxn>
                <a:cxn ang="0">
                  <a:pos x="328" y="330"/>
                </a:cxn>
                <a:cxn ang="0">
                  <a:pos x="312" y="314"/>
                </a:cxn>
                <a:cxn ang="0">
                  <a:pos x="292" y="294"/>
                </a:cxn>
                <a:cxn ang="0">
                  <a:pos x="266" y="302"/>
                </a:cxn>
                <a:cxn ang="0">
                  <a:pos x="238" y="304"/>
                </a:cxn>
                <a:cxn ang="0">
                  <a:pos x="216" y="290"/>
                </a:cxn>
                <a:cxn ang="0">
                  <a:pos x="206" y="278"/>
                </a:cxn>
                <a:cxn ang="0">
                  <a:pos x="196" y="272"/>
                </a:cxn>
                <a:cxn ang="0">
                  <a:pos x="186" y="256"/>
                </a:cxn>
                <a:cxn ang="0">
                  <a:pos x="170" y="242"/>
                </a:cxn>
                <a:cxn ang="0">
                  <a:pos x="150" y="224"/>
                </a:cxn>
                <a:cxn ang="0">
                  <a:pos x="134" y="214"/>
                </a:cxn>
                <a:cxn ang="0">
                  <a:pos x="130" y="224"/>
                </a:cxn>
                <a:cxn ang="0">
                  <a:pos x="116" y="210"/>
                </a:cxn>
                <a:cxn ang="0">
                  <a:pos x="108" y="188"/>
                </a:cxn>
                <a:cxn ang="0">
                  <a:pos x="84" y="160"/>
                </a:cxn>
                <a:cxn ang="0">
                  <a:pos x="60" y="146"/>
                </a:cxn>
                <a:cxn ang="0">
                  <a:pos x="50" y="130"/>
                </a:cxn>
                <a:cxn ang="0">
                  <a:pos x="50" y="120"/>
                </a:cxn>
                <a:cxn ang="0">
                  <a:pos x="56" y="96"/>
                </a:cxn>
                <a:cxn ang="0">
                  <a:pos x="60" y="84"/>
                </a:cxn>
                <a:cxn ang="0">
                  <a:pos x="40" y="74"/>
                </a:cxn>
                <a:cxn ang="0">
                  <a:pos x="36" y="70"/>
                </a:cxn>
                <a:cxn ang="0">
                  <a:pos x="26" y="56"/>
                </a:cxn>
                <a:cxn ang="0">
                  <a:pos x="20" y="46"/>
                </a:cxn>
                <a:cxn ang="0">
                  <a:pos x="8" y="28"/>
                </a:cxn>
                <a:cxn ang="0">
                  <a:pos x="0" y="8"/>
                </a:cxn>
                <a:cxn ang="0">
                  <a:pos x="10" y="0"/>
                </a:cxn>
                <a:cxn ang="0">
                  <a:pos x="24" y="12"/>
                </a:cxn>
                <a:cxn ang="0">
                  <a:pos x="56" y="12"/>
                </a:cxn>
                <a:cxn ang="0">
                  <a:pos x="76" y="10"/>
                </a:cxn>
                <a:cxn ang="0">
                  <a:pos x="76" y="24"/>
                </a:cxn>
                <a:cxn ang="0">
                  <a:pos x="98" y="36"/>
                </a:cxn>
                <a:cxn ang="0">
                  <a:pos x="118" y="52"/>
                </a:cxn>
                <a:cxn ang="0">
                  <a:pos x="158" y="70"/>
                </a:cxn>
                <a:cxn ang="0">
                  <a:pos x="186" y="66"/>
                </a:cxn>
                <a:cxn ang="0">
                  <a:pos x="200" y="62"/>
                </a:cxn>
                <a:cxn ang="0">
                  <a:pos x="206" y="62"/>
                </a:cxn>
                <a:cxn ang="0">
                  <a:pos x="212" y="48"/>
                </a:cxn>
                <a:cxn ang="0">
                  <a:pos x="222" y="30"/>
                </a:cxn>
                <a:cxn ang="0">
                  <a:pos x="246" y="26"/>
                </a:cxn>
                <a:cxn ang="0">
                  <a:pos x="266" y="36"/>
                </a:cxn>
                <a:cxn ang="0">
                  <a:pos x="316" y="56"/>
                </a:cxn>
                <a:cxn ang="0">
                  <a:pos x="340" y="66"/>
                </a:cxn>
                <a:cxn ang="0">
                  <a:pos x="350" y="84"/>
                </a:cxn>
                <a:cxn ang="0">
                  <a:pos x="350" y="100"/>
                </a:cxn>
                <a:cxn ang="0">
                  <a:pos x="344" y="122"/>
                </a:cxn>
                <a:cxn ang="0">
                  <a:pos x="350" y="144"/>
                </a:cxn>
                <a:cxn ang="0">
                  <a:pos x="356" y="176"/>
                </a:cxn>
                <a:cxn ang="0">
                  <a:pos x="380" y="182"/>
                </a:cxn>
                <a:cxn ang="0">
                  <a:pos x="388" y="236"/>
                </a:cxn>
                <a:cxn ang="0">
                  <a:pos x="412" y="254"/>
                </a:cxn>
                <a:cxn ang="0">
                  <a:pos x="428" y="280"/>
                </a:cxn>
                <a:cxn ang="0">
                  <a:pos x="430" y="292"/>
                </a:cxn>
                <a:cxn ang="0">
                  <a:pos x="420" y="296"/>
                </a:cxn>
                <a:cxn ang="0">
                  <a:pos x="414" y="306"/>
                </a:cxn>
                <a:cxn ang="0">
                  <a:pos x="408" y="326"/>
                </a:cxn>
              </a:cxnLst>
              <a:rect l="0" t="0" r="r" b="b"/>
              <a:pathLst>
                <a:path w="430" h="338">
                  <a:moveTo>
                    <a:pt x="402" y="338"/>
                  </a:moveTo>
                  <a:lnTo>
                    <a:pt x="402" y="338"/>
                  </a:lnTo>
                  <a:lnTo>
                    <a:pt x="392" y="338"/>
                  </a:lnTo>
                  <a:lnTo>
                    <a:pt x="386" y="336"/>
                  </a:lnTo>
                  <a:lnTo>
                    <a:pt x="380" y="334"/>
                  </a:lnTo>
                  <a:lnTo>
                    <a:pt x="378" y="334"/>
                  </a:lnTo>
                  <a:lnTo>
                    <a:pt x="376" y="334"/>
                  </a:lnTo>
                  <a:lnTo>
                    <a:pt x="376" y="334"/>
                  </a:lnTo>
                  <a:lnTo>
                    <a:pt x="376" y="336"/>
                  </a:lnTo>
                  <a:lnTo>
                    <a:pt x="374" y="336"/>
                  </a:lnTo>
                  <a:lnTo>
                    <a:pt x="370" y="334"/>
                  </a:lnTo>
                  <a:lnTo>
                    <a:pt x="364" y="332"/>
                  </a:lnTo>
                  <a:lnTo>
                    <a:pt x="352" y="332"/>
                  </a:lnTo>
                  <a:lnTo>
                    <a:pt x="352" y="332"/>
                  </a:lnTo>
                  <a:lnTo>
                    <a:pt x="344" y="334"/>
                  </a:lnTo>
                  <a:lnTo>
                    <a:pt x="338" y="332"/>
                  </a:lnTo>
                  <a:lnTo>
                    <a:pt x="332" y="330"/>
                  </a:lnTo>
                  <a:lnTo>
                    <a:pt x="328" y="330"/>
                  </a:lnTo>
                  <a:lnTo>
                    <a:pt x="328" y="330"/>
                  </a:lnTo>
                  <a:lnTo>
                    <a:pt x="322" y="328"/>
                  </a:lnTo>
                  <a:lnTo>
                    <a:pt x="320" y="324"/>
                  </a:lnTo>
                  <a:lnTo>
                    <a:pt x="316" y="320"/>
                  </a:lnTo>
                  <a:lnTo>
                    <a:pt x="312" y="314"/>
                  </a:lnTo>
                  <a:lnTo>
                    <a:pt x="312" y="314"/>
                  </a:lnTo>
                  <a:lnTo>
                    <a:pt x="310" y="308"/>
                  </a:lnTo>
                  <a:lnTo>
                    <a:pt x="308" y="302"/>
                  </a:lnTo>
                  <a:lnTo>
                    <a:pt x="306" y="298"/>
                  </a:lnTo>
                  <a:lnTo>
                    <a:pt x="298" y="294"/>
                  </a:lnTo>
                  <a:lnTo>
                    <a:pt x="298" y="294"/>
                  </a:lnTo>
                  <a:lnTo>
                    <a:pt x="292" y="294"/>
                  </a:lnTo>
                  <a:lnTo>
                    <a:pt x="288" y="294"/>
                  </a:lnTo>
                  <a:lnTo>
                    <a:pt x="282" y="296"/>
                  </a:lnTo>
                  <a:lnTo>
                    <a:pt x="276" y="300"/>
                  </a:lnTo>
                  <a:lnTo>
                    <a:pt x="272" y="302"/>
                  </a:lnTo>
                  <a:lnTo>
                    <a:pt x="272" y="302"/>
                  </a:lnTo>
                  <a:lnTo>
                    <a:pt x="266" y="302"/>
                  </a:lnTo>
                  <a:lnTo>
                    <a:pt x="260" y="304"/>
                  </a:lnTo>
                  <a:lnTo>
                    <a:pt x="254" y="306"/>
                  </a:lnTo>
                  <a:lnTo>
                    <a:pt x="248" y="304"/>
                  </a:lnTo>
                  <a:lnTo>
                    <a:pt x="248" y="304"/>
                  </a:lnTo>
                  <a:lnTo>
                    <a:pt x="242" y="302"/>
                  </a:lnTo>
                  <a:lnTo>
                    <a:pt x="238" y="304"/>
                  </a:lnTo>
                  <a:lnTo>
                    <a:pt x="232" y="302"/>
                  </a:lnTo>
                  <a:lnTo>
                    <a:pt x="228" y="298"/>
                  </a:lnTo>
                  <a:lnTo>
                    <a:pt x="228" y="298"/>
                  </a:lnTo>
                  <a:lnTo>
                    <a:pt x="222" y="292"/>
                  </a:lnTo>
                  <a:lnTo>
                    <a:pt x="220" y="290"/>
                  </a:lnTo>
                  <a:lnTo>
                    <a:pt x="216" y="290"/>
                  </a:lnTo>
                  <a:lnTo>
                    <a:pt x="214" y="284"/>
                  </a:lnTo>
                  <a:lnTo>
                    <a:pt x="214" y="284"/>
                  </a:lnTo>
                  <a:lnTo>
                    <a:pt x="212" y="282"/>
                  </a:lnTo>
                  <a:lnTo>
                    <a:pt x="210" y="282"/>
                  </a:lnTo>
                  <a:lnTo>
                    <a:pt x="208" y="282"/>
                  </a:lnTo>
                  <a:lnTo>
                    <a:pt x="206" y="278"/>
                  </a:lnTo>
                  <a:lnTo>
                    <a:pt x="206" y="278"/>
                  </a:lnTo>
                  <a:lnTo>
                    <a:pt x="204" y="276"/>
                  </a:lnTo>
                  <a:lnTo>
                    <a:pt x="202" y="276"/>
                  </a:lnTo>
                  <a:lnTo>
                    <a:pt x="200" y="274"/>
                  </a:lnTo>
                  <a:lnTo>
                    <a:pt x="196" y="272"/>
                  </a:lnTo>
                  <a:lnTo>
                    <a:pt x="196" y="272"/>
                  </a:lnTo>
                  <a:lnTo>
                    <a:pt x="192" y="270"/>
                  </a:lnTo>
                  <a:lnTo>
                    <a:pt x="190" y="270"/>
                  </a:lnTo>
                  <a:lnTo>
                    <a:pt x="188" y="268"/>
                  </a:lnTo>
                  <a:lnTo>
                    <a:pt x="188" y="264"/>
                  </a:lnTo>
                  <a:lnTo>
                    <a:pt x="188" y="264"/>
                  </a:lnTo>
                  <a:lnTo>
                    <a:pt x="186" y="256"/>
                  </a:lnTo>
                  <a:lnTo>
                    <a:pt x="180" y="252"/>
                  </a:lnTo>
                  <a:lnTo>
                    <a:pt x="178" y="248"/>
                  </a:lnTo>
                  <a:lnTo>
                    <a:pt x="176" y="244"/>
                  </a:lnTo>
                  <a:lnTo>
                    <a:pt x="176" y="244"/>
                  </a:lnTo>
                  <a:lnTo>
                    <a:pt x="174" y="242"/>
                  </a:lnTo>
                  <a:lnTo>
                    <a:pt x="170" y="242"/>
                  </a:lnTo>
                  <a:lnTo>
                    <a:pt x="166" y="240"/>
                  </a:lnTo>
                  <a:lnTo>
                    <a:pt x="160" y="232"/>
                  </a:lnTo>
                  <a:lnTo>
                    <a:pt x="160" y="232"/>
                  </a:lnTo>
                  <a:lnTo>
                    <a:pt x="154" y="224"/>
                  </a:lnTo>
                  <a:lnTo>
                    <a:pt x="152" y="222"/>
                  </a:lnTo>
                  <a:lnTo>
                    <a:pt x="150" y="224"/>
                  </a:lnTo>
                  <a:lnTo>
                    <a:pt x="146" y="224"/>
                  </a:lnTo>
                  <a:lnTo>
                    <a:pt x="144" y="224"/>
                  </a:lnTo>
                  <a:lnTo>
                    <a:pt x="142" y="224"/>
                  </a:lnTo>
                  <a:lnTo>
                    <a:pt x="142" y="224"/>
                  </a:lnTo>
                  <a:lnTo>
                    <a:pt x="136" y="218"/>
                  </a:lnTo>
                  <a:lnTo>
                    <a:pt x="134" y="214"/>
                  </a:lnTo>
                  <a:lnTo>
                    <a:pt x="134" y="214"/>
                  </a:lnTo>
                  <a:lnTo>
                    <a:pt x="134" y="218"/>
                  </a:lnTo>
                  <a:lnTo>
                    <a:pt x="134" y="220"/>
                  </a:lnTo>
                  <a:lnTo>
                    <a:pt x="132" y="220"/>
                  </a:lnTo>
                  <a:lnTo>
                    <a:pt x="130" y="224"/>
                  </a:lnTo>
                  <a:lnTo>
                    <a:pt x="130" y="224"/>
                  </a:lnTo>
                  <a:lnTo>
                    <a:pt x="126" y="218"/>
                  </a:lnTo>
                  <a:lnTo>
                    <a:pt x="124" y="214"/>
                  </a:lnTo>
                  <a:lnTo>
                    <a:pt x="124" y="212"/>
                  </a:lnTo>
                  <a:lnTo>
                    <a:pt x="120" y="210"/>
                  </a:lnTo>
                  <a:lnTo>
                    <a:pt x="120" y="210"/>
                  </a:lnTo>
                  <a:lnTo>
                    <a:pt x="116" y="210"/>
                  </a:lnTo>
                  <a:lnTo>
                    <a:pt x="114" y="206"/>
                  </a:lnTo>
                  <a:lnTo>
                    <a:pt x="112" y="202"/>
                  </a:lnTo>
                  <a:lnTo>
                    <a:pt x="110" y="198"/>
                  </a:lnTo>
                  <a:lnTo>
                    <a:pt x="110" y="198"/>
                  </a:lnTo>
                  <a:lnTo>
                    <a:pt x="110" y="194"/>
                  </a:lnTo>
                  <a:lnTo>
                    <a:pt x="108" y="188"/>
                  </a:lnTo>
                  <a:lnTo>
                    <a:pt x="100" y="172"/>
                  </a:lnTo>
                  <a:lnTo>
                    <a:pt x="100" y="172"/>
                  </a:lnTo>
                  <a:lnTo>
                    <a:pt x="94" y="168"/>
                  </a:lnTo>
                  <a:lnTo>
                    <a:pt x="92" y="166"/>
                  </a:lnTo>
                  <a:lnTo>
                    <a:pt x="90" y="164"/>
                  </a:lnTo>
                  <a:lnTo>
                    <a:pt x="84" y="160"/>
                  </a:lnTo>
                  <a:lnTo>
                    <a:pt x="84" y="160"/>
                  </a:lnTo>
                  <a:lnTo>
                    <a:pt x="76" y="154"/>
                  </a:lnTo>
                  <a:lnTo>
                    <a:pt x="68" y="152"/>
                  </a:lnTo>
                  <a:lnTo>
                    <a:pt x="62" y="150"/>
                  </a:lnTo>
                  <a:lnTo>
                    <a:pt x="60" y="148"/>
                  </a:lnTo>
                  <a:lnTo>
                    <a:pt x="60" y="146"/>
                  </a:lnTo>
                  <a:lnTo>
                    <a:pt x="60" y="146"/>
                  </a:lnTo>
                  <a:lnTo>
                    <a:pt x="60" y="142"/>
                  </a:lnTo>
                  <a:lnTo>
                    <a:pt x="60" y="138"/>
                  </a:lnTo>
                  <a:lnTo>
                    <a:pt x="54" y="134"/>
                  </a:lnTo>
                  <a:lnTo>
                    <a:pt x="50" y="132"/>
                  </a:lnTo>
                  <a:lnTo>
                    <a:pt x="50" y="130"/>
                  </a:lnTo>
                  <a:lnTo>
                    <a:pt x="52" y="128"/>
                  </a:lnTo>
                  <a:lnTo>
                    <a:pt x="52" y="128"/>
                  </a:lnTo>
                  <a:lnTo>
                    <a:pt x="54" y="126"/>
                  </a:lnTo>
                  <a:lnTo>
                    <a:pt x="52" y="126"/>
                  </a:lnTo>
                  <a:lnTo>
                    <a:pt x="50" y="124"/>
                  </a:lnTo>
                  <a:lnTo>
                    <a:pt x="50" y="120"/>
                  </a:lnTo>
                  <a:lnTo>
                    <a:pt x="50" y="120"/>
                  </a:lnTo>
                  <a:lnTo>
                    <a:pt x="56" y="108"/>
                  </a:lnTo>
                  <a:lnTo>
                    <a:pt x="58" y="102"/>
                  </a:lnTo>
                  <a:lnTo>
                    <a:pt x="56" y="100"/>
                  </a:lnTo>
                  <a:lnTo>
                    <a:pt x="56" y="100"/>
                  </a:lnTo>
                  <a:lnTo>
                    <a:pt x="56" y="96"/>
                  </a:lnTo>
                  <a:lnTo>
                    <a:pt x="58" y="94"/>
                  </a:lnTo>
                  <a:lnTo>
                    <a:pt x="58" y="92"/>
                  </a:lnTo>
                  <a:lnTo>
                    <a:pt x="60" y="88"/>
                  </a:lnTo>
                  <a:lnTo>
                    <a:pt x="60" y="88"/>
                  </a:lnTo>
                  <a:lnTo>
                    <a:pt x="60" y="84"/>
                  </a:lnTo>
                  <a:lnTo>
                    <a:pt x="60" y="84"/>
                  </a:lnTo>
                  <a:lnTo>
                    <a:pt x="52" y="86"/>
                  </a:lnTo>
                  <a:lnTo>
                    <a:pt x="52" y="86"/>
                  </a:lnTo>
                  <a:lnTo>
                    <a:pt x="46" y="84"/>
                  </a:lnTo>
                  <a:lnTo>
                    <a:pt x="44" y="80"/>
                  </a:lnTo>
                  <a:lnTo>
                    <a:pt x="42" y="78"/>
                  </a:lnTo>
                  <a:lnTo>
                    <a:pt x="40" y="74"/>
                  </a:lnTo>
                  <a:lnTo>
                    <a:pt x="40" y="74"/>
                  </a:lnTo>
                  <a:lnTo>
                    <a:pt x="38" y="74"/>
                  </a:lnTo>
                  <a:lnTo>
                    <a:pt x="40" y="72"/>
                  </a:lnTo>
                  <a:lnTo>
                    <a:pt x="40" y="72"/>
                  </a:lnTo>
                  <a:lnTo>
                    <a:pt x="36" y="70"/>
                  </a:lnTo>
                  <a:lnTo>
                    <a:pt x="36" y="70"/>
                  </a:lnTo>
                  <a:lnTo>
                    <a:pt x="34" y="66"/>
                  </a:lnTo>
                  <a:lnTo>
                    <a:pt x="32" y="62"/>
                  </a:lnTo>
                  <a:lnTo>
                    <a:pt x="28" y="60"/>
                  </a:lnTo>
                  <a:lnTo>
                    <a:pt x="28" y="60"/>
                  </a:lnTo>
                  <a:lnTo>
                    <a:pt x="28" y="58"/>
                  </a:lnTo>
                  <a:lnTo>
                    <a:pt x="26" y="56"/>
                  </a:lnTo>
                  <a:lnTo>
                    <a:pt x="26" y="56"/>
                  </a:lnTo>
                  <a:lnTo>
                    <a:pt x="24" y="54"/>
                  </a:lnTo>
                  <a:lnTo>
                    <a:pt x="22" y="50"/>
                  </a:lnTo>
                  <a:lnTo>
                    <a:pt x="22" y="46"/>
                  </a:lnTo>
                  <a:lnTo>
                    <a:pt x="20" y="46"/>
                  </a:lnTo>
                  <a:lnTo>
                    <a:pt x="20" y="46"/>
                  </a:lnTo>
                  <a:lnTo>
                    <a:pt x="16" y="46"/>
                  </a:lnTo>
                  <a:lnTo>
                    <a:pt x="12" y="42"/>
                  </a:lnTo>
                  <a:lnTo>
                    <a:pt x="8" y="36"/>
                  </a:lnTo>
                  <a:lnTo>
                    <a:pt x="8" y="32"/>
                  </a:lnTo>
                  <a:lnTo>
                    <a:pt x="8" y="32"/>
                  </a:lnTo>
                  <a:lnTo>
                    <a:pt x="8" y="28"/>
                  </a:lnTo>
                  <a:lnTo>
                    <a:pt x="6" y="26"/>
                  </a:lnTo>
                  <a:lnTo>
                    <a:pt x="4" y="24"/>
                  </a:lnTo>
                  <a:lnTo>
                    <a:pt x="2" y="20"/>
                  </a:lnTo>
                  <a:lnTo>
                    <a:pt x="2" y="20"/>
                  </a:lnTo>
                  <a:lnTo>
                    <a:pt x="0" y="10"/>
                  </a:lnTo>
                  <a:lnTo>
                    <a:pt x="0" y="8"/>
                  </a:lnTo>
                  <a:lnTo>
                    <a:pt x="4" y="8"/>
                  </a:lnTo>
                  <a:lnTo>
                    <a:pt x="4" y="8"/>
                  </a:lnTo>
                  <a:lnTo>
                    <a:pt x="8" y="8"/>
                  </a:lnTo>
                  <a:lnTo>
                    <a:pt x="8" y="6"/>
                  </a:lnTo>
                  <a:lnTo>
                    <a:pt x="8" y="4"/>
                  </a:lnTo>
                  <a:lnTo>
                    <a:pt x="10" y="0"/>
                  </a:lnTo>
                  <a:lnTo>
                    <a:pt x="10" y="0"/>
                  </a:lnTo>
                  <a:lnTo>
                    <a:pt x="16" y="4"/>
                  </a:lnTo>
                  <a:lnTo>
                    <a:pt x="20" y="6"/>
                  </a:lnTo>
                  <a:lnTo>
                    <a:pt x="22" y="8"/>
                  </a:lnTo>
                  <a:lnTo>
                    <a:pt x="22" y="8"/>
                  </a:lnTo>
                  <a:lnTo>
                    <a:pt x="24" y="12"/>
                  </a:lnTo>
                  <a:lnTo>
                    <a:pt x="26" y="16"/>
                  </a:lnTo>
                  <a:lnTo>
                    <a:pt x="34" y="18"/>
                  </a:lnTo>
                  <a:lnTo>
                    <a:pt x="42" y="18"/>
                  </a:lnTo>
                  <a:lnTo>
                    <a:pt x="46" y="18"/>
                  </a:lnTo>
                  <a:lnTo>
                    <a:pt x="46" y="18"/>
                  </a:lnTo>
                  <a:lnTo>
                    <a:pt x="56" y="12"/>
                  </a:lnTo>
                  <a:lnTo>
                    <a:pt x="56" y="12"/>
                  </a:lnTo>
                  <a:lnTo>
                    <a:pt x="66" y="4"/>
                  </a:lnTo>
                  <a:lnTo>
                    <a:pt x="68" y="4"/>
                  </a:lnTo>
                  <a:lnTo>
                    <a:pt x="70" y="6"/>
                  </a:lnTo>
                  <a:lnTo>
                    <a:pt x="70" y="6"/>
                  </a:lnTo>
                  <a:lnTo>
                    <a:pt x="76" y="10"/>
                  </a:lnTo>
                  <a:lnTo>
                    <a:pt x="76" y="12"/>
                  </a:lnTo>
                  <a:lnTo>
                    <a:pt x="74" y="14"/>
                  </a:lnTo>
                  <a:lnTo>
                    <a:pt x="74" y="14"/>
                  </a:lnTo>
                  <a:lnTo>
                    <a:pt x="78" y="16"/>
                  </a:lnTo>
                  <a:lnTo>
                    <a:pt x="78" y="20"/>
                  </a:lnTo>
                  <a:lnTo>
                    <a:pt x="76" y="24"/>
                  </a:lnTo>
                  <a:lnTo>
                    <a:pt x="72" y="26"/>
                  </a:lnTo>
                  <a:lnTo>
                    <a:pt x="72" y="26"/>
                  </a:lnTo>
                  <a:lnTo>
                    <a:pt x="82" y="32"/>
                  </a:lnTo>
                  <a:lnTo>
                    <a:pt x="88" y="36"/>
                  </a:lnTo>
                  <a:lnTo>
                    <a:pt x="92" y="38"/>
                  </a:lnTo>
                  <a:lnTo>
                    <a:pt x="98" y="36"/>
                  </a:lnTo>
                  <a:lnTo>
                    <a:pt x="98" y="36"/>
                  </a:lnTo>
                  <a:lnTo>
                    <a:pt x="100" y="44"/>
                  </a:lnTo>
                  <a:lnTo>
                    <a:pt x="104" y="50"/>
                  </a:lnTo>
                  <a:lnTo>
                    <a:pt x="108" y="52"/>
                  </a:lnTo>
                  <a:lnTo>
                    <a:pt x="118" y="52"/>
                  </a:lnTo>
                  <a:lnTo>
                    <a:pt x="118" y="52"/>
                  </a:lnTo>
                  <a:lnTo>
                    <a:pt x="124" y="52"/>
                  </a:lnTo>
                  <a:lnTo>
                    <a:pt x="128" y="54"/>
                  </a:lnTo>
                  <a:lnTo>
                    <a:pt x="134" y="60"/>
                  </a:lnTo>
                  <a:lnTo>
                    <a:pt x="142" y="66"/>
                  </a:lnTo>
                  <a:lnTo>
                    <a:pt x="142" y="66"/>
                  </a:lnTo>
                  <a:lnTo>
                    <a:pt x="158" y="70"/>
                  </a:lnTo>
                  <a:lnTo>
                    <a:pt x="166" y="68"/>
                  </a:lnTo>
                  <a:lnTo>
                    <a:pt x="170" y="66"/>
                  </a:lnTo>
                  <a:lnTo>
                    <a:pt x="176" y="66"/>
                  </a:lnTo>
                  <a:lnTo>
                    <a:pt x="176" y="66"/>
                  </a:lnTo>
                  <a:lnTo>
                    <a:pt x="182" y="66"/>
                  </a:lnTo>
                  <a:lnTo>
                    <a:pt x="186" y="66"/>
                  </a:lnTo>
                  <a:lnTo>
                    <a:pt x="190" y="62"/>
                  </a:lnTo>
                  <a:lnTo>
                    <a:pt x="194" y="62"/>
                  </a:lnTo>
                  <a:lnTo>
                    <a:pt x="194" y="62"/>
                  </a:lnTo>
                  <a:lnTo>
                    <a:pt x="200" y="62"/>
                  </a:lnTo>
                  <a:lnTo>
                    <a:pt x="202" y="62"/>
                  </a:lnTo>
                  <a:lnTo>
                    <a:pt x="200" y="62"/>
                  </a:lnTo>
                  <a:lnTo>
                    <a:pt x="200" y="62"/>
                  </a:lnTo>
                  <a:lnTo>
                    <a:pt x="194" y="66"/>
                  </a:lnTo>
                  <a:lnTo>
                    <a:pt x="194" y="66"/>
                  </a:lnTo>
                  <a:lnTo>
                    <a:pt x="200" y="66"/>
                  </a:lnTo>
                  <a:lnTo>
                    <a:pt x="200" y="66"/>
                  </a:lnTo>
                  <a:lnTo>
                    <a:pt x="206" y="62"/>
                  </a:lnTo>
                  <a:lnTo>
                    <a:pt x="206" y="58"/>
                  </a:lnTo>
                  <a:lnTo>
                    <a:pt x="202" y="46"/>
                  </a:lnTo>
                  <a:lnTo>
                    <a:pt x="202" y="46"/>
                  </a:lnTo>
                  <a:lnTo>
                    <a:pt x="202" y="50"/>
                  </a:lnTo>
                  <a:lnTo>
                    <a:pt x="206" y="50"/>
                  </a:lnTo>
                  <a:lnTo>
                    <a:pt x="212" y="48"/>
                  </a:lnTo>
                  <a:lnTo>
                    <a:pt x="212" y="48"/>
                  </a:lnTo>
                  <a:lnTo>
                    <a:pt x="214" y="44"/>
                  </a:lnTo>
                  <a:lnTo>
                    <a:pt x="216" y="40"/>
                  </a:lnTo>
                  <a:lnTo>
                    <a:pt x="216" y="34"/>
                  </a:lnTo>
                  <a:lnTo>
                    <a:pt x="222" y="30"/>
                  </a:lnTo>
                  <a:lnTo>
                    <a:pt x="222" y="30"/>
                  </a:lnTo>
                  <a:lnTo>
                    <a:pt x="228" y="28"/>
                  </a:lnTo>
                  <a:lnTo>
                    <a:pt x="234" y="28"/>
                  </a:lnTo>
                  <a:lnTo>
                    <a:pt x="238" y="28"/>
                  </a:lnTo>
                  <a:lnTo>
                    <a:pt x="242" y="28"/>
                  </a:lnTo>
                  <a:lnTo>
                    <a:pt x="242" y="28"/>
                  </a:lnTo>
                  <a:lnTo>
                    <a:pt x="246" y="26"/>
                  </a:lnTo>
                  <a:lnTo>
                    <a:pt x="252" y="26"/>
                  </a:lnTo>
                  <a:lnTo>
                    <a:pt x="256" y="28"/>
                  </a:lnTo>
                  <a:lnTo>
                    <a:pt x="260" y="32"/>
                  </a:lnTo>
                  <a:lnTo>
                    <a:pt x="260" y="32"/>
                  </a:lnTo>
                  <a:lnTo>
                    <a:pt x="262" y="34"/>
                  </a:lnTo>
                  <a:lnTo>
                    <a:pt x="266" y="36"/>
                  </a:lnTo>
                  <a:lnTo>
                    <a:pt x="280" y="40"/>
                  </a:lnTo>
                  <a:lnTo>
                    <a:pt x="296" y="44"/>
                  </a:lnTo>
                  <a:lnTo>
                    <a:pt x="302" y="46"/>
                  </a:lnTo>
                  <a:lnTo>
                    <a:pt x="308" y="50"/>
                  </a:lnTo>
                  <a:lnTo>
                    <a:pt x="308" y="50"/>
                  </a:lnTo>
                  <a:lnTo>
                    <a:pt x="316" y="56"/>
                  </a:lnTo>
                  <a:lnTo>
                    <a:pt x="320" y="56"/>
                  </a:lnTo>
                  <a:lnTo>
                    <a:pt x="326" y="56"/>
                  </a:lnTo>
                  <a:lnTo>
                    <a:pt x="332" y="58"/>
                  </a:lnTo>
                  <a:lnTo>
                    <a:pt x="332" y="58"/>
                  </a:lnTo>
                  <a:lnTo>
                    <a:pt x="338" y="62"/>
                  </a:lnTo>
                  <a:lnTo>
                    <a:pt x="340" y="66"/>
                  </a:lnTo>
                  <a:lnTo>
                    <a:pt x="340" y="68"/>
                  </a:lnTo>
                  <a:lnTo>
                    <a:pt x="342" y="72"/>
                  </a:lnTo>
                  <a:lnTo>
                    <a:pt x="342" y="72"/>
                  </a:lnTo>
                  <a:lnTo>
                    <a:pt x="346" y="76"/>
                  </a:lnTo>
                  <a:lnTo>
                    <a:pt x="350" y="84"/>
                  </a:lnTo>
                  <a:lnTo>
                    <a:pt x="350" y="84"/>
                  </a:lnTo>
                  <a:lnTo>
                    <a:pt x="350" y="88"/>
                  </a:lnTo>
                  <a:lnTo>
                    <a:pt x="350" y="88"/>
                  </a:lnTo>
                  <a:lnTo>
                    <a:pt x="352" y="92"/>
                  </a:lnTo>
                  <a:lnTo>
                    <a:pt x="350" y="96"/>
                  </a:lnTo>
                  <a:lnTo>
                    <a:pt x="350" y="96"/>
                  </a:lnTo>
                  <a:lnTo>
                    <a:pt x="350" y="100"/>
                  </a:lnTo>
                  <a:lnTo>
                    <a:pt x="352" y="104"/>
                  </a:lnTo>
                  <a:lnTo>
                    <a:pt x="354" y="106"/>
                  </a:lnTo>
                  <a:lnTo>
                    <a:pt x="352" y="112"/>
                  </a:lnTo>
                  <a:lnTo>
                    <a:pt x="352" y="112"/>
                  </a:lnTo>
                  <a:lnTo>
                    <a:pt x="348" y="118"/>
                  </a:lnTo>
                  <a:lnTo>
                    <a:pt x="344" y="122"/>
                  </a:lnTo>
                  <a:lnTo>
                    <a:pt x="344" y="124"/>
                  </a:lnTo>
                  <a:lnTo>
                    <a:pt x="346" y="128"/>
                  </a:lnTo>
                  <a:lnTo>
                    <a:pt x="346" y="128"/>
                  </a:lnTo>
                  <a:lnTo>
                    <a:pt x="350" y="134"/>
                  </a:lnTo>
                  <a:lnTo>
                    <a:pt x="350" y="140"/>
                  </a:lnTo>
                  <a:lnTo>
                    <a:pt x="350" y="144"/>
                  </a:lnTo>
                  <a:lnTo>
                    <a:pt x="354" y="152"/>
                  </a:lnTo>
                  <a:lnTo>
                    <a:pt x="354" y="152"/>
                  </a:lnTo>
                  <a:lnTo>
                    <a:pt x="356" y="156"/>
                  </a:lnTo>
                  <a:lnTo>
                    <a:pt x="356" y="162"/>
                  </a:lnTo>
                  <a:lnTo>
                    <a:pt x="356" y="172"/>
                  </a:lnTo>
                  <a:lnTo>
                    <a:pt x="356" y="176"/>
                  </a:lnTo>
                  <a:lnTo>
                    <a:pt x="358" y="178"/>
                  </a:lnTo>
                  <a:lnTo>
                    <a:pt x="360" y="180"/>
                  </a:lnTo>
                  <a:lnTo>
                    <a:pt x="368" y="180"/>
                  </a:lnTo>
                  <a:lnTo>
                    <a:pt x="368" y="180"/>
                  </a:lnTo>
                  <a:lnTo>
                    <a:pt x="376" y="180"/>
                  </a:lnTo>
                  <a:lnTo>
                    <a:pt x="380" y="182"/>
                  </a:lnTo>
                  <a:lnTo>
                    <a:pt x="382" y="184"/>
                  </a:lnTo>
                  <a:lnTo>
                    <a:pt x="384" y="190"/>
                  </a:lnTo>
                  <a:lnTo>
                    <a:pt x="380" y="202"/>
                  </a:lnTo>
                  <a:lnTo>
                    <a:pt x="374" y="216"/>
                  </a:lnTo>
                  <a:lnTo>
                    <a:pt x="374" y="216"/>
                  </a:lnTo>
                  <a:lnTo>
                    <a:pt x="388" y="236"/>
                  </a:lnTo>
                  <a:lnTo>
                    <a:pt x="394" y="248"/>
                  </a:lnTo>
                  <a:lnTo>
                    <a:pt x="396" y="252"/>
                  </a:lnTo>
                  <a:lnTo>
                    <a:pt x="404" y="254"/>
                  </a:lnTo>
                  <a:lnTo>
                    <a:pt x="404" y="254"/>
                  </a:lnTo>
                  <a:lnTo>
                    <a:pt x="410" y="254"/>
                  </a:lnTo>
                  <a:lnTo>
                    <a:pt x="412" y="254"/>
                  </a:lnTo>
                  <a:lnTo>
                    <a:pt x="418" y="266"/>
                  </a:lnTo>
                  <a:lnTo>
                    <a:pt x="418" y="266"/>
                  </a:lnTo>
                  <a:lnTo>
                    <a:pt x="422" y="280"/>
                  </a:lnTo>
                  <a:lnTo>
                    <a:pt x="424" y="280"/>
                  </a:lnTo>
                  <a:lnTo>
                    <a:pt x="428" y="280"/>
                  </a:lnTo>
                  <a:lnTo>
                    <a:pt x="428" y="280"/>
                  </a:lnTo>
                  <a:lnTo>
                    <a:pt x="430" y="280"/>
                  </a:lnTo>
                  <a:lnTo>
                    <a:pt x="430" y="284"/>
                  </a:lnTo>
                  <a:lnTo>
                    <a:pt x="430" y="288"/>
                  </a:lnTo>
                  <a:lnTo>
                    <a:pt x="430" y="290"/>
                  </a:lnTo>
                  <a:lnTo>
                    <a:pt x="430" y="290"/>
                  </a:lnTo>
                  <a:lnTo>
                    <a:pt x="430" y="292"/>
                  </a:lnTo>
                  <a:lnTo>
                    <a:pt x="428" y="294"/>
                  </a:lnTo>
                  <a:lnTo>
                    <a:pt x="426" y="296"/>
                  </a:lnTo>
                  <a:lnTo>
                    <a:pt x="424" y="296"/>
                  </a:lnTo>
                  <a:lnTo>
                    <a:pt x="424" y="296"/>
                  </a:lnTo>
                  <a:lnTo>
                    <a:pt x="424" y="298"/>
                  </a:lnTo>
                  <a:lnTo>
                    <a:pt x="420" y="296"/>
                  </a:lnTo>
                  <a:lnTo>
                    <a:pt x="416" y="296"/>
                  </a:lnTo>
                  <a:lnTo>
                    <a:pt x="416" y="298"/>
                  </a:lnTo>
                  <a:lnTo>
                    <a:pt x="416" y="302"/>
                  </a:lnTo>
                  <a:lnTo>
                    <a:pt x="416" y="302"/>
                  </a:lnTo>
                  <a:lnTo>
                    <a:pt x="416" y="304"/>
                  </a:lnTo>
                  <a:lnTo>
                    <a:pt x="414" y="306"/>
                  </a:lnTo>
                  <a:lnTo>
                    <a:pt x="410" y="310"/>
                  </a:lnTo>
                  <a:lnTo>
                    <a:pt x="406" y="316"/>
                  </a:lnTo>
                  <a:lnTo>
                    <a:pt x="406" y="318"/>
                  </a:lnTo>
                  <a:lnTo>
                    <a:pt x="406" y="320"/>
                  </a:lnTo>
                  <a:lnTo>
                    <a:pt x="406" y="320"/>
                  </a:lnTo>
                  <a:lnTo>
                    <a:pt x="408" y="326"/>
                  </a:lnTo>
                  <a:lnTo>
                    <a:pt x="408" y="332"/>
                  </a:lnTo>
                  <a:lnTo>
                    <a:pt x="408" y="336"/>
                  </a:lnTo>
                  <a:lnTo>
                    <a:pt x="406" y="338"/>
                  </a:lnTo>
                  <a:lnTo>
                    <a:pt x="402" y="338"/>
                  </a:lnTo>
                  <a:lnTo>
                    <a:pt x="402" y="338"/>
                  </a:lnTo>
                  <a:close/>
                </a:path>
              </a:pathLst>
            </a:custGeom>
            <a:solidFill>
              <a:srgbClr val="FCB82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201"/>
            <p:cNvSpPr>
              <a:spLocks/>
            </p:cNvSpPr>
            <p:nvPr/>
          </p:nvSpPr>
          <p:spPr bwMode="auto">
            <a:xfrm>
              <a:off x="6388100" y="2792413"/>
              <a:ext cx="38100" cy="15875"/>
            </a:xfrm>
            <a:custGeom>
              <a:avLst/>
              <a:gdLst/>
              <a:ahLst/>
              <a:cxnLst>
                <a:cxn ang="0">
                  <a:pos x="0" y="0"/>
                </a:cxn>
                <a:cxn ang="0">
                  <a:pos x="0" y="0"/>
                </a:cxn>
                <a:cxn ang="0">
                  <a:pos x="2" y="4"/>
                </a:cxn>
                <a:cxn ang="0">
                  <a:pos x="4" y="8"/>
                </a:cxn>
                <a:cxn ang="0">
                  <a:pos x="12" y="10"/>
                </a:cxn>
                <a:cxn ang="0">
                  <a:pos x="20" y="10"/>
                </a:cxn>
                <a:cxn ang="0">
                  <a:pos x="24" y="10"/>
                </a:cxn>
                <a:cxn ang="0">
                  <a:pos x="24" y="10"/>
                </a:cxn>
                <a:cxn ang="0">
                  <a:pos x="18" y="4"/>
                </a:cxn>
                <a:cxn ang="0">
                  <a:pos x="12" y="2"/>
                </a:cxn>
                <a:cxn ang="0">
                  <a:pos x="6" y="0"/>
                </a:cxn>
                <a:cxn ang="0">
                  <a:pos x="0" y="0"/>
                </a:cxn>
                <a:cxn ang="0">
                  <a:pos x="0" y="0"/>
                </a:cxn>
              </a:cxnLst>
              <a:rect l="0" t="0" r="r" b="b"/>
              <a:pathLst>
                <a:path w="24" h="10">
                  <a:moveTo>
                    <a:pt x="0" y="0"/>
                  </a:moveTo>
                  <a:lnTo>
                    <a:pt x="0" y="0"/>
                  </a:lnTo>
                  <a:lnTo>
                    <a:pt x="2" y="4"/>
                  </a:lnTo>
                  <a:lnTo>
                    <a:pt x="4" y="8"/>
                  </a:lnTo>
                  <a:lnTo>
                    <a:pt x="12" y="10"/>
                  </a:lnTo>
                  <a:lnTo>
                    <a:pt x="20" y="10"/>
                  </a:lnTo>
                  <a:lnTo>
                    <a:pt x="24" y="10"/>
                  </a:lnTo>
                  <a:lnTo>
                    <a:pt x="24" y="10"/>
                  </a:lnTo>
                  <a:lnTo>
                    <a:pt x="18" y="4"/>
                  </a:lnTo>
                  <a:lnTo>
                    <a:pt x="12" y="2"/>
                  </a:lnTo>
                  <a:lnTo>
                    <a:pt x="6" y="0"/>
                  </a:lnTo>
                  <a:lnTo>
                    <a:pt x="0" y="0"/>
                  </a:lnTo>
                  <a:lnTo>
                    <a:pt x="0" y="0"/>
                  </a:lnTo>
                  <a:close/>
                </a:path>
              </a:pathLst>
            </a:custGeom>
            <a:solidFill>
              <a:srgbClr val="B5C3A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202"/>
            <p:cNvSpPr>
              <a:spLocks/>
            </p:cNvSpPr>
            <p:nvPr/>
          </p:nvSpPr>
          <p:spPr bwMode="auto">
            <a:xfrm>
              <a:off x="6324600" y="2732088"/>
              <a:ext cx="117475" cy="76200"/>
            </a:xfrm>
            <a:custGeom>
              <a:avLst/>
              <a:gdLst/>
              <a:ahLst/>
              <a:cxnLst>
                <a:cxn ang="0">
                  <a:pos x="28" y="0"/>
                </a:cxn>
                <a:cxn ang="0">
                  <a:pos x="28" y="0"/>
                </a:cxn>
                <a:cxn ang="0">
                  <a:pos x="34" y="2"/>
                </a:cxn>
                <a:cxn ang="0">
                  <a:pos x="40" y="6"/>
                </a:cxn>
                <a:cxn ang="0">
                  <a:pos x="40" y="6"/>
                </a:cxn>
                <a:cxn ang="0">
                  <a:pos x="44" y="8"/>
                </a:cxn>
                <a:cxn ang="0">
                  <a:pos x="44" y="12"/>
                </a:cxn>
                <a:cxn ang="0">
                  <a:pos x="44" y="12"/>
                </a:cxn>
                <a:cxn ang="0">
                  <a:pos x="46" y="18"/>
                </a:cxn>
                <a:cxn ang="0">
                  <a:pos x="48" y="18"/>
                </a:cxn>
                <a:cxn ang="0">
                  <a:pos x="50" y="20"/>
                </a:cxn>
                <a:cxn ang="0">
                  <a:pos x="52" y="24"/>
                </a:cxn>
                <a:cxn ang="0">
                  <a:pos x="52" y="24"/>
                </a:cxn>
                <a:cxn ang="0">
                  <a:pos x="52" y="30"/>
                </a:cxn>
                <a:cxn ang="0">
                  <a:pos x="56" y="32"/>
                </a:cxn>
                <a:cxn ang="0">
                  <a:pos x="62" y="36"/>
                </a:cxn>
                <a:cxn ang="0">
                  <a:pos x="70" y="38"/>
                </a:cxn>
                <a:cxn ang="0">
                  <a:pos x="72" y="40"/>
                </a:cxn>
                <a:cxn ang="0">
                  <a:pos x="74" y="42"/>
                </a:cxn>
                <a:cxn ang="0">
                  <a:pos x="74" y="42"/>
                </a:cxn>
                <a:cxn ang="0">
                  <a:pos x="64" y="48"/>
                </a:cxn>
                <a:cxn ang="0">
                  <a:pos x="64" y="48"/>
                </a:cxn>
                <a:cxn ang="0">
                  <a:pos x="58" y="42"/>
                </a:cxn>
                <a:cxn ang="0">
                  <a:pos x="52" y="40"/>
                </a:cxn>
                <a:cxn ang="0">
                  <a:pos x="46" y="38"/>
                </a:cxn>
                <a:cxn ang="0">
                  <a:pos x="40" y="38"/>
                </a:cxn>
                <a:cxn ang="0">
                  <a:pos x="40" y="38"/>
                </a:cxn>
                <a:cxn ang="0">
                  <a:pos x="38" y="36"/>
                </a:cxn>
                <a:cxn ang="0">
                  <a:pos x="34" y="34"/>
                </a:cxn>
                <a:cxn ang="0">
                  <a:pos x="28" y="30"/>
                </a:cxn>
                <a:cxn ang="0">
                  <a:pos x="28" y="30"/>
                </a:cxn>
                <a:cxn ang="0">
                  <a:pos x="24" y="26"/>
                </a:cxn>
                <a:cxn ang="0">
                  <a:pos x="22" y="24"/>
                </a:cxn>
                <a:cxn ang="0">
                  <a:pos x="20" y="22"/>
                </a:cxn>
                <a:cxn ang="0">
                  <a:pos x="12" y="20"/>
                </a:cxn>
                <a:cxn ang="0">
                  <a:pos x="12" y="20"/>
                </a:cxn>
                <a:cxn ang="0">
                  <a:pos x="6" y="18"/>
                </a:cxn>
                <a:cxn ang="0">
                  <a:pos x="4" y="18"/>
                </a:cxn>
                <a:cxn ang="0">
                  <a:pos x="4" y="16"/>
                </a:cxn>
                <a:cxn ang="0">
                  <a:pos x="4" y="12"/>
                </a:cxn>
                <a:cxn ang="0">
                  <a:pos x="4" y="8"/>
                </a:cxn>
                <a:cxn ang="0">
                  <a:pos x="4" y="6"/>
                </a:cxn>
                <a:cxn ang="0">
                  <a:pos x="0" y="2"/>
                </a:cxn>
                <a:cxn ang="0">
                  <a:pos x="0" y="2"/>
                </a:cxn>
                <a:cxn ang="0">
                  <a:pos x="18" y="2"/>
                </a:cxn>
                <a:cxn ang="0">
                  <a:pos x="28" y="0"/>
                </a:cxn>
                <a:cxn ang="0">
                  <a:pos x="28" y="0"/>
                </a:cxn>
              </a:cxnLst>
              <a:rect l="0" t="0" r="r" b="b"/>
              <a:pathLst>
                <a:path w="74" h="48">
                  <a:moveTo>
                    <a:pt x="28" y="0"/>
                  </a:moveTo>
                  <a:lnTo>
                    <a:pt x="28" y="0"/>
                  </a:lnTo>
                  <a:lnTo>
                    <a:pt x="34" y="2"/>
                  </a:lnTo>
                  <a:lnTo>
                    <a:pt x="40" y="6"/>
                  </a:lnTo>
                  <a:lnTo>
                    <a:pt x="40" y="6"/>
                  </a:lnTo>
                  <a:lnTo>
                    <a:pt x="44" y="8"/>
                  </a:lnTo>
                  <a:lnTo>
                    <a:pt x="44" y="12"/>
                  </a:lnTo>
                  <a:lnTo>
                    <a:pt x="44" y="12"/>
                  </a:lnTo>
                  <a:lnTo>
                    <a:pt x="46" y="18"/>
                  </a:lnTo>
                  <a:lnTo>
                    <a:pt x="48" y="18"/>
                  </a:lnTo>
                  <a:lnTo>
                    <a:pt x="50" y="20"/>
                  </a:lnTo>
                  <a:lnTo>
                    <a:pt x="52" y="24"/>
                  </a:lnTo>
                  <a:lnTo>
                    <a:pt x="52" y="24"/>
                  </a:lnTo>
                  <a:lnTo>
                    <a:pt x="52" y="30"/>
                  </a:lnTo>
                  <a:lnTo>
                    <a:pt x="56" y="32"/>
                  </a:lnTo>
                  <a:lnTo>
                    <a:pt x="62" y="36"/>
                  </a:lnTo>
                  <a:lnTo>
                    <a:pt x="70" y="38"/>
                  </a:lnTo>
                  <a:lnTo>
                    <a:pt x="72" y="40"/>
                  </a:lnTo>
                  <a:lnTo>
                    <a:pt x="74" y="42"/>
                  </a:lnTo>
                  <a:lnTo>
                    <a:pt x="74" y="42"/>
                  </a:lnTo>
                  <a:lnTo>
                    <a:pt x="64" y="48"/>
                  </a:lnTo>
                  <a:lnTo>
                    <a:pt x="64" y="48"/>
                  </a:lnTo>
                  <a:lnTo>
                    <a:pt x="58" y="42"/>
                  </a:lnTo>
                  <a:lnTo>
                    <a:pt x="52" y="40"/>
                  </a:lnTo>
                  <a:lnTo>
                    <a:pt x="46" y="38"/>
                  </a:lnTo>
                  <a:lnTo>
                    <a:pt x="40" y="38"/>
                  </a:lnTo>
                  <a:lnTo>
                    <a:pt x="40" y="38"/>
                  </a:lnTo>
                  <a:lnTo>
                    <a:pt x="38" y="36"/>
                  </a:lnTo>
                  <a:lnTo>
                    <a:pt x="34" y="34"/>
                  </a:lnTo>
                  <a:lnTo>
                    <a:pt x="28" y="30"/>
                  </a:lnTo>
                  <a:lnTo>
                    <a:pt x="28" y="30"/>
                  </a:lnTo>
                  <a:lnTo>
                    <a:pt x="24" y="26"/>
                  </a:lnTo>
                  <a:lnTo>
                    <a:pt x="22" y="24"/>
                  </a:lnTo>
                  <a:lnTo>
                    <a:pt x="20" y="22"/>
                  </a:lnTo>
                  <a:lnTo>
                    <a:pt x="12" y="20"/>
                  </a:lnTo>
                  <a:lnTo>
                    <a:pt x="12" y="20"/>
                  </a:lnTo>
                  <a:lnTo>
                    <a:pt x="6" y="18"/>
                  </a:lnTo>
                  <a:lnTo>
                    <a:pt x="4" y="18"/>
                  </a:lnTo>
                  <a:lnTo>
                    <a:pt x="4" y="16"/>
                  </a:lnTo>
                  <a:lnTo>
                    <a:pt x="4" y="12"/>
                  </a:lnTo>
                  <a:lnTo>
                    <a:pt x="4" y="8"/>
                  </a:lnTo>
                  <a:lnTo>
                    <a:pt x="4" y="6"/>
                  </a:lnTo>
                  <a:lnTo>
                    <a:pt x="0" y="2"/>
                  </a:lnTo>
                  <a:lnTo>
                    <a:pt x="0" y="2"/>
                  </a:lnTo>
                  <a:lnTo>
                    <a:pt x="18" y="2"/>
                  </a:lnTo>
                  <a:lnTo>
                    <a:pt x="28" y="0"/>
                  </a:lnTo>
                  <a:lnTo>
                    <a:pt x="28" y="0"/>
                  </a:lnTo>
                  <a:close/>
                </a:path>
              </a:pathLst>
            </a:custGeom>
            <a:solidFill>
              <a:srgbClr val="ECA3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203"/>
            <p:cNvSpPr>
              <a:spLocks/>
            </p:cNvSpPr>
            <p:nvPr/>
          </p:nvSpPr>
          <p:spPr bwMode="auto">
            <a:xfrm>
              <a:off x="6486525" y="3128963"/>
              <a:ext cx="60325" cy="44450"/>
            </a:xfrm>
            <a:custGeom>
              <a:avLst/>
              <a:gdLst/>
              <a:ahLst/>
              <a:cxnLst>
                <a:cxn ang="0">
                  <a:pos x="0" y="18"/>
                </a:cxn>
                <a:cxn ang="0">
                  <a:pos x="0" y="18"/>
                </a:cxn>
                <a:cxn ang="0">
                  <a:pos x="6" y="16"/>
                </a:cxn>
                <a:cxn ang="0">
                  <a:pos x="10" y="12"/>
                </a:cxn>
                <a:cxn ang="0">
                  <a:pos x="14" y="4"/>
                </a:cxn>
                <a:cxn ang="0">
                  <a:pos x="16" y="2"/>
                </a:cxn>
                <a:cxn ang="0">
                  <a:pos x="20" y="0"/>
                </a:cxn>
                <a:cxn ang="0">
                  <a:pos x="24" y="2"/>
                </a:cxn>
                <a:cxn ang="0">
                  <a:pos x="30" y="4"/>
                </a:cxn>
                <a:cxn ang="0">
                  <a:pos x="30" y="4"/>
                </a:cxn>
                <a:cxn ang="0">
                  <a:pos x="36" y="6"/>
                </a:cxn>
                <a:cxn ang="0">
                  <a:pos x="38" y="8"/>
                </a:cxn>
                <a:cxn ang="0">
                  <a:pos x="36" y="12"/>
                </a:cxn>
                <a:cxn ang="0">
                  <a:pos x="38" y="12"/>
                </a:cxn>
                <a:cxn ang="0">
                  <a:pos x="38" y="12"/>
                </a:cxn>
                <a:cxn ang="0">
                  <a:pos x="38" y="14"/>
                </a:cxn>
                <a:cxn ang="0">
                  <a:pos x="38" y="14"/>
                </a:cxn>
                <a:cxn ang="0">
                  <a:pos x="34" y="16"/>
                </a:cxn>
                <a:cxn ang="0">
                  <a:pos x="30" y="20"/>
                </a:cxn>
                <a:cxn ang="0">
                  <a:pos x="28" y="24"/>
                </a:cxn>
                <a:cxn ang="0">
                  <a:pos x="30" y="28"/>
                </a:cxn>
                <a:cxn ang="0">
                  <a:pos x="30" y="28"/>
                </a:cxn>
                <a:cxn ang="0">
                  <a:pos x="22" y="28"/>
                </a:cxn>
                <a:cxn ang="0">
                  <a:pos x="18" y="28"/>
                </a:cxn>
                <a:cxn ang="0">
                  <a:pos x="16" y="26"/>
                </a:cxn>
                <a:cxn ang="0">
                  <a:pos x="16" y="24"/>
                </a:cxn>
                <a:cxn ang="0">
                  <a:pos x="14" y="22"/>
                </a:cxn>
                <a:cxn ang="0">
                  <a:pos x="12" y="20"/>
                </a:cxn>
                <a:cxn ang="0">
                  <a:pos x="8" y="18"/>
                </a:cxn>
                <a:cxn ang="0">
                  <a:pos x="0" y="18"/>
                </a:cxn>
                <a:cxn ang="0">
                  <a:pos x="0" y="18"/>
                </a:cxn>
              </a:cxnLst>
              <a:rect l="0" t="0" r="r" b="b"/>
              <a:pathLst>
                <a:path w="38" h="28">
                  <a:moveTo>
                    <a:pt x="0" y="18"/>
                  </a:moveTo>
                  <a:lnTo>
                    <a:pt x="0" y="18"/>
                  </a:lnTo>
                  <a:lnTo>
                    <a:pt x="6" y="16"/>
                  </a:lnTo>
                  <a:lnTo>
                    <a:pt x="10" y="12"/>
                  </a:lnTo>
                  <a:lnTo>
                    <a:pt x="14" y="4"/>
                  </a:lnTo>
                  <a:lnTo>
                    <a:pt x="16" y="2"/>
                  </a:lnTo>
                  <a:lnTo>
                    <a:pt x="20" y="0"/>
                  </a:lnTo>
                  <a:lnTo>
                    <a:pt x="24" y="2"/>
                  </a:lnTo>
                  <a:lnTo>
                    <a:pt x="30" y="4"/>
                  </a:lnTo>
                  <a:lnTo>
                    <a:pt x="30" y="4"/>
                  </a:lnTo>
                  <a:lnTo>
                    <a:pt x="36" y="6"/>
                  </a:lnTo>
                  <a:lnTo>
                    <a:pt x="38" y="8"/>
                  </a:lnTo>
                  <a:lnTo>
                    <a:pt x="36" y="12"/>
                  </a:lnTo>
                  <a:lnTo>
                    <a:pt x="38" y="12"/>
                  </a:lnTo>
                  <a:lnTo>
                    <a:pt x="38" y="12"/>
                  </a:lnTo>
                  <a:lnTo>
                    <a:pt x="38" y="14"/>
                  </a:lnTo>
                  <a:lnTo>
                    <a:pt x="38" y="14"/>
                  </a:lnTo>
                  <a:lnTo>
                    <a:pt x="34" y="16"/>
                  </a:lnTo>
                  <a:lnTo>
                    <a:pt x="30" y="20"/>
                  </a:lnTo>
                  <a:lnTo>
                    <a:pt x="28" y="24"/>
                  </a:lnTo>
                  <a:lnTo>
                    <a:pt x="30" y="28"/>
                  </a:lnTo>
                  <a:lnTo>
                    <a:pt x="30" y="28"/>
                  </a:lnTo>
                  <a:lnTo>
                    <a:pt x="22" y="28"/>
                  </a:lnTo>
                  <a:lnTo>
                    <a:pt x="18" y="28"/>
                  </a:lnTo>
                  <a:lnTo>
                    <a:pt x="16" y="26"/>
                  </a:lnTo>
                  <a:lnTo>
                    <a:pt x="16" y="24"/>
                  </a:lnTo>
                  <a:lnTo>
                    <a:pt x="14" y="22"/>
                  </a:lnTo>
                  <a:lnTo>
                    <a:pt x="12" y="20"/>
                  </a:lnTo>
                  <a:lnTo>
                    <a:pt x="8" y="18"/>
                  </a:lnTo>
                  <a:lnTo>
                    <a:pt x="0" y="18"/>
                  </a:lnTo>
                  <a:lnTo>
                    <a:pt x="0" y="18"/>
                  </a:lnTo>
                  <a:close/>
                </a:path>
              </a:pathLst>
            </a:custGeom>
            <a:solidFill>
              <a:srgbClr val="F69F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204"/>
            <p:cNvSpPr>
              <a:spLocks/>
            </p:cNvSpPr>
            <p:nvPr/>
          </p:nvSpPr>
          <p:spPr bwMode="auto">
            <a:xfrm>
              <a:off x="6369050" y="2709863"/>
              <a:ext cx="161925" cy="130175"/>
            </a:xfrm>
            <a:custGeom>
              <a:avLst/>
              <a:gdLst/>
              <a:ahLst/>
              <a:cxnLst>
                <a:cxn ang="0">
                  <a:pos x="46" y="56"/>
                </a:cxn>
                <a:cxn ang="0">
                  <a:pos x="58" y="48"/>
                </a:cxn>
                <a:cxn ang="0">
                  <a:pos x="60" y="50"/>
                </a:cxn>
                <a:cxn ang="0">
                  <a:pos x="66" y="56"/>
                </a:cxn>
                <a:cxn ang="0">
                  <a:pos x="64" y="58"/>
                </a:cxn>
                <a:cxn ang="0">
                  <a:pos x="68" y="64"/>
                </a:cxn>
                <a:cxn ang="0">
                  <a:pos x="62" y="70"/>
                </a:cxn>
                <a:cxn ang="0">
                  <a:pos x="72" y="76"/>
                </a:cxn>
                <a:cxn ang="0">
                  <a:pos x="82" y="82"/>
                </a:cxn>
                <a:cxn ang="0">
                  <a:pos x="88" y="80"/>
                </a:cxn>
                <a:cxn ang="0">
                  <a:pos x="82" y="66"/>
                </a:cxn>
                <a:cxn ang="0">
                  <a:pos x="84" y="60"/>
                </a:cxn>
                <a:cxn ang="0">
                  <a:pos x="86" y="64"/>
                </a:cxn>
                <a:cxn ang="0">
                  <a:pos x="90" y="66"/>
                </a:cxn>
                <a:cxn ang="0">
                  <a:pos x="90" y="64"/>
                </a:cxn>
                <a:cxn ang="0">
                  <a:pos x="88" y="58"/>
                </a:cxn>
                <a:cxn ang="0">
                  <a:pos x="90" y="54"/>
                </a:cxn>
                <a:cxn ang="0">
                  <a:pos x="90" y="48"/>
                </a:cxn>
                <a:cxn ang="0">
                  <a:pos x="92" y="40"/>
                </a:cxn>
                <a:cxn ang="0">
                  <a:pos x="94" y="40"/>
                </a:cxn>
                <a:cxn ang="0">
                  <a:pos x="102" y="40"/>
                </a:cxn>
                <a:cxn ang="0">
                  <a:pos x="102" y="38"/>
                </a:cxn>
                <a:cxn ang="0">
                  <a:pos x="96" y="30"/>
                </a:cxn>
                <a:cxn ang="0">
                  <a:pos x="94" y="30"/>
                </a:cxn>
                <a:cxn ang="0">
                  <a:pos x="90" y="30"/>
                </a:cxn>
                <a:cxn ang="0">
                  <a:pos x="80" y="24"/>
                </a:cxn>
                <a:cxn ang="0">
                  <a:pos x="70" y="12"/>
                </a:cxn>
                <a:cxn ang="0">
                  <a:pos x="58" y="0"/>
                </a:cxn>
                <a:cxn ang="0">
                  <a:pos x="52" y="4"/>
                </a:cxn>
                <a:cxn ang="0">
                  <a:pos x="36" y="8"/>
                </a:cxn>
                <a:cxn ang="0">
                  <a:pos x="22" y="2"/>
                </a:cxn>
                <a:cxn ang="0">
                  <a:pos x="26" y="14"/>
                </a:cxn>
                <a:cxn ang="0">
                  <a:pos x="26" y="16"/>
                </a:cxn>
                <a:cxn ang="0">
                  <a:pos x="16" y="14"/>
                </a:cxn>
                <a:cxn ang="0">
                  <a:pos x="0" y="14"/>
                </a:cxn>
                <a:cxn ang="0">
                  <a:pos x="6" y="16"/>
                </a:cxn>
                <a:cxn ang="0">
                  <a:pos x="12" y="20"/>
                </a:cxn>
                <a:cxn ang="0">
                  <a:pos x="16" y="26"/>
                </a:cxn>
                <a:cxn ang="0">
                  <a:pos x="18" y="32"/>
                </a:cxn>
                <a:cxn ang="0">
                  <a:pos x="22" y="34"/>
                </a:cxn>
                <a:cxn ang="0">
                  <a:pos x="24" y="38"/>
                </a:cxn>
                <a:cxn ang="0">
                  <a:pos x="28" y="46"/>
                </a:cxn>
                <a:cxn ang="0">
                  <a:pos x="42" y="52"/>
                </a:cxn>
                <a:cxn ang="0">
                  <a:pos x="46" y="56"/>
                </a:cxn>
              </a:cxnLst>
              <a:rect l="0" t="0" r="r" b="b"/>
              <a:pathLst>
                <a:path w="102" h="82">
                  <a:moveTo>
                    <a:pt x="46" y="56"/>
                  </a:moveTo>
                  <a:lnTo>
                    <a:pt x="46" y="56"/>
                  </a:lnTo>
                  <a:lnTo>
                    <a:pt x="56" y="48"/>
                  </a:lnTo>
                  <a:lnTo>
                    <a:pt x="58" y="48"/>
                  </a:lnTo>
                  <a:lnTo>
                    <a:pt x="60" y="50"/>
                  </a:lnTo>
                  <a:lnTo>
                    <a:pt x="60" y="50"/>
                  </a:lnTo>
                  <a:lnTo>
                    <a:pt x="66" y="54"/>
                  </a:lnTo>
                  <a:lnTo>
                    <a:pt x="66" y="56"/>
                  </a:lnTo>
                  <a:lnTo>
                    <a:pt x="64" y="58"/>
                  </a:lnTo>
                  <a:lnTo>
                    <a:pt x="64" y="58"/>
                  </a:lnTo>
                  <a:lnTo>
                    <a:pt x="68" y="60"/>
                  </a:lnTo>
                  <a:lnTo>
                    <a:pt x="68" y="64"/>
                  </a:lnTo>
                  <a:lnTo>
                    <a:pt x="66" y="68"/>
                  </a:lnTo>
                  <a:lnTo>
                    <a:pt x="62" y="70"/>
                  </a:lnTo>
                  <a:lnTo>
                    <a:pt x="62" y="70"/>
                  </a:lnTo>
                  <a:lnTo>
                    <a:pt x="72" y="76"/>
                  </a:lnTo>
                  <a:lnTo>
                    <a:pt x="78" y="80"/>
                  </a:lnTo>
                  <a:lnTo>
                    <a:pt x="82" y="82"/>
                  </a:lnTo>
                  <a:lnTo>
                    <a:pt x="88" y="80"/>
                  </a:lnTo>
                  <a:lnTo>
                    <a:pt x="88" y="80"/>
                  </a:lnTo>
                  <a:lnTo>
                    <a:pt x="84" y="70"/>
                  </a:lnTo>
                  <a:lnTo>
                    <a:pt x="82" y="66"/>
                  </a:lnTo>
                  <a:lnTo>
                    <a:pt x="82" y="62"/>
                  </a:lnTo>
                  <a:lnTo>
                    <a:pt x="84" y="60"/>
                  </a:lnTo>
                  <a:lnTo>
                    <a:pt x="84" y="60"/>
                  </a:lnTo>
                  <a:lnTo>
                    <a:pt x="86" y="64"/>
                  </a:lnTo>
                  <a:lnTo>
                    <a:pt x="88" y="66"/>
                  </a:lnTo>
                  <a:lnTo>
                    <a:pt x="90" y="66"/>
                  </a:lnTo>
                  <a:lnTo>
                    <a:pt x="90" y="66"/>
                  </a:lnTo>
                  <a:lnTo>
                    <a:pt x="90" y="64"/>
                  </a:lnTo>
                  <a:lnTo>
                    <a:pt x="88" y="60"/>
                  </a:lnTo>
                  <a:lnTo>
                    <a:pt x="88" y="58"/>
                  </a:lnTo>
                  <a:lnTo>
                    <a:pt x="90" y="54"/>
                  </a:lnTo>
                  <a:lnTo>
                    <a:pt x="90" y="54"/>
                  </a:lnTo>
                  <a:lnTo>
                    <a:pt x="90" y="50"/>
                  </a:lnTo>
                  <a:lnTo>
                    <a:pt x="90" y="48"/>
                  </a:lnTo>
                  <a:lnTo>
                    <a:pt x="90" y="44"/>
                  </a:lnTo>
                  <a:lnTo>
                    <a:pt x="92" y="40"/>
                  </a:lnTo>
                  <a:lnTo>
                    <a:pt x="92" y="40"/>
                  </a:lnTo>
                  <a:lnTo>
                    <a:pt x="94" y="40"/>
                  </a:lnTo>
                  <a:lnTo>
                    <a:pt x="98" y="40"/>
                  </a:lnTo>
                  <a:lnTo>
                    <a:pt x="102" y="40"/>
                  </a:lnTo>
                  <a:lnTo>
                    <a:pt x="102" y="40"/>
                  </a:lnTo>
                  <a:lnTo>
                    <a:pt x="102" y="38"/>
                  </a:lnTo>
                  <a:lnTo>
                    <a:pt x="100" y="34"/>
                  </a:lnTo>
                  <a:lnTo>
                    <a:pt x="96" y="30"/>
                  </a:lnTo>
                  <a:lnTo>
                    <a:pt x="94" y="30"/>
                  </a:lnTo>
                  <a:lnTo>
                    <a:pt x="94" y="30"/>
                  </a:lnTo>
                  <a:lnTo>
                    <a:pt x="92" y="32"/>
                  </a:lnTo>
                  <a:lnTo>
                    <a:pt x="90" y="30"/>
                  </a:lnTo>
                  <a:lnTo>
                    <a:pt x="80" y="24"/>
                  </a:lnTo>
                  <a:lnTo>
                    <a:pt x="80" y="24"/>
                  </a:lnTo>
                  <a:lnTo>
                    <a:pt x="76" y="18"/>
                  </a:lnTo>
                  <a:lnTo>
                    <a:pt x="70" y="12"/>
                  </a:lnTo>
                  <a:lnTo>
                    <a:pt x="66" y="6"/>
                  </a:lnTo>
                  <a:lnTo>
                    <a:pt x="58" y="0"/>
                  </a:lnTo>
                  <a:lnTo>
                    <a:pt x="58" y="0"/>
                  </a:lnTo>
                  <a:lnTo>
                    <a:pt x="52" y="4"/>
                  </a:lnTo>
                  <a:lnTo>
                    <a:pt x="44" y="8"/>
                  </a:lnTo>
                  <a:lnTo>
                    <a:pt x="36" y="8"/>
                  </a:lnTo>
                  <a:lnTo>
                    <a:pt x="22" y="2"/>
                  </a:lnTo>
                  <a:lnTo>
                    <a:pt x="22" y="2"/>
                  </a:lnTo>
                  <a:lnTo>
                    <a:pt x="24" y="10"/>
                  </a:lnTo>
                  <a:lnTo>
                    <a:pt x="26" y="14"/>
                  </a:lnTo>
                  <a:lnTo>
                    <a:pt x="26" y="16"/>
                  </a:lnTo>
                  <a:lnTo>
                    <a:pt x="26" y="16"/>
                  </a:lnTo>
                  <a:lnTo>
                    <a:pt x="20" y="16"/>
                  </a:lnTo>
                  <a:lnTo>
                    <a:pt x="16" y="14"/>
                  </a:lnTo>
                  <a:lnTo>
                    <a:pt x="10" y="14"/>
                  </a:lnTo>
                  <a:lnTo>
                    <a:pt x="0" y="14"/>
                  </a:lnTo>
                  <a:lnTo>
                    <a:pt x="0" y="14"/>
                  </a:lnTo>
                  <a:lnTo>
                    <a:pt x="6" y="16"/>
                  </a:lnTo>
                  <a:lnTo>
                    <a:pt x="12" y="20"/>
                  </a:lnTo>
                  <a:lnTo>
                    <a:pt x="12" y="20"/>
                  </a:lnTo>
                  <a:lnTo>
                    <a:pt x="16" y="22"/>
                  </a:lnTo>
                  <a:lnTo>
                    <a:pt x="16" y="26"/>
                  </a:lnTo>
                  <a:lnTo>
                    <a:pt x="16" y="26"/>
                  </a:lnTo>
                  <a:lnTo>
                    <a:pt x="18" y="32"/>
                  </a:lnTo>
                  <a:lnTo>
                    <a:pt x="20" y="32"/>
                  </a:lnTo>
                  <a:lnTo>
                    <a:pt x="22" y="34"/>
                  </a:lnTo>
                  <a:lnTo>
                    <a:pt x="24" y="38"/>
                  </a:lnTo>
                  <a:lnTo>
                    <a:pt x="24" y="38"/>
                  </a:lnTo>
                  <a:lnTo>
                    <a:pt x="24" y="44"/>
                  </a:lnTo>
                  <a:lnTo>
                    <a:pt x="28" y="46"/>
                  </a:lnTo>
                  <a:lnTo>
                    <a:pt x="34" y="50"/>
                  </a:lnTo>
                  <a:lnTo>
                    <a:pt x="42" y="52"/>
                  </a:lnTo>
                  <a:lnTo>
                    <a:pt x="44" y="54"/>
                  </a:lnTo>
                  <a:lnTo>
                    <a:pt x="46" y="56"/>
                  </a:lnTo>
                  <a:lnTo>
                    <a:pt x="46" y="56"/>
                  </a:lnTo>
                  <a:close/>
                </a:path>
              </a:pathLst>
            </a:custGeom>
            <a:solidFill>
              <a:srgbClr val="FFE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205"/>
            <p:cNvSpPr>
              <a:spLocks/>
            </p:cNvSpPr>
            <p:nvPr/>
          </p:nvSpPr>
          <p:spPr bwMode="auto">
            <a:xfrm>
              <a:off x="4711700" y="2713038"/>
              <a:ext cx="88900" cy="177800"/>
            </a:xfrm>
            <a:custGeom>
              <a:avLst/>
              <a:gdLst/>
              <a:ahLst/>
              <a:cxnLst>
                <a:cxn ang="0">
                  <a:pos x="32" y="110"/>
                </a:cxn>
                <a:cxn ang="0">
                  <a:pos x="22" y="112"/>
                </a:cxn>
                <a:cxn ang="0">
                  <a:pos x="18" y="110"/>
                </a:cxn>
                <a:cxn ang="0">
                  <a:pos x="12" y="110"/>
                </a:cxn>
                <a:cxn ang="0">
                  <a:pos x="4" y="110"/>
                </a:cxn>
                <a:cxn ang="0">
                  <a:pos x="2" y="108"/>
                </a:cxn>
                <a:cxn ang="0">
                  <a:pos x="6" y="104"/>
                </a:cxn>
                <a:cxn ang="0">
                  <a:pos x="10" y="98"/>
                </a:cxn>
                <a:cxn ang="0">
                  <a:pos x="10" y="94"/>
                </a:cxn>
                <a:cxn ang="0">
                  <a:pos x="10" y="92"/>
                </a:cxn>
                <a:cxn ang="0">
                  <a:pos x="10" y="80"/>
                </a:cxn>
                <a:cxn ang="0">
                  <a:pos x="12" y="78"/>
                </a:cxn>
                <a:cxn ang="0">
                  <a:pos x="4" y="80"/>
                </a:cxn>
                <a:cxn ang="0">
                  <a:pos x="4" y="72"/>
                </a:cxn>
                <a:cxn ang="0">
                  <a:pos x="2" y="72"/>
                </a:cxn>
                <a:cxn ang="0">
                  <a:pos x="0" y="68"/>
                </a:cxn>
                <a:cxn ang="0">
                  <a:pos x="0" y="62"/>
                </a:cxn>
                <a:cxn ang="0">
                  <a:pos x="0" y="58"/>
                </a:cxn>
                <a:cxn ang="0">
                  <a:pos x="6" y="52"/>
                </a:cxn>
                <a:cxn ang="0">
                  <a:pos x="8" y="46"/>
                </a:cxn>
                <a:cxn ang="0">
                  <a:pos x="12" y="32"/>
                </a:cxn>
                <a:cxn ang="0">
                  <a:pos x="16" y="18"/>
                </a:cxn>
                <a:cxn ang="0">
                  <a:pos x="16" y="12"/>
                </a:cxn>
                <a:cxn ang="0">
                  <a:pos x="16" y="10"/>
                </a:cxn>
                <a:cxn ang="0">
                  <a:pos x="16" y="6"/>
                </a:cxn>
                <a:cxn ang="0">
                  <a:pos x="18" y="2"/>
                </a:cxn>
                <a:cxn ang="0">
                  <a:pos x="20" y="0"/>
                </a:cxn>
                <a:cxn ang="0">
                  <a:pos x="30" y="0"/>
                </a:cxn>
                <a:cxn ang="0">
                  <a:pos x="30" y="4"/>
                </a:cxn>
                <a:cxn ang="0">
                  <a:pos x="32" y="6"/>
                </a:cxn>
                <a:cxn ang="0">
                  <a:pos x="42" y="6"/>
                </a:cxn>
                <a:cxn ang="0">
                  <a:pos x="50" y="4"/>
                </a:cxn>
                <a:cxn ang="0">
                  <a:pos x="54" y="8"/>
                </a:cxn>
                <a:cxn ang="0">
                  <a:pos x="56" y="10"/>
                </a:cxn>
                <a:cxn ang="0">
                  <a:pos x="52" y="14"/>
                </a:cxn>
                <a:cxn ang="0">
                  <a:pos x="46" y="24"/>
                </a:cxn>
                <a:cxn ang="0">
                  <a:pos x="44" y="24"/>
                </a:cxn>
                <a:cxn ang="0">
                  <a:pos x="46" y="28"/>
                </a:cxn>
                <a:cxn ang="0">
                  <a:pos x="44" y="36"/>
                </a:cxn>
                <a:cxn ang="0">
                  <a:pos x="44" y="38"/>
                </a:cxn>
                <a:cxn ang="0">
                  <a:pos x="46" y="42"/>
                </a:cxn>
                <a:cxn ang="0">
                  <a:pos x="42" y="52"/>
                </a:cxn>
                <a:cxn ang="0">
                  <a:pos x="34" y="52"/>
                </a:cxn>
                <a:cxn ang="0">
                  <a:pos x="40" y="64"/>
                </a:cxn>
                <a:cxn ang="0">
                  <a:pos x="40" y="72"/>
                </a:cxn>
                <a:cxn ang="0">
                  <a:pos x="36" y="80"/>
                </a:cxn>
                <a:cxn ang="0">
                  <a:pos x="40" y="86"/>
                </a:cxn>
                <a:cxn ang="0">
                  <a:pos x="38" y="92"/>
                </a:cxn>
                <a:cxn ang="0">
                  <a:pos x="32" y="102"/>
                </a:cxn>
                <a:cxn ang="0">
                  <a:pos x="34" y="106"/>
                </a:cxn>
              </a:cxnLst>
              <a:rect l="0" t="0" r="r" b="b"/>
              <a:pathLst>
                <a:path w="56" h="112">
                  <a:moveTo>
                    <a:pt x="34" y="106"/>
                  </a:moveTo>
                  <a:lnTo>
                    <a:pt x="34" y="106"/>
                  </a:lnTo>
                  <a:lnTo>
                    <a:pt x="32" y="110"/>
                  </a:lnTo>
                  <a:lnTo>
                    <a:pt x="28" y="110"/>
                  </a:lnTo>
                  <a:lnTo>
                    <a:pt x="28" y="110"/>
                  </a:lnTo>
                  <a:lnTo>
                    <a:pt x="22" y="112"/>
                  </a:lnTo>
                  <a:lnTo>
                    <a:pt x="20" y="112"/>
                  </a:lnTo>
                  <a:lnTo>
                    <a:pt x="18" y="110"/>
                  </a:lnTo>
                  <a:lnTo>
                    <a:pt x="18" y="110"/>
                  </a:lnTo>
                  <a:lnTo>
                    <a:pt x="16" y="110"/>
                  </a:lnTo>
                  <a:lnTo>
                    <a:pt x="12" y="110"/>
                  </a:lnTo>
                  <a:lnTo>
                    <a:pt x="12" y="110"/>
                  </a:lnTo>
                  <a:lnTo>
                    <a:pt x="10" y="110"/>
                  </a:lnTo>
                  <a:lnTo>
                    <a:pt x="4" y="110"/>
                  </a:lnTo>
                  <a:lnTo>
                    <a:pt x="4" y="110"/>
                  </a:lnTo>
                  <a:lnTo>
                    <a:pt x="2" y="110"/>
                  </a:lnTo>
                  <a:lnTo>
                    <a:pt x="2" y="108"/>
                  </a:lnTo>
                  <a:lnTo>
                    <a:pt x="2" y="108"/>
                  </a:lnTo>
                  <a:lnTo>
                    <a:pt x="2" y="108"/>
                  </a:lnTo>
                  <a:lnTo>
                    <a:pt x="4" y="106"/>
                  </a:lnTo>
                  <a:lnTo>
                    <a:pt x="6" y="104"/>
                  </a:lnTo>
                  <a:lnTo>
                    <a:pt x="8" y="100"/>
                  </a:lnTo>
                  <a:lnTo>
                    <a:pt x="8" y="100"/>
                  </a:lnTo>
                  <a:lnTo>
                    <a:pt x="10" y="98"/>
                  </a:lnTo>
                  <a:lnTo>
                    <a:pt x="10" y="94"/>
                  </a:lnTo>
                  <a:lnTo>
                    <a:pt x="10" y="94"/>
                  </a:lnTo>
                  <a:lnTo>
                    <a:pt x="10" y="94"/>
                  </a:lnTo>
                  <a:lnTo>
                    <a:pt x="10" y="94"/>
                  </a:lnTo>
                  <a:lnTo>
                    <a:pt x="10" y="94"/>
                  </a:lnTo>
                  <a:lnTo>
                    <a:pt x="10" y="92"/>
                  </a:lnTo>
                  <a:lnTo>
                    <a:pt x="10" y="92"/>
                  </a:lnTo>
                  <a:lnTo>
                    <a:pt x="10" y="86"/>
                  </a:lnTo>
                  <a:lnTo>
                    <a:pt x="10" y="80"/>
                  </a:lnTo>
                  <a:lnTo>
                    <a:pt x="10" y="80"/>
                  </a:lnTo>
                  <a:lnTo>
                    <a:pt x="10" y="78"/>
                  </a:lnTo>
                  <a:lnTo>
                    <a:pt x="12" y="78"/>
                  </a:lnTo>
                  <a:lnTo>
                    <a:pt x="12" y="78"/>
                  </a:lnTo>
                  <a:lnTo>
                    <a:pt x="6" y="80"/>
                  </a:lnTo>
                  <a:lnTo>
                    <a:pt x="4" y="80"/>
                  </a:lnTo>
                  <a:lnTo>
                    <a:pt x="2" y="78"/>
                  </a:lnTo>
                  <a:lnTo>
                    <a:pt x="2" y="78"/>
                  </a:lnTo>
                  <a:lnTo>
                    <a:pt x="4" y="72"/>
                  </a:lnTo>
                  <a:lnTo>
                    <a:pt x="4" y="72"/>
                  </a:lnTo>
                  <a:lnTo>
                    <a:pt x="4" y="72"/>
                  </a:lnTo>
                  <a:lnTo>
                    <a:pt x="2" y="72"/>
                  </a:lnTo>
                  <a:lnTo>
                    <a:pt x="2" y="72"/>
                  </a:lnTo>
                  <a:lnTo>
                    <a:pt x="0" y="72"/>
                  </a:lnTo>
                  <a:lnTo>
                    <a:pt x="0" y="68"/>
                  </a:lnTo>
                  <a:lnTo>
                    <a:pt x="0" y="68"/>
                  </a:lnTo>
                  <a:lnTo>
                    <a:pt x="0" y="64"/>
                  </a:lnTo>
                  <a:lnTo>
                    <a:pt x="0" y="62"/>
                  </a:lnTo>
                  <a:lnTo>
                    <a:pt x="0" y="58"/>
                  </a:lnTo>
                  <a:lnTo>
                    <a:pt x="0" y="58"/>
                  </a:lnTo>
                  <a:lnTo>
                    <a:pt x="0" y="58"/>
                  </a:lnTo>
                  <a:lnTo>
                    <a:pt x="2" y="56"/>
                  </a:lnTo>
                  <a:lnTo>
                    <a:pt x="6" y="52"/>
                  </a:lnTo>
                  <a:lnTo>
                    <a:pt x="6" y="52"/>
                  </a:lnTo>
                  <a:lnTo>
                    <a:pt x="8" y="48"/>
                  </a:lnTo>
                  <a:lnTo>
                    <a:pt x="8" y="46"/>
                  </a:lnTo>
                  <a:lnTo>
                    <a:pt x="8" y="46"/>
                  </a:lnTo>
                  <a:lnTo>
                    <a:pt x="8" y="44"/>
                  </a:lnTo>
                  <a:lnTo>
                    <a:pt x="8" y="44"/>
                  </a:lnTo>
                  <a:lnTo>
                    <a:pt x="12" y="32"/>
                  </a:lnTo>
                  <a:lnTo>
                    <a:pt x="12" y="32"/>
                  </a:lnTo>
                  <a:lnTo>
                    <a:pt x="14" y="26"/>
                  </a:lnTo>
                  <a:lnTo>
                    <a:pt x="16" y="18"/>
                  </a:lnTo>
                  <a:lnTo>
                    <a:pt x="16" y="18"/>
                  </a:lnTo>
                  <a:lnTo>
                    <a:pt x="16" y="14"/>
                  </a:lnTo>
                  <a:lnTo>
                    <a:pt x="16" y="12"/>
                  </a:lnTo>
                  <a:lnTo>
                    <a:pt x="16" y="10"/>
                  </a:lnTo>
                  <a:lnTo>
                    <a:pt x="16" y="10"/>
                  </a:lnTo>
                  <a:lnTo>
                    <a:pt x="16" y="10"/>
                  </a:lnTo>
                  <a:lnTo>
                    <a:pt x="16" y="8"/>
                  </a:lnTo>
                  <a:lnTo>
                    <a:pt x="16" y="6"/>
                  </a:lnTo>
                  <a:lnTo>
                    <a:pt x="16" y="6"/>
                  </a:lnTo>
                  <a:lnTo>
                    <a:pt x="16" y="4"/>
                  </a:lnTo>
                  <a:lnTo>
                    <a:pt x="16" y="4"/>
                  </a:lnTo>
                  <a:lnTo>
                    <a:pt x="18" y="2"/>
                  </a:lnTo>
                  <a:lnTo>
                    <a:pt x="16" y="2"/>
                  </a:lnTo>
                  <a:lnTo>
                    <a:pt x="16" y="2"/>
                  </a:lnTo>
                  <a:lnTo>
                    <a:pt x="20" y="0"/>
                  </a:lnTo>
                  <a:lnTo>
                    <a:pt x="24" y="0"/>
                  </a:lnTo>
                  <a:lnTo>
                    <a:pt x="24" y="0"/>
                  </a:lnTo>
                  <a:lnTo>
                    <a:pt x="30" y="0"/>
                  </a:lnTo>
                  <a:lnTo>
                    <a:pt x="30" y="2"/>
                  </a:lnTo>
                  <a:lnTo>
                    <a:pt x="30" y="4"/>
                  </a:lnTo>
                  <a:lnTo>
                    <a:pt x="30" y="4"/>
                  </a:lnTo>
                  <a:lnTo>
                    <a:pt x="30" y="6"/>
                  </a:lnTo>
                  <a:lnTo>
                    <a:pt x="32" y="6"/>
                  </a:lnTo>
                  <a:lnTo>
                    <a:pt x="32" y="6"/>
                  </a:lnTo>
                  <a:lnTo>
                    <a:pt x="38" y="4"/>
                  </a:lnTo>
                  <a:lnTo>
                    <a:pt x="42" y="6"/>
                  </a:lnTo>
                  <a:lnTo>
                    <a:pt x="42" y="6"/>
                  </a:lnTo>
                  <a:lnTo>
                    <a:pt x="44" y="6"/>
                  </a:lnTo>
                  <a:lnTo>
                    <a:pt x="46" y="6"/>
                  </a:lnTo>
                  <a:lnTo>
                    <a:pt x="50" y="4"/>
                  </a:lnTo>
                  <a:lnTo>
                    <a:pt x="52" y="6"/>
                  </a:lnTo>
                  <a:lnTo>
                    <a:pt x="52" y="6"/>
                  </a:lnTo>
                  <a:lnTo>
                    <a:pt x="54" y="8"/>
                  </a:lnTo>
                  <a:lnTo>
                    <a:pt x="54" y="10"/>
                  </a:lnTo>
                  <a:lnTo>
                    <a:pt x="54" y="10"/>
                  </a:lnTo>
                  <a:lnTo>
                    <a:pt x="56" y="10"/>
                  </a:lnTo>
                  <a:lnTo>
                    <a:pt x="56" y="12"/>
                  </a:lnTo>
                  <a:lnTo>
                    <a:pt x="52" y="14"/>
                  </a:lnTo>
                  <a:lnTo>
                    <a:pt x="52" y="14"/>
                  </a:lnTo>
                  <a:lnTo>
                    <a:pt x="50" y="18"/>
                  </a:lnTo>
                  <a:lnTo>
                    <a:pt x="48" y="22"/>
                  </a:lnTo>
                  <a:lnTo>
                    <a:pt x="46" y="24"/>
                  </a:lnTo>
                  <a:lnTo>
                    <a:pt x="44" y="24"/>
                  </a:lnTo>
                  <a:lnTo>
                    <a:pt x="44" y="24"/>
                  </a:lnTo>
                  <a:lnTo>
                    <a:pt x="44" y="24"/>
                  </a:lnTo>
                  <a:lnTo>
                    <a:pt x="44" y="24"/>
                  </a:lnTo>
                  <a:lnTo>
                    <a:pt x="46" y="28"/>
                  </a:lnTo>
                  <a:lnTo>
                    <a:pt x="46" y="28"/>
                  </a:lnTo>
                  <a:lnTo>
                    <a:pt x="46" y="32"/>
                  </a:lnTo>
                  <a:lnTo>
                    <a:pt x="46" y="34"/>
                  </a:lnTo>
                  <a:lnTo>
                    <a:pt x="44" y="36"/>
                  </a:lnTo>
                  <a:lnTo>
                    <a:pt x="44" y="36"/>
                  </a:lnTo>
                  <a:lnTo>
                    <a:pt x="44" y="36"/>
                  </a:lnTo>
                  <a:lnTo>
                    <a:pt x="44" y="38"/>
                  </a:lnTo>
                  <a:lnTo>
                    <a:pt x="46" y="38"/>
                  </a:lnTo>
                  <a:lnTo>
                    <a:pt x="46" y="42"/>
                  </a:lnTo>
                  <a:lnTo>
                    <a:pt x="46" y="42"/>
                  </a:lnTo>
                  <a:lnTo>
                    <a:pt x="44" y="48"/>
                  </a:lnTo>
                  <a:lnTo>
                    <a:pt x="44" y="50"/>
                  </a:lnTo>
                  <a:lnTo>
                    <a:pt x="42" y="52"/>
                  </a:lnTo>
                  <a:lnTo>
                    <a:pt x="42" y="52"/>
                  </a:lnTo>
                  <a:lnTo>
                    <a:pt x="36" y="52"/>
                  </a:lnTo>
                  <a:lnTo>
                    <a:pt x="34" y="52"/>
                  </a:lnTo>
                  <a:lnTo>
                    <a:pt x="36" y="54"/>
                  </a:lnTo>
                  <a:lnTo>
                    <a:pt x="36" y="54"/>
                  </a:lnTo>
                  <a:lnTo>
                    <a:pt x="40" y="64"/>
                  </a:lnTo>
                  <a:lnTo>
                    <a:pt x="40" y="64"/>
                  </a:lnTo>
                  <a:lnTo>
                    <a:pt x="42" y="68"/>
                  </a:lnTo>
                  <a:lnTo>
                    <a:pt x="40" y="72"/>
                  </a:lnTo>
                  <a:lnTo>
                    <a:pt x="40" y="72"/>
                  </a:lnTo>
                  <a:lnTo>
                    <a:pt x="36" y="76"/>
                  </a:lnTo>
                  <a:lnTo>
                    <a:pt x="36" y="80"/>
                  </a:lnTo>
                  <a:lnTo>
                    <a:pt x="38" y="82"/>
                  </a:lnTo>
                  <a:lnTo>
                    <a:pt x="38" y="82"/>
                  </a:lnTo>
                  <a:lnTo>
                    <a:pt x="40" y="86"/>
                  </a:lnTo>
                  <a:lnTo>
                    <a:pt x="40" y="88"/>
                  </a:lnTo>
                  <a:lnTo>
                    <a:pt x="40" y="88"/>
                  </a:lnTo>
                  <a:lnTo>
                    <a:pt x="38" y="92"/>
                  </a:lnTo>
                  <a:lnTo>
                    <a:pt x="34" y="98"/>
                  </a:lnTo>
                  <a:lnTo>
                    <a:pt x="34" y="98"/>
                  </a:lnTo>
                  <a:lnTo>
                    <a:pt x="32" y="102"/>
                  </a:lnTo>
                  <a:lnTo>
                    <a:pt x="32" y="104"/>
                  </a:lnTo>
                  <a:lnTo>
                    <a:pt x="34" y="106"/>
                  </a:lnTo>
                  <a:lnTo>
                    <a:pt x="34" y="106"/>
                  </a:lnTo>
                  <a:close/>
                </a:path>
              </a:pathLst>
            </a:custGeom>
            <a:solidFill>
              <a:srgbClr val="CDA1C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207"/>
            <p:cNvSpPr>
              <a:spLocks/>
            </p:cNvSpPr>
            <p:nvPr/>
          </p:nvSpPr>
          <p:spPr bwMode="auto">
            <a:xfrm>
              <a:off x="4727575" y="2659063"/>
              <a:ext cx="371475" cy="260350"/>
            </a:xfrm>
            <a:custGeom>
              <a:avLst/>
              <a:gdLst/>
              <a:ahLst/>
              <a:cxnLst>
                <a:cxn ang="0">
                  <a:pos x="230" y="26"/>
                </a:cxn>
                <a:cxn ang="0">
                  <a:pos x="230" y="34"/>
                </a:cxn>
                <a:cxn ang="0">
                  <a:pos x="220" y="42"/>
                </a:cxn>
                <a:cxn ang="0">
                  <a:pos x="196" y="54"/>
                </a:cxn>
                <a:cxn ang="0">
                  <a:pos x="184" y="66"/>
                </a:cxn>
                <a:cxn ang="0">
                  <a:pos x="168" y="78"/>
                </a:cxn>
                <a:cxn ang="0">
                  <a:pos x="164" y="96"/>
                </a:cxn>
                <a:cxn ang="0">
                  <a:pos x="168" y="104"/>
                </a:cxn>
                <a:cxn ang="0">
                  <a:pos x="164" y="112"/>
                </a:cxn>
                <a:cxn ang="0">
                  <a:pos x="162" y="122"/>
                </a:cxn>
                <a:cxn ang="0">
                  <a:pos x="162" y="124"/>
                </a:cxn>
                <a:cxn ang="0">
                  <a:pos x="150" y="130"/>
                </a:cxn>
                <a:cxn ang="0">
                  <a:pos x="136" y="146"/>
                </a:cxn>
                <a:cxn ang="0">
                  <a:pos x="118" y="148"/>
                </a:cxn>
                <a:cxn ang="0">
                  <a:pos x="96" y="154"/>
                </a:cxn>
                <a:cxn ang="0">
                  <a:pos x="72" y="164"/>
                </a:cxn>
                <a:cxn ang="0">
                  <a:pos x="60" y="162"/>
                </a:cxn>
                <a:cxn ang="0">
                  <a:pos x="58" y="154"/>
                </a:cxn>
                <a:cxn ang="0">
                  <a:pos x="58" y="150"/>
                </a:cxn>
                <a:cxn ang="0">
                  <a:pos x="44" y="144"/>
                </a:cxn>
                <a:cxn ang="0">
                  <a:pos x="36" y="142"/>
                </a:cxn>
                <a:cxn ang="0">
                  <a:pos x="22" y="138"/>
                </a:cxn>
                <a:cxn ang="0">
                  <a:pos x="30" y="122"/>
                </a:cxn>
                <a:cxn ang="0">
                  <a:pos x="30" y="106"/>
                </a:cxn>
                <a:cxn ang="0">
                  <a:pos x="26" y="88"/>
                </a:cxn>
                <a:cxn ang="0">
                  <a:pos x="34" y="82"/>
                </a:cxn>
                <a:cxn ang="0">
                  <a:pos x="34" y="70"/>
                </a:cxn>
                <a:cxn ang="0">
                  <a:pos x="34" y="58"/>
                </a:cxn>
                <a:cxn ang="0">
                  <a:pos x="40" y="52"/>
                </a:cxn>
                <a:cxn ang="0">
                  <a:pos x="44" y="44"/>
                </a:cxn>
                <a:cxn ang="0">
                  <a:pos x="34" y="40"/>
                </a:cxn>
                <a:cxn ang="0">
                  <a:pos x="20" y="40"/>
                </a:cxn>
                <a:cxn ang="0">
                  <a:pos x="14" y="34"/>
                </a:cxn>
                <a:cxn ang="0">
                  <a:pos x="6" y="30"/>
                </a:cxn>
                <a:cxn ang="0">
                  <a:pos x="6" y="28"/>
                </a:cxn>
                <a:cxn ang="0">
                  <a:pos x="2" y="20"/>
                </a:cxn>
                <a:cxn ang="0">
                  <a:pos x="0" y="14"/>
                </a:cxn>
                <a:cxn ang="0">
                  <a:pos x="0" y="10"/>
                </a:cxn>
                <a:cxn ang="0">
                  <a:pos x="14" y="6"/>
                </a:cxn>
                <a:cxn ang="0">
                  <a:pos x="18" y="0"/>
                </a:cxn>
                <a:cxn ang="0">
                  <a:pos x="26" y="0"/>
                </a:cxn>
                <a:cxn ang="0">
                  <a:pos x="54" y="2"/>
                </a:cxn>
                <a:cxn ang="0">
                  <a:pos x="62" y="2"/>
                </a:cxn>
                <a:cxn ang="0">
                  <a:pos x="98" y="2"/>
                </a:cxn>
                <a:cxn ang="0">
                  <a:pos x="108" y="4"/>
                </a:cxn>
                <a:cxn ang="0">
                  <a:pos x="130" y="4"/>
                </a:cxn>
                <a:cxn ang="0">
                  <a:pos x="138" y="4"/>
                </a:cxn>
                <a:cxn ang="0">
                  <a:pos x="144" y="10"/>
                </a:cxn>
                <a:cxn ang="0">
                  <a:pos x="158" y="14"/>
                </a:cxn>
                <a:cxn ang="0">
                  <a:pos x="178" y="22"/>
                </a:cxn>
                <a:cxn ang="0">
                  <a:pos x="186" y="18"/>
                </a:cxn>
                <a:cxn ang="0">
                  <a:pos x="198" y="24"/>
                </a:cxn>
                <a:cxn ang="0">
                  <a:pos x="212" y="24"/>
                </a:cxn>
                <a:cxn ang="0">
                  <a:pos x="224" y="22"/>
                </a:cxn>
              </a:cxnLst>
              <a:rect l="0" t="0" r="r" b="b"/>
              <a:pathLst>
                <a:path w="234" h="164">
                  <a:moveTo>
                    <a:pt x="230" y="22"/>
                  </a:moveTo>
                  <a:lnTo>
                    <a:pt x="230" y="22"/>
                  </a:lnTo>
                  <a:lnTo>
                    <a:pt x="234" y="24"/>
                  </a:lnTo>
                  <a:lnTo>
                    <a:pt x="232" y="26"/>
                  </a:lnTo>
                  <a:lnTo>
                    <a:pt x="230" y="26"/>
                  </a:lnTo>
                  <a:lnTo>
                    <a:pt x="230" y="26"/>
                  </a:lnTo>
                  <a:lnTo>
                    <a:pt x="230" y="26"/>
                  </a:lnTo>
                  <a:lnTo>
                    <a:pt x="230" y="28"/>
                  </a:lnTo>
                  <a:lnTo>
                    <a:pt x="232" y="28"/>
                  </a:lnTo>
                  <a:lnTo>
                    <a:pt x="232" y="28"/>
                  </a:lnTo>
                  <a:lnTo>
                    <a:pt x="230" y="30"/>
                  </a:lnTo>
                  <a:lnTo>
                    <a:pt x="230" y="34"/>
                  </a:lnTo>
                  <a:lnTo>
                    <a:pt x="230" y="38"/>
                  </a:lnTo>
                  <a:lnTo>
                    <a:pt x="230" y="38"/>
                  </a:lnTo>
                  <a:lnTo>
                    <a:pt x="228" y="38"/>
                  </a:lnTo>
                  <a:lnTo>
                    <a:pt x="226" y="40"/>
                  </a:lnTo>
                  <a:lnTo>
                    <a:pt x="226" y="40"/>
                  </a:lnTo>
                  <a:lnTo>
                    <a:pt x="220" y="42"/>
                  </a:lnTo>
                  <a:lnTo>
                    <a:pt x="214" y="46"/>
                  </a:lnTo>
                  <a:lnTo>
                    <a:pt x="214" y="46"/>
                  </a:lnTo>
                  <a:lnTo>
                    <a:pt x="212" y="48"/>
                  </a:lnTo>
                  <a:lnTo>
                    <a:pt x="208" y="48"/>
                  </a:lnTo>
                  <a:lnTo>
                    <a:pt x="208" y="48"/>
                  </a:lnTo>
                  <a:lnTo>
                    <a:pt x="196" y="54"/>
                  </a:lnTo>
                  <a:lnTo>
                    <a:pt x="186" y="58"/>
                  </a:lnTo>
                  <a:lnTo>
                    <a:pt x="186" y="58"/>
                  </a:lnTo>
                  <a:lnTo>
                    <a:pt x="186" y="60"/>
                  </a:lnTo>
                  <a:lnTo>
                    <a:pt x="186" y="64"/>
                  </a:lnTo>
                  <a:lnTo>
                    <a:pt x="186" y="64"/>
                  </a:lnTo>
                  <a:lnTo>
                    <a:pt x="184" y="66"/>
                  </a:lnTo>
                  <a:lnTo>
                    <a:pt x="182" y="64"/>
                  </a:lnTo>
                  <a:lnTo>
                    <a:pt x="182" y="64"/>
                  </a:lnTo>
                  <a:lnTo>
                    <a:pt x="180" y="68"/>
                  </a:lnTo>
                  <a:lnTo>
                    <a:pt x="172" y="76"/>
                  </a:lnTo>
                  <a:lnTo>
                    <a:pt x="172" y="76"/>
                  </a:lnTo>
                  <a:lnTo>
                    <a:pt x="168" y="78"/>
                  </a:lnTo>
                  <a:lnTo>
                    <a:pt x="164" y="82"/>
                  </a:lnTo>
                  <a:lnTo>
                    <a:pt x="164" y="82"/>
                  </a:lnTo>
                  <a:lnTo>
                    <a:pt x="162" y="86"/>
                  </a:lnTo>
                  <a:lnTo>
                    <a:pt x="162" y="90"/>
                  </a:lnTo>
                  <a:lnTo>
                    <a:pt x="164" y="96"/>
                  </a:lnTo>
                  <a:lnTo>
                    <a:pt x="164" y="96"/>
                  </a:lnTo>
                  <a:lnTo>
                    <a:pt x="168" y="98"/>
                  </a:lnTo>
                  <a:lnTo>
                    <a:pt x="170" y="100"/>
                  </a:lnTo>
                  <a:lnTo>
                    <a:pt x="170" y="100"/>
                  </a:lnTo>
                  <a:lnTo>
                    <a:pt x="172" y="100"/>
                  </a:lnTo>
                  <a:lnTo>
                    <a:pt x="172" y="102"/>
                  </a:lnTo>
                  <a:lnTo>
                    <a:pt x="168" y="104"/>
                  </a:lnTo>
                  <a:lnTo>
                    <a:pt x="168" y="104"/>
                  </a:lnTo>
                  <a:lnTo>
                    <a:pt x="166" y="108"/>
                  </a:lnTo>
                  <a:lnTo>
                    <a:pt x="166" y="110"/>
                  </a:lnTo>
                  <a:lnTo>
                    <a:pt x="164" y="112"/>
                  </a:lnTo>
                  <a:lnTo>
                    <a:pt x="164" y="112"/>
                  </a:lnTo>
                  <a:lnTo>
                    <a:pt x="164" y="112"/>
                  </a:lnTo>
                  <a:lnTo>
                    <a:pt x="164" y="114"/>
                  </a:lnTo>
                  <a:lnTo>
                    <a:pt x="164" y="116"/>
                  </a:lnTo>
                  <a:lnTo>
                    <a:pt x="162" y="116"/>
                  </a:lnTo>
                  <a:lnTo>
                    <a:pt x="162" y="116"/>
                  </a:lnTo>
                  <a:lnTo>
                    <a:pt x="162" y="118"/>
                  </a:lnTo>
                  <a:lnTo>
                    <a:pt x="162" y="122"/>
                  </a:lnTo>
                  <a:lnTo>
                    <a:pt x="162" y="122"/>
                  </a:lnTo>
                  <a:lnTo>
                    <a:pt x="160" y="122"/>
                  </a:lnTo>
                  <a:lnTo>
                    <a:pt x="162" y="122"/>
                  </a:lnTo>
                  <a:lnTo>
                    <a:pt x="162" y="122"/>
                  </a:lnTo>
                  <a:lnTo>
                    <a:pt x="162" y="124"/>
                  </a:lnTo>
                  <a:lnTo>
                    <a:pt x="162" y="124"/>
                  </a:lnTo>
                  <a:lnTo>
                    <a:pt x="160" y="126"/>
                  </a:lnTo>
                  <a:lnTo>
                    <a:pt x="156" y="126"/>
                  </a:lnTo>
                  <a:lnTo>
                    <a:pt x="156" y="126"/>
                  </a:lnTo>
                  <a:lnTo>
                    <a:pt x="152" y="128"/>
                  </a:lnTo>
                  <a:lnTo>
                    <a:pt x="150" y="130"/>
                  </a:lnTo>
                  <a:lnTo>
                    <a:pt x="150" y="130"/>
                  </a:lnTo>
                  <a:lnTo>
                    <a:pt x="146" y="132"/>
                  </a:lnTo>
                  <a:lnTo>
                    <a:pt x="140" y="136"/>
                  </a:lnTo>
                  <a:lnTo>
                    <a:pt x="140" y="136"/>
                  </a:lnTo>
                  <a:lnTo>
                    <a:pt x="138" y="144"/>
                  </a:lnTo>
                  <a:lnTo>
                    <a:pt x="136" y="146"/>
                  </a:lnTo>
                  <a:lnTo>
                    <a:pt x="136" y="146"/>
                  </a:lnTo>
                  <a:lnTo>
                    <a:pt x="136" y="146"/>
                  </a:lnTo>
                  <a:lnTo>
                    <a:pt x="134" y="146"/>
                  </a:lnTo>
                  <a:lnTo>
                    <a:pt x="132" y="146"/>
                  </a:lnTo>
                  <a:lnTo>
                    <a:pt x="128" y="148"/>
                  </a:lnTo>
                  <a:lnTo>
                    <a:pt x="128" y="148"/>
                  </a:lnTo>
                  <a:lnTo>
                    <a:pt x="118" y="148"/>
                  </a:lnTo>
                  <a:lnTo>
                    <a:pt x="118" y="148"/>
                  </a:lnTo>
                  <a:lnTo>
                    <a:pt x="112" y="150"/>
                  </a:lnTo>
                  <a:lnTo>
                    <a:pt x="106" y="152"/>
                  </a:lnTo>
                  <a:lnTo>
                    <a:pt x="106" y="152"/>
                  </a:lnTo>
                  <a:lnTo>
                    <a:pt x="100" y="154"/>
                  </a:lnTo>
                  <a:lnTo>
                    <a:pt x="96" y="154"/>
                  </a:lnTo>
                  <a:lnTo>
                    <a:pt x="96" y="154"/>
                  </a:lnTo>
                  <a:lnTo>
                    <a:pt x="92" y="154"/>
                  </a:lnTo>
                  <a:lnTo>
                    <a:pt x="82" y="158"/>
                  </a:lnTo>
                  <a:lnTo>
                    <a:pt x="82" y="158"/>
                  </a:lnTo>
                  <a:lnTo>
                    <a:pt x="76" y="162"/>
                  </a:lnTo>
                  <a:lnTo>
                    <a:pt x="72" y="164"/>
                  </a:lnTo>
                  <a:lnTo>
                    <a:pt x="72" y="164"/>
                  </a:lnTo>
                  <a:lnTo>
                    <a:pt x="68" y="164"/>
                  </a:lnTo>
                  <a:lnTo>
                    <a:pt x="66" y="164"/>
                  </a:lnTo>
                  <a:lnTo>
                    <a:pt x="66" y="164"/>
                  </a:lnTo>
                  <a:lnTo>
                    <a:pt x="64" y="162"/>
                  </a:lnTo>
                  <a:lnTo>
                    <a:pt x="60" y="162"/>
                  </a:lnTo>
                  <a:lnTo>
                    <a:pt x="60" y="162"/>
                  </a:lnTo>
                  <a:lnTo>
                    <a:pt x="58" y="158"/>
                  </a:lnTo>
                  <a:lnTo>
                    <a:pt x="60" y="156"/>
                  </a:lnTo>
                  <a:lnTo>
                    <a:pt x="60" y="156"/>
                  </a:lnTo>
                  <a:lnTo>
                    <a:pt x="60" y="154"/>
                  </a:lnTo>
                  <a:lnTo>
                    <a:pt x="58" y="154"/>
                  </a:lnTo>
                  <a:lnTo>
                    <a:pt x="58" y="154"/>
                  </a:lnTo>
                  <a:lnTo>
                    <a:pt x="56" y="152"/>
                  </a:lnTo>
                  <a:lnTo>
                    <a:pt x="58" y="150"/>
                  </a:lnTo>
                  <a:lnTo>
                    <a:pt x="58" y="150"/>
                  </a:lnTo>
                  <a:lnTo>
                    <a:pt x="58" y="150"/>
                  </a:lnTo>
                  <a:lnTo>
                    <a:pt x="58" y="150"/>
                  </a:lnTo>
                  <a:lnTo>
                    <a:pt x="56" y="150"/>
                  </a:lnTo>
                  <a:lnTo>
                    <a:pt x="52" y="148"/>
                  </a:lnTo>
                  <a:lnTo>
                    <a:pt x="52" y="148"/>
                  </a:lnTo>
                  <a:lnTo>
                    <a:pt x="48" y="146"/>
                  </a:lnTo>
                  <a:lnTo>
                    <a:pt x="44" y="144"/>
                  </a:lnTo>
                  <a:lnTo>
                    <a:pt x="44" y="144"/>
                  </a:lnTo>
                  <a:lnTo>
                    <a:pt x="42" y="144"/>
                  </a:lnTo>
                  <a:lnTo>
                    <a:pt x="42" y="142"/>
                  </a:lnTo>
                  <a:lnTo>
                    <a:pt x="42" y="142"/>
                  </a:lnTo>
                  <a:lnTo>
                    <a:pt x="42" y="142"/>
                  </a:lnTo>
                  <a:lnTo>
                    <a:pt x="42" y="142"/>
                  </a:lnTo>
                  <a:lnTo>
                    <a:pt x="36" y="142"/>
                  </a:lnTo>
                  <a:lnTo>
                    <a:pt x="30" y="142"/>
                  </a:lnTo>
                  <a:lnTo>
                    <a:pt x="30" y="142"/>
                  </a:lnTo>
                  <a:lnTo>
                    <a:pt x="26" y="142"/>
                  </a:lnTo>
                  <a:lnTo>
                    <a:pt x="24" y="140"/>
                  </a:lnTo>
                  <a:lnTo>
                    <a:pt x="24" y="140"/>
                  </a:lnTo>
                  <a:lnTo>
                    <a:pt x="22" y="138"/>
                  </a:lnTo>
                  <a:lnTo>
                    <a:pt x="22" y="136"/>
                  </a:lnTo>
                  <a:lnTo>
                    <a:pt x="24" y="132"/>
                  </a:lnTo>
                  <a:lnTo>
                    <a:pt x="24" y="132"/>
                  </a:lnTo>
                  <a:lnTo>
                    <a:pt x="28" y="126"/>
                  </a:lnTo>
                  <a:lnTo>
                    <a:pt x="30" y="122"/>
                  </a:lnTo>
                  <a:lnTo>
                    <a:pt x="30" y="122"/>
                  </a:lnTo>
                  <a:lnTo>
                    <a:pt x="30" y="120"/>
                  </a:lnTo>
                  <a:lnTo>
                    <a:pt x="28" y="116"/>
                  </a:lnTo>
                  <a:lnTo>
                    <a:pt x="28" y="116"/>
                  </a:lnTo>
                  <a:lnTo>
                    <a:pt x="26" y="114"/>
                  </a:lnTo>
                  <a:lnTo>
                    <a:pt x="26" y="110"/>
                  </a:lnTo>
                  <a:lnTo>
                    <a:pt x="30" y="106"/>
                  </a:lnTo>
                  <a:lnTo>
                    <a:pt x="30" y="106"/>
                  </a:lnTo>
                  <a:lnTo>
                    <a:pt x="32" y="102"/>
                  </a:lnTo>
                  <a:lnTo>
                    <a:pt x="30" y="98"/>
                  </a:lnTo>
                  <a:lnTo>
                    <a:pt x="30" y="98"/>
                  </a:lnTo>
                  <a:lnTo>
                    <a:pt x="26" y="88"/>
                  </a:lnTo>
                  <a:lnTo>
                    <a:pt x="26" y="88"/>
                  </a:lnTo>
                  <a:lnTo>
                    <a:pt x="24" y="86"/>
                  </a:lnTo>
                  <a:lnTo>
                    <a:pt x="26" y="86"/>
                  </a:lnTo>
                  <a:lnTo>
                    <a:pt x="32" y="86"/>
                  </a:lnTo>
                  <a:lnTo>
                    <a:pt x="32" y="86"/>
                  </a:lnTo>
                  <a:lnTo>
                    <a:pt x="34" y="84"/>
                  </a:lnTo>
                  <a:lnTo>
                    <a:pt x="34" y="82"/>
                  </a:lnTo>
                  <a:lnTo>
                    <a:pt x="36" y="76"/>
                  </a:lnTo>
                  <a:lnTo>
                    <a:pt x="36" y="76"/>
                  </a:lnTo>
                  <a:lnTo>
                    <a:pt x="36" y="72"/>
                  </a:lnTo>
                  <a:lnTo>
                    <a:pt x="34" y="72"/>
                  </a:lnTo>
                  <a:lnTo>
                    <a:pt x="34" y="70"/>
                  </a:lnTo>
                  <a:lnTo>
                    <a:pt x="34" y="70"/>
                  </a:lnTo>
                  <a:lnTo>
                    <a:pt x="34" y="70"/>
                  </a:lnTo>
                  <a:lnTo>
                    <a:pt x="36" y="68"/>
                  </a:lnTo>
                  <a:lnTo>
                    <a:pt x="36" y="66"/>
                  </a:lnTo>
                  <a:lnTo>
                    <a:pt x="36" y="62"/>
                  </a:lnTo>
                  <a:lnTo>
                    <a:pt x="36" y="62"/>
                  </a:lnTo>
                  <a:lnTo>
                    <a:pt x="34" y="58"/>
                  </a:lnTo>
                  <a:lnTo>
                    <a:pt x="34" y="58"/>
                  </a:lnTo>
                  <a:lnTo>
                    <a:pt x="34" y="58"/>
                  </a:lnTo>
                  <a:lnTo>
                    <a:pt x="34" y="58"/>
                  </a:lnTo>
                  <a:lnTo>
                    <a:pt x="36" y="58"/>
                  </a:lnTo>
                  <a:lnTo>
                    <a:pt x="38" y="56"/>
                  </a:lnTo>
                  <a:lnTo>
                    <a:pt x="40" y="52"/>
                  </a:lnTo>
                  <a:lnTo>
                    <a:pt x="42" y="48"/>
                  </a:lnTo>
                  <a:lnTo>
                    <a:pt x="42" y="48"/>
                  </a:lnTo>
                  <a:lnTo>
                    <a:pt x="46" y="46"/>
                  </a:lnTo>
                  <a:lnTo>
                    <a:pt x="46" y="44"/>
                  </a:lnTo>
                  <a:lnTo>
                    <a:pt x="44" y="44"/>
                  </a:lnTo>
                  <a:lnTo>
                    <a:pt x="44" y="44"/>
                  </a:lnTo>
                  <a:lnTo>
                    <a:pt x="44" y="42"/>
                  </a:lnTo>
                  <a:lnTo>
                    <a:pt x="42" y="40"/>
                  </a:lnTo>
                  <a:lnTo>
                    <a:pt x="42" y="40"/>
                  </a:lnTo>
                  <a:lnTo>
                    <a:pt x="40" y="38"/>
                  </a:lnTo>
                  <a:lnTo>
                    <a:pt x="36" y="40"/>
                  </a:lnTo>
                  <a:lnTo>
                    <a:pt x="34" y="40"/>
                  </a:lnTo>
                  <a:lnTo>
                    <a:pt x="32" y="40"/>
                  </a:lnTo>
                  <a:lnTo>
                    <a:pt x="32" y="40"/>
                  </a:lnTo>
                  <a:lnTo>
                    <a:pt x="28" y="38"/>
                  </a:lnTo>
                  <a:lnTo>
                    <a:pt x="22" y="40"/>
                  </a:lnTo>
                  <a:lnTo>
                    <a:pt x="22" y="40"/>
                  </a:lnTo>
                  <a:lnTo>
                    <a:pt x="20" y="40"/>
                  </a:lnTo>
                  <a:lnTo>
                    <a:pt x="20" y="38"/>
                  </a:lnTo>
                  <a:lnTo>
                    <a:pt x="20" y="38"/>
                  </a:lnTo>
                  <a:lnTo>
                    <a:pt x="20" y="36"/>
                  </a:lnTo>
                  <a:lnTo>
                    <a:pt x="20" y="34"/>
                  </a:lnTo>
                  <a:lnTo>
                    <a:pt x="14" y="34"/>
                  </a:lnTo>
                  <a:lnTo>
                    <a:pt x="14" y="34"/>
                  </a:lnTo>
                  <a:lnTo>
                    <a:pt x="10" y="34"/>
                  </a:lnTo>
                  <a:lnTo>
                    <a:pt x="6" y="36"/>
                  </a:lnTo>
                  <a:lnTo>
                    <a:pt x="6" y="36"/>
                  </a:lnTo>
                  <a:lnTo>
                    <a:pt x="4" y="32"/>
                  </a:lnTo>
                  <a:lnTo>
                    <a:pt x="4" y="32"/>
                  </a:lnTo>
                  <a:lnTo>
                    <a:pt x="6" y="30"/>
                  </a:lnTo>
                  <a:lnTo>
                    <a:pt x="6" y="30"/>
                  </a:lnTo>
                  <a:lnTo>
                    <a:pt x="10" y="28"/>
                  </a:lnTo>
                  <a:lnTo>
                    <a:pt x="10" y="28"/>
                  </a:lnTo>
                  <a:lnTo>
                    <a:pt x="8" y="28"/>
                  </a:lnTo>
                  <a:lnTo>
                    <a:pt x="8" y="28"/>
                  </a:lnTo>
                  <a:lnTo>
                    <a:pt x="6" y="28"/>
                  </a:lnTo>
                  <a:lnTo>
                    <a:pt x="6" y="26"/>
                  </a:lnTo>
                  <a:lnTo>
                    <a:pt x="6" y="22"/>
                  </a:lnTo>
                  <a:lnTo>
                    <a:pt x="6" y="22"/>
                  </a:lnTo>
                  <a:lnTo>
                    <a:pt x="4" y="20"/>
                  </a:lnTo>
                  <a:lnTo>
                    <a:pt x="4" y="20"/>
                  </a:lnTo>
                  <a:lnTo>
                    <a:pt x="2" y="20"/>
                  </a:lnTo>
                  <a:lnTo>
                    <a:pt x="4" y="18"/>
                  </a:lnTo>
                  <a:lnTo>
                    <a:pt x="4" y="18"/>
                  </a:lnTo>
                  <a:lnTo>
                    <a:pt x="4" y="16"/>
                  </a:lnTo>
                  <a:lnTo>
                    <a:pt x="2" y="14"/>
                  </a:lnTo>
                  <a:lnTo>
                    <a:pt x="0" y="14"/>
                  </a:lnTo>
                  <a:lnTo>
                    <a:pt x="0" y="14"/>
                  </a:lnTo>
                  <a:lnTo>
                    <a:pt x="0" y="14"/>
                  </a:lnTo>
                  <a:lnTo>
                    <a:pt x="0" y="12"/>
                  </a:lnTo>
                  <a:lnTo>
                    <a:pt x="0" y="12"/>
                  </a:lnTo>
                  <a:lnTo>
                    <a:pt x="0" y="12"/>
                  </a:lnTo>
                  <a:lnTo>
                    <a:pt x="0" y="10"/>
                  </a:lnTo>
                  <a:lnTo>
                    <a:pt x="0" y="10"/>
                  </a:lnTo>
                  <a:lnTo>
                    <a:pt x="6" y="8"/>
                  </a:lnTo>
                  <a:lnTo>
                    <a:pt x="8" y="6"/>
                  </a:lnTo>
                  <a:lnTo>
                    <a:pt x="8" y="6"/>
                  </a:lnTo>
                  <a:lnTo>
                    <a:pt x="12" y="6"/>
                  </a:lnTo>
                  <a:lnTo>
                    <a:pt x="14" y="6"/>
                  </a:lnTo>
                  <a:lnTo>
                    <a:pt x="14" y="6"/>
                  </a:lnTo>
                  <a:lnTo>
                    <a:pt x="18" y="4"/>
                  </a:lnTo>
                  <a:lnTo>
                    <a:pt x="18" y="4"/>
                  </a:lnTo>
                  <a:lnTo>
                    <a:pt x="18" y="4"/>
                  </a:lnTo>
                  <a:lnTo>
                    <a:pt x="18" y="4"/>
                  </a:lnTo>
                  <a:lnTo>
                    <a:pt x="16" y="2"/>
                  </a:lnTo>
                  <a:lnTo>
                    <a:pt x="18" y="0"/>
                  </a:lnTo>
                  <a:lnTo>
                    <a:pt x="18" y="0"/>
                  </a:lnTo>
                  <a:lnTo>
                    <a:pt x="22" y="0"/>
                  </a:lnTo>
                  <a:lnTo>
                    <a:pt x="24" y="0"/>
                  </a:lnTo>
                  <a:lnTo>
                    <a:pt x="24" y="0"/>
                  </a:lnTo>
                  <a:lnTo>
                    <a:pt x="26" y="0"/>
                  </a:lnTo>
                  <a:lnTo>
                    <a:pt x="26" y="0"/>
                  </a:lnTo>
                  <a:lnTo>
                    <a:pt x="26" y="0"/>
                  </a:lnTo>
                  <a:lnTo>
                    <a:pt x="30" y="2"/>
                  </a:lnTo>
                  <a:lnTo>
                    <a:pt x="36" y="4"/>
                  </a:lnTo>
                  <a:lnTo>
                    <a:pt x="36" y="4"/>
                  </a:lnTo>
                  <a:lnTo>
                    <a:pt x="46" y="4"/>
                  </a:lnTo>
                  <a:lnTo>
                    <a:pt x="54" y="2"/>
                  </a:lnTo>
                  <a:lnTo>
                    <a:pt x="54" y="2"/>
                  </a:lnTo>
                  <a:lnTo>
                    <a:pt x="58" y="2"/>
                  </a:lnTo>
                  <a:lnTo>
                    <a:pt x="58" y="2"/>
                  </a:lnTo>
                  <a:lnTo>
                    <a:pt x="58" y="2"/>
                  </a:lnTo>
                  <a:lnTo>
                    <a:pt x="60" y="2"/>
                  </a:lnTo>
                  <a:lnTo>
                    <a:pt x="62" y="2"/>
                  </a:lnTo>
                  <a:lnTo>
                    <a:pt x="62" y="2"/>
                  </a:lnTo>
                  <a:lnTo>
                    <a:pt x="84" y="4"/>
                  </a:lnTo>
                  <a:lnTo>
                    <a:pt x="84" y="4"/>
                  </a:lnTo>
                  <a:lnTo>
                    <a:pt x="92" y="4"/>
                  </a:lnTo>
                  <a:lnTo>
                    <a:pt x="96" y="2"/>
                  </a:lnTo>
                  <a:lnTo>
                    <a:pt x="98" y="2"/>
                  </a:lnTo>
                  <a:lnTo>
                    <a:pt x="98" y="2"/>
                  </a:lnTo>
                  <a:lnTo>
                    <a:pt x="104" y="6"/>
                  </a:lnTo>
                  <a:lnTo>
                    <a:pt x="104" y="6"/>
                  </a:lnTo>
                  <a:lnTo>
                    <a:pt x="106" y="6"/>
                  </a:lnTo>
                  <a:lnTo>
                    <a:pt x="108" y="4"/>
                  </a:lnTo>
                  <a:lnTo>
                    <a:pt x="108" y="4"/>
                  </a:lnTo>
                  <a:lnTo>
                    <a:pt x="110" y="4"/>
                  </a:lnTo>
                  <a:lnTo>
                    <a:pt x="110" y="4"/>
                  </a:lnTo>
                  <a:lnTo>
                    <a:pt x="120" y="6"/>
                  </a:lnTo>
                  <a:lnTo>
                    <a:pt x="120" y="6"/>
                  </a:lnTo>
                  <a:lnTo>
                    <a:pt x="124" y="6"/>
                  </a:lnTo>
                  <a:lnTo>
                    <a:pt x="130" y="4"/>
                  </a:lnTo>
                  <a:lnTo>
                    <a:pt x="130" y="4"/>
                  </a:lnTo>
                  <a:lnTo>
                    <a:pt x="132" y="4"/>
                  </a:lnTo>
                  <a:lnTo>
                    <a:pt x="136" y="4"/>
                  </a:lnTo>
                  <a:lnTo>
                    <a:pt x="136" y="4"/>
                  </a:lnTo>
                  <a:lnTo>
                    <a:pt x="138" y="4"/>
                  </a:lnTo>
                  <a:lnTo>
                    <a:pt x="138" y="4"/>
                  </a:lnTo>
                  <a:lnTo>
                    <a:pt x="140" y="6"/>
                  </a:lnTo>
                  <a:lnTo>
                    <a:pt x="142" y="6"/>
                  </a:lnTo>
                  <a:lnTo>
                    <a:pt x="142" y="6"/>
                  </a:lnTo>
                  <a:lnTo>
                    <a:pt x="144" y="6"/>
                  </a:lnTo>
                  <a:lnTo>
                    <a:pt x="144" y="8"/>
                  </a:lnTo>
                  <a:lnTo>
                    <a:pt x="144" y="10"/>
                  </a:lnTo>
                  <a:lnTo>
                    <a:pt x="148" y="10"/>
                  </a:lnTo>
                  <a:lnTo>
                    <a:pt x="148" y="10"/>
                  </a:lnTo>
                  <a:lnTo>
                    <a:pt x="150" y="10"/>
                  </a:lnTo>
                  <a:lnTo>
                    <a:pt x="152" y="12"/>
                  </a:lnTo>
                  <a:lnTo>
                    <a:pt x="154" y="14"/>
                  </a:lnTo>
                  <a:lnTo>
                    <a:pt x="158" y="14"/>
                  </a:lnTo>
                  <a:lnTo>
                    <a:pt x="158" y="14"/>
                  </a:lnTo>
                  <a:lnTo>
                    <a:pt x="162" y="14"/>
                  </a:lnTo>
                  <a:lnTo>
                    <a:pt x="168" y="18"/>
                  </a:lnTo>
                  <a:lnTo>
                    <a:pt x="168" y="18"/>
                  </a:lnTo>
                  <a:lnTo>
                    <a:pt x="174" y="20"/>
                  </a:lnTo>
                  <a:lnTo>
                    <a:pt x="178" y="22"/>
                  </a:lnTo>
                  <a:lnTo>
                    <a:pt x="178" y="22"/>
                  </a:lnTo>
                  <a:lnTo>
                    <a:pt x="182" y="22"/>
                  </a:lnTo>
                  <a:lnTo>
                    <a:pt x="182" y="22"/>
                  </a:lnTo>
                  <a:lnTo>
                    <a:pt x="184" y="18"/>
                  </a:lnTo>
                  <a:lnTo>
                    <a:pt x="184" y="18"/>
                  </a:lnTo>
                  <a:lnTo>
                    <a:pt x="186" y="18"/>
                  </a:lnTo>
                  <a:lnTo>
                    <a:pt x="190" y="20"/>
                  </a:lnTo>
                  <a:lnTo>
                    <a:pt x="194" y="22"/>
                  </a:lnTo>
                  <a:lnTo>
                    <a:pt x="196" y="22"/>
                  </a:lnTo>
                  <a:lnTo>
                    <a:pt x="196" y="22"/>
                  </a:lnTo>
                  <a:lnTo>
                    <a:pt x="196" y="24"/>
                  </a:lnTo>
                  <a:lnTo>
                    <a:pt x="198" y="24"/>
                  </a:lnTo>
                  <a:lnTo>
                    <a:pt x="200" y="24"/>
                  </a:lnTo>
                  <a:lnTo>
                    <a:pt x="202" y="24"/>
                  </a:lnTo>
                  <a:lnTo>
                    <a:pt x="202" y="24"/>
                  </a:lnTo>
                  <a:lnTo>
                    <a:pt x="206" y="22"/>
                  </a:lnTo>
                  <a:lnTo>
                    <a:pt x="208" y="22"/>
                  </a:lnTo>
                  <a:lnTo>
                    <a:pt x="212" y="24"/>
                  </a:lnTo>
                  <a:lnTo>
                    <a:pt x="214" y="24"/>
                  </a:lnTo>
                  <a:lnTo>
                    <a:pt x="214" y="24"/>
                  </a:lnTo>
                  <a:lnTo>
                    <a:pt x="216" y="22"/>
                  </a:lnTo>
                  <a:lnTo>
                    <a:pt x="218" y="22"/>
                  </a:lnTo>
                  <a:lnTo>
                    <a:pt x="224" y="22"/>
                  </a:lnTo>
                  <a:lnTo>
                    <a:pt x="224" y="22"/>
                  </a:lnTo>
                  <a:lnTo>
                    <a:pt x="228" y="20"/>
                  </a:lnTo>
                  <a:lnTo>
                    <a:pt x="230" y="22"/>
                  </a:lnTo>
                  <a:lnTo>
                    <a:pt x="230" y="22"/>
                  </a:lnTo>
                  <a:close/>
                </a:path>
              </a:pathLst>
            </a:custGeom>
            <a:solidFill>
              <a:srgbClr val="FCCCA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208"/>
            <p:cNvSpPr>
              <a:spLocks/>
            </p:cNvSpPr>
            <p:nvPr/>
          </p:nvSpPr>
          <p:spPr bwMode="auto">
            <a:xfrm>
              <a:off x="4867275" y="2420938"/>
              <a:ext cx="352425" cy="276225"/>
            </a:xfrm>
            <a:custGeom>
              <a:avLst/>
              <a:gdLst/>
              <a:ahLst/>
              <a:cxnLst>
                <a:cxn ang="0">
                  <a:pos x="210" y="152"/>
                </a:cxn>
                <a:cxn ang="0">
                  <a:pos x="196" y="160"/>
                </a:cxn>
                <a:cxn ang="0">
                  <a:pos x="180" y="152"/>
                </a:cxn>
                <a:cxn ang="0">
                  <a:pos x="168" y="154"/>
                </a:cxn>
                <a:cxn ang="0">
                  <a:pos x="146" y="164"/>
                </a:cxn>
                <a:cxn ang="0">
                  <a:pos x="136" y="172"/>
                </a:cxn>
                <a:cxn ang="0">
                  <a:pos x="120" y="172"/>
                </a:cxn>
                <a:cxn ang="0">
                  <a:pos x="108" y="172"/>
                </a:cxn>
                <a:cxn ang="0">
                  <a:pos x="94" y="172"/>
                </a:cxn>
                <a:cxn ang="0">
                  <a:pos x="74" y="164"/>
                </a:cxn>
                <a:cxn ang="0">
                  <a:pos x="60" y="160"/>
                </a:cxn>
                <a:cxn ang="0">
                  <a:pos x="50" y="154"/>
                </a:cxn>
                <a:cxn ang="0">
                  <a:pos x="62" y="132"/>
                </a:cxn>
                <a:cxn ang="0">
                  <a:pos x="74" y="120"/>
                </a:cxn>
                <a:cxn ang="0">
                  <a:pos x="68" y="100"/>
                </a:cxn>
                <a:cxn ang="0">
                  <a:pos x="66" y="96"/>
                </a:cxn>
                <a:cxn ang="0">
                  <a:pos x="48" y="82"/>
                </a:cxn>
                <a:cxn ang="0">
                  <a:pos x="48" y="76"/>
                </a:cxn>
                <a:cxn ang="0">
                  <a:pos x="44" y="72"/>
                </a:cxn>
                <a:cxn ang="0">
                  <a:pos x="36" y="66"/>
                </a:cxn>
                <a:cxn ang="0">
                  <a:pos x="26" y="66"/>
                </a:cxn>
                <a:cxn ang="0">
                  <a:pos x="8" y="62"/>
                </a:cxn>
                <a:cxn ang="0">
                  <a:pos x="4" y="56"/>
                </a:cxn>
                <a:cxn ang="0">
                  <a:pos x="6" y="52"/>
                </a:cxn>
                <a:cxn ang="0">
                  <a:pos x="0" y="46"/>
                </a:cxn>
                <a:cxn ang="0">
                  <a:pos x="16" y="44"/>
                </a:cxn>
                <a:cxn ang="0">
                  <a:pos x="30" y="44"/>
                </a:cxn>
                <a:cxn ang="0">
                  <a:pos x="40" y="44"/>
                </a:cxn>
                <a:cxn ang="0">
                  <a:pos x="54" y="46"/>
                </a:cxn>
                <a:cxn ang="0">
                  <a:pos x="54" y="34"/>
                </a:cxn>
                <a:cxn ang="0">
                  <a:pos x="54" y="24"/>
                </a:cxn>
                <a:cxn ang="0">
                  <a:pos x="64" y="30"/>
                </a:cxn>
                <a:cxn ang="0">
                  <a:pos x="72" y="32"/>
                </a:cxn>
                <a:cxn ang="0">
                  <a:pos x="86" y="30"/>
                </a:cxn>
                <a:cxn ang="0">
                  <a:pos x="92" y="22"/>
                </a:cxn>
                <a:cxn ang="0">
                  <a:pos x="112" y="14"/>
                </a:cxn>
                <a:cxn ang="0">
                  <a:pos x="116" y="4"/>
                </a:cxn>
                <a:cxn ang="0">
                  <a:pos x="132" y="4"/>
                </a:cxn>
                <a:cxn ang="0">
                  <a:pos x="148" y="10"/>
                </a:cxn>
                <a:cxn ang="0">
                  <a:pos x="156" y="18"/>
                </a:cxn>
                <a:cxn ang="0">
                  <a:pos x="162" y="16"/>
                </a:cxn>
                <a:cxn ang="0">
                  <a:pos x="170" y="28"/>
                </a:cxn>
                <a:cxn ang="0">
                  <a:pos x="176" y="26"/>
                </a:cxn>
                <a:cxn ang="0">
                  <a:pos x="194" y="30"/>
                </a:cxn>
                <a:cxn ang="0">
                  <a:pos x="214" y="38"/>
                </a:cxn>
                <a:cxn ang="0">
                  <a:pos x="214" y="56"/>
                </a:cxn>
                <a:cxn ang="0">
                  <a:pos x="212" y="68"/>
                </a:cxn>
                <a:cxn ang="0">
                  <a:pos x="204" y="70"/>
                </a:cxn>
                <a:cxn ang="0">
                  <a:pos x="192" y="80"/>
                </a:cxn>
                <a:cxn ang="0">
                  <a:pos x="194" y="94"/>
                </a:cxn>
                <a:cxn ang="0">
                  <a:pos x="206" y="98"/>
                </a:cxn>
                <a:cxn ang="0">
                  <a:pos x="210" y="110"/>
                </a:cxn>
                <a:cxn ang="0">
                  <a:pos x="206" y="118"/>
                </a:cxn>
                <a:cxn ang="0">
                  <a:pos x="210" y="132"/>
                </a:cxn>
                <a:cxn ang="0">
                  <a:pos x="222" y="140"/>
                </a:cxn>
              </a:cxnLst>
              <a:rect l="0" t="0" r="r" b="b"/>
              <a:pathLst>
                <a:path w="222" h="174">
                  <a:moveTo>
                    <a:pt x="220" y="146"/>
                  </a:moveTo>
                  <a:lnTo>
                    <a:pt x="220" y="146"/>
                  </a:lnTo>
                  <a:lnTo>
                    <a:pt x="214" y="148"/>
                  </a:lnTo>
                  <a:lnTo>
                    <a:pt x="214" y="148"/>
                  </a:lnTo>
                  <a:lnTo>
                    <a:pt x="210" y="150"/>
                  </a:lnTo>
                  <a:lnTo>
                    <a:pt x="210" y="152"/>
                  </a:lnTo>
                  <a:lnTo>
                    <a:pt x="210" y="152"/>
                  </a:lnTo>
                  <a:lnTo>
                    <a:pt x="208" y="152"/>
                  </a:lnTo>
                  <a:lnTo>
                    <a:pt x="204" y="156"/>
                  </a:lnTo>
                  <a:lnTo>
                    <a:pt x="204" y="156"/>
                  </a:lnTo>
                  <a:lnTo>
                    <a:pt x="200" y="160"/>
                  </a:lnTo>
                  <a:lnTo>
                    <a:pt x="196" y="160"/>
                  </a:lnTo>
                  <a:lnTo>
                    <a:pt x="196" y="160"/>
                  </a:lnTo>
                  <a:lnTo>
                    <a:pt x="196" y="160"/>
                  </a:lnTo>
                  <a:lnTo>
                    <a:pt x="194" y="160"/>
                  </a:lnTo>
                  <a:lnTo>
                    <a:pt x="190" y="156"/>
                  </a:lnTo>
                  <a:lnTo>
                    <a:pt x="190" y="156"/>
                  </a:lnTo>
                  <a:lnTo>
                    <a:pt x="186" y="154"/>
                  </a:lnTo>
                  <a:lnTo>
                    <a:pt x="182" y="154"/>
                  </a:lnTo>
                  <a:lnTo>
                    <a:pt x="182" y="154"/>
                  </a:lnTo>
                  <a:lnTo>
                    <a:pt x="180" y="152"/>
                  </a:lnTo>
                  <a:lnTo>
                    <a:pt x="180" y="152"/>
                  </a:lnTo>
                  <a:lnTo>
                    <a:pt x="178" y="150"/>
                  </a:lnTo>
                  <a:lnTo>
                    <a:pt x="176" y="150"/>
                  </a:lnTo>
                  <a:lnTo>
                    <a:pt x="176" y="150"/>
                  </a:lnTo>
                  <a:lnTo>
                    <a:pt x="172" y="152"/>
                  </a:lnTo>
                  <a:lnTo>
                    <a:pt x="168" y="154"/>
                  </a:lnTo>
                  <a:lnTo>
                    <a:pt x="168" y="154"/>
                  </a:lnTo>
                  <a:lnTo>
                    <a:pt x="162" y="154"/>
                  </a:lnTo>
                  <a:lnTo>
                    <a:pt x="160" y="154"/>
                  </a:lnTo>
                  <a:lnTo>
                    <a:pt x="160" y="154"/>
                  </a:lnTo>
                  <a:lnTo>
                    <a:pt x="156" y="156"/>
                  </a:lnTo>
                  <a:lnTo>
                    <a:pt x="150" y="162"/>
                  </a:lnTo>
                  <a:lnTo>
                    <a:pt x="150" y="162"/>
                  </a:lnTo>
                  <a:lnTo>
                    <a:pt x="146" y="164"/>
                  </a:lnTo>
                  <a:lnTo>
                    <a:pt x="144" y="168"/>
                  </a:lnTo>
                  <a:lnTo>
                    <a:pt x="144" y="168"/>
                  </a:lnTo>
                  <a:lnTo>
                    <a:pt x="142" y="170"/>
                  </a:lnTo>
                  <a:lnTo>
                    <a:pt x="142" y="172"/>
                  </a:lnTo>
                  <a:lnTo>
                    <a:pt x="142" y="172"/>
                  </a:lnTo>
                  <a:lnTo>
                    <a:pt x="140" y="170"/>
                  </a:lnTo>
                  <a:lnTo>
                    <a:pt x="136" y="172"/>
                  </a:lnTo>
                  <a:lnTo>
                    <a:pt x="136" y="172"/>
                  </a:lnTo>
                  <a:lnTo>
                    <a:pt x="130" y="172"/>
                  </a:lnTo>
                  <a:lnTo>
                    <a:pt x="128" y="172"/>
                  </a:lnTo>
                  <a:lnTo>
                    <a:pt x="126" y="174"/>
                  </a:lnTo>
                  <a:lnTo>
                    <a:pt x="126" y="174"/>
                  </a:lnTo>
                  <a:lnTo>
                    <a:pt x="124" y="174"/>
                  </a:lnTo>
                  <a:lnTo>
                    <a:pt x="120" y="172"/>
                  </a:lnTo>
                  <a:lnTo>
                    <a:pt x="118" y="172"/>
                  </a:lnTo>
                  <a:lnTo>
                    <a:pt x="114" y="174"/>
                  </a:lnTo>
                  <a:lnTo>
                    <a:pt x="114" y="174"/>
                  </a:lnTo>
                  <a:lnTo>
                    <a:pt x="112" y="174"/>
                  </a:lnTo>
                  <a:lnTo>
                    <a:pt x="110" y="174"/>
                  </a:lnTo>
                  <a:lnTo>
                    <a:pt x="108" y="174"/>
                  </a:lnTo>
                  <a:lnTo>
                    <a:pt x="108" y="172"/>
                  </a:lnTo>
                  <a:lnTo>
                    <a:pt x="108" y="172"/>
                  </a:lnTo>
                  <a:lnTo>
                    <a:pt x="106" y="172"/>
                  </a:lnTo>
                  <a:lnTo>
                    <a:pt x="102" y="170"/>
                  </a:lnTo>
                  <a:lnTo>
                    <a:pt x="98" y="168"/>
                  </a:lnTo>
                  <a:lnTo>
                    <a:pt x="96" y="168"/>
                  </a:lnTo>
                  <a:lnTo>
                    <a:pt x="96" y="168"/>
                  </a:lnTo>
                  <a:lnTo>
                    <a:pt x="94" y="172"/>
                  </a:lnTo>
                  <a:lnTo>
                    <a:pt x="94" y="172"/>
                  </a:lnTo>
                  <a:lnTo>
                    <a:pt x="90" y="172"/>
                  </a:lnTo>
                  <a:lnTo>
                    <a:pt x="90" y="172"/>
                  </a:lnTo>
                  <a:lnTo>
                    <a:pt x="86" y="170"/>
                  </a:lnTo>
                  <a:lnTo>
                    <a:pt x="80" y="168"/>
                  </a:lnTo>
                  <a:lnTo>
                    <a:pt x="80" y="168"/>
                  </a:lnTo>
                  <a:lnTo>
                    <a:pt x="74" y="164"/>
                  </a:lnTo>
                  <a:lnTo>
                    <a:pt x="70" y="164"/>
                  </a:lnTo>
                  <a:lnTo>
                    <a:pt x="70" y="164"/>
                  </a:lnTo>
                  <a:lnTo>
                    <a:pt x="66" y="164"/>
                  </a:lnTo>
                  <a:lnTo>
                    <a:pt x="64" y="162"/>
                  </a:lnTo>
                  <a:lnTo>
                    <a:pt x="62" y="160"/>
                  </a:lnTo>
                  <a:lnTo>
                    <a:pt x="60" y="160"/>
                  </a:lnTo>
                  <a:lnTo>
                    <a:pt x="60" y="160"/>
                  </a:lnTo>
                  <a:lnTo>
                    <a:pt x="56" y="160"/>
                  </a:lnTo>
                  <a:lnTo>
                    <a:pt x="56" y="158"/>
                  </a:lnTo>
                  <a:lnTo>
                    <a:pt x="56" y="156"/>
                  </a:lnTo>
                  <a:lnTo>
                    <a:pt x="54" y="156"/>
                  </a:lnTo>
                  <a:lnTo>
                    <a:pt x="54" y="156"/>
                  </a:lnTo>
                  <a:lnTo>
                    <a:pt x="52" y="156"/>
                  </a:lnTo>
                  <a:lnTo>
                    <a:pt x="50" y="154"/>
                  </a:lnTo>
                  <a:lnTo>
                    <a:pt x="50" y="154"/>
                  </a:lnTo>
                  <a:lnTo>
                    <a:pt x="54" y="154"/>
                  </a:lnTo>
                  <a:lnTo>
                    <a:pt x="56" y="150"/>
                  </a:lnTo>
                  <a:lnTo>
                    <a:pt x="56" y="150"/>
                  </a:lnTo>
                  <a:lnTo>
                    <a:pt x="58" y="142"/>
                  </a:lnTo>
                  <a:lnTo>
                    <a:pt x="62" y="132"/>
                  </a:lnTo>
                  <a:lnTo>
                    <a:pt x="62" y="132"/>
                  </a:lnTo>
                  <a:lnTo>
                    <a:pt x="64" y="126"/>
                  </a:lnTo>
                  <a:lnTo>
                    <a:pt x="66" y="116"/>
                  </a:lnTo>
                  <a:lnTo>
                    <a:pt x="66" y="116"/>
                  </a:lnTo>
                  <a:lnTo>
                    <a:pt x="68" y="114"/>
                  </a:lnTo>
                  <a:lnTo>
                    <a:pt x="70" y="114"/>
                  </a:lnTo>
                  <a:lnTo>
                    <a:pt x="74" y="120"/>
                  </a:lnTo>
                  <a:lnTo>
                    <a:pt x="74" y="120"/>
                  </a:lnTo>
                  <a:lnTo>
                    <a:pt x="72" y="114"/>
                  </a:lnTo>
                  <a:lnTo>
                    <a:pt x="70" y="112"/>
                  </a:lnTo>
                  <a:lnTo>
                    <a:pt x="68" y="110"/>
                  </a:lnTo>
                  <a:lnTo>
                    <a:pt x="68" y="106"/>
                  </a:lnTo>
                  <a:lnTo>
                    <a:pt x="68" y="106"/>
                  </a:lnTo>
                  <a:lnTo>
                    <a:pt x="70" y="102"/>
                  </a:lnTo>
                  <a:lnTo>
                    <a:pt x="68" y="100"/>
                  </a:lnTo>
                  <a:lnTo>
                    <a:pt x="68" y="100"/>
                  </a:lnTo>
                  <a:lnTo>
                    <a:pt x="68" y="98"/>
                  </a:lnTo>
                  <a:lnTo>
                    <a:pt x="68" y="96"/>
                  </a:lnTo>
                  <a:lnTo>
                    <a:pt x="70" y="94"/>
                  </a:lnTo>
                  <a:lnTo>
                    <a:pt x="68" y="96"/>
                  </a:lnTo>
                  <a:lnTo>
                    <a:pt x="68" y="96"/>
                  </a:lnTo>
                  <a:lnTo>
                    <a:pt x="66" y="96"/>
                  </a:lnTo>
                  <a:lnTo>
                    <a:pt x="66" y="96"/>
                  </a:lnTo>
                  <a:lnTo>
                    <a:pt x="62" y="92"/>
                  </a:lnTo>
                  <a:lnTo>
                    <a:pt x="62" y="92"/>
                  </a:lnTo>
                  <a:lnTo>
                    <a:pt x="56" y="90"/>
                  </a:lnTo>
                  <a:lnTo>
                    <a:pt x="52" y="88"/>
                  </a:lnTo>
                  <a:lnTo>
                    <a:pt x="52" y="88"/>
                  </a:lnTo>
                  <a:lnTo>
                    <a:pt x="48" y="82"/>
                  </a:lnTo>
                  <a:lnTo>
                    <a:pt x="48" y="82"/>
                  </a:lnTo>
                  <a:lnTo>
                    <a:pt x="48" y="80"/>
                  </a:lnTo>
                  <a:lnTo>
                    <a:pt x="48" y="80"/>
                  </a:lnTo>
                  <a:lnTo>
                    <a:pt x="48" y="78"/>
                  </a:lnTo>
                  <a:lnTo>
                    <a:pt x="48" y="78"/>
                  </a:lnTo>
                  <a:lnTo>
                    <a:pt x="48" y="78"/>
                  </a:lnTo>
                  <a:lnTo>
                    <a:pt x="48" y="76"/>
                  </a:lnTo>
                  <a:lnTo>
                    <a:pt x="48" y="76"/>
                  </a:lnTo>
                  <a:lnTo>
                    <a:pt x="50" y="76"/>
                  </a:lnTo>
                  <a:lnTo>
                    <a:pt x="48" y="74"/>
                  </a:lnTo>
                  <a:lnTo>
                    <a:pt x="48" y="74"/>
                  </a:lnTo>
                  <a:lnTo>
                    <a:pt x="44" y="74"/>
                  </a:lnTo>
                  <a:lnTo>
                    <a:pt x="44" y="72"/>
                  </a:lnTo>
                  <a:lnTo>
                    <a:pt x="44" y="72"/>
                  </a:lnTo>
                  <a:lnTo>
                    <a:pt x="44" y="72"/>
                  </a:lnTo>
                  <a:lnTo>
                    <a:pt x="44" y="70"/>
                  </a:lnTo>
                  <a:lnTo>
                    <a:pt x="44" y="70"/>
                  </a:lnTo>
                  <a:lnTo>
                    <a:pt x="40" y="68"/>
                  </a:lnTo>
                  <a:lnTo>
                    <a:pt x="40" y="68"/>
                  </a:lnTo>
                  <a:lnTo>
                    <a:pt x="38" y="66"/>
                  </a:lnTo>
                  <a:lnTo>
                    <a:pt x="36" y="66"/>
                  </a:lnTo>
                  <a:lnTo>
                    <a:pt x="34" y="66"/>
                  </a:lnTo>
                  <a:lnTo>
                    <a:pt x="34" y="66"/>
                  </a:lnTo>
                  <a:lnTo>
                    <a:pt x="32" y="66"/>
                  </a:lnTo>
                  <a:lnTo>
                    <a:pt x="30" y="68"/>
                  </a:lnTo>
                  <a:lnTo>
                    <a:pt x="28" y="68"/>
                  </a:lnTo>
                  <a:lnTo>
                    <a:pt x="26" y="66"/>
                  </a:lnTo>
                  <a:lnTo>
                    <a:pt x="26" y="66"/>
                  </a:lnTo>
                  <a:lnTo>
                    <a:pt x="24" y="64"/>
                  </a:lnTo>
                  <a:lnTo>
                    <a:pt x="18" y="62"/>
                  </a:lnTo>
                  <a:lnTo>
                    <a:pt x="18" y="62"/>
                  </a:lnTo>
                  <a:lnTo>
                    <a:pt x="16" y="60"/>
                  </a:lnTo>
                  <a:lnTo>
                    <a:pt x="14" y="60"/>
                  </a:lnTo>
                  <a:lnTo>
                    <a:pt x="12" y="62"/>
                  </a:lnTo>
                  <a:lnTo>
                    <a:pt x="8" y="62"/>
                  </a:lnTo>
                  <a:lnTo>
                    <a:pt x="8" y="62"/>
                  </a:lnTo>
                  <a:lnTo>
                    <a:pt x="6" y="60"/>
                  </a:lnTo>
                  <a:lnTo>
                    <a:pt x="6" y="58"/>
                  </a:lnTo>
                  <a:lnTo>
                    <a:pt x="6" y="58"/>
                  </a:lnTo>
                  <a:lnTo>
                    <a:pt x="4" y="56"/>
                  </a:lnTo>
                  <a:lnTo>
                    <a:pt x="4" y="56"/>
                  </a:lnTo>
                  <a:lnTo>
                    <a:pt x="4" y="56"/>
                  </a:lnTo>
                  <a:lnTo>
                    <a:pt x="4" y="54"/>
                  </a:lnTo>
                  <a:lnTo>
                    <a:pt x="8" y="54"/>
                  </a:lnTo>
                  <a:lnTo>
                    <a:pt x="8" y="54"/>
                  </a:lnTo>
                  <a:lnTo>
                    <a:pt x="8" y="54"/>
                  </a:lnTo>
                  <a:lnTo>
                    <a:pt x="8" y="52"/>
                  </a:lnTo>
                  <a:lnTo>
                    <a:pt x="6" y="52"/>
                  </a:lnTo>
                  <a:lnTo>
                    <a:pt x="6" y="52"/>
                  </a:lnTo>
                  <a:lnTo>
                    <a:pt x="6" y="52"/>
                  </a:lnTo>
                  <a:lnTo>
                    <a:pt x="6" y="52"/>
                  </a:lnTo>
                  <a:lnTo>
                    <a:pt x="6" y="50"/>
                  </a:lnTo>
                  <a:lnTo>
                    <a:pt x="0" y="50"/>
                  </a:lnTo>
                  <a:lnTo>
                    <a:pt x="0" y="50"/>
                  </a:lnTo>
                  <a:lnTo>
                    <a:pt x="0" y="48"/>
                  </a:lnTo>
                  <a:lnTo>
                    <a:pt x="0" y="46"/>
                  </a:lnTo>
                  <a:lnTo>
                    <a:pt x="0" y="46"/>
                  </a:lnTo>
                  <a:lnTo>
                    <a:pt x="4" y="46"/>
                  </a:lnTo>
                  <a:lnTo>
                    <a:pt x="8" y="46"/>
                  </a:lnTo>
                  <a:lnTo>
                    <a:pt x="8" y="46"/>
                  </a:lnTo>
                  <a:lnTo>
                    <a:pt x="14" y="44"/>
                  </a:lnTo>
                  <a:lnTo>
                    <a:pt x="16" y="44"/>
                  </a:lnTo>
                  <a:lnTo>
                    <a:pt x="16" y="44"/>
                  </a:lnTo>
                  <a:lnTo>
                    <a:pt x="18" y="42"/>
                  </a:lnTo>
                  <a:lnTo>
                    <a:pt x="22" y="42"/>
                  </a:lnTo>
                  <a:lnTo>
                    <a:pt x="22" y="42"/>
                  </a:lnTo>
                  <a:lnTo>
                    <a:pt x="26" y="40"/>
                  </a:lnTo>
                  <a:lnTo>
                    <a:pt x="28" y="42"/>
                  </a:lnTo>
                  <a:lnTo>
                    <a:pt x="28" y="42"/>
                  </a:lnTo>
                  <a:lnTo>
                    <a:pt x="30" y="44"/>
                  </a:lnTo>
                  <a:lnTo>
                    <a:pt x="30" y="46"/>
                  </a:lnTo>
                  <a:lnTo>
                    <a:pt x="32" y="46"/>
                  </a:lnTo>
                  <a:lnTo>
                    <a:pt x="32" y="46"/>
                  </a:lnTo>
                  <a:lnTo>
                    <a:pt x="36" y="44"/>
                  </a:lnTo>
                  <a:lnTo>
                    <a:pt x="38" y="44"/>
                  </a:lnTo>
                  <a:lnTo>
                    <a:pt x="38" y="44"/>
                  </a:lnTo>
                  <a:lnTo>
                    <a:pt x="40" y="44"/>
                  </a:lnTo>
                  <a:lnTo>
                    <a:pt x="44" y="44"/>
                  </a:lnTo>
                  <a:lnTo>
                    <a:pt x="44" y="44"/>
                  </a:lnTo>
                  <a:lnTo>
                    <a:pt x="48" y="46"/>
                  </a:lnTo>
                  <a:lnTo>
                    <a:pt x="52" y="46"/>
                  </a:lnTo>
                  <a:lnTo>
                    <a:pt x="52" y="46"/>
                  </a:lnTo>
                  <a:lnTo>
                    <a:pt x="54" y="46"/>
                  </a:lnTo>
                  <a:lnTo>
                    <a:pt x="54" y="46"/>
                  </a:lnTo>
                  <a:lnTo>
                    <a:pt x="52" y="44"/>
                  </a:lnTo>
                  <a:lnTo>
                    <a:pt x="52" y="42"/>
                  </a:lnTo>
                  <a:lnTo>
                    <a:pt x="52" y="42"/>
                  </a:lnTo>
                  <a:lnTo>
                    <a:pt x="54" y="40"/>
                  </a:lnTo>
                  <a:lnTo>
                    <a:pt x="54" y="36"/>
                  </a:lnTo>
                  <a:lnTo>
                    <a:pt x="54" y="36"/>
                  </a:lnTo>
                  <a:lnTo>
                    <a:pt x="54" y="34"/>
                  </a:lnTo>
                  <a:lnTo>
                    <a:pt x="52" y="30"/>
                  </a:lnTo>
                  <a:lnTo>
                    <a:pt x="52" y="30"/>
                  </a:lnTo>
                  <a:lnTo>
                    <a:pt x="50" y="24"/>
                  </a:lnTo>
                  <a:lnTo>
                    <a:pt x="50" y="24"/>
                  </a:lnTo>
                  <a:lnTo>
                    <a:pt x="50" y="24"/>
                  </a:lnTo>
                  <a:lnTo>
                    <a:pt x="52" y="22"/>
                  </a:lnTo>
                  <a:lnTo>
                    <a:pt x="54" y="24"/>
                  </a:lnTo>
                  <a:lnTo>
                    <a:pt x="54" y="24"/>
                  </a:lnTo>
                  <a:lnTo>
                    <a:pt x="58" y="24"/>
                  </a:lnTo>
                  <a:lnTo>
                    <a:pt x="60" y="24"/>
                  </a:lnTo>
                  <a:lnTo>
                    <a:pt x="60" y="24"/>
                  </a:lnTo>
                  <a:lnTo>
                    <a:pt x="60" y="24"/>
                  </a:lnTo>
                  <a:lnTo>
                    <a:pt x="62" y="28"/>
                  </a:lnTo>
                  <a:lnTo>
                    <a:pt x="64" y="30"/>
                  </a:lnTo>
                  <a:lnTo>
                    <a:pt x="64" y="30"/>
                  </a:lnTo>
                  <a:lnTo>
                    <a:pt x="64" y="34"/>
                  </a:lnTo>
                  <a:lnTo>
                    <a:pt x="66" y="34"/>
                  </a:lnTo>
                  <a:lnTo>
                    <a:pt x="68" y="34"/>
                  </a:lnTo>
                  <a:lnTo>
                    <a:pt x="68" y="34"/>
                  </a:lnTo>
                  <a:lnTo>
                    <a:pt x="70" y="32"/>
                  </a:lnTo>
                  <a:lnTo>
                    <a:pt x="72" y="32"/>
                  </a:lnTo>
                  <a:lnTo>
                    <a:pt x="72" y="32"/>
                  </a:lnTo>
                  <a:lnTo>
                    <a:pt x="74" y="32"/>
                  </a:lnTo>
                  <a:lnTo>
                    <a:pt x="76" y="32"/>
                  </a:lnTo>
                  <a:lnTo>
                    <a:pt x="78" y="30"/>
                  </a:lnTo>
                  <a:lnTo>
                    <a:pt x="82" y="30"/>
                  </a:lnTo>
                  <a:lnTo>
                    <a:pt x="82" y="30"/>
                  </a:lnTo>
                  <a:lnTo>
                    <a:pt x="86" y="30"/>
                  </a:lnTo>
                  <a:lnTo>
                    <a:pt x="84" y="28"/>
                  </a:lnTo>
                  <a:lnTo>
                    <a:pt x="84" y="28"/>
                  </a:lnTo>
                  <a:lnTo>
                    <a:pt x="84" y="26"/>
                  </a:lnTo>
                  <a:lnTo>
                    <a:pt x="86" y="24"/>
                  </a:lnTo>
                  <a:lnTo>
                    <a:pt x="86" y="24"/>
                  </a:lnTo>
                  <a:lnTo>
                    <a:pt x="88" y="24"/>
                  </a:lnTo>
                  <a:lnTo>
                    <a:pt x="92" y="22"/>
                  </a:lnTo>
                  <a:lnTo>
                    <a:pt x="92" y="22"/>
                  </a:lnTo>
                  <a:lnTo>
                    <a:pt x="100" y="20"/>
                  </a:lnTo>
                  <a:lnTo>
                    <a:pt x="100" y="20"/>
                  </a:lnTo>
                  <a:lnTo>
                    <a:pt x="108" y="18"/>
                  </a:lnTo>
                  <a:lnTo>
                    <a:pt x="110" y="18"/>
                  </a:lnTo>
                  <a:lnTo>
                    <a:pt x="112" y="14"/>
                  </a:lnTo>
                  <a:lnTo>
                    <a:pt x="112" y="14"/>
                  </a:lnTo>
                  <a:lnTo>
                    <a:pt x="112" y="12"/>
                  </a:lnTo>
                  <a:lnTo>
                    <a:pt x="112" y="10"/>
                  </a:lnTo>
                  <a:lnTo>
                    <a:pt x="112" y="10"/>
                  </a:lnTo>
                  <a:lnTo>
                    <a:pt x="114" y="8"/>
                  </a:lnTo>
                  <a:lnTo>
                    <a:pt x="116" y="6"/>
                  </a:lnTo>
                  <a:lnTo>
                    <a:pt x="116" y="6"/>
                  </a:lnTo>
                  <a:lnTo>
                    <a:pt x="116" y="4"/>
                  </a:lnTo>
                  <a:lnTo>
                    <a:pt x="116" y="2"/>
                  </a:lnTo>
                  <a:lnTo>
                    <a:pt x="118" y="2"/>
                  </a:lnTo>
                  <a:lnTo>
                    <a:pt x="118" y="2"/>
                  </a:lnTo>
                  <a:lnTo>
                    <a:pt x="128" y="0"/>
                  </a:lnTo>
                  <a:lnTo>
                    <a:pt x="128" y="0"/>
                  </a:lnTo>
                  <a:lnTo>
                    <a:pt x="130" y="2"/>
                  </a:lnTo>
                  <a:lnTo>
                    <a:pt x="132" y="4"/>
                  </a:lnTo>
                  <a:lnTo>
                    <a:pt x="136" y="4"/>
                  </a:lnTo>
                  <a:lnTo>
                    <a:pt x="136" y="4"/>
                  </a:lnTo>
                  <a:lnTo>
                    <a:pt x="140" y="6"/>
                  </a:lnTo>
                  <a:lnTo>
                    <a:pt x="142" y="8"/>
                  </a:lnTo>
                  <a:lnTo>
                    <a:pt x="142" y="8"/>
                  </a:lnTo>
                  <a:lnTo>
                    <a:pt x="146" y="10"/>
                  </a:lnTo>
                  <a:lnTo>
                    <a:pt x="148" y="10"/>
                  </a:lnTo>
                  <a:lnTo>
                    <a:pt x="148" y="10"/>
                  </a:lnTo>
                  <a:lnTo>
                    <a:pt x="152" y="12"/>
                  </a:lnTo>
                  <a:lnTo>
                    <a:pt x="152" y="16"/>
                  </a:lnTo>
                  <a:lnTo>
                    <a:pt x="152" y="16"/>
                  </a:lnTo>
                  <a:lnTo>
                    <a:pt x="152" y="18"/>
                  </a:lnTo>
                  <a:lnTo>
                    <a:pt x="156" y="18"/>
                  </a:lnTo>
                  <a:lnTo>
                    <a:pt x="156" y="18"/>
                  </a:lnTo>
                  <a:lnTo>
                    <a:pt x="158" y="18"/>
                  </a:lnTo>
                  <a:lnTo>
                    <a:pt x="160" y="14"/>
                  </a:lnTo>
                  <a:lnTo>
                    <a:pt x="160" y="14"/>
                  </a:lnTo>
                  <a:lnTo>
                    <a:pt x="162" y="14"/>
                  </a:lnTo>
                  <a:lnTo>
                    <a:pt x="162" y="14"/>
                  </a:lnTo>
                  <a:lnTo>
                    <a:pt x="162" y="16"/>
                  </a:lnTo>
                  <a:lnTo>
                    <a:pt x="162" y="16"/>
                  </a:lnTo>
                  <a:lnTo>
                    <a:pt x="162" y="20"/>
                  </a:lnTo>
                  <a:lnTo>
                    <a:pt x="162" y="22"/>
                  </a:lnTo>
                  <a:lnTo>
                    <a:pt x="164" y="24"/>
                  </a:lnTo>
                  <a:lnTo>
                    <a:pt x="164" y="24"/>
                  </a:lnTo>
                  <a:lnTo>
                    <a:pt x="166" y="24"/>
                  </a:lnTo>
                  <a:lnTo>
                    <a:pt x="168" y="26"/>
                  </a:lnTo>
                  <a:lnTo>
                    <a:pt x="170" y="28"/>
                  </a:lnTo>
                  <a:lnTo>
                    <a:pt x="170" y="28"/>
                  </a:lnTo>
                  <a:lnTo>
                    <a:pt x="170" y="28"/>
                  </a:lnTo>
                  <a:lnTo>
                    <a:pt x="172" y="28"/>
                  </a:lnTo>
                  <a:lnTo>
                    <a:pt x="172" y="28"/>
                  </a:lnTo>
                  <a:lnTo>
                    <a:pt x="174" y="26"/>
                  </a:lnTo>
                  <a:lnTo>
                    <a:pt x="174" y="26"/>
                  </a:lnTo>
                  <a:lnTo>
                    <a:pt x="176" y="26"/>
                  </a:lnTo>
                  <a:lnTo>
                    <a:pt x="176" y="26"/>
                  </a:lnTo>
                  <a:lnTo>
                    <a:pt x="178" y="26"/>
                  </a:lnTo>
                  <a:lnTo>
                    <a:pt x="180" y="28"/>
                  </a:lnTo>
                  <a:lnTo>
                    <a:pt x="180" y="28"/>
                  </a:lnTo>
                  <a:lnTo>
                    <a:pt x="188" y="28"/>
                  </a:lnTo>
                  <a:lnTo>
                    <a:pt x="188" y="28"/>
                  </a:lnTo>
                  <a:lnTo>
                    <a:pt x="194" y="30"/>
                  </a:lnTo>
                  <a:lnTo>
                    <a:pt x="194" y="30"/>
                  </a:lnTo>
                  <a:lnTo>
                    <a:pt x="198" y="34"/>
                  </a:lnTo>
                  <a:lnTo>
                    <a:pt x="200" y="36"/>
                  </a:lnTo>
                  <a:lnTo>
                    <a:pt x="202" y="36"/>
                  </a:lnTo>
                  <a:lnTo>
                    <a:pt x="202" y="36"/>
                  </a:lnTo>
                  <a:lnTo>
                    <a:pt x="208" y="36"/>
                  </a:lnTo>
                  <a:lnTo>
                    <a:pt x="214" y="38"/>
                  </a:lnTo>
                  <a:lnTo>
                    <a:pt x="214" y="38"/>
                  </a:lnTo>
                  <a:lnTo>
                    <a:pt x="220" y="40"/>
                  </a:lnTo>
                  <a:lnTo>
                    <a:pt x="220" y="40"/>
                  </a:lnTo>
                  <a:lnTo>
                    <a:pt x="220" y="42"/>
                  </a:lnTo>
                  <a:lnTo>
                    <a:pt x="220" y="42"/>
                  </a:lnTo>
                  <a:lnTo>
                    <a:pt x="216" y="48"/>
                  </a:lnTo>
                  <a:lnTo>
                    <a:pt x="214" y="56"/>
                  </a:lnTo>
                  <a:lnTo>
                    <a:pt x="214" y="56"/>
                  </a:lnTo>
                  <a:lnTo>
                    <a:pt x="212" y="60"/>
                  </a:lnTo>
                  <a:lnTo>
                    <a:pt x="212" y="64"/>
                  </a:lnTo>
                  <a:lnTo>
                    <a:pt x="212" y="64"/>
                  </a:lnTo>
                  <a:lnTo>
                    <a:pt x="214" y="66"/>
                  </a:lnTo>
                  <a:lnTo>
                    <a:pt x="214" y="66"/>
                  </a:lnTo>
                  <a:lnTo>
                    <a:pt x="212" y="68"/>
                  </a:lnTo>
                  <a:lnTo>
                    <a:pt x="210" y="68"/>
                  </a:lnTo>
                  <a:lnTo>
                    <a:pt x="210" y="68"/>
                  </a:lnTo>
                  <a:lnTo>
                    <a:pt x="206" y="68"/>
                  </a:lnTo>
                  <a:lnTo>
                    <a:pt x="204" y="68"/>
                  </a:lnTo>
                  <a:lnTo>
                    <a:pt x="202" y="70"/>
                  </a:lnTo>
                  <a:lnTo>
                    <a:pt x="204" y="70"/>
                  </a:lnTo>
                  <a:lnTo>
                    <a:pt x="204" y="70"/>
                  </a:lnTo>
                  <a:lnTo>
                    <a:pt x="204" y="72"/>
                  </a:lnTo>
                  <a:lnTo>
                    <a:pt x="204" y="72"/>
                  </a:lnTo>
                  <a:lnTo>
                    <a:pt x="202" y="74"/>
                  </a:lnTo>
                  <a:lnTo>
                    <a:pt x="202" y="74"/>
                  </a:lnTo>
                  <a:lnTo>
                    <a:pt x="196" y="78"/>
                  </a:lnTo>
                  <a:lnTo>
                    <a:pt x="194" y="78"/>
                  </a:lnTo>
                  <a:lnTo>
                    <a:pt x="192" y="80"/>
                  </a:lnTo>
                  <a:lnTo>
                    <a:pt x="192" y="80"/>
                  </a:lnTo>
                  <a:lnTo>
                    <a:pt x="190" y="88"/>
                  </a:lnTo>
                  <a:lnTo>
                    <a:pt x="188" y="96"/>
                  </a:lnTo>
                  <a:lnTo>
                    <a:pt x="188" y="96"/>
                  </a:lnTo>
                  <a:lnTo>
                    <a:pt x="190" y="98"/>
                  </a:lnTo>
                  <a:lnTo>
                    <a:pt x="190" y="96"/>
                  </a:lnTo>
                  <a:lnTo>
                    <a:pt x="194" y="94"/>
                  </a:lnTo>
                  <a:lnTo>
                    <a:pt x="194" y="94"/>
                  </a:lnTo>
                  <a:lnTo>
                    <a:pt x="198" y="92"/>
                  </a:lnTo>
                  <a:lnTo>
                    <a:pt x="200" y="92"/>
                  </a:lnTo>
                  <a:lnTo>
                    <a:pt x="202" y="92"/>
                  </a:lnTo>
                  <a:lnTo>
                    <a:pt x="202" y="92"/>
                  </a:lnTo>
                  <a:lnTo>
                    <a:pt x="204" y="94"/>
                  </a:lnTo>
                  <a:lnTo>
                    <a:pt x="206" y="98"/>
                  </a:lnTo>
                  <a:lnTo>
                    <a:pt x="206" y="98"/>
                  </a:lnTo>
                  <a:lnTo>
                    <a:pt x="206" y="100"/>
                  </a:lnTo>
                  <a:lnTo>
                    <a:pt x="208" y="102"/>
                  </a:lnTo>
                  <a:lnTo>
                    <a:pt x="208" y="102"/>
                  </a:lnTo>
                  <a:lnTo>
                    <a:pt x="208" y="106"/>
                  </a:lnTo>
                  <a:lnTo>
                    <a:pt x="210" y="110"/>
                  </a:lnTo>
                  <a:lnTo>
                    <a:pt x="210" y="110"/>
                  </a:lnTo>
                  <a:lnTo>
                    <a:pt x="210" y="110"/>
                  </a:lnTo>
                  <a:lnTo>
                    <a:pt x="212" y="110"/>
                  </a:lnTo>
                  <a:lnTo>
                    <a:pt x="212" y="112"/>
                  </a:lnTo>
                  <a:lnTo>
                    <a:pt x="212" y="112"/>
                  </a:lnTo>
                  <a:lnTo>
                    <a:pt x="212" y="112"/>
                  </a:lnTo>
                  <a:lnTo>
                    <a:pt x="206" y="118"/>
                  </a:lnTo>
                  <a:lnTo>
                    <a:pt x="206" y="118"/>
                  </a:lnTo>
                  <a:lnTo>
                    <a:pt x="206" y="120"/>
                  </a:lnTo>
                  <a:lnTo>
                    <a:pt x="208" y="120"/>
                  </a:lnTo>
                  <a:lnTo>
                    <a:pt x="212" y="122"/>
                  </a:lnTo>
                  <a:lnTo>
                    <a:pt x="212" y="124"/>
                  </a:lnTo>
                  <a:lnTo>
                    <a:pt x="212" y="124"/>
                  </a:lnTo>
                  <a:lnTo>
                    <a:pt x="210" y="128"/>
                  </a:lnTo>
                  <a:lnTo>
                    <a:pt x="210" y="132"/>
                  </a:lnTo>
                  <a:lnTo>
                    <a:pt x="210" y="132"/>
                  </a:lnTo>
                  <a:lnTo>
                    <a:pt x="212" y="138"/>
                  </a:lnTo>
                  <a:lnTo>
                    <a:pt x="212" y="138"/>
                  </a:lnTo>
                  <a:lnTo>
                    <a:pt x="214" y="140"/>
                  </a:lnTo>
                  <a:lnTo>
                    <a:pt x="214" y="140"/>
                  </a:lnTo>
                  <a:lnTo>
                    <a:pt x="220" y="140"/>
                  </a:lnTo>
                  <a:lnTo>
                    <a:pt x="222" y="140"/>
                  </a:lnTo>
                  <a:lnTo>
                    <a:pt x="222" y="142"/>
                  </a:lnTo>
                  <a:lnTo>
                    <a:pt x="222" y="142"/>
                  </a:lnTo>
                  <a:lnTo>
                    <a:pt x="220" y="146"/>
                  </a:lnTo>
                  <a:lnTo>
                    <a:pt x="220" y="146"/>
                  </a:lnTo>
                  <a:close/>
                </a:path>
              </a:pathLst>
            </a:custGeom>
            <a:solidFill>
              <a:srgbClr val="97AF6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209"/>
            <p:cNvSpPr>
              <a:spLocks/>
            </p:cNvSpPr>
            <p:nvPr/>
          </p:nvSpPr>
          <p:spPr bwMode="auto">
            <a:xfrm>
              <a:off x="5159375" y="2306638"/>
              <a:ext cx="254000" cy="228600"/>
            </a:xfrm>
            <a:custGeom>
              <a:avLst/>
              <a:gdLst/>
              <a:ahLst/>
              <a:cxnLst>
                <a:cxn ang="0">
                  <a:pos x="48" y="0"/>
                </a:cxn>
                <a:cxn ang="0">
                  <a:pos x="50" y="6"/>
                </a:cxn>
                <a:cxn ang="0">
                  <a:pos x="46" y="8"/>
                </a:cxn>
                <a:cxn ang="0">
                  <a:pos x="50" y="10"/>
                </a:cxn>
                <a:cxn ang="0">
                  <a:pos x="52" y="14"/>
                </a:cxn>
                <a:cxn ang="0">
                  <a:pos x="60" y="18"/>
                </a:cxn>
                <a:cxn ang="0">
                  <a:pos x="58" y="18"/>
                </a:cxn>
                <a:cxn ang="0">
                  <a:pos x="48" y="18"/>
                </a:cxn>
                <a:cxn ang="0">
                  <a:pos x="46" y="26"/>
                </a:cxn>
                <a:cxn ang="0">
                  <a:pos x="40" y="28"/>
                </a:cxn>
                <a:cxn ang="0">
                  <a:pos x="38" y="26"/>
                </a:cxn>
                <a:cxn ang="0">
                  <a:pos x="36" y="22"/>
                </a:cxn>
                <a:cxn ang="0">
                  <a:pos x="22" y="28"/>
                </a:cxn>
                <a:cxn ang="0">
                  <a:pos x="18" y="34"/>
                </a:cxn>
                <a:cxn ang="0">
                  <a:pos x="18" y="36"/>
                </a:cxn>
                <a:cxn ang="0">
                  <a:pos x="16" y="48"/>
                </a:cxn>
                <a:cxn ang="0">
                  <a:pos x="14" y="54"/>
                </a:cxn>
                <a:cxn ang="0">
                  <a:pos x="2" y="60"/>
                </a:cxn>
                <a:cxn ang="0">
                  <a:pos x="0" y="70"/>
                </a:cxn>
                <a:cxn ang="0">
                  <a:pos x="0" y="76"/>
                </a:cxn>
                <a:cxn ang="0">
                  <a:pos x="0" y="84"/>
                </a:cxn>
                <a:cxn ang="0">
                  <a:pos x="4" y="100"/>
                </a:cxn>
                <a:cxn ang="0">
                  <a:pos x="16" y="108"/>
                </a:cxn>
                <a:cxn ang="0">
                  <a:pos x="30" y="110"/>
                </a:cxn>
                <a:cxn ang="0">
                  <a:pos x="32" y="120"/>
                </a:cxn>
                <a:cxn ang="0">
                  <a:pos x="28" y="136"/>
                </a:cxn>
                <a:cxn ang="0">
                  <a:pos x="42" y="140"/>
                </a:cxn>
                <a:cxn ang="0">
                  <a:pos x="48" y="138"/>
                </a:cxn>
                <a:cxn ang="0">
                  <a:pos x="68" y="140"/>
                </a:cxn>
                <a:cxn ang="0">
                  <a:pos x="88" y="144"/>
                </a:cxn>
                <a:cxn ang="0">
                  <a:pos x="94" y="140"/>
                </a:cxn>
                <a:cxn ang="0">
                  <a:pos x="104" y="140"/>
                </a:cxn>
                <a:cxn ang="0">
                  <a:pos x="114" y="138"/>
                </a:cxn>
                <a:cxn ang="0">
                  <a:pos x="122" y="134"/>
                </a:cxn>
                <a:cxn ang="0">
                  <a:pos x="126" y="134"/>
                </a:cxn>
                <a:cxn ang="0">
                  <a:pos x="132" y="136"/>
                </a:cxn>
                <a:cxn ang="0">
                  <a:pos x="132" y="130"/>
                </a:cxn>
                <a:cxn ang="0">
                  <a:pos x="132" y="126"/>
                </a:cxn>
                <a:cxn ang="0">
                  <a:pos x="138" y="120"/>
                </a:cxn>
                <a:cxn ang="0">
                  <a:pos x="144" y="114"/>
                </a:cxn>
                <a:cxn ang="0">
                  <a:pos x="128" y="100"/>
                </a:cxn>
                <a:cxn ang="0">
                  <a:pos x="116" y="88"/>
                </a:cxn>
                <a:cxn ang="0">
                  <a:pos x="124" y="82"/>
                </a:cxn>
                <a:cxn ang="0">
                  <a:pos x="146" y="72"/>
                </a:cxn>
                <a:cxn ang="0">
                  <a:pos x="156" y="74"/>
                </a:cxn>
                <a:cxn ang="0">
                  <a:pos x="160" y="68"/>
                </a:cxn>
                <a:cxn ang="0">
                  <a:pos x="154" y="42"/>
                </a:cxn>
                <a:cxn ang="0">
                  <a:pos x="148" y="38"/>
                </a:cxn>
                <a:cxn ang="0">
                  <a:pos x="142" y="32"/>
                </a:cxn>
                <a:cxn ang="0">
                  <a:pos x="146" y="22"/>
                </a:cxn>
                <a:cxn ang="0">
                  <a:pos x="140" y="14"/>
                </a:cxn>
                <a:cxn ang="0">
                  <a:pos x="136" y="8"/>
                </a:cxn>
                <a:cxn ang="0">
                  <a:pos x="130" y="12"/>
                </a:cxn>
                <a:cxn ang="0">
                  <a:pos x="118" y="14"/>
                </a:cxn>
                <a:cxn ang="0">
                  <a:pos x="122" y="10"/>
                </a:cxn>
                <a:cxn ang="0">
                  <a:pos x="110" y="14"/>
                </a:cxn>
                <a:cxn ang="0">
                  <a:pos x="98" y="14"/>
                </a:cxn>
                <a:cxn ang="0">
                  <a:pos x="86" y="14"/>
                </a:cxn>
                <a:cxn ang="0">
                  <a:pos x="78" y="12"/>
                </a:cxn>
                <a:cxn ang="0">
                  <a:pos x="76" y="8"/>
                </a:cxn>
                <a:cxn ang="0">
                  <a:pos x="68" y="8"/>
                </a:cxn>
                <a:cxn ang="0">
                  <a:pos x="62" y="2"/>
                </a:cxn>
              </a:cxnLst>
              <a:rect l="0" t="0" r="r" b="b"/>
              <a:pathLst>
                <a:path w="160" h="144">
                  <a:moveTo>
                    <a:pt x="60" y="0"/>
                  </a:moveTo>
                  <a:lnTo>
                    <a:pt x="60" y="0"/>
                  </a:lnTo>
                  <a:lnTo>
                    <a:pt x="56" y="2"/>
                  </a:lnTo>
                  <a:lnTo>
                    <a:pt x="52" y="0"/>
                  </a:lnTo>
                  <a:lnTo>
                    <a:pt x="48" y="0"/>
                  </a:lnTo>
                  <a:lnTo>
                    <a:pt x="44" y="0"/>
                  </a:lnTo>
                  <a:lnTo>
                    <a:pt x="44" y="0"/>
                  </a:lnTo>
                  <a:lnTo>
                    <a:pt x="48" y="6"/>
                  </a:lnTo>
                  <a:lnTo>
                    <a:pt x="48" y="6"/>
                  </a:lnTo>
                  <a:lnTo>
                    <a:pt x="50" y="6"/>
                  </a:lnTo>
                  <a:lnTo>
                    <a:pt x="48" y="6"/>
                  </a:lnTo>
                  <a:lnTo>
                    <a:pt x="48" y="6"/>
                  </a:lnTo>
                  <a:lnTo>
                    <a:pt x="46" y="8"/>
                  </a:lnTo>
                  <a:lnTo>
                    <a:pt x="46" y="8"/>
                  </a:lnTo>
                  <a:lnTo>
                    <a:pt x="46" y="8"/>
                  </a:lnTo>
                  <a:lnTo>
                    <a:pt x="48" y="8"/>
                  </a:lnTo>
                  <a:lnTo>
                    <a:pt x="50" y="8"/>
                  </a:lnTo>
                  <a:lnTo>
                    <a:pt x="50" y="10"/>
                  </a:lnTo>
                  <a:lnTo>
                    <a:pt x="50" y="10"/>
                  </a:lnTo>
                  <a:lnTo>
                    <a:pt x="50" y="10"/>
                  </a:lnTo>
                  <a:lnTo>
                    <a:pt x="52" y="12"/>
                  </a:lnTo>
                  <a:lnTo>
                    <a:pt x="52" y="12"/>
                  </a:lnTo>
                  <a:lnTo>
                    <a:pt x="54" y="12"/>
                  </a:lnTo>
                  <a:lnTo>
                    <a:pt x="54" y="12"/>
                  </a:lnTo>
                  <a:lnTo>
                    <a:pt x="52" y="14"/>
                  </a:lnTo>
                  <a:lnTo>
                    <a:pt x="52" y="14"/>
                  </a:lnTo>
                  <a:lnTo>
                    <a:pt x="54" y="16"/>
                  </a:lnTo>
                  <a:lnTo>
                    <a:pt x="56" y="16"/>
                  </a:lnTo>
                  <a:lnTo>
                    <a:pt x="56" y="16"/>
                  </a:lnTo>
                  <a:lnTo>
                    <a:pt x="60" y="18"/>
                  </a:lnTo>
                  <a:lnTo>
                    <a:pt x="64" y="22"/>
                  </a:lnTo>
                  <a:lnTo>
                    <a:pt x="64" y="22"/>
                  </a:lnTo>
                  <a:lnTo>
                    <a:pt x="60" y="20"/>
                  </a:lnTo>
                  <a:lnTo>
                    <a:pt x="58" y="18"/>
                  </a:lnTo>
                  <a:lnTo>
                    <a:pt x="58" y="18"/>
                  </a:lnTo>
                  <a:lnTo>
                    <a:pt x="54" y="18"/>
                  </a:lnTo>
                  <a:lnTo>
                    <a:pt x="50" y="16"/>
                  </a:lnTo>
                  <a:lnTo>
                    <a:pt x="50" y="16"/>
                  </a:lnTo>
                  <a:lnTo>
                    <a:pt x="48" y="16"/>
                  </a:lnTo>
                  <a:lnTo>
                    <a:pt x="48" y="18"/>
                  </a:lnTo>
                  <a:lnTo>
                    <a:pt x="46" y="22"/>
                  </a:lnTo>
                  <a:lnTo>
                    <a:pt x="46" y="22"/>
                  </a:lnTo>
                  <a:lnTo>
                    <a:pt x="46" y="24"/>
                  </a:lnTo>
                  <a:lnTo>
                    <a:pt x="46" y="26"/>
                  </a:lnTo>
                  <a:lnTo>
                    <a:pt x="46" y="26"/>
                  </a:lnTo>
                  <a:lnTo>
                    <a:pt x="44" y="24"/>
                  </a:lnTo>
                  <a:lnTo>
                    <a:pt x="40" y="26"/>
                  </a:lnTo>
                  <a:lnTo>
                    <a:pt x="40" y="26"/>
                  </a:lnTo>
                  <a:lnTo>
                    <a:pt x="40" y="26"/>
                  </a:lnTo>
                  <a:lnTo>
                    <a:pt x="40" y="28"/>
                  </a:lnTo>
                  <a:lnTo>
                    <a:pt x="40" y="28"/>
                  </a:lnTo>
                  <a:lnTo>
                    <a:pt x="38" y="28"/>
                  </a:lnTo>
                  <a:lnTo>
                    <a:pt x="38" y="26"/>
                  </a:lnTo>
                  <a:lnTo>
                    <a:pt x="38" y="26"/>
                  </a:lnTo>
                  <a:lnTo>
                    <a:pt x="38" y="26"/>
                  </a:lnTo>
                  <a:lnTo>
                    <a:pt x="38" y="26"/>
                  </a:lnTo>
                  <a:lnTo>
                    <a:pt x="38" y="26"/>
                  </a:lnTo>
                  <a:lnTo>
                    <a:pt x="38" y="24"/>
                  </a:lnTo>
                  <a:lnTo>
                    <a:pt x="38" y="24"/>
                  </a:lnTo>
                  <a:lnTo>
                    <a:pt x="36" y="22"/>
                  </a:lnTo>
                  <a:lnTo>
                    <a:pt x="30" y="24"/>
                  </a:lnTo>
                  <a:lnTo>
                    <a:pt x="30" y="24"/>
                  </a:lnTo>
                  <a:lnTo>
                    <a:pt x="28" y="24"/>
                  </a:lnTo>
                  <a:lnTo>
                    <a:pt x="22" y="28"/>
                  </a:lnTo>
                  <a:lnTo>
                    <a:pt x="22" y="28"/>
                  </a:lnTo>
                  <a:lnTo>
                    <a:pt x="20" y="30"/>
                  </a:lnTo>
                  <a:lnTo>
                    <a:pt x="18" y="30"/>
                  </a:lnTo>
                  <a:lnTo>
                    <a:pt x="18" y="30"/>
                  </a:lnTo>
                  <a:lnTo>
                    <a:pt x="18" y="32"/>
                  </a:lnTo>
                  <a:lnTo>
                    <a:pt x="18" y="34"/>
                  </a:lnTo>
                  <a:lnTo>
                    <a:pt x="18" y="32"/>
                  </a:lnTo>
                  <a:lnTo>
                    <a:pt x="18" y="32"/>
                  </a:lnTo>
                  <a:lnTo>
                    <a:pt x="16" y="34"/>
                  </a:lnTo>
                  <a:lnTo>
                    <a:pt x="18" y="34"/>
                  </a:lnTo>
                  <a:lnTo>
                    <a:pt x="18" y="36"/>
                  </a:lnTo>
                  <a:lnTo>
                    <a:pt x="16" y="38"/>
                  </a:lnTo>
                  <a:lnTo>
                    <a:pt x="16" y="38"/>
                  </a:lnTo>
                  <a:lnTo>
                    <a:pt x="14" y="44"/>
                  </a:lnTo>
                  <a:lnTo>
                    <a:pt x="14" y="46"/>
                  </a:lnTo>
                  <a:lnTo>
                    <a:pt x="16" y="48"/>
                  </a:lnTo>
                  <a:lnTo>
                    <a:pt x="16" y="48"/>
                  </a:lnTo>
                  <a:lnTo>
                    <a:pt x="18" y="48"/>
                  </a:lnTo>
                  <a:lnTo>
                    <a:pt x="18" y="50"/>
                  </a:lnTo>
                  <a:lnTo>
                    <a:pt x="14" y="54"/>
                  </a:lnTo>
                  <a:lnTo>
                    <a:pt x="14" y="54"/>
                  </a:lnTo>
                  <a:lnTo>
                    <a:pt x="10" y="56"/>
                  </a:lnTo>
                  <a:lnTo>
                    <a:pt x="4" y="56"/>
                  </a:lnTo>
                  <a:lnTo>
                    <a:pt x="4" y="56"/>
                  </a:lnTo>
                  <a:lnTo>
                    <a:pt x="2" y="58"/>
                  </a:lnTo>
                  <a:lnTo>
                    <a:pt x="2" y="60"/>
                  </a:lnTo>
                  <a:lnTo>
                    <a:pt x="2" y="60"/>
                  </a:lnTo>
                  <a:lnTo>
                    <a:pt x="2" y="62"/>
                  </a:lnTo>
                  <a:lnTo>
                    <a:pt x="2" y="66"/>
                  </a:lnTo>
                  <a:lnTo>
                    <a:pt x="0" y="68"/>
                  </a:lnTo>
                  <a:lnTo>
                    <a:pt x="0" y="70"/>
                  </a:lnTo>
                  <a:lnTo>
                    <a:pt x="0" y="70"/>
                  </a:lnTo>
                  <a:lnTo>
                    <a:pt x="2" y="72"/>
                  </a:lnTo>
                  <a:lnTo>
                    <a:pt x="0" y="72"/>
                  </a:lnTo>
                  <a:lnTo>
                    <a:pt x="0" y="74"/>
                  </a:lnTo>
                  <a:lnTo>
                    <a:pt x="0" y="76"/>
                  </a:lnTo>
                  <a:lnTo>
                    <a:pt x="0" y="76"/>
                  </a:lnTo>
                  <a:lnTo>
                    <a:pt x="2" y="78"/>
                  </a:lnTo>
                  <a:lnTo>
                    <a:pt x="2" y="80"/>
                  </a:lnTo>
                  <a:lnTo>
                    <a:pt x="0" y="84"/>
                  </a:lnTo>
                  <a:lnTo>
                    <a:pt x="0" y="84"/>
                  </a:lnTo>
                  <a:lnTo>
                    <a:pt x="4" y="88"/>
                  </a:lnTo>
                  <a:lnTo>
                    <a:pt x="4" y="92"/>
                  </a:lnTo>
                  <a:lnTo>
                    <a:pt x="4" y="92"/>
                  </a:lnTo>
                  <a:lnTo>
                    <a:pt x="6" y="94"/>
                  </a:lnTo>
                  <a:lnTo>
                    <a:pt x="4" y="100"/>
                  </a:lnTo>
                  <a:lnTo>
                    <a:pt x="4" y="100"/>
                  </a:lnTo>
                  <a:lnTo>
                    <a:pt x="10" y="102"/>
                  </a:lnTo>
                  <a:lnTo>
                    <a:pt x="10" y="102"/>
                  </a:lnTo>
                  <a:lnTo>
                    <a:pt x="14" y="106"/>
                  </a:lnTo>
                  <a:lnTo>
                    <a:pt x="16" y="108"/>
                  </a:lnTo>
                  <a:lnTo>
                    <a:pt x="18" y="108"/>
                  </a:lnTo>
                  <a:lnTo>
                    <a:pt x="18" y="108"/>
                  </a:lnTo>
                  <a:lnTo>
                    <a:pt x="24" y="108"/>
                  </a:lnTo>
                  <a:lnTo>
                    <a:pt x="30" y="110"/>
                  </a:lnTo>
                  <a:lnTo>
                    <a:pt x="30" y="110"/>
                  </a:lnTo>
                  <a:lnTo>
                    <a:pt x="36" y="112"/>
                  </a:lnTo>
                  <a:lnTo>
                    <a:pt x="36" y="112"/>
                  </a:lnTo>
                  <a:lnTo>
                    <a:pt x="36" y="114"/>
                  </a:lnTo>
                  <a:lnTo>
                    <a:pt x="36" y="114"/>
                  </a:lnTo>
                  <a:lnTo>
                    <a:pt x="32" y="120"/>
                  </a:lnTo>
                  <a:lnTo>
                    <a:pt x="30" y="128"/>
                  </a:lnTo>
                  <a:lnTo>
                    <a:pt x="30" y="128"/>
                  </a:lnTo>
                  <a:lnTo>
                    <a:pt x="28" y="132"/>
                  </a:lnTo>
                  <a:lnTo>
                    <a:pt x="28" y="136"/>
                  </a:lnTo>
                  <a:lnTo>
                    <a:pt x="28" y="136"/>
                  </a:lnTo>
                  <a:lnTo>
                    <a:pt x="30" y="138"/>
                  </a:lnTo>
                  <a:lnTo>
                    <a:pt x="30" y="138"/>
                  </a:lnTo>
                  <a:lnTo>
                    <a:pt x="32" y="138"/>
                  </a:lnTo>
                  <a:lnTo>
                    <a:pt x="32" y="138"/>
                  </a:lnTo>
                  <a:lnTo>
                    <a:pt x="42" y="140"/>
                  </a:lnTo>
                  <a:lnTo>
                    <a:pt x="46" y="140"/>
                  </a:lnTo>
                  <a:lnTo>
                    <a:pt x="48" y="140"/>
                  </a:lnTo>
                  <a:lnTo>
                    <a:pt x="48" y="138"/>
                  </a:lnTo>
                  <a:lnTo>
                    <a:pt x="48" y="138"/>
                  </a:lnTo>
                  <a:lnTo>
                    <a:pt x="48" y="138"/>
                  </a:lnTo>
                  <a:lnTo>
                    <a:pt x="48" y="138"/>
                  </a:lnTo>
                  <a:lnTo>
                    <a:pt x="52" y="138"/>
                  </a:lnTo>
                  <a:lnTo>
                    <a:pt x="66" y="142"/>
                  </a:lnTo>
                  <a:lnTo>
                    <a:pt x="66" y="142"/>
                  </a:lnTo>
                  <a:lnTo>
                    <a:pt x="68" y="140"/>
                  </a:lnTo>
                  <a:lnTo>
                    <a:pt x="72" y="140"/>
                  </a:lnTo>
                  <a:lnTo>
                    <a:pt x="80" y="142"/>
                  </a:lnTo>
                  <a:lnTo>
                    <a:pt x="80" y="142"/>
                  </a:lnTo>
                  <a:lnTo>
                    <a:pt x="86" y="144"/>
                  </a:lnTo>
                  <a:lnTo>
                    <a:pt x="88" y="144"/>
                  </a:lnTo>
                  <a:lnTo>
                    <a:pt x="90" y="142"/>
                  </a:lnTo>
                  <a:lnTo>
                    <a:pt x="90" y="142"/>
                  </a:lnTo>
                  <a:lnTo>
                    <a:pt x="90" y="140"/>
                  </a:lnTo>
                  <a:lnTo>
                    <a:pt x="92" y="140"/>
                  </a:lnTo>
                  <a:lnTo>
                    <a:pt x="94" y="140"/>
                  </a:lnTo>
                  <a:lnTo>
                    <a:pt x="96" y="138"/>
                  </a:lnTo>
                  <a:lnTo>
                    <a:pt x="96" y="138"/>
                  </a:lnTo>
                  <a:lnTo>
                    <a:pt x="96" y="138"/>
                  </a:lnTo>
                  <a:lnTo>
                    <a:pt x="98" y="138"/>
                  </a:lnTo>
                  <a:lnTo>
                    <a:pt x="104" y="140"/>
                  </a:lnTo>
                  <a:lnTo>
                    <a:pt x="104" y="140"/>
                  </a:lnTo>
                  <a:lnTo>
                    <a:pt x="106" y="140"/>
                  </a:lnTo>
                  <a:lnTo>
                    <a:pt x="108" y="140"/>
                  </a:lnTo>
                  <a:lnTo>
                    <a:pt x="114" y="138"/>
                  </a:lnTo>
                  <a:lnTo>
                    <a:pt x="114" y="138"/>
                  </a:lnTo>
                  <a:lnTo>
                    <a:pt x="116" y="136"/>
                  </a:lnTo>
                  <a:lnTo>
                    <a:pt x="118" y="134"/>
                  </a:lnTo>
                  <a:lnTo>
                    <a:pt x="118" y="134"/>
                  </a:lnTo>
                  <a:lnTo>
                    <a:pt x="120" y="134"/>
                  </a:lnTo>
                  <a:lnTo>
                    <a:pt x="122" y="134"/>
                  </a:lnTo>
                  <a:lnTo>
                    <a:pt x="122" y="134"/>
                  </a:lnTo>
                  <a:lnTo>
                    <a:pt x="124" y="134"/>
                  </a:lnTo>
                  <a:lnTo>
                    <a:pt x="124" y="134"/>
                  </a:lnTo>
                  <a:lnTo>
                    <a:pt x="126" y="134"/>
                  </a:lnTo>
                  <a:lnTo>
                    <a:pt x="126" y="134"/>
                  </a:lnTo>
                  <a:lnTo>
                    <a:pt x="128" y="136"/>
                  </a:lnTo>
                  <a:lnTo>
                    <a:pt x="130" y="138"/>
                  </a:lnTo>
                  <a:lnTo>
                    <a:pt x="130" y="138"/>
                  </a:lnTo>
                  <a:lnTo>
                    <a:pt x="132" y="138"/>
                  </a:lnTo>
                  <a:lnTo>
                    <a:pt x="132" y="136"/>
                  </a:lnTo>
                  <a:lnTo>
                    <a:pt x="132" y="134"/>
                  </a:lnTo>
                  <a:lnTo>
                    <a:pt x="132" y="134"/>
                  </a:lnTo>
                  <a:lnTo>
                    <a:pt x="132" y="132"/>
                  </a:lnTo>
                  <a:lnTo>
                    <a:pt x="132" y="132"/>
                  </a:lnTo>
                  <a:lnTo>
                    <a:pt x="132" y="130"/>
                  </a:lnTo>
                  <a:lnTo>
                    <a:pt x="132" y="130"/>
                  </a:lnTo>
                  <a:lnTo>
                    <a:pt x="132" y="130"/>
                  </a:lnTo>
                  <a:lnTo>
                    <a:pt x="130" y="128"/>
                  </a:lnTo>
                  <a:lnTo>
                    <a:pt x="130" y="128"/>
                  </a:lnTo>
                  <a:lnTo>
                    <a:pt x="132" y="126"/>
                  </a:lnTo>
                  <a:lnTo>
                    <a:pt x="132" y="126"/>
                  </a:lnTo>
                  <a:lnTo>
                    <a:pt x="134" y="126"/>
                  </a:lnTo>
                  <a:lnTo>
                    <a:pt x="136" y="124"/>
                  </a:lnTo>
                  <a:lnTo>
                    <a:pt x="138" y="122"/>
                  </a:lnTo>
                  <a:lnTo>
                    <a:pt x="138" y="120"/>
                  </a:lnTo>
                  <a:lnTo>
                    <a:pt x="138" y="120"/>
                  </a:lnTo>
                  <a:lnTo>
                    <a:pt x="140" y="120"/>
                  </a:lnTo>
                  <a:lnTo>
                    <a:pt x="142" y="118"/>
                  </a:lnTo>
                  <a:lnTo>
                    <a:pt x="144" y="114"/>
                  </a:lnTo>
                  <a:lnTo>
                    <a:pt x="144" y="114"/>
                  </a:lnTo>
                  <a:lnTo>
                    <a:pt x="144" y="110"/>
                  </a:lnTo>
                  <a:lnTo>
                    <a:pt x="140" y="108"/>
                  </a:lnTo>
                  <a:lnTo>
                    <a:pt x="140" y="108"/>
                  </a:lnTo>
                  <a:lnTo>
                    <a:pt x="136" y="106"/>
                  </a:lnTo>
                  <a:lnTo>
                    <a:pt x="128" y="100"/>
                  </a:lnTo>
                  <a:lnTo>
                    <a:pt x="128" y="100"/>
                  </a:lnTo>
                  <a:lnTo>
                    <a:pt x="124" y="98"/>
                  </a:lnTo>
                  <a:lnTo>
                    <a:pt x="120" y="94"/>
                  </a:lnTo>
                  <a:lnTo>
                    <a:pt x="120" y="94"/>
                  </a:lnTo>
                  <a:lnTo>
                    <a:pt x="116" y="88"/>
                  </a:lnTo>
                  <a:lnTo>
                    <a:pt x="112" y="84"/>
                  </a:lnTo>
                  <a:lnTo>
                    <a:pt x="112" y="84"/>
                  </a:lnTo>
                  <a:lnTo>
                    <a:pt x="112" y="82"/>
                  </a:lnTo>
                  <a:lnTo>
                    <a:pt x="116" y="82"/>
                  </a:lnTo>
                  <a:lnTo>
                    <a:pt x="124" y="82"/>
                  </a:lnTo>
                  <a:lnTo>
                    <a:pt x="124" y="82"/>
                  </a:lnTo>
                  <a:lnTo>
                    <a:pt x="136" y="78"/>
                  </a:lnTo>
                  <a:lnTo>
                    <a:pt x="136" y="78"/>
                  </a:lnTo>
                  <a:lnTo>
                    <a:pt x="142" y="76"/>
                  </a:lnTo>
                  <a:lnTo>
                    <a:pt x="146" y="72"/>
                  </a:lnTo>
                  <a:lnTo>
                    <a:pt x="146" y="72"/>
                  </a:lnTo>
                  <a:lnTo>
                    <a:pt x="150" y="68"/>
                  </a:lnTo>
                  <a:lnTo>
                    <a:pt x="152" y="70"/>
                  </a:lnTo>
                  <a:lnTo>
                    <a:pt x="152" y="70"/>
                  </a:lnTo>
                  <a:lnTo>
                    <a:pt x="156" y="74"/>
                  </a:lnTo>
                  <a:lnTo>
                    <a:pt x="160" y="74"/>
                  </a:lnTo>
                  <a:lnTo>
                    <a:pt x="160" y="74"/>
                  </a:lnTo>
                  <a:lnTo>
                    <a:pt x="160" y="72"/>
                  </a:lnTo>
                  <a:lnTo>
                    <a:pt x="160" y="68"/>
                  </a:lnTo>
                  <a:lnTo>
                    <a:pt x="160" y="68"/>
                  </a:lnTo>
                  <a:lnTo>
                    <a:pt x="158" y="60"/>
                  </a:lnTo>
                  <a:lnTo>
                    <a:pt x="154" y="50"/>
                  </a:lnTo>
                  <a:lnTo>
                    <a:pt x="154" y="50"/>
                  </a:lnTo>
                  <a:lnTo>
                    <a:pt x="154" y="46"/>
                  </a:lnTo>
                  <a:lnTo>
                    <a:pt x="154" y="42"/>
                  </a:lnTo>
                  <a:lnTo>
                    <a:pt x="154" y="42"/>
                  </a:lnTo>
                  <a:lnTo>
                    <a:pt x="152" y="40"/>
                  </a:lnTo>
                  <a:lnTo>
                    <a:pt x="150" y="40"/>
                  </a:lnTo>
                  <a:lnTo>
                    <a:pt x="148" y="38"/>
                  </a:lnTo>
                  <a:lnTo>
                    <a:pt x="148" y="38"/>
                  </a:lnTo>
                  <a:lnTo>
                    <a:pt x="144" y="36"/>
                  </a:lnTo>
                  <a:lnTo>
                    <a:pt x="142" y="36"/>
                  </a:lnTo>
                  <a:lnTo>
                    <a:pt x="142" y="34"/>
                  </a:lnTo>
                  <a:lnTo>
                    <a:pt x="142" y="34"/>
                  </a:lnTo>
                  <a:lnTo>
                    <a:pt x="142" y="32"/>
                  </a:lnTo>
                  <a:lnTo>
                    <a:pt x="144" y="28"/>
                  </a:lnTo>
                  <a:lnTo>
                    <a:pt x="146" y="26"/>
                  </a:lnTo>
                  <a:lnTo>
                    <a:pt x="146" y="26"/>
                  </a:lnTo>
                  <a:lnTo>
                    <a:pt x="146" y="26"/>
                  </a:lnTo>
                  <a:lnTo>
                    <a:pt x="146" y="22"/>
                  </a:lnTo>
                  <a:lnTo>
                    <a:pt x="146" y="18"/>
                  </a:lnTo>
                  <a:lnTo>
                    <a:pt x="146" y="18"/>
                  </a:lnTo>
                  <a:lnTo>
                    <a:pt x="142" y="16"/>
                  </a:lnTo>
                  <a:lnTo>
                    <a:pt x="140" y="14"/>
                  </a:lnTo>
                  <a:lnTo>
                    <a:pt x="140" y="14"/>
                  </a:lnTo>
                  <a:lnTo>
                    <a:pt x="138" y="12"/>
                  </a:lnTo>
                  <a:lnTo>
                    <a:pt x="138" y="10"/>
                  </a:lnTo>
                  <a:lnTo>
                    <a:pt x="138" y="10"/>
                  </a:lnTo>
                  <a:lnTo>
                    <a:pt x="136" y="8"/>
                  </a:lnTo>
                  <a:lnTo>
                    <a:pt x="136" y="8"/>
                  </a:lnTo>
                  <a:lnTo>
                    <a:pt x="134" y="8"/>
                  </a:lnTo>
                  <a:lnTo>
                    <a:pt x="132" y="10"/>
                  </a:lnTo>
                  <a:lnTo>
                    <a:pt x="132" y="12"/>
                  </a:lnTo>
                  <a:lnTo>
                    <a:pt x="130" y="12"/>
                  </a:lnTo>
                  <a:lnTo>
                    <a:pt x="130" y="12"/>
                  </a:lnTo>
                  <a:lnTo>
                    <a:pt x="128" y="10"/>
                  </a:lnTo>
                  <a:lnTo>
                    <a:pt x="124" y="10"/>
                  </a:lnTo>
                  <a:lnTo>
                    <a:pt x="124" y="10"/>
                  </a:lnTo>
                  <a:lnTo>
                    <a:pt x="118" y="14"/>
                  </a:lnTo>
                  <a:lnTo>
                    <a:pt x="118" y="14"/>
                  </a:lnTo>
                  <a:lnTo>
                    <a:pt x="116" y="14"/>
                  </a:lnTo>
                  <a:lnTo>
                    <a:pt x="118" y="12"/>
                  </a:lnTo>
                  <a:lnTo>
                    <a:pt x="118" y="12"/>
                  </a:lnTo>
                  <a:lnTo>
                    <a:pt x="122" y="10"/>
                  </a:lnTo>
                  <a:lnTo>
                    <a:pt x="122" y="10"/>
                  </a:lnTo>
                  <a:lnTo>
                    <a:pt x="122" y="10"/>
                  </a:lnTo>
                  <a:lnTo>
                    <a:pt x="118" y="10"/>
                  </a:lnTo>
                  <a:lnTo>
                    <a:pt x="118" y="10"/>
                  </a:lnTo>
                  <a:lnTo>
                    <a:pt x="114" y="12"/>
                  </a:lnTo>
                  <a:lnTo>
                    <a:pt x="110" y="14"/>
                  </a:lnTo>
                  <a:lnTo>
                    <a:pt x="110" y="14"/>
                  </a:lnTo>
                  <a:lnTo>
                    <a:pt x="104" y="14"/>
                  </a:lnTo>
                  <a:lnTo>
                    <a:pt x="100" y="14"/>
                  </a:lnTo>
                  <a:lnTo>
                    <a:pt x="100" y="14"/>
                  </a:lnTo>
                  <a:lnTo>
                    <a:pt x="98" y="14"/>
                  </a:lnTo>
                  <a:lnTo>
                    <a:pt x="94" y="16"/>
                  </a:lnTo>
                  <a:lnTo>
                    <a:pt x="94" y="16"/>
                  </a:lnTo>
                  <a:lnTo>
                    <a:pt x="92" y="16"/>
                  </a:lnTo>
                  <a:lnTo>
                    <a:pt x="90" y="16"/>
                  </a:lnTo>
                  <a:lnTo>
                    <a:pt x="86" y="14"/>
                  </a:lnTo>
                  <a:lnTo>
                    <a:pt x="86" y="14"/>
                  </a:lnTo>
                  <a:lnTo>
                    <a:pt x="82" y="14"/>
                  </a:lnTo>
                  <a:lnTo>
                    <a:pt x="78" y="14"/>
                  </a:lnTo>
                  <a:lnTo>
                    <a:pt x="78" y="14"/>
                  </a:lnTo>
                  <a:lnTo>
                    <a:pt x="78" y="12"/>
                  </a:lnTo>
                  <a:lnTo>
                    <a:pt x="80" y="12"/>
                  </a:lnTo>
                  <a:lnTo>
                    <a:pt x="82" y="10"/>
                  </a:lnTo>
                  <a:lnTo>
                    <a:pt x="78" y="8"/>
                  </a:lnTo>
                  <a:lnTo>
                    <a:pt x="78" y="8"/>
                  </a:lnTo>
                  <a:lnTo>
                    <a:pt x="76" y="8"/>
                  </a:lnTo>
                  <a:lnTo>
                    <a:pt x="74" y="6"/>
                  </a:lnTo>
                  <a:lnTo>
                    <a:pt x="74" y="6"/>
                  </a:lnTo>
                  <a:lnTo>
                    <a:pt x="70" y="6"/>
                  </a:lnTo>
                  <a:lnTo>
                    <a:pt x="68" y="8"/>
                  </a:lnTo>
                  <a:lnTo>
                    <a:pt x="68" y="8"/>
                  </a:lnTo>
                  <a:lnTo>
                    <a:pt x="66" y="4"/>
                  </a:lnTo>
                  <a:lnTo>
                    <a:pt x="62" y="6"/>
                  </a:lnTo>
                  <a:lnTo>
                    <a:pt x="62" y="6"/>
                  </a:lnTo>
                  <a:lnTo>
                    <a:pt x="64" y="4"/>
                  </a:lnTo>
                  <a:lnTo>
                    <a:pt x="62" y="2"/>
                  </a:lnTo>
                  <a:lnTo>
                    <a:pt x="60" y="0"/>
                  </a:lnTo>
                  <a:lnTo>
                    <a:pt x="60" y="0"/>
                  </a:lnTo>
                  <a:close/>
                </a:path>
              </a:pathLst>
            </a:custGeom>
            <a:solidFill>
              <a:srgbClr val="F9AA5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210"/>
            <p:cNvSpPr>
              <a:spLocks/>
            </p:cNvSpPr>
            <p:nvPr/>
          </p:nvSpPr>
          <p:spPr bwMode="auto">
            <a:xfrm>
              <a:off x="5210175" y="2243138"/>
              <a:ext cx="66675" cy="66675"/>
            </a:xfrm>
            <a:custGeom>
              <a:avLst/>
              <a:gdLst/>
              <a:ahLst/>
              <a:cxnLst>
                <a:cxn ang="0">
                  <a:pos x="28" y="40"/>
                </a:cxn>
                <a:cxn ang="0">
                  <a:pos x="30" y="40"/>
                </a:cxn>
                <a:cxn ang="0">
                  <a:pos x="24" y="38"/>
                </a:cxn>
                <a:cxn ang="0">
                  <a:pos x="24" y="36"/>
                </a:cxn>
                <a:cxn ang="0">
                  <a:pos x="24" y="32"/>
                </a:cxn>
                <a:cxn ang="0">
                  <a:pos x="26" y="30"/>
                </a:cxn>
                <a:cxn ang="0">
                  <a:pos x="26" y="28"/>
                </a:cxn>
                <a:cxn ang="0">
                  <a:pos x="28" y="26"/>
                </a:cxn>
                <a:cxn ang="0">
                  <a:pos x="30" y="24"/>
                </a:cxn>
                <a:cxn ang="0">
                  <a:pos x="30" y="22"/>
                </a:cxn>
                <a:cxn ang="0">
                  <a:pos x="32" y="20"/>
                </a:cxn>
                <a:cxn ang="0">
                  <a:pos x="36" y="18"/>
                </a:cxn>
                <a:cxn ang="0">
                  <a:pos x="38" y="16"/>
                </a:cxn>
                <a:cxn ang="0">
                  <a:pos x="42" y="16"/>
                </a:cxn>
                <a:cxn ang="0">
                  <a:pos x="42" y="14"/>
                </a:cxn>
                <a:cxn ang="0">
                  <a:pos x="40" y="12"/>
                </a:cxn>
                <a:cxn ang="0">
                  <a:pos x="32" y="12"/>
                </a:cxn>
                <a:cxn ang="0">
                  <a:pos x="32" y="12"/>
                </a:cxn>
                <a:cxn ang="0">
                  <a:pos x="30" y="10"/>
                </a:cxn>
                <a:cxn ang="0">
                  <a:pos x="30" y="10"/>
                </a:cxn>
                <a:cxn ang="0">
                  <a:pos x="30" y="8"/>
                </a:cxn>
                <a:cxn ang="0">
                  <a:pos x="28" y="4"/>
                </a:cxn>
                <a:cxn ang="0">
                  <a:pos x="26" y="2"/>
                </a:cxn>
                <a:cxn ang="0">
                  <a:pos x="22" y="0"/>
                </a:cxn>
                <a:cxn ang="0">
                  <a:pos x="20" y="2"/>
                </a:cxn>
                <a:cxn ang="0">
                  <a:pos x="18" y="2"/>
                </a:cxn>
                <a:cxn ang="0">
                  <a:pos x="16" y="8"/>
                </a:cxn>
                <a:cxn ang="0">
                  <a:pos x="16" y="8"/>
                </a:cxn>
                <a:cxn ang="0">
                  <a:pos x="14" y="4"/>
                </a:cxn>
                <a:cxn ang="0">
                  <a:pos x="14" y="2"/>
                </a:cxn>
                <a:cxn ang="0">
                  <a:pos x="12" y="2"/>
                </a:cxn>
                <a:cxn ang="0">
                  <a:pos x="10" y="6"/>
                </a:cxn>
                <a:cxn ang="0">
                  <a:pos x="10" y="8"/>
                </a:cxn>
                <a:cxn ang="0">
                  <a:pos x="6" y="8"/>
                </a:cxn>
                <a:cxn ang="0">
                  <a:pos x="4" y="4"/>
                </a:cxn>
                <a:cxn ang="0">
                  <a:pos x="0" y="6"/>
                </a:cxn>
                <a:cxn ang="0">
                  <a:pos x="0" y="8"/>
                </a:cxn>
                <a:cxn ang="0">
                  <a:pos x="2" y="12"/>
                </a:cxn>
                <a:cxn ang="0">
                  <a:pos x="4" y="14"/>
                </a:cxn>
                <a:cxn ang="0">
                  <a:pos x="4" y="16"/>
                </a:cxn>
                <a:cxn ang="0">
                  <a:pos x="2" y="20"/>
                </a:cxn>
                <a:cxn ang="0">
                  <a:pos x="2" y="22"/>
                </a:cxn>
                <a:cxn ang="0">
                  <a:pos x="4" y="22"/>
                </a:cxn>
                <a:cxn ang="0">
                  <a:pos x="6" y="22"/>
                </a:cxn>
                <a:cxn ang="0">
                  <a:pos x="8" y="28"/>
                </a:cxn>
                <a:cxn ang="0">
                  <a:pos x="6" y="28"/>
                </a:cxn>
                <a:cxn ang="0">
                  <a:pos x="6" y="28"/>
                </a:cxn>
                <a:cxn ang="0">
                  <a:pos x="8" y="30"/>
                </a:cxn>
                <a:cxn ang="0">
                  <a:pos x="12" y="32"/>
                </a:cxn>
                <a:cxn ang="0">
                  <a:pos x="12" y="36"/>
                </a:cxn>
                <a:cxn ang="0">
                  <a:pos x="12" y="38"/>
                </a:cxn>
                <a:cxn ang="0">
                  <a:pos x="12" y="40"/>
                </a:cxn>
                <a:cxn ang="0">
                  <a:pos x="16" y="40"/>
                </a:cxn>
                <a:cxn ang="0">
                  <a:pos x="24" y="42"/>
                </a:cxn>
                <a:cxn ang="0">
                  <a:pos x="28" y="40"/>
                </a:cxn>
              </a:cxnLst>
              <a:rect l="0" t="0" r="r" b="b"/>
              <a:pathLst>
                <a:path w="42" h="42">
                  <a:moveTo>
                    <a:pt x="28" y="40"/>
                  </a:moveTo>
                  <a:lnTo>
                    <a:pt x="28" y="40"/>
                  </a:lnTo>
                  <a:lnTo>
                    <a:pt x="30" y="40"/>
                  </a:lnTo>
                  <a:lnTo>
                    <a:pt x="30" y="40"/>
                  </a:lnTo>
                  <a:lnTo>
                    <a:pt x="28" y="38"/>
                  </a:lnTo>
                  <a:lnTo>
                    <a:pt x="24" y="38"/>
                  </a:lnTo>
                  <a:lnTo>
                    <a:pt x="24" y="38"/>
                  </a:lnTo>
                  <a:lnTo>
                    <a:pt x="24" y="36"/>
                  </a:lnTo>
                  <a:lnTo>
                    <a:pt x="22" y="34"/>
                  </a:lnTo>
                  <a:lnTo>
                    <a:pt x="24" y="32"/>
                  </a:lnTo>
                  <a:lnTo>
                    <a:pt x="26" y="30"/>
                  </a:lnTo>
                  <a:lnTo>
                    <a:pt x="26" y="30"/>
                  </a:lnTo>
                  <a:lnTo>
                    <a:pt x="28" y="30"/>
                  </a:lnTo>
                  <a:lnTo>
                    <a:pt x="26" y="28"/>
                  </a:lnTo>
                  <a:lnTo>
                    <a:pt x="26" y="26"/>
                  </a:lnTo>
                  <a:lnTo>
                    <a:pt x="28" y="26"/>
                  </a:lnTo>
                  <a:lnTo>
                    <a:pt x="28" y="26"/>
                  </a:lnTo>
                  <a:lnTo>
                    <a:pt x="30" y="24"/>
                  </a:lnTo>
                  <a:lnTo>
                    <a:pt x="30" y="22"/>
                  </a:lnTo>
                  <a:lnTo>
                    <a:pt x="30" y="22"/>
                  </a:lnTo>
                  <a:lnTo>
                    <a:pt x="32" y="20"/>
                  </a:lnTo>
                  <a:lnTo>
                    <a:pt x="32" y="20"/>
                  </a:lnTo>
                  <a:lnTo>
                    <a:pt x="34" y="20"/>
                  </a:lnTo>
                  <a:lnTo>
                    <a:pt x="36" y="18"/>
                  </a:lnTo>
                  <a:lnTo>
                    <a:pt x="36" y="18"/>
                  </a:lnTo>
                  <a:lnTo>
                    <a:pt x="38" y="16"/>
                  </a:lnTo>
                  <a:lnTo>
                    <a:pt x="38" y="16"/>
                  </a:lnTo>
                  <a:lnTo>
                    <a:pt x="42" y="16"/>
                  </a:lnTo>
                  <a:lnTo>
                    <a:pt x="42" y="16"/>
                  </a:lnTo>
                  <a:lnTo>
                    <a:pt x="42" y="14"/>
                  </a:lnTo>
                  <a:lnTo>
                    <a:pt x="42" y="14"/>
                  </a:lnTo>
                  <a:lnTo>
                    <a:pt x="40" y="12"/>
                  </a:lnTo>
                  <a:lnTo>
                    <a:pt x="36" y="12"/>
                  </a:lnTo>
                  <a:lnTo>
                    <a:pt x="32" y="12"/>
                  </a:lnTo>
                  <a:lnTo>
                    <a:pt x="32" y="12"/>
                  </a:lnTo>
                  <a:lnTo>
                    <a:pt x="32" y="12"/>
                  </a:lnTo>
                  <a:lnTo>
                    <a:pt x="32" y="10"/>
                  </a:lnTo>
                  <a:lnTo>
                    <a:pt x="30" y="10"/>
                  </a:lnTo>
                  <a:lnTo>
                    <a:pt x="30" y="10"/>
                  </a:lnTo>
                  <a:lnTo>
                    <a:pt x="30" y="10"/>
                  </a:lnTo>
                  <a:lnTo>
                    <a:pt x="30" y="10"/>
                  </a:lnTo>
                  <a:lnTo>
                    <a:pt x="30" y="8"/>
                  </a:lnTo>
                  <a:lnTo>
                    <a:pt x="30" y="8"/>
                  </a:lnTo>
                  <a:lnTo>
                    <a:pt x="28" y="4"/>
                  </a:lnTo>
                  <a:lnTo>
                    <a:pt x="28" y="4"/>
                  </a:lnTo>
                  <a:lnTo>
                    <a:pt x="26" y="2"/>
                  </a:lnTo>
                  <a:lnTo>
                    <a:pt x="22" y="0"/>
                  </a:lnTo>
                  <a:lnTo>
                    <a:pt x="22" y="0"/>
                  </a:lnTo>
                  <a:lnTo>
                    <a:pt x="22" y="0"/>
                  </a:lnTo>
                  <a:lnTo>
                    <a:pt x="20" y="2"/>
                  </a:lnTo>
                  <a:lnTo>
                    <a:pt x="20" y="2"/>
                  </a:lnTo>
                  <a:lnTo>
                    <a:pt x="18" y="2"/>
                  </a:lnTo>
                  <a:lnTo>
                    <a:pt x="16" y="2"/>
                  </a:lnTo>
                  <a:lnTo>
                    <a:pt x="16" y="8"/>
                  </a:lnTo>
                  <a:lnTo>
                    <a:pt x="16" y="8"/>
                  </a:lnTo>
                  <a:lnTo>
                    <a:pt x="16" y="8"/>
                  </a:lnTo>
                  <a:lnTo>
                    <a:pt x="14" y="8"/>
                  </a:lnTo>
                  <a:lnTo>
                    <a:pt x="14" y="4"/>
                  </a:lnTo>
                  <a:lnTo>
                    <a:pt x="14" y="4"/>
                  </a:lnTo>
                  <a:lnTo>
                    <a:pt x="14" y="2"/>
                  </a:lnTo>
                  <a:lnTo>
                    <a:pt x="12" y="2"/>
                  </a:lnTo>
                  <a:lnTo>
                    <a:pt x="12" y="2"/>
                  </a:lnTo>
                  <a:lnTo>
                    <a:pt x="10" y="4"/>
                  </a:lnTo>
                  <a:lnTo>
                    <a:pt x="10" y="6"/>
                  </a:lnTo>
                  <a:lnTo>
                    <a:pt x="10" y="6"/>
                  </a:lnTo>
                  <a:lnTo>
                    <a:pt x="10" y="8"/>
                  </a:lnTo>
                  <a:lnTo>
                    <a:pt x="10" y="8"/>
                  </a:lnTo>
                  <a:lnTo>
                    <a:pt x="6" y="8"/>
                  </a:lnTo>
                  <a:lnTo>
                    <a:pt x="6" y="8"/>
                  </a:lnTo>
                  <a:lnTo>
                    <a:pt x="4" y="4"/>
                  </a:lnTo>
                  <a:lnTo>
                    <a:pt x="2" y="4"/>
                  </a:lnTo>
                  <a:lnTo>
                    <a:pt x="0" y="6"/>
                  </a:lnTo>
                  <a:lnTo>
                    <a:pt x="0" y="6"/>
                  </a:lnTo>
                  <a:lnTo>
                    <a:pt x="0" y="8"/>
                  </a:lnTo>
                  <a:lnTo>
                    <a:pt x="0" y="10"/>
                  </a:lnTo>
                  <a:lnTo>
                    <a:pt x="2" y="12"/>
                  </a:lnTo>
                  <a:lnTo>
                    <a:pt x="2" y="12"/>
                  </a:lnTo>
                  <a:lnTo>
                    <a:pt x="4" y="14"/>
                  </a:lnTo>
                  <a:lnTo>
                    <a:pt x="4" y="16"/>
                  </a:lnTo>
                  <a:lnTo>
                    <a:pt x="4" y="16"/>
                  </a:lnTo>
                  <a:lnTo>
                    <a:pt x="2" y="18"/>
                  </a:lnTo>
                  <a:lnTo>
                    <a:pt x="2" y="20"/>
                  </a:lnTo>
                  <a:lnTo>
                    <a:pt x="2" y="20"/>
                  </a:lnTo>
                  <a:lnTo>
                    <a:pt x="2" y="22"/>
                  </a:lnTo>
                  <a:lnTo>
                    <a:pt x="4" y="22"/>
                  </a:lnTo>
                  <a:lnTo>
                    <a:pt x="4" y="22"/>
                  </a:lnTo>
                  <a:lnTo>
                    <a:pt x="6" y="22"/>
                  </a:lnTo>
                  <a:lnTo>
                    <a:pt x="6" y="22"/>
                  </a:lnTo>
                  <a:lnTo>
                    <a:pt x="6" y="26"/>
                  </a:lnTo>
                  <a:lnTo>
                    <a:pt x="8" y="28"/>
                  </a:lnTo>
                  <a:lnTo>
                    <a:pt x="6" y="28"/>
                  </a:lnTo>
                  <a:lnTo>
                    <a:pt x="6" y="28"/>
                  </a:lnTo>
                  <a:lnTo>
                    <a:pt x="6" y="28"/>
                  </a:lnTo>
                  <a:lnTo>
                    <a:pt x="6" y="28"/>
                  </a:lnTo>
                  <a:lnTo>
                    <a:pt x="8" y="30"/>
                  </a:lnTo>
                  <a:lnTo>
                    <a:pt x="8" y="30"/>
                  </a:lnTo>
                  <a:lnTo>
                    <a:pt x="10" y="32"/>
                  </a:lnTo>
                  <a:lnTo>
                    <a:pt x="12" y="32"/>
                  </a:lnTo>
                  <a:lnTo>
                    <a:pt x="12" y="32"/>
                  </a:lnTo>
                  <a:lnTo>
                    <a:pt x="12" y="36"/>
                  </a:lnTo>
                  <a:lnTo>
                    <a:pt x="12" y="38"/>
                  </a:lnTo>
                  <a:lnTo>
                    <a:pt x="12" y="38"/>
                  </a:lnTo>
                  <a:lnTo>
                    <a:pt x="12" y="38"/>
                  </a:lnTo>
                  <a:lnTo>
                    <a:pt x="12" y="40"/>
                  </a:lnTo>
                  <a:lnTo>
                    <a:pt x="12" y="40"/>
                  </a:lnTo>
                  <a:lnTo>
                    <a:pt x="16" y="40"/>
                  </a:lnTo>
                  <a:lnTo>
                    <a:pt x="20" y="40"/>
                  </a:lnTo>
                  <a:lnTo>
                    <a:pt x="24" y="42"/>
                  </a:lnTo>
                  <a:lnTo>
                    <a:pt x="28" y="40"/>
                  </a:lnTo>
                  <a:lnTo>
                    <a:pt x="28" y="40"/>
                  </a:lnTo>
                  <a:close/>
                </a:path>
              </a:pathLst>
            </a:custGeom>
            <a:solidFill>
              <a:srgbClr val="FFE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211"/>
            <p:cNvSpPr>
              <a:spLocks/>
            </p:cNvSpPr>
            <p:nvPr/>
          </p:nvSpPr>
          <p:spPr bwMode="auto">
            <a:xfrm>
              <a:off x="5216525" y="2227263"/>
              <a:ext cx="47625" cy="25400"/>
            </a:xfrm>
            <a:custGeom>
              <a:avLst/>
              <a:gdLst/>
              <a:ahLst/>
              <a:cxnLst>
                <a:cxn ang="0">
                  <a:pos x="4" y="16"/>
                </a:cxn>
                <a:cxn ang="0">
                  <a:pos x="4" y="16"/>
                </a:cxn>
                <a:cxn ang="0">
                  <a:pos x="2" y="14"/>
                </a:cxn>
                <a:cxn ang="0">
                  <a:pos x="0" y="12"/>
                </a:cxn>
                <a:cxn ang="0">
                  <a:pos x="0" y="12"/>
                </a:cxn>
                <a:cxn ang="0">
                  <a:pos x="0" y="12"/>
                </a:cxn>
                <a:cxn ang="0">
                  <a:pos x="0" y="12"/>
                </a:cxn>
                <a:cxn ang="0">
                  <a:pos x="4" y="8"/>
                </a:cxn>
                <a:cxn ang="0">
                  <a:pos x="4" y="8"/>
                </a:cxn>
                <a:cxn ang="0">
                  <a:pos x="6" y="8"/>
                </a:cxn>
                <a:cxn ang="0">
                  <a:pos x="8" y="8"/>
                </a:cxn>
                <a:cxn ang="0">
                  <a:pos x="8" y="8"/>
                </a:cxn>
                <a:cxn ang="0">
                  <a:pos x="10" y="8"/>
                </a:cxn>
                <a:cxn ang="0">
                  <a:pos x="10" y="8"/>
                </a:cxn>
                <a:cxn ang="0">
                  <a:pos x="12" y="10"/>
                </a:cxn>
                <a:cxn ang="0">
                  <a:pos x="14" y="8"/>
                </a:cxn>
                <a:cxn ang="0">
                  <a:pos x="14" y="8"/>
                </a:cxn>
                <a:cxn ang="0">
                  <a:pos x="18" y="4"/>
                </a:cxn>
                <a:cxn ang="0">
                  <a:pos x="24" y="2"/>
                </a:cxn>
                <a:cxn ang="0">
                  <a:pos x="24" y="2"/>
                </a:cxn>
                <a:cxn ang="0">
                  <a:pos x="28" y="0"/>
                </a:cxn>
                <a:cxn ang="0">
                  <a:pos x="30" y="0"/>
                </a:cxn>
                <a:cxn ang="0">
                  <a:pos x="30" y="0"/>
                </a:cxn>
                <a:cxn ang="0">
                  <a:pos x="30" y="0"/>
                </a:cxn>
                <a:cxn ang="0">
                  <a:pos x="30" y="2"/>
                </a:cxn>
                <a:cxn ang="0">
                  <a:pos x="28" y="2"/>
                </a:cxn>
                <a:cxn ang="0">
                  <a:pos x="30" y="4"/>
                </a:cxn>
                <a:cxn ang="0">
                  <a:pos x="30" y="4"/>
                </a:cxn>
                <a:cxn ang="0">
                  <a:pos x="30" y="6"/>
                </a:cxn>
                <a:cxn ang="0">
                  <a:pos x="30" y="8"/>
                </a:cxn>
                <a:cxn ang="0">
                  <a:pos x="28" y="10"/>
                </a:cxn>
                <a:cxn ang="0">
                  <a:pos x="28" y="10"/>
                </a:cxn>
                <a:cxn ang="0">
                  <a:pos x="26" y="14"/>
                </a:cxn>
                <a:cxn ang="0">
                  <a:pos x="26" y="14"/>
                </a:cxn>
                <a:cxn ang="0">
                  <a:pos x="26" y="14"/>
                </a:cxn>
                <a:cxn ang="0">
                  <a:pos x="26" y="14"/>
                </a:cxn>
                <a:cxn ang="0">
                  <a:pos x="22" y="10"/>
                </a:cxn>
                <a:cxn ang="0">
                  <a:pos x="18" y="8"/>
                </a:cxn>
                <a:cxn ang="0">
                  <a:pos x="18" y="8"/>
                </a:cxn>
                <a:cxn ang="0">
                  <a:pos x="16" y="8"/>
                </a:cxn>
                <a:cxn ang="0">
                  <a:pos x="14" y="10"/>
                </a:cxn>
                <a:cxn ang="0">
                  <a:pos x="14" y="10"/>
                </a:cxn>
                <a:cxn ang="0">
                  <a:pos x="10" y="10"/>
                </a:cxn>
                <a:cxn ang="0">
                  <a:pos x="6" y="10"/>
                </a:cxn>
                <a:cxn ang="0">
                  <a:pos x="6" y="10"/>
                </a:cxn>
                <a:cxn ang="0">
                  <a:pos x="4" y="14"/>
                </a:cxn>
                <a:cxn ang="0">
                  <a:pos x="4" y="16"/>
                </a:cxn>
                <a:cxn ang="0">
                  <a:pos x="4" y="16"/>
                </a:cxn>
                <a:cxn ang="0">
                  <a:pos x="4" y="16"/>
                </a:cxn>
                <a:cxn ang="0">
                  <a:pos x="4" y="16"/>
                </a:cxn>
              </a:cxnLst>
              <a:rect l="0" t="0" r="r" b="b"/>
              <a:pathLst>
                <a:path w="30" h="16">
                  <a:moveTo>
                    <a:pt x="4" y="16"/>
                  </a:moveTo>
                  <a:lnTo>
                    <a:pt x="4" y="16"/>
                  </a:lnTo>
                  <a:lnTo>
                    <a:pt x="2" y="14"/>
                  </a:lnTo>
                  <a:lnTo>
                    <a:pt x="0" y="12"/>
                  </a:lnTo>
                  <a:lnTo>
                    <a:pt x="0" y="12"/>
                  </a:lnTo>
                  <a:lnTo>
                    <a:pt x="0" y="12"/>
                  </a:lnTo>
                  <a:lnTo>
                    <a:pt x="0" y="12"/>
                  </a:lnTo>
                  <a:lnTo>
                    <a:pt x="4" y="8"/>
                  </a:lnTo>
                  <a:lnTo>
                    <a:pt x="4" y="8"/>
                  </a:lnTo>
                  <a:lnTo>
                    <a:pt x="6" y="8"/>
                  </a:lnTo>
                  <a:lnTo>
                    <a:pt x="8" y="8"/>
                  </a:lnTo>
                  <a:lnTo>
                    <a:pt x="8" y="8"/>
                  </a:lnTo>
                  <a:lnTo>
                    <a:pt x="10" y="8"/>
                  </a:lnTo>
                  <a:lnTo>
                    <a:pt x="10" y="8"/>
                  </a:lnTo>
                  <a:lnTo>
                    <a:pt x="12" y="10"/>
                  </a:lnTo>
                  <a:lnTo>
                    <a:pt x="14" y="8"/>
                  </a:lnTo>
                  <a:lnTo>
                    <a:pt x="14" y="8"/>
                  </a:lnTo>
                  <a:lnTo>
                    <a:pt x="18" y="4"/>
                  </a:lnTo>
                  <a:lnTo>
                    <a:pt x="24" y="2"/>
                  </a:lnTo>
                  <a:lnTo>
                    <a:pt x="24" y="2"/>
                  </a:lnTo>
                  <a:lnTo>
                    <a:pt x="28" y="0"/>
                  </a:lnTo>
                  <a:lnTo>
                    <a:pt x="30" y="0"/>
                  </a:lnTo>
                  <a:lnTo>
                    <a:pt x="30" y="0"/>
                  </a:lnTo>
                  <a:lnTo>
                    <a:pt x="30" y="0"/>
                  </a:lnTo>
                  <a:lnTo>
                    <a:pt x="30" y="2"/>
                  </a:lnTo>
                  <a:lnTo>
                    <a:pt x="28" y="2"/>
                  </a:lnTo>
                  <a:lnTo>
                    <a:pt x="30" y="4"/>
                  </a:lnTo>
                  <a:lnTo>
                    <a:pt x="30" y="4"/>
                  </a:lnTo>
                  <a:lnTo>
                    <a:pt x="30" y="6"/>
                  </a:lnTo>
                  <a:lnTo>
                    <a:pt x="30" y="8"/>
                  </a:lnTo>
                  <a:lnTo>
                    <a:pt x="28" y="10"/>
                  </a:lnTo>
                  <a:lnTo>
                    <a:pt x="28" y="10"/>
                  </a:lnTo>
                  <a:lnTo>
                    <a:pt x="26" y="14"/>
                  </a:lnTo>
                  <a:lnTo>
                    <a:pt x="26" y="14"/>
                  </a:lnTo>
                  <a:lnTo>
                    <a:pt x="26" y="14"/>
                  </a:lnTo>
                  <a:lnTo>
                    <a:pt x="26" y="14"/>
                  </a:lnTo>
                  <a:lnTo>
                    <a:pt x="22" y="10"/>
                  </a:lnTo>
                  <a:lnTo>
                    <a:pt x="18" y="8"/>
                  </a:lnTo>
                  <a:lnTo>
                    <a:pt x="18" y="8"/>
                  </a:lnTo>
                  <a:lnTo>
                    <a:pt x="16" y="8"/>
                  </a:lnTo>
                  <a:lnTo>
                    <a:pt x="14" y="10"/>
                  </a:lnTo>
                  <a:lnTo>
                    <a:pt x="14" y="10"/>
                  </a:lnTo>
                  <a:lnTo>
                    <a:pt x="10" y="10"/>
                  </a:lnTo>
                  <a:lnTo>
                    <a:pt x="6" y="10"/>
                  </a:lnTo>
                  <a:lnTo>
                    <a:pt x="6" y="10"/>
                  </a:lnTo>
                  <a:lnTo>
                    <a:pt x="4" y="14"/>
                  </a:lnTo>
                  <a:lnTo>
                    <a:pt x="4" y="16"/>
                  </a:lnTo>
                  <a:lnTo>
                    <a:pt x="4" y="16"/>
                  </a:lnTo>
                  <a:lnTo>
                    <a:pt x="4" y="16"/>
                  </a:lnTo>
                  <a:lnTo>
                    <a:pt x="4" y="16"/>
                  </a:lnTo>
                  <a:close/>
                </a:path>
              </a:pathLst>
            </a:custGeom>
            <a:solidFill>
              <a:srgbClr val="FFE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212"/>
            <p:cNvSpPr>
              <a:spLocks/>
            </p:cNvSpPr>
            <p:nvPr/>
          </p:nvSpPr>
          <p:spPr bwMode="auto">
            <a:xfrm>
              <a:off x="5251450" y="2290763"/>
              <a:ext cx="31750" cy="12700"/>
            </a:xfrm>
            <a:custGeom>
              <a:avLst/>
              <a:gdLst/>
              <a:ahLst/>
              <a:cxnLst>
                <a:cxn ang="0">
                  <a:pos x="2" y="2"/>
                </a:cxn>
                <a:cxn ang="0">
                  <a:pos x="2" y="2"/>
                </a:cxn>
                <a:cxn ang="0">
                  <a:pos x="10" y="0"/>
                </a:cxn>
                <a:cxn ang="0">
                  <a:pos x="12" y="0"/>
                </a:cxn>
                <a:cxn ang="0">
                  <a:pos x="14" y="2"/>
                </a:cxn>
                <a:cxn ang="0">
                  <a:pos x="14" y="2"/>
                </a:cxn>
                <a:cxn ang="0">
                  <a:pos x="14" y="2"/>
                </a:cxn>
                <a:cxn ang="0">
                  <a:pos x="16" y="2"/>
                </a:cxn>
                <a:cxn ang="0">
                  <a:pos x="16" y="0"/>
                </a:cxn>
                <a:cxn ang="0">
                  <a:pos x="18" y="2"/>
                </a:cxn>
                <a:cxn ang="0">
                  <a:pos x="18" y="2"/>
                </a:cxn>
                <a:cxn ang="0">
                  <a:pos x="20" y="4"/>
                </a:cxn>
                <a:cxn ang="0">
                  <a:pos x="18" y="6"/>
                </a:cxn>
                <a:cxn ang="0">
                  <a:pos x="18" y="6"/>
                </a:cxn>
                <a:cxn ang="0">
                  <a:pos x="16" y="8"/>
                </a:cxn>
                <a:cxn ang="0">
                  <a:pos x="12" y="8"/>
                </a:cxn>
                <a:cxn ang="0">
                  <a:pos x="8" y="6"/>
                </a:cxn>
                <a:cxn ang="0">
                  <a:pos x="8" y="6"/>
                </a:cxn>
                <a:cxn ang="0">
                  <a:pos x="2" y="4"/>
                </a:cxn>
                <a:cxn ang="0">
                  <a:pos x="2" y="4"/>
                </a:cxn>
                <a:cxn ang="0">
                  <a:pos x="0" y="2"/>
                </a:cxn>
                <a:cxn ang="0">
                  <a:pos x="2" y="2"/>
                </a:cxn>
                <a:cxn ang="0">
                  <a:pos x="2" y="2"/>
                </a:cxn>
              </a:cxnLst>
              <a:rect l="0" t="0" r="r" b="b"/>
              <a:pathLst>
                <a:path w="20" h="8">
                  <a:moveTo>
                    <a:pt x="2" y="2"/>
                  </a:moveTo>
                  <a:lnTo>
                    <a:pt x="2" y="2"/>
                  </a:lnTo>
                  <a:lnTo>
                    <a:pt x="10" y="0"/>
                  </a:lnTo>
                  <a:lnTo>
                    <a:pt x="12" y="0"/>
                  </a:lnTo>
                  <a:lnTo>
                    <a:pt x="14" y="2"/>
                  </a:lnTo>
                  <a:lnTo>
                    <a:pt x="14" y="2"/>
                  </a:lnTo>
                  <a:lnTo>
                    <a:pt x="14" y="2"/>
                  </a:lnTo>
                  <a:lnTo>
                    <a:pt x="16" y="2"/>
                  </a:lnTo>
                  <a:lnTo>
                    <a:pt x="16" y="0"/>
                  </a:lnTo>
                  <a:lnTo>
                    <a:pt x="18" y="2"/>
                  </a:lnTo>
                  <a:lnTo>
                    <a:pt x="18" y="2"/>
                  </a:lnTo>
                  <a:lnTo>
                    <a:pt x="20" y="4"/>
                  </a:lnTo>
                  <a:lnTo>
                    <a:pt x="18" y="6"/>
                  </a:lnTo>
                  <a:lnTo>
                    <a:pt x="18" y="6"/>
                  </a:lnTo>
                  <a:lnTo>
                    <a:pt x="16" y="8"/>
                  </a:lnTo>
                  <a:lnTo>
                    <a:pt x="12" y="8"/>
                  </a:lnTo>
                  <a:lnTo>
                    <a:pt x="8" y="6"/>
                  </a:lnTo>
                  <a:lnTo>
                    <a:pt x="8" y="6"/>
                  </a:lnTo>
                  <a:lnTo>
                    <a:pt x="2" y="4"/>
                  </a:lnTo>
                  <a:lnTo>
                    <a:pt x="2" y="4"/>
                  </a:lnTo>
                  <a:lnTo>
                    <a:pt x="0" y="2"/>
                  </a:lnTo>
                  <a:lnTo>
                    <a:pt x="2" y="2"/>
                  </a:lnTo>
                  <a:lnTo>
                    <a:pt x="2" y="2"/>
                  </a:lnTo>
                  <a:close/>
                </a:path>
              </a:pathLst>
            </a:custGeom>
            <a:solidFill>
              <a:srgbClr val="FFE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213"/>
            <p:cNvSpPr>
              <a:spLocks/>
            </p:cNvSpPr>
            <p:nvPr/>
          </p:nvSpPr>
          <p:spPr bwMode="auto">
            <a:xfrm>
              <a:off x="5286375" y="2268538"/>
              <a:ext cx="38100" cy="38100"/>
            </a:xfrm>
            <a:custGeom>
              <a:avLst/>
              <a:gdLst/>
              <a:ahLst/>
              <a:cxnLst>
                <a:cxn ang="0">
                  <a:pos x="0" y="10"/>
                </a:cxn>
                <a:cxn ang="0">
                  <a:pos x="2" y="14"/>
                </a:cxn>
                <a:cxn ang="0">
                  <a:pos x="2" y="18"/>
                </a:cxn>
                <a:cxn ang="0">
                  <a:pos x="8" y="20"/>
                </a:cxn>
                <a:cxn ang="0">
                  <a:pos x="12" y="18"/>
                </a:cxn>
                <a:cxn ang="0">
                  <a:pos x="10" y="20"/>
                </a:cxn>
                <a:cxn ang="0">
                  <a:pos x="8" y="22"/>
                </a:cxn>
                <a:cxn ang="0">
                  <a:pos x="10" y="22"/>
                </a:cxn>
                <a:cxn ang="0">
                  <a:pos x="20" y="24"/>
                </a:cxn>
                <a:cxn ang="0">
                  <a:pos x="20" y="24"/>
                </a:cxn>
                <a:cxn ang="0">
                  <a:pos x="20" y="18"/>
                </a:cxn>
                <a:cxn ang="0">
                  <a:pos x="22" y="16"/>
                </a:cxn>
                <a:cxn ang="0">
                  <a:pos x="22" y="14"/>
                </a:cxn>
                <a:cxn ang="0">
                  <a:pos x="22" y="10"/>
                </a:cxn>
                <a:cxn ang="0">
                  <a:pos x="24" y="8"/>
                </a:cxn>
                <a:cxn ang="0">
                  <a:pos x="24" y="4"/>
                </a:cxn>
                <a:cxn ang="0">
                  <a:pos x="24" y="0"/>
                </a:cxn>
                <a:cxn ang="0">
                  <a:pos x="22" y="0"/>
                </a:cxn>
                <a:cxn ang="0">
                  <a:pos x="16" y="2"/>
                </a:cxn>
                <a:cxn ang="0">
                  <a:pos x="16" y="4"/>
                </a:cxn>
                <a:cxn ang="0">
                  <a:pos x="20" y="4"/>
                </a:cxn>
                <a:cxn ang="0">
                  <a:pos x="20" y="6"/>
                </a:cxn>
                <a:cxn ang="0">
                  <a:pos x="18" y="6"/>
                </a:cxn>
                <a:cxn ang="0">
                  <a:pos x="16" y="6"/>
                </a:cxn>
                <a:cxn ang="0">
                  <a:pos x="16" y="8"/>
                </a:cxn>
                <a:cxn ang="0">
                  <a:pos x="14" y="4"/>
                </a:cxn>
                <a:cxn ang="0">
                  <a:pos x="10" y="4"/>
                </a:cxn>
                <a:cxn ang="0">
                  <a:pos x="10" y="4"/>
                </a:cxn>
                <a:cxn ang="0">
                  <a:pos x="12" y="6"/>
                </a:cxn>
                <a:cxn ang="0">
                  <a:pos x="8" y="8"/>
                </a:cxn>
                <a:cxn ang="0">
                  <a:pos x="0" y="10"/>
                </a:cxn>
                <a:cxn ang="0">
                  <a:pos x="0" y="10"/>
                </a:cxn>
              </a:cxnLst>
              <a:rect l="0" t="0" r="r" b="b"/>
              <a:pathLst>
                <a:path w="24" h="24">
                  <a:moveTo>
                    <a:pt x="0" y="10"/>
                  </a:moveTo>
                  <a:lnTo>
                    <a:pt x="0" y="10"/>
                  </a:lnTo>
                  <a:lnTo>
                    <a:pt x="2" y="12"/>
                  </a:lnTo>
                  <a:lnTo>
                    <a:pt x="2" y="14"/>
                  </a:lnTo>
                  <a:lnTo>
                    <a:pt x="2" y="18"/>
                  </a:lnTo>
                  <a:lnTo>
                    <a:pt x="2" y="18"/>
                  </a:lnTo>
                  <a:lnTo>
                    <a:pt x="4" y="20"/>
                  </a:lnTo>
                  <a:lnTo>
                    <a:pt x="8" y="20"/>
                  </a:lnTo>
                  <a:lnTo>
                    <a:pt x="12" y="18"/>
                  </a:lnTo>
                  <a:lnTo>
                    <a:pt x="12" y="18"/>
                  </a:lnTo>
                  <a:lnTo>
                    <a:pt x="12" y="18"/>
                  </a:lnTo>
                  <a:lnTo>
                    <a:pt x="10" y="20"/>
                  </a:lnTo>
                  <a:lnTo>
                    <a:pt x="8" y="20"/>
                  </a:lnTo>
                  <a:lnTo>
                    <a:pt x="8" y="22"/>
                  </a:lnTo>
                  <a:lnTo>
                    <a:pt x="10" y="22"/>
                  </a:lnTo>
                  <a:lnTo>
                    <a:pt x="10" y="22"/>
                  </a:lnTo>
                  <a:lnTo>
                    <a:pt x="16" y="24"/>
                  </a:lnTo>
                  <a:lnTo>
                    <a:pt x="20" y="24"/>
                  </a:lnTo>
                  <a:lnTo>
                    <a:pt x="20" y="24"/>
                  </a:lnTo>
                  <a:lnTo>
                    <a:pt x="20" y="24"/>
                  </a:lnTo>
                  <a:lnTo>
                    <a:pt x="18" y="20"/>
                  </a:lnTo>
                  <a:lnTo>
                    <a:pt x="20" y="18"/>
                  </a:lnTo>
                  <a:lnTo>
                    <a:pt x="22" y="16"/>
                  </a:lnTo>
                  <a:lnTo>
                    <a:pt x="22" y="16"/>
                  </a:lnTo>
                  <a:lnTo>
                    <a:pt x="24" y="14"/>
                  </a:lnTo>
                  <a:lnTo>
                    <a:pt x="22" y="14"/>
                  </a:lnTo>
                  <a:lnTo>
                    <a:pt x="20" y="12"/>
                  </a:lnTo>
                  <a:lnTo>
                    <a:pt x="22" y="10"/>
                  </a:lnTo>
                  <a:lnTo>
                    <a:pt x="22" y="10"/>
                  </a:lnTo>
                  <a:lnTo>
                    <a:pt x="24" y="8"/>
                  </a:lnTo>
                  <a:lnTo>
                    <a:pt x="24" y="4"/>
                  </a:lnTo>
                  <a:lnTo>
                    <a:pt x="24" y="4"/>
                  </a:lnTo>
                  <a:lnTo>
                    <a:pt x="24" y="0"/>
                  </a:lnTo>
                  <a:lnTo>
                    <a:pt x="24" y="0"/>
                  </a:lnTo>
                  <a:lnTo>
                    <a:pt x="22" y="0"/>
                  </a:lnTo>
                  <a:lnTo>
                    <a:pt x="22" y="0"/>
                  </a:lnTo>
                  <a:lnTo>
                    <a:pt x="18" y="0"/>
                  </a:lnTo>
                  <a:lnTo>
                    <a:pt x="16" y="2"/>
                  </a:lnTo>
                  <a:lnTo>
                    <a:pt x="16" y="2"/>
                  </a:lnTo>
                  <a:lnTo>
                    <a:pt x="16" y="4"/>
                  </a:lnTo>
                  <a:lnTo>
                    <a:pt x="18" y="4"/>
                  </a:lnTo>
                  <a:lnTo>
                    <a:pt x="20" y="4"/>
                  </a:lnTo>
                  <a:lnTo>
                    <a:pt x="20" y="6"/>
                  </a:lnTo>
                  <a:lnTo>
                    <a:pt x="20" y="6"/>
                  </a:lnTo>
                  <a:lnTo>
                    <a:pt x="18" y="8"/>
                  </a:lnTo>
                  <a:lnTo>
                    <a:pt x="18" y="6"/>
                  </a:lnTo>
                  <a:lnTo>
                    <a:pt x="18" y="6"/>
                  </a:lnTo>
                  <a:lnTo>
                    <a:pt x="16" y="6"/>
                  </a:lnTo>
                  <a:lnTo>
                    <a:pt x="16" y="6"/>
                  </a:lnTo>
                  <a:lnTo>
                    <a:pt x="16" y="8"/>
                  </a:lnTo>
                  <a:lnTo>
                    <a:pt x="16" y="8"/>
                  </a:lnTo>
                  <a:lnTo>
                    <a:pt x="14" y="4"/>
                  </a:lnTo>
                  <a:lnTo>
                    <a:pt x="14" y="4"/>
                  </a:lnTo>
                  <a:lnTo>
                    <a:pt x="10" y="4"/>
                  </a:lnTo>
                  <a:lnTo>
                    <a:pt x="8" y="4"/>
                  </a:lnTo>
                  <a:lnTo>
                    <a:pt x="10" y="4"/>
                  </a:lnTo>
                  <a:lnTo>
                    <a:pt x="10" y="4"/>
                  </a:lnTo>
                  <a:lnTo>
                    <a:pt x="12" y="6"/>
                  </a:lnTo>
                  <a:lnTo>
                    <a:pt x="8" y="8"/>
                  </a:lnTo>
                  <a:lnTo>
                    <a:pt x="8" y="8"/>
                  </a:lnTo>
                  <a:lnTo>
                    <a:pt x="2" y="8"/>
                  </a:lnTo>
                  <a:lnTo>
                    <a:pt x="0" y="10"/>
                  </a:lnTo>
                  <a:lnTo>
                    <a:pt x="0" y="10"/>
                  </a:lnTo>
                  <a:lnTo>
                    <a:pt x="0" y="10"/>
                  </a:lnTo>
                  <a:close/>
                </a:path>
              </a:pathLst>
            </a:custGeom>
            <a:solidFill>
              <a:srgbClr val="FFE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214"/>
            <p:cNvSpPr>
              <a:spLocks/>
            </p:cNvSpPr>
            <p:nvPr/>
          </p:nvSpPr>
          <p:spPr bwMode="auto">
            <a:xfrm>
              <a:off x="5245100" y="2678113"/>
              <a:ext cx="31750" cy="57150"/>
            </a:xfrm>
            <a:custGeom>
              <a:avLst/>
              <a:gdLst/>
              <a:ahLst/>
              <a:cxnLst>
                <a:cxn ang="0">
                  <a:pos x="16" y="36"/>
                </a:cxn>
                <a:cxn ang="0">
                  <a:pos x="16" y="36"/>
                </a:cxn>
                <a:cxn ang="0">
                  <a:pos x="18" y="26"/>
                </a:cxn>
                <a:cxn ang="0">
                  <a:pos x="18" y="26"/>
                </a:cxn>
                <a:cxn ang="0">
                  <a:pos x="20" y="20"/>
                </a:cxn>
                <a:cxn ang="0">
                  <a:pos x="18" y="12"/>
                </a:cxn>
                <a:cxn ang="0">
                  <a:pos x="18" y="12"/>
                </a:cxn>
                <a:cxn ang="0">
                  <a:pos x="16" y="4"/>
                </a:cxn>
                <a:cxn ang="0">
                  <a:pos x="16" y="4"/>
                </a:cxn>
                <a:cxn ang="0">
                  <a:pos x="16" y="0"/>
                </a:cxn>
                <a:cxn ang="0">
                  <a:pos x="14" y="2"/>
                </a:cxn>
                <a:cxn ang="0">
                  <a:pos x="14" y="2"/>
                </a:cxn>
                <a:cxn ang="0">
                  <a:pos x="12" y="4"/>
                </a:cxn>
                <a:cxn ang="0">
                  <a:pos x="10" y="4"/>
                </a:cxn>
                <a:cxn ang="0">
                  <a:pos x="8" y="4"/>
                </a:cxn>
                <a:cxn ang="0">
                  <a:pos x="6" y="6"/>
                </a:cxn>
                <a:cxn ang="0">
                  <a:pos x="6" y="6"/>
                </a:cxn>
                <a:cxn ang="0">
                  <a:pos x="6" y="8"/>
                </a:cxn>
                <a:cxn ang="0">
                  <a:pos x="4" y="8"/>
                </a:cxn>
                <a:cxn ang="0">
                  <a:pos x="2" y="8"/>
                </a:cxn>
                <a:cxn ang="0">
                  <a:pos x="2" y="8"/>
                </a:cxn>
                <a:cxn ang="0">
                  <a:pos x="2" y="8"/>
                </a:cxn>
                <a:cxn ang="0">
                  <a:pos x="2" y="10"/>
                </a:cxn>
                <a:cxn ang="0">
                  <a:pos x="2" y="12"/>
                </a:cxn>
                <a:cxn ang="0">
                  <a:pos x="0" y="12"/>
                </a:cxn>
                <a:cxn ang="0">
                  <a:pos x="2" y="12"/>
                </a:cxn>
                <a:cxn ang="0">
                  <a:pos x="2" y="12"/>
                </a:cxn>
                <a:cxn ang="0">
                  <a:pos x="2" y="14"/>
                </a:cxn>
                <a:cxn ang="0">
                  <a:pos x="2" y="16"/>
                </a:cxn>
                <a:cxn ang="0">
                  <a:pos x="2" y="18"/>
                </a:cxn>
                <a:cxn ang="0">
                  <a:pos x="2" y="18"/>
                </a:cxn>
                <a:cxn ang="0">
                  <a:pos x="2" y="18"/>
                </a:cxn>
                <a:cxn ang="0">
                  <a:pos x="4" y="20"/>
                </a:cxn>
                <a:cxn ang="0">
                  <a:pos x="4" y="22"/>
                </a:cxn>
                <a:cxn ang="0">
                  <a:pos x="4" y="24"/>
                </a:cxn>
                <a:cxn ang="0">
                  <a:pos x="4" y="26"/>
                </a:cxn>
                <a:cxn ang="0">
                  <a:pos x="4" y="26"/>
                </a:cxn>
                <a:cxn ang="0">
                  <a:pos x="6" y="26"/>
                </a:cxn>
                <a:cxn ang="0">
                  <a:pos x="6" y="28"/>
                </a:cxn>
                <a:cxn ang="0">
                  <a:pos x="6" y="30"/>
                </a:cxn>
                <a:cxn ang="0">
                  <a:pos x="10" y="32"/>
                </a:cxn>
                <a:cxn ang="0">
                  <a:pos x="10" y="32"/>
                </a:cxn>
                <a:cxn ang="0">
                  <a:pos x="12" y="32"/>
                </a:cxn>
                <a:cxn ang="0">
                  <a:pos x="14" y="34"/>
                </a:cxn>
                <a:cxn ang="0">
                  <a:pos x="14" y="36"/>
                </a:cxn>
                <a:cxn ang="0">
                  <a:pos x="16" y="36"/>
                </a:cxn>
                <a:cxn ang="0">
                  <a:pos x="16" y="36"/>
                </a:cxn>
              </a:cxnLst>
              <a:rect l="0" t="0" r="r" b="b"/>
              <a:pathLst>
                <a:path w="20" h="36">
                  <a:moveTo>
                    <a:pt x="16" y="36"/>
                  </a:moveTo>
                  <a:lnTo>
                    <a:pt x="16" y="36"/>
                  </a:lnTo>
                  <a:lnTo>
                    <a:pt x="18" y="26"/>
                  </a:lnTo>
                  <a:lnTo>
                    <a:pt x="18" y="26"/>
                  </a:lnTo>
                  <a:lnTo>
                    <a:pt x="20" y="20"/>
                  </a:lnTo>
                  <a:lnTo>
                    <a:pt x="18" y="12"/>
                  </a:lnTo>
                  <a:lnTo>
                    <a:pt x="18" y="12"/>
                  </a:lnTo>
                  <a:lnTo>
                    <a:pt x="16" y="4"/>
                  </a:lnTo>
                  <a:lnTo>
                    <a:pt x="16" y="4"/>
                  </a:lnTo>
                  <a:lnTo>
                    <a:pt x="16" y="0"/>
                  </a:lnTo>
                  <a:lnTo>
                    <a:pt x="14" y="2"/>
                  </a:lnTo>
                  <a:lnTo>
                    <a:pt x="14" y="2"/>
                  </a:lnTo>
                  <a:lnTo>
                    <a:pt x="12" y="4"/>
                  </a:lnTo>
                  <a:lnTo>
                    <a:pt x="10" y="4"/>
                  </a:lnTo>
                  <a:lnTo>
                    <a:pt x="8" y="4"/>
                  </a:lnTo>
                  <a:lnTo>
                    <a:pt x="6" y="6"/>
                  </a:lnTo>
                  <a:lnTo>
                    <a:pt x="6" y="6"/>
                  </a:lnTo>
                  <a:lnTo>
                    <a:pt x="6" y="8"/>
                  </a:lnTo>
                  <a:lnTo>
                    <a:pt x="4" y="8"/>
                  </a:lnTo>
                  <a:lnTo>
                    <a:pt x="2" y="8"/>
                  </a:lnTo>
                  <a:lnTo>
                    <a:pt x="2" y="8"/>
                  </a:lnTo>
                  <a:lnTo>
                    <a:pt x="2" y="8"/>
                  </a:lnTo>
                  <a:lnTo>
                    <a:pt x="2" y="10"/>
                  </a:lnTo>
                  <a:lnTo>
                    <a:pt x="2" y="12"/>
                  </a:lnTo>
                  <a:lnTo>
                    <a:pt x="0" y="12"/>
                  </a:lnTo>
                  <a:lnTo>
                    <a:pt x="2" y="12"/>
                  </a:lnTo>
                  <a:lnTo>
                    <a:pt x="2" y="12"/>
                  </a:lnTo>
                  <a:lnTo>
                    <a:pt x="2" y="14"/>
                  </a:lnTo>
                  <a:lnTo>
                    <a:pt x="2" y="16"/>
                  </a:lnTo>
                  <a:lnTo>
                    <a:pt x="2" y="18"/>
                  </a:lnTo>
                  <a:lnTo>
                    <a:pt x="2" y="18"/>
                  </a:lnTo>
                  <a:lnTo>
                    <a:pt x="2" y="18"/>
                  </a:lnTo>
                  <a:lnTo>
                    <a:pt x="4" y="20"/>
                  </a:lnTo>
                  <a:lnTo>
                    <a:pt x="4" y="22"/>
                  </a:lnTo>
                  <a:lnTo>
                    <a:pt x="4" y="24"/>
                  </a:lnTo>
                  <a:lnTo>
                    <a:pt x="4" y="26"/>
                  </a:lnTo>
                  <a:lnTo>
                    <a:pt x="4" y="26"/>
                  </a:lnTo>
                  <a:lnTo>
                    <a:pt x="6" y="26"/>
                  </a:lnTo>
                  <a:lnTo>
                    <a:pt x="6" y="28"/>
                  </a:lnTo>
                  <a:lnTo>
                    <a:pt x="6" y="30"/>
                  </a:lnTo>
                  <a:lnTo>
                    <a:pt x="10" y="32"/>
                  </a:lnTo>
                  <a:lnTo>
                    <a:pt x="10" y="32"/>
                  </a:lnTo>
                  <a:lnTo>
                    <a:pt x="12" y="32"/>
                  </a:lnTo>
                  <a:lnTo>
                    <a:pt x="14" y="34"/>
                  </a:lnTo>
                  <a:lnTo>
                    <a:pt x="14" y="36"/>
                  </a:lnTo>
                  <a:lnTo>
                    <a:pt x="16" y="36"/>
                  </a:lnTo>
                  <a:lnTo>
                    <a:pt x="16" y="36"/>
                  </a:lnTo>
                  <a:close/>
                </a:path>
              </a:pathLst>
            </a:custGeom>
            <a:solidFill>
              <a:srgbClr val="789B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215"/>
            <p:cNvSpPr>
              <a:spLocks/>
            </p:cNvSpPr>
            <p:nvPr/>
          </p:nvSpPr>
          <p:spPr bwMode="auto">
            <a:xfrm>
              <a:off x="5245100" y="2738438"/>
              <a:ext cx="38100" cy="76200"/>
            </a:xfrm>
            <a:custGeom>
              <a:avLst/>
              <a:gdLst/>
              <a:ahLst/>
              <a:cxnLst>
                <a:cxn ang="0">
                  <a:pos x="14" y="0"/>
                </a:cxn>
                <a:cxn ang="0">
                  <a:pos x="18" y="2"/>
                </a:cxn>
                <a:cxn ang="0">
                  <a:pos x="20" y="4"/>
                </a:cxn>
                <a:cxn ang="0">
                  <a:pos x="22" y="8"/>
                </a:cxn>
                <a:cxn ang="0">
                  <a:pos x="24" y="14"/>
                </a:cxn>
                <a:cxn ang="0">
                  <a:pos x="24" y="18"/>
                </a:cxn>
                <a:cxn ang="0">
                  <a:pos x="22" y="20"/>
                </a:cxn>
                <a:cxn ang="0">
                  <a:pos x="22" y="22"/>
                </a:cxn>
                <a:cxn ang="0">
                  <a:pos x="22" y="28"/>
                </a:cxn>
                <a:cxn ang="0">
                  <a:pos x="22" y="32"/>
                </a:cxn>
                <a:cxn ang="0">
                  <a:pos x="22" y="34"/>
                </a:cxn>
                <a:cxn ang="0">
                  <a:pos x="22" y="40"/>
                </a:cxn>
                <a:cxn ang="0">
                  <a:pos x="22" y="44"/>
                </a:cxn>
                <a:cxn ang="0">
                  <a:pos x="20" y="42"/>
                </a:cxn>
                <a:cxn ang="0">
                  <a:pos x="14" y="40"/>
                </a:cxn>
                <a:cxn ang="0">
                  <a:pos x="16" y="44"/>
                </a:cxn>
                <a:cxn ang="0">
                  <a:pos x="14" y="46"/>
                </a:cxn>
                <a:cxn ang="0">
                  <a:pos x="10" y="46"/>
                </a:cxn>
                <a:cxn ang="0">
                  <a:pos x="8" y="46"/>
                </a:cxn>
                <a:cxn ang="0">
                  <a:pos x="8" y="46"/>
                </a:cxn>
                <a:cxn ang="0">
                  <a:pos x="4" y="42"/>
                </a:cxn>
                <a:cxn ang="0">
                  <a:pos x="4" y="40"/>
                </a:cxn>
                <a:cxn ang="0">
                  <a:pos x="4" y="28"/>
                </a:cxn>
                <a:cxn ang="0">
                  <a:pos x="4" y="28"/>
                </a:cxn>
                <a:cxn ang="0">
                  <a:pos x="4" y="26"/>
                </a:cxn>
                <a:cxn ang="0">
                  <a:pos x="4" y="22"/>
                </a:cxn>
                <a:cxn ang="0">
                  <a:pos x="6" y="20"/>
                </a:cxn>
                <a:cxn ang="0">
                  <a:pos x="4" y="14"/>
                </a:cxn>
                <a:cxn ang="0">
                  <a:pos x="0" y="12"/>
                </a:cxn>
                <a:cxn ang="0">
                  <a:pos x="0" y="8"/>
                </a:cxn>
                <a:cxn ang="0">
                  <a:pos x="0" y="4"/>
                </a:cxn>
                <a:cxn ang="0">
                  <a:pos x="2" y="4"/>
                </a:cxn>
                <a:cxn ang="0">
                  <a:pos x="8" y="4"/>
                </a:cxn>
                <a:cxn ang="0">
                  <a:pos x="10" y="2"/>
                </a:cxn>
                <a:cxn ang="0">
                  <a:pos x="14" y="0"/>
                </a:cxn>
              </a:cxnLst>
              <a:rect l="0" t="0" r="r" b="b"/>
              <a:pathLst>
                <a:path w="24" h="48">
                  <a:moveTo>
                    <a:pt x="14" y="0"/>
                  </a:moveTo>
                  <a:lnTo>
                    <a:pt x="14" y="0"/>
                  </a:lnTo>
                  <a:lnTo>
                    <a:pt x="16" y="0"/>
                  </a:lnTo>
                  <a:lnTo>
                    <a:pt x="18" y="2"/>
                  </a:lnTo>
                  <a:lnTo>
                    <a:pt x="18" y="2"/>
                  </a:lnTo>
                  <a:lnTo>
                    <a:pt x="20" y="4"/>
                  </a:lnTo>
                  <a:lnTo>
                    <a:pt x="22" y="8"/>
                  </a:lnTo>
                  <a:lnTo>
                    <a:pt x="22" y="8"/>
                  </a:lnTo>
                  <a:lnTo>
                    <a:pt x="22" y="10"/>
                  </a:lnTo>
                  <a:lnTo>
                    <a:pt x="24" y="14"/>
                  </a:lnTo>
                  <a:lnTo>
                    <a:pt x="24" y="14"/>
                  </a:lnTo>
                  <a:lnTo>
                    <a:pt x="24" y="18"/>
                  </a:lnTo>
                  <a:lnTo>
                    <a:pt x="24" y="18"/>
                  </a:lnTo>
                  <a:lnTo>
                    <a:pt x="22" y="20"/>
                  </a:lnTo>
                  <a:lnTo>
                    <a:pt x="22" y="22"/>
                  </a:lnTo>
                  <a:lnTo>
                    <a:pt x="22" y="22"/>
                  </a:lnTo>
                  <a:lnTo>
                    <a:pt x="24" y="24"/>
                  </a:lnTo>
                  <a:lnTo>
                    <a:pt x="22" y="28"/>
                  </a:lnTo>
                  <a:lnTo>
                    <a:pt x="22" y="28"/>
                  </a:lnTo>
                  <a:lnTo>
                    <a:pt x="22" y="32"/>
                  </a:lnTo>
                  <a:lnTo>
                    <a:pt x="22" y="34"/>
                  </a:lnTo>
                  <a:lnTo>
                    <a:pt x="22" y="34"/>
                  </a:lnTo>
                  <a:lnTo>
                    <a:pt x="22" y="36"/>
                  </a:lnTo>
                  <a:lnTo>
                    <a:pt x="22" y="40"/>
                  </a:lnTo>
                  <a:lnTo>
                    <a:pt x="22" y="42"/>
                  </a:lnTo>
                  <a:lnTo>
                    <a:pt x="22" y="44"/>
                  </a:lnTo>
                  <a:lnTo>
                    <a:pt x="22" y="44"/>
                  </a:lnTo>
                  <a:lnTo>
                    <a:pt x="20" y="42"/>
                  </a:lnTo>
                  <a:lnTo>
                    <a:pt x="18" y="42"/>
                  </a:lnTo>
                  <a:lnTo>
                    <a:pt x="14" y="40"/>
                  </a:lnTo>
                  <a:lnTo>
                    <a:pt x="14" y="40"/>
                  </a:lnTo>
                  <a:lnTo>
                    <a:pt x="16" y="44"/>
                  </a:lnTo>
                  <a:lnTo>
                    <a:pt x="16" y="46"/>
                  </a:lnTo>
                  <a:lnTo>
                    <a:pt x="14" y="46"/>
                  </a:lnTo>
                  <a:lnTo>
                    <a:pt x="14" y="46"/>
                  </a:lnTo>
                  <a:lnTo>
                    <a:pt x="10" y="46"/>
                  </a:lnTo>
                  <a:lnTo>
                    <a:pt x="8" y="48"/>
                  </a:lnTo>
                  <a:lnTo>
                    <a:pt x="8" y="46"/>
                  </a:lnTo>
                  <a:lnTo>
                    <a:pt x="8" y="46"/>
                  </a:lnTo>
                  <a:lnTo>
                    <a:pt x="8" y="46"/>
                  </a:lnTo>
                  <a:lnTo>
                    <a:pt x="6" y="44"/>
                  </a:lnTo>
                  <a:lnTo>
                    <a:pt x="4" y="42"/>
                  </a:lnTo>
                  <a:lnTo>
                    <a:pt x="4" y="40"/>
                  </a:lnTo>
                  <a:lnTo>
                    <a:pt x="4" y="40"/>
                  </a:lnTo>
                  <a:lnTo>
                    <a:pt x="4" y="32"/>
                  </a:lnTo>
                  <a:lnTo>
                    <a:pt x="4" y="28"/>
                  </a:lnTo>
                  <a:lnTo>
                    <a:pt x="4" y="28"/>
                  </a:lnTo>
                  <a:lnTo>
                    <a:pt x="4" y="28"/>
                  </a:lnTo>
                  <a:lnTo>
                    <a:pt x="6" y="26"/>
                  </a:lnTo>
                  <a:lnTo>
                    <a:pt x="4" y="26"/>
                  </a:lnTo>
                  <a:lnTo>
                    <a:pt x="4" y="24"/>
                  </a:lnTo>
                  <a:lnTo>
                    <a:pt x="4" y="22"/>
                  </a:lnTo>
                  <a:lnTo>
                    <a:pt x="4" y="22"/>
                  </a:lnTo>
                  <a:lnTo>
                    <a:pt x="6" y="20"/>
                  </a:lnTo>
                  <a:lnTo>
                    <a:pt x="6" y="16"/>
                  </a:lnTo>
                  <a:lnTo>
                    <a:pt x="4" y="14"/>
                  </a:lnTo>
                  <a:lnTo>
                    <a:pt x="4" y="14"/>
                  </a:lnTo>
                  <a:lnTo>
                    <a:pt x="0" y="12"/>
                  </a:lnTo>
                  <a:lnTo>
                    <a:pt x="0" y="8"/>
                  </a:lnTo>
                  <a:lnTo>
                    <a:pt x="0" y="8"/>
                  </a:lnTo>
                  <a:lnTo>
                    <a:pt x="0" y="4"/>
                  </a:lnTo>
                  <a:lnTo>
                    <a:pt x="0" y="4"/>
                  </a:lnTo>
                  <a:lnTo>
                    <a:pt x="2" y="4"/>
                  </a:lnTo>
                  <a:lnTo>
                    <a:pt x="2" y="4"/>
                  </a:lnTo>
                  <a:lnTo>
                    <a:pt x="6" y="6"/>
                  </a:lnTo>
                  <a:lnTo>
                    <a:pt x="8" y="4"/>
                  </a:lnTo>
                  <a:lnTo>
                    <a:pt x="8" y="4"/>
                  </a:lnTo>
                  <a:lnTo>
                    <a:pt x="10" y="2"/>
                  </a:lnTo>
                  <a:lnTo>
                    <a:pt x="14" y="0"/>
                  </a:lnTo>
                  <a:lnTo>
                    <a:pt x="14" y="0"/>
                  </a:lnTo>
                  <a:close/>
                </a:path>
              </a:pathLst>
            </a:custGeom>
            <a:solidFill>
              <a:srgbClr val="F69D8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216"/>
            <p:cNvSpPr>
              <a:spLocks/>
            </p:cNvSpPr>
            <p:nvPr/>
          </p:nvSpPr>
          <p:spPr bwMode="auto">
            <a:xfrm>
              <a:off x="5378450" y="2833688"/>
              <a:ext cx="98425" cy="53975"/>
            </a:xfrm>
            <a:custGeom>
              <a:avLst/>
              <a:gdLst/>
              <a:ahLst/>
              <a:cxnLst>
                <a:cxn ang="0">
                  <a:pos x="62" y="2"/>
                </a:cxn>
                <a:cxn ang="0">
                  <a:pos x="60" y="2"/>
                </a:cxn>
                <a:cxn ang="0">
                  <a:pos x="56" y="2"/>
                </a:cxn>
                <a:cxn ang="0">
                  <a:pos x="54" y="4"/>
                </a:cxn>
                <a:cxn ang="0">
                  <a:pos x="50" y="4"/>
                </a:cxn>
                <a:cxn ang="0">
                  <a:pos x="46" y="2"/>
                </a:cxn>
                <a:cxn ang="0">
                  <a:pos x="42" y="6"/>
                </a:cxn>
                <a:cxn ang="0">
                  <a:pos x="38" y="6"/>
                </a:cxn>
                <a:cxn ang="0">
                  <a:pos x="34" y="6"/>
                </a:cxn>
                <a:cxn ang="0">
                  <a:pos x="28" y="6"/>
                </a:cxn>
                <a:cxn ang="0">
                  <a:pos x="26" y="6"/>
                </a:cxn>
                <a:cxn ang="0">
                  <a:pos x="22" y="4"/>
                </a:cxn>
                <a:cxn ang="0">
                  <a:pos x="16" y="4"/>
                </a:cxn>
                <a:cxn ang="0">
                  <a:pos x="10" y="4"/>
                </a:cxn>
                <a:cxn ang="0">
                  <a:pos x="8" y="4"/>
                </a:cxn>
                <a:cxn ang="0">
                  <a:pos x="2" y="8"/>
                </a:cxn>
                <a:cxn ang="0">
                  <a:pos x="0" y="12"/>
                </a:cxn>
                <a:cxn ang="0">
                  <a:pos x="8" y="16"/>
                </a:cxn>
                <a:cxn ang="0">
                  <a:pos x="12" y="18"/>
                </a:cxn>
                <a:cxn ang="0">
                  <a:pos x="18" y="20"/>
                </a:cxn>
                <a:cxn ang="0">
                  <a:pos x="24" y="26"/>
                </a:cxn>
                <a:cxn ang="0">
                  <a:pos x="28" y="26"/>
                </a:cxn>
                <a:cxn ang="0">
                  <a:pos x="36" y="28"/>
                </a:cxn>
                <a:cxn ang="0">
                  <a:pos x="40" y="32"/>
                </a:cxn>
                <a:cxn ang="0">
                  <a:pos x="44" y="32"/>
                </a:cxn>
                <a:cxn ang="0">
                  <a:pos x="50" y="34"/>
                </a:cxn>
                <a:cxn ang="0">
                  <a:pos x="52" y="34"/>
                </a:cxn>
                <a:cxn ang="0">
                  <a:pos x="54" y="28"/>
                </a:cxn>
                <a:cxn ang="0">
                  <a:pos x="54" y="24"/>
                </a:cxn>
                <a:cxn ang="0">
                  <a:pos x="54" y="20"/>
                </a:cxn>
                <a:cxn ang="0">
                  <a:pos x="54" y="18"/>
                </a:cxn>
                <a:cxn ang="0">
                  <a:pos x="54" y="16"/>
                </a:cxn>
                <a:cxn ang="0">
                  <a:pos x="56" y="12"/>
                </a:cxn>
                <a:cxn ang="0">
                  <a:pos x="60" y="8"/>
                </a:cxn>
                <a:cxn ang="0">
                  <a:pos x="62" y="2"/>
                </a:cxn>
              </a:cxnLst>
              <a:rect l="0" t="0" r="r" b="b"/>
              <a:pathLst>
                <a:path w="62" h="34">
                  <a:moveTo>
                    <a:pt x="62" y="2"/>
                  </a:moveTo>
                  <a:lnTo>
                    <a:pt x="62" y="2"/>
                  </a:lnTo>
                  <a:lnTo>
                    <a:pt x="62" y="0"/>
                  </a:lnTo>
                  <a:lnTo>
                    <a:pt x="60" y="2"/>
                  </a:lnTo>
                  <a:lnTo>
                    <a:pt x="56" y="2"/>
                  </a:lnTo>
                  <a:lnTo>
                    <a:pt x="56" y="2"/>
                  </a:lnTo>
                  <a:lnTo>
                    <a:pt x="56" y="2"/>
                  </a:lnTo>
                  <a:lnTo>
                    <a:pt x="54" y="4"/>
                  </a:lnTo>
                  <a:lnTo>
                    <a:pt x="52" y="4"/>
                  </a:lnTo>
                  <a:lnTo>
                    <a:pt x="50" y="4"/>
                  </a:lnTo>
                  <a:lnTo>
                    <a:pt x="50" y="4"/>
                  </a:lnTo>
                  <a:lnTo>
                    <a:pt x="46" y="2"/>
                  </a:lnTo>
                  <a:lnTo>
                    <a:pt x="44" y="4"/>
                  </a:lnTo>
                  <a:lnTo>
                    <a:pt x="42" y="6"/>
                  </a:lnTo>
                  <a:lnTo>
                    <a:pt x="38" y="6"/>
                  </a:lnTo>
                  <a:lnTo>
                    <a:pt x="38" y="6"/>
                  </a:lnTo>
                  <a:lnTo>
                    <a:pt x="36" y="6"/>
                  </a:lnTo>
                  <a:lnTo>
                    <a:pt x="34" y="6"/>
                  </a:lnTo>
                  <a:lnTo>
                    <a:pt x="32" y="8"/>
                  </a:lnTo>
                  <a:lnTo>
                    <a:pt x="28" y="6"/>
                  </a:lnTo>
                  <a:lnTo>
                    <a:pt x="28" y="6"/>
                  </a:lnTo>
                  <a:lnTo>
                    <a:pt x="26" y="6"/>
                  </a:lnTo>
                  <a:lnTo>
                    <a:pt x="22" y="4"/>
                  </a:lnTo>
                  <a:lnTo>
                    <a:pt x="22" y="4"/>
                  </a:lnTo>
                  <a:lnTo>
                    <a:pt x="20" y="4"/>
                  </a:lnTo>
                  <a:lnTo>
                    <a:pt x="16" y="4"/>
                  </a:lnTo>
                  <a:lnTo>
                    <a:pt x="14" y="6"/>
                  </a:lnTo>
                  <a:lnTo>
                    <a:pt x="10" y="4"/>
                  </a:lnTo>
                  <a:lnTo>
                    <a:pt x="10" y="4"/>
                  </a:lnTo>
                  <a:lnTo>
                    <a:pt x="8" y="4"/>
                  </a:lnTo>
                  <a:lnTo>
                    <a:pt x="6" y="4"/>
                  </a:lnTo>
                  <a:lnTo>
                    <a:pt x="2" y="8"/>
                  </a:lnTo>
                  <a:lnTo>
                    <a:pt x="2" y="8"/>
                  </a:lnTo>
                  <a:lnTo>
                    <a:pt x="0" y="12"/>
                  </a:lnTo>
                  <a:lnTo>
                    <a:pt x="2" y="14"/>
                  </a:lnTo>
                  <a:lnTo>
                    <a:pt x="8" y="16"/>
                  </a:lnTo>
                  <a:lnTo>
                    <a:pt x="8" y="16"/>
                  </a:lnTo>
                  <a:lnTo>
                    <a:pt x="12" y="18"/>
                  </a:lnTo>
                  <a:lnTo>
                    <a:pt x="18" y="20"/>
                  </a:lnTo>
                  <a:lnTo>
                    <a:pt x="18" y="20"/>
                  </a:lnTo>
                  <a:lnTo>
                    <a:pt x="22" y="24"/>
                  </a:lnTo>
                  <a:lnTo>
                    <a:pt x="24" y="26"/>
                  </a:lnTo>
                  <a:lnTo>
                    <a:pt x="28" y="26"/>
                  </a:lnTo>
                  <a:lnTo>
                    <a:pt x="28" y="26"/>
                  </a:lnTo>
                  <a:lnTo>
                    <a:pt x="34" y="26"/>
                  </a:lnTo>
                  <a:lnTo>
                    <a:pt x="36" y="28"/>
                  </a:lnTo>
                  <a:lnTo>
                    <a:pt x="40" y="32"/>
                  </a:lnTo>
                  <a:lnTo>
                    <a:pt x="40" y="32"/>
                  </a:lnTo>
                  <a:lnTo>
                    <a:pt x="42" y="32"/>
                  </a:lnTo>
                  <a:lnTo>
                    <a:pt x="44" y="32"/>
                  </a:lnTo>
                  <a:lnTo>
                    <a:pt x="46" y="32"/>
                  </a:lnTo>
                  <a:lnTo>
                    <a:pt x="50" y="34"/>
                  </a:lnTo>
                  <a:lnTo>
                    <a:pt x="50" y="34"/>
                  </a:lnTo>
                  <a:lnTo>
                    <a:pt x="52" y="34"/>
                  </a:lnTo>
                  <a:lnTo>
                    <a:pt x="52" y="32"/>
                  </a:lnTo>
                  <a:lnTo>
                    <a:pt x="54" y="28"/>
                  </a:lnTo>
                  <a:lnTo>
                    <a:pt x="54" y="28"/>
                  </a:lnTo>
                  <a:lnTo>
                    <a:pt x="54" y="24"/>
                  </a:lnTo>
                  <a:lnTo>
                    <a:pt x="54" y="22"/>
                  </a:lnTo>
                  <a:lnTo>
                    <a:pt x="54" y="20"/>
                  </a:lnTo>
                  <a:lnTo>
                    <a:pt x="54" y="18"/>
                  </a:lnTo>
                  <a:lnTo>
                    <a:pt x="54" y="18"/>
                  </a:lnTo>
                  <a:lnTo>
                    <a:pt x="56" y="18"/>
                  </a:lnTo>
                  <a:lnTo>
                    <a:pt x="54" y="16"/>
                  </a:lnTo>
                  <a:lnTo>
                    <a:pt x="54" y="14"/>
                  </a:lnTo>
                  <a:lnTo>
                    <a:pt x="56" y="12"/>
                  </a:lnTo>
                  <a:lnTo>
                    <a:pt x="56" y="12"/>
                  </a:lnTo>
                  <a:lnTo>
                    <a:pt x="60" y="8"/>
                  </a:lnTo>
                  <a:lnTo>
                    <a:pt x="62" y="2"/>
                  </a:lnTo>
                  <a:lnTo>
                    <a:pt x="62" y="2"/>
                  </a:lnTo>
                  <a:close/>
                </a:path>
              </a:pathLst>
            </a:custGeom>
            <a:solidFill>
              <a:srgbClr val="F69D8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217"/>
            <p:cNvSpPr>
              <a:spLocks/>
            </p:cNvSpPr>
            <p:nvPr/>
          </p:nvSpPr>
          <p:spPr bwMode="auto">
            <a:xfrm>
              <a:off x="5264150" y="2474913"/>
              <a:ext cx="231775" cy="92075"/>
            </a:xfrm>
            <a:custGeom>
              <a:avLst/>
              <a:gdLst/>
              <a:ahLst/>
              <a:cxnLst>
                <a:cxn ang="0">
                  <a:pos x="76" y="12"/>
                </a:cxn>
                <a:cxn ang="0">
                  <a:pos x="72" y="14"/>
                </a:cxn>
                <a:cxn ang="0">
                  <a:pos x="68" y="20"/>
                </a:cxn>
                <a:cxn ang="0">
                  <a:pos x="64" y="22"/>
                </a:cxn>
                <a:cxn ang="0">
                  <a:pos x="66" y="24"/>
                </a:cxn>
                <a:cxn ang="0">
                  <a:pos x="66" y="26"/>
                </a:cxn>
                <a:cxn ang="0">
                  <a:pos x="66" y="30"/>
                </a:cxn>
                <a:cxn ang="0">
                  <a:pos x="64" y="32"/>
                </a:cxn>
                <a:cxn ang="0">
                  <a:pos x="60" y="28"/>
                </a:cxn>
                <a:cxn ang="0">
                  <a:pos x="56" y="28"/>
                </a:cxn>
                <a:cxn ang="0">
                  <a:pos x="52" y="28"/>
                </a:cxn>
                <a:cxn ang="0">
                  <a:pos x="48" y="32"/>
                </a:cxn>
                <a:cxn ang="0">
                  <a:pos x="40" y="34"/>
                </a:cxn>
                <a:cxn ang="0">
                  <a:pos x="32" y="32"/>
                </a:cxn>
                <a:cxn ang="0">
                  <a:pos x="30" y="32"/>
                </a:cxn>
                <a:cxn ang="0">
                  <a:pos x="24" y="34"/>
                </a:cxn>
                <a:cxn ang="0">
                  <a:pos x="22" y="38"/>
                </a:cxn>
                <a:cxn ang="0">
                  <a:pos x="14" y="36"/>
                </a:cxn>
                <a:cxn ang="0">
                  <a:pos x="0" y="36"/>
                </a:cxn>
                <a:cxn ang="0">
                  <a:pos x="2" y="40"/>
                </a:cxn>
                <a:cxn ang="0">
                  <a:pos x="4" y="44"/>
                </a:cxn>
                <a:cxn ang="0">
                  <a:pos x="10" y="48"/>
                </a:cxn>
                <a:cxn ang="0">
                  <a:pos x="16" y="46"/>
                </a:cxn>
                <a:cxn ang="0">
                  <a:pos x="18" y="52"/>
                </a:cxn>
                <a:cxn ang="0">
                  <a:pos x="26" y="52"/>
                </a:cxn>
                <a:cxn ang="0">
                  <a:pos x="32" y="50"/>
                </a:cxn>
                <a:cxn ang="0">
                  <a:pos x="40" y="48"/>
                </a:cxn>
                <a:cxn ang="0">
                  <a:pos x="52" y="46"/>
                </a:cxn>
                <a:cxn ang="0">
                  <a:pos x="54" y="48"/>
                </a:cxn>
                <a:cxn ang="0">
                  <a:pos x="60" y="52"/>
                </a:cxn>
                <a:cxn ang="0">
                  <a:pos x="66" y="54"/>
                </a:cxn>
                <a:cxn ang="0">
                  <a:pos x="74" y="56"/>
                </a:cxn>
                <a:cxn ang="0">
                  <a:pos x="78" y="56"/>
                </a:cxn>
                <a:cxn ang="0">
                  <a:pos x="98" y="56"/>
                </a:cxn>
                <a:cxn ang="0">
                  <a:pos x="108" y="50"/>
                </a:cxn>
                <a:cxn ang="0">
                  <a:pos x="114" y="50"/>
                </a:cxn>
                <a:cxn ang="0">
                  <a:pos x="122" y="50"/>
                </a:cxn>
                <a:cxn ang="0">
                  <a:pos x="128" y="50"/>
                </a:cxn>
                <a:cxn ang="0">
                  <a:pos x="132" y="44"/>
                </a:cxn>
                <a:cxn ang="0">
                  <a:pos x="134" y="38"/>
                </a:cxn>
                <a:cxn ang="0">
                  <a:pos x="134" y="32"/>
                </a:cxn>
                <a:cxn ang="0">
                  <a:pos x="130" y="28"/>
                </a:cxn>
                <a:cxn ang="0">
                  <a:pos x="140" y="30"/>
                </a:cxn>
                <a:cxn ang="0">
                  <a:pos x="146" y="26"/>
                </a:cxn>
                <a:cxn ang="0">
                  <a:pos x="146" y="16"/>
                </a:cxn>
                <a:cxn ang="0">
                  <a:pos x="136" y="14"/>
                </a:cxn>
                <a:cxn ang="0">
                  <a:pos x="118" y="4"/>
                </a:cxn>
                <a:cxn ang="0">
                  <a:pos x="112" y="4"/>
                </a:cxn>
                <a:cxn ang="0">
                  <a:pos x="108" y="4"/>
                </a:cxn>
                <a:cxn ang="0">
                  <a:pos x="98" y="0"/>
                </a:cxn>
                <a:cxn ang="0">
                  <a:pos x="96" y="6"/>
                </a:cxn>
                <a:cxn ang="0">
                  <a:pos x="92" y="10"/>
                </a:cxn>
                <a:cxn ang="0">
                  <a:pos x="86" y="10"/>
                </a:cxn>
                <a:cxn ang="0">
                  <a:pos x="78" y="8"/>
                </a:cxn>
              </a:cxnLst>
              <a:rect l="0" t="0" r="r" b="b"/>
              <a:pathLst>
                <a:path w="146" h="58">
                  <a:moveTo>
                    <a:pt x="78" y="8"/>
                  </a:moveTo>
                  <a:lnTo>
                    <a:pt x="78" y="8"/>
                  </a:lnTo>
                  <a:lnTo>
                    <a:pt x="76" y="12"/>
                  </a:lnTo>
                  <a:lnTo>
                    <a:pt x="74" y="14"/>
                  </a:lnTo>
                  <a:lnTo>
                    <a:pt x="72" y="14"/>
                  </a:lnTo>
                  <a:lnTo>
                    <a:pt x="72" y="14"/>
                  </a:lnTo>
                  <a:lnTo>
                    <a:pt x="72" y="16"/>
                  </a:lnTo>
                  <a:lnTo>
                    <a:pt x="70" y="18"/>
                  </a:lnTo>
                  <a:lnTo>
                    <a:pt x="68" y="20"/>
                  </a:lnTo>
                  <a:lnTo>
                    <a:pt x="66" y="20"/>
                  </a:lnTo>
                  <a:lnTo>
                    <a:pt x="66" y="20"/>
                  </a:lnTo>
                  <a:lnTo>
                    <a:pt x="64" y="22"/>
                  </a:lnTo>
                  <a:lnTo>
                    <a:pt x="64" y="22"/>
                  </a:lnTo>
                  <a:lnTo>
                    <a:pt x="66" y="24"/>
                  </a:lnTo>
                  <a:lnTo>
                    <a:pt x="66" y="24"/>
                  </a:lnTo>
                  <a:lnTo>
                    <a:pt x="66" y="24"/>
                  </a:lnTo>
                  <a:lnTo>
                    <a:pt x="66" y="26"/>
                  </a:lnTo>
                  <a:lnTo>
                    <a:pt x="66" y="26"/>
                  </a:lnTo>
                  <a:lnTo>
                    <a:pt x="66" y="28"/>
                  </a:lnTo>
                  <a:lnTo>
                    <a:pt x="66" y="28"/>
                  </a:lnTo>
                  <a:lnTo>
                    <a:pt x="66" y="30"/>
                  </a:lnTo>
                  <a:lnTo>
                    <a:pt x="66" y="32"/>
                  </a:lnTo>
                  <a:lnTo>
                    <a:pt x="64" y="32"/>
                  </a:lnTo>
                  <a:lnTo>
                    <a:pt x="64" y="32"/>
                  </a:lnTo>
                  <a:lnTo>
                    <a:pt x="62" y="30"/>
                  </a:lnTo>
                  <a:lnTo>
                    <a:pt x="60" y="28"/>
                  </a:lnTo>
                  <a:lnTo>
                    <a:pt x="60" y="28"/>
                  </a:lnTo>
                  <a:lnTo>
                    <a:pt x="58" y="28"/>
                  </a:lnTo>
                  <a:lnTo>
                    <a:pt x="58" y="28"/>
                  </a:lnTo>
                  <a:lnTo>
                    <a:pt x="56" y="28"/>
                  </a:lnTo>
                  <a:lnTo>
                    <a:pt x="56" y="28"/>
                  </a:lnTo>
                  <a:lnTo>
                    <a:pt x="54" y="28"/>
                  </a:lnTo>
                  <a:lnTo>
                    <a:pt x="52" y="28"/>
                  </a:lnTo>
                  <a:lnTo>
                    <a:pt x="52" y="28"/>
                  </a:lnTo>
                  <a:lnTo>
                    <a:pt x="50" y="30"/>
                  </a:lnTo>
                  <a:lnTo>
                    <a:pt x="48" y="32"/>
                  </a:lnTo>
                  <a:lnTo>
                    <a:pt x="48" y="32"/>
                  </a:lnTo>
                  <a:lnTo>
                    <a:pt x="42" y="34"/>
                  </a:lnTo>
                  <a:lnTo>
                    <a:pt x="40" y="34"/>
                  </a:lnTo>
                  <a:lnTo>
                    <a:pt x="38" y="34"/>
                  </a:lnTo>
                  <a:lnTo>
                    <a:pt x="38" y="34"/>
                  </a:lnTo>
                  <a:lnTo>
                    <a:pt x="32" y="32"/>
                  </a:lnTo>
                  <a:lnTo>
                    <a:pt x="30" y="32"/>
                  </a:lnTo>
                  <a:lnTo>
                    <a:pt x="30" y="32"/>
                  </a:lnTo>
                  <a:lnTo>
                    <a:pt x="30" y="32"/>
                  </a:lnTo>
                  <a:lnTo>
                    <a:pt x="28" y="34"/>
                  </a:lnTo>
                  <a:lnTo>
                    <a:pt x="26" y="34"/>
                  </a:lnTo>
                  <a:lnTo>
                    <a:pt x="24" y="34"/>
                  </a:lnTo>
                  <a:lnTo>
                    <a:pt x="24" y="36"/>
                  </a:lnTo>
                  <a:lnTo>
                    <a:pt x="24" y="36"/>
                  </a:lnTo>
                  <a:lnTo>
                    <a:pt x="22" y="38"/>
                  </a:lnTo>
                  <a:lnTo>
                    <a:pt x="20" y="38"/>
                  </a:lnTo>
                  <a:lnTo>
                    <a:pt x="14" y="36"/>
                  </a:lnTo>
                  <a:lnTo>
                    <a:pt x="14" y="36"/>
                  </a:lnTo>
                  <a:lnTo>
                    <a:pt x="6" y="34"/>
                  </a:lnTo>
                  <a:lnTo>
                    <a:pt x="2" y="34"/>
                  </a:lnTo>
                  <a:lnTo>
                    <a:pt x="0" y="36"/>
                  </a:lnTo>
                  <a:lnTo>
                    <a:pt x="0" y="36"/>
                  </a:lnTo>
                  <a:lnTo>
                    <a:pt x="4" y="38"/>
                  </a:lnTo>
                  <a:lnTo>
                    <a:pt x="2" y="40"/>
                  </a:lnTo>
                  <a:lnTo>
                    <a:pt x="2" y="42"/>
                  </a:lnTo>
                  <a:lnTo>
                    <a:pt x="4" y="44"/>
                  </a:lnTo>
                  <a:lnTo>
                    <a:pt x="4" y="44"/>
                  </a:lnTo>
                  <a:lnTo>
                    <a:pt x="8" y="44"/>
                  </a:lnTo>
                  <a:lnTo>
                    <a:pt x="8" y="46"/>
                  </a:lnTo>
                  <a:lnTo>
                    <a:pt x="10" y="48"/>
                  </a:lnTo>
                  <a:lnTo>
                    <a:pt x="12" y="48"/>
                  </a:lnTo>
                  <a:lnTo>
                    <a:pt x="12" y="48"/>
                  </a:lnTo>
                  <a:lnTo>
                    <a:pt x="16" y="46"/>
                  </a:lnTo>
                  <a:lnTo>
                    <a:pt x="16" y="48"/>
                  </a:lnTo>
                  <a:lnTo>
                    <a:pt x="18" y="52"/>
                  </a:lnTo>
                  <a:lnTo>
                    <a:pt x="18" y="52"/>
                  </a:lnTo>
                  <a:lnTo>
                    <a:pt x="22" y="50"/>
                  </a:lnTo>
                  <a:lnTo>
                    <a:pt x="26" y="52"/>
                  </a:lnTo>
                  <a:lnTo>
                    <a:pt x="26" y="52"/>
                  </a:lnTo>
                  <a:lnTo>
                    <a:pt x="28" y="52"/>
                  </a:lnTo>
                  <a:lnTo>
                    <a:pt x="30" y="52"/>
                  </a:lnTo>
                  <a:lnTo>
                    <a:pt x="32" y="50"/>
                  </a:lnTo>
                  <a:lnTo>
                    <a:pt x="34" y="48"/>
                  </a:lnTo>
                  <a:lnTo>
                    <a:pt x="34" y="48"/>
                  </a:lnTo>
                  <a:lnTo>
                    <a:pt x="40" y="48"/>
                  </a:lnTo>
                  <a:lnTo>
                    <a:pt x="46" y="48"/>
                  </a:lnTo>
                  <a:lnTo>
                    <a:pt x="46" y="48"/>
                  </a:lnTo>
                  <a:lnTo>
                    <a:pt x="52" y="46"/>
                  </a:lnTo>
                  <a:lnTo>
                    <a:pt x="54" y="48"/>
                  </a:lnTo>
                  <a:lnTo>
                    <a:pt x="54" y="48"/>
                  </a:lnTo>
                  <a:lnTo>
                    <a:pt x="54" y="48"/>
                  </a:lnTo>
                  <a:lnTo>
                    <a:pt x="54" y="50"/>
                  </a:lnTo>
                  <a:lnTo>
                    <a:pt x="56" y="50"/>
                  </a:lnTo>
                  <a:lnTo>
                    <a:pt x="60" y="52"/>
                  </a:lnTo>
                  <a:lnTo>
                    <a:pt x="60" y="52"/>
                  </a:lnTo>
                  <a:lnTo>
                    <a:pt x="62" y="54"/>
                  </a:lnTo>
                  <a:lnTo>
                    <a:pt x="66" y="54"/>
                  </a:lnTo>
                  <a:lnTo>
                    <a:pt x="66" y="54"/>
                  </a:lnTo>
                  <a:lnTo>
                    <a:pt x="70" y="56"/>
                  </a:lnTo>
                  <a:lnTo>
                    <a:pt x="74" y="56"/>
                  </a:lnTo>
                  <a:lnTo>
                    <a:pt x="78" y="56"/>
                  </a:lnTo>
                  <a:lnTo>
                    <a:pt x="78" y="56"/>
                  </a:lnTo>
                  <a:lnTo>
                    <a:pt x="78" y="56"/>
                  </a:lnTo>
                  <a:lnTo>
                    <a:pt x="92" y="58"/>
                  </a:lnTo>
                  <a:lnTo>
                    <a:pt x="98" y="56"/>
                  </a:lnTo>
                  <a:lnTo>
                    <a:pt x="98" y="56"/>
                  </a:lnTo>
                  <a:lnTo>
                    <a:pt x="104" y="52"/>
                  </a:lnTo>
                  <a:lnTo>
                    <a:pt x="106" y="50"/>
                  </a:lnTo>
                  <a:lnTo>
                    <a:pt x="108" y="50"/>
                  </a:lnTo>
                  <a:lnTo>
                    <a:pt x="108" y="50"/>
                  </a:lnTo>
                  <a:lnTo>
                    <a:pt x="112" y="52"/>
                  </a:lnTo>
                  <a:lnTo>
                    <a:pt x="114" y="50"/>
                  </a:lnTo>
                  <a:lnTo>
                    <a:pt x="114" y="50"/>
                  </a:lnTo>
                  <a:lnTo>
                    <a:pt x="118" y="48"/>
                  </a:lnTo>
                  <a:lnTo>
                    <a:pt x="122" y="50"/>
                  </a:lnTo>
                  <a:lnTo>
                    <a:pt x="122" y="50"/>
                  </a:lnTo>
                  <a:lnTo>
                    <a:pt x="126" y="52"/>
                  </a:lnTo>
                  <a:lnTo>
                    <a:pt x="128" y="50"/>
                  </a:lnTo>
                  <a:lnTo>
                    <a:pt x="128" y="48"/>
                  </a:lnTo>
                  <a:lnTo>
                    <a:pt x="128" y="48"/>
                  </a:lnTo>
                  <a:lnTo>
                    <a:pt x="132" y="44"/>
                  </a:lnTo>
                  <a:lnTo>
                    <a:pt x="134" y="42"/>
                  </a:lnTo>
                  <a:lnTo>
                    <a:pt x="134" y="42"/>
                  </a:lnTo>
                  <a:lnTo>
                    <a:pt x="134" y="38"/>
                  </a:lnTo>
                  <a:lnTo>
                    <a:pt x="136" y="36"/>
                  </a:lnTo>
                  <a:lnTo>
                    <a:pt x="136" y="34"/>
                  </a:lnTo>
                  <a:lnTo>
                    <a:pt x="134" y="32"/>
                  </a:lnTo>
                  <a:lnTo>
                    <a:pt x="134" y="32"/>
                  </a:lnTo>
                  <a:lnTo>
                    <a:pt x="130" y="28"/>
                  </a:lnTo>
                  <a:lnTo>
                    <a:pt x="130" y="28"/>
                  </a:lnTo>
                  <a:lnTo>
                    <a:pt x="134" y="28"/>
                  </a:lnTo>
                  <a:lnTo>
                    <a:pt x="134" y="28"/>
                  </a:lnTo>
                  <a:lnTo>
                    <a:pt x="140" y="30"/>
                  </a:lnTo>
                  <a:lnTo>
                    <a:pt x="142" y="30"/>
                  </a:lnTo>
                  <a:lnTo>
                    <a:pt x="146" y="26"/>
                  </a:lnTo>
                  <a:lnTo>
                    <a:pt x="146" y="26"/>
                  </a:lnTo>
                  <a:lnTo>
                    <a:pt x="146" y="20"/>
                  </a:lnTo>
                  <a:lnTo>
                    <a:pt x="146" y="16"/>
                  </a:lnTo>
                  <a:lnTo>
                    <a:pt x="146" y="16"/>
                  </a:lnTo>
                  <a:lnTo>
                    <a:pt x="142" y="16"/>
                  </a:lnTo>
                  <a:lnTo>
                    <a:pt x="140" y="16"/>
                  </a:lnTo>
                  <a:lnTo>
                    <a:pt x="136" y="14"/>
                  </a:lnTo>
                  <a:lnTo>
                    <a:pt x="136" y="14"/>
                  </a:lnTo>
                  <a:lnTo>
                    <a:pt x="128" y="10"/>
                  </a:lnTo>
                  <a:lnTo>
                    <a:pt x="118" y="4"/>
                  </a:lnTo>
                  <a:lnTo>
                    <a:pt x="118" y="4"/>
                  </a:lnTo>
                  <a:lnTo>
                    <a:pt x="114" y="4"/>
                  </a:lnTo>
                  <a:lnTo>
                    <a:pt x="112" y="4"/>
                  </a:lnTo>
                  <a:lnTo>
                    <a:pt x="110" y="6"/>
                  </a:lnTo>
                  <a:lnTo>
                    <a:pt x="108" y="4"/>
                  </a:lnTo>
                  <a:lnTo>
                    <a:pt x="108" y="4"/>
                  </a:lnTo>
                  <a:lnTo>
                    <a:pt x="104" y="2"/>
                  </a:lnTo>
                  <a:lnTo>
                    <a:pt x="98" y="0"/>
                  </a:lnTo>
                  <a:lnTo>
                    <a:pt x="98" y="0"/>
                  </a:lnTo>
                  <a:lnTo>
                    <a:pt x="96" y="0"/>
                  </a:lnTo>
                  <a:lnTo>
                    <a:pt x="96" y="2"/>
                  </a:lnTo>
                  <a:lnTo>
                    <a:pt x="96" y="6"/>
                  </a:lnTo>
                  <a:lnTo>
                    <a:pt x="94" y="10"/>
                  </a:lnTo>
                  <a:lnTo>
                    <a:pt x="94" y="10"/>
                  </a:lnTo>
                  <a:lnTo>
                    <a:pt x="92" y="10"/>
                  </a:lnTo>
                  <a:lnTo>
                    <a:pt x="90" y="10"/>
                  </a:lnTo>
                  <a:lnTo>
                    <a:pt x="86" y="10"/>
                  </a:lnTo>
                  <a:lnTo>
                    <a:pt x="86" y="10"/>
                  </a:lnTo>
                  <a:lnTo>
                    <a:pt x="84" y="10"/>
                  </a:lnTo>
                  <a:lnTo>
                    <a:pt x="78" y="8"/>
                  </a:lnTo>
                  <a:lnTo>
                    <a:pt x="78" y="8"/>
                  </a:lnTo>
                  <a:close/>
                </a:path>
              </a:pathLst>
            </a:custGeom>
            <a:solidFill>
              <a:srgbClr val="C4C0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18"/>
            <p:cNvSpPr>
              <a:spLocks/>
            </p:cNvSpPr>
            <p:nvPr/>
          </p:nvSpPr>
          <p:spPr bwMode="auto">
            <a:xfrm>
              <a:off x="5337175" y="2414588"/>
              <a:ext cx="200025" cy="85725"/>
            </a:xfrm>
            <a:custGeom>
              <a:avLst/>
              <a:gdLst/>
              <a:ahLst/>
              <a:cxnLst>
                <a:cxn ang="0">
                  <a:pos x="100" y="54"/>
                </a:cxn>
                <a:cxn ang="0">
                  <a:pos x="106" y="48"/>
                </a:cxn>
                <a:cxn ang="0">
                  <a:pos x="110" y="46"/>
                </a:cxn>
                <a:cxn ang="0">
                  <a:pos x="118" y="38"/>
                </a:cxn>
                <a:cxn ang="0">
                  <a:pos x="126" y="28"/>
                </a:cxn>
                <a:cxn ang="0">
                  <a:pos x="116" y="22"/>
                </a:cxn>
                <a:cxn ang="0">
                  <a:pos x="102" y="18"/>
                </a:cxn>
                <a:cxn ang="0">
                  <a:pos x="100" y="16"/>
                </a:cxn>
                <a:cxn ang="0">
                  <a:pos x="96" y="12"/>
                </a:cxn>
                <a:cxn ang="0">
                  <a:pos x="92" y="12"/>
                </a:cxn>
                <a:cxn ang="0">
                  <a:pos x="86" y="10"/>
                </a:cxn>
                <a:cxn ang="0">
                  <a:pos x="86" y="12"/>
                </a:cxn>
                <a:cxn ang="0">
                  <a:pos x="86" y="14"/>
                </a:cxn>
                <a:cxn ang="0">
                  <a:pos x="82" y="16"/>
                </a:cxn>
                <a:cxn ang="0">
                  <a:pos x="82" y="16"/>
                </a:cxn>
                <a:cxn ang="0">
                  <a:pos x="76" y="12"/>
                </a:cxn>
                <a:cxn ang="0">
                  <a:pos x="72" y="10"/>
                </a:cxn>
                <a:cxn ang="0">
                  <a:pos x="52" y="6"/>
                </a:cxn>
                <a:cxn ang="0">
                  <a:pos x="48" y="6"/>
                </a:cxn>
                <a:cxn ang="0">
                  <a:pos x="44" y="6"/>
                </a:cxn>
                <a:cxn ang="0">
                  <a:pos x="40" y="2"/>
                </a:cxn>
                <a:cxn ang="0">
                  <a:pos x="34" y="4"/>
                </a:cxn>
                <a:cxn ang="0">
                  <a:pos x="30" y="8"/>
                </a:cxn>
                <a:cxn ang="0">
                  <a:pos x="24" y="10"/>
                </a:cxn>
                <a:cxn ang="0">
                  <a:pos x="12" y="14"/>
                </a:cxn>
                <a:cxn ang="0">
                  <a:pos x="0" y="14"/>
                </a:cxn>
                <a:cxn ang="0">
                  <a:pos x="0" y="16"/>
                </a:cxn>
                <a:cxn ang="0">
                  <a:pos x="8" y="26"/>
                </a:cxn>
                <a:cxn ang="0">
                  <a:pos x="12" y="30"/>
                </a:cxn>
                <a:cxn ang="0">
                  <a:pos x="16" y="32"/>
                </a:cxn>
                <a:cxn ang="0">
                  <a:pos x="28" y="40"/>
                </a:cxn>
                <a:cxn ang="0">
                  <a:pos x="32" y="42"/>
                </a:cxn>
                <a:cxn ang="0">
                  <a:pos x="32" y="46"/>
                </a:cxn>
                <a:cxn ang="0">
                  <a:pos x="40" y="48"/>
                </a:cxn>
                <a:cxn ang="0">
                  <a:pos x="44" y="48"/>
                </a:cxn>
                <a:cxn ang="0">
                  <a:pos x="48" y="48"/>
                </a:cxn>
                <a:cxn ang="0">
                  <a:pos x="50" y="44"/>
                </a:cxn>
                <a:cxn ang="0">
                  <a:pos x="50" y="38"/>
                </a:cxn>
                <a:cxn ang="0">
                  <a:pos x="52" y="38"/>
                </a:cxn>
                <a:cxn ang="0">
                  <a:pos x="62" y="42"/>
                </a:cxn>
                <a:cxn ang="0">
                  <a:pos x="64" y="44"/>
                </a:cxn>
                <a:cxn ang="0">
                  <a:pos x="68" y="42"/>
                </a:cxn>
                <a:cxn ang="0">
                  <a:pos x="72" y="42"/>
                </a:cxn>
                <a:cxn ang="0">
                  <a:pos x="90" y="52"/>
                </a:cxn>
                <a:cxn ang="0">
                  <a:pos x="94" y="54"/>
                </a:cxn>
                <a:cxn ang="0">
                  <a:pos x="100" y="54"/>
                </a:cxn>
              </a:cxnLst>
              <a:rect l="0" t="0" r="r" b="b"/>
              <a:pathLst>
                <a:path w="126" h="54">
                  <a:moveTo>
                    <a:pt x="100" y="54"/>
                  </a:moveTo>
                  <a:lnTo>
                    <a:pt x="100" y="54"/>
                  </a:lnTo>
                  <a:lnTo>
                    <a:pt x="102" y="52"/>
                  </a:lnTo>
                  <a:lnTo>
                    <a:pt x="106" y="48"/>
                  </a:lnTo>
                  <a:lnTo>
                    <a:pt x="110" y="46"/>
                  </a:lnTo>
                  <a:lnTo>
                    <a:pt x="110" y="46"/>
                  </a:lnTo>
                  <a:lnTo>
                    <a:pt x="118" y="42"/>
                  </a:lnTo>
                  <a:lnTo>
                    <a:pt x="118" y="38"/>
                  </a:lnTo>
                  <a:lnTo>
                    <a:pt x="120" y="34"/>
                  </a:lnTo>
                  <a:lnTo>
                    <a:pt x="126" y="28"/>
                  </a:lnTo>
                  <a:lnTo>
                    <a:pt x="126" y="28"/>
                  </a:lnTo>
                  <a:lnTo>
                    <a:pt x="116" y="22"/>
                  </a:lnTo>
                  <a:lnTo>
                    <a:pt x="108" y="20"/>
                  </a:lnTo>
                  <a:lnTo>
                    <a:pt x="102" y="18"/>
                  </a:lnTo>
                  <a:lnTo>
                    <a:pt x="100" y="16"/>
                  </a:lnTo>
                  <a:lnTo>
                    <a:pt x="100" y="16"/>
                  </a:lnTo>
                  <a:lnTo>
                    <a:pt x="98" y="12"/>
                  </a:lnTo>
                  <a:lnTo>
                    <a:pt x="96" y="12"/>
                  </a:lnTo>
                  <a:lnTo>
                    <a:pt x="96" y="12"/>
                  </a:lnTo>
                  <a:lnTo>
                    <a:pt x="92" y="12"/>
                  </a:lnTo>
                  <a:lnTo>
                    <a:pt x="88" y="10"/>
                  </a:lnTo>
                  <a:lnTo>
                    <a:pt x="86" y="10"/>
                  </a:lnTo>
                  <a:lnTo>
                    <a:pt x="86" y="12"/>
                  </a:lnTo>
                  <a:lnTo>
                    <a:pt x="86" y="12"/>
                  </a:lnTo>
                  <a:lnTo>
                    <a:pt x="88" y="14"/>
                  </a:lnTo>
                  <a:lnTo>
                    <a:pt x="86" y="14"/>
                  </a:lnTo>
                  <a:lnTo>
                    <a:pt x="84" y="14"/>
                  </a:lnTo>
                  <a:lnTo>
                    <a:pt x="82" y="16"/>
                  </a:lnTo>
                  <a:lnTo>
                    <a:pt x="82" y="16"/>
                  </a:lnTo>
                  <a:lnTo>
                    <a:pt x="82" y="16"/>
                  </a:lnTo>
                  <a:lnTo>
                    <a:pt x="80" y="14"/>
                  </a:lnTo>
                  <a:lnTo>
                    <a:pt x="76" y="12"/>
                  </a:lnTo>
                  <a:lnTo>
                    <a:pt x="72" y="10"/>
                  </a:lnTo>
                  <a:lnTo>
                    <a:pt x="72" y="10"/>
                  </a:lnTo>
                  <a:lnTo>
                    <a:pt x="58" y="8"/>
                  </a:lnTo>
                  <a:lnTo>
                    <a:pt x="52" y="6"/>
                  </a:lnTo>
                  <a:lnTo>
                    <a:pt x="50" y="4"/>
                  </a:lnTo>
                  <a:lnTo>
                    <a:pt x="48" y="6"/>
                  </a:lnTo>
                  <a:lnTo>
                    <a:pt x="48" y="6"/>
                  </a:lnTo>
                  <a:lnTo>
                    <a:pt x="44" y="6"/>
                  </a:lnTo>
                  <a:lnTo>
                    <a:pt x="40" y="2"/>
                  </a:lnTo>
                  <a:lnTo>
                    <a:pt x="40" y="2"/>
                  </a:lnTo>
                  <a:lnTo>
                    <a:pt x="38" y="0"/>
                  </a:lnTo>
                  <a:lnTo>
                    <a:pt x="34" y="4"/>
                  </a:lnTo>
                  <a:lnTo>
                    <a:pt x="34" y="4"/>
                  </a:lnTo>
                  <a:lnTo>
                    <a:pt x="30" y="8"/>
                  </a:lnTo>
                  <a:lnTo>
                    <a:pt x="24" y="10"/>
                  </a:lnTo>
                  <a:lnTo>
                    <a:pt x="24" y="10"/>
                  </a:lnTo>
                  <a:lnTo>
                    <a:pt x="12" y="14"/>
                  </a:lnTo>
                  <a:lnTo>
                    <a:pt x="12" y="14"/>
                  </a:lnTo>
                  <a:lnTo>
                    <a:pt x="4" y="14"/>
                  </a:lnTo>
                  <a:lnTo>
                    <a:pt x="0" y="14"/>
                  </a:lnTo>
                  <a:lnTo>
                    <a:pt x="0" y="16"/>
                  </a:lnTo>
                  <a:lnTo>
                    <a:pt x="0" y="16"/>
                  </a:lnTo>
                  <a:lnTo>
                    <a:pt x="4" y="20"/>
                  </a:lnTo>
                  <a:lnTo>
                    <a:pt x="8" y="26"/>
                  </a:lnTo>
                  <a:lnTo>
                    <a:pt x="8" y="26"/>
                  </a:lnTo>
                  <a:lnTo>
                    <a:pt x="12" y="30"/>
                  </a:lnTo>
                  <a:lnTo>
                    <a:pt x="16" y="32"/>
                  </a:lnTo>
                  <a:lnTo>
                    <a:pt x="16" y="32"/>
                  </a:lnTo>
                  <a:lnTo>
                    <a:pt x="24" y="38"/>
                  </a:lnTo>
                  <a:lnTo>
                    <a:pt x="28" y="40"/>
                  </a:lnTo>
                  <a:lnTo>
                    <a:pt x="28" y="40"/>
                  </a:lnTo>
                  <a:lnTo>
                    <a:pt x="32" y="42"/>
                  </a:lnTo>
                  <a:lnTo>
                    <a:pt x="32" y="46"/>
                  </a:lnTo>
                  <a:lnTo>
                    <a:pt x="32" y="46"/>
                  </a:lnTo>
                  <a:lnTo>
                    <a:pt x="38" y="48"/>
                  </a:lnTo>
                  <a:lnTo>
                    <a:pt x="40" y="48"/>
                  </a:lnTo>
                  <a:lnTo>
                    <a:pt x="40" y="48"/>
                  </a:lnTo>
                  <a:lnTo>
                    <a:pt x="44" y="48"/>
                  </a:lnTo>
                  <a:lnTo>
                    <a:pt x="46" y="48"/>
                  </a:lnTo>
                  <a:lnTo>
                    <a:pt x="48" y="48"/>
                  </a:lnTo>
                  <a:lnTo>
                    <a:pt x="48" y="48"/>
                  </a:lnTo>
                  <a:lnTo>
                    <a:pt x="50" y="44"/>
                  </a:lnTo>
                  <a:lnTo>
                    <a:pt x="50" y="40"/>
                  </a:lnTo>
                  <a:lnTo>
                    <a:pt x="50" y="38"/>
                  </a:lnTo>
                  <a:lnTo>
                    <a:pt x="52" y="38"/>
                  </a:lnTo>
                  <a:lnTo>
                    <a:pt x="52" y="38"/>
                  </a:lnTo>
                  <a:lnTo>
                    <a:pt x="58" y="40"/>
                  </a:lnTo>
                  <a:lnTo>
                    <a:pt x="62" y="42"/>
                  </a:lnTo>
                  <a:lnTo>
                    <a:pt x="62" y="42"/>
                  </a:lnTo>
                  <a:lnTo>
                    <a:pt x="64" y="44"/>
                  </a:lnTo>
                  <a:lnTo>
                    <a:pt x="66" y="42"/>
                  </a:lnTo>
                  <a:lnTo>
                    <a:pt x="68" y="42"/>
                  </a:lnTo>
                  <a:lnTo>
                    <a:pt x="72" y="42"/>
                  </a:lnTo>
                  <a:lnTo>
                    <a:pt x="72" y="42"/>
                  </a:lnTo>
                  <a:lnTo>
                    <a:pt x="82" y="48"/>
                  </a:lnTo>
                  <a:lnTo>
                    <a:pt x="90" y="52"/>
                  </a:lnTo>
                  <a:lnTo>
                    <a:pt x="90" y="52"/>
                  </a:lnTo>
                  <a:lnTo>
                    <a:pt x="94" y="54"/>
                  </a:lnTo>
                  <a:lnTo>
                    <a:pt x="96" y="54"/>
                  </a:lnTo>
                  <a:lnTo>
                    <a:pt x="100" y="54"/>
                  </a:lnTo>
                  <a:lnTo>
                    <a:pt x="100" y="54"/>
                  </a:lnTo>
                  <a:close/>
                </a:path>
              </a:pathLst>
            </a:custGeom>
            <a:solidFill>
              <a:srgbClr val="FFE1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219"/>
            <p:cNvSpPr>
              <a:spLocks/>
            </p:cNvSpPr>
            <p:nvPr/>
          </p:nvSpPr>
          <p:spPr bwMode="auto">
            <a:xfrm>
              <a:off x="5165725" y="2525713"/>
              <a:ext cx="127000" cy="57150"/>
            </a:xfrm>
            <a:custGeom>
              <a:avLst/>
              <a:gdLst/>
              <a:ahLst/>
              <a:cxnLst>
                <a:cxn ang="0">
                  <a:pos x="20" y="36"/>
                </a:cxn>
                <a:cxn ang="0">
                  <a:pos x="18" y="32"/>
                </a:cxn>
                <a:cxn ang="0">
                  <a:pos x="16" y="28"/>
                </a:cxn>
                <a:cxn ang="0">
                  <a:pos x="14" y="26"/>
                </a:cxn>
                <a:cxn ang="0">
                  <a:pos x="10" y="26"/>
                </a:cxn>
                <a:cxn ang="0">
                  <a:pos x="6" y="28"/>
                </a:cxn>
                <a:cxn ang="0">
                  <a:pos x="2" y="32"/>
                </a:cxn>
                <a:cxn ang="0">
                  <a:pos x="0" y="30"/>
                </a:cxn>
                <a:cxn ang="0">
                  <a:pos x="4" y="14"/>
                </a:cxn>
                <a:cxn ang="0">
                  <a:pos x="6" y="12"/>
                </a:cxn>
                <a:cxn ang="0">
                  <a:pos x="14" y="8"/>
                </a:cxn>
                <a:cxn ang="0">
                  <a:pos x="16" y="6"/>
                </a:cxn>
                <a:cxn ang="0">
                  <a:pos x="16" y="4"/>
                </a:cxn>
                <a:cxn ang="0">
                  <a:pos x="14" y="4"/>
                </a:cxn>
                <a:cxn ang="0">
                  <a:pos x="18" y="2"/>
                </a:cxn>
                <a:cxn ang="0">
                  <a:pos x="22" y="2"/>
                </a:cxn>
                <a:cxn ang="0">
                  <a:pos x="26" y="0"/>
                </a:cxn>
                <a:cxn ang="0">
                  <a:pos x="28" y="0"/>
                </a:cxn>
                <a:cxn ang="0">
                  <a:pos x="38" y="2"/>
                </a:cxn>
                <a:cxn ang="0">
                  <a:pos x="44" y="2"/>
                </a:cxn>
                <a:cxn ang="0">
                  <a:pos x="44" y="0"/>
                </a:cxn>
                <a:cxn ang="0">
                  <a:pos x="44" y="0"/>
                </a:cxn>
                <a:cxn ang="0">
                  <a:pos x="62" y="4"/>
                </a:cxn>
                <a:cxn ang="0">
                  <a:pos x="66" y="6"/>
                </a:cxn>
                <a:cxn ang="0">
                  <a:pos x="64" y="10"/>
                </a:cxn>
                <a:cxn ang="0">
                  <a:pos x="66" y="12"/>
                </a:cxn>
                <a:cxn ang="0">
                  <a:pos x="70" y="14"/>
                </a:cxn>
                <a:cxn ang="0">
                  <a:pos x="74" y="16"/>
                </a:cxn>
                <a:cxn ang="0">
                  <a:pos x="78" y="14"/>
                </a:cxn>
                <a:cxn ang="0">
                  <a:pos x="80" y="20"/>
                </a:cxn>
                <a:cxn ang="0">
                  <a:pos x="80" y="22"/>
                </a:cxn>
                <a:cxn ang="0">
                  <a:pos x="76" y="22"/>
                </a:cxn>
                <a:cxn ang="0">
                  <a:pos x="74" y="22"/>
                </a:cxn>
                <a:cxn ang="0">
                  <a:pos x="76" y="26"/>
                </a:cxn>
                <a:cxn ang="0">
                  <a:pos x="76" y="28"/>
                </a:cxn>
                <a:cxn ang="0">
                  <a:pos x="74" y="28"/>
                </a:cxn>
                <a:cxn ang="0">
                  <a:pos x="70" y="26"/>
                </a:cxn>
                <a:cxn ang="0">
                  <a:pos x="68" y="26"/>
                </a:cxn>
                <a:cxn ang="0">
                  <a:pos x="66" y="24"/>
                </a:cxn>
                <a:cxn ang="0">
                  <a:pos x="64" y="26"/>
                </a:cxn>
                <a:cxn ang="0">
                  <a:pos x="60" y="30"/>
                </a:cxn>
                <a:cxn ang="0">
                  <a:pos x="58" y="34"/>
                </a:cxn>
                <a:cxn ang="0">
                  <a:pos x="56" y="34"/>
                </a:cxn>
                <a:cxn ang="0">
                  <a:pos x="50" y="32"/>
                </a:cxn>
                <a:cxn ang="0">
                  <a:pos x="48" y="28"/>
                </a:cxn>
                <a:cxn ang="0">
                  <a:pos x="48" y="26"/>
                </a:cxn>
                <a:cxn ang="0">
                  <a:pos x="44" y="26"/>
                </a:cxn>
                <a:cxn ang="0">
                  <a:pos x="36" y="34"/>
                </a:cxn>
                <a:cxn ang="0">
                  <a:pos x="34" y="36"/>
                </a:cxn>
                <a:cxn ang="0">
                  <a:pos x="30" y="34"/>
                </a:cxn>
                <a:cxn ang="0">
                  <a:pos x="20" y="36"/>
                </a:cxn>
              </a:cxnLst>
              <a:rect l="0" t="0" r="r" b="b"/>
              <a:pathLst>
                <a:path w="80" h="36">
                  <a:moveTo>
                    <a:pt x="20" y="36"/>
                  </a:moveTo>
                  <a:lnTo>
                    <a:pt x="20" y="36"/>
                  </a:lnTo>
                  <a:lnTo>
                    <a:pt x="18" y="34"/>
                  </a:lnTo>
                  <a:lnTo>
                    <a:pt x="18" y="32"/>
                  </a:lnTo>
                  <a:lnTo>
                    <a:pt x="18" y="32"/>
                  </a:lnTo>
                  <a:lnTo>
                    <a:pt x="16" y="28"/>
                  </a:lnTo>
                  <a:lnTo>
                    <a:pt x="14" y="26"/>
                  </a:lnTo>
                  <a:lnTo>
                    <a:pt x="14" y="26"/>
                  </a:lnTo>
                  <a:lnTo>
                    <a:pt x="12" y="26"/>
                  </a:lnTo>
                  <a:lnTo>
                    <a:pt x="10" y="26"/>
                  </a:lnTo>
                  <a:lnTo>
                    <a:pt x="6" y="28"/>
                  </a:lnTo>
                  <a:lnTo>
                    <a:pt x="6" y="28"/>
                  </a:lnTo>
                  <a:lnTo>
                    <a:pt x="2" y="30"/>
                  </a:lnTo>
                  <a:lnTo>
                    <a:pt x="2" y="32"/>
                  </a:lnTo>
                  <a:lnTo>
                    <a:pt x="0" y="30"/>
                  </a:lnTo>
                  <a:lnTo>
                    <a:pt x="0" y="30"/>
                  </a:lnTo>
                  <a:lnTo>
                    <a:pt x="2" y="22"/>
                  </a:lnTo>
                  <a:lnTo>
                    <a:pt x="4" y="14"/>
                  </a:lnTo>
                  <a:lnTo>
                    <a:pt x="4" y="14"/>
                  </a:lnTo>
                  <a:lnTo>
                    <a:pt x="6" y="12"/>
                  </a:lnTo>
                  <a:lnTo>
                    <a:pt x="8" y="12"/>
                  </a:lnTo>
                  <a:lnTo>
                    <a:pt x="14" y="8"/>
                  </a:lnTo>
                  <a:lnTo>
                    <a:pt x="14" y="8"/>
                  </a:lnTo>
                  <a:lnTo>
                    <a:pt x="16" y="6"/>
                  </a:lnTo>
                  <a:lnTo>
                    <a:pt x="16" y="6"/>
                  </a:lnTo>
                  <a:lnTo>
                    <a:pt x="16" y="4"/>
                  </a:lnTo>
                  <a:lnTo>
                    <a:pt x="16" y="4"/>
                  </a:lnTo>
                  <a:lnTo>
                    <a:pt x="14" y="4"/>
                  </a:lnTo>
                  <a:lnTo>
                    <a:pt x="16" y="2"/>
                  </a:lnTo>
                  <a:lnTo>
                    <a:pt x="18" y="2"/>
                  </a:lnTo>
                  <a:lnTo>
                    <a:pt x="22" y="2"/>
                  </a:lnTo>
                  <a:lnTo>
                    <a:pt x="22" y="2"/>
                  </a:lnTo>
                  <a:lnTo>
                    <a:pt x="24" y="2"/>
                  </a:lnTo>
                  <a:lnTo>
                    <a:pt x="26" y="0"/>
                  </a:lnTo>
                  <a:lnTo>
                    <a:pt x="26" y="0"/>
                  </a:lnTo>
                  <a:lnTo>
                    <a:pt x="28" y="0"/>
                  </a:lnTo>
                  <a:lnTo>
                    <a:pt x="28" y="0"/>
                  </a:lnTo>
                  <a:lnTo>
                    <a:pt x="38" y="2"/>
                  </a:lnTo>
                  <a:lnTo>
                    <a:pt x="42" y="2"/>
                  </a:lnTo>
                  <a:lnTo>
                    <a:pt x="44" y="2"/>
                  </a:lnTo>
                  <a:lnTo>
                    <a:pt x="44" y="0"/>
                  </a:lnTo>
                  <a:lnTo>
                    <a:pt x="44" y="0"/>
                  </a:lnTo>
                  <a:lnTo>
                    <a:pt x="44" y="0"/>
                  </a:lnTo>
                  <a:lnTo>
                    <a:pt x="44" y="0"/>
                  </a:lnTo>
                  <a:lnTo>
                    <a:pt x="48" y="0"/>
                  </a:lnTo>
                  <a:lnTo>
                    <a:pt x="62" y="4"/>
                  </a:lnTo>
                  <a:lnTo>
                    <a:pt x="62" y="4"/>
                  </a:lnTo>
                  <a:lnTo>
                    <a:pt x="66" y="6"/>
                  </a:lnTo>
                  <a:lnTo>
                    <a:pt x="64" y="8"/>
                  </a:lnTo>
                  <a:lnTo>
                    <a:pt x="64" y="10"/>
                  </a:lnTo>
                  <a:lnTo>
                    <a:pt x="66" y="12"/>
                  </a:lnTo>
                  <a:lnTo>
                    <a:pt x="66" y="12"/>
                  </a:lnTo>
                  <a:lnTo>
                    <a:pt x="70" y="12"/>
                  </a:lnTo>
                  <a:lnTo>
                    <a:pt x="70" y="14"/>
                  </a:lnTo>
                  <a:lnTo>
                    <a:pt x="72" y="16"/>
                  </a:lnTo>
                  <a:lnTo>
                    <a:pt x="74" y="16"/>
                  </a:lnTo>
                  <a:lnTo>
                    <a:pt x="74" y="16"/>
                  </a:lnTo>
                  <a:lnTo>
                    <a:pt x="78" y="14"/>
                  </a:lnTo>
                  <a:lnTo>
                    <a:pt x="78" y="16"/>
                  </a:lnTo>
                  <a:lnTo>
                    <a:pt x="80" y="20"/>
                  </a:lnTo>
                  <a:lnTo>
                    <a:pt x="80" y="20"/>
                  </a:lnTo>
                  <a:lnTo>
                    <a:pt x="80" y="22"/>
                  </a:lnTo>
                  <a:lnTo>
                    <a:pt x="76" y="22"/>
                  </a:lnTo>
                  <a:lnTo>
                    <a:pt x="76" y="22"/>
                  </a:lnTo>
                  <a:lnTo>
                    <a:pt x="74" y="22"/>
                  </a:lnTo>
                  <a:lnTo>
                    <a:pt x="74" y="22"/>
                  </a:lnTo>
                  <a:lnTo>
                    <a:pt x="76" y="26"/>
                  </a:lnTo>
                  <a:lnTo>
                    <a:pt x="76" y="26"/>
                  </a:lnTo>
                  <a:lnTo>
                    <a:pt x="76" y="28"/>
                  </a:lnTo>
                  <a:lnTo>
                    <a:pt x="76" y="28"/>
                  </a:lnTo>
                  <a:lnTo>
                    <a:pt x="74" y="28"/>
                  </a:lnTo>
                  <a:lnTo>
                    <a:pt x="74" y="28"/>
                  </a:lnTo>
                  <a:lnTo>
                    <a:pt x="72" y="26"/>
                  </a:lnTo>
                  <a:lnTo>
                    <a:pt x="70" y="26"/>
                  </a:lnTo>
                  <a:lnTo>
                    <a:pt x="70" y="26"/>
                  </a:lnTo>
                  <a:lnTo>
                    <a:pt x="68" y="26"/>
                  </a:lnTo>
                  <a:lnTo>
                    <a:pt x="66" y="24"/>
                  </a:lnTo>
                  <a:lnTo>
                    <a:pt x="66" y="24"/>
                  </a:lnTo>
                  <a:lnTo>
                    <a:pt x="64" y="24"/>
                  </a:lnTo>
                  <a:lnTo>
                    <a:pt x="64" y="26"/>
                  </a:lnTo>
                  <a:lnTo>
                    <a:pt x="62" y="28"/>
                  </a:lnTo>
                  <a:lnTo>
                    <a:pt x="60" y="30"/>
                  </a:lnTo>
                  <a:lnTo>
                    <a:pt x="60" y="30"/>
                  </a:lnTo>
                  <a:lnTo>
                    <a:pt x="58" y="34"/>
                  </a:lnTo>
                  <a:lnTo>
                    <a:pt x="58" y="34"/>
                  </a:lnTo>
                  <a:lnTo>
                    <a:pt x="56" y="34"/>
                  </a:lnTo>
                  <a:lnTo>
                    <a:pt x="56" y="34"/>
                  </a:lnTo>
                  <a:lnTo>
                    <a:pt x="50" y="32"/>
                  </a:lnTo>
                  <a:lnTo>
                    <a:pt x="48" y="30"/>
                  </a:lnTo>
                  <a:lnTo>
                    <a:pt x="48" y="28"/>
                  </a:lnTo>
                  <a:lnTo>
                    <a:pt x="48" y="28"/>
                  </a:lnTo>
                  <a:lnTo>
                    <a:pt x="48" y="26"/>
                  </a:lnTo>
                  <a:lnTo>
                    <a:pt x="44" y="26"/>
                  </a:lnTo>
                  <a:lnTo>
                    <a:pt x="44" y="26"/>
                  </a:lnTo>
                  <a:lnTo>
                    <a:pt x="40" y="30"/>
                  </a:lnTo>
                  <a:lnTo>
                    <a:pt x="36" y="34"/>
                  </a:lnTo>
                  <a:lnTo>
                    <a:pt x="36" y="34"/>
                  </a:lnTo>
                  <a:lnTo>
                    <a:pt x="34" y="36"/>
                  </a:lnTo>
                  <a:lnTo>
                    <a:pt x="30" y="34"/>
                  </a:lnTo>
                  <a:lnTo>
                    <a:pt x="30" y="34"/>
                  </a:lnTo>
                  <a:lnTo>
                    <a:pt x="24" y="34"/>
                  </a:lnTo>
                  <a:lnTo>
                    <a:pt x="20" y="36"/>
                  </a:lnTo>
                  <a:lnTo>
                    <a:pt x="20" y="36"/>
                  </a:lnTo>
                  <a:close/>
                </a:path>
              </a:pathLst>
            </a:custGeom>
            <a:solidFill>
              <a:srgbClr val="F2E8B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220"/>
            <p:cNvSpPr>
              <a:spLocks/>
            </p:cNvSpPr>
            <p:nvPr/>
          </p:nvSpPr>
          <p:spPr bwMode="auto">
            <a:xfrm>
              <a:off x="5575300" y="2693988"/>
              <a:ext cx="57150" cy="98425"/>
            </a:xfrm>
            <a:custGeom>
              <a:avLst/>
              <a:gdLst/>
              <a:ahLst/>
              <a:cxnLst>
                <a:cxn ang="0">
                  <a:pos x="26" y="62"/>
                </a:cxn>
                <a:cxn ang="0">
                  <a:pos x="18" y="56"/>
                </a:cxn>
                <a:cxn ang="0">
                  <a:pos x="18" y="54"/>
                </a:cxn>
                <a:cxn ang="0">
                  <a:pos x="14" y="52"/>
                </a:cxn>
                <a:cxn ang="0">
                  <a:pos x="10" y="50"/>
                </a:cxn>
                <a:cxn ang="0">
                  <a:pos x="8" y="44"/>
                </a:cxn>
                <a:cxn ang="0">
                  <a:pos x="6" y="42"/>
                </a:cxn>
                <a:cxn ang="0">
                  <a:pos x="8" y="42"/>
                </a:cxn>
                <a:cxn ang="0">
                  <a:pos x="12" y="44"/>
                </a:cxn>
                <a:cxn ang="0">
                  <a:pos x="12" y="42"/>
                </a:cxn>
                <a:cxn ang="0">
                  <a:pos x="8" y="38"/>
                </a:cxn>
                <a:cxn ang="0">
                  <a:pos x="6" y="36"/>
                </a:cxn>
                <a:cxn ang="0">
                  <a:pos x="6" y="30"/>
                </a:cxn>
                <a:cxn ang="0">
                  <a:pos x="6" y="30"/>
                </a:cxn>
                <a:cxn ang="0">
                  <a:pos x="8" y="26"/>
                </a:cxn>
                <a:cxn ang="0">
                  <a:pos x="8" y="26"/>
                </a:cxn>
                <a:cxn ang="0">
                  <a:pos x="6" y="24"/>
                </a:cxn>
                <a:cxn ang="0">
                  <a:pos x="6" y="20"/>
                </a:cxn>
                <a:cxn ang="0">
                  <a:pos x="4" y="14"/>
                </a:cxn>
                <a:cxn ang="0">
                  <a:pos x="2" y="12"/>
                </a:cxn>
                <a:cxn ang="0">
                  <a:pos x="6" y="10"/>
                </a:cxn>
                <a:cxn ang="0">
                  <a:pos x="4" y="10"/>
                </a:cxn>
                <a:cxn ang="0">
                  <a:pos x="0" y="8"/>
                </a:cxn>
                <a:cxn ang="0">
                  <a:pos x="2" y="6"/>
                </a:cxn>
                <a:cxn ang="0">
                  <a:pos x="0" y="4"/>
                </a:cxn>
                <a:cxn ang="0">
                  <a:pos x="0" y="2"/>
                </a:cxn>
                <a:cxn ang="0">
                  <a:pos x="6" y="0"/>
                </a:cxn>
                <a:cxn ang="0">
                  <a:pos x="12" y="0"/>
                </a:cxn>
                <a:cxn ang="0">
                  <a:pos x="18" y="4"/>
                </a:cxn>
                <a:cxn ang="0">
                  <a:pos x="20" y="10"/>
                </a:cxn>
                <a:cxn ang="0">
                  <a:pos x="22" y="16"/>
                </a:cxn>
                <a:cxn ang="0">
                  <a:pos x="24" y="18"/>
                </a:cxn>
                <a:cxn ang="0">
                  <a:pos x="26" y="22"/>
                </a:cxn>
                <a:cxn ang="0">
                  <a:pos x="32" y="26"/>
                </a:cxn>
                <a:cxn ang="0">
                  <a:pos x="36" y="36"/>
                </a:cxn>
                <a:cxn ang="0">
                  <a:pos x="36" y="40"/>
                </a:cxn>
                <a:cxn ang="0">
                  <a:pos x="32" y="50"/>
                </a:cxn>
                <a:cxn ang="0">
                  <a:pos x="30" y="56"/>
                </a:cxn>
                <a:cxn ang="0">
                  <a:pos x="26" y="58"/>
                </a:cxn>
                <a:cxn ang="0">
                  <a:pos x="26" y="60"/>
                </a:cxn>
                <a:cxn ang="0">
                  <a:pos x="26" y="62"/>
                </a:cxn>
              </a:cxnLst>
              <a:rect l="0" t="0" r="r" b="b"/>
              <a:pathLst>
                <a:path w="36" h="62">
                  <a:moveTo>
                    <a:pt x="26" y="62"/>
                  </a:moveTo>
                  <a:lnTo>
                    <a:pt x="26" y="62"/>
                  </a:lnTo>
                  <a:lnTo>
                    <a:pt x="22" y="60"/>
                  </a:lnTo>
                  <a:lnTo>
                    <a:pt x="18" y="56"/>
                  </a:lnTo>
                  <a:lnTo>
                    <a:pt x="18" y="54"/>
                  </a:lnTo>
                  <a:lnTo>
                    <a:pt x="18" y="54"/>
                  </a:lnTo>
                  <a:lnTo>
                    <a:pt x="16" y="52"/>
                  </a:lnTo>
                  <a:lnTo>
                    <a:pt x="14" y="52"/>
                  </a:lnTo>
                  <a:lnTo>
                    <a:pt x="12" y="52"/>
                  </a:lnTo>
                  <a:lnTo>
                    <a:pt x="10" y="50"/>
                  </a:lnTo>
                  <a:lnTo>
                    <a:pt x="10" y="50"/>
                  </a:lnTo>
                  <a:lnTo>
                    <a:pt x="8" y="44"/>
                  </a:lnTo>
                  <a:lnTo>
                    <a:pt x="6" y="42"/>
                  </a:lnTo>
                  <a:lnTo>
                    <a:pt x="6" y="42"/>
                  </a:lnTo>
                  <a:lnTo>
                    <a:pt x="6" y="40"/>
                  </a:lnTo>
                  <a:lnTo>
                    <a:pt x="8" y="42"/>
                  </a:lnTo>
                  <a:lnTo>
                    <a:pt x="8" y="42"/>
                  </a:lnTo>
                  <a:lnTo>
                    <a:pt x="12" y="44"/>
                  </a:lnTo>
                  <a:lnTo>
                    <a:pt x="12" y="44"/>
                  </a:lnTo>
                  <a:lnTo>
                    <a:pt x="12" y="42"/>
                  </a:lnTo>
                  <a:lnTo>
                    <a:pt x="12" y="42"/>
                  </a:lnTo>
                  <a:lnTo>
                    <a:pt x="8" y="38"/>
                  </a:lnTo>
                  <a:lnTo>
                    <a:pt x="6" y="36"/>
                  </a:lnTo>
                  <a:lnTo>
                    <a:pt x="6" y="36"/>
                  </a:lnTo>
                  <a:lnTo>
                    <a:pt x="6" y="32"/>
                  </a:lnTo>
                  <a:lnTo>
                    <a:pt x="6" y="30"/>
                  </a:lnTo>
                  <a:lnTo>
                    <a:pt x="6" y="30"/>
                  </a:lnTo>
                  <a:lnTo>
                    <a:pt x="6" y="30"/>
                  </a:lnTo>
                  <a:lnTo>
                    <a:pt x="8" y="26"/>
                  </a:lnTo>
                  <a:lnTo>
                    <a:pt x="8" y="26"/>
                  </a:lnTo>
                  <a:lnTo>
                    <a:pt x="8" y="26"/>
                  </a:lnTo>
                  <a:lnTo>
                    <a:pt x="8" y="26"/>
                  </a:lnTo>
                  <a:lnTo>
                    <a:pt x="6" y="26"/>
                  </a:lnTo>
                  <a:lnTo>
                    <a:pt x="6" y="24"/>
                  </a:lnTo>
                  <a:lnTo>
                    <a:pt x="6" y="20"/>
                  </a:lnTo>
                  <a:lnTo>
                    <a:pt x="6" y="20"/>
                  </a:lnTo>
                  <a:lnTo>
                    <a:pt x="6" y="16"/>
                  </a:lnTo>
                  <a:lnTo>
                    <a:pt x="4" y="14"/>
                  </a:lnTo>
                  <a:lnTo>
                    <a:pt x="2" y="12"/>
                  </a:lnTo>
                  <a:lnTo>
                    <a:pt x="2" y="12"/>
                  </a:lnTo>
                  <a:lnTo>
                    <a:pt x="2" y="12"/>
                  </a:lnTo>
                  <a:lnTo>
                    <a:pt x="6" y="10"/>
                  </a:lnTo>
                  <a:lnTo>
                    <a:pt x="6" y="10"/>
                  </a:lnTo>
                  <a:lnTo>
                    <a:pt x="4" y="10"/>
                  </a:lnTo>
                  <a:lnTo>
                    <a:pt x="4" y="10"/>
                  </a:lnTo>
                  <a:lnTo>
                    <a:pt x="0" y="8"/>
                  </a:lnTo>
                  <a:lnTo>
                    <a:pt x="0" y="8"/>
                  </a:lnTo>
                  <a:lnTo>
                    <a:pt x="2" y="6"/>
                  </a:lnTo>
                  <a:lnTo>
                    <a:pt x="2" y="6"/>
                  </a:lnTo>
                  <a:lnTo>
                    <a:pt x="0" y="4"/>
                  </a:lnTo>
                  <a:lnTo>
                    <a:pt x="0" y="4"/>
                  </a:lnTo>
                  <a:lnTo>
                    <a:pt x="0" y="2"/>
                  </a:lnTo>
                  <a:lnTo>
                    <a:pt x="0" y="2"/>
                  </a:lnTo>
                  <a:lnTo>
                    <a:pt x="6" y="0"/>
                  </a:lnTo>
                  <a:lnTo>
                    <a:pt x="6" y="0"/>
                  </a:lnTo>
                  <a:lnTo>
                    <a:pt x="12" y="0"/>
                  </a:lnTo>
                  <a:lnTo>
                    <a:pt x="16" y="2"/>
                  </a:lnTo>
                  <a:lnTo>
                    <a:pt x="18" y="4"/>
                  </a:lnTo>
                  <a:lnTo>
                    <a:pt x="18" y="4"/>
                  </a:lnTo>
                  <a:lnTo>
                    <a:pt x="20" y="10"/>
                  </a:lnTo>
                  <a:lnTo>
                    <a:pt x="22" y="16"/>
                  </a:lnTo>
                  <a:lnTo>
                    <a:pt x="22" y="16"/>
                  </a:lnTo>
                  <a:lnTo>
                    <a:pt x="22" y="18"/>
                  </a:lnTo>
                  <a:lnTo>
                    <a:pt x="24" y="18"/>
                  </a:lnTo>
                  <a:lnTo>
                    <a:pt x="24" y="20"/>
                  </a:lnTo>
                  <a:lnTo>
                    <a:pt x="26" y="22"/>
                  </a:lnTo>
                  <a:lnTo>
                    <a:pt x="26" y="22"/>
                  </a:lnTo>
                  <a:lnTo>
                    <a:pt x="32" y="26"/>
                  </a:lnTo>
                  <a:lnTo>
                    <a:pt x="34" y="30"/>
                  </a:lnTo>
                  <a:lnTo>
                    <a:pt x="36" y="36"/>
                  </a:lnTo>
                  <a:lnTo>
                    <a:pt x="36" y="36"/>
                  </a:lnTo>
                  <a:lnTo>
                    <a:pt x="36" y="40"/>
                  </a:lnTo>
                  <a:lnTo>
                    <a:pt x="34" y="44"/>
                  </a:lnTo>
                  <a:lnTo>
                    <a:pt x="32" y="50"/>
                  </a:lnTo>
                  <a:lnTo>
                    <a:pt x="32" y="50"/>
                  </a:lnTo>
                  <a:lnTo>
                    <a:pt x="30" y="56"/>
                  </a:lnTo>
                  <a:lnTo>
                    <a:pt x="26" y="58"/>
                  </a:lnTo>
                  <a:lnTo>
                    <a:pt x="26" y="58"/>
                  </a:lnTo>
                  <a:lnTo>
                    <a:pt x="26" y="58"/>
                  </a:lnTo>
                  <a:lnTo>
                    <a:pt x="26" y="60"/>
                  </a:lnTo>
                  <a:lnTo>
                    <a:pt x="26" y="60"/>
                  </a:lnTo>
                  <a:lnTo>
                    <a:pt x="26" y="62"/>
                  </a:lnTo>
                  <a:lnTo>
                    <a:pt x="26" y="62"/>
                  </a:lnTo>
                  <a:close/>
                </a:path>
              </a:pathLst>
            </a:custGeom>
            <a:solidFill>
              <a:srgbClr val="D5AAB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21"/>
            <p:cNvSpPr>
              <a:spLocks/>
            </p:cNvSpPr>
            <p:nvPr/>
          </p:nvSpPr>
          <p:spPr bwMode="auto">
            <a:xfrm>
              <a:off x="5613400" y="2716213"/>
              <a:ext cx="180975" cy="187325"/>
            </a:xfrm>
            <a:custGeom>
              <a:avLst/>
              <a:gdLst/>
              <a:ahLst/>
              <a:cxnLst>
                <a:cxn ang="0">
                  <a:pos x="6" y="50"/>
                </a:cxn>
                <a:cxn ang="0">
                  <a:pos x="12" y="58"/>
                </a:cxn>
                <a:cxn ang="0">
                  <a:pos x="20" y="66"/>
                </a:cxn>
                <a:cxn ang="0">
                  <a:pos x="24" y="64"/>
                </a:cxn>
                <a:cxn ang="0">
                  <a:pos x="28" y="64"/>
                </a:cxn>
                <a:cxn ang="0">
                  <a:pos x="22" y="68"/>
                </a:cxn>
                <a:cxn ang="0">
                  <a:pos x="30" y="74"/>
                </a:cxn>
                <a:cxn ang="0">
                  <a:pos x="44" y="74"/>
                </a:cxn>
                <a:cxn ang="0">
                  <a:pos x="58" y="78"/>
                </a:cxn>
                <a:cxn ang="0">
                  <a:pos x="52" y="80"/>
                </a:cxn>
                <a:cxn ang="0">
                  <a:pos x="36" y="78"/>
                </a:cxn>
                <a:cxn ang="0">
                  <a:pos x="26" y="82"/>
                </a:cxn>
                <a:cxn ang="0">
                  <a:pos x="28" y="92"/>
                </a:cxn>
                <a:cxn ang="0">
                  <a:pos x="38" y="98"/>
                </a:cxn>
                <a:cxn ang="0">
                  <a:pos x="46" y="110"/>
                </a:cxn>
                <a:cxn ang="0">
                  <a:pos x="54" y="110"/>
                </a:cxn>
                <a:cxn ang="0">
                  <a:pos x="58" y="114"/>
                </a:cxn>
                <a:cxn ang="0">
                  <a:pos x="66" y="118"/>
                </a:cxn>
                <a:cxn ang="0">
                  <a:pos x="60" y="102"/>
                </a:cxn>
                <a:cxn ang="0">
                  <a:pos x="58" y="96"/>
                </a:cxn>
                <a:cxn ang="0">
                  <a:pos x="64" y="98"/>
                </a:cxn>
                <a:cxn ang="0">
                  <a:pos x="66" y="92"/>
                </a:cxn>
                <a:cxn ang="0">
                  <a:pos x="64" y="86"/>
                </a:cxn>
                <a:cxn ang="0">
                  <a:pos x="78" y="90"/>
                </a:cxn>
                <a:cxn ang="0">
                  <a:pos x="80" y="80"/>
                </a:cxn>
                <a:cxn ang="0">
                  <a:pos x="66" y="70"/>
                </a:cxn>
                <a:cxn ang="0">
                  <a:pos x="56" y="64"/>
                </a:cxn>
                <a:cxn ang="0">
                  <a:pos x="50" y="58"/>
                </a:cxn>
                <a:cxn ang="0">
                  <a:pos x="50" y="50"/>
                </a:cxn>
                <a:cxn ang="0">
                  <a:pos x="56" y="54"/>
                </a:cxn>
                <a:cxn ang="0">
                  <a:pos x="56" y="46"/>
                </a:cxn>
                <a:cxn ang="0">
                  <a:pos x="48" y="36"/>
                </a:cxn>
                <a:cxn ang="0">
                  <a:pos x="48" y="30"/>
                </a:cxn>
                <a:cxn ang="0">
                  <a:pos x="60" y="34"/>
                </a:cxn>
                <a:cxn ang="0">
                  <a:pos x="64" y="36"/>
                </a:cxn>
                <a:cxn ang="0">
                  <a:pos x="68" y="38"/>
                </a:cxn>
                <a:cxn ang="0">
                  <a:pos x="70" y="36"/>
                </a:cxn>
                <a:cxn ang="0">
                  <a:pos x="68" y="28"/>
                </a:cxn>
                <a:cxn ang="0">
                  <a:pos x="76" y="24"/>
                </a:cxn>
                <a:cxn ang="0">
                  <a:pos x="84" y="20"/>
                </a:cxn>
                <a:cxn ang="0">
                  <a:pos x="90" y="22"/>
                </a:cxn>
                <a:cxn ang="0">
                  <a:pos x="108" y="22"/>
                </a:cxn>
                <a:cxn ang="0">
                  <a:pos x="112" y="10"/>
                </a:cxn>
                <a:cxn ang="0">
                  <a:pos x="110" y="2"/>
                </a:cxn>
                <a:cxn ang="0">
                  <a:pos x="106" y="6"/>
                </a:cxn>
                <a:cxn ang="0">
                  <a:pos x="94" y="6"/>
                </a:cxn>
                <a:cxn ang="0">
                  <a:pos x="78" y="4"/>
                </a:cxn>
                <a:cxn ang="0">
                  <a:pos x="66" y="6"/>
                </a:cxn>
                <a:cxn ang="0">
                  <a:pos x="48" y="10"/>
                </a:cxn>
                <a:cxn ang="0">
                  <a:pos x="40" y="10"/>
                </a:cxn>
                <a:cxn ang="0">
                  <a:pos x="20" y="18"/>
                </a:cxn>
                <a:cxn ang="0">
                  <a:pos x="10" y="30"/>
                </a:cxn>
                <a:cxn ang="0">
                  <a:pos x="2" y="44"/>
                </a:cxn>
              </a:cxnLst>
              <a:rect l="0" t="0" r="r" b="b"/>
              <a:pathLst>
                <a:path w="114" h="118">
                  <a:moveTo>
                    <a:pt x="2" y="48"/>
                  </a:moveTo>
                  <a:lnTo>
                    <a:pt x="2" y="48"/>
                  </a:lnTo>
                  <a:lnTo>
                    <a:pt x="0" y="48"/>
                  </a:lnTo>
                  <a:lnTo>
                    <a:pt x="2" y="50"/>
                  </a:lnTo>
                  <a:lnTo>
                    <a:pt x="2" y="50"/>
                  </a:lnTo>
                  <a:lnTo>
                    <a:pt x="6" y="50"/>
                  </a:lnTo>
                  <a:lnTo>
                    <a:pt x="8" y="52"/>
                  </a:lnTo>
                  <a:lnTo>
                    <a:pt x="8" y="54"/>
                  </a:lnTo>
                  <a:lnTo>
                    <a:pt x="8" y="54"/>
                  </a:lnTo>
                  <a:lnTo>
                    <a:pt x="10" y="56"/>
                  </a:lnTo>
                  <a:lnTo>
                    <a:pt x="10" y="56"/>
                  </a:lnTo>
                  <a:lnTo>
                    <a:pt x="12" y="58"/>
                  </a:lnTo>
                  <a:lnTo>
                    <a:pt x="14" y="58"/>
                  </a:lnTo>
                  <a:lnTo>
                    <a:pt x="14" y="58"/>
                  </a:lnTo>
                  <a:lnTo>
                    <a:pt x="16" y="62"/>
                  </a:lnTo>
                  <a:lnTo>
                    <a:pt x="20" y="66"/>
                  </a:lnTo>
                  <a:lnTo>
                    <a:pt x="20" y="66"/>
                  </a:lnTo>
                  <a:lnTo>
                    <a:pt x="20" y="66"/>
                  </a:lnTo>
                  <a:lnTo>
                    <a:pt x="22" y="66"/>
                  </a:lnTo>
                  <a:lnTo>
                    <a:pt x="22" y="62"/>
                  </a:lnTo>
                  <a:lnTo>
                    <a:pt x="22" y="62"/>
                  </a:lnTo>
                  <a:lnTo>
                    <a:pt x="22" y="62"/>
                  </a:lnTo>
                  <a:lnTo>
                    <a:pt x="22" y="62"/>
                  </a:lnTo>
                  <a:lnTo>
                    <a:pt x="24" y="64"/>
                  </a:lnTo>
                  <a:lnTo>
                    <a:pt x="26" y="62"/>
                  </a:lnTo>
                  <a:lnTo>
                    <a:pt x="26" y="62"/>
                  </a:lnTo>
                  <a:lnTo>
                    <a:pt x="26" y="62"/>
                  </a:lnTo>
                  <a:lnTo>
                    <a:pt x="26" y="64"/>
                  </a:lnTo>
                  <a:lnTo>
                    <a:pt x="28" y="64"/>
                  </a:lnTo>
                  <a:lnTo>
                    <a:pt x="28" y="64"/>
                  </a:lnTo>
                  <a:lnTo>
                    <a:pt x="30" y="66"/>
                  </a:lnTo>
                  <a:lnTo>
                    <a:pt x="28" y="66"/>
                  </a:lnTo>
                  <a:lnTo>
                    <a:pt x="28" y="66"/>
                  </a:lnTo>
                  <a:lnTo>
                    <a:pt x="22" y="66"/>
                  </a:lnTo>
                  <a:lnTo>
                    <a:pt x="22" y="68"/>
                  </a:lnTo>
                  <a:lnTo>
                    <a:pt x="22" y="68"/>
                  </a:lnTo>
                  <a:lnTo>
                    <a:pt x="24" y="72"/>
                  </a:lnTo>
                  <a:lnTo>
                    <a:pt x="26" y="74"/>
                  </a:lnTo>
                  <a:lnTo>
                    <a:pt x="26" y="74"/>
                  </a:lnTo>
                  <a:lnTo>
                    <a:pt x="28" y="76"/>
                  </a:lnTo>
                  <a:lnTo>
                    <a:pt x="30" y="74"/>
                  </a:lnTo>
                  <a:lnTo>
                    <a:pt x="30" y="74"/>
                  </a:lnTo>
                  <a:lnTo>
                    <a:pt x="32" y="72"/>
                  </a:lnTo>
                  <a:lnTo>
                    <a:pt x="34" y="74"/>
                  </a:lnTo>
                  <a:lnTo>
                    <a:pt x="38" y="76"/>
                  </a:lnTo>
                  <a:lnTo>
                    <a:pt x="40" y="76"/>
                  </a:lnTo>
                  <a:lnTo>
                    <a:pt x="40" y="76"/>
                  </a:lnTo>
                  <a:lnTo>
                    <a:pt x="44" y="74"/>
                  </a:lnTo>
                  <a:lnTo>
                    <a:pt x="50" y="78"/>
                  </a:lnTo>
                  <a:lnTo>
                    <a:pt x="50" y="78"/>
                  </a:lnTo>
                  <a:lnTo>
                    <a:pt x="54" y="80"/>
                  </a:lnTo>
                  <a:lnTo>
                    <a:pt x="58" y="78"/>
                  </a:lnTo>
                  <a:lnTo>
                    <a:pt x="58" y="78"/>
                  </a:lnTo>
                  <a:lnTo>
                    <a:pt x="58" y="78"/>
                  </a:lnTo>
                  <a:lnTo>
                    <a:pt x="58" y="78"/>
                  </a:lnTo>
                  <a:lnTo>
                    <a:pt x="56" y="80"/>
                  </a:lnTo>
                  <a:lnTo>
                    <a:pt x="58" y="82"/>
                  </a:lnTo>
                  <a:lnTo>
                    <a:pt x="58" y="82"/>
                  </a:lnTo>
                  <a:lnTo>
                    <a:pt x="52" y="80"/>
                  </a:lnTo>
                  <a:lnTo>
                    <a:pt x="52" y="80"/>
                  </a:lnTo>
                  <a:lnTo>
                    <a:pt x="48" y="80"/>
                  </a:lnTo>
                  <a:lnTo>
                    <a:pt x="44" y="78"/>
                  </a:lnTo>
                  <a:lnTo>
                    <a:pt x="44" y="78"/>
                  </a:lnTo>
                  <a:lnTo>
                    <a:pt x="40" y="78"/>
                  </a:lnTo>
                  <a:lnTo>
                    <a:pt x="38" y="78"/>
                  </a:lnTo>
                  <a:lnTo>
                    <a:pt x="36" y="78"/>
                  </a:lnTo>
                  <a:lnTo>
                    <a:pt x="34" y="78"/>
                  </a:lnTo>
                  <a:lnTo>
                    <a:pt x="34" y="78"/>
                  </a:lnTo>
                  <a:lnTo>
                    <a:pt x="32" y="78"/>
                  </a:lnTo>
                  <a:lnTo>
                    <a:pt x="30" y="80"/>
                  </a:lnTo>
                  <a:lnTo>
                    <a:pt x="28" y="82"/>
                  </a:lnTo>
                  <a:lnTo>
                    <a:pt x="26" y="82"/>
                  </a:lnTo>
                  <a:lnTo>
                    <a:pt x="26" y="82"/>
                  </a:lnTo>
                  <a:lnTo>
                    <a:pt x="24" y="84"/>
                  </a:lnTo>
                  <a:lnTo>
                    <a:pt x="26" y="86"/>
                  </a:lnTo>
                  <a:lnTo>
                    <a:pt x="26" y="86"/>
                  </a:lnTo>
                  <a:lnTo>
                    <a:pt x="28" y="88"/>
                  </a:lnTo>
                  <a:lnTo>
                    <a:pt x="28" y="92"/>
                  </a:lnTo>
                  <a:lnTo>
                    <a:pt x="28" y="92"/>
                  </a:lnTo>
                  <a:lnTo>
                    <a:pt x="30" y="90"/>
                  </a:lnTo>
                  <a:lnTo>
                    <a:pt x="32" y="90"/>
                  </a:lnTo>
                  <a:lnTo>
                    <a:pt x="36" y="94"/>
                  </a:lnTo>
                  <a:lnTo>
                    <a:pt x="38" y="98"/>
                  </a:lnTo>
                  <a:lnTo>
                    <a:pt x="38" y="98"/>
                  </a:lnTo>
                  <a:lnTo>
                    <a:pt x="36" y="100"/>
                  </a:lnTo>
                  <a:lnTo>
                    <a:pt x="36" y="100"/>
                  </a:lnTo>
                  <a:lnTo>
                    <a:pt x="34" y="102"/>
                  </a:lnTo>
                  <a:lnTo>
                    <a:pt x="36" y="104"/>
                  </a:lnTo>
                  <a:lnTo>
                    <a:pt x="46" y="110"/>
                  </a:lnTo>
                  <a:lnTo>
                    <a:pt x="46" y="110"/>
                  </a:lnTo>
                  <a:lnTo>
                    <a:pt x="50" y="112"/>
                  </a:lnTo>
                  <a:lnTo>
                    <a:pt x="50" y="112"/>
                  </a:lnTo>
                  <a:lnTo>
                    <a:pt x="52" y="110"/>
                  </a:lnTo>
                  <a:lnTo>
                    <a:pt x="52" y="110"/>
                  </a:lnTo>
                  <a:lnTo>
                    <a:pt x="52" y="108"/>
                  </a:lnTo>
                  <a:lnTo>
                    <a:pt x="54" y="110"/>
                  </a:lnTo>
                  <a:lnTo>
                    <a:pt x="54" y="114"/>
                  </a:lnTo>
                  <a:lnTo>
                    <a:pt x="54" y="114"/>
                  </a:lnTo>
                  <a:lnTo>
                    <a:pt x="56" y="116"/>
                  </a:lnTo>
                  <a:lnTo>
                    <a:pt x="56" y="116"/>
                  </a:lnTo>
                  <a:lnTo>
                    <a:pt x="58" y="116"/>
                  </a:lnTo>
                  <a:lnTo>
                    <a:pt x="58" y="114"/>
                  </a:lnTo>
                  <a:lnTo>
                    <a:pt x="58" y="114"/>
                  </a:lnTo>
                  <a:lnTo>
                    <a:pt x="58" y="112"/>
                  </a:lnTo>
                  <a:lnTo>
                    <a:pt x="60" y="112"/>
                  </a:lnTo>
                  <a:lnTo>
                    <a:pt x="64" y="116"/>
                  </a:lnTo>
                  <a:lnTo>
                    <a:pt x="64" y="116"/>
                  </a:lnTo>
                  <a:lnTo>
                    <a:pt x="66" y="118"/>
                  </a:lnTo>
                  <a:lnTo>
                    <a:pt x="66" y="116"/>
                  </a:lnTo>
                  <a:lnTo>
                    <a:pt x="64" y="112"/>
                  </a:lnTo>
                  <a:lnTo>
                    <a:pt x="64" y="112"/>
                  </a:lnTo>
                  <a:lnTo>
                    <a:pt x="60" y="106"/>
                  </a:lnTo>
                  <a:lnTo>
                    <a:pt x="60" y="106"/>
                  </a:lnTo>
                  <a:lnTo>
                    <a:pt x="60" y="102"/>
                  </a:lnTo>
                  <a:lnTo>
                    <a:pt x="60" y="102"/>
                  </a:lnTo>
                  <a:lnTo>
                    <a:pt x="60" y="100"/>
                  </a:lnTo>
                  <a:lnTo>
                    <a:pt x="60" y="100"/>
                  </a:lnTo>
                  <a:lnTo>
                    <a:pt x="58" y="98"/>
                  </a:lnTo>
                  <a:lnTo>
                    <a:pt x="56" y="96"/>
                  </a:lnTo>
                  <a:lnTo>
                    <a:pt x="58" y="96"/>
                  </a:lnTo>
                  <a:lnTo>
                    <a:pt x="58" y="96"/>
                  </a:lnTo>
                  <a:lnTo>
                    <a:pt x="60" y="98"/>
                  </a:lnTo>
                  <a:lnTo>
                    <a:pt x="62" y="98"/>
                  </a:lnTo>
                  <a:lnTo>
                    <a:pt x="62" y="98"/>
                  </a:lnTo>
                  <a:lnTo>
                    <a:pt x="62" y="100"/>
                  </a:lnTo>
                  <a:lnTo>
                    <a:pt x="64" y="98"/>
                  </a:lnTo>
                  <a:lnTo>
                    <a:pt x="66" y="96"/>
                  </a:lnTo>
                  <a:lnTo>
                    <a:pt x="66" y="96"/>
                  </a:lnTo>
                  <a:lnTo>
                    <a:pt x="68" y="94"/>
                  </a:lnTo>
                  <a:lnTo>
                    <a:pt x="68" y="94"/>
                  </a:lnTo>
                  <a:lnTo>
                    <a:pt x="66" y="92"/>
                  </a:lnTo>
                  <a:lnTo>
                    <a:pt x="66" y="92"/>
                  </a:lnTo>
                  <a:lnTo>
                    <a:pt x="64" y="90"/>
                  </a:lnTo>
                  <a:lnTo>
                    <a:pt x="64" y="88"/>
                  </a:lnTo>
                  <a:lnTo>
                    <a:pt x="64" y="88"/>
                  </a:lnTo>
                  <a:lnTo>
                    <a:pt x="64" y="88"/>
                  </a:lnTo>
                  <a:lnTo>
                    <a:pt x="62" y="86"/>
                  </a:lnTo>
                  <a:lnTo>
                    <a:pt x="64" y="86"/>
                  </a:lnTo>
                  <a:lnTo>
                    <a:pt x="70" y="86"/>
                  </a:lnTo>
                  <a:lnTo>
                    <a:pt x="70" y="86"/>
                  </a:lnTo>
                  <a:lnTo>
                    <a:pt x="74" y="84"/>
                  </a:lnTo>
                  <a:lnTo>
                    <a:pt x="76" y="86"/>
                  </a:lnTo>
                  <a:lnTo>
                    <a:pt x="76" y="86"/>
                  </a:lnTo>
                  <a:lnTo>
                    <a:pt x="78" y="90"/>
                  </a:lnTo>
                  <a:lnTo>
                    <a:pt x="80" y="90"/>
                  </a:lnTo>
                  <a:lnTo>
                    <a:pt x="80" y="88"/>
                  </a:lnTo>
                  <a:lnTo>
                    <a:pt x="80" y="88"/>
                  </a:lnTo>
                  <a:lnTo>
                    <a:pt x="82" y="84"/>
                  </a:lnTo>
                  <a:lnTo>
                    <a:pt x="80" y="80"/>
                  </a:lnTo>
                  <a:lnTo>
                    <a:pt x="80" y="80"/>
                  </a:lnTo>
                  <a:lnTo>
                    <a:pt x="76" y="76"/>
                  </a:lnTo>
                  <a:lnTo>
                    <a:pt x="72" y="74"/>
                  </a:lnTo>
                  <a:lnTo>
                    <a:pt x="72" y="74"/>
                  </a:lnTo>
                  <a:lnTo>
                    <a:pt x="68" y="74"/>
                  </a:lnTo>
                  <a:lnTo>
                    <a:pt x="66" y="70"/>
                  </a:lnTo>
                  <a:lnTo>
                    <a:pt x="66" y="70"/>
                  </a:lnTo>
                  <a:lnTo>
                    <a:pt x="62" y="68"/>
                  </a:lnTo>
                  <a:lnTo>
                    <a:pt x="56" y="68"/>
                  </a:lnTo>
                  <a:lnTo>
                    <a:pt x="56" y="68"/>
                  </a:lnTo>
                  <a:lnTo>
                    <a:pt x="56" y="68"/>
                  </a:lnTo>
                  <a:lnTo>
                    <a:pt x="56" y="66"/>
                  </a:lnTo>
                  <a:lnTo>
                    <a:pt x="56" y="64"/>
                  </a:lnTo>
                  <a:lnTo>
                    <a:pt x="56" y="62"/>
                  </a:lnTo>
                  <a:lnTo>
                    <a:pt x="56" y="62"/>
                  </a:lnTo>
                  <a:lnTo>
                    <a:pt x="56" y="60"/>
                  </a:lnTo>
                  <a:lnTo>
                    <a:pt x="54" y="58"/>
                  </a:lnTo>
                  <a:lnTo>
                    <a:pt x="54" y="58"/>
                  </a:lnTo>
                  <a:lnTo>
                    <a:pt x="50" y="58"/>
                  </a:lnTo>
                  <a:lnTo>
                    <a:pt x="52" y="56"/>
                  </a:lnTo>
                  <a:lnTo>
                    <a:pt x="52" y="56"/>
                  </a:lnTo>
                  <a:lnTo>
                    <a:pt x="54" y="56"/>
                  </a:lnTo>
                  <a:lnTo>
                    <a:pt x="52" y="52"/>
                  </a:lnTo>
                  <a:lnTo>
                    <a:pt x="52" y="52"/>
                  </a:lnTo>
                  <a:lnTo>
                    <a:pt x="50" y="50"/>
                  </a:lnTo>
                  <a:lnTo>
                    <a:pt x="52" y="50"/>
                  </a:lnTo>
                  <a:lnTo>
                    <a:pt x="54" y="50"/>
                  </a:lnTo>
                  <a:lnTo>
                    <a:pt x="54" y="50"/>
                  </a:lnTo>
                  <a:lnTo>
                    <a:pt x="56" y="52"/>
                  </a:lnTo>
                  <a:lnTo>
                    <a:pt x="56" y="54"/>
                  </a:lnTo>
                  <a:lnTo>
                    <a:pt x="56" y="54"/>
                  </a:lnTo>
                  <a:lnTo>
                    <a:pt x="56" y="56"/>
                  </a:lnTo>
                  <a:lnTo>
                    <a:pt x="58" y="56"/>
                  </a:lnTo>
                  <a:lnTo>
                    <a:pt x="58" y="56"/>
                  </a:lnTo>
                  <a:lnTo>
                    <a:pt x="60" y="54"/>
                  </a:lnTo>
                  <a:lnTo>
                    <a:pt x="58" y="52"/>
                  </a:lnTo>
                  <a:lnTo>
                    <a:pt x="56" y="46"/>
                  </a:lnTo>
                  <a:lnTo>
                    <a:pt x="56" y="46"/>
                  </a:lnTo>
                  <a:lnTo>
                    <a:pt x="52" y="44"/>
                  </a:lnTo>
                  <a:lnTo>
                    <a:pt x="50" y="42"/>
                  </a:lnTo>
                  <a:lnTo>
                    <a:pt x="50" y="42"/>
                  </a:lnTo>
                  <a:lnTo>
                    <a:pt x="48" y="38"/>
                  </a:lnTo>
                  <a:lnTo>
                    <a:pt x="48" y="36"/>
                  </a:lnTo>
                  <a:lnTo>
                    <a:pt x="48" y="36"/>
                  </a:lnTo>
                  <a:lnTo>
                    <a:pt x="48" y="34"/>
                  </a:lnTo>
                  <a:lnTo>
                    <a:pt x="48" y="32"/>
                  </a:lnTo>
                  <a:lnTo>
                    <a:pt x="48" y="30"/>
                  </a:lnTo>
                  <a:lnTo>
                    <a:pt x="48" y="30"/>
                  </a:lnTo>
                  <a:lnTo>
                    <a:pt x="48" y="30"/>
                  </a:lnTo>
                  <a:lnTo>
                    <a:pt x="52" y="30"/>
                  </a:lnTo>
                  <a:lnTo>
                    <a:pt x="52" y="32"/>
                  </a:lnTo>
                  <a:lnTo>
                    <a:pt x="52" y="32"/>
                  </a:lnTo>
                  <a:lnTo>
                    <a:pt x="54" y="34"/>
                  </a:lnTo>
                  <a:lnTo>
                    <a:pt x="56" y="34"/>
                  </a:lnTo>
                  <a:lnTo>
                    <a:pt x="60" y="34"/>
                  </a:lnTo>
                  <a:lnTo>
                    <a:pt x="60" y="34"/>
                  </a:lnTo>
                  <a:lnTo>
                    <a:pt x="60" y="36"/>
                  </a:lnTo>
                  <a:lnTo>
                    <a:pt x="60" y="38"/>
                  </a:lnTo>
                  <a:lnTo>
                    <a:pt x="60" y="38"/>
                  </a:lnTo>
                  <a:lnTo>
                    <a:pt x="64" y="38"/>
                  </a:lnTo>
                  <a:lnTo>
                    <a:pt x="64" y="36"/>
                  </a:lnTo>
                  <a:lnTo>
                    <a:pt x="64" y="36"/>
                  </a:lnTo>
                  <a:lnTo>
                    <a:pt x="64" y="36"/>
                  </a:lnTo>
                  <a:lnTo>
                    <a:pt x="66" y="38"/>
                  </a:lnTo>
                  <a:lnTo>
                    <a:pt x="66" y="38"/>
                  </a:lnTo>
                  <a:lnTo>
                    <a:pt x="68" y="38"/>
                  </a:lnTo>
                  <a:lnTo>
                    <a:pt x="68" y="38"/>
                  </a:lnTo>
                  <a:lnTo>
                    <a:pt x="66" y="34"/>
                  </a:lnTo>
                  <a:lnTo>
                    <a:pt x="66" y="34"/>
                  </a:lnTo>
                  <a:lnTo>
                    <a:pt x="66" y="34"/>
                  </a:lnTo>
                  <a:lnTo>
                    <a:pt x="66" y="34"/>
                  </a:lnTo>
                  <a:lnTo>
                    <a:pt x="70" y="36"/>
                  </a:lnTo>
                  <a:lnTo>
                    <a:pt x="70" y="36"/>
                  </a:lnTo>
                  <a:lnTo>
                    <a:pt x="72" y="36"/>
                  </a:lnTo>
                  <a:lnTo>
                    <a:pt x="72" y="36"/>
                  </a:lnTo>
                  <a:lnTo>
                    <a:pt x="70" y="32"/>
                  </a:lnTo>
                  <a:lnTo>
                    <a:pt x="70" y="32"/>
                  </a:lnTo>
                  <a:lnTo>
                    <a:pt x="68" y="30"/>
                  </a:lnTo>
                  <a:lnTo>
                    <a:pt x="68" y="28"/>
                  </a:lnTo>
                  <a:lnTo>
                    <a:pt x="68" y="28"/>
                  </a:lnTo>
                  <a:lnTo>
                    <a:pt x="70" y="26"/>
                  </a:lnTo>
                  <a:lnTo>
                    <a:pt x="72" y="26"/>
                  </a:lnTo>
                  <a:lnTo>
                    <a:pt x="74" y="26"/>
                  </a:lnTo>
                  <a:lnTo>
                    <a:pt x="76" y="24"/>
                  </a:lnTo>
                  <a:lnTo>
                    <a:pt x="76" y="24"/>
                  </a:lnTo>
                  <a:lnTo>
                    <a:pt x="76" y="22"/>
                  </a:lnTo>
                  <a:lnTo>
                    <a:pt x="78" y="22"/>
                  </a:lnTo>
                  <a:lnTo>
                    <a:pt x="82" y="24"/>
                  </a:lnTo>
                  <a:lnTo>
                    <a:pt x="82" y="22"/>
                  </a:lnTo>
                  <a:lnTo>
                    <a:pt x="82" y="22"/>
                  </a:lnTo>
                  <a:lnTo>
                    <a:pt x="84" y="20"/>
                  </a:lnTo>
                  <a:lnTo>
                    <a:pt x="86" y="20"/>
                  </a:lnTo>
                  <a:lnTo>
                    <a:pt x="88" y="20"/>
                  </a:lnTo>
                  <a:lnTo>
                    <a:pt x="88" y="22"/>
                  </a:lnTo>
                  <a:lnTo>
                    <a:pt x="88" y="22"/>
                  </a:lnTo>
                  <a:lnTo>
                    <a:pt x="88" y="22"/>
                  </a:lnTo>
                  <a:lnTo>
                    <a:pt x="90" y="22"/>
                  </a:lnTo>
                  <a:lnTo>
                    <a:pt x="96" y="22"/>
                  </a:lnTo>
                  <a:lnTo>
                    <a:pt x="96" y="22"/>
                  </a:lnTo>
                  <a:lnTo>
                    <a:pt x="100" y="22"/>
                  </a:lnTo>
                  <a:lnTo>
                    <a:pt x="104" y="22"/>
                  </a:lnTo>
                  <a:lnTo>
                    <a:pt x="108" y="22"/>
                  </a:lnTo>
                  <a:lnTo>
                    <a:pt x="108" y="22"/>
                  </a:lnTo>
                  <a:lnTo>
                    <a:pt x="110" y="18"/>
                  </a:lnTo>
                  <a:lnTo>
                    <a:pt x="110" y="16"/>
                  </a:lnTo>
                  <a:lnTo>
                    <a:pt x="108" y="12"/>
                  </a:lnTo>
                  <a:lnTo>
                    <a:pt x="108" y="12"/>
                  </a:lnTo>
                  <a:lnTo>
                    <a:pt x="110" y="10"/>
                  </a:lnTo>
                  <a:lnTo>
                    <a:pt x="112" y="10"/>
                  </a:lnTo>
                  <a:lnTo>
                    <a:pt x="112" y="8"/>
                  </a:lnTo>
                  <a:lnTo>
                    <a:pt x="114" y="6"/>
                  </a:lnTo>
                  <a:lnTo>
                    <a:pt x="114" y="6"/>
                  </a:lnTo>
                  <a:lnTo>
                    <a:pt x="114" y="4"/>
                  </a:lnTo>
                  <a:lnTo>
                    <a:pt x="114" y="4"/>
                  </a:lnTo>
                  <a:lnTo>
                    <a:pt x="110" y="2"/>
                  </a:lnTo>
                  <a:lnTo>
                    <a:pt x="110" y="2"/>
                  </a:lnTo>
                  <a:lnTo>
                    <a:pt x="106" y="0"/>
                  </a:lnTo>
                  <a:lnTo>
                    <a:pt x="106" y="4"/>
                  </a:lnTo>
                  <a:lnTo>
                    <a:pt x="106" y="4"/>
                  </a:lnTo>
                  <a:lnTo>
                    <a:pt x="106" y="4"/>
                  </a:lnTo>
                  <a:lnTo>
                    <a:pt x="106" y="6"/>
                  </a:lnTo>
                  <a:lnTo>
                    <a:pt x="102" y="6"/>
                  </a:lnTo>
                  <a:lnTo>
                    <a:pt x="98" y="4"/>
                  </a:lnTo>
                  <a:lnTo>
                    <a:pt x="96" y="6"/>
                  </a:lnTo>
                  <a:lnTo>
                    <a:pt x="96" y="6"/>
                  </a:lnTo>
                  <a:lnTo>
                    <a:pt x="96" y="6"/>
                  </a:lnTo>
                  <a:lnTo>
                    <a:pt x="94" y="6"/>
                  </a:lnTo>
                  <a:lnTo>
                    <a:pt x="88" y="6"/>
                  </a:lnTo>
                  <a:lnTo>
                    <a:pt x="88" y="6"/>
                  </a:lnTo>
                  <a:lnTo>
                    <a:pt x="86" y="6"/>
                  </a:lnTo>
                  <a:lnTo>
                    <a:pt x="82" y="4"/>
                  </a:lnTo>
                  <a:lnTo>
                    <a:pt x="82" y="4"/>
                  </a:lnTo>
                  <a:lnTo>
                    <a:pt x="78" y="4"/>
                  </a:lnTo>
                  <a:lnTo>
                    <a:pt x="74" y="4"/>
                  </a:lnTo>
                  <a:lnTo>
                    <a:pt x="74" y="4"/>
                  </a:lnTo>
                  <a:lnTo>
                    <a:pt x="72" y="2"/>
                  </a:lnTo>
                  <a:lnTo>
                    <a:pt x="70" y="2"/>
                  </a:lnTo>
                  <a:lnTo>
                    <a:pt x="66" y="6"/>
                  </a:lnTo>
                  <a:lnTo>
                    <a:pt x="66" y="6"/>
                  </a:lnTo>
                  <a:lnTo>
                    <a:pt x="64" y="6"/>
                  </a:lnTo>
                  <a:lnTo>
                    <a:pt x="60" y="6"/>
                  </a:lnTo>
                  <a:lnTo>
                    <a:pt x="52" y="6"/>
                  </a:lnTo>
                  <a:lnTo>
                    <a:pt x="52" y="6"/>
                  </a:lnTo>
                  <a:lnTo>
                    <a:pt x="50" y="8"/>
                  </a:lnTo>
                  <a:lnTo>
                    <a:pt x="48" y="10"/>
                  </a:lnTo>
                  <a:lnTo>
                    <a:pt x="48" y="10"/>
                  </a:lnTo>
                  <a:lnTo>
                    <a:pt x="48" y="12"/>
                  </a:lnTo>
                  <a:lnTo>
                    <a:pt x="46" y="12"/>
                  </a:lnTo>
                  <a:lnTo>
                    <a:pt x="42" y="10"/>
                  </a:lnTo>
                  <a:lnTo>
                    <a:pt x="42" y="10"/>
                  </a:lnTo>
                  <a:lnTo>
                    <a:pt x="40" y="10"/>
                  </a:lnTo>
                  <a:lnTo>
                    <a:pt x="38" y="10"/>
                  </a:lnTo>
                  <a:lnTo>
                    <a:pt x="36" y="14"/>
                  </a:lnTo>
                  <a:lnTo>
                    <a:pt x="36" y="14"/>
                  </a:lnTo>
                  <a:lnTo>
                    <a:pt x="32" y="18"/>
                  </a:lnTo>
                  <a:lnTo>
                    <a:pt x="28" y="18"/>
                  </a:lnTo>
                  <a:lnTo>
                    <a:pt x="20" y="18"/>
                  </a:lnTo>
                  <a:lnTo>
                    <a:pt x="20" y="18"/>
                  </a:lnTo>
                  <a:lnTo>
                    <a:pt x="16" y="18"/>
                  </a:lnTo>
                  <a:lnTo>
                    <a:pt x="12" y="22"/>
                  </a:lnTo>
                  <a:lnTo>
                    <a:pt x="12" y="22"/>
                  </a:lnTo>
                  <a:lnTo>
                    <a:pt x="12" y="26"/>
                  </a:lnTo>
                  <a:lnTo>
                    <a:pt x="10" y="30"/>
                  </a:lnTo>
                  <a:lnTo>
                    <a:pt x="8" y="36"/>
                  </a:lnTo>
                  <a:lnTo>
                    <a:pt x="8" y="36"/>
                  </a:lnTo>
                  <a:lnTo>
                    <a:pt x="6" y="42"/>
                  </a:lnTo>
                  <a:lnTo>
                    <a:pt x="2" y="44"/>
                  </a:lnTo>
                  <a:lnTo>
                    <a:pt x="2" y="44"/>
                  </a:lnTo>
                  <a:lnTo>
                    <a:pt x="2" y="44"/>
                  </a:lnTo>
                  <a:lnTo>
                    <a:pt x="2" y="46"/>
                  </a:lnTo>
                  <a:lnTo>
                    <a:pt x="2" y="46"/>
                  </a:lnTo>
                  <a:lnTo>
                    <a:pt x="2" y="48"/>
                  </a:lnTo>
                  <a:lnTo>
                    <a:pt x="2" y="48"/>
                  </a:lnTo>
                  <a:close/>
                </a:path>
              </a:pathLst>
            </a:custGeom>
            <a:solidFill>
              <a:srgbClr val="FDC24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22"/>
            <p:cNvSpPr>
              <a:spLocks/>
            </p:cNvSpPr>
            <p:nvPr/>
          </p:nvSpPr>
          <p:spPr bwMode="auto">
            <a:xfrm>
              <a:off x="5194300" y="2547938"/>
              <a:ext cx="358775" cy="301625"/>
            </a:xfrm>
            <a:custGeom>
              <a:avLst/>
              <a:gdLst/>
              <a:ahLst/>
              <a:cxnLst>
                <a:cxn ang="0">
                  <a:pos x="128" y="22"/>
                </a:cxn>
                <a:cxn ang="0">
                  <a:pos x="120" y="30"/>
                </a:cxn>
                <a:cxn ang="0">
                  <a:pos x="112" y="38"/>
                </a:cxn>
                <a:cxn ang="0">
                  <a:pos x="110" y="46"/>
                </a:cxn>
                <a:cxn ang="0">
                  <a:pos x="112" y="56"/>
                </a:cxn>
                <a:cxn ang="0">
                  <a:pos x="130" y="68"/>
                </a:cxn>
                <a:cxn ang="0">
                  <a:pos x="146" y="90"/>
                </a:cxn>
                <a:cxn ang="0">
                  <a:pos x="162" y="102"/>
                </a:cxn>
                <a:cxn ang="0">
                  <a:pos x="176" y="104"/>
                </a:cxn>
                <a:cxn ang="0">
                  <a:pos x="182" y="110"/>
                </a:cxn>
                <a:cxn ang="0">
                  <a:pos x="192" y="118"/>
                </a:cxn>
                <a:cxn ang="0">
                  <a:pos x="210" y="130"/>
                </a:cxn>
                <a:cxn ang="0">
                  <a:pos x="226" y="140"/>
                </a:cxn>
                <a:cxn ang="0">
                  <a:pos x="224" y="146"/>
                </a:cxn>
                <a:cxn ang="0">
                  <a:pos x="216" y="138"/>
                </a:cxn>
                <a:cxn ang="0">
                  <a:pos x="204" y="134"/>
                </a:cxn>
                <a:cxn ang="0">
                  <a:pos x="198" y="142"/>
                </a:cxn>
                <a:cxn ang="0">
                  <a:pos x="200" y="150"/>
                </a:cxn>
                <a:cxn ang="0">
                  <a:pos x="208" y="160"/>
                </a:cxn>
                <a:cxn ang="0">
                  <a:pos x="206" y="164"/>
                </a:cxn>
                <a:cxn ang="0">
                  <a:pos x="202" y="172"/>
                </a:cxn>
                <a:cxn ang="0">
                  <a:pos x="194" y="182"/>
                </a:cxn>
                <a:cxn ang="0">
                  <a:pos x="182" y="190"/>
                </a:cxn>
                <a:cxn ang="0">
                  <a:pos x="182" y="178"/>
                </a:cxn>
                <a:cxn ang="0">
                  <a:pos x="186" y="168"/>
                </a:cxn>
                <a:cxn ang="0">
                  <a:pos x="178" y="152"/>
                </a:cxn>
                <a:cxn ang="0">
                  <a:pos x="172" y="144"/>
                </a:cxn>
                <a:cxn ang="0">
                  <a:pos x="158" y="138"/>
                </a:cxn>
                <a:cxn ang="0">
                  <a:pos x="150" y="132"/>
                </a:cxn>
                <a:cxn ang="0">
                  <a:pos x="146" y="128"/>
                </a:cxn>
                <a:cxn ang="0">
                  <a:pos x="136" y="122"/>
                </a:cxn>
                <a:cxn ang="0">
                  <a:pos x="112" y="110"/>
                </a:cxn>
                <a:cxn ang="0">
                  <a:pos x="106" y="104"/>
                </a:cxn>
                <a:cxn ang="0">
                  <a:pos x="96" y="94"/>
                </a:cxn>
                <a:cxn ang="0">
                  <a:pos x="88" y="90"/>
                </a:cxn>
                <a:cxn ang="0">
                  <a:pos x="74" y="74"/>
                </a:cxn>
                <a:cxn ang="0">
                  <a:pos x="68" y="64"/>
                </a:cxn>
                <a:cxn ang="0">
                  <a:pos x="40" y="54"/>
                </a:cxn>
                <a:cxn ang="0">
                  <a:pos x="14" y="66"/>
                </a:cxn>
                <a:cxn ang="0">
                  <a:pos x="16" y="62"/>
                </a:cxn>
                <a:cxn ang="0">
                  <a:pos x="8" y="60"/>
                </a:cxn>
                <a:cxn ang="0">
                  <a:pos x="4" y="48"/>
                </a:cxn>
                <a:cxn ang="0">
                  <a:pos x="0" y="40"/>
                </a:cxn>
                <a:cxn ang="0">
                  <a:pos x="6" y="32"/>
                </a:cxn>
                <a:cxn ang="0">
                  <a:pos x="2" y="26"/>
                </a:cxn>
                <a:cxn ang="0">
                  <a:pos x="12" y="20"/>
                </a:cxn>
                <a:cxn ang="0">
                  <a:pos x="26" y="12"/>
                </a:cxn>
                <a:cxn ang="0">
                  <a:pos x="30" y="16"/>
                </a:cxn>
                <a:cxn ang="0">
                  <a:pos x="40" y="20"/>
                </a:cxn>
                <a:cxn ang="0">
                  <a:pos x="46" y="10"/>
                </a:cxn>
                <a:cxn ang="0">
                  <a:pos x="52" y="12"/>
                </a:cxn>
                <a:cxn ang="0">
                  <a:pos x="58" y="14"/>
                </a:cxn>
                <a:cxn ang="0">
                  <a:pos x="58" y="8"/>
                </a:cxn>
                <a:cxn ang="0">
                  <a:pos x="66" y="4"/>
                </a:cxn>
                <a:cxn ang="0">
                  <a:pos x="76" y="4"/>
                </a:cxn>
                <a:cxn ang="0">
                  <a:pos x="90" y="2"/>
                </a:cxn>
                <a:cxn ang="0">
                  <a:pos x="98" y="4"/>
                </a:cxn>
                <a:cxn ang="0">
                  <a:pos x="110" y="8"/>
                </a:cxn>
                <a:cxn ang="0">
                  <a:pos x="122" y="10"/>
                </a:cxn>
                <a:cxn ang="0">
                  <a:pos x="124" y="16"/>
                </a:cxn>
                <a:cxn ang="0">
                  <a:pos x="132" y="26"/>
                </a:cxn>
              </a:cxnLst>
              <a:rect l="0" t="0" r="r" b="b"/>
              <a:pathLst>
                <a:path w="226" h="190">
                  <a:moveTo>
                    <a:pt x="132" y="26"/>
                  </a:moveTo>
                  <a:lnTo>
                    <a:pt x="132" y="26"/>
                  </a:lnTo>
                  <a:lnTo>
                    <a:pt x="130" y="26"/>
                  </a:lnTo>
                  <a:lnTo>
                    <a:pt x="128" y="24"/>
                  </a:lnTo>
                  <a:lnTo>
                    <a:pt x="128" y="22"/>
                  </a:lnTo>
                  <a:lnTo>
                    <a:pt x="126" y="24"/>
                  </a:lnTo>
                  <a:lnTo>
                    <a:pt x="126" y="24"/>
                  </a:lnTo>
                  <a:lnTo>
                    <a:pt x="124" y="28"/>
                  </a:lnTo>
                  <a:lnTo>
                    <a:pt x="120" y="30"/>
                  </a:lnTo>
                  <a:lnTo>
                    <a:pt x="120" y="30"/>
                  </a:lnTo>
                  <a:lnTo>
                    <a:pt x="112" y="30"/>
                  </a:lnTo>
                  <a:lnTo>
                    <a:pt x="110" y="32"/>
                  </a:lnTo>
                  <a:lnTo>
                    <a:pt x="110" y="34"/>
                  </a:lnTo>
                  <a:lnTo>
                    <a:pt x="110" y="34"/>
                  </a:lnTo>
                  <a:lnTo>
                    <a:pt x="112" y="38"/>
                  </a:lnTo>
                  <a:lnTo>
                    <a:pt x="112" y="40"/>
                  </a:lnTo>
                  <a:lnTo>
                    <a:pt x="110" y="40"/>
                  </a:lnTo>
                  <a:lnTo>
                    <a:pt x="110" y="40"/>
                  </a:lnTo>
                  <a:lnTo>
                    <a:pt x="108" y="42"/>
                  </a:lnTo>
                  <a:lnTo>
                    <a:pt x="110" y="46"/>
                  </a:lnTo>
                  <a:lnTo>
                    <a:pt x="110" y="46"/>
                  </a:lnTo>
                  <a:lnTo>
                    <a:pt x="110" y="48"/>
                  </a:lnTo>
                  <a:lnTo>
                    <a:pt x="110" y="52"/>
                  </a:lnTo>
                  <a:lnTo>
                    <a:pt x="110" y="54"/>
                  </a:lnTo>
                  <a:lnTo>
                    <a:pt x="112" y="56"/>
                  </a:lnTo>
                  <a:lnTo>
                    <a:pt x="112" y="56"/>
                  </a:lnTo>
                  <a:lnTo>
                    <a:pt x="118" y="58"/>
                  </a:lnTo>
                  <a:lnTo>
                    <a:pt x="126" y="62"/>
                  </a:lnTo>
                  <a:lnTo>
                    <a:pt x="126" y="62"/>
                  </a:lnTo>
                  <a:lnTo>
                    <a:pt x="130" y="68"/>
                  </a:lnTo>
                  <a:lnTo>
                    <a:pt x="134" y="74"/>
                  </a:lnTo>
                  <a:lnTo>
                    <a:pt x="134" y="74"/>
                  </a:lnTo>
                  <a:lnTo>
                    <a:pt x="138" y="82"/>
                  </a:lnTo>
                  <a:lnTo>
                    <a:pt x="142" y="86"/>
                  </a:lnTo>
                  <a:lnTo>
                    <a:pt x="146" y="90"/>
                  </a:lnTo>
                  <a:lnTo>
                    <a:pt x="146" y="90"/>
                  </a:lnTo>
                  <a:lnTo>
                    <a:pt x="156" y="100"/>
                  </a:lnTo>
                  <a:lnTo>
                    <a:pt x="156" y="100"/>
                  </a:lnTo>
                  <a:lnTo>
                    <a:pt x="160" y="102"/>
                  </a:lnTo>
                  <a:lnTo>
                    <a:pt x="162" y="102"/>
                  </a:lnTo>
                  <a:lnTo>
                    <a:pt x="168" y="104"/>
                  </a:lnTo>
                  <a:lnTo>
                    <a:pt x="168" y="104"/>
                  </a:lnTo>
                  <a:lnTo>
                    <a:pt x="170" y="104"/>
                  </a:lnTo>
                  <a:lnTo>
                    <a:pt x="174" y="104"/>
                  </a:lnTo>
                  <a:lnTo>
                    <a:pt x="176" y="104"/>
                  </a:lnTo>
                  <a:lnTo>
                    <a:pt x="180" y="104"/>
                  </a:lnTo>
                  <a:lnTo>
                    <a:pt x="180" y="104"/>
                  </a:lnTo>
                  <a:lnTo>
                    <a:pt x="184" y="108"/>
                  </a:lnTo>
                  <a:lnTo>
                    <a:pt x="182" y="110"/>
                  </a:lnTo>
                  <a:lnTo>
                    <a:pt x="182" y="110"/>
                  </a:lnTo>
                  <a:lnTo>
                    <a:pt x="178" y="112"/>
                  </a:lnTo>
                  <a:lnTo>
                    <a:pt x="178" y="112"/>
                  </a:lnTo>
                  <a:lnTo>
                    <a:pt x="182" y="114"/>
                  </a:lnTo>
                  <a:lnTo>
                    <a:pt x="182" y="114"/>
                  </a:lnTo>
                  <a:lnTo>
                    <a:pt x="192" y="118"/>
                  </a:lnTo>
                  <a:lnTo>
                    <a:pt x="200" y="122"/>
                  </a:lnTo>
                  <a:lnTo>
                    <a:pt x="200" y="122"/>
                  </a:lnTo>
                  <a:lnTo>
                    <a:pt x="206" y="126"/>
                  </a:lnTo>
                  <a:lnTo>
                    <a:pt x="210" y="130"/>
                  </a:lnTo>
                  <a:lnTo>
                    <a:pt x="210" y="130"/>
                  </a:lnTo>
                  <a:lnTo>
                    <a:pt x="216" y="130"/>
                  </a:lnTo>
                  <a:lnTo>
                    <a:pt x="222" y="134"/>
                  </a:lnTo>
                  <a:lnTo>
                    <a:pt x="222" y="134"/>
                  </a:lnTo>
                  <a:lnTo>
                    <a:pt x="226" y="138"/>
                  </a:lnTo>
                  <a:lnTo>
                    <a:pt x="226" y="140"/>
                  </a:lnTo>
                  <a:lnTo>
                    <a:pt x="224" y="142"/>
                  </a:lnTo>
                  <a:lnTo>
                    <a:pt x="224" y="142"/>
                  </a:lnTo>
                  <a:lnTo>
                    <a:pt x="224" y="142"/>
                  </a:lnTo>
                  <a:lnTo>
                    <a:pt x="224" y="144"/>
                  </a:lnTo>
                  <a:lnTo>
                    <a:pt x="224" y="146"/>
                  </a:lnTo>
                  <a:lnTo>
                    <a:pt x="222" y="146"/>
                  </a:lnTo>
                  <a:lnTo>
                    <a:pt x="222" y="146"/>
                  </a:lnTo>
                  <a:lnTo>
                    <a:pt x="220" y="142"/>
                  </a:lnTo>
                  <a:lnTo>
                    <a:pt x="216" y="138"/>
                  </a:lnTo>
                  <a:lnTo>
                    <a:pt x="216" y="138"/>
                  </a:lnTo>
                  <a:lnTo>
                    <a:pt x="210" y="138"/>
                  </a:lnTo>
                  <a:lnTo>
                    <a:pt x="208" y="138"/>
                  </a:lnTo>
                  <a:lnTo>
                    <a:pt x="206" y="136"/>
                  </a:lnTo>
                  <a:lnTo>
                    <a:pt x="206" y="136"/>
                  </a:lnTo>
                  <a:lnTo>
                    <a:pt x="204" y="134"/>
                  </a:lnTo>
                  <a:lnTo>
                    <a:pt x="202" y="136"/>
                  </a:lnTo>
                  <a:lnTo>
                    <a:pt x="202" y="136"/>
                  </a:lnTo>
                  <a:lnTo>
                    <a:pt x="198" y="140"/>
                  </a:lnTo>
                  <a:lnTo>
                    <a:pt x="198" y="142"/>
                  </a:lnTo>
                  <a:lnTo>
                    <a:pt x="198" y="142"/>
                  </a:lnTo>
                  <a:lnTo>
                    <a:pt x="198" y="146"/>
                  </a:lnTo>
                  <a:lnTo>
                    <a:pt x="198" y="148"/>
                  </a:lnTo>
                  <a:lnTo>
                    <a:pt x="198" y="148"/>
                  </a:lnTo>
                  <a:lnTo>
                    <a:pt x="196" y="150"/>
                  </a:lnTo>
                  <a:lnTo>
                    <a:pt x="200" y="150"/>
                  </a:lnTo>
                  <a:lnTo>
                    <a:pt x="200" y="150"/>
                  </a:lnTo>
                  <a:lnTo>
                    <a:pt x="204" y="154"/>
                  </a:lnTo>
                  <a:lnTo>
                    <a:pt x="204" y="156"/>
                  </a:lnTo>
                  <a:lnTo>
                    <a:pt x="204" y="156"/>
                  </a:lnTo>
                  <a:lnTo>
                    <a:pt x="208" y="160"/>
                  </a:lnTo>
                  <a:lnTo>
                    <a:pt x="208" y="160"/>
                  </a:lnTo>
                  <a:lnTo>
                    <a:pt x="208" y="162"/>
                  </a:lnTo>
                  <a:lnTo>
                    <a:pt x="208" y="162"/>
                  </a:lnTo>
                  <a:lnTo>
                    <a:pt x="208" y="164"/>
                  </a:lnTo>
                  <a:lnTo>
                    <a:pt x="206" y="164"/>
                  </a:lnTo>
                  <a:lnTo>
                    <a:pt x="204" y="164"/>
                  </a:lnTo>
                  <a:lnTo>
                    <a:pt x="202" y="164"/>
                  </a:lnTo>
                  <a:lnTo>
                    <a:pt x="202" y="164"/>
                  </a:lnTo>
                  <a:lnTo>
                    <a:pt x="202" y="168"/>
                  </a:lnTo>
                  <a:lnTo>
                    <a:pt x="202" y="172"/>
                  </a:lnTo>
                  <a:lnTo>
                    <a:pt x="202" y="172"/>
                  </a:lnTo>
                  <a:lnTo>
                    <a:pt x="198" y="176"/>
                  </a:lnTo>
                  <a:lnTo>
                    <a:pt x="196" y="178"/>
                  </a:lnTo>
                  <a:lnTo>
                    <a:pt x="194" y="182"/>
                  </a:lnTo>
                  <a:lnTo>
                    <a:pt x="194" y="182"/>
                  </a:lnTo>
                  <a:lnTo>
                    <a:pt x="192" y="186"/>
                  </a:lnTo>
                  <a:lnTo>
                    <a:pt x="190" y="188"/>
                  </a:lnTo>
                  <a:lnTo>
                    <a:pt x="184" y="190"/>
                  </a:lnTo>
                  <a:lnTo>
                    <a:pt x="184" y="190"/>
                  </a:lnTo>
                  <a:lnTo>
                    <a:pt x="182" y="190"/>
                  </a:lnTo>
                  <a:lnTo>
                    <a:pt x="180" y="188"/>
                  </a:lnTo>
                  <a:lnTo>
                    <a:pt x="178" y="186"/>
                  </a:lnTo>
                  <a:lnTo>
                    <a:pt x="180" y="184"/>
                  </a:lnTo>
                  <a:lnTo>
                    <a:pt x="180" y="184"/>
                  </a:lnTo>
                  <a:lnTo>
                    <a:pt x="182" y="178"/>
                  </a:lnTo>
                  <a:lnTo>
                    <a:pt x="182" y="176"/>
                  </a:lnTo>
                  <a:lnTo>
                    <a:pt x="180" y="174"/>
                  </a:lnTo>
                  <a:lnTo>
                    <a:pt x="182" y="172"/>
                  </a:lnTo>
                  <a:lnTo>
                    <a:pt x="182" y="172"/>
                  </a:lnTo>
                  <a:lnTo>
                    <a:pt x="186" y="168"/>
                  </a:lnTo>
                  <a:lnTo>
                    <a:pt x="186" y="168"/>
                  </a:lnTo>
                  <a:lnTo>
                    <a:pt x="184" y="164"/>
                  </a:lnTo>
                  <a:lnTo>
                    <a:pt x="184" y="164"/>
                  </a:lnTo>
                  <a:lnTo>
                    <a:pt x="180" y="156"/>
                  </a:lnTo>
                  <a:lnTo>
                    <a:pt x="178" y="152"/>
                  </a:lnTo>
                  <a:lnTo>
                    <a:pt x="176" y="148"/>
                  </a:lnTo>
                  <a:lnTo>
                    <a:pt x="176" y="148"/>
                  </a:lnTo>
                  <a:lnTo>
                    <a:pt x="176" y="144"/>
                  </a:lnTo>
                  <a:lnTo>
                    <a:pt x="172" y="144"/>
                  </a:lnTo>
                  <a:lnTo>
                    <a:pt x="172" y="144"/>
                  </a:lnTo>
                  <a:lnTo>
                    <a:pt x="168" y="144"/>
                  </a:lnTo>
                  <a:lnTo>
                    <a:pt x="164" y="142"/>
                  </a:lnTo>
                  <a:lnTo>
                    <a:pt x="164" y="142"/>
                  </a:lnTo>
                  <a:lnTo>
                    <a:pt x="160" y="140"/>
                  </a:lnTo>
                  <a:lnTo>
                    <a:pt x="158" y="138"/>
                  </a:lnTo>
                  <a:lnTo>
                    <a:pt x="158" y="136"/>
                  </a:lnTo>
                  <a:lnTo>
                    <a:pt x="158" y="136"/>
                  </a:lnTo>
                  <a:lnTo>
                    <a:pt x="160" y="136"/>
                  </a:lnTo>
                  <a:lnTo>
                    <a:pt x="156" y="134"/>
                  </a:lnTo>
                  <a:lnTo>
                    <a:pt x="150" y="132"/>
                  </a:lnTo>
                  <a:lnTo>
                    <a:pt x="150" y="132"/>
                  </a:lnTo>
                  <a:lnTo>
                    <a:pt x="150" y="132"/>
                  </a:lnTo>
                  <a:lnTo>
                    <a:pt x="148" y="130"/>
                  </a:lnTo>
                  <a:lnTo>
                    <a:pt x="148" y="126"/>
                  </a:lnTo>
                  <a:lnTo>
                    <a:pt x="146" y="128"/>
                  </a:lnTo>
                  <a:lnTo>
                    <a:pt x="146" y="128"/>
                  </a:lnTo>
                  <a:lnTo>
                    <a:pt x="142" y="128"/>
                  </a:lnTo>
                  <a:lnTo>
                    <a:pt x="140" y="126"/>
                  </a:lnTo>
                  <a:lnTo>
                    <a:pt x="138" y="124"/>
                  </a:lnTo>
                  <a:lnTo>
                    <a:pt x="136" y="122"/>
                  </a:lnTo>
                  <a:lnTo>
                    <a:pt x="136" y="122"/>
                  </a:lnTo>
                  <a:lnTo>
                    <a:pt x="130" y="122"/>
                  </a:lnTo>
                  <a:lnTo>
                    <a:pt x="124" y="120"/>
                  </a:lnTo>
                  <a:lnTo>
                    <a:pt x="124" y="120"/>
                  </a:lnTo>
                  <a:lnTo>
                    <a:pt x="112" y="110"/>
                  </a:lnTo>
                  <a:lnTo>
                    <a:pt x="112" y="110"/>
                  </a:lnTo>
                  <a:lnTo>
                    <a:pt x="110" y="108"/>
                  </a:lnTo>
                  <a:lnTo>
                    <a:pt x="108" y="106"/>
                  </a:lnTo>
                  <a:lnTo>
                    <a:pt x="108" y="106"/>
                  </a:lnTo>
                  <a:lnTo>
                    <a:pt x="106" y="104"/>
                  </a:lnTo>
                  <a:lnTo>
                    <a:pt x="100" y="100"/>
                  </a:lnTo>
                  <a:lnTo>
                    <a:pt x="100" y="100"/>
                  </a:lnTo>
                  <a:lnTo>
                    <a:pt x="98" y="96"/>
                  </a:lnTo>
                  <a:lnTo>
                    <a:pt x="98" y="94"/>
                  </a:lnTo>
                  <a:lnTo>
                    <a:pt x="96" y="94"/>
                  </a:lnTo>
                  <a:lnTo>
                    <a:pt x="96" y="94"/>
                  </a:lnTo>
                  <a:lnTo>
                    <a:pt x="92" y="94"/>
                  </a:lnTo>
                  <a:lnTo>
                    <a:pt x="90" y="94"/>
                  </a:lnTo>
                  <a:lnTo>
                    <a:pt x="88" y="90"/>
                  </a:lnTo>
                  <a:lnTo>
                    <a:pt x="88" y="90"/>
                  </a:lnTo>
                  <a:lnTo>
                    <a:pt x="84" y="84"/>
                  </a:lnTo>
                  <a:lnTo>
                    <a:pt x="78" y="78"/>
                  </a:lnTo>
                  <a:lnTo>
                    <a:pt x="78" y="78"/>
                  </a:lnTo>
                  <a:lnTo>
                    <a:pt x="76" y="76"/>
                  </a:lnTo>
                  <a:lnTo>
                    <a:pt x="74" y="74"/>
                  </a:lnTo>
                  <a:lnTo>
                    <a:pt x="74" y="72"/>
                  </a:lnTo>
                  <a:lnTo>
                    <a:pt x="72" y="70"/>
                  </a:lnTo>
                  <a:lnTo>
                    <a:pt x="72" y="70"/>
                  </a:lnTo>
                  <a:lnTo>
                    <a:pt x="70" y="68"/>
                  </a:lnTo>
                  <a:lnTo>
                    <a:pt x="68" y="64"/>
                  </a:lnTo>
                  <a:lnTo>
                    <a:pt x="64" y="60"/>
                  </a:lnTo>
                  <a:lnTo>
                    <a:pt x="56" y="56"/>
                  </a:lnTo>
                  <a:lnTo>
                    <a:pt x="56" y="56"/>
                  </a:lnTo>
                  <a:lnTo>
                    <a:pt x="48" y="54"/>
                  </a:lnTo>
                  <a:lnTo>
                    <a:pt x="40" y="54"/>
                  </a:lnTo>
                  <a:lnTo>
                    <a:pt x="36" y="54"/>
                  </a:lnTo>
                  <a:lnTo>
                    <a:pt x="32" y="56"/>
                  </a:lnTo>
                  <a:lnTo>
                    <a:pt x="32" y="56"/>
                  </a:lnTo>
                  <a:lnTo>
                    <a:pt x="22" y="62"/>
                  </a:lnTo>
                  <a:lnTo>
                    <a:pt x="14" y="66"/>
                  </a:lnTo>
                  <a:lnTo>
                    <a:pt x="14" y="66"/>
                  </a:lnTo>
                  <a:lnTo>
                    <a:pt x="14" y="66"/>
                  </a:lnTo>
                  <a:lnTo>
                    <a:pt x="14" y="66"/>
                  </a:lnTo>
                  <a:lnTo>
                    <a:pt x="14" y="66"/>
                  </a:lnTo>
                  <a:lnTo>
                    <a:pt x="16" y="62"/>
                  </a:lnTo>
                  <a:lnTo>
                    <a:pt x="16" y="62"/>
                  </a:lnTo>
                  <a:lnTo>
                    <a:pt x="16" y="60"/>
                  </a:lnTo>
                  <a:lnTo>
                    <a:pt x="14" y="60"/>
                  </a:lnTo>
                  <a:lnTo>
                    <a:pt x="8" y="60"/>
                  </a:lnTo>
                  <a:lnTo>
                    <a:pt x="8" y="60"/>
                  </a:lnTo>
                  <a:lnTo>
                    <a:pt x="6" y="58"/>
                  </a:lnTo>
                  <a:lnTo>
                    <a:pt x="6" y="58"/>
                  </a:lnTo>
                  <a:lnTo>
                    <a:pt x="4" y="52"/>
                  </a:lnTo>
                  <a:lnTo>
                    <a:pt x="4" y="52"/>
                  </a:lnTo>
                  <a:lnTo>
                    <a:pt x="4" y="48"/>
                  </a:lnTo>
                  <a:lnTo>
                    <a:pt x="6" y="44"/>
                  </a:lnTo>
                  <a:lnTo>
                    <a:pt x="6" y="44"/>
                  </a:lnTo>
                  <a:lnTo>
                    <a:pt x="6" y="42"/>
                  </a:lnTo>
                  <a:lnTo>
                    <a:pt x="2" y="40"/>
                  </a:lnTo>
                  <a:lnTo>
                    <a:pt x="0" y="40"/>
                  </a:lnTo>
                  <a:lnTo>
                    <a:pt x="0" y="38"/>
                  </a:lnTo>
                  <a:lnTo>
                    <a:pt x="0" y="38"/>
                  </a:lnTo>
                  <a:lnTo>
                    <a:pt x="6" y="32"/>
                  </a:lnTo>
                  <a:lnTo>
                    <a:pt x="6" y="32"/>
                  </a:lnTo>
                  <a:lnTo>
                    <a:pt x="6" y="32"/>
                  </a:lnTo>
                  <a:lnTo>
                    <a:pt x="6" y="30"/>
                  </a:lnTo>
                  <a:lnTo>
                    <a:pt x="4" y="30"/>
                  </a:lnTo>
                  <a:lnTo>
                    <a:pt x="4" y="30"/>
                  </a:lnTo>
                  <a:lnTo>
                    <a:pt x="4" y="30"/>
                  </a:lnTo>
                  <a:lnTo>
                    <a:pt x="2" y="26"/>
                  </a:lnTo>
                  <a:lnTo>
                    <a:pt x="2" y="22"/>
                  </a:lnTo>
                  <a:lnTo>
                    <a:pt x="2" y="22"/>
                  </a:lnTo>
                  <a:lnTo>
                    <a:pt x="6" y="20"/>
                  </a:lnTo>
                  <a:lnTo>
                    <a:pt x="12" y="20"/>
                  </a:lnTo>
                  <a:lnTo>
                    <a:pt x="12" y="20"/>
                  </a:lnTo>
                  <a:lnTo>
                    <a:pt x="16" y="22"/>
                  </a:lnTo>
                  <a:lnTo>
                    <a:pt x="18" y="20"/>
                  </a:lnTo>
                  <a:lnTo>
                    <a:pt x="18" y="20"/>
                  </a:lnTo>
                  <a:lnTo>
                    <a:pt x="22" y="16"/>
                  </a:lnTo>
                  <a:lnTo>
                    <a:pt x="26" y="12"/>
                  </a:lnTo>
                  <a:lnTo>
                    <a:pt x="26" y="12"/>
                  </a:lnTo>
                  <a:lnTo>
                    <a:pt x="30" y="12"/>
                  </a:lnTo>
                  <a:lnTo>
                    <a:pt x="30" y="14"/>
                  </a:lnTo>
                  <a:lnTo>
                    <a:pt x="30" y="14"/>
                  </a:lnTo>
                  <a:lnTo>
                    <a:pt x="30" y="16"/>
                  </a:lnTo>
                  <a:lnTo>
                    <a:pt x="32" y="18"/>
                  </a:lnTo>
                  <a:lnTo>
                    <a:pt x="38" y="20"/>
                  </a:lnTo>
                  <a:lnTo>
                    <a:pt x="38" y="20"/>
                  </a:lnTo>
                  <a:lnTo>
                    <a:pt x="40" y="20"/>
                  </a:lnTo>
                  <a:lnTo>
                    <a:pt x="40" y="20"/>
                  </a:lnTo>
                  <a:lnTo>
                    <a:pt x="42" y="16"/>
                  </a:lnTo>
                  <a:lnTo>
                    <a:pt x="42" y="16"/>
                  </a:lnTo>
                  <a:lnTo>
                    <a:pt x="44" y="14"/>
                  </a:lnTo>
                  <a:lnTo>
                    <a:pt x="46" y="12"/>
                  </a:lnTo>
                  <a:lnTo>
                    <a:pt x="46" y="10"/>
                  </a:lnTo>
                  <a:lnTo>
                    <a:pt x="48" y="10"/>
                  </a:lnTo>
                  <a:lnTo>
                    <a:pt x="48" y="10"/>
                  </a:lnTo>
                  <a:lnTo>
                    <a:pt x="50" y="12"/>
                  </a:lnTo>
                  <a:lnTo>
                    <a:pt x="52" y="12"/>
                  </a:lnTo>
                  <a:lnTo>
                    <a:pt x="52" y="12"/>
                  </a:lnTo>
                  <a:lnTo>
                    <a:pt x="54" y="12"/>
                  </a:lnTo>
                  <a:lnTo>
                    <a:pt x="56" y="14"/>
                  </a:lnTo>
                  <a:lnTo>
                    <a:pt x="56" y="14"/>
                  </a:lnTo>
                  <a:lnTo>
                    <a:pt x="58" y="14"/>
                  </a:lnTo>
                  <a:lnTo>
                    <a:pt x="58" y="14"/>
                  </a:lnTo>
                  <a:lnTo>
                    <a:pt x="58" y="12"/>
                  </a:lnTo>
                  <a:lnTo>
                    <a:pt x="58" y="12"/>
                  </a:lnTo>
                  <a:lnTo>
                    <a:pt x="56" y="8"/>
                  </a:lnTo>
                  <a:lnTo>
                    <a:pt x="56" y="8"/>
                  </a:lnTo>
                  <a:lnTo>
                    <a:pt x="58" y="8"/>
                  </a:lnTo>
                  <a:lnTo>
                    <a:pt x="58" y="8"/>
                  </a:lnTo>
                  <a:lnTo>
                    <a:pt x="62" y="8"/>
                  </a:lnTo>
                  <a:lnTo>
                    <a:pt x="62" y="6"/>
                  </a:lnTo>
                  <a:lnTo>
                    <a:pt x="62" y="6"/>
                  </a:lnTo>
                  <a:lnTo>
                    <a:pt x="66" y="4"/>
                  </a:lnTo>
                  <a:lnTo>
                    <a:pt x="70" y="6"/>
                  </a:lnTo>
                  <a:lnTo>
                    <a:pt x="70" y="6"/>
                  </a:lnTo>
                  <a:lnTo>
                    <a:pt x="72" y="6"/>
                  </a:lnTo>
                  <a:lnTo>
                    <a:pt x="74" y="6"/>
                  </a:lnTo>
                  <a:lnTo>
                    <a:pt x="76" y="4"/>
                  </a:lnTo>
                  <a:lnTo>
                    <a:pt x="78" y="2"/>
                  </a:lnTo>
                  <a:lnTo>
                    <a:pt x="78" y="2"/>
                  </a:lnTo>
                  <a:lnTo>
                    <a:pt x="84" y="2"/>
                  </a:lnTo>
                  <a:lnTo>
                    <a:pt x="90" y="2"/>
                  </a:lnTo>
                  <a:lnTo>
                    <a:pt x="90" y="2"/>
                  </a:lnTo>
                  <a:lnTo>
                    <a:pt x="96" y="0"/>
                  </a:lnTo>
                  <a:lnTo>
                    <a:pt x="98" y="2"/>
                  </a:lnTo>
                  <a:lnTo>
                    <a:pt x="98" y="2"/>
                  </a:lnTo>
                  <a:lnTo>
                    <a:pt x="98" y="2"/>
                  </a:lnTo>
                  <a:lnTo>
                    <a:pt x="98" y="4"/>
                  </a:lnTo>
                  <a:lnTo>
                    <a:pt x="100" y="4"/>
                  </a:lnTo>
                  <a:lnTo>
                    <a:pt x="104" y="6"/>
                  </a:lnTo>
                  <a:lnTo>
                    <a:pt x="104" y="6"/>
                  </a:lnTo>
                  <a:lnTo>
                    <a:pt x="106" y="8"/>
                  </a:lnTo>
                  <a:lnTo>
                    <a:pt x="110" y="8"/>
                  </a:lnTo>
                  <a:lnTo>
                    <a:pt x="110" y="8"/>
                  </a:lnTo>
                  <a:lnTo>
                    <a:pt x="114" y="10"/>
                  </a:lnTo>
                  <a:lnTo>
                    <a:pt x="118" y="10"/>
                  </a:lnTo>
                  <a:lnTo>
                    <a:pt x="122" y="10"/>
                  </a:lnTo>
                  <a:lnTo>
                    <a:pt x="122" y="10"/>
                  </a:lnTo>
                  <a:lnTo>
                    <a:pt x="122" y="10"/>
                  </a:lnTo>
                  <a:lnTo>
                    <a:pt x="122" y="12"/>
                  </a:lnTo>
                  <a:lnTo>
                    <a:pt x="124" y="14"/>
                  </a:lnTo>
                  <a:lnTo>
                    <a:pt x="124" y="14"/>
                  </a:lnTo>
                  <a:lnTo>
                    <a:pt x="124" y="16"/>
                  </a:lnTo>
                  <a:lnTo>
                    <a:pt x="124" y="16"/>
                  </a:lnTo>
                  <a:lnTo>
                    <a:pt x="126" y="18"/>
                  </a:lnTo>
                  <a:lnTo>
                    <a:pt x="128" y="20"/>
                  </a:lnTo>
                  <a:lnTo>
                    <a:pt x="132" y="22"/>
                  </a:lnTo>
                  <a:lnTo>
                    <a:pt x="132" y="26"/>
                  </a:lnTo>
                  <a:lnTo>
                    <a:pt x="132" y="26"/>
                  </a:lnTo>
                  <a:close/>
                </a:path>
              </a:pathLst>
            </a:custGeom>
            <a:solidFill>
              <a:srgbClr val="F69D8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223"/>
            <p:cNvSpPr>
              <a:spLocks/>
            </p:cNvSpPr>
            <p:nvPr/>
          </p:nvSpPr>
          <p:spPr bwMode="auto">
            <a:xfrm>
              <a:off x="5387975" y="2551113"/>
              <a:ext cx="307975" cy="200025"/>
            </a:xfrm>
            <a:custGeom>
              <a:avLst/>
              <a:gdLst/>
              <a:ahLst/>
              <a:cxnLst>
                <a:cxn ang="0">
                  <a:pos x="112" y="94"/>
                </a:cxn>
                <a:cxn ang="0">
                  <a:pos x="104" y="88"/>
                </a:cxn>
                <a:cxn ang="0">
                  <a:pos x="106" y="86"/>
                </a:cxn>
                <a:cxn ang="0">
                  <a:pos x="98" y="86"/>
                </a:cxn>
                <a:cxn ang="0">
                  <a:pos x="82" y="80"/>
                </a:cxn>
                <a:cxn ang="0">
                  <a:pos x="82" y="78"/>
                </a:cxn>
                <a:cxn ang="0">
                  <a:pos x="68" y="72"/>
                </a:cxn>
                <a:cxn ang="0">
                  <a:pos x="58" y="66"/>
                </a:cxn>
                <a:cxn ang="0">
                  <a:pos x="40" y="54"/>
                </a:cxn>
                <a:cxn ang="0">
                  <a:pos x="40" y="50"/>
                </a:cxn>
                <a:cxn ang="0">
                  <a:pos x="28" y="42"/>
                </a:cxn>
                <a:cxn ang="0">
                  <a:pos x="24" y="32"/>
                </a:cxn>
                <a:cxn ang="0">
                  <a:pos x="20" y="40"/>
                </a:cxn>
                <a:cxn ang="0">
                  <a:pos x="14" y="40"/>
                </a:cxn>
                <a:cxn ang="0">
                  <a:pos x="10" y="28"/>
                </a:cxn>
                <a:cxn ang="0">
                  <a:pos x="12" y="24"/>
                </a:cxn>
                <a:cxn ang="0">
                  <a:pos x="6" y="18"/>
                </a:cxn>
                <a:cxn ang="0">
                  <a:pos x="2" y="12"/>
                </a:cxn>
                <a:cxn ang="0">
                  <a:pos x="0" y="8"/>
                </a:cxn>
                <a:cxn ang="0">
                  <a:pos x="26" y="4"/>
                </a:cxn>
                <a:cxn ang="0">
                  <a:pos x="34" y="4"/>
                </a:cxn>
                <a:cxn ang="0">
                  <a:pos x="44" y="2"/>
                </a:cxn>
                <a:cxn ang="0">
                  <a:pos x="50" y="0"/>
                </a:cxn>
                <a:cxn ang="0">
                  <a:pos x="56" y="4"/>
                </a:cxn>
                <a:cxn ang="0">
                  <a:pos x="58" y="8"/>
                </a:cxn>
                <a:cxn ang="0">
                  <a:pos x="68" y="14"/>
                </a:cxn>
                <a:cxn ang="0">
                  <a:pos x="84" y="20"/>
                </a:cxn>
                <a:cxn ang="0">
                  <a:pos x="90" y="22"/>
                </a:cxn>
                <a:cxn ang="0">
                  <a:pos x="104" y="14"/>
                </a:cxn>
                <a:cxn ang="0">
                  <a:pos x="112" y="16"/>
                </a:cxn>
                <a:cxn ang="0">
                  <a:pos x="132" y="14"/>
                </a:cxn>
                <a:cxn ang="0">
                  <a:pos x="138" y="22"/>
                </a:cxn>
                <a:cxn ang="0">
                  <a:pos x="142" y="26"/>
                </a:cxn>
                <a:cxn ang="0">
                  <a:pos x="148" y="32"/>
                </a:cxn>
                <a:cxn ang="0">
                  <a:pos x="152" y="38"/>
                </a:cxn>
                <a:cxn ang="0">
                  <a:pos x="156" y="44"/>
                </a:cxn>
                <a:cxn ang="0">
                  <a:pos x="162" y="46"/>
                </a:cxn>
                <a:cxn ang="0">
                  <a:pos x="170" y="48"/>
                </a:cxn>
                <a:cxn ang="0">
                  <a:pos x="174" y="48"/>
                </a:cxn>
                <a:cxn ang="0">
                  <a:pos x="174" y="54"/>
                </a:cxn>
                <a:cxn ang="0">
                  <a:pos x="174" y="60"/>
                </a:cxn>
                <a:cxn ang="0">
                  <a:pos x="180" y="74"/>
                </a:cxn>
                <a:cxn ang="0">
                  <a:pos x="180" y="80"/>
                </a:cxn>
                <a:cxn ang="0">
                  <a:pos x="180" y="88"/>
                </a:cxn>
                <a:cxn ang="0">
                  <a:pos x="184" y="94"/>
                </a:cxn>
                <a:cxn ang="0">
                  <a:pos x="194" y="110"/>
                </a:cxn>
                <a:cxn ang="0">
                  <a:pos x="190" y="114"/>
                </a:cxn>
                <a:cxn ang="0">
                  <a:pos x="184" y="114"/>
                </a:cxn>
                <a:cxn ang="0">
                  <a:pos x="178" y="118"/>
                </a:cxn>
                <a:cxn ang="0">
                  <a:pos x="162" y="122"/>
                </a:cxn>
                <a:cxn ang="0">
                  <a:pos x="152" y="120"/>
                </a:cxn>
                <a:cxn ang="0">
                  <a:pos x="142" y="110"/>
                </a:cxn>
                <a:cxn ang="0">
                  <a:pos x="140" y="106"/>
                </a:cxn>
                <a:cxn ang="0">
                  <a:pos x="134" y="92"/>
                </a:cxn>
                <a:cxn ang="0">
                  <a:pos x="118" y="92"/>
                </a:cxn>
                <a:cxn ang="0">
                  <a:pos x="120" y="96"/>
                </a:cxn>
              </a:cxnLst>
              <a:rect l="0" t="0" r="r" b="b"/>
              <a:pathLst>
                <a:path w="194" h="126">
                  <a:moveTo>
                    <a:pt x="118" y="98"/>
                  </a:moveTo>
                  <a:lnTo>
                    <a:pt x="118" y="98"/>
                  </a:lnTo>
                  <a:lnTo>
                    <a:pt x="116" y="96"/>
                  </a:lnTo>
                  <a:lnTo>
                    <a:pt x="112" y="94"/>
                  </a:lnTo>
                  <a:lnTo>
                    <a:pt x="112" y="94"/>
                  </a:lnTo>
                  <a:lnTo>
                    <a:pt x="108" y="92"/>
                  </a:lnTo>
                  <a:lnTo>
                    <a:pt x="104" y="88"/>
                  </a:lnTo>
                  <a:lnTo>
                    <a:pt x="104" y="88"/>
                  </a:lnTo>
                  <a:lnTo>
                    <a:pt x="102" y="88"/>
                  </a:lnTo>
                  <a:lnTo>
                    <a:pt x="102" y="86"/>
                  </a:lnTo>
                  <a:lnTo>
                    <a:pt x="106" y="86"/>
                  </a:lnTo>
                  <a:lnTo>
                    <a:pt x="106" y="86"/>
                  </a:lnTo>
                  <a:lnTo>
                    <a:pt x="104" y="86"/>
                  </a:lnTo>
                  <a:lnTo>
                    <a:pt x="104" y="86"/>
                  </a:lnTo>
                  <a:lnTo>
                    <a:pt x="98" y="86"/>
                  </a:lnTo>
                  <a:lnTo>
                    <a:pt x="98" y="86"/>
                  </a:lnTo>
                  <a:lnTo>
                    <a:pt x="90" y="84"/>
                  </a:lnTo>
                  <a:lnTo>
                    <a:pt x="84" y="82"/>
                  </a:lnTo>
                  <a:lnTo>
                    <a:pt x="84" y="82"/>
                  </a:lnTo>
                  <a:lnTo>
                    <a:pt x="82" y="80"/>
                  </a:lnTo>
                  <a:lnTo>
                    <a:pt x="84" y="80"/>
                  </a:lnTo>
                  <a:lnTo>
                    <a:pt x="84" y="80"/>
                  </a:lnTo>
                  <a:lnTo>
                    <a:pt x="82" y="78"/>
                  </a:lnTo>
                  <a:lnTo>
                    <a:pt x="82" y="78"/>
                  </a:lnTo>
                  <a:lnTo>
                    <a:pt x="70" y="70"/>
                  </a:lnTo>
                  <a:lnTo>
                    <a:pt x="70" y="70"/>
                  </a:lnTo>
                  <a:lnTo>
                    <a:pt x="68" y="70"/>
                  </a:lnTo>
                  <a:lnTo>
                    <a:pt x="68" y="72"/>
                  </a:lnTo>
                  <a:lnTo>
                    <a:pt x="66" y="72"/>
                  </a:lnTo>
                  <a:lnTo>
                    <a:pt x="64" y="70"/>
                  </a:lnTo>
                  <a:lnTo>
                    <a:pt x="64" y="70"/>
                  </a:lnTo>
                  <a:lnTo>
                    <a:pt x="58" y="66"/>
                  </a:lnTo>
                  <a:lnTo>
                    <a:pt x="52" y="62"/>
                  </a:lnTo>
                  <a:lnTo>
                    <a:pt x="52" y="62"/>
                  </a:lnTo>
                  <a:lnTo>
                    <a:pt x="40" y="56"/>
                  </a:lnTo>
                  <a:lnTo>
                    <a:pt x="40" y="54"/>
                  </a:lnTo>
                  <a:lnTo>
                    <a:pt x="42" y="52"/>
                  </a:lnTo>
                  <a:lnTo>
                    <a:pt x="42" y="52"/>
                  </a:lnTo>
                  <a:lnTo>
                    <a:pt x="44" y="52"/>
                  </a:lnTo>
                  <a:lnTo>
                    <a:pt x="40" y="50"/>
                  </a:lnTo>
                  <a:lnTo>
                    <a:pt x="40" y="50"/>
                  </a:lnTo>
                  <a:lnTo>
                    <a:pt x="32" y="46"/>
                  </a:lnTo>
                  <a:lnTo>
                    <a:pt x="30" y="44"/>
                  </a:lnTo>
                  <a:lnTo>
                    <a:pt x="28" y="42"/>
                  </a:lnTo>
                  <a:lnTo>
                    <a:pt x="28" y="42"/>
                  </a:lnTo>
                  <a:lnTo>
                    <a:pt x="28" y="36"/>
                  </a:lnTo>
                  <a:lnTo>
                    <a:pt x="26" y="34"/>
                  </a:lnTo>
                  <a:lnTo>
                    <a:pt x="24" y="32"/>
                  </a:lnTo>
                  <a:lnTo>
                    <a:pt x="24" y="30"/>
                  </a:lnTo>
                  <a:lnTo>
                    <a:pt x="24" y="30"/>
                  </a:lnTo>
                  <a:lnTo>
                    <a:pt x="22" y="36"/>
                  </a:lnTo>
                  <a:lnTo>
                    <a:pt x="20" y="40"/>
                  </a:lnTo>
                  <a:lnTo>
                    <a:pt x="20" y="40"/>
                  </a:lnTo>
                  <a:lnTo>
                    <a:pt x="16" y="42"/>
                  </a:lnTo>
                  <a:lnTo>
                    <a:pt x="16" y="42"/>
                  </a:lnTo>
                  <a:lnTo>
                    <a:pt x="14" y="40"/>
                  </a:lnTo>
                  <a:lnTo>
                    <a:pt x="14" y="40"/>
                  </a:lnTo>
                  <a:lnTo>
                    <a:pt x="10" y="32"/>
                  </a:lnTo>
                  <a:lnTo>
                    <a:pt x="8" y="30"/>
                  </a:lnTo>
                  <a:lnTo>
                    <a:pt x="10" y="28"/>
                  </a:lnTo>
                  <a:lnTo>
                    <a:pt x="10" y="28"/>
                  </a:lnTo>
                  <a:lnTo>
                    <a:pt x="12" y="26"/>
                  </a:lnTo>
                  <a:lnTo>
                    <a:pt x="14" y="26"/>
                  </a:lnTo>
                  <a:lnTo>
                    <a:pt x="12" y="24"/>
                  </a:lnTo>
                  <a:lnTo>
                    <a:pt x="10" y="24"/>
                  </a:lnTo>
                  <a:lnTo>
                    <a:pt x="10" y="24"/>
                  </a:lnTo>
                  <a:lnTo>
                    <a:pt x="10" y="20"/>
                  </a:lnTo>
                  <a:lnTo>
                    <a:pt x="6" y="18"/>
                  </a:lnTo>
                  <a:lnTo>
                    <a:pt x="4" y="16"/>
                  </a:lnTo>
                  <a:lnTo>
                    <a:pt x="2" y="14"/>
                  </a:lnTo>
                  <a:lnTo>
                    <a:pt x="2" y="14"/>
                  </a:lnTo>
                  <a:lnTo>
                    <a:pt x="2" y="12"/>
                  </a:lnTo>
                  <a:lnTo>
                    <a:pt x="2" y="12"/>
                  </a:lnTo>
                  <a:lnTo>
                    <a:pt x="0" y="10"/>
                  </a:lnTo>
                  <a:lnTo>
                    <a:pt x="0" y="8"/>
                  </a:lnTo>
                  <a:lnTo>
                    <a:pt x="0" y="8"/>
                  </a:lnTo>
                  <a:lnTo>
                    <a:pt x="14" y="10"/>
                  </a:lnTo>
                  <a:lnTo>
                    <a:pt x="20" y="8"/>
                  </a:lnTo>
                  <a:lnTo>
                    <a:pt x="20" y="8"/>
                  </a:lnTo>
                  <a:lnTo>
                    <a:pt x="26" y="4"/>
                  </a:lnTo>
                  <a:lnTo>
                    <a:pt x="28" y="2"/>
                  </a:lnTo>
                  <a:lnTo>
                    <a:pt x="30" y="2"/>
                  </a:lnTo>
                  <a:lnTo>
                    <a:pt x="30" y="2"/>
                  </a:lnTo>
                  <a:lnTo>
                    <a:pt x="34" y="4"/>
                  </a:lnTo>
                  <a:lnTo>
                    <a:pt x="36" y="2"/>
                  </a:lnTo>
                  <a:lnTo>
                    <a:pt x="36" y="2"/>
                  </a:lnTo>
                  <a:lnTo>
                    <a:pt x="40" y="0"/>
                  </a:lnTo>
                  <a:lnTo>
                    <a:pt x="44" y="2"/>
                  </a:lnTo>
                  <a:lnTo>
                    <a:pt x="44" y="2"/>
                  </a:lnTo>
                  <a:lnTo>
                    <a:pt x="48" y="4"/>
                  </a:lnTo>
                  <a:lnTo>
                    <a:pt x="50" y="2"/>
                  </a:lnTo>
                  <a:lnTo>
                    <a:pt x="50" y="0"/>
                  </a:lnTo>
                  <a:lnTo>
                    <a:pt x="50" y="0"/>
                  </a:lnTo>
                  <a:lnTo>
                    <a:pt x="54" y="2"/>
                  </a:lnTo>
                  <a:lnTo>
                    <a:pt x="56" y="2"/>
                  </a:lnTo>
                  <a:lnTo>
                    <a:pt x="56" y="4"/>
                  </a:lnTo>
                  <a:lnTo>
                    <a:pt x="56" y="4"/>
                  </a:lnTo>
                  <a:lnTo>
                    <a:pt x="56" y="4"/>
                  </a:lnTo>
                  <a:lnTo>
                    <a:pt x="58" y="6"/>
                  </a:lnTo>
                  <a:lnTo>
                    <a:pt x="58" y="8"/>
                  </a:lnTo>
                  <a:lnTo>
                    <a:pt x="58" y="8"/>
                  </a:lnTo>
                  <a:lnTo>
                    <a:pt x="60" y="10"/>
                  </a:lnTo>
                  <a:lnTo>
                    <a:pt x="60" y="10"/>
                  </a:lnTo>
                  <a:lnTo>
                    <a:pt x="68" y="14"/>
                  </a:lnTo>
                  <a:lnTo>
                    <a:pt x="72" y="16"/>
                  </a:lnTo>
                  <a:lnTo>
                    <a:pt x="72" y="16"/>
                  </a:lnTo>
                  <a:lnTo>
                    <a:pt x="78" y="18"/>
                  </a:lnTo>
                  <a:lnTo>
                    <a:pt x="84" y="20"/>
                  </a:lnTo>
                  <a:lnTo>
                    <a:pt x="84" y="20"/>
                  </a:lnTo>
                  <a:lnTo>
                    <a:pt x="86" y="22"/>
                  </a:lnTo>
                  <a:lnTo>
                    <a:pt x="90" y="22"/>
                  </a:lnTo>
                  <a:lnTo>
                    <a:pt x="90" y="22"/>
                  </a:lnTo>
                  <a:lnTo>
                    <a:pt x="94" y="20"/>
                  </a:lnTo>
                  <a:lnTo>
                    <a:pt x="96" y="16"/>
                  </a:lnTo>
                  <a:lnTo>
                    <a:pt x="96" y="16"/>
                  </a:lnTo>
                  <a:lnTo>
                    <a:pt x="104" y="14"/>
                  </a:lnTo>
                  <a:lnTo>
                    <a:pt x="108" y="14"/>
                  </a:lnTo>
                  <a:lnTo>
                    <a:pt x="110" y="14"/>
                  </a:lnTo>
                  <a:lnTo>
                    <a:pt x="110" y="14"/>
                  </a:lnTo>
                  <a:lnTo>
                    <a:pt x="112" y="16"/>
                  </a:lnTo>
                  <a:lnTo>
                    <a:pt x="120" y="14"/>
                  </a:lnTo>
                  <a:lnTo>
                    <a:pt x="120" y="14"/>
                  </a:lnTo>
                  <a:lnTo>
                    <a:pt x="130" y="14"/>
                  </a:lnTo>
                  <a:lnTo>
                    <a:pt x="132" y="14"/>
                  </a:lnTo>
                  <a:lnTo>
                    <a:pt x="132" y="14"/>
                  </a:lnTo>
                  <a:lnTo>
                    <a:pt x="134" y="18"/>
                  </a:lnTo>
                  <a:lnTo>
                    <a:pt x="136" y="20"/>
                  </a:lnTo>
                  <a:lnTo>
                    <a:pt x="138" y="22"/>
                  </a:lnTo>
                  <a:lnTo>
                    <a:pt x="138" y="24"/>
                  </a:lnTo>
                  <a:lnTo>
                    <a:pt x="138" y="24"/>
                  </a:lnTo>
                  <a:lnTo>
                    <a:pt x="140" y="26"/>
                  </a:lnTo>
                  <a:lnTo>
                    <a:pt x="142" y="26"/>
                  </a:lnTo>
                  <a:lnTo>
                    <a:pt x="144" y="28"/>
                  </a:lnTo>
                  <a:lnTo>
                    <a:pt x="146" y="30"/>
                  </a:lnTo>
                  <a:lnTo>
                    <a:pt x="146" y="30"/>
                  </a:lnTo>
                  <a:lnTo>
                    <a:pt x="148" y="32"/>
                  </a:lnTo>
                  <a:lnTo>
                    <a:pt x="152" y="36"/>
                  </a:lnTo>
                  <a:lnTo>
                    <a:pt x="152" y="36"/>
                  </a:lnTo>
                  <a:lnTo>
                    <a:pt x="152" y="38"/>
                  </a:lnTo>
                  <a:lnTo>
                    <a:pt x="152" y="38"/>
                  </a:lnTo>
                  <a:lnTo>
                    <a:pt x="150" y="40"/>
                  </a:lnTo>
                  <a:lnTo>
                    <a:pt x="150" y="40"/>
                  </a:lnTo>
                  <a:lnTo>
                    <a:pt x="154" y="44"/>
                  </a:lnTo>
                  <a:lnTo>
                    <a:pt x="156" y="44"/>
                  </a:lnTo>
                  <a:lnTo>
                    <a:pt x="158" y="44"/>
                  </a:lnTo>
                  <a:lnTo>
                    <a:pt x="158" y="44"/>
                  </a:lnTo>
                  <a:lnTo>
                    <a:pt x="160" y="44"/>
                  </a:lnTo>
                  <a:lnTo>
                    <a:pt x="162" y="46"/>
                  </a:lnTo>
                  <a:lnTo>
                    <a:pt x="166" y="50"/>
                  </a:lnTo>
                  <a:lnTo>
                    <a:pt x="166" y="50"/>
                  </a:lnTo>
                  <a:lnTo>
                    <a:pt x="168" y="50"/>
                  </a:lnTo>
                  <a:lnTo>
                    <a:pt x="170" y="48"/>
                  </a:lnTo>
                  <a:lnTo>
                    <a:pt x="172" y="48"/>
                  </a:lnTo>
                  <a:lnTo>
                    <a:pt x="174" y="48"/>
                  </a:lnTo>
                  <a:lnTo>
                    <a:pt x="174" y="48"/>
                  </a:lnTo>
                  <a:lnTo>
                    <a:pt x="174" y="48"/>
                  </a:lnTo>
                  <a:lnTo>
                    <a:pt x="174" y="50"/>
                  </a:lnTo>
                  <a:lnTo>
                    <a:pt x="170" y="52"/>
                  </a:lnTo>
                  <a:lnTo>
                    <a:pt x="170" y="52"/>
                  </a:lnTo>
                  <a:lnTo>
                    <a:pt x="174" y="54"/>
                  </a:lnTo>
                  <a:lnTo>
                    <a:pt x="178" y="56"/>
                  </a:lnTo>
                  <a:lnTo>
                    <a:pt x="178" y="56"/>
                  </a:lnTo>
                  <a:lnTo>
                    <a:pt x="176" y="58"/>
                  </a:lnTo>
                  <a:lnTo>
                    <a:pt x="174" y="60"/>
                  </a:lnTo>
                  <a:lnTo>
                    <a:pt x="176" y="64"/>
                  </a:lnTo>
                  <a:lnTo>
                    <a:pt x="176" y="64"/>
                  </a:lnTo>
                  <a:lnTo>
                    <a:pt x="178" y="70"/>
                  </a:lnTo>
                  <a:lnTo>
                    <a:pt x="180" y="74"/>
                  </a:lnTo>
                  <a:lnTo>
                    <a:pt x="180" y="74"/>
                  </a:lnTo>
                  <a:lnTo>
                    <a:pt x="182" y="78"/>
                  </a:lnTo>
                  <a:lnTo>
                    <a:pt x="180" y="80"/>
                  </a:lnTo>
                  <a:lnTo>
                    <a:pt x="180" y="80"/>
                  </a:lnTo>
                  <a:lnTo>
                    <a:pt x="178" y="82"/>
                  </a:lnTo>
                  <a:lnTo>
                    <a:pt x="180" y="84"/>
                  </a:lnTo>
                  <a:lnTo>
                    <a:pt x="180" y="86"/>
                  </a:lnTo>
                  <a:lnTo>
                    <a:pt x="180" y="88"/>
                  </a:lnTo>
                  <a:lnTo>
                    <a:pt x="180" y="88"/>
                  </a:lnTo>
                  <a:lnTo>
                    <a:pt x="178" y="90"/>
                  </a:lnTo>
                  <a:lnTo>
                    <a:pt x="180" y="92"/>
                  </a:lnTo>
                  <a:lnTo>
                    <a:pt x="184" y="94"/>
                  </a:lnTo>
                  <a:lnTo>
                    <a:pt x="184" y="94"/>
                  </a:lnTo>
                  <a:lnTo>
                    <a:pt x="192" y="100"/>
                  </a:lnTo>
                  <a:lnTo>
                    <a:pt x="194" y="106"/>
                  </a:lnTo>
                  <a:lnTo>
                    <a:pt x="194" y="110"/>
                  </a:lnTo>
                  <a:lnTo>
                    <a:pt x="194" y="110"/>
                  </a:lnTo>
                  <a:lnTo>
                    <a:pt x="192" y="112"/>
                  </a:lnTo>
                  <a:lnTo>
                    <a:pt x="190" y="114"/>
                  </a:lnTo>
                  <a:lnTo>
                    <a:pt x="190" y="114"/>
                  </a:lnTo>
                  <a:lnTo>
                    <a:pt x="190" y="116"/>
                  </a:lnTo>
                  <a:lnTo>
                    <a:pt x="188" y="116"/>
                  </a:lnTo>
                  <a:lnTo>
                    <a:pt x="184" y="114"/>
                  </a:lnTo>
                  <a:lnTo>
                    <a:pt x="184" y="114"/>
                  </a:lnTo>
                  <a:lnTo>
                    <a:pt x="182" y="114"/>
                  </a:lnTo>
                  <a:lnTo>
                    <a:pt x="180" y="114"/>
                  </a:lnTo>
                  <a:lnTo>
                    <a:pt x="178" y="118"/>
                  </a:lnTo>
                  <a:lnTo>
                    <a:pt x="178" y="118"/>
                  </a:lnTo>
                  <a:lnTo>
                    <a:pt x="174" y="122"/>
                  </a:lnTo>
                  <a:lnTo>
                    <a:pt x="170" y="122"/>
                  </a:lnTo>
                  <a:lnTo>
                    <a:pt x="162" y="122"/>
                  </a:lnTo>
                  <a:lnTo>
                    <a:pt x="162" y="122"/>
                  </a:lnTo>
                  <a:lnTo>
                    <a:pt x="158" y="122"/>
                  </a:lnTo>
                  <a:lnTo>
                    <a:pt x="154" y="126"/>
                  </a:lnTo>
                  <a:lnTo>
                    <a:pt x="154" y="126"/>
                  </a:lnTo>
                  <a:lnTo>
                    <a:pt x="152" y="120"/>
                  </a:lnTo>
                  <a:lnTo>
                    <a:pt x="150" y="116"/>
                  </a:lnTo>
                  <a:lnTo>
                    <a:pt x="144" y="112"/>
                  </a:lnTo>
                  <a:lnTo>
                    <a:pt x="144" y="112"/>
                  </a:lnTo>
                  <a:lnTo>
                    <a:pt x="142" y="110"/>
                  </a:lnTo>
                  <a:lnTo>
                    <a:pt x="142" y="108"/>
                  </a:lnTo>
                  <a:lnTo>
                    <a:pt x="140" y="108"/>
                  </a:lnTo>
                  <a:lnTo>
                    <a:pt x="140" y="106"/>
                  </a:lnTo>
                  <a:lnTo>
                    <a:pt x="140" y="106"/>
                  </a:lnTo>
                  <a:lnTo>
                    <a:pt x="138" y="100"/>
                  </a:lnTo>
                  <a:lnTo>
                    <a:pt x="136" y="94"/>
                  </a:lnTo>
                  <a:lnTo>
                    <a:pt x="136" y="94"/>
                  </a:lnTo>
                  <a:lnTo>
                    <a:pt x="134" y="92"/>
                  </a:lnTo>
                  <a:lnTo>
                    <a:pt x="130" y="90"/>
                  </a:lnTo>
                  <a:lnTo>
                    <a:pt x="124" y="90"/>
                  </a:lnTo>
                  <a:lnTo>
                    <a:pt x="124" y="90"/>
                  </a:lnTo>
                  <a:lnTo>
                    <a:pt x="118" y="92"/>
                  </a:lnTo>
                  <a:lnTo>
                    <a:pt x="118" y="92"/>
                  </a:lnTo>
                  <a:lnTo>
                    <a:pt x="118" y="94"/>
                  </a:lnTo>
                  <a:lnTo>
                    <a:pt x="118" y="94"/>
                  </a:lnTo>
                  <a:lnTo>
                    <a:pt x="120" y="96"/>
                  </a:lnTo>
                  <a:lnTo>
                    <a:pt x="120" y="96"/>
                  </a:lnTo>
                  <a:lnTo>
                    <a:pt x="118" y="98"/>
                  </a:lnTo>
                  <a:lnTo>
                    <a:pt x="118" y="98"/>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224"/>
            <p:cNvSpPr>
              <a:spLocks/>
            </p:cNvSpPr>
            <p:nvPr/>
          </p:nvSpPr>
          <p:spPr bwMode="auto">
            <a:xfrm>
              <a:off x="5384800" y="2306638"/>
              <a:ext cx="292100" cy="165100"/>
            </a:xfrm>
            <a:custGeom>
              <a:avLst/>
              <a:gdLst/>
              <a:ahLst/>
              <a:cxnLst>
                <a:cxn ang="0">
                  <a:pos x="18" y="72"/>
                </a:cxn>
                <a:cxn ang="0">
                  <a:pos x="16" y="60"/>
                </a:cxn>
                <a:cxn ang="0">
                  <a:pos x="12" y="46"/>
                </a:cxn>
                <a:cxn ang="0">
                  <a:pos x="10" y="40"/>
                </a:cxn>
                <a:cxn ang="0">
                  <a:pos x="6" y="38"/>
                </a:cxn>
                <a:cxn ang="0">
                  <a:pos x="0" y="34"/>
                </a:cxn>
                <a:cxn ang="0">
                  <a:pos x="2" y="28"/>
                </a:cxn>
                <a:cxn ang="0">
                  <a:pos x="4" y="26"/>
                </a:cxn>
                <a:cxn ang="0">
                  <a:pos x="4" y="18"/>
                </a:cxn>
                <a:cxn ang="0">
                  <a:pos x="10" y="18"/>
                </a:cxn>
                <a:cxn ang="0">
                  <a:pos x="16" y="12"/>
                </a:cxn>
                <a:cxn ang="0">
                  <a:pos x="32" y="8"/>
                </a:cxn>
                <a:cxn ang="0">
                  <a:pos x="50" y="6"/>
                </a:cxn>
                <a:cxn ang="0">
                  <a:pos x="64" y="0"/>
                </a:cxn>
                <a:cxn ang="0">
                  <a:pos x="82" y="0"/>
                </a:cxn>
                <a:cxn ang="0">
                  <a:pos x="90" y="6"/>
                </a:cxn>
                <a:cxn ang="0">
                  <a:pos x="86" y="4"/>
                </a:cxn>
                <a:cxn ang="0">
                  <a:pos x="84" y="6"/>
                </a:cxn>
                <a:cxn ang="0">
                  <a:pos x="86" y="10"/>
                </a:cxn>
                <a:cxn ang="0">
                  <a:pos x="94" y="10"/>
                </a:cxn>
                <a:cxn ang="0">
                  <a:pos x="98" y="4"/>
                </a:cxn>
                <a:cxn ang="0">
                  <a:pos x="94" y="12"/>
                </a:cxn>
                <a:cxn ang="0">
                  <a:pos x="96" y="12"/>
                </a:cxn>
                <a:cxn ang="0">
                  <a:pos x="100" y="8"/>
                </a:cxn>
                <a:cxn ang="0">
                  <a:pos x="120" y="10"/>
                </a:cxn>
                <a:cxn ang="0">
                  <a:pos x="130" y="8"/>
                </a:cxn>
                <a:cxn ang="0">
                  <a:pos x="144" y="8"/>
                </a:cxn>
                <a:cxn ang="0">
                  <a:pos x="150" y="6"/>
                </a:cxn>
                <a:cxn ang="0">
                  <a:pos x="154" y="8"/>
                </a:cxn>
                <a:cxn ang="0">
                  <a:pos x="158" y="10"/>
                </a:cxn>
                <a:cxn ang="0">
                  <a:pos x="164" y="18"/>
                </a:cxn>
                <a:cxn ang="0">
                  <a:pos x="170" y="26"/>
                </a:cxn>
                <a:cxn ang="0">
                  <a:pos x="166" y="38"/>
                </a:cxn>
                <a:cxn ang="0">
                  <a:pos x="162" y="44"/>
                </a:cxn>
                <a:cxn ang="0">
                  <a:pos x="168" y="58"/>
                </a:cxn>
                <a:cxn ang="0">
                  <a:pos x="180" y="72"/>
                </a:cxn>
                <a:cxn ang="0">
                  <a:pos x="184" y="76"/>
                </a:cxn>
                <a:cxn ang="0">
                  <a:pos x="180" y="78"/>
                </a:cxn>
                <a:cxn ang="0">
                  <a:pos x="180" y="80"/>
                </a:cxn>
                <a:cxn ang="0">
                  <a:pos x="174" y="86"/>
                </a:cxn>
                <a:cxn ang="0">
                  <a:pos x="166" y="96"/>
                </a:cxn>
                <a:cxn ang="0">
                  <a:pos x="164" y="104"/>
                </a:cxn>
                <a:cxn ang="0">
                  <a:pos x="160" y="104"/>
                </a:cxn>
                <a:cxn ang="0">
                  <a:pos x="140" y="98"/>
                </a:cxn>
                <a:cxn ang="0">
                  <a:pos x="132" y="98"/>
                </a:cxn>
                <a:cxn ang="0">
                  <a:pos x="130" y="102"/>
                </a:cxn>
                <a:cxn ang="0">
                  <a:pos x="122" y="98"/>
                </a:cxn>
                <a:cxn ang="0">
                  <a:pos x="118" y="100"/>
                </a:cxn>
                <a:cxn ang="0">
                  <a:pos x="112" y="98"/>
                </a:cxn>
                <a:cxn ang="0">
                  <a:pos x="106" y="98"/>
                </a:cxn>
                <a:cxn ang="0">
                  <a:pos x="96" y="96"/>
                </a:cxn>
                <a:cxn ang="0">
                  <a:pos x="72" y="86"/>
                </a:cxn>
                <a:cxn ang="0">
                  <a:pos x="68" y="80"/>
                </a:cxn>
                <a:cxn ang="0">
                  <a:pos x="62" y="80"/>
                </a:cxn>
                <a:cxn ang="0">
                  <a:pos x="56" y="80"/>
                </a:cxn>
                <a:cxn ang="0">
                  <a:pos x="56" y="82"/>
                </a:cxn>
                <a:cxn ang="0">
                  <a:pos x="52" y="84"/>
                </a:cxn>
                <a:cxn ang="0">
                  <a:pos x="46" y="80"/>
                </a:cxn>
                <a:cxn ang="0">
                  <a:pos x="28" y="76"/>
                </a:cxn>
                <a:cxn ang="0">
                  <a:pos x="18" y="74"/>
                </a:cxn>
              </a:cxnLst>
              <a:rect l="0" t="0" r="r" b="b"/>
              <a:pathLst>
                <a:path w="184" h="104">
                  <a:moveTo>
                    <a:pt x="18" y="74"/>
                  </a:moveTo>
                  <a:lnTo>
                    <a:pt x="18" y="74"/>
                  </a:lnTo>
                  <a:lnTo>
                    <a:pt x="18" y="72"/>
                  </a:lnTo>
                  <a:lnTo>
                    <a:pt x="18" y="68"/>
                  </a:lnTo>
                  <a:lnTo>
                    <a:pt x="18" y="68"/>
                  </a:lnTo>
                  <a:lnTo>
                    <a:pt x="16" y="60"/>
                  </a:lnTo>
                  <a:lnTo>
                    <a:pt x="12" y="50"/>
                  </a:lnTo>
                  <a:lnTo>
                    <a:pt x="12" y="50"/>
                  </a:lnTo>
                  <a:lnTo>
                    <a:pt x="12" y="46"/>
                  </a:lnTo>
                  <a:lnTo>
                    <a:pt x="12" y="42"/>
                  </a:lnTo>
                  <a:lnTo>
                    <a:pt x="12" y="42"/>
                  </a:lnTo>
                  <a:lnTo>
                    <a:pt x="10" y="40"/>
                  </a:lnTo>
                  <a:lnTo>
                    <a:pt x="8" y="40"/>
                  </a:lnTo>
                  <a:lnTo>
                    <a:pt x="6" y="38"/>
                  </a:lnTo>
                  <a:lnTo>
                    <a:pt x="6" y="38"/>
                  </a:lnTo>
                  <a:lnTo>
                    <a:pt x="2" y="36"/>
                  </a:lnTo>
                  <a:lnTo>
                    <a:pt x="0" y="36"/>
                  </a:lnTo>
                  <a:lnTo>
                    <a:pt x="0" y="34"/>
                  </a:lnTo>
                  <a:lnTo>
                    <a:pt x="0" y="34"/>
                  </a:lnTo>
                  <a:lnTo>
                    <a:pt x="0" y="32"/>
                  </a:lnTo>
                  <a:lnTo>
                    <a:pt x="2" y="28"/>
                  </a:lnTo>
                  <a:lnTo>
                    <a:pt x="4" y="26"/>
                  </a:lnTo>
                  <a:lnTo>
                    <a:pt x="4" y="26"/>
                  </a:lnTo>
                  <a:lnTo>
                    <a:pt x="4" y="26"/>
                  </a:lnTo>
                  <a:lnTo>
                    <a:pt x="4" y="22"/>
                  </a:lnTo>
                  <a:lnTo>
                    <a:pt x="4" y="18"/>
                  </a:lnTo>
                  <a:lnTo>
                    <a:pt x="4" y="18"/>
                  </a:lnTo>
                  <a:lnTo>
                    <a:pt x="8" y="18"/>
                  </a:lnTo>
                  <a:lnTo>
                    <a:pt x="8" y="18"/>
                  </a:lnTo>
                  <a:lnTo>
                    <a:pt x="10" y="18"/>
                  </a:lnTo>
                  <a:lnTo>
                    <a:pt x="10" y="16"/>
                  </a:lnTo>
                  <a:lnTo>
                    <a:pt x="12" y="12"/>
                  </a:lnTo>
                  <a:lnTo>
                    <a:pt x="16" y="12"/>
                  </a:lnTo>
                  <a:lnTo>
                    <a:pt x="16" y="12"/>
                  </a:lnTo>
                  <a:lnTo>
                    <a:pt x="32" y="8"/>
                  </a:lnTo>
                  <a:lnTo>
                    <a:pt x="32" y="8"/>
                  </a:lnTo>
                  <a:lnTo>
                    <a:pt x="42" y="8"/>
                  </a:lnTo>
                  <a:lnTo>
                    <a:pt x="44" y="8"/>
                  </a:lnTo>
                  <a:lnTo>
                    <a:pt x="50" y="6"/>
                  </a:lnTo>
                  <a:lnTo>
                    <a:pt x="50" y="6"/>
                  </a:lnTo>
                  <a:lnTo>
                    <a:pt x="54" y="2"/>
                  </a:lnTo>
                  <a:lnTo>
                    <a:pt x="64" y="0"/>
                  </a:lnTo>
                  <a:lnTo>
                    <a:pt x="64" y="0"/>
                  </a:lnTo>
                  <a:lnTo>
                    <a:pt x="74" y="0"/>
                  </a:lnTo>
                  <a:lnTo>
                    <a:pt x="82" y="0"/>
                  </a:lnTo>
                  <a:lnTo>
                    <a:pt x="82" y="0"/>
                  </a:lnTo>
                  <a:lnTo>
                    <a:pt x="88" y="4"/>
                  </a:lnTo>
                  <a:lnTo>
                    <a:pt x="90" y="6"/>
                  </a:lnTo>
                  <a:lnTo>
                    <a:pt x="88" y="6"/>
                  </a:lnTo>
                  <a:lnTo>
                    <a:pt x="88" y="6"/>
                  </a:lnTo>
                  <a:lnTo>
                    <a:pt x="86" y="4"/>
                  </a:lnTo>
                  <a:lnTo>
                    <a:pt x="84" y="4"/>
                  </a:lnTo>
                  <a:lnTo>
                    <a:pt x="84" y="6"/>
                  </a:lnTo>
                  <a:lnTo>
                    <a:pt x="84" y="6"/>
                  </a:lnTo>
                  <a:lnTo>
                    <a:pt x="84" y="8"/>
                  </a:lnTo>
                  <a:lnTo>
                    <a:pt x="86" y="10"/>
                  </a:lnTo>
                  <a:lnTo>
                    <a:pt x="86" y="10"/>
                  </a:lnTo>
                  <a:lnTo>
                    <a:pt x="90" y="12"/>
                  </a:lnTo>
                  <a:lnTo>
                    <a:pt x="94" y="10"/>
                  </a:lnTo>
                  <a:lnTo>
                    <a:pt x="94" y="10"/>
                  </a:lnTo>
                  <a:lnTo>
                    <a:pt x="98" y="6"/>
                  </a:lnTo>
                  <a:lnTo>
                    <a:pt x="98" y="6"/>
                  </a:lnTo>
                  <a:lnTo>
                    <a:pt x="98" y="4"/>
                  </a:lnTo>
                  <a:lnTo>
                    <a:pt x="98" y="6"/>
                  </a:lnTo>
                  <a:lnTo>
                    <a:pt x="98" y="6"/>
                  </a:lnTo>
                  <a:lnTo>
                    <a:pt x="94" y="12"/>
                  </a:lnTo>
                  <a:lnTo>
                    <a:pt x="94" y="12"/>
                  </a:lnTo>
                  <a:lnTo>
                    <a:pt x="96" y="12"/>
                  </a:lnTo>
                  <a:lnTo>
                    <a:pt x="96" y="12"/>
                  </a:lnTo>
                  <a:lnTo>
                    <a:pt x="98" y="12"/>
                  </a:lnTo>
                  <a:lnTo>
                    <a:pt x="98" y="12"/>
                  </a:lnTo>
                  <a:lnTo>
                    <a:pt x="100" y="8"/>
                  </a:lnTo>
                  <a:lnTo>
                    <a:pt x="100" y="8"/>
                  </a:lnTo>
                  <a:lnTo>
                    <a:pt x="114" y="8"/>
                  </a:lnTo>
                  <a:lnTo>
                    <a:pt x="120" y="10"/>
                  </a:lnTo>
                  <a:lnTo>
                    <a:pt x="126" y="10"/>
                  </a:lnTo>
                  <a:lnTo>
                    <a:pt x="130" y="8"/>
                  </a:lnTo>
                  <a:lnTo>
                    <a:pt x="130" y="8"/>
                  </a:lnTo>
                  <a:lnTo>
                    <a:pt x="136" y="6"/>
                  </a:lnTo>
                  <a:lnTo>
                    <a:pt x="140" y="8"/>
                  </a:lnTo>
                  <a:lnTo>
                    <a:pt x="144" y="8"/>
                  </a:lnTo>
                  <a:lnTo>
                    <a:pt x="146" y="6"/>
                  </a:lnTo>
                  <a:lnTo>
                    <a:pt x="146" y="6"/>
                  </a:lnTo>
                  <a:lnTo>
                    <a:pt x="150" y="6"/>
                  </a:lnTo>
                  <a:lnTo>
                    <a:pt x="150" y="6"/>
                  </a:lnTo>
                  <a:lnTo>
                    <a:pt x="152" y="8"/>
                  </a:lnTo>
                  <a:lnTo>
                    <a:pt x="154" y="8"/>
                  </a:lnTo>
                  <a:lnTo>
                    <a:pt x="154" y="8"/>
                  </a:lnTo>
                  <a:lnTo>
                    <a:pt x="156" y="8"/>
                  </a:lnTo>
                  <a:lnTo>
                    <a:pt x="158" y="10"/>
                  </a:lnTo>
                  <a:lnTo>
                    <a:pt x="162" y="14"/>
                  </a:lnTo>
                  <a:lnTo>
                    <a:pt x="162" y="14"/>
                  </a:lnTo>
                  <a:lnTo>
                    <a:pt x="164" y="18"/>
                  </a:lnTo>
                  <a:lnTo>
                    <a:pt x="166" y="24"/>
                  </a:lnTo>
                  <a:lnTo>
                    <a:pt x="166" y="24"/>
                  </a:lnTo>
                  <a:lnTo>
                    <a:pt x="170" y="26"/>
                  </a:lnTo>
                  <a:lnTo>
                    <a:pt x="172" y="30"/>
                  </a:lnTo>
                  <a:lnTo>
                    <a:pt x="172" y="34"/>
                  </a:lnTo>
                  <a:lnTo>
                    <a:pt x="166" y="38"/>
                  </a:lnTo>
                  <a:lnTo>
                    <a:pt x="166" y="38"/>
                  </a:lnTo>
                  <a:lnTo>
                    <a:pt x="162" y="40"/>
                  </a:lnTo>
                  <a:lnTo>
                    <a:pt x="162" y="44"/>
                  </a:lnTo>
                  <a:lnTo>
                    <a:pt x="166" y="48"/>
                  </a:lnTo>
                  <a:lnTo>
                    <a:pt x="168" y="58"/>
                  </a:lnTo>
                  <a:lnTo>
                    <a:pt x="168" y="58"/>
                  </a:lnTo>
                  <a:lnTo>
                    <a:pt x="172" y="66"/>
                  </a:lnTo>
                  <a:lnTo>
                    <a:pt x="176" y="70"/>
                  </a:lnTo>
                  <a:lnTo>
                    <a:pt x="180" y="72"/>
                  </a:lnTo>
                  <a:lnTo>
                    <a:pt x="184" y="74"/>
                  </a:lnTo>
                  <a:lnTo>
                    <a:pt x="184" y="74"/>
                  </a:lnTo>
                  <a:lnTo>
                    <a:pt x="184" y="76"/>
                  </a:lnTo>
                  <a:lnTo>
                    <a:pt x="182" y="74"/>
                  </a:lnTo>
                  <a:lnTo>
                    <a:pt x="180" y="74"/>
                  </a:lnTo>
                  <a:lnTo>
                    <a:pt x="180" y="78"/>
                  </a:lnTo>
                  <a:lnTo>
                    <a:pt x="180" y="78"/>
                  </a:lnTo>
                  <a:lnTo>
                    <a:pt x="182" y="80"/>
                  </a:lnTo>
                  <a:lnTo>
                    <a:pt x="180" y="80"/>
                  </a:lnTo>
                  <a:lnTo>
                    <a:pt x="176" y="82"/>
                  </a:lnTo>
                  <a:lnTo>
                    <a:pt x="174" y="86"/>
                  </a:lnTo>
                  <a:lnTo>
                    <a:pt x="174" y="86"/>
                  </a:lnTo>
                  <a:lnTo>
                    <a:pt x="168" y="92"/>
                  </a:lnTo>
                  <a:lnTo>
                    <a:pt x="166" y="94"/>
                  </a:lnTo>
                  <a:lnTo>
                    <a:pt x="166" y="96"/>
                  </a:lnTo>
                  <a:lnTo>
                    <a:pt x="166" y="100"/>
                  </a:lnTo>
                  <a:lnTo>
                    <a:pt x="166" y="100"/>
                  </a:lnTo>
                  <a:lnTo>
                    <a:pt x="164" y="104"/>
                  </a:lnTo>
                  <a:lnTo>
                    <a:pt x="164" y="104"/>
                  </a:lnTo>
                  <a:lnTo>
                    <a:pt x="160" y="104"/>
                  </a:lnTo>
                  <a:lnTo>
                    <a:pt x="160" y="104"/>
                  </a:lnTo>
                  <a:lnTo>
                    <a:pt x="152" y="104"/>
                  </a:lnTo>
                  <a:lnTo>
                    <a:pt x="146" y="100"/>
                  </a:lnTo>
                  <a:lnTo>
                    <a:pt x="140" y="98"/>
                  </a:lnTo>
                  <a:lnTo>
                    <a:pt x="136" y="96"/>
                  </a:lnTo>
                  <a:lnTo>
                    <a:pt x="136" y="96"/>
                  </a:lnTo>
                  <a:lnTo>
                    <a:pt x="132" y="98"/>
                  </a:lnTo>
                  <a:lnTo>
                    <a:pt x="132" y="100"/>
                  </a:lnTo>
                  <a:lnTo>
                    <a:pt x="132" y="100"/>
                  </a:lnTo>
                  <a:lnTo>
                    <a:pt x="130" y="102"/>
                  </a:lnTo>
                  <a:lnTo>
                    <a:pt x="130" y="102"/>
                  </a:lnTo>
                  <a:lnTo>
                    <a:pt x="126" y="100"/>
                  </a:lnTo>
                  <a:lnTo>
                    <a:pt x="122" y="98"/>
                  </a:lnTo>
                  <a:lnTo>
                    <a:pt x="122" y="98"/>
                  </a:lnTo>
                  <a:lnTo>
                    <a:pt x="120" y="98"/>
                  </a:lnTo>
                  <a:lnTo>
                    <a:pt x="118" y="100"/>
                  </a:lnTo>
                  <a:lnTo>
                    <a:pt x="116" y="100"/>
                  </a:lnTo>
                  <a:lnTo>
                    <a:pt x="112" y="98"/>
                  </a:lnTo>
                  <a:lnTo>
                    <a:pt x="112" y="98"/>
                  </a:lnTo>
                  <a:lnTo>
                    <a:pt x="108" y="94"/>
                  </a:lnTo>
                  <a:lnTo>
                    <a:pt x="106" y="98"/>
                  </a:lnTo>
                  <a:lnTo>
                    <a:pt x="106" y="98"/>
                  </a:lnTo>
                  <a:lnTo>
                    <a:pt x="104" y="100"/>
                  </a:lnTo>
                  <a:lnTo>
                    <a:pt x="96" y="96"/>
                  </a:lnTo>
                  <a:lnTo>
                    <a:pt x="96" y="96"/>
                  </a:lnTo>
                  <a:lnTo>
                    <a:pt x="86" y="90"/>
                  </a:lnTo>
                  <a:lnTo>
                    <a:pt x="78" y="88"/>
                  </a:lnTo>
                  <a:lnTo>
                    <a:pt x="72" y="86"/>
                  </a:lnTo>
                  <a:lnTo>
                    <a:pt x="70" y="84"/>
                  </a:lnTo>
                  <a:lnTo>
                    <a:pt x="70" y="84"/>
                  </a:lnTo>
                  <a:lnTo>
                    <a:pt x="68" y="80"/>
                  </a:lnTo>
                  <a:lnTo>
                    <a:pt x="66" y="80"/>
                  </a:lnTo>
                  <a:lnTo>
                    <a:pt x="66" y="80"/>
                  </a:lnTo>
                  <a:lnTo>
                    <a:pt x="62" y="80"/>
                  </a:lnTo>
                  <a:lnTo>
                    <a:pt x="58" y="78"/>
                  </a:lnTo>
                  <a:lnTo>
                    <a:pt x="56" y="78"/>
                  </a:lnTo>
                  <a:lnTo>
                    <a:pt x="56" y="80"/>
                  </a:lnTo>
                  <a:lnTo>
                    <a:pt x="56" y="80"/>
                  </a:lnTo>
                  <a:lnTo>
                    <a:pt x="58" y="82"/>
                  </a:lnTo>
                  <a:lnTo>
                    <a:pt x="56" y="82"/>
                  </a:lnTo>
                  <a:lnTo>
                    <a:pt x="54" y="82"/>
                  </a:lnTo>
                  <a:lnTo>
                    <a:pt x="52" y="84"/>
                  </a:lnTo>
                  <a:lnTo>
                    <a:pt x="52" y="84"/>
                  </a:lnTo>
                  <a:lnTo>
                    <a:pt x="52" y="84"/>
                  </a:lnTo>
                  <a:lnTo>
                    <a:pt x="50" y="82"/>
                  </a:lnTo>
                  <a:lnTo>
                    <a:pt x="46" y="80"/>
                  </a:lnTo>
                  <a:lnTo>
                    <a:pt x="42" y="78"/>
                  </a:lnTo>
                  <a:lnTo>
                    <a:pt x="42" y="78"/>
                  </a:lnTo>
                  <a:lnTo>
                    <a:pt x="28" y="76"/>
                  </a:lnTo>
                  <a:lnTo>
                    <a:pt x="22" y="74"/>
                  </a:lnTo>
                  <a:lnTo>
                    <a:pt x="20" y="72"/>
                  </a:lnTo>
                  <a:lnTo>
                    <a:pt x="18" y="74"/>
                  </a:lnTo>
                  <a:lnTo>
                    <a:pt x="18" y="74"/>
                  </a:lnTo>
                  <a:close/>
                </a:path>
              </a:pathLst>
            </a:custGeom>
            <a:solidFill>
              <a:srgbClr val="DEB6B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25"/>
            <p:cNvSpPr>
              <a:spLocks/>
            </p:cNvSpPr>
            <p:nvPr/>
          </p:nvSpPr>
          <p:spPr bwMode="auto">
            <a:xfrm>
              <a:off x="5540375" y="2297113"/>
              <a:ext cx="79375" cy="25400"/>
            </a:xfrm>
            <a:custGeom>
              <a:avLst/>
              <a:gdLst/>
              <a:ahLst/>
              <a:cxnLst>
                <a:cxn ang="0">
                  <a:pos x="2" y="14"/>
                </a:cxn>
                <a:cxn ang="0">
                  <a:pos x="2" y="14"/>
                </a:cxn>
                <a:cxn ang="0">
                  <a:pos x="4" y="12"/>
                </a:cxn>
                <a:cxn ang="0">
                  <a:pos x="8" y="12"/>
                </a:cxn>
                <a:cxn ang="0">
                  <a:pos x="8" y="12"/>
                </a:cxn>
                <a:cxn ang="0">
                  <a:pos x="8" y="10"/>
                </a:cxn>
                <a:cxn ang="0">
                  <a:pos x="6" y="10"/>
                </a:cxn>
                <a:cxn ang="0">
                  <a:pos x="2" y="10"/>
                </a:cxn>
                <a:cxn ang="0">
                  <a:pos x="2" y="10"/>
                </a:cxn>
                <a:cxn ang="0">
                  <a:pos x="2" y="10"/>
                </a:cxn>
                <a:cxn ang="0">
                  <a:pos x="0" y="8"/>
                </a:cxn>
                <a:cxn ang="0">
                  <a:pos x="0" y="8"/>
                </a:cxn>
                <a:cxn ang="0">
                  <a:pos x="0" y="8"/>
                </a:cxn>
                <a:cxn ang="0">
                  <a:pos x="4" y="8"/>
                </a:cxn>
                <a:cxn ang="0">
                  <a:pos x="4" y="8"/>
                </a:cxn>
                <a:cxn ang="0">
                  <a:pos x="8" y="8"/>
                </a:cxn>
                <a:cxn ang="0">
                  <a:pos x="10" y="6"/>
                </a:cxn>
                <a:cxn ang="0">
                  <a:pos x="10" y="6"/>
                </a:cxn>
                <a:cxn ang="0">
                  <a:pos x="14" y="4"/>
                </a:cxn>
                <a:cxn ang="0">
                  <a:pos x="18" y="2"/>
                </a:cxn>
                <a:cxn ang="0">
                  <a:pos x="18" y="2"/>
                </a:cxn>
                <a:cxn ang="0">
                  <a:pos x="20" y="0"/>
                </a:cxn>
                <a:cxn ang="0">
                  <a:pos x="20" y="0"/>
                </a:cxn>
                <a:cxn ang="0">
                  <a:pos x="20" y="4"/>
                </a:cxn>
                <a:cxn ang="0">
                  <a:pos x="20" y="6"/>
                </a:cxn>
                <a:cxn ang="0">
                  <a:pos x="24" y="2"/>
                </a:cxn>
                <a:cxn ang="0">
                  <a:pos x="24" y="2"/>
                </a:cxn>
                <a:cxn ang="0">
                  <a:pos x="28" y="4"/>
                </a:cxn>
                <a:cxn ang="0">
                  <a:pos x="30" y="4"/>
                </a:cxn>
                <a:cxn ang="0">
                  <a:pos x="30" y="4"/>
                </a:cxn>
                <a:cxn ang="0">
                  <a:pos x="38" y="4"/>
                </a:cxn>
                <a:cxn ang="0">
                  <a:pos x="44" y="2"/>
                </a:cxn>
                <a:cxn ang="0">
                  <a:pos x="48" y="4"/>
                </a:cxn>
                <a:cxn ang="0">
                  <a:pos x="48" y="4"/>
                </a:cxn>
                <a:cxn ang="0">
                  <a:pos x="50" y="6"/>
                </a:cxn>
                <a:cxn ang="0">
                  <a:pos x="50" y="8"/>
                </a:cxn>
                <a:cxn ang="0">
                  <a:pos x="48" y="12"/>
                </a:cxn>
                <a:cxn ang="0">
                  <a:pos x="48" y="12"/>
                </a:cxn>
                <a:cxn ang="0">
                  <a:pos x="46" y="14"/>
                </a:cxn>
                <a:cxn ang="0">
                  <a:pos x="42" y="14"/>
                </a:cxn>
                <a:cxn ang="0">
                  <a:pos x="38" y="12"/>
                </a:cxn>
                <a:cxn ang="0">
                  <a:pos x="32" y="14"/>
                </a:cxn>
                <a:cxn ang="0">
                  <a:pos x="32" y="14"/>
                </a:cxn>
                <a:cxn ang="0">
                  <a:pos x="28" y="16"/>
                </a:cxn>
                <a:cxn ang="0">
                  <a:pos x="22" y="16"/>
                </a:cxn>
                <a:cxn ang="0">
                  <a:pos x="16" y="14"/>
                </a:cxn>
                <a:cxn ang="0">
                  <a:pos x="2" y="14"/>
                </a:cxn>
                <a:cxn ang="0">
                  <a:pos x="2" y="14"/>
                </a:cxn>
              </a:cxnLst>
              <a:rect l="0" t="0" r="r" b="b"/>
              <a:pathLst>
                <a:path w="50" h="16">
                  <a:moveTo>
                    <a:pt x="2" y="14"/>
                  </a:moveTo>
                  <a:lnTo>
                    <a:pt x="2" y="14"/>
                  </a:lnTo>
                  <a:lnTo>
                    <a:pt x="4" y="12"/>
                  </a:lnTo>
                  <a:lnTo>
                    <a:pt x="8" y="12"/>
                  </a:lnTo>
                  <a:lnTo>
                    <a:pt x="8" y="12"/>
                  </a:lnTo>
                  <a:lnTo>
                    <a:pt x="8" y="10"/>
                  </a:lnTo>
                  <a:lnTo>
                    <a:pt x="6" y="10"/>
                  </a:lnTo>
                  <a:lnTo>
                    <a:pt x="2" y="10"/>
                  </a:lnTo>
                  <a:lnTo>
                    <a:pt x="2" y="10"/>
                  </a:lnTo>
                  <a:lnTo>
                    <a:pt x="2" y="10"/>
                  </a:lnTo>
                  <a:lnTo>
                    <a:pt x="0" y="8"/>
                  </a:lnTo>
                  <a:lnTo>
                    <a:pt x="0" y="8"/>
                  </a:lnTo>
                  <a:lnTo>
                    <a:pt x="0" y="8"/>
                  </a:lnTo>
                  <a:lnTo>
                    <a:pt x="4" y="8"/>
                  </a:lnTo>
                  <a:lnTo>
                    <a:pt x="4" y="8"/>
                  </a:lnTo>
                  <a:lnTo>
                    <a:pt x="8" y="8"/>
                  </a:lnTo>
                  <a:lnTo>
                    <a:pt x="10" y="6"/>
                  </a:lnTo>
                  <a:lnTo>
                    <a:pt x="10" y="6"/>
                  </a:lnTo>
                  <a:lnTo>
                    <a:pt x="14" y="4"/>
                  </a:lnTo>
                  <a:lnTo>
                    <a:pt x="18" y="2"/>
                  </a:lnTo>
                  <a:lnTo>
                    <a:pt x="18" y="2"/>
                  </a:lnTo>
                  <a:lnTo>
                    <a:pt x="20" y="0"/>
                  </a:lnTo>
                  <a:lnTo>
                    <a:pt x="20" y="0"/>
                  </a:lnTo>
                  <a:lnTo>
                    <a:pt x="20" y="4"/>
                  </a:lnTo>
                  <a:lnTo>
                    <a:pt x="20" y="6"/>
                  </a:lnTo>
                  <a:lnTo>
                    <a:pt x="24" y="2"/>
                  </a:lnTo>
                  <a:lnTo>
                    <a:pt x="24" y="2"/>
                  </a:lnTo>
                  <a:lnTo>
                    <a:pt x="28" y="4"/>
                  </a:lnTo>
                  <a:lnTo>
                    <a:pt x="30" y="4"/>
                  </a:lnTo>
                  <a:lnTo>
                    <a:pt x="30" y="4"/>
                  </a:lnTo>
                  <a:lnTo>
                    <a:pt x="38" y="4"/>
                  </a:lnTo>
                  <a:lnTo>
                    <a:pt x="44" y="2"/>
                  </a:lnTo>
                  <a:lnTo>
                    <a:pt x="48" y="4"/>
                  </a:lnTo>
                  <a:lnTo>
                    <a:pt x="48" y="4"/>
                  </a:lnTo>
                  <a:lnTo>
                    <a:pt x="50" y="6"/>
                  </a:lnTo>
                  <a:lnTo>
                    <a:pt x="50" y="8"/>
                  </a:lnTo>
                  <a:lnTo>
                    <a:pt x="48" y="12"/>
                  </a:lnTo>
                  <a:lnTo>
                    <a:pt x="48" y="12"/>
                  </a:lnTo>
                  <a:lnTo>
                    <a:pt x="46" y="14"/>
                  </a:lnTo>
                  <a:lnTo>
                    <a:pt x="42" y="14"/>
                  </a:lnTo>
                  <a:lnTo>
                    <a:pt x="38" y="12"/>
                  </a:lnTo>
                  <a:lnTo>
                    <a:pt x="32" y="14"/>
                  </a:lnTo>
                  <a:lnTo>
                    <a:pt x="32" y="14"/>
                  </a:lnTo>
                  <a:lnTo>
                    <a:pt x="28" y="16"/>
                  </a:lnTo>
                  <a:lnTo>
                    <a:pt x="22" y="16"/>
                  </a:lnTo>
                  <a:lnTo>
                    <a:pt x="16" y="14"/>
                  </a:lnTo>
                  <a:lnTo>
                    <a:pt x="2" y="14"/>
                  </a:lnTo>
                  <a:lnTo>
                    <a:pt x="2" y="14"/>
                  </a:lnTo>
                  <a:close/>
                </a:path>
              </a:pathLst>
            </a:custGeom>
            <a:solidFill>
              <a:srgbClr val="FABDA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226"/>
            <p:cNvSpPr>
              <a:spLocks/>
            </p:cNvSpPr>
            <p:nvPr/>
          </p:nvSpPr>
          <p:spPr bwMode="auto">
            <a:xfrm>
              <a:off x="5572125" y="2214563"/>
              <a:ext cx="180975" cy="66675"/>
            </a:xfrm>
            <a:custGeom>
              <a:avLst/>
              <a:gdLst/>
              <a:ahLst/>
              <a:cxnLst>
                <a:cxn ang="0">
                  <a:pos x="2" y="42"/>
                </a:cxn>
                <a:cxn ang="0">
                  <a:pos x="0" y="32"/>
                </a:cxn>
                <a:cxn ang="0">
                  <a:pos x="2" y="28"/>
                </a:cxn>
                <a:cxn ang="0">
                  <a:pos x="4" y="22"/>
                </a:cxn>
                <a:cxn ang="0">
                  <a:pos x="6" y="16"/>
                </a:cxn>
                <a:cxn ang="0">
                  <a:pos x="10" y="12"/>
                </a:cxn>
                <a:cxn ang="0">
                  <a:pos x="16" y="8"/>
                </a:cxn>
                <a:cxn ang="0">
                  <a:pos x="22" y="6"/>
                </a:cxn>
                <a:cxn ang="0">
                  <a:pos x="24" y="8"/>
                </a:cxn>
                <a:cxn ang="0">
                  <a:pos x="28" y="12"/>
                </a:cxn>
                <a:cxn ang="0">
                  <a:pos x="32" y="12"/>
                </a:cxn>
                <a:cxn ang="0">
                  <a:pos x="34" y="16"/>
                </a:cxn>
                <a:cxn ang="0">
                  <a:pos x="38" y="20"/>
                </a:cxn>
                <a:cxn ang="0">
                  <a:pos x="42" y="22"/>
                </a:cxn>
                <a:cxn ang="0">
                  <a:pos x="46" y="22"/>
                </a:cxn>
                <a:cxn ang="0">
                  <a:pos x="50" y="22"/>
                </a:cxn>
                <a:cxn ang="0">
                  <a:pos x="54" y="16"/>
                </a:cxn>
                <a:cxn ang="0">
                  <a:pos x="54" y="14"/>
                </a:cxn>
                <a:cxn ang="0">
                  <a:pos x="52" y="6"/>
                </a:cxn>
                <a:cxn ang="0">
                  <a:pos x="58" y="0"/>
                </a:cxn>
                <a:cxn ang="0">
                  <a:pos x="66" y="0"/>
                </a:cxn>
                <a:cxn ang="0">
                  <a:pos x="76" y="0"/>
                </a:cxn>
                <a:cxn ang="0">
                  <a:pos x="78" y="2"/>
                </a:cxn>
                <a:cxn ang="0">
                  <a:pos x="78" y="4"/>
                </a:cxn>
                <a:cxn ang="0">
                  <a:pos x="84" y="4"/>
                </a:cxn>
                <a:cxn ang="0">
                  <a:pos x="94" y="6"/>
                </a:cxn>
                <a:cxn ang="0">
                  <a:pos x="106" y="2"/>
                </a:cxn>
                <a:cxn ang="0">
                  <a:pos x="104" y="6"/>
                </a:cxn>
                <a:cxn ang="0">
                  <a:pos x="108" y="6"/>
                </a:cxn>
                <a:cxn ang="0">
                  <a:pos x="108" y="10"/>
                </a:cxn>
                <a:cxn ang="0">
                  <a:pos x="108" y="14"/>
                </a:cxn>
                <a:cxn ang="0">
                  <a:pos x="112" y="22"/>
                </a:cxn>
                <a:cxn ang="0">
                  <a:pos x="110" y="24"/>
                </a:cxn>
                <a:cxn ang="0">
                  <a:pos x="112" y="30"/>
                </a:cxn>
                <a:cxn ang="0">
                  <a:pos x="112" y="34"/>
                </a:cxn>
                <a:cxn ang="0">
                  <a:pos x="108" y="34"/>
                </a:cxn>
                <a:cxn ang="0">
                  <a:pos x="100" y="38"/>
                </a:cxn>
                <a:cxn ang="0">
                  <a:pos x="96" y="42"/>
                </a:cxn>
                <a:cxn ang="0">
                  <a:pos x="74" y="38"/>
                </a:cxn>
                <a:cxn ang="0">
                  <a:pos x="62" y="32"/>
                </a:cxn>
                <a:cxn ang="0">
                  <a:pos x="58" y="34"/>
                </a:cxn>
                <a:cxn ang="0">
                  <a:pos x="50" y="34"/>
                </a:cxn>
                <a:cxn ang="0">
                  <a:pos x="40" y="30"/>
                </a:cxn>
                <a:cxn ang="0">
                  <a:pos x="32" y="30"/>
                </a:cxn>
                <a:cxn ang="0">
                  <a:pos x="18" y="30"/>
                </a:cxn>
                <a:cxn ang="0">
                  <a:pos x="8" y="36"/>
                </a:cxn>
                <a:cxn ang="0">
                  <a:pos x="2" y="42"/>
                </a:cxn>
              </a:cxnLst>
              <a:rect l="0" t="0" r="r" b="b"/>
              <a:pathLst>
                <a:path w="114" h="42">
                  <a:moveTo>
                    <a:pt x="2" y="42"/>
                  </a:moveTo>
                  <a:lnTo>
                    <a:pt x="2" y="42"/>
                  </a:lnTo>
                  <a:lnTo>
                    <a:pt x="0" y="34"/>
                  </a:lnTo>
                  <a:lnTo>
                    <a:pt x="0" y="32"/>
                  </a:lnTo>
                  <a:lnTo>
                    <a:pt x="2" y="28"/>
                  </a:lnTo>
                  <a:lnTo>
                    <a:pt x="2" y="28"/>
                  </a:lnTo>
                  <a:lnTo>
                    <a:pt x="4" y="26"/>
                  </a:lnTo>
                  <a:lnTo>
                    <a:pt x="4" y="22"/>
                  </a:lnTo>
                  <a:lnTo>
                    <a:pt x="4" y="20"/>
                  </a:lnTo>
                  <a:lnTo>
                    <a:pt x="6" y="16"/>
                  </a:lnTo>
                  <a:lnTo>
                    <a:pt x="6" y="16"/>
                  </a:lnTo>
                  <a:lnTo>
                    <a:pt x="10" y="12"/>
                  </a:lnTo>
                  <a:lnTo>
                    <a:pt x="16" y="8"/>
                  </a:lnTo>
                  <a:lnTo>
                    <a:pt x="16" y="8"/>
                  </a:lnTo>
                  <a:lnTo>
                    <a:pt x="20" y="6"/>
                  </a:lnTo>
                  <a:lnTo>
                    <a:pt x="22" y="6"/>
                  </a:lnTo>
                  <a:lnTo>
                    <a:pt x="24" y="8"/>
                  </a:lnTo>
                  <a:lnTo>
                    <a:pt x="24" y="8"/>
                  </a:lnTo>
                  <a:lnTo>
                    <a:pt x="26" y="10"/>
                  </a:lnTo>
                  <a:lnTo>
                    <a:pt x="28" y="12"/>
                  </a:lnTo>
                  <a:lnTo>
                    <a:pt x="32" y="12"/>
                  </a:lnTo>
                  <a:lnTo>
                    <a:pt x="32" y="12"/>
                  </a:lnTo>
                  <a:lnTo>
                    <a:pt x="34" y="14"/>
                  </a:lnTo>
                  <a:lnTo>
                    <a:pt x="34" y="16"/>
                  </a:lnTo>
                  <a:lnTo>
                    <a:pt x="36" y="18"/>
                  </a:lnTo>
                  <a:lnTo>
                    <a:pt x="38" y="20"/>
                  </a:lnTo>
                  <a:lnTo>
                    <a:pt x="38" y="20"/>
                  </a:lnTo>
                  <a:lnTo>
                    <a:pt x="42" y="22"/>
                  </a:lnTo>
                  <a:lnTo>
                    <a:pt x="44" y="22"/>
                  </a:lnTo>
                  <a:lnTo>
                    <a:pt x="46" y="22"/>
                  </a:lnTo>
                  <a:lnTo>
                    <a:pt x="46" y="22"/>
                  </a:lnTo>
                  <a:lnTo>
                    <a:pt x="50" y="22"/>
                  </a:lnTo>
                  <a:lnTo>
                    <a:pt x="52" y="20"/>
                  </a:lnTo>
                  <a:lnTo>
                    <a:pt x="54" y="16"/>
                  </a:lnTo>
                  <a:lnTo>
                    <a:pt x="54" y="16"/>
                  </a:lnTo>
                  <a:lnTo>
                    <a:pt x="54" y="14"/>
                  </a:lnTo>
                  <a:lnTo>
                    <a:pt x="54" y="10"/>
                  </a:lnTo>
                  <a:lnTo>
                    <a:pt x="52" y="6"/>
                  </a:lnTo>
                  <a:lnTo>
                    <a:pt x="52" y="6"/>
                  </a:lnTo>
                  <a:lnTo>
                    <a:pt x="58" y="0"/>
                  </a:lnTo>
                  <a:lnTo>
                    <a:pt x="62" y="0"/>
                  </a:lnTo>
                  <a:lnTo>
                    <a:pt x="66" y="0"/>
                  </a:lnTo>
                  <a:lnTo>
                    <a:pt x="66" y="0"/>
                  </a:lnTo>
                  <a:lnTo>
                    <a:pt x="76" y="0"/>
                  </a:lnTo>
                  <a:lnTo>
                    <a:pt x="78" y="0"/>
                  </a:lnTo>
                  <a:lnTo>
                    <a:pt x="78" y="2"/>
                  </a:lnTo>
                  <a:lnTo>
                    <a:pt x="78" y="2"/>
                  </a:lnTo>
                  <a:lnTo>
                    <a:pt x="78" y="4"/>
                  </a:lnTo>
                  <a:lnTo>
                    <a:pt x="80" y="4"/>
                  </a:lnTo>
                  <a:lnTo>
                    <a:pt x="84" y="4"/>
                  </a:lnTo>
                  <a:lnTo>
                    <a:pt x="90" y="4"/>
                  </a:lnTo>
                  <a:lnTo>
                    <a:pt x="94" y="6"/>
                  </a:lnTo>
                  <a:lnTo>
                    <a:pt x="94" y="6"/>
                  </a:lnTo>
                  <a:lnTo>
                    <a:pt x="106" y="2"/>
                  </a:lnTo>
                  <a:lnTo>
                    <a:pt x="106" y="2"/>
                  </a:lnTo>
                  <a:lnTo>
                    <a:pt x="104" y="6"/>
                  </a:lnTo>
                  <a:lnTo>
                    <a:pt x="106" y="6"/>
                  </a:lnTo>
                  <a:lnTo>
                    <a:pt x="108" y="6"/>
                  </a:lnTo>
                  <a:lnTo>
                    <a:pt x="108" y="10"/>
                  </a:lnTo>
                  <a:lnTo>
                    <a:pt x="108" y="10"/>
                  </a:lnTo>
                  <a:lnTo>
                    <a:pt x="106" y="14"/>
                  </a:lnTo>
                  <a:lnTo>
                    <a:pt x="108" y="14"/>
                  </a:lnTo>
                  <a:lnTo>
                    <a:pt x="110" y="16"/>
                  </a:lnTo>
                  <a:lnTo>
                    <a:pt x="112" y="22"/>
                  </a:lnTo>
                  <a:lnTo>
                    <a:pt x="112" y="22"/>
                  </a:lnTo>
                  <a:lnTo>
                    <a:pt x="110" y="24"/>
                  </a:lnTo>
                  <a:lnTo>
                    <a:pt x="110" y="26"/>
                  </a:lnTo>
                  <a:lnTo>
                    <a:pt x="112" y="30"/>
                  </a:lnTo>
                  <a:lnTo>
                    <a:pt x="114" y="34"/>
                  </a:lnTo>
                  <a:lnTo>
                    <a:pt x="112" y="34"/>
                  </a:lnTo>
                  <a:lnTo>
                    <a:pt x="108" y="34"/>
                  </a:lnTo>
                  <a:lnTo>
                    <a:pt x="108" y="34"/>
                  </a:lnTo>
                  <a:lnTo>
                    <a:pt x="102" y="36"/>
                  </a:lnTo>
                  <a:lnTo>
                    <a:pt x="100" y="38"/>
                  </a:lnTo>
                  <a:lnTo>
                    <a:pt x="100" y="40"/>
                  </a:lnTo>
                  <a:lnTo>
                    <a:pt x="96" y="42"/>
                  </a:lnTo>
                  <a:lnTo>
                    <a:pt x="96" y="42"/>
                  </a:lnTo>
                  <a:lnTo>
                    <a:pt x="74" y="38"/>
                  </a:lnTo>
                  <a:lnTo>
                    <a:pt x="66" y="36"/>
                  </a:lnTo>
                  <a:lnTo>
                    <a:pt x="62" y="32"/>
                  </a:lnTo>
                  <a:lnTo>
                    <a:pt x="58" y="34"/>
                  </a:lnTo>
                  <a:lnTo>
                    <a:pt x="58" y="34"/>
                  </a:lnTo>
                  <a:lnTo>
                    <a:pt x="54" y="34"/>
                  </a:lnTo>
                  <a:lnTo>
                    <a:pt x="50" y="34"/>
                  </a:lnTo>
                  <a:lnTo>
                    <a:pt x="46" y="32"/>
                  </a:lnTo>
                  <a:lnTo>
                    <a:pt x="40" y="30"/>
                  </a:lnTo>
                  <a:lnTo>
                    <a:pt x="40" y="30"/>
                  </a:lnTo>
                  <a:lnTo>
                    <a:pt x="32" y="30"/>
                  </a:lnTo>
                  <a:lnTo>
                    <a:pt x="24" y="30"/>
                  </a:lnTo>
                  <a:lnTo>
                    <a:pt x="18" y="30"/>
                  </a:lnTo>
                  <a:lnTo>
                    <a:pt x="12" y="32"/>
                  </a:lnTo>
                  <a:lnTo>
                    <a:pt x="8" y="36"/>
                  </a:lnTo>
                  <a:lnTo>
                    <a:pt x="2" y="42"/>
                  </a:lnTo>
                  <a:lnTo>
                    <a:pt x="2" y="42"/>
                  </a:lnTo>
                  <a:close/>
                </a:path>
              </a:pathLst>
            </a:custGeom>
            <a:solidFill>
              <a:srgbClr val="CBD4C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27"/>
            <p:cNvSpPr>
              <a:spLocks/>
            </p:cNvSpPr>
            <p:nvPr/>
          </p:nvSpPr>
          <p:spPr bwMode="auto">
            <a:xfrm>
              <a:off x="5626100" y="2176463"/>
              <a:ext cx="117475" cy="47625"/>
            </a:xfrm>
            <a:custGeom>
              <a:avLst/>
              <a:gdLst/>
              <a:ahLst/>
              <a:cxnLst>
                <a:cxn ang="0">
                  <a:pos x="18" y="30"/>
                </a:cxn>
                <a:cxn ang="0">
                  <a:pos x="18" y="24"/>
                </a:cxn>
                <a:cxn ang="0">
                  <a:pos x="14" y="24"/>
                </a:cxn>
                <a:cxn ang="0">
                  <a:pos x="14" y="26"/>
                </a:cxn>
                <a:cxn ang="0">
                  <a:pos x="10" y="24"/>
                </a:cxn>
                <a:cxn ang="0">
                  <a:pos x="10" y="22"/>
                </a:cxn>
                <a:cxn ang="0">
                  <a:pos x="6" y="20"/>
                </a:cxn>
                <a:cxn ang="0">
                  <a:pos x="4" y="16"/>
                </a:cxn>
                <a:cxn ang="0">
                  <a:pos x="6" y="16"/>
                </a:cxn>
                <a:cxn ang="0">
                  <a:pos x="8" y="14"/>
                </a:cxn>
                <a:cxn ang="0">
                  <a:pos x="0" y="12"/>
                </a:cxn>
                <a:cxn ang="0">
                  <a:pos x="0" y="10"/>
                </a:cxn>
                <a:cxn ang="0">
                  <a:pos x="0" y="8"/>
                </a:cxn>
                <a:cxn ang="0">
                  <a:pos x="4" y="6"/>
                </a:cxn>
                <a:cxn ang="0">
                  <a:pos x="8" y="4"/>
                </a:cxn>
                <a:cxn ang="0">
                  <a:pos x="10" y="2"/>
                </a:cxn>
                <a:cxn ang="0">
                  <a:pos x="14" y="2"/>
                </a:cxn>
                <a:cxn ang="0">
                  <a:pos x="16" y="2"/>
                </a:cxn>
                <a:cxn ang="0">
                  <a:pos x="20" y="2"/>
                </a:cxn>
                <a:cxn ang="0">
                  <a:pos x="22" y="2"/>
                </a:cxn>
                <a:cxn ang="0">
                  <a:pos x="24" y="0"/>
                </a:cxn>
                <a:cxn ang="0">
                  <a:pos x="28" y="0"/>
                </a:cxn>
                <a:cxn ang="0">
                  <a:pos x="30" y="0"/>
                </a:cxn>
                <a:cxn ang="0">
                  <a:pos x="34" y="0"/>
                </a:cxn>
                <a:cxn ang="0">
                  <a:pos x="38" y="2"/>
                </a:cxn>
                <a:cxn ang="0">
                  <a:pos x="40" y="0"/>
                </a:cxn>
                <a:cxn ang="0">
                  <a:pos x="44" y="2"/>
                </a:cxn>
                <a:cxn ang="0">
                  <a:pos x="52" y="6"/>
                </a:cxn>
                <a:cxn ang="0">
                  <a:pos x="62" y="6"/>
                </a:cxn>
                <a:cxn ang="0">
                  <a:pos x="68" y="6"/>
                </a:cxn>
                <a:cxn ang="0">
                  <a:pos x="70" y="4"/>
                </a:cxn>
                <a:cxn ang="0">
                  <a:pos x="74" y="8"/>
                </a:cxn>
                <a:cxn ang="0">
                  <a:pos x="72" y="26"/>
                </a:cxn>
                <a:cxn ang="0">
                  <a:pos x="60" y="30"/>
                </a:cxn>
                <a:cxn ang="0">
                  <a:pos x="56" y="28"/>
                </a:cxn>
                <a:cxn ang="0">
                  <a:pos x="46" y="28"/>
                </a:cxn>
                <a:cxn ang="0">
                  <a:pos x="44" y="26"/>
                </a:cxn>
                <a:cxn ang="0">
                  <a:pos x="44" y="24"/>
                </a:cxn>
                <a:cxn ang="0">
                  <a:pos x="32" y="24"/>
                </a:cxn>
                <a:cxn ang="0">
                  <a:pos x="28" y="24"/>
                </a:cxn>
                <a:cxn ang="0">
                  <a:pos x="18" y="30"/>
                </a:cxn>
              </a:cxnLst>
              <a:rect l="0" t="0" r="r" b="b"/>
              <a:pathLst>
                <a:path w="74" h="30">
                  <a:moveTo>
                    <a:pt x="18" y="30"/>
                  </a:moveTo>
                  <a:lnTo>
                    <a:pt x="18" y="30"/>
                  </a:lnTo>
                  <a:lnTo>
                    <a:pt x="18" y="26"/>
                  </a:lnTo>
                  <a:lnTo>
                    <a:pt x="18" y="24"/>
                  </a:lnTo>
                  <a:lnTo>
                    <a:pt x="16" y="22"/>
                  </a:lnTo>
                  <a:lnTo>
                    <a:pt x="14" y="24"/>
                  </a:lnTo>
                  <a:lnTo>
                    <a:pt x="14" y="24"/>
                  </a:lnTo>
                  <a:lnTo>
                    <a:pt x="14" y="26"/>
                  </a:lnTo>
                  <a:lnTo>
                    <a:pt x="12" y="26"/>
                  </a:lnTo>
                  <a:lnTo>
                    <a:pt x="10" y="24"/>
                  </a:lnTo>
                  <a:lnTo>
                    <a:pt x="10" y="22"/>
                  </a:lnTo>
                  <a:lnTo>
                    <a:pt x="10" y="22"/>
                  </a:lnTo>
                  <a:lnTo>
                    <a:pt x="8" y="20"/>
                  </a:lnTo>
                  <a:lnTo>
                    <a:pt x="6" y="20"/>
                  </a:lnTo>
                  <a:lnTo>
                    <a:pt x="4" y="18"/>
                  </a:lnTo>
                  <a:lnTo>
                    <a:pt x="4" y="16"/>
                  </a:lnTo>
                  <a:lnTo>
                    <a:pt x="4" y="16"/>
                  </a:lnTo>
                  <a:lnTo>
                    <a:pt x="6" y="16"/>
                  </a:lnTo>
                  <a:lnTo>
                    <a:pt x="8" y="14"/>
                  </a:lnTo>
                  <a:lnTo>
                    <a:pt x="8" y="14"/>
                  </a:lnTo>
                  <a:lnTo>
                    <a:pt x="2" y="14"/>
                  </a:lnTo>
                  <a:lnTo>
                    <a:pt x="0" y="12"/>
                  </a:lnTo>
                  <a:lnTo>
                    <a:pt x="0" y="10"/>
                  </a:lnTo>
                  <a:lnTo>
                    <a:pt x="0" y="10"/>
                  </a:lnTo>
                  <a:lnTo>
                    <a:pt x="2" y="8"/>
                  </a:lnTo>
                  <a:lnTo>
                    <a:pt x="0" y="8"/>
                  </a:lnTo>
                  <a:lnTo>
                    <a:pt x="0" y="6"/>
                  </a:lnTo>
                  <a:lnTo>
                    <a:pt x="4" y="6"/>
                  </a:lnTo>
                  <a:lnTo>
                    <a:pt x="4" y="6"/>
                  </a:lnTo>
                  <a:lnTo>
                    <a:pt x="8" y="4"/>
                  </a:lnTo>
                  <a:lnTo>
                    <a:pt x="10" y="4"/>
                  </a:lnTo>
                  <a:lnTo>
                    <a:pt x="10" y="2"/>
                  </a:lnTo>
                  <a:lnTo>
                    <a:pt x="14" y="2"/>
                  </a:lnTo>
                  <a:lnTo>
                    <a:pt x="14" y="2"/>
                  </a:lnTo>
                  <a:lnTo>
                    <a:pt x="16" y="2"/>
                  </a:lnTo>
                  <a:lnTo>
                    <a:pt x="16" y="2"/>
                  </a:lnTo>
                  <a:lnTo>
                    <a:pt x="18" y="0"/>
                  </a:lnTo>
                  <a:lnTo>
                    <a:pt x="20" y="2"/>
                  </a:lnTo>
                  <a:lnTo>
                    <a:pt x="20" y="2"/>
                  </a:lnTo>
                  <a:lnTo>
                    <a:pt x="22" y="2"/>
                  </a:lnTo>
                  <a:lnTo>
                    <a:pt x="24" y="0"/>
                  </a:lnTo>
                  <a:lnTo>
                    <a:pt x="24" y="0"/>
                  </a:lnTo>
                  <a:lnTo>
                    <a:pt x="28" y="0"/>
                  </a:lnTo>
                  <a:lnTo>
                    <a:pt x="28" y="0"/>
                  </a:lnTo>
                  <a:lnTo>
                    <a:pt x="30" y="0"/>
                  </a:lnTo>
                  <a:lnTo>
                    <a:pt x="30" y="0"/>
                  </a:lnTo>
                  <a:lnTo>
                    <a:pt x="32" y="0"/>
                  </a:lnTo>
                  <a:lnTo>
                    <a:pt x="34" y="0"/>
                  </a:lnTo>
                  <a:lnTo>
                    <a:pt x="34" y="0"/>
                  </a:lnTo>
                  <a:lnTo>
                    <a:pt x="38" y="2"/>
                  </a:lnTo>
                  <a:lnTo>
                    <a:pt x="38" y="2"/>
                  </a:lnTo>
                  <a:lnTo>
                    <a:pt x="40" y="0"/>
                  </a:lnTo>
                  <a:lnTo>
                    <a:pt x="44" y="2"/>
                  </a:lnTo>
                  <a:lnTo>
                    <a:pt x="44" y="2"/>
                  </a:lnTo>
                  <a:lnTo>
                    <a:pt x="48" y="6"/>
                  </a:lnTo>
                  <a:lnTo>
                    <a:pt x="52" y="6"/>
                  </a:lnTo>
                  <a:lnTo>
                    <a:pt x="56" y="6"/>
                  </a:lnTo>
                  <a:lnTo>
                    <a:pt x="62" y="6"/>
                  </a:lnTo>
                  <a:lnTo>
                    <a:pt x="62" y="6"/>
                  </a:lnTo>
                  <a:lnTo>
                    <a:pt x="68" y="6"/>
                  </a:lnTo>
                  <a:lnTo>
                    <a:pt x="70" y="4"/>
                  </a:lnTo>
                  <a:lnTo>
                    <a:pt x="70" y="4"/>
                  </a:lnTo>
                  <a:lnTo>
                    <a:pt x="74" y="6"/>
                  </a:lnTo>
                  <a:lnTo>
                    <a:pt x="74" y="8"/>
                  </a:lnTo>
                  <a:lnTo>
                    <a:pt x="72" y="12"/>
                  </a:lnTo>
                  <a:lnTo>
                    <a:pt x="72" y="26"/>
                  </a:lnTo>
                  <a:lnTo>
                    <a:pt x="72" y="26"/>
                  </a:lnTo>
                  <a:lnTo>
                    <a:pt x="60" y="30"/>
                  </a:lnTo>
                  <a:lnTo>
                    <a:pt x="60" y="30"/>
                  </a:lnTo>
                  <a:lnTo>
                    <a:pt x="56" y="28"/>
                  </a:lnTo>
                  <a:lnTo>
                    <a:pt x="50" y="28"/>
                  </a:lnTo>
                  <a:lnTo>
                    <a:pt x="46" y="28"/>
                  </a:lnTo>
                  <a:lnTo>
                    <a:pt x="44" y="28"/>
                  </a:lnTo>
                  <a:lnTo>
                    <a:pt x="44" y="26"/>
                  </a:lnTo>
                  <a:lnTo>
                    <a:pt x="44" y="26"/>
                  </a:lnTo>
                  <a:lnTo>
                    <a:pt x="44" y="24"/>
                  </a:lnTo>
                  <a:lnTo>
                    <a:pt x="42" y="24"/>
                  </a:lnTo>
                  <a:lnTo>
                    <a:pt x="32" y="24"/>
                  </a:lnTo>
                  <a:lnTo>
                    <a:pt x="32" y="24"/>
                  </a:lnTo>
                  <a:lnTo>
                    <a:pt x="28" y="24"/>
                  </a:lnTo>
                  <a:lnTo>
                    <a:pt x="24" y="24"/>
                  </a:lnTo>
                  <a:lnTo>
                    <a:pt x="18" y="30"/>
                  </a:lnTo>
                  <a:lnTo>
                    <a:pt x="18" y="30"/>
                  </a:lnTo>
                  <a:close/>
                </a:path>
              </a:pathLst>
            </a:custGeom>
            <a:solidFill>
              <a:srgbClr val="C5BE6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228"/>
            <p:cNvSpPr>
              <a:spLocks/>
            </p:cNvSpPr>
            <p:nvPr/>
          </p:nvSpPr>
          <p:spPr bwMode="auto">
            <a:xfrm>
              <a:off x="5575300" y="2262188"/>
              <a:ext cx="149225" cy="73025"/>
            </a:xfrm>
            <a:custGeom>
              <a:avLst/>
              <a:gdLst/>
              <a:ahLst/>
              <a:cxnLst>
                <a:cxn ang="0">
                  <a:pos x="26" y="34"/>
                </a:cxn>
                <a:cxn ang="0">
                  <a:pos x="30" y="34"/>
                </a:cxn>
                <a:cxn ang="0">
                  <a:pos x="34" y="36"/>
                </a:cxn>
                <a:cxn ang="0">
                  <a:pos x="36" y="36"/>
                </a:cxn>
                <a:cxn ang="0">
                  <a:pos x="42" y="42"/>
                </a:cxn>
                <a:cxn ang="0">
                  <a:pos x="50" y="44"/>
                </a:cxn>
                <a:cxn ang="0">
                  <a:pos x="58" y="46"/>
                </a:cxn>
                <a:cxn ang="0">
                  <a:pos x="64" y="44"/>
                </a:cxn>
                <a:cxn ang="0">
                  <a:pos x="70" y="44"/>
                </a:cxn>
                <a:cxn ang="0">
                  <a:pos x="74" y="44"/>
                </a:cxn>
                <a:cxn ang="0">
                  <a:pos x="74" y="42"/>
                </a:cxn>
                <a:cxn ang="0">
                  <a:pos x="72" y="38"/>
                </a:cxn>
                <a:cxn ang="0">
                  <a:pos x="72" y="34"/>
                </a:cxn>
                <a:cxn ang="0">
                  <a:pos x="76" y="28"/>
                </a:cxn>
                <a:cxn ang="0">
                  <a:pos x="82" y="26"/>
                </a:cxn>
                <a:cxn ang="0">
                  <a:pos x="84" y="24"/>
                </a:cxn>
                <a:cxn ang="0">
                  <a:pos x="92" y="24"/>
                </a:cxn>
                <a:cxn ang="0">
                  <a:pos x="94" y="22"/>
                </a:cxn>
                <a:cxn ang="0">
                  <a:pos x="92" y="18"/>
                </a:cxn>
                <a:cxn ang="0">
                  <a:pos x="94" y="12"/>
                </a:cxn>
                <a:cxn ang="0">
                  <a:pos x="72" y="8"/>
                </a:cxn>
                <a:cxn ang="0">
                  <a:pos x="60" y="2"/>
                </a:cxn>
                <a:cxn ang="0">
                  <a:pos x="56" y="4"/>
                </a:cxn>
                <a:cxn ang="0">
                  <a:pos x="48" y="4"/>
                </a:cxn>
                <a:cxn ang="0">
                  <a:pos x="38" y="0"/>
                </a:cxn>
                <a:cxn ang="0">
                  <a:pos x="30" y="0"/>
                </a:cxn>
                <a:cxn ang="0">
                  <a:pos x="16" y="0"/>
                </a:cxn>
                <a:cxn ang="0">
                  <a:pos x="6" y="6"/>
                </a:cxn>
                <a:cxn ang="0">
                  <a:pos x="0" y="12"/>
                </a:cxn>
                <a:cxn ang="0">
                  <a:pos x="2" y="20"/>
                </a:cxn>
                <a:cxn ang="0">
                  <a:pos x="2" y="24"/>
                </a:cxn>
                <a:cxn ang="0">
                  <a:pos x="6" y="26"/>
                </a:cxn>
                <a:cxn ang="0">
                  <a:pos x="8" y="26"/>
                </a:cxn>
                <a:cxn ang="0">
                  <a:pos x="22" y="24"/>
                </a:cxn>
                <a:cxn ang="0">
                  <a:pos x="26" y="26"/>
                </a:cxn>
                <a:cxn ang="0">
                  <a:pos x="28" y="30"/>
                </a:cxn>
                <a:cxn ang="0">
                  <a:pos x="26" y="34"/>
                </a:cxn>
              </a:cxnLst>
              <a:rect l="0" t="0" r="r" b="b"/>
              <a:pathLst>
                <a:path w="94" h="46">
                  <a:moveTo>
                    <a:pt x="26" y="34"/>
                  </a:moveTo>
                  <a:lnTo>
                    <a:pt x="26" y="34"/>
                  </a:lnTo>
                  <a:lnTo>
                    <a:pt x="30" y="34"/>
                  </a:lnTo>
                  <a:lnTo>
                    <a:pt x="30" y="34"/>
                  </a:lnTo>
                  <a:lnTo>
                    <a:pt x="32" y="36"/>
                  </a:lnTo>
                  <a:lnTo>
                    <a:pt x="34" y="36"/>
                  </a:lnTo>
                  <a:lnTo>
                    <a:pt x="34" y="36"/>
                  </a:lnTo>
                  <a:lnTo>
                    <a:pt x="36" y="36"/>
                  </a:lnTo>
                  <a:lnTo>
                    <a:pt x="38" y="38"/>
                  </a:lnTo>
                  <a:lnTo>
                    <a:pt x="42" y="42"/>
                  </a:lnTo>
                  <a:lnTo>
                    <a:pt x="42" y="42"/>
                  </a:lnTo>
                  <a:lnTo>
                    <a:pt x="50" y="44"/>
                  </a:lnTo>
                  <a:lnTo>
                    <a:pt x="54" y="46"/>
                  </a:lnTo>
                  <a:lnTo>
                    <a:pt x="58" y="46"/>
                  </a:lnTo>
                  <a:lnTo>
                    <a:pt x="64" y="44"/>
                  </a:lnTo>
                  <a:lnTo>
                    <a:pt x="64" y="44"/>
                  </a:lnTo>
                  <a:lnTo>
                    <a:pt x="68" y="44"/>
                  </a:lnTo>
                  <a:lnTo>
                    <a:pt x="70" y="44"/>
                  </a:lnTo>
                  <a:lnTo>
                    <a:pt x="72" y="44"/>
                  </a:lnTo>
                  <a:lnTo>
                    <a:pt x="74" y="44"/>
                  </a:lnTo>
                  <a:lnTo>
                    <a:pt x="74" y="44"/>
                  </a:lnTo>
                  <a:lnTo>
                    <a:pt x="74" y="42"/>
                  </a:lnTo>
                  <a:lnTo>
                    <a:pt x="72" y="40"/>
                  </a:lnTo>
                  <a:lnTo>
                    <a:pt x="72" y="38"/>
                  </a:lnTo>
                  <a:lnTo>
                    <a:pt x="72" y="34"/>
                  </a:lnTo>
                  <a:lnTo>
                    <a:pt x="72" y="34"/>
                  </a:lnTo>
                  <a:lnTo>
                    <a:pt x="74" y="30"/>
                  </a:lnTo>
                  <a:lnTo>
                    <a:pt x="76" y="28"/>
                  </a:lnTo>
                  <a:lnTo>
                    <a:pt x="78" y="28"/>
                  </a:lnTo>
                  <a:lnTo>
                    <a:pt x="82" y="26"/>
                  </a:lnTo>
                  <a:lnTo>
                    <a:pt x="82" y="26"/>
                  </a:lnTo>
                  <a:lnTo>
                    <a:pt x="84" y="24"/>
                  </a:lnTo>
                  <a:lnTo>
                    <a:pt x="88" y="24"/>
                  </a:lnTo>
                  <a:lnTo>
                    <a:pt x="92" y="24"/>
                  </a:lnTo>
                  <a:lnTo>
                    <a:pt x="94" y="22"/>
                  </a:lnTo>
                  <a:lnTo>
                    <a:pt x="94" y="22"/>
                  </a:lnTo>
                  <a:lnTo>
                    <a:pt x="94" y="18"/>
                  </a:lnTo>
                  <a:lnTo>
                    <a:pt x="92" y="18"/>
                  </a:lnTo>
                  <a:lnTo>
                    <a:pt x="92" y="16"/>
                  </a:lnTo>
                  <a:lnTo>
                    <a:pt x="94" y="12"/>
                  </a:lnTo>
                  <a:lnTo>
                    <a:pt x="94" y="12"/>
                  </a:lnTo>
                  <a:lnTo>
                    <a:pt x="72" y="8"/>
                  </a:lnTo>
                  <a:lnTo>
                    <a:pt x="64" y="6"/>
                  </a:lnTo>
                  <a:lnTo>
                    <a:pt x="60" y="2"/>
                  </a:lnTo>
                  <a:lnTo>
                    <a:pt x="56" y="4"/>
                  </a:lnTo>
                  <a:lnTo>
                    <a:pt x="56" y="4"/>
                  </a:lnTo>
                  <a:lnTo>
                    <a:pt x="52" y="4"/>
                  </a:lnTo>
                  <a:lnTo>
                    <a:pt x="48" y="4"/>
                  </a:lnTo>
                  <a:lnTo>
                    <a:pt x="44" y="2"/>
                  </a:lnTo>
                  <a:lnTo>
                    <a:pt x="38" y="0"/>
                  </a:lnTo>
                  <a:lnTo>
                    <a:pt x="38" y="0"/>
                  </a:lnTo>
                  <a:lnTo>
                    <a:pt x="30" y="0"/>
                  </a:lnTo>
                  <a:lnTo>
                    <a:pt x="22" y="0"/>
                  </a:lnTo>
                  <a:lnTo>
                    <a:pt x="16" y="0"/>
                  </a:lnTo>
                  <a:lnTo>
                    <a:pt x="10" y="2"/>
                  </a:lnTo>
                  <a:lnTo>
                    <a:pt x="6" y="6"/>
                  </a:lnTo>
                  <a:lnTo>
                    <a:pt x="0" y="12"/>
                  </a:lnTo>
                  <a:lnTo>
                    <a:pt x="0" y="12"/>
                  </a:lnTo>
                  <a:lnTo>
                    <a:pt x="0" y="18"/>
                  </a:lnTo>
                  <a:lnTo>
                    <a:pt x="2" y="20"/>
                  </a:lnTo>
                  <a:lnTo>
                    <a:pt x="2" y="22"/>
                  </a:lnTo>
                  <a:lnTo>
                    <a:pt x="2" y="24"/>
                  </a:lnTo>
                  <a:lnTo>
                    <a:pt x="2" y="24"/>
                  </a:lnTo>
                  <a:lnTo>
                    <a:pt x="6" y="26"/>
                  </a:lnTo>
                  <a:lnTo>
                    <a:pt x="8" y="26"/>
                  </a:lnTo>
                  <a:lnTo>
                    <a:pt x="8" y="26"/>
                  </a:lnTo>
                  <a:lnTo>
                    <a:pt x="16" y="26"/>
                  </a:lnTo>
                  <a:lnTo>
                    <a:pt x="22" y="24"/>
                  </a:lnTo>
                  <a:lnTo>
                    <a:pt x="26" y="26"/>
                  </a:lnTo>
                  <a:lnTo>
                    <a:pt x="26" y="26"/>
                  </a:lnTo>
                  <a:lnTo>
                    <a:pt x="28" y="28"/>
                  </a:lnTo>
                  <a:lnTo>
                    <a:pt x="28" y="30"/>
                  </a:lnTo>
                  <a:lnTo>
                    <a:pt x="26" y="34"/>
                  </a:lnTo>
                  <a:lnTo>
                    <a:pt x="26" y="34"/>
                  </a:lnTo>
                  <a:close/>
                </a:path>
              </a:pathLst>
            </a:custGeom>
            <a:solidFill>
              <a:srgbClr val="D7BDD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229"/>
            <p:cNvSpPr>
              <a:spLocks/>
            </p:cNvSpPr>
            <p:nvPr/>
          </p:nvSpPr>
          <p:spPr bwMode="auto">
            <a:xfrm>
              <a:off x="5153025" y="2452688"/>
              <a:ext cx="15875" cy="12700"/>
            </a:xfrm>
            <a:custGeom>
              <a:avLst/>
              <a:gdLst/>
              <a:ahLst/>
              <a:cxnLst>
                <a:cxn ang="0">
                  <a:pos x="8" y="8"/>
                </a:cxn>
                <a:cxn ang="0">
                  <a:pos x="8" y="8"/>
                </a:cxn>
                <a:cxn ang="0">
                  <a:pos x="0" y="8"/>
                </a:cxn>
                <a:cxn ang="0">
                  <a:pos x="0" y="8"/>
                </a:cxn>
                <a:cxn ang="0">
                  <a:pos x="4" y="4"/>
                </a:cxn>
                <a:cxn ang="0">
                  <a:pos x="8" y="0"/>
                </a:cxn>
                <a:cxn ang="0">
                  <a:pos x="8" y="0"/>
                </a:cxn>
                <a:cxn ang="0">
                  <a:pos x="10" y="2"/>
                </a:cxn>
                <a:cxn ang="0">
                  <a:pos x="8" y="8"/>
                </a:cxn>
                <a:cxn ang="0">
                  <a:pos x="8" y="8"/>
                </a:cxn>
              </a:cxnLst>
              <a:rect l="0" t="0" r="r" b="b"/>
              <a:pathLst>
                <a:path w="10" h="8">
                  <a:moveTo>
                    <a:pt x="8" y="8"/>
                  </a:moveTo>
                  <a:lnTo>
                    <a:pt x="8" y="8"/>
                  </a:lnTo>
                  <a:lnTo>
                    <a:pt x="0" y="8"/>
                  </a:lnTo>
                  <a:lnTo>
                    <a:pt x="0" y="8"/>
                  </a:lnTo>
                  <a:lnTo>
                    <a:pt x="4" y="4"/>
                  </a:lnTo>
                  <a:lnTo>
                    <a:pt x="8" y="0"/>
                  </a:lnTo>
                  <a:lnTo>
                    <a:pt x="8" y="0"/>
                  </a:lnTo>
                  <a:lnTo>
                    <a:pt x="10" y="2"/>
                  </a:lnTo>
                  <a:lnTo>
                    <a:pt x="8" y="8"/>
                  </a:lnTo>
                  <a:lnTo>
                    <a:pt x="8" y="8"/>
                  </a:lnTo>
                  <a:close/>
                </a:path>
              </a:pathLst>
            </a:custGeom>
            <a:solidFill>
              <a:srgbClr val="FFE5C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230"/>
            <p:cNvSpPr>
              <a:spLocks/>
            </p:cNvSpPr>
            <p:nvPr/>
          </p:nvSpPr>
          <p:spPr bwMode="auto">
            <a:xfrm>
              <a:off x="5664200" y="2636838"/>
              <a:ext cx="190500" cy="88900"/>
            </a:xfrm>
            <a:custGeom>
              <a:avLst/>
              <a:gdLst/>
              <a:ahLst/>
              <a:cxnLst>
                <a:cxn ang="0">
                  <a:pos x="112" y="44"/>
                </a:cxn>
                <a:cxn ang="0">
                  <a:pos x="110" y="44"/>
                </a:cxn>
                <a:cxn ang="0">
                  <a:pos x="110" y="42"/>
                </a:cxn>
                <a:cxn ang="0">
                  <a:pos x="106" y="36"/>
                </a:cxn>
                <a:cxn ang="0">
                  <a:pos x="104" y="34"/>
                </a:cxn>
                <a:cxn ang="0">
                  <a:pos x="104" y="30"/>
                </a:cxn>
                <a:cxn ang="0">
                  <a:pos x="106" y="28"/>
                </a:cxn>
                <a:cxn ang="0">
                  <a:pos x="110" y="26"/>
                </a:cxn>
                <a:cxn ang="0">
                  <a:pos x="114" y="16"/>
                </a:cxn>
                <a:cxn ang="0">
                  <a:pos x="118" y="14"/>
                </a:cxn>
                <a:cxn ang="0">
                  <a:pos x="120" y="10"/>
                </a:cxn>
                <a:cxn ang="0">
                  <a:pos x="110" y="6"/>
                </a:cxn>
                <a:cxn ang="0">
                  <a:pos x="96" y="6"/>
                </a:cxn>
                <a:cxn ang="0">
                  <a:pos x="88" y="2"/>
                </a:cxn>
                <a:cxn ang="0">
                  <a:pos x="80" y="0"/>
                </a:cxn>
                <a:cxn ang="0">
                  <a:pos x="64" y="6"/>
                </a:cxn>
                <a:cxn ang="0">
                  <a:pos x="56" y="12"/>
                </a:cxn>
                <a:cxn ang="0">
                  <a:pos x="42" y="10"/>
                </a:cxn>
                <a:cxn ang="0">
                  <a:pos x="30" y="10"/>
                </a:cxn>
                <a:cxn ang="0">
                  <a:pos x="18" y="8"/>
                </a:cxn>
                <a:cxn ang="0">
                  <a:pos x="10" y="8"/>
                </a:cxn>
                <a:cxn ang="0">
                  <a:pos x="8" y="4"/>
                </a:cxn>
                <a:cxn ang="0">
                  <a:pos x="2" y="4"/>
                </a:cxn>
                <a:cxn ang="0">
                  <a:pos x="2" y="10"/>
                </a:cxn>
                <a:cxn ang="0">
                  <a:pos x="6" y="20"/>
                </a:cxn>
                <a:cxn ang="0">
                  <a:pos x="6" y="26"/>
                </a:cxn>
                <a:cxn ang="0">
                  <a:pos x="6" y="32"/>
                </a:cxn>
                <a:cxn ang="0">
                  <a:pos x="4" y="36"/>
                </a:cxn>
                <a:cxn ang="0">
                  <a:pos x="10" y="40"/>
                </a:cxn>
                <a:cxn ang="0">
                  <a:pos x="20" y="56"/>
                </a:cxn>
                <a:cxn ang="0">
                  <a:pos x="32" y="56"/>
                </a:cxn>
                <a:cxn ang="0">
                  <a:pos x="38" y="52"/>
                </a:cxn>
                <a:cxn ang="0">
                  <a:pos x="42" y="54"/>
                </a:cxn>
                <a:cxn ang="0">
                  <a:pos x="50" y="54"/>
                </a:cxn>
                <a:cxn ang="0">
                  <a:pos x="56" y="56"/>
                </a:cxn>
                <a:cxn ang="0">
                  <a:pos x="64" y="56"/>
                </a:cxn>
                <a:cxn ang="0">
                  <a:pos x="70" y="56"/>
                </a:cxn>
                <a:cxn ang="0">
                  <a:pos x="74" y="54"/>
                </a:cxn>
                <a:cxn ang="0">
                  <a:pos x="78" y="52"/>
                </a:cxn>
                <a:cxn ang="0">
                  <a:pos x="84" y="48"/>
                </a:cxn>
                <a:cxn ang="0">
                  <a:pos x="92" y="44"/>
                </a:cxn>
                <a:cxn ang="0">
                  <a:pos x="102" y="46"/>
                </a:cxn>
              </a:cxnLst>
              <a:rect l="0" t="0" r="r" b="b"/>
              <a:pathLst>
                <a:path w="120" h="56">
                  <a:moveTo>
                    <a:pt x="112" y="46"/>
                  </a:moveTo>
                  <a:lnTo>
                    <a:pt x="112" y="46"/>
                  </a:lnTo>
                  <a:lnTo>
                    <a:pt x="112" y="44"/>
                  </a:lnTo>
                  <a:lnTo>
                    <a:pt x="110" y="44"/>
                  </a:lnTo>
                  <a:lnTo>
                    <a:pt x="110" y="44"/>
                  </a:lnTo>
                  <a:lnTo>
                    <a:pt x="110" y="44"/>
                  </a:lnTo>
                  <a:lnTo>
                    <a:pt x="110" y="44"/>
                  </a:lnTo>
                  <a:lnTo>
                    <a:pt x="110" y="42"/>
                  </a:lnTo>
                  <a:lnTo>
                    <a:pt x="110" y="42"/>
                  </a:lnTo>
                  <a:lnTo>
                    <a:pt x="106" y="38"/>
                  </a:lnTo>
                  <a:lnTo>
                    <a:pt x="106" y="36"/>
                  </a:lnTo>
                  <a:lnTo>
                    <a:pt x="106" y="36"/>
                  </a:lnTo>
                  <a:lnTo>
                    <a:pt x="106" y="36"/>
                  </a:lnTo>
                  <a:lnTo>
                    <a:pt x="106" y="36"/>
                  </a:lnTo>
                  <a:lnTo>
                    <a:pt x="104" y="34"/>
                  </a:lnTo>
                  <a:lnTo>
                    <a:pt x="104" y="34"/>
                  </a:lnTo>
                  <a:lnTo>
                    <a:pt x="104" y="34"/>
                  </a:lnTo>
                  <a:lnTo>
                    <a:pt x="104" y="30"/>
                  </a:lnTo>
                  <a:lnTo>
                    <a:pt x="104" y="30"/>
                  </a:lnTo>
                  <a:lnTo>
                    <a:pt x="106" y="28"/>
                  </a:lnTo>
                  <a:lnTo>
                    <a:pt x="106" y="28"/>
                  </a:lnTo>
                  <a:lnTo>
                    <a:pt x="108" y="28"/>
                  </a:lnTo>
                  <a:lnTo>
                    <a:pt x="110" y="26"/>
                  </a:lnTo>
                  <a:lnTo>
                    <a:pt x="110" y="26"/>
                  </a:lnTo>
                  <a:lnTo>
                    <a:pt x="112" y="20"/>
                  </a:lnTo>
                  <a:lnTo>
                    <a:pt x="114" y="16"/>
                  </a:lnTo>
                  <a:lnTo>
                    <a:pt x="114" y="16"/>
                  </a:lnTo>
                  <a:lnTo>
                    <a:pt x="116" y="12"/>
                  </a:lnTo>
                  <a:lnTo>
                    <a:pt x="118" y="14"/>
                  </a:lnTo>
                  <a:lnTo>
                    <a:pt x="118" y="14"/>
                  </a:lnTo>
                  <a:lnTo>
                    <a:pt x="120" y="14"/>
                  </a:lnTo>
                  <a:lnTo>
                    <a:pt x="120" y="10"/>
                  </a:lnTo>
                  <a:lnTo>
                    <a:pt x="120" y="10"/>
                  </a:lnTo>
                  <a:lnTo>
                    <a:pt x="114" y="8"/>
                  </a:lnTo>
                  <a:lnTo>
                    <a:pt x="112" y="8"/>
                  </a:lnTo>
                  <a:lnTo>
                    <a:pt x="110" y="6"/>
                  </a:lnTo>
                  <a:lnTo>
                    <a:pt x="108" y="6"/>
                  </a:lnTo>
                  <a:lnTo>
                    <a:pt x="108" y="6"/>
                  </a:lnTo>
                  <a:lnTo>
                    <a:pt x="96" y="6"/>
                  </a:lnTo>
                  <a:lnTo>
                    <a:pt x="92" y="4"/>
                  </a:lnTo>
                  <a:lnTo>
                    <a:pt x="88" y="2"/>
                  </a:lnTo>
                  <a:lnTo>
                    <a:pt x="88" y="2"/>
                  </a:lnTo>
                  <a:lnTo>
                    <a:pt x="88" y="0"/>
                  </a:lnTo>
                  <a:lnTo>
                    <a:pt x="86" y="0"/>
                  </a:lnTo>
                  <a:lnTo>
                    <a:pt x="80" y="0"/>
                  </a:lnTo>
                  <a:lnTo>
                    <a:pt x="80" y="0"/>
                  </a:lnTo>
                  <a:lnTo>
                    <a:pt x="70" y="4"/>
                  </a:lnTo>
                  <a:lnTo>
                    <a:pt x="64" y="6"/>
                  </a:lnTo>
                  <a:lnTo>
                    <a:pt x="60" y="10"/>
                  </a:lnTo>
                  <a:lnTo>
                    <a:pt x="60" y="10"/>
                  </a:lnTo>
                  <a:lnTo>
                    <a:pt x="56" y="12"/>
                  </a:lnTo>
                  <a:lnTo>
                    <a:pt x="50" y="12"/>
                  </a:lnTo>
                  <a:lnTo>
                    <a:pt x="50" y="12"/>
                  </a:lnTo>
                  <a:lnTo>
                    <a:pt x="42" y="10"/>
                  </a:lnTo>
                  <a:lnTo>
                    <a:pt x="36" y="10"/>
                  </a:lnTo>
                  <a:lnTo>
                    <a:pt x="36" y="10"/>
                  </a:lnTo>
                  <a:lnTo>
                    <a:pt x="30" y="10"/>
                  </a:lnTo>
                  <a:lnTo>
                    <a:pt x="24" y="10"/>
                  </a:lnTo>
                  <a:lnTo>
                    <a:pt x="24" y="10"/>
                  </a:lnTo>
                  <a:lnTo>
                    <a:pt x="18" y="8"/>
                  </a:lnTo>
                  <a:lnTo>
                    <a:pt x="14" y="8"/>
                  </a:lnTo>
                  <a:lnTo>
                    <a:pt x="14" y="8"/>
                  </a:lnTo>
                  <a:lnTo>
                    <a:pt x="10" y="8"/>
                  </a:lnTo>
                  <a:lnTo>
                    <a:pt x="8" y="4"/>
                  </a:lnTo>
                  <a:lnTo>
                    <a:pt x="8" y="4"/>
                  </a:lnTo>
                  <a:lnTo>
                    <a:pt x="8" y="4"/>
                  </a:lnTo>
                  <a:lnTo>
                    <a:pt x="4" y="2"/>
                  </a:lnTo>
                  <a:lnTo>
                    <a:pt x="4" y="2"/>
                  </a:lnTo>
                  <a:lnTo>
                    <a:pt x="2" y="4"/>
                  </a:lnTo>
                  <a:lnTo>
                    <a:pt x="0" y="6"/>
                  </a:lnTo>
                  <a:lnTo>
                    <a:pt x="2" y="10"/>
                  </a:lnTo>
                  <a:lnTo>
                    <a:pt x="2" y="10"/>
                  </a:lnTo>
                  <a:lnTo>
                    <a:pt x="4" y="16"/>
                  </a:lnTo>
                  <a:lnTo>
                    <a:pt x="6" y="20"/>
                  </a:lnTo>
                  <a:lnTo>
                    <a:pt x="6" y="20"/>
                  </a:lnTo>
                  <a:lnTo>
                    <a:pt x="8" y="24"/>
                  </a:lnTo>
                  <a:lnTo>
                    <a:pt x="6" y="26"/>
                  </a:lnTo>
                  <a:lnTo>
                    <a:pt x="6" y="26"/>
                  </a:lnTo>
                  <a:lnTo>
                    <a:pt x="4" y="28"/>
                  </a:lnTo>
                  <a:lnTo>
                    <a:pt x="6" y="30"/>
                  </a:lnTo>
                  <a:lnTo>
                    <a:pt x="6" y="32"/>
                  </a:lnTo>
                  <a:lnTo>
                    <a:pt x="6" y="34"/>
                  </a:lnTo>
                  <a:lnTo>
                    <a:pt x="6" y="34"/>
                  </a:lnTo>
                  <a:lnTo>
                    <a:pt x="4" y="36"/>
                  </a:lnTo>
                  <a:lnTo>
                    <a:pt x="6" y="38"/>
                  </a:lnTo>
                  <a:lnTo>
                    <a:pt x="10" y="40"/>
                  </a:lnTo>
                  <a:lnTo>
                    <a:pt x="10" y="40"/>
                  </a:lnTo>
                  <a:lnTo>
                    <a:pt x="18" y="46"/>
                  </a:lnTo>
                  <a:lnTo>
                    <a:pt x="20" y="52"/>
                  </a:lnTo>
                  <a:lnTo>
                    <a:pt x="20" y="56"/>
                  </a:lnTo>
                  <a:lnTo>
                    <a:pt x="20" y="56"/>
                  </a:lnTo>
                  <a:lnTo>
                    <a:pt x="28" y="56"/>
                  </a:lnTo>
                  <a:lnTo>
                    <a:pt x="32" y="56"/>
                  </a:lnTo>
                  <a:lnTo>
                    <a:pt x="34" y="56"/>
                  </a:lnTo>
                  <a:lnTo>
                    <a:pt x="34" y="56"/>
                  </a:lnTo>
                  <a:lnTo>
                    <a:pt x="38" y="52"/>
                  </a:lnTo>
                  <a:lnTo>
                    <a:pt x="40" y="52"/>
                  </a:lnTo>
                  <a:lnTo>
                    <a:pt x="42" y="54"/>
                  </a:lnTo>
                  <a:lnTo>
                    <a:pt x="42" y="54"/>
                  </a:lnTo>
                  <a:lnTo>
                    <a:pt x="46" y="54"/>
                  </a:lnTo>
                  <a:lnTo>
                    <a:pt x="50" y="54"/>
                  </a:lnTo>
                  <a:lnTo>
                    <a:pt x="50" y="54"/>
                  </a:lnTo>
                  <a:lnTo>
                    <a:pt x="54" y="56"/>
                  </a:lnTo>
                  <a:lnTo>
                    <a:pt x="56" y="56"/>
                  </a:lnTo>
                  <a:lnTo>
                    <a:pt x="56" y="56"/>
                  </a:lnTo>
                  <a:lnTo>
                    <a:pt x="62" y="56"/>
                  </a:lnTo>
                  <a:lnTo>
                    <a:pt x="64" y="56"/>
                  </a:lnTo>
                  <a:lnTo>
                    <a:pt x="64" y="56"/>
                  </a:lnTo>
                  <a:lnTo>
                    <a:pt x="64" y="56"/>
                  </a:lnTo>
                  <a:lnTo>
                    <a:pt x="66" y="54"/>
                  </a:lnTo>
                  <a:lnTo>
                    <a:pt x="70" y="56"/>
                  </a:lnTo>
                  <a:lnTo>
                    <a:pt x="74" y="56"/>
                  </a:lnTo>
                  <a:lnTo>
                    <a:pt x="74" y="54"/>
                  </a:lnTo>
                  <a:lnTo>
                    <a:pt x="74" y="54"/>
                  </a:lnTo>
                  <a:lnTo>
                    <a:pt x="74" y="54"/>
                  </a:lnTo>
                  <a:lnTo>
                    <a:pt x="74" y="50"/>
                  </a:lnTo>
                  <a:lnTo>
                    <a:pt x="78" y="52"/>
                  </a:lnTo>
                  <a:lnTo>
                    <a:pt x="78" y="52"/>
                  </a:lnTo>
                  <a:lnTo>
                    <a:pt x="80" y="48"/>
                  </a:lnTo>
                  <a:lnTo>
                    <a:pt x="84" y="48"/>
                  </a:lnTo>
                  <a:lnTo>
                    <a:pt x="84" y="48"/>
                  </a:lnTo>
                  <a:lnTo>
                    <a:pt x="88" y="44"/>
                  </a:lnTo>
                  <a:lnTo>
                    <a:pt x="92" y="44"/>
                  </a:lnTo>
                  <a:lnTo>
                    <a:pt x="94" y="44"/>
                  </a:lnTo>
                  <a:lnTo>
                    <a:pt x="94" y="44"/>
                  </a:lnTo>
                  <a:lnTo>
                    <a:pt x="102" y="46"/>
                  </a:lnTo>
                  <a:lnTo>
                    <a:pt x="112" y="46"/>
                  </a:lnTo>
                  <a:lnTo>
                    <a:pt x="112" y="46"/>
                  </a:lnTo>
                  <a:close/>
                </a:path>
              </a:pathLst>
            </a:custGeom>
            <a:solidFill>
              <a:srgbClr val="E5C6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231"/>
            <p:cNvSpPr>
              <a:spLocks/>
            </p:cNvSpPr>
            <p:nvPr/>
          </p:nvSpPr>
          <p:spPr bwMode="auto">
            <a:xfrm>
              <a:off x="5597525" y="2497138"/>
              <a:ext cx="279400" cy="158750"/>
            </a:xfrm>
            <a:custGeom>
              <a:avLst/>
              <a:gdLst/>
              <a:ahLst/>
              <a:cxnLst>
                <a:cxn ang="0">
                  <a:pos x="8" y="44"/>
                </a:cxn>
                <a:cxn ang="0">
                  <a:pos x="20" y="28"/>
                </a:cxn>
                <a:cxn ang="0">
                  <a:pos x="22" y="14"/>
                </a:cxn>
                <a:cxn ang="0">
                  <a:pos x="36" y="6"/>
                </a:cxn>
                <a:cxn ang="0">
                  <a:pos x="44" y="8"/>
                </a:cxn>
                <a:cxn ang="0">
                  <a:pos x="54" y="8"/>
                </a:cxn>
                <a:cxn ang="0">
                  <a:pos x="60" y="8"/>
                </a:cxn>
                <a:cxn ang="0">
                  <a:pos x="70" y="4"/>
                </a:cxn>
                <a:cxn ang="0">
                  <a:pos x="80" y="4"/>
                </a:cxn>
                <a:cxn ang="0">
                  <a:pos x="94" y="2"/>
                </a:cxn>
                <a:cxn ang="0">
                  <a:pos x="112" y="2"/>
                </a:cxn>
                <a:cxn ang="0">
                  <a:pos x="120" y="8"/>
                </a:cxn>
                <a:cxn ang="0">
                  <a:pos x="126" y="20"/>
                </a:cxn>
                <a:cxn ang="0">
                  <a:pos x="132" y="24"/>
                </a:cxn>
                <a:cxn ang="0">
                  <a:pos x="134" y="28"/>
                </a:cxn>
                <a:cxn ang="0">
                  <a:pos x="136" y="34"/>
                </a:cxn>
                <a:cxn ang="0">
                  <a:pos x="136" y="38"/>
                </a:cxn>
                <a:cxn ang="0">
                  <a:pos x="138" y="46"/>
                </a:cxn>
                <a:cxn ang="0">
                  <a:pos x="142" y="50"/>
                </a:cxn>
                <a:cxn ang="0">
                  <a:pos x="144" y="54"/>
                </a:cxn>
                <a:cxn ang="0">
                  <a:pos x="152" y="64"/>
                </a:cxn>
                <a:cxn ang="0">
                  <a:pos x="158" y="62"/>
                </a:cxn>
                <a:cxn ang="0">
                  <a:pos x="176" y="60"/>
                </a:cxn>
                <a:cxn ang="0">
                  <a:pos x="174" y="62"/>
                </a:cxn>
                <a:cxn ang="0">
                  <a:pos x="174" y="70"/>
                </a:cxn>
                <a:cxn ang="0">
                  <a:pos x="168" y="72"/>
                </a:cxn>
                <a:cxn ang="0">
                  <a:pos x="166" y="70"/>
                </a:cxn>
                <a:cxn ang="0">
                  <a:pos x="164" y="74"/>
                </a:cxn>
                <a:cxn ang="0">
                  <a:pos x="164" y="78"/>
                </a:cxn>
                <a:cxn ang="0">
                  <a:pos x="162" y="92"/>
                </a:cxn>
                <a:cxn ang="0">
                  <a:pos x="162" y="98"/>
                </a:cxn>
                <a:cxn ang="0">
                  <a:pos x="150" y="94"/>
                </a:cxn>
                <a:cxn ang="0">
                  <a:pos x="130" y="90"/>
                </a:cxn>
                <a:cxn ang="0">
                  <a:pos x="122" y="88"/>
                </a:cxn>
                <a:cxn ang="0">
                  <a:pos x="102" y="98"/>
                </a:cxn>
                <a:cxn ang="0">
                  <a:pos x="92" y="100"/>
                </a:cxn>
                <a:cxn ang="0">
                  <a:pos x="72" y="98"/>
                </a:cxn>
                <a:cxn ang="0">
                  <a:pos x="56" y="96"/>
                </a:cxn>
                <a:cxn ang="0">
                  <a:pos x="50" y="92"/>
                </a:cxn>
                <a:cxn ang="0">
                  <a:pos x="42" y="88"/>
                </a:cxn>
                <a:cxn ang="0">
                  <a:pos x="42" y="82"/>
                </a:cxn>
                <a:cxn ang="0">
                  <a:pos x="38" y="82"/>
                </a:cxn>
                <a:cxn ang="0">
                  <a:pos x="30" y="80"/>
                </a:cxn>
                <a:cxn ang="0">
                  <a:pos x="24" y="78"/>
                </a:cxn>
                <a:cxn ang="0">
                  <a:pos x="20" y="72"/>
                </a:cxn>
                <a:cxn ang="0">
                  <a:pos x="16" y="66"/>
                </a:cxn>
                <a:cxn ang="0">
                  <a:pos x="10" y="60"/>
                </a:cxn>
                <a:cxn ang="0">
                  <a:pos x="6" y="56"/>
                </a:cxn>
                <a:cxn ang="0">
                  <a:pos x="0" y="48"/>
                </a:cxn>
              </a:cxnLst>
              <a:rect l="0" t="0" r="r" b="b"/>
              <a:pathLst>
                <a:path w="176" h="100">
                  <a:moveTo>
                    <a:pt x="0" y="48"/>
                  </a:moveTo>
                  <a:lnTo>
                    <a:pt x="0" y="48"/>
                  </a:lnTo>
                  <a:lnTo>
                    <a:pt x="4" y="48"/>
                  </a:lnTo>
                  <a:lnTo>
                    <a:pt x="8" y="44"/>
                  </a:lnTo>
                  <a:lnTo>
                    <a:pt x="8" y="44"/>
                  </a:lnTo>
                  <a:lnTo>
                    <a:pt x="16" y="32"/>
                  </a:lnTo>
                  <a:lnTo>
                    <a:pt x="16" y="32"/>
                  </a:lnTo>
                  <a:lnTo>
                    <a:pt x="20" y="28"/>
                  </a:lnTo>
                  <a:lnTo>
                    <a:pt x="22" y="22"/>
                  </a:lnTo>
                  <a:lnTo>
                    <a:pt x="22" y="22"/>
                  </a:lnTo>
                  <a:lnTo>
                    <a:pt x="20" y="18"/>
                  </a:lnTo>
                  <a:lnTo>
                    <a:pt x="22" y="14"/>
                  </a:lnTo>
                  <a:lnTo>
                    <a:pt x="22" y="14"/>
                  </a:lnTo>
                  <a:lnTo>
                    <a:pt x="30" y="8"/>
                  </a:lnTo>
                  <a:lnTo>
                    <a:pt x="30" y="8"/>
                  </a:lnTo>
                  <a:lnTo>
                    <a:pt x="36" y="6"/>
                  </a:lnTo>
                  <a:lnTo>
                    <a:pt x="40" y="6"/>
                  </a:lnTo>
                  <a:lnTo>
                    <a:pt x="42" y="8"/>
                  </a:lnTo>
                  <a:lnTo>
                    <a:pt x="44" y="8"/>
                  </a:lnTo>
                  <a:lnTo>
                    <a:pt x="44" y="8"/>
                  </a:lnTo>
                  <a:lnTo>
                    <a:pt x="46" y="6"/>
                  </a:lnTo>
                  <a:lnTo>
                    <a:pt x="48" y="6"/>
                  </a:lnTo>
                  <a:lnTo>
                    <a:pt x="50" y="8"/>
                  </a:lnTo>
                  <a:lnTo>
                    <a:pt x="54" y="8"/>
                  </a:lnTo>
                  <a:lnTo>
                    <a:pt x="54" y="8"/>
                  </a:lnTo>
                  <a:lnTo>
                    <a:pt x="58" y="6"/>
                  </a:lnTo>
                  <a:lnTo>
                    <a:pt x="60" y="8"/>
                  </a:lnTo>
                  <a:lnTo>
                    <a:pt x="60" y="8"/>
                  </a:lnTo>
                  <a:lnTo>
                    <a:pt x="62" y="6"/>
                  </a:lnTo>
                  <a:lnTo>
                    <a:pt x="62" y="6"/>
                  </a:lnTo>
                  <a:lnTo>
                    <a:pt x="66" y="4"/>
                  </a:lnTo>
                  <a:lnTo>
                    <a:pt x="70" y="4"/>
                  </a:lnTo>
                  <a:lnTo>
                    <a:pt x="74" y="6"/>
                  </a:lnTo>
                  <a:lnTo>
                    <a:pt x="76" y="6"/>
                  </a:lnTo>
                  <a:lnTo>
                    <a:pt x="76" y="6"/>
                  </a:lnTo>
                  <a:lnTo>
                    <a:pt x="80" y="4"/>
                  </a:lnTo>
                  <a:lnTo>
                    <a:pt x="86" y="4"/>
                  </a:lnTo>
                  <a:lnTo>
                    <a:pt x="92" y="4"/>
                  </a:lnTo>
                  <a:lnTo>
                    <a:pt x="94" y="2"/>
                  </a:lnTo>
                  <a:lnTo>
                    <a:pt x="94" y="2"/>
                  </a:lnTo>
                  <a:lnTo>
                    <a:pt x="100" y="0"/>
                  </a:lnTo>
                  <a:lnTo>
                    <a:pt x="104" y="2"/>
                  </a:lnTo>
                  <a:lnTo>
                    <a:pt x="110" y="2"/>
                  </a:lnTo>
                  <a:lnTo>
                    <a:pt x="112" y="2"/>
                  </a:lnTo>
                  <a:lnTo>
                    <a:pt x="112" y="2"/>
                  </a:lnTo>
                  <a:lnTo>
                    <a:pt x="116" y="2"/>
                  </a:lnTo>
                  <a:lnTo>
                    <a:pt x="116" y="2"/>
                  </a:lnTo>
                  <a:lnTo>
                    <a:pt x="120" y="8"/>
                  </a:lnTo>
                  <a:lnTo>
                    <a:pt x="122" y="12"/>
                  </a:lnTo>
                  <a:lnTo>
                    <a:pt x="122" y="12"/>
                  </a:lnTo>
                  <a:lnTo>
                    <a:pt x="124" y="14"/>
                  </a:lnTo>
                  <a:lnTo>
                    <a:pt x="126" y="20"/>
                  </a:lnTo>
                  <a:lnTo>
                    <a:pt x="126" y="20"/>
                  </a:lnTo>
                  <a:lnTo>
                    <a:pt x="128" y="22"/>
                  </a:lnTo>
                  <a:lnTo>
                    <a:pt x="130" y="22"/>
                  </a:lnTo>
                  <a:lnTo>
                    <a:pt x="132" y="24"/>
                  </a:lnTo>
                  <a:lnTo>
                    <a:pt x="132" y="24"/>
                  </a:lnTo>
                  <a:lnTo>
                    <a:pt x="132" y="24"/>
                  </a:lnTo>
                  <a:lnTo>
                    <a:pt x="132" y="26"/>
                  </a:lnTo>
                  <a:lnTo>
                    <a:pt x="134" y="28"/>
                  </a:lnTo>
                  <a:lnTo>
                    <a:pt x="136" y="30"/>
                  </a:lnTo>
                  <a:lnTo>
                    <a:pt x="136" y="32"/>
                  </a:lnTo>
                  <a:lnTo>
                    <a:pt x="136" y="32"/>
                  </a:lnTo>
                  <a:lnTo>
                    <a:pt x="136" y="34"/>
                  </a:lnTo>
                  <a:lnTo>
                    <a:pt x="136" y="36"/>
                  </a:lnTo>
                  <a:lnTo>
                    <a:pt x="136" y="38"/>
                  </a:lnTo>
                  <a:lnTo>
                    <a:pt x="136" y="38"/>
                  </a:lnTo>
                  <a:lnTo>
                    <a:pt x="136" y="38"/>
                  </a:lnTo>
                  <a:lnTo>
                    <a:pt x="136" y="40"/>
                  </a:lnTo>
                  <a:lnTo>
                    <a:pt x="138" y="42"/>
                  </a:lnTo>
                  <a:lnTo>
                    <a:pt x="138" y="46"/>
                  </a:lnTo>
                  <a:lnTo>
                    <a:pt x="138" y="46"/>
                  </a:lnTo>
                  <a:lnTo>
                    <a:pt x="138" y="46"/>
                  </a:lnTo>
                  <a:lnTo>
                    <a:pt x="140" y="48"/>
                  </a:lnTo>
                  <a:lnTo>
                    <a:pt x="142" y="48"/>
                  </a:lnTo>
                  <a:lnTo>
                    <a:pt x="142" y="50"/>
                  </a:lnTo>
                  <a:lnTo>
                    <a:pt x="142" y="50"/>
                  </a:lnTo>
                  <a:lnTo>
                    <a:pt x="144" y="52"/>
                  </a:lnTo>
                  <a:lnTo>
                    <a:pt x="144" y="54"/>
                  </a:lnTo>
                  <a:lnTo>
                    <a:pt x="144" y="54"/>
                  </a:lnTo>
                  <a:lnTo>
                    <a:pt x="144" y="56"/>
                  </a:lnTo>
                  <a:lnTo>
                    <a:pt x="146" y="60"/>
                  </a:lnTo>
                  <a:lnTo>
                    <a:pt x="146" y="60"/>
                  </a:lnTo>
                  <a:lnTo>
                    <a:pt x="152" y="64"/>
                  </a:lnTo>
                  <a:lnTo>
                    <a:pt x="156" y="66"/>
                  </a:lnTo>
                  <a:lnTo>
                    <a:pt x="158" y="64"/>
                  </a:lnTo>
                  <a:lnTo>
                    <a:pt x="158" y="62"/>
                  </a:lnTo>
                  <a:lnTo>
                    <a:pt x="158" y="62"/>
                  </a:lnTo>
                  <a:lnTo>
                    <a:pt x="164" y="60"/>
                  </a:lnTo>
                  <a:lnTo>
                    <a:pt x="166" y="60"/>
                  </a:lnTo>
                  <a:lnTo>
                    <a:pt x="170" y="58"/>
                  </a:lnTo>
                  <a:lnTo>
                    <a:pt x="176" y="60"/>
                  </a:lnTo>
                  <a:lnTo>
                    <a:pt x="176" y="60"/>
                  </a:lnTo>
                  <a:lnTo>
                    <a:pt x="174" y="62"/>
                  </a:lnTo>
                  <a:lnTo>
                    <a:pt x="174" y="62"/>
                  </a:lnTo>
                  <a:lnTo>
                    <a:pt x="174" y="62"/>
                  </a:lnTo>
                  <a:lnTo>
                    <a:pt x="174" y="68"/>
                  </a:lnTo>
                  <a:lnTo>
                    <a:pt x="174" y="68"/>
                  </a:lnTo>
                  <a:lnTo>
                    <a:pt x="174" y="70"/>
                  </a:lnTo>
                  <a:lnTo>
                    <a:pt x="174" y="70"/>
                  </a:lnTo>
                  <a:lnTo>
                    <a:pt x="170" y="70"/>
                  </a:lnTo>
                  <a:lnTo>
                    <a:pt x="170" y="70"/>
                  </a:lnTo>
                  <a:lnTo>
                    <a:pt x="168" y="72"/>
                  </a:lnTo>
                  <a:lnTo>
                    <a:pt x="168" y="72"/>
                  </a:lnTo>
                  <a:lnTo>
                    <a:pt x="168" y="70"/>
                  </a:lnTo>
                  <a:lnTo>
                    <a:pt x="168" y="68"/>
                  </a:lnTo>
                  <a:lnTo>
                    <a:pt x="166" y="70"/>
                  </a:lnTo>
                  <a:lnTo>
                    <a:pt x="166" y="70"/>
                  </a:lnTo>
                  <a:lnTo>
                    <a:pt x="164" y="70"/>
                  </a:lnTo>
                  <a:lnTo>
                    <a:pt x="164" y="70"/>
                  </a:lnTo>
                  <a:lnTo>
                    <a:pt x="166" y="72"/>
                  </a:lnTo>
                  <a:lnTo>
                    <a:pt x="164" y="74"/>
                  </a:lnTo>
                  <a:lnTo>
                    <a:pt x="164" y="74"/>
                  </a:lnTo>
                  <a:lnTo>
                    <a:pt x="164" y="76"/>
                  </a:lnTo>
                  <a:lnTo>
                    <a:pt x="164" y="78"/>
                  </a:lnTo>
                  <a:lnTo>
                    <a:pt x="164" y="78"/>
                  </a:lnTo>
                  <a:lnTo>
                    <a:pt x="162" y="80"/>
                  </a:lnTo>
                  <a:lnTo>
                    <a:pt x="162" y="84"/>
                  </a:lnTo>
                  <a:lnTo>
                    <a:pt x="162" y="84"/>
                  </a:lnTo>
                  <a:lnTo>
                    <a:pt x="162" y="92"/>
                  </a:lnTo>
                  <a:lnTo>
                    <a:pt x="162" y="92"/>
                  </a:lnTo>
                  <a:lnTo>
                    <a:pt x="162" y="96"/>
                  </a:lnTo>
                  <a:lnTo>
                    <a:pt x="162" y="98"/>
                  </a:lnTo>
                  <a:lnTo>
                    <a:pt x="162" y="98"/>
                  </a:lnTo>
                  <a:lnTo>
                    <a:pt x="156" y="96"/>
                  </a:lnTo>
                  <a:lnTo>
                    <a:pt x="154" y="96"/>
                  </a:lnTo>
                  <a:lnTo>
                    <a:pt x="152" y="94"/>
                  </a:lnTo>
                  <a:lnTo>
                    <a:pt x="150" y="94"/>
                  </a:lnTo>
                  <a:lnTo>
                    <a:pt x="150" y="94"/>
                  </a:lnTo>
                  <a:lnTo>
                    <a:pt x="138" y="94"/>
                  </a:lnTo>
                  <a:lnTo>
                    <a:pt x="134" y="92"/>
                  </a:lnTo>
                  <a:lnTo>
                    <a:pt x="130" y="90"/>
                  </a:lnTo>
                  <a:lnTo>
                    <a:pt x="130" y="90"/>
                  </a:lnTo>
                  <a:lnTo>
                    <a:pt x="130" y="88"/>
                  </a:lnTo>
                  <a:lnTo>
                    <a:pt x="128" y="88"/>
                  </a:lnTo>
                  <a:lnTo>
                    <a:pt x="122" y="88"/>
                  </a:lnTo>
                  <a:lnTo>
                    <a:pt x="122" y="88"/>
                  </a:lnTo>
                  <a:lnTo>
                    <a:pt x="112" y="92"/>
                  </a:lnTo>
                  <a:lnTo>
                    <a:pt x="106" y="94"/>
                  </a:lnTo>
                  <a:lnTo>
                    <a:pt x="102" y="98"/>
                  </a:lnTo>
                  <a:lnTo>
                    <a:pt x="102" y="98"/>
                  </a:lnTo>
                  <a:lnTo>
                    <a:pt x="98" y="100"/>
                  </a:lnTo>
                  <a:lnTo>
                    <a:pt x="92" y="100"/>
                  </a:lnTo>
                  <a:lnTo>
                    <a:pt x="92" y="100"/>
                  </a:lnTo>
                  <a:lnTo>
                    <a:pt x="84" y="98"/>
                  </a:lnTo>
                  <a:lnTo>
                    <a:pt x="78" y="98"/>
                  </a:lnTo>
                  <a:lnTo>
                    <a:pt x="78" y="98"/>
                  </a:lnTo>
                  <a:lnTo>
                    <a:pt x="72" y="98"/>
                  </a:lnTo>
                  <a:lnTo>
                    <a:pt x="66" y="98"/>
                  </a:lnTo>
                  <a:lnTo>
                    <a:pt x="66" y="98"/>
                  </a:lnTo>
                  <a:lnTo>
                    <a:pt x="60" y="96"/>
                  </a:lnTo>
                  <a:lnTo>
                    <a:pt x="56" y="96"/>
                  </a:lnTo>
                  <a:lnTo>
                    <a:pt x="56" y="96"/>
                  </a:lnTo>
                  <a:lnTo>
                    <a:pt x="52" y="96"/>
                  </a:lnTo>
                  <a:lnTo>
                    <a:pt x="50" y="92"/>
                  </a:lnTo>
                  <a:lnTo>
                    <a:pt x="50" y="92"/>
                  </a:lnTo>
                  <a:lnTo>
                    <a:pt x="50" y="92"/>
                  </a:lnTo>
                  <a:lnTo>
                    <a:pt x="46" y="90"/>
                  </a:lnTo>
                  <a:lnTo>
                    <a:pt x="46" y="90"/>
                  </a:lnTo>
                  <a:lnTo>
                    <a:pt x="42" y="88"/>
                  </a:lnTo>
                  <a:lnTo>
                    <a:pt x="38" y="86"/>
                  </a:lnTo>
                  <a:lnTo>
                    <a:pt x="38" y="86"/>
                  </a:lnTo>
                  <a:lnTo>
                    <a:pt x="42" y="84"/>
                  </a:lnTo>
                  <a:lnTo>
                    <a:pt x="42" y="82"/>
                  </a:lnTo>
                  <a:lnTo>
                    <a:pt x="42" y="82"/>
                  </a:lnTo>
                  <a:lnTo>
                    <a:pt x="42" y="82"/>
                  </a:lnTo>
                  <a:lnTo>
                    <a:pt x="40" y="82"/>
                  </a:lnTo>
                  <a:lnTo>
                    <a:pt x="38" y="82"/>
                  </a:lnTo>
                  <a:lnTo>
                    <a:pt x="36" y="84"/>
                  </a:lnTo>
                  <a:lnTo>
                    <a:pt x="34" y="84"/>
                  </a:lnTo>
                  <a:lnTo>
                    <a:pt x="34" y="84"/>
                  </a:lnTo>
                  <a:lnTo>
                    <a:pt x="30" y="80"/>
                  </a:lnTo>
                  <a:lnTo>
                    <a:pt x="28" y="78"/>
                  </a:lnTo>
                  <a:lnTo>
                    <a:pt x="26" y="78"/>
                  </a:lnTo>
                  <a:lnTo>
                    <a:pt x="26" y="78"/>
                  </a:lnTo>
                  <a:lnTo>
                    <a:pt x="24" y="78"/>
                  </a:lnTo>
                  <a:lnTo>
                    <a:pt x="22" y="78"/>
                  </a:lnTo>
                  <a:lnTo>
                    <a:pt x="18" y="74"/>
                  </a:lnTo>
                  <a:lnTo>
                    <a:pt x="18" y="74"/>
                  </a:lnTo>
                  <a:lnTo>
                    <a:pt x="20" y="72"/>
                  </a:lnTo>
                  <a:lnTo>
                    <a:pt x="20" y="72"/>
                  </a:lnTo>
                  <a:lnTo>
                    <a:pt x="20" y="70"/>
                  </a:lnTo>
                  <a:lnTo>
                    <a:pt x="20" y="70"/>
                  </a:lnTo>
                  <a:lnTo>
                    <a:pt x="16" y="66"/>
                  </a:lnTo>
                  <a:lnTo>
                    <a:pt x="14" y="64"/>
                  </a:lnTo>
                  <a:lnTo>
                    <a:pt x="14" y="64"/>
                  </a:lnTo>
                  <a:lnTo>
                    <a:pt x="12" y="62"/>
                  </a:lnTo>
                  <a:lnTo>
                    <a:pt x="10" y="60"/>
                  </a:lnTo>
                  <a:lnTo>
                    <a:pt x="8" y="60"/>
                  </a:lnTo>
                  <a:lnTo>
                    <a:pt x="6" y="58"/>
                  </a:lnTo>
                  <a:lnTo>
                    <a:pt x="6" y="58"/>
                  </a:lnTo>
                  <a:lnTo>
                    <a:pt x="6" y="56"/>
                  </a:lnTo>
                  <a:lnTo>
                    <a:pt x="4" y="54"/>
                  </a:lnTo>
                  <a:lnTo>
                    <a:pt x="2" y="52"/>
                  </a:lnTo>
                  <a:lnTo>
                    <a:pt x="0" y="48"/>
                  </a:lnTo>
                  <a:lnTo>
                    <a:pt x="0" y="48"/>
                  </a:lnTo>
                  <a:close/>
                </a:path>
              </a:pathLst>
            </a:custGeom>
            <a:solidFill>
              <a:srgbClr val="C8ADC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232"/>
            <p:cNvSpPr>
              <a:spLocks/>
            </p:cNvSpPr>
            <p:nvPr/>
          </p:nvSpPr>
          <p:spPr bwMode="auto">
            <a:xfrm>
              <a:off x="4714875" y="2287588"/>
              <a:ext cx="120650" cy="111125"/>
            </a:xfrm>
            <a:custGeom>
              <a:avLst/>
              <a:gdLst/>
              <a:ahLst/>
              <a:cxnLst>
                <a:cxn ang="0">
                  <a:pos x="66" y="2"/>
                </a:cxn>
                <a:cxn ang="0">
                  <a:pos x="58" y="2"/>
                </a:cxn>
                <a:cxn ang="0">
                  <a:pos x="56" y="4"/>
                </a:cxn>
                <a:cxn ang="0">
                  <a:pos x="50" y="2"/>
                </a:cxn>
                <a:cxn ang="0">
                  <a:pos x="44" y="4"/>
                </a:cxn>
                <a:cxn ang="0">
                  <a:pos x="42" y="8"/>
                </a:cxn>
                <a:cxn ang="0">
                  <a:pos x="36" y="10"/>
                </a:cxn>
                <a:cxn ang="0">
                  <a:pos x="44" y="14"/>
                </a:cxn>
                <a:cxn ang="0">
                  <a:pos x="42" y="16"/>
                </a:cxn>
                <a:cxn ang="0">
                  <a:pos x="38" y="20"/>
                </a:cxn>
                <a:cxn ang="0">
                  <a:pos x="32" y="18"/>
                </a:cxn>
                <a:cxn ang="0">
                  <a:pos x="20" y="18"/>
                </a:cxn>
                <a:cxn ang="0">
                  <a:pos x="16" y="20"/>
                </a:cxn>
                <a:cxn ang="0">
                  <a:pos x="14" y="22"/>
                </a:cxn>
                <a:cxn ang="0">
                  <a:pos x="14" y="24"/>
                </a:cxn>
                <a:cxn ang="0">
                  <a:pos x="18" y="28"/>
                </a:cxn>
                <a:cxn ang="0">
                  <a:pos x="16" y="30"/>
                </a:cxn>
                <a:cxn ang="0">
                  <a:pos x="12" y="32"/>
                </a:cxn>
                <a:cxn ang="0">
                  <a:pos x="10" y="34"/>
                </a:cxn>
                <a:cxn ang="0">
                  <a:pos x="14" y="36"/>
                </a:cxn>
                <a:cxn ang="0">
                  <a:pos x="20" y="38"/>
                </a:cxn>
                <a:cxn ang="0">
                  <a:pos x="28" y="38"/>
                </a:cxn>
                <a:cxn ang="0">
                  <a:pos x="22" y="42"/>
                </a:cxn>
                <a:cxn ang="0">
                  <a:pos x="20" y="46"/>
                </a:cxn>
                <a:cxn ang="0">
                  <a:pos x="14" y="48"/>
                </a:cxn>
                <a:cxn ang="0">
                  <a:pos x="20" y="50"/>
                </a:cxn>
                <a:cxn ang="0">
                  <a:pos x="28" y="46"/>
                </a:cxn>
                <a:cxn ang="0">
                  <a:pos x="32" y="48"/>
                </a:cxn>
                <a:cxn ang="0">
                  <a:pos x="14" y="52"/>
                </a:cxn>
                <a:cxn ang="0">
                  <a:pos x="14" y="56"/>
                </a:cxn>
                <a:cxn ang="0">
                  <a:pos x="8" y="56"/>
                </a:cxn>
                <a:cxn ang="0">
                  <a:pos x="2" y="58"/>
                </a:cxn>
                <a:cxn ang="0">
                  <a:pos x="14" y="58"/>
                </a:cxn>
                <a:cxn ang="0">
                  <a:pos x="0" y="62"/>
                </a:cxn>
                <a:cxn ang="0">
                  <a:pos x="6" y="64"/>
                </a:cxn>
                <a:cxn ang="0">
                  <a:pos x="6" y="66"/>
                </a:cxn>
                <a:cxn ang="0">
                  <a:pos x="10" y="66"/>
                </a:cxn>
                <a:cxn ang="0">
                  <a:pos x="12" y="68"/>
                </a:cxn>
                <a:cxn ang="0">
                  <a:pos x="12" y="70"/>
                </a:cxn>
                <a:cxn ang="0">
                  <a:pos x="26" y="68"/>
                </a:cxn>
                <a:cxn ang="0">
                  <a:pos x="36" y="66"/>
                </a:cxn>
                <a:cxn ang="0">
                  <a:pos x="42" y="64"/>
                </a:cxn>
                <a:cxn ang="0">
                  <a:pos x="48" y="60"/>
                </a:cxn>
                <a:cxn ang="0">
                  <a:pos x="58" y="60"/>
                </a:cxn>
                <a:cxn ang="0">
                  <a:pos x="60" y="60"/>
                </a:cxn>
                <a:cxn ang="0">
                  <a:pos x="68" y="60"/>
                </a:cxn>
                <a:cxn ang="0">
                  <a:pos x="70" y="56"/>
                </a:cxn>
                <a:cxn ang="0">
                  <a:pos x="76" y="50"/>
                </a:cxn>
                <a:cxn ang="0">
                  <a:pos x="76" y="44"/>
                </a:cxn>
                <a:cxn ang="0">
                  <a:pos x="74" y="38"/>
                </a:cxn>
                <a:cxn ang="0">
                  <a:pos x="76" y="34"/>
                </a:cxn>
                <a:cxn ang="0">
                  <a:pos x="74" y="30"/>
                </a:cxn>
                <a:cxn ang="0">
                  <a:pos x="74" y="26"/>
                </a:cxn>
                <a:cxn ang="0">
                  <a:pos x="72" y="24"/>
                </a:cxn>
                <a:cxn ang="0">
                  <a:pos x="66" y="20"/>
                </a:cxn>
                <a:cxn ang="0">
                  <a:pos x="58" y="20"/>
                </a:cxn>
                <a:cxn ang="0">
                  <a:pos x="52" y="12"/>
                </a:cxn>
                <a:cxn ang="0">
                  <a:pos x="56" y="8"/>
                </a:cxn>
              </a:cxnLst>
              <a:rect l="0" t="0" r="r" b="b"/>
              <a:pathLst>
                <a:path w="76" h="70">
                  <a:moveTo>
                    <a:pt x="60" y="6"/>
                  </a:moveTo>
                  <a:lnTo>
                    <a:pt x="60" y="6"/>
                  </a:lnTo>
                  <a:lnTo>
                    <a:pt x="64" y="4"/>
                  </a:lnTo>
                  <a:lnTo>
                    <a:pt x="64" y="4"/>
                  </a:lnTo>
                  <a:lnTo>
                    <a:pt x="66" y="2"/>
                  </a:lnTo>
                  <a:lnTo>
                    <a:pt x="62" y="0"/>
                  </a:lnTo>
                  <a:lnTo>
                    <a:pt x="62" y="0"/>
                  </a:lnTo>
                  <a:lnTo>
                    <a:pt x="60" y="0"/>
                  </a:lnTo>
                  <a:lnTo>
                    <a:pt x="58" y="2"/>
                  </a:lnTo>
                  <a:lnTo>
                    <a:pt x="58" y="2"/>
                  </a:lnTo>
                  <a:lnTo>
                    <a:pt x="58" y="2"/>
                  </a:lnTo>
                  <a:lnTo>
                    <a:pt x="58" y="4"/>
                  </a:lnTo>
                  <a:lnTo>
                    <a:pt x="56" y="6"/>
                  </a:lnTo>
                  <a:lnTo>
                    <a:pt x="56" y="6"/>
                  </a:lnTo>
                  <a:lnTo>
                    <a:pt x="56" y="4"/>
                  </a:lnTo>
                  <a:lnTo>
                    <a:pt x="54" y="2"/>
                  </a:lnTo>
                  <a:lnTo>
                    <a:pt x="54" y="2"/>
                  </a:lnTo>
                  <a:lnTo>
                    <a:pt x="52" y="2"/>
                  </a:lnTo>
                  <a:lnTo>
                    <a:pt x="50" y="2"/>
                  </a:lnTo>
                  <a:lnTo>
                    <a:pt x="50" y="2"/>
                  </a:lnTo>
                  <a:lnTo>
                    <a:pt x="48" y="2"/>
                  </a:lnTo>
                  <a:lnTo>
                    <a:pt x="46" y="2"/>
                  </a:lnTo>
                  <a:lnTo>
                    <a:pt x="46" y="2"/>
                  </a:lnTo>
                  <a:lnTo>
                    <a:pt x="44" y="2"/>
                  </a:lnTo>
                  <a:lnTo>
                    <a:pt x="44" y="4"/>
                  </a:lnTo>
                  <a:lnTo>
                    <a:pt x="42" y="6"/>
                  </a:lnTo>
                  <a:lnTo>
                    <a:pt x="42" y="6"/>
                  </a:lnTo>
                  <a:lnTo>
                    <a:pt x="40" y="6"/>
                  </a:lnTo>
                  <a:lnTo>
                    <a:pt x="42" y="8"/>
                  </a:lnTo>
                  <a:lnTo>
                    <a:pt x="42" y="8"/>
                  </a:lnTo>
                  <a:lnTo>
                    <a:pt x="40" y="8"/>
                  </a:lnTo>
                  <a:lnTo>
                    <a:pt x="40" y="8"/>
                  </a:lnTo>
                  <a:lnTo>
                    <a:pt x="38" y="10"/>
                  </a:lnTo>
                  <a:lnTo>
                    <a:pt x="36" y="10"/>
                  </a:lnTo>
                  <a:lnTo>
                    <a:pt x="36" y="10"/>
                  </a:lnTo>
                  <a:lnTo>
                    <a:pt x="34" y="12"/>
                  </a:lnTo>
                  <a:lnTo>
                    <a:pt x="36" y="12"/>
                  </a:lnTo>
                  <a:lnTo>
                    <a:pt x="36" y="12"/>
                  </a:lnTo>
                  <a:lnTo>
                    <a:pt x="40" y="14"/>
                  </a:lnTo>
                  <a:lnTo>
                    <a:pt x="44" y="14"/>
                  </a:lnTo>
                  <a:lnTo>
                    <a:pt x="44" y="14"/>
                  </a:lnTo>
                  <a:lnTo>
                    <a:pt x="44" y="14"/>
                  </a:lnTo>
                  <a:lnTo>
                    <a:pt x="42" y="16"/>
                  </a:lnTo>
                  <a:lnTo>
                    <a:pt x="42" y="16"/>
                  </a:lnTo>
                  <a:lnTo>
                    <a:pt x="42" y="16"/>
                  </a:lnTo>
                  <a:lnTo>
                    <a:pt x="38" y="18"/>
                  </a:lnTo>
                  <a:lnTo>
                    <a:pt x="38" y="18"/>
                  </a:lnTo>
                  <a:lnTo>
                    <a:pt x="36" y="18"/>
                  </a:lnTo>
                  <a:lnTo>
                    <a:pt x="38" y="20"/>
                  </a:lnTo>
                  <a:lnTo>
                    <a:pt x="38" y="20"/>
                  </a:lnTo>
                  <a:lnTo>
                    <a:pt x="38" y="20"/>
                  </a:lnTo>
                  <a:lnTo>
                    <a:pt x="38" y="20"/>
                  </a:lnTo>
                  <a:lnTo>
                    <a:pt x="36" y="20"/>
                  </a:lnTo>
                  <a:lnTo>
                    <a:pt x="32" y="18"/>
                  </a:lnTo>
                  <a:lnTo>
                    <a:pt x="32" y="18"/>
                  </a:lnTo>
                  <a:lnTo>
                    <a:pt x="30" y="20"/>
                  </a:lnTo>
                  <a:lnTo>
                    <a:pt x="28" y="20"/>
                  </a:lnTo>
                  <a:lnTo>
                    <a:pt x="28" y="18"/>
                  </a:lnTo>
                  <a:lnTo>
                    <a:pt x="28" y="18"/>
                  </a:lnTo>
                  <a:lnTo>
                    <a:pt x="20" y="18"/>
                  </a:lnTo>
                  <a:lnTo>
                    <a:pt x="20" y="18"/>
                  </a:lnTo>
                  <a:lnTo>
                    <a:pt x="16" y="18"/>
                  </a:lnTo>
                  <a:lnTo>
                    <a:pt x="16" y="18"/>
                  </a:lnTo>
                  <a:lnTo>
                    <a:pt x="14" y="20"/>
                  </a:lnTo>
                  <a:lnTo>
                    <a:pt x="16" y="20"/>
                  </a:lnTo>
                  <a:lnTo>
                    <a:pt x="16" y="20"/>
                  </a:lnTo>
                  <a:lnTo>
                    <a:pt x="16" y="20"/>
                  </a:lnTo>
                  <a:lnTo>
                    <a:pt x="16" y="24"/>
                  </a:lnTo>
                  <a:lnTo>
                    <a:pt x="16" y="24"/>
                  </a:lnTo>
                  <a:lnTo>
                    <a:pt x="14" y="22"/>
                  </a:lnTo>
                  <a:lnTo>
                    <a:pt x="12" y="24"/>
                  </a:lnTo>
                  <a:lnTo>
                    <a:pt x="12" y="24"/>
                  </a:lnTo>
                  <a:lnTo>
                    <a:pt x="12" y="24"/>
                  </a:lnTo>
                  <a:lnTo>
                    <a:pt x="14" y="24"/>
                  </a:lnTo>
                  <a:lnTo>
                    <a:pt x="14" y="24"/>
                  </a:lnTo>
                  <a:lnTo>
                    <a:pt x="16" y="26"/>
                  </a:lnTo>
                  <a:lnTo>
                    <a:pt x="18" y="26"/>
                  </a:lnTo>
                  <a:lnTo>
                    <a:pt x="18" y="26"/>
                  </a:lnTo>
                  <a:lnTo>
                    <a:pt x="20" y="26"/>
                  </a:lnTo>
                  <a:lnTo>
                    <a:pt x="18" y="28"/>
                  </a:lnTo>
                  <a:lnTo>
                    <a:pt x="18" y="28"/>
                  </a:lnTo>
                  <a:lnTo>
                    <a:pt x="14" y="28"/>
                  </a:lnTo>
                  <a:lnTo>
                    <a:pt x="16" y="30"/>
                  </a:lnTo>
                  <a:lnTo>
                    <a:pt x="16" y="30"/>
                  </a:lnTo>
                  <a:lnTo>
                    <a:pt x="16" y="30"/>
                  </a:lnTo>
                  <a:lnTo>
                    <a:pt x="16" y="32"/>
                  </a:lnTo>
                  <a:lnTo>
                    <a:pt x="12" y="30"/>
                  </a:lnTo>
                  <a:lnTo>
                    <a:pt x="12" y="30"/>
                  </a:lnTo>
                  <a:lnTo>
                    <a:pt x="10" y="32"/>
                  </a:lnTo>
                  <a:lnTo>
                    <a:pt x="12" y="32"/>
                  </a:lnTo>
                  <a:lnTo>
                    <a:pt x="12" y="32"/>
                  </a:lnTo>
                  <a:lnTo>
                    <a:pt x="10" y="34"/>
                  </a:lnTo>
                  <a:lnTo>
                    <a:pt x="10" y="34"/>
                  </a:lnTo>
                  <a:lnTo>
                    <a:pt x="10" y="34"/>
                  </a:lnTo>
                  <a:lnTo>
                    <a:pt x="10" y="34"/>
                  </a:lnTo>
                  <a:lnTo>
                    <a:pt x="14" y="34"/>
                  </a:lnTo>
                  <a:lnTo>
                    <a:pt x="14" y="34"/>
                  </a:lnTo>
                  <a:lnTo>
                    <a:pt x="16" y="34"/>
                  </a:lnTo>
                  <a:lnTo>
                    <a:pt x="14" y="36"/>
                  </a:lnTo>
                  <a:lnTo>
                    <a:pt x="14" y="36"/>
                  </a:lnTo>
                  <a:lnTo>
                    <a:pt x="14" y="36"/>
                  </a:lnTo>
                  <a:lnTo>
                    <a:pt x="18" y="36"/>
                  </a:lnTo>
                  <a:lnTo>
                    <a:pt x="18" y="36"/>
                  </a:lnTo>
                  <a:lnTo>
                    <a:pt x="20" y="36"/>
                  </a:lnTo>
                  <a:lnTo>
                    <a:pt x="20" y="38"/>
                  </a:lnTo>
                  <a:lnTo>
                    <a:pt x="20" y="38"/>
                  </a:lnTo>
                  <a:lnTo>
                    <a:pt x="20" y="38"/>
                  </a:lnTo>
                  <a:lnTo>
                    <a:pt x="22" y="38"/>
                  </a:lnTo>
                  <a:lnTo>
                    <a:pt x="28" y="38"/>
                  </a:lnTo>
                  <a:lnTo>
                    <a:pt x="28" y="38"/>
                  </a:lnTo>
                  <a:lnTo>
                    <a:pt x="30" y="38"/>
                  </a:lnTo>
                  <a:lnTo>
                    <a:pt x="26" y="40"/>
                  </a:lnTo>
                  <a:lnTo>
                    <a:pt x="26" y="40"/>
                  </a:lnTo>
                  <a:lnTo>
                    <a:pt x="24" y="40"/>
                  </a:lnTo>
                  <a:lnTo>
                    <a:pt x="22" y="42"/>
                  </a:lnTo>
                  <a:lnTo>
                    <a:pt x="22" y="42"/>
                  </a:lnTo>
                  <a:lnTo>
                    <a:pt x="20" y="44"/>
                  </a:lnTo>
                  <a:lnTo>
                    <a:pt x="22" y="44"/>
                  </a:lnTo>
                  <a:lnTo>
                    <a:pt x="22" y="44"/>
                  </a:lnTo>
                  <a:lnTo>
                    <a:pt x="20" y="46"/>
                  </a:lnTo>
                  <a:lnTo>
                    <a:pt x="18" y="46"/>
                  </a:lnTo>
                  <a:lnTo>
                    <a:pt x="18" y="46"/>
                  </a:lnTo>
                  <a:lnTo>
                    <a:pt x="18" y="46"/>
                  </a:lnTo>
                  <a:lnTo>
                    <a:pt x="14" y="48"/>
                  </a:lnTo>
                  <a:lnTo>
                    <a:pt x="14" y="48"/>
                  </a:lnTo>
                  <a:lnTo>
                    <a:pt x="12" y="50"/>
                  </a:lnTo>
                  <a:lnTo>
                    <a:pt x="14" y="50"/>
                  </a:lnTo>
                  <a:lnTo>
                    <a:pt x="14" y="50"/>
                  </a:lnTo>
                  <a:lnTo>
                    <a:pt x="18" y="50"/>
                  </a:lnTo>
                  <a:lnTo>
                    <a:pt x="20" y="50"/>
                  </a:lnTo>
                  <a:lnTo>
                    <a:pt x="20" y="50"/>
                  </a:lnTo>
                  <a:lnTo>
                    <a:pt x="24" y="50"/>
                  </a:lnTo>
                  <a:lnTo>
                    <a:pt x="28" y="48"/>
                  </a:lnTo>
                  <a:lnTo>
                    <a:pt x="28" y="48"/>
                  </a:lnTo>
                  <a:lnTo>
                    <a:pt x="28" y="46"/>
                  </a:lnTo>
                  <a:lnTo>
                    <a:pt x="28" y="48"/>
                  </a:lnTo>
                  <a:lnTo>
                    <a:pt x="28" y="48"/>
                  </a:lnTo>
                  <a:lnTo>
                    <a:pt x="28" y="48"/>
                  </a:lnTo>
                  <a:lnTo>
                    <a:pt x="32" y="48"/>
                  </a:lnTo>
                  <a:lnTo>
                    <a:pt x="32" y="48"/>
                  </a:lnTo>
                  <a:lnTo>
                    <a:pt x="18" y="50"/>
                  </a:lnTo>
                  <a:lnTo>
                    <a:pt x="18" y="50"/>
                  </a:lnTo>
                  <a:lnTo>
                    <a:pt x="16" y="50"/>
                  </a:lnTo>
                  <a:lnTo>
                    <a:pt x="14" y="52"/>
                  </a:lnTo>
                  <a:lnTo>
                    <a:pt x="14" y="52"/>
                  </a:lnTo>
                  <a:lnTo>
                    <a:pt x="12" y="54"/>
                  </a:lnTo>
                  <a:lnTo>
                    <a:pt x="12" y="54"/>
                  </a:lnTo>
                  <a:lnTo>
                    <a:pt x="12" y="54"/>
                  </a:lnTo>
                  <a:lnTo>
                    <a:pt x="12" y="54"/>
                  </a:lnTo>
                  <a:lnTo>
                    <a:pt x="14" y="56"/>
                  </a:lnTo>
                  <a:lnTo>
                    <a:pt x="14" y="56"/>
                  </a:lnTo>
                  <a:lnTo>
                    <a:pt x="12" y="56"/>
                  </a:lnTo>
                  <a:lnTo>
                    <a:pt x="10" y="56"/>
                  </a:lnTo>
                  <a:lnTo>
                    <a:pt x="10" y="56"/>
                  </a:lnTo>
                  <a:lnTo>
                    <a:pt x="8" y="56"/>
                  </a:lnTo>
                  <a:lnTo>
                    <a:pt x="4" y="56"/>
                  </a:lnTo>
                  <a:lnTo>
                    <a:pt x="4" y="56"/>
                  </a:lnTo>
                  <a:lnTo>
                    <a:pt x="0" y="58"/>
                  </a:lnTo>
                  <a:lnTo>
                    <a:pt x="0" y="58"/>
                  </a:lnTo>
                  <a:lnTo>
                    <a:pt x="2" y="58"/>
                  </a:lnTo>
                  <a:lnTo>
                    <a:pt x="2" y="58"/>
                  </a:lnTo>
                  <a:lnTo>
                    <a:pt x="6" y="58"/>
                  </a:lnTo>
                  <a:lnTo>
                    <a:pt x="6" y="58"/>
                  </a:lnTo>
                  <a:lnTo>
                    <a:pt x="14" y="58"/>
                  </a:lnTo>
                  <a:lnTo>
                    <a:pt x="14" y="58"/>
                  </a:lnTo>
                  <a:lnTo>
                    <a:pt x="10" y="58"/>
                  </a:lnTo>
                  <a:lnTo>
                    <a:pt x="10" y="58"/>
                  </a:lnTo>
                  <a:lnTo>
                    <a:pt x="2" y="62"/>
                  </a:lnTo>
                  <a:lnTo>
                    <a:pt x="2" y="62"/>
                  </a:lnTo>
                  <a:lnTo>
                    <a:pt x="0" y="62"/>
                  </a:lnTo>
                  <a:lnTo>
                    <a:pt x="0" y="64"/>
                  </a:lnTo>
                  <a:lnTo>
                    <a:pt x="4" y="64"/>
                  </a:lnTo>
                  <a:lnTo>
                    <a:pt x="4" y="64"/>
                  </a:lnTo>
                  <a:lnTo>
                    <a:pt x="6" y="64"/>
                  </a:lnTo>
                  <a:lnTo>
                    <a:pt x="6" y="64"/>
                  </a:lnTo>
                  <a:lnTo>
                    <a:pt x="8" y="64"/>
                  </a:lnTo>
                  <a:lnTo>
                    <a:pt x="8" y="64"/>
                  </a:lnTo>
                  <a:lnTo>
                    <a:pt x="16" y="62"/>
                  </a:lnTo>
                  <a:lnTo>
                    <a:pt x="16" y="62"/>
                  </a:lnTo>
                  <a:lnTo>
                    <a:pt x="6" y="66"/>
                  </a:lnTo>
                  <a:lnTo>
                    <a:pt x="6" y="66"/>
                  </a:lnTo>
                  <a:lnTo>
                    <a:pt x="6" y="66"/>
                  </a:lnTo>
                  <a:lnTo>
                    <a:pt x="6" y="68"/>
                  </a:lnTo>
                  <a:lnTo>
                    <a:pt x="10" y="66"/>
                  </a:lnTo>
                  <a:lnTo>
                    <a:pt x="10" y="66"/>
                  </a:lnTo>
                  <a:lnTo>
                    <a:pt x="12" y="66"/>
                  </a:lnTo>
                  <a:lnTo>
                    <a:pt x="16" y="66"/>
                  </a:lnTo>
                  <a:lnTo>
                    <a:pt x="16" y="66"/>
                  </a:lnTo>
                  <a:lnTo>
                    <a:pt x="14" y="68"/>
                  </a:lnTo>
                  <a:lnTo>
                    <a:pt x="12" y="68"/>
                  </a:lnTo>
                  <a:lnTo>
                    <a:pt x="12" y="68"/>
                  </a:lnTo>
                  <a:lnTo>
                    <a:pt x="10" y="70"/>
                  </a:lnTo>
                  <a:lnTo>
                    <a:pt x="10" y="70"/>
                  </a:lnTo>
                  <a:lnTo>
                    <a:pt x="12" y="70"/>
                  </a:lnTo>
                  <a:lnTo>
                    <a:pt x="12" y="70"/>
                  </a:lnTo>
                  <a:lnTo>
                    <a:pt x="16" y="70"/>
                  </a:lnTo>
                  <a:lnTo>
                    <a:pt x="18" y="70"/>
                  </a:lnTo>
                  <a:lnTo>
                    <a:pt x="18" y="70"/>
                  </a:lnTo>
                  <a:lnTo>
                    <a:pt x="22" y="70"/>
                  </a:lnTo>
                  <a:lnTo>
                    <a:pt x="26" y="68"/>
                  </a:lnTo>
                  <a:lnTo>
                    <a:pt x="26" y="68"/>
                  </a:lnTo>
                  <a:lnTo>
                    <a:pt x="30" y="68"/>
                  </a:lnTo>
                  <a:lnTo>
                    <a:pt x="32" y="68"/>
                  </a:lnTo>
                  <a:lnTo>
                    <a:pt x="32" y="68"/>
                  </a:lnTo>
                  <a:lnTo>
                    <a:pt x="36" y="66"/>
                  </a:lnTo>
                  <a:lnTo>
                    <a:pt x="38" y="66"/>
                  </a:lnTo>
                  <a:lnTo>
                    <a:pt x="38" y="66"/>
                  </a:lnTo>
                  <a:lnTo>
                    <a:pt x="40" y="64"/>
                  </a:lnTo>
                  <a:lnTo>
                    <a:pt x="42" y="64"/>
                  </a:lnTo>
                  <a:lnTo>
                    <a:pt x="42" y="64"/>
                  </a:lnTo>
                  <a:lnTo>
                    <a:pt x="44" y="62"/>
                  </a:lnTo>
                  <a:lnTo>
                    <a:pt x="44" y="62"/>
                  </a:lnTo>
                  <a:lnTo>
                    <a:pt x="46" y="62"/>
                  </a:lnTo>
                  <a:lnTo>
                    <a:pt x="48" y="60"/>
                  </a:lnTo>
                  <a:lnTo>
                    <a:pt x="48" y="60"/>
                  </a:lnTo>
                  <a:lnTo>
                    <a:pt x="50" y="60"/>
                  </a:lnTo>
                  <a:lnTo>
                    <a:pt x="52" y="60"/>
                  </a:lnTo>
                  <a:lnTo>
                    <a:pt x="52" y="60"/>
                  </a:lnTo>
                  <a:lnTo>
                    <a:pt x="58" y="60"/>
                  </a:lnTo>
                  <a:lnTo>
                    <a:pt x="58" y="60"/>
                  </a:lnTo>
                  <a:lnTo>
                    <a:pt x="60" y="54"/>
                  </a:lnTo>
                  <a:lnTo>
                    <a:pt x="60" y="54"/>
                  </a:lnTo>
                  <a:lnTo>
                    <a:pt x="60" y="60"/>
                  </a:lnTo>
                  <a:lnTo>
                    <a:pt x="60" y="60"/>
                  </a:lnTo>
                  <a:lnTo>
                    <a:pt x="60" y="60"/>
                  </a:lnTo>
                  <a:lnTo>
                    <a:pt x="62" y="60"/>
                  </a:lnTo>
                  <a:lnTo>
                    <a:pt x="64" y="58"/>
                  </a:lnTo>
                  <a:lnTo>
                    <a:pt x="64" y="58"/>
                  </a:lnTo>
                  <a:lnTo>
                    <a:pt x="64" y="58"/>
                  </a:lnTo>
                  <a:lnTo>
                    <a:pt x="68" y="60"/>
                  </a:lnTo>
                  <a:lnTo>
                    <a:pt x="70" y="60"/>
                  </a:lnTo>
                  <a:lnTo>
                    <a:pt x="70" y="60"/>
                  </a:lnTo>
                  <a:lnTo>
                    <a:pt x="72" y="60"/>
                  </a:lnTo>
                  <a:lnTo>
                    <a:pt x="70" y="58"/>
                  </a:lnTo>
                  <a:lnTo>
                    <a:pt x="70" y="56"/>
                  </a:lnTo>
                  <a:lnTo>
                    <a:pt x="70" y="56"/>
                  </a:lnTo>
                  <a:lnTo>
                    <a:pt x="74" y="52"/>
                  </a:lnTo>
                  <a:lnTo>
                    <a:pt x="74" y="52"/>
                  </a:lnTo>
                  <a:lnTo>
                    <a:pt x="74" y="50"/>
                  </a:lnTo>
                  <a:lnTo>
                    <a:pt x="76" y="50"/>
                  </a:lnTo>
                  <a:lnTo>
                    <a:pt x="76" y="50"/>
                  </a:lnTo>
                  <a:lnTo>
                    <a:pt x="76" y="48"/>
                  </a:lnTo>
                  <a:lnTo>
                    <a:pt x="76" y="46"/>
                  </a:lnTo>
                  <a:lnTo>
                    <a:pt x="76" y="46"/>
                  </a:lnTo>
                  <a:lnTo>
                    <a:pt x="76" y="44"/>
                  </a:lnTo>
                  <a:lnTo>
                    <a:pt x="76" y="42"/>
                  </a:lnTo>
                  <a:lnTo>
                    <a:pt x="76" y="42"/>
                  </a:lnTo>
                  <a:lnTo>
                    <a:pt x="74" y="38"/>
                  </a:lnTo>
                  <a:lnTo>
                    <a:pt x="74" y="38"/>
                  </a:lnTo>
                  <a:lnTo>
                    <a:pt x="74" y="38"/>
                  </a:lnTo>
                  <a:lnTo>
                    <a:pt x="74" y="38"/>
                  </a:lnTo>
                  <a:lnTo>
                    <a:pt x="76" y="36"/>
                  </a:lnTo>
                  <a:lnTo>
                    <a:pt x="76" y="36"/>
                  </a:lnTo>
                  <a:lnTo>
                    <a:pt x="76" y="36"/>
                  </a:lnTo>
                  <a:lnTo>
                    <a:pt x="76" y="34"/>
                  </a:lnTo>
                  <a:lnTo>
                    <a:pt x="76" y="34"/>
                  </a:lnTo>
                  <a:lnTo>
                    <a:pt x="76" y="34"/>
                  </a:lnTo>
                  <a:lnTo>
                    <a:pt x="76" y="34"/>
                  </a:lnTo>
                  <a:lnTo>
                    <a:pt x="74" y="30"/>
                  </a:lnTo>
                  <a:lnTo>
                    <a:pt x="74" y="30"/>
                  </a:lnTo>
                  <a:lnTo>
                    <a:pt x="74" y="30"/>
                  </a:lnTo>
                  <a:lnTo>
                    <a:pt x="72" y="28"/>
                  </a:lnTo>
                  <a:lnTo>
                    <a:pt x="72" y="28"/>
                  </a:lnTo>
                  <a:lnTo>
                    <a:pt x="72" y="26"/>
                  </a:lnTo>
                  <a:lnTo>
                    <a:pt x="74" y="26"/>
                  </a:lnTo>
                  <a:lnTo>
                    <a:pt x="74" y="26"/>
                  </a:lnTo>
                  <a:lnTo>
                    <a:pt x="76" y="26"/>
                  </a:lnTo>
                  <a:lnTo>
                    <a:pt x="76" y="26"/>
                  </a:lnTo>
                  <a:lnTo>
                    <a:pt x="76" y="26"/>
                  </a:lnTo>
                  <a:lnTo>
                    <a:pt x="72" y="24"/>
                  </a:lnTo>
                  <a:lnTo>
                    <a:pt x="68" y="24"/>
                  </a:lnTo>
                  <a:lnTo>
                    <a:pt x="68" y="24"/>
                  </a:lnTo>
                  <a:lnTo>
                    <a:pt x="68" y="24"/>
                  </a:lnTo>
                  <a:lnTo>
                    <a:pt x="66" y="22"/>
                  </a:lnTo>
                  <a:lnTo>
                    <a:pt x="66" y="20"/>
                  </a:lnTo>
                  <a:lnTo>
                    <a:pt x="66" y="20"/>
                  </a:lnTo>
                  <a:lnTo>
                    <a:pt x="62" y="16"/>
                  </a:lnTo>
                  <a:lnTo>
                    <a:pt x="60" y="18"/>
                  </a:lnTo>
                  <a:lnTo>
                    <a:pt x="60" y="18"/>
                  </a:lnTo>
                  <a:lnTo>
                    <a:pt x="58" y="20"/>
                  </a:lnTo>
                  <a:lnTo>
                    <a:pt x="56" y="20"/>
                  </a:lnTo>
                  <a:lnTo>
                    <a:pt x="50" y="18"/>
                  </a:lnTo>
                  <a:lnTo>
                    <a:pt x="50" y="18"/>
                  </a:lnTo>
                  <a:lnTo>
                    <a:pt x="48" y="14"/>
                  </a:lnTo>
                  <a:lnTo>
                    <a:pt x="52" y="12"/>
                  </a:lnTo>
                  <a:lnTo>
                    <a:pt x="52" y="12"/>
                  </a:lnTo>
                  <a:lnTo>
                    <a:pt x="52" y="12"/>
                  </a:lnTo>
                  <a:lnTo>
                    <a:pt x="52" y="10"/>
                  </a:lnTo>
                  <a:lnTo>
                    <a:pt x="54" y="8"/>
                  </a:lnTo>
                  <a:lnTo>
                    <a:pt x="56" y="8"/>
                  </a:lnTo>
                  <a:lnTo>
                    <a:pt x="56" y="8"/>
                  </a:lnTo>
                  <a:lnTo>
                    <a:pt x="58" y="8"/>
                  </a:lnTo>
                  <a:lnTo>
                    <a:pt x="60" y="6"/>
                  </a:lnTo>
                  <a:lnTo>
                    <a:pt x="60" y="6"/>
                  </a:lnTo>
                  <a:close/>
                </a:path>
              </a:pathLst>
            </a:custGeom>
            <a:solidFill>
              <a:srgbClr val="FCB81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233"/>
            <p:cNvSpPr>
              <a:spLocks/>
            </p:cNvSpPr>
            <p:nvPr/>
          </p:nvSpPr>
          <p:spPr bwMode="auto">
            <a:xfrm>
              <a:off x="5641975" y="2246313"/>
              <a:ext cx="279400" cy="155575"/>
            </a:xfrm>
            <a:custGeom>
              <a:avLst/>
              <a:gdLst/>
              <a:ahLst/>
              <a:cxnLst>
                <a:cxn ang="0">
                  <a:pos x="144" y="58"/>
                </a:cxn>
                <a:cxn ang="0">
                  <a:pos x="146" y="50"/>
                </a:cxn>
                <a:cxn ang="0">
                  <a:pos x="152" y="52"/>
                </a:cxn>
                <a:cxn ang="0">
                  <a:pos x="168" y="52"/>
                </a:cxn>
                <a:cxn ang="0">
                  <a:pos x="176" y="46"/>
                </a:cxn>
                <a:cxn ang="0">
                  <a:pos x="172" y="42"/>
                </a:cxn>
                <a:cxn ang="0">
                  <a:pos x="162" y="36"/>
                </a:cxn>
                <a:cxn ang="0">
                  <a:pos x="154" y="36"/>
                </a:cxn>
                <a:cxn ang="0">
                  <a:pos x="152" y="34"/>
                </a:cxn>
                <a:cxn ang="0">
                  <a:pos x="148" y="30"/>
                </a:cxn>
                <a:cxn ang="0">
                  <a:pos x="140" y="30"/>
                </a:cxn>
                <a:cxn ang="0">
                  <a:pos x="124" y="22"/>
                </a:cxn>
                <a:cxn ang="0">
                  <a:pos x="120" y="16"/>
                </a:cxn>
                <a:cxn ang="0">
                  <a:pos x="116" y="10"/>
                </a:cxn>
                <a:cxn ang="0">
                  <a:pos x="114" y="4"/>
                </a:cxn>
                <a:cxn ang="0">
                  <a:pos x="106" y="0"/>
                </a:cxn>
                <a:cxn ang="0">
                  <a:pos x="96" y="6"/>
                </a:cxn>
                <a:cxn ang="0">
                  <a:pos x="90" y="6"/>
                </a:cxn>
                <a:cxn ang="0">
                  <a:pos x="88" y="4"/>
                </a:cxn>
                <a:cxn ang="0">
                  <a:pos x="68" y="2"/>
                </a:cxn>
                <a:cxn ang="0">
                  <a:pos x="66" y="6"/>
                </a:cxn>
                <a:cxn ang="0">
                  <a:pos x="68" y="14"/>
                </a:cxn>
                <a:cxn ang="0">
                  <a:pos x="58" y="16"/>
                </a:cxn>
                <a:cxn ang="0">
                  <a:pos x="52" y="22"/>
                </a:cxn>
                <a:cxn ang="0">
                  <a:pos x="50" y="28"/>
                </a:cxn>
                <a:cxn ang="0">
                  <a:pos x="52" y="32"/>
                </a:cxn>
                <a:cxn ang="0">
                  <a:pos x="42" y="34"/>
                </a:cxn>
                <a:cxn ang="0">
                  <a:pos x="36" y="38"/>
                </a:cxn>
                <a:cxn ang="0">
                  <a:pos x="30" y="44"/>
                </a:cxn>
                <a:cxn ang="0">
                  <a:pos x="30" y="50"/>
                </a:cxn>
                <a:cxn ang="0">
                  <a:pos x="32" y="54"/>
                </a:cxn>
                <a:cxn ang="0">
                  <a:pos x="26" y="54"/>
                </a:cxn>
                <a:cxn ang="0">
                  <a:pos x="16" y="56"/>
                </a:cxn>
                <a:cxn ang="0">
                  <a:pos x="0" y="52"/>
                </a:cxn>
                <a:cxn ang="0">
                  <a:pos x="4" y="62"/>
                </a:cxn>
                <a:cxn ang="0">
                  <a:pos x="10" y="68"/>
                </a:cxn>
                <a:cxn ang="0">
                  <a:pos x="4" y="76"/>
                </a:cxn>
                <a:cxn ang="0">
                  <a:pos x="4" y="86"/>
                </a:cxn>
                <a:cxn ang="0">
                  <a:pos x="12" y="92"/>
                </a:cxn>
                <a:cxn ang="0">
                  <a:pos x="26" y="90"/>
                </a:cxn>
                <a:cxn ang="0">
                  <a:pos x="44" y="88"/>
                </a:cxn>
                <a:cxn ang="0">
                  <a:pos x="76" y="98"/>
                </a:cxn>
                <a:cxn ang="0">
                  <a:pos x="92" y="92"/>
                </a:cxn>
                <a:cxn ang="0">
                  <a:pos x="96" y="96"/>
                </a:cxn>
                <a:cxn ang="0">
                  <a:pos x="106" y="94"/>
                </a:cxn>
                <a:cxn ang="0">
                  <a:pos x="112" y="92"/>
                </a:cxn>
                <a:cxn ang="0">
                  <a:pos x="118" y="88"/>
                </a:cxn>
                <a:cxn ang="0">
                  <a:pos x="126" y="90"/>
                </a:cxn>
                <a:cxn ang="0">
                  <a:pos x="142" y="92"/>
                </a:cxn>
                <a:cxn ang="0">
                  <a:pos x="144" y="88"/>
                </a:cxn>
                <a:cxn ang="0">
                  <a:pos x="140" y="72"/>
                </a:cxn>
                <a:cxn ang="0">
                  <a:pos x="154" y="70"/>
                </a:cxn>
              </a:cxnLst>
              <a:rect l="0" t="0" r="r" b="b"/>
              <a:pathLst>
                <a:path w="176" h="98">
                  <a:moveTo>
                    <a:pt x="154" y="70"/>
                  </a:moveTo>
                  <a:lnTo>
                    <a:pt x="154" y="70"/>
                  </a:lnTo>
                  <a:lnTo>
                    <a:pt x="144" y="58"/>
                  </a:lnTo>
                  <a:lnTo>
                    <a:pt x="144" y="54"/>
                  </a:lnTo>
                  <a:lnTo>
                    <a:pt x="144" y="52"/>
                  </a:lnTo>
                  <a:lnTo>
                    <a:pt x="146" y="50"/>
                  </a:lnTo>
                  <a:lnTo>
                    <a:pt x="148" y="50"/>
                  </a:lnTo>
                  <a:lnTo>
                    <a:pt x="152" y="52"/>
                  </a:lnTo>
                  <a:lnTo>
                    <a:pt x="152" y="52"/>
                  </a:lnTo>
                  <a:lnTo>
                    <a:pt x="156" y="54"/>
                  </a:lnTo>
                  <a:lnTo>
                    <a:pt x="160" y="54"/>
                  </a:lnTo>
                  <a:lnTo>
                    <a:pt x="168" y="52"/>
                  </a:lnTo>
                  <a:lnTo>
                    <a:pt x="168" y="52"/>
                  </a:lnTo>
                  <a:lnTo>
                    <a:pt x="174" y="50"/>
                  </a:lnTo>
                  <a:lnTo>
                    <a:pt x="176" y="46"/>
                  </a:lnTo>
                  <a:lnTo>
                    <a:pt x="174" y="44"/>
                  </a:lnTo>
                  <a:lnTo>
                    <a:pt x="172" y="42"/>
                  </a:lnTo>
                  <a:lnTo>
                    <a:pt x="172" y="42"/>
                  </a:lnTo>
                  <a:lnTo>
                    <a:pt x="168" y="40"/>
                  </a:lnTo>
                  <a:lnTo>
                    <a:pt x="166" y="40"/>
                  </a:lnTo>
                  <a:lnTo>
                    <a:pt x="162" y="36"/>
                  </a:lnTo>
                  <a:lnTo>
                    <a:pt x="162" y="36"/>
                  </a:lnTo>
                  <a:lnTo>
                    <a:pt x="158" y="36"/>
                  </a:lnTo>
                  <a:lnTo>
                    <a:pt x="154" y="36"/>
                  </a:lnTo>
                  <a:lnTo>
                    <a:pt x="154" y="36"/>
                  </a:lnTo>
                  <a:lnTo>
                    <a:pt x="150" y="34"/>
                  </a:lnTo>
                  <a:lnTo>
                    <a:pt x="152" y="34"/>
                  </a:lnTo>
                  <a:lnTo>
                    <a:pt x="152" y="32"/>
                  </a:lnTo>
                  <a:lnTo>
                    <a:pt x="148" y="30"/>
                  </a:lnTo>
                  <a:lnTo>
                    <a:pt x="148" y="30"/>
                  </a:lnTo>
                  <a:lnTo>
                    <a:pt x="144" y="30"/>
                  </a:lnTo>
                  <a:lnTo>
                    <a:pt x="140" y="30"/>
                  </a:lnTo>
                  <a:lnTo>
                    <a:pt x="140" y="30"/>
                  </a:lnTo>
                  <a:lnTo>
                    <a:pt x="126" y="24"/>
                  </a:lnTo>
                  <a:lnTo>
                    <a:pt x="124" y="22"/>
                  </a:lnTo>
                  <a:lnTo>
                    <a:pt x="124" y="22"/>
                  </a:lnTo>
                  <a:lnTo>
                    <a:pt x="124" y="22"/>
                  </a:lnTo>
                  <a:lnTo>
                    <a:pt x="124" y="18"/>
                  </a:lnTo>
                  <a:lnTo>
                    <a:pt x="120" y="16"/>
                  </a:lnTo>
                  <a:lnTo>
                    <a:pt x="120" y="16"/>
                  </a:lnTo>
                  <a:lnTo>
                    <a:pt x="116" y="12"/>
                  </a:lnTo>
                  <a:lnTo>
                    <a:pt x="116" y="10"/>
                  </a:lnTo>
                  <a:lnTo>
                    <a:pt x="118" y="8"/>
                  </a:lnTo>
                  <a:lnTo>
                    <a:pt x="118" y="6"/>
                  </a:lnTo>
                  <a:lnTo>
                    <a:pt x="114" y="4"/>
                  </a:lnTo>
                  <a:lnTo>
                    <a:pt x="114" y="4"/>
                  </a:lnTo>
                  <a:lnTo>
                    <a:pt x="110" y="2"/>
                  </a:lnTo>
                  <a:lnTo>
                    <a:pt x="106" y="0"/>
                  </a:lnTo>
                  <a:lnTo>
                    <a:pt x="104" y="0"/>
                  </a:lnTo>
                  <a:lnTo>
                    <a:pt x="104" y="0"/>
                  </a:lnTo>
                  <a:lnTo>
                    <a:pt x="96" y="6"/>
                  </a:lnTo>
                  <a:lnTo>
                    <a:pt x="92" y="8"/>
                  </a:lnTo>
                  <a:lnTo>
                    <a:pt x="92" y="8"/>
                  </a:lnTo>
                  <a:lnTo>
                    <a:pt x="90" y="6"/>
                  </a:lnTo>
                  <a:lnTo>
                    <a:pt x="90" y="6"/>
                  </a:lnTo>
                  <a:lnTo>
                    <a:pt x="90" y="6"/>
                  </a:lnTo>
                  <a:lnTo>
                    <a:pt x="88" y="4"/>
                  </a:lnTo>
                  <a:lnTo>
                    <a:pt x="80" y="4"/>
                  </a:lnTo>
                  <a:lnTo>
                    <a:pt x="72" y="4"/>
                  </a:lnTo>
                  <a:lnTo>
                    <a:pt x="68" y="2"/>
                  </a:lnTo>
                  <a:lnTo>
                    <a:pt x="68" y="2"/>
                  </a:lnTo>
                  <a:lnTo>
                    <a:pt x="66" y="4"/>
                  </a:lnTo>
                  <a:lnTo>
                    <a:pt x="66" y="6"/>
                  </a:lnTo>
                  <a:lnTo>
                    <a:pt x="68" y="10"/>
                  </a:lnTo>
                  <a:lnTo>
                    <a:pt x="70" y="14"/>
                  </a:lnTo>
                  <a:lnTo>
                    <a:pt x="68" y="14"/>
                  </a:lnTo>
                  <a:lnTo>
                    <a:pt x="64" y="14"/>
                  </a:lnTo>
                  <a:lnTo>
                    <a:pt x="64" y="14"/>
                  </a:lnTo>
                  <a:lnTo>
                    <a:pt x="58" y="16"/>
                  </a:lnTo>
                  <a:lnTo>
                    <a:pt x="56" y="18"/>
                  </a:lnTo>
                  <a:lnTo>
                    <a:pt x="56" y="20"/>
                  </a:lnTo>
                  <a:lnTo>
                    <a:pt x="52" y="22"/>
                  </a:lnTo>
                  <a:lnTo>
                    <a:pt x="52" y="22"/>
                  </a:lnTo>
                  <a:lnTo>
                    <a:pt x="50" y="26"/>
                  </a:lnTo>
                  <a:lnTo>
                    <a:pt x="50" y="28"/>
                  </a:lnTo>
                  <a:lnTo>
                    <a:pt x="52" y="28"/>
                  </a:lnTo>
                  <a:lnTo>
                    <a:pt x="52" y="32"/>
                  </a:lnTo>
                  <a:lnTo>
                    <a:pt x="52" y="32"/>
                  </a:lnTo>
                  <a:lnTo>
                    <a:pt x="50" y="34"/>
                  </a:lnTo>
                  <a:lnTo>
                    <a:pt x="46" y="34"/>
                  </a:lnTo>
                  <a:lnTo>
                    <a:pt x="42" y="34"/>
                  </a:lnTo>
                  <a:lnTo>
                    <a:pt x="40" y="36"/>
                  </a:lnTo>
                  <a:lnTo>
                    <a:pt x="40" y="36"/>
                  </a:lnTo>
                  <a:lnTo>
                    <a:pt x="36" y="38"/>
                  </a:lnTo>
                  <a:lnTo>
                    <a:pt x="34" y="38"/>
                  </a:lnTo>
                  <a:lnTo>
                    <a:pt x="32" y="40"/>
                  </a:lnTo>
                  <a:lnTo>
                    <a:pt x="30" y="44"/>
                  </a:lnTo>
                  <a:lnTo>
                    <a:pt x="30" y="44"/>
                  </a:lnTo>
                  <a:lnTo>
                    <a:pt x="30" y="48"/>
                  </a:lnTo>
                  <a:lnTo>
                    <a:pt x="30" y="50"/>
                  </a:lnTo>
                  <a:lnTo>
                    <a:pt x="32" y="52"/>
                  </a:lnTo>
                  <a:lnTo>
                    <a:pt x="32" y="54"/>
                  </a:lnTo>
                  <a:lnTo>
                    <a:pt x="32" y="54"/>
                  </a:lnTo>
                  <a:lnTo>
                    <a:pt x="30" y="54"/>
                  </a:lnTo>
                  <a:lnTo>
                    <a:pt x="28" y="54"/>
                  </a:lnTo>
                  <a:lnTo>
                    <a:pt x="26" y="54"/>
                  </a:lnTo>
                  <a:lnTo>
                    <a:pt x="22" y="54"/>
                  </a:lnTo>
                  <a:lnTo>
                    <a:pt x="22" y="54"/>
                  </a:lnTo>
                  <a:lnTo>
                    <a:pt x="16" y="56"/>
                  </a:lnTo>
                  <a:lnTo>
                    <a:pt x="12" y="56"/>
                  </a:lnTo>
                  <a:lnTo>
                    <a:pt x="8" y="54"/>
                  </a:lnTo>
                  <a:lnTo>
                    <a:pt x="0" y="52"/>
                  </a:lnTo>
                  <a:lnTo>
                    <a:pt x="0" y="52"/>
                  </a:lnTo>
                  <a:lnTo>
                    <a:pt x="2" y="56"/>
                  </a:lnTo>
                  <a:lnTo>
                    <a:pt x="4" y="62"/>
                  </a:lnTo>
                  <a:lnTo>
                    <a:pt x="4" y="62"/>
                  </a:lnTo>
                  <a:lnTo>
                    <a:pt x="8" y="64"/>
                  </a:lnTo>
                  <a:lnTo>
                    <a:pt x="10" y="68"/>
                  </a:lnTo>
                  <a:lnTo>
                    <a:pt x="10" y="72"/>
                  </a:lnTo>
                  <a:lnTo>
                    <a:pt x="4" y="76"/>
                  </a:lnTo>
                  <a:lnTo>
                    <a:pt x="4" y="76"/>
                  </a:lnTo>
                  <a:lnTo>
                    <a:pt x="0" y="78"/>
                  </a:lnTo>
                  <a:lnTo>
                    <a:pt x="0" y="82"/>
                  </a:lnTo>
                  <a:lnTo>
                    <a:pt x="4" y="86"/>
                  </a:lnTo>
                  <a:lnTo>
                    <a:pt x="6" y="96"/>
                  </a:lnTo>
                  <a:lnTo>
                    <a:pt x="6" y="96"/>
                  </a:lnTo>
                  <a:lnTo>
                    <a:pt x="12" y="92"/>
                  </a:lnTo>
                  <a:lnTo>
                    <a:pt x="14" y="92"/>
                  </a:lnTo>
                  <a:lnTo>
                    <a:pt x="16" y="94"/>
                  </a:lnTo>
                  <a:lnTo>
                    <a:pt x="26" y="90"/>
                  </a:lnTo>
                  <a:lnTo>
                    <a:pt x="26" y="90"/>
                  </a:lnTo>
                  <a:lnTo>
                    <a:pt x="36" y="88"/>
                  </a:lnTo>
                  <a:lnTo>
                    <a:pt x="44" y="88"/>
                  </a:lnTo>
                  <a:lnTo>
                    <a:pt x="58" y="92"/>
                  </a:lnTo>
                  <a:lnTo>
                    <a:pt x="70" y="96"/>
                  </a:lnTo>
                  <a:lnTo>
                    <a:pt x="76" y="98"/>
                  </a:lnTo>
                  <a:lnTo>
                    <a:pt x="84" y="96"/>
                  </a:lnTo>
                  <a:lnTo>
                    <a:pt x="84" y="96"/>
                  </a:lnTo>
                  <a:lnTo>
                    <a:pt x="92" y="92"/>
                  </a:lnTo>
                  <a:lnTo>
                    <a:pt x="94" y="94"/>
                  </a:lnTo>
                  <a:lnTo>
                    <a:pt x="94" y="94"/>
                  </a:lnTo>
                  <a:lnTo>
                    <a:pt x="96" y="96"/>
                  </a:lnTo>
                  <a:lnTo>
                    <a:pt x="100" y="96"/>
                  </a:lnTo>
                  <a:lnTo>
                    <a:pt x="100" y="96"/>
                  </a:lnTo>
                  <a:lnTo>
                    <a:pt x="106" y="94"/>
                  </a:lnTo>
                  <a:lnTo>
                    <a:pt x="106" y="94"/>
                  </a:lnTo>
                  <a:lnTo>
                    <a:pt x="108" y="96"/>
                  </a:lnTo>
                  <a:lnTo>
                    <a:pt x="112" y="92"/>
                  </a:lnTo>
                  <a:lnTo>
                    <a:pt x="112" y="92"/>
                  </a:lnTo>
                  <a:lnTo>
                    <a:pt x="116" y="88"/>
                  </a:lnTo>
                  <a:lnTo>
                    <a:pt x="118" y="88"/>
                  </a:lnTo>
                  <a:lnTo>
                    <a:pt x="120" y="90"/>
                  </a:lnTo>
                  <a:lnTo>
                    <a:pt x="126" y="90"/>
                  </a:lnTo>
                  <a:lnTo>
                    <a:pt x="126" y="90"/>
                  </a:lnTo>
                  <a:lnTo>
                    <a:pt x="132" y="90"/>
                  </a:lnTo>
                  <a:lnTo>
                    <a:pt x="138" y="92"/>
                  </a:lnTo>
                  <a:lnTo>
                    <a:pt x="142" y="92"/>
                  </a:lnTo>
                  <a:lnTo>
                    <a:pt x="144" y="90"/>
                  </a:lnTo>
                  <a:lnTo>
                    <a:pt x="144" y="88"/>
                  </a:lnTo>
                  <a:lnTo>
                    <a:pt x="144" y="88"/>
                  </a:lnTo>
                  <a:lnTo>
                    <a:pt x="142" y="82"/>
                  </a:lnTo>
                  <a:lnTo>
                    <a:pt x="140" y="76"/>
                  </a:lnTo>
                  <a:lnTo>
                    <a:pt x="140" y="72"/>
                  </a:lnTo>
                  <a:lnTo>
                    <a:pt x="142" y="70"/>
                  </a:lnTo>
                  <a:lnTo>
                    <a:pt x="146" y="70"/>
                  </a:lnTo>
                  <a:lnTo>
                    <a:pt x="154" y="70"/>
                  </a:lnTo>
                  <a:lnTo>
                    <a:pt x="154" y="70"/>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234"/>
            <p:cNvSpPr>
              <a:spLocks/>
            </p:cNvSpPr>
            <p:nvPr/>
          </p:nvSpPr>
          <p:spPr bwMode="auto">
            <a:xfrm>
              <a:off x="5070475" y="2405063"/>
              <a:ext cx="95250" cy="60325"/>
            </a:xfrm>
            <a:custGeom>
              <a:avLst/>
              <a:gdLst/>
              <a:ahLst/>
              <a:cxnLst>
                <a:cxn ang="0">
                  <a:pos x="0" y="10"/>
                </a:cxn>
                <a:cxn ang="0">
                  <a:pos x="10" y="8"/>
                </a:cxn>
                <a:cxn ang="0">
                  <a:pos x="14" y="4"/>
                </a:cxn>
                <a:cxn ang="0">
                  <a:pos x="20" y="0"/>
                </a:cxn>
                <a:cxn ang="0">
                  <a:pos x="32" y="6"/>
                </a:cxn>
                <a:cxn ang="0">
                  <a:pos x="38" y="4"/>
                </a:cxn>
                <a:cxn ang="0">
                  <a:pos x="42" y="4"/>
                </a:cxn>
                <a:cxn ang="0">
                  <a:pos x="46" y="4"/>
                </a:cxn>
                <a:cxn ang="0">
                  <a:pos x="48" y="6"/>
                </a:cxn>
                <a:cxn ang="0">
                  <a:pos x="48" y="8"/>
                </a:cxn>
                <a:cxn ang="0">
                  <a:pos x="52" y="8"/>
                </a:cxn>
                <a:cxn ang="0">
                  <a:pos x="52" y="10"/>
                </a:cxn>
                <a:cxn ang="0">
                  <a:pos x="56" y="14"/>
                </a:cxn>
                <a:cxn ang="0">
                  <a:pos x="58" y="16"/>
                </a:cxn>
                <a:cxn ang="0">
                  <a:pos x="56" y="22"/>
                </a:cxn>
                <a:cxn ang="0">
                  <a:pos x="60" y="26"/>
                </a:cxn>
                <a:cxn ang="0">
                  <a:pos x="60" y="30"/>
                </a:cxn>
                <a:cxn ang="0">
                  <a:pos x="52" y="38"/>
                </a:cxn>
                <a:cxn ang="0">
                  <a:pos x="50" y="36"/>
                </a:cxn>
                <a:cxn ang="0">
                  <a:pos x="48" y="36"/>
                </a:cxn>
                <a:cxn ang="0">
                  <a:pos x="46" y="36"/>
                </a:cxn>
                <a:cxn ang="0">
                  <a:pos x="44" y="38"/>
                </a:cxn>
                <a:cxn ang="0">
                  <a:pos x="42" y="38"/>
                </a:cxn>
                <a:cxn ang="0">
                  <a:pos x="40" y="36"/>
                </a:cxn>
                <a:cxn ang="0">
                  <a:pos x="36" y="34"/>
                </a:cxn>
                <a:cxn ang="0">
                  <a:pos x="34" y="32"/>
                </a:cxn>
                <a:cxn ang="0">
                  <a:pos x="34" y="26"/>
                </a:cxn>
                <a:cxn ang="0">
                  <a:pos x="34" y="24"/>
                </a:cxn>
                <a:cxn ang="0">
                  <a:pos x="32" y="24"/>
                </a:cxn>
                <a:cxn ang="0">
                  <a:pos x="30" y="28"/>
                </a:cxn>
                <a:cxn ang="0">
                  <a:pos x="28" y="28"/>
                </a:cxn>
                <a:cxn ang="0">
                  <a:pos x="24" y="26"/>
                </a:cxn>
                <a:cxn ang="0">
                  <a:pos x="24" y="22"/>
                </a:cxn>
                <a:cxn ang="0">
                  <a:pos x="20" y="20"/>
                </a:cxn>
                <a:cxn ang="0">
                  <a:pos x="14" y="18"/>
                </a:cxn>
                <a:cxn ang="0">
                  <a:pos x="12" y="16"/>
                </a:cxn>
                <a:cxn ang="0">
                  <a:pos x="8" y="14"/>
                </a:cxn>
                <a:cxn ang="0">
                  <a:pos x="2" y="12"/>
                </a:cxn>
                <a:cxn ang="0">
                  <a:pos x="0" y="10"/>
                </a:cxn>
              </a:cxnLst>
              <a:rect l="0" t="0" r="r" b="b"/>
              <a:pathLst>
                <a:path w="60" h="38">
                  <a:moveTo>
                    <a:pt x="0" y="10"/>
                  </a:moveTo>
                  <a:lnTo>
                    <a:pt x="0" y="10"/>
                  </a:lnTo>
                  <a:lnTo>
                    <a:pt x="6" y="10"/>
                  </a:lnTo>
                  <a:lnTo>
                    <a:pt x="10" y="8"/>
                  </a:lnTo>
                  <a:lnTo>
                    <a:pt x="10" y="8"/>
                  </a:lnTo>
                  <a:lnTo>
                    <a:pt x="14" y="4"/>
                  </a:lnTo>
                  <a:lnTo>
                    <a:pt x="20" y="0"/>
                  </a:lnTo>
                  <a:lnTo>
                    <a:pt x="20" y="0"/>
                  </a:lnTo>
                  <a:lnTo>
                    <a:pt x="26" y="6"/>
                  </a:lnTo>
                  <a:lnTo>
                    <a:pt x="32" y="6"/>
                  </a:lnTo>
                  <a:lnTo>
                    <a:pt x="32" y="6"/>
                  </a:lnTo>
                  <a:lnTo>
                    <a:pt x="38" y="4"/>
                  </a:lnTo>
                  <a:lnTo>
                    <a:pt x="40" y="4"/>
                  </a:lnTo>
                  <a:lnTo>
                    <a:pt x="42" y="4"/>
                  </a:lnTo>
                  <a:lnTo>
                    <a:pt x="42" y="4"/>
                  </a:lnTo>
                  <a:lnTo>
                    <a:pt x="46" y="4"/>
                  </a:lnTo>
                  <a:lnTo>
                    <a:pt x="48" y="4"/>
                  </a:lnTo>
                  <a:lnTo>
                    <a:pt x="48" y="6"/>
                  </a:lnTo>
                  <a:lnTo>
                    <a:pt x="48" y="6"/>
                  </a:lnTo>
                  <a:lnTo>
                    <a:pt x="48" y="8"/>
                  </a:lnTo>
                  <a:lnTo>
                    <a:pt x="50" y="8"/>
                  </a:lnTo>
                  <a:lnTo>
                    <a:pt x="52" y="8"/>
                  </a:lnTo>
                  <a:lnTo>
                    <a:pt x="52" y="10"/>
                  </a:lnTo>
                  <a:lnTo>
                    <a:pt x="52" y="10"/>
                  </a:lnTo>
                  <a:lnTo>
                    <a:pt x="52" y="14"/>
                  </a:lnTo>
                  <a:lnTo>
                    <a:pt x="56" y="14"/>
                  </a:lnTo>
                  <a:lnTo>
                    <a:pt x="56" y="14"/>
                  </a:lnTo>
                  <a:lnTo>
                    <a:pt x="58" y="16"/>
                  </a:lnTo>
                  <a:lnTo>
                    <a:pt x="58" y="18"/>
                  </a:lnTo>
                  <a:lnTo>
                    <a:pt x="56" y="22"/>
                  </a:lnTo>
                  <a:lnTo>
                    <a:pt x="56" y="22"/>
                  </a:lnTo>
                  <a:lnTo>
                    <a:pt x="60" y="26"/>
                  </a:lnTo>
                  <a:lnTo>
                    <a:pt x="60" y="30"/>
                  </a:lnTo>
                  <a:lnTo>
                    <a:pt x="60" y="30"/>
                  </a:lnTo>
                  <a:lnTo>
                    <a:pt x="56" y="34"/>
                  </a:lnTo>
                  <a:lnTo>
                    <a:pt x="52" y="38"/>
                  </a:lnTo>
                  <a:lnTo>
                    <a:pt x="52" y="38"/>
                  </a:lnTo>
                  <a:lnTo>
                    <a:pt x="50" y="36"/>
                  </a:lnTo>
                  <a:lnTo>
                    <a:pt x="48" y="36"/>
                  </a:lnTo>
                  <a:lnTo>
                    <a:pt x="48" y="36"/>
                  </a:lnTo>
                  <a:lnTo>
                    <a:pt x="46" y="36"/>
                  </a:lnTo>
                  <a:lnTo>
                    <a:pt x="46" y="36"/>
                  </a:lnTo>
                  <a:lnTo>
                    <a:pt x="44" y="38"/>
                  </a:lnTo>
                  <a:lnTo>
                    <a:pt x="44" y="38"/>
                  </a:lnTo>
                  <a:lnTo>
                    <a:pt x="42" y="38"/>
                  </a:lnTo>
                  <a:lnTo>
                    <a:pt x="42" y="38"/>
                  </a:lnTo>
                  <a:lnTo>
                    <a:pt x="42" y="38"/>
                  </a:lnTo>
                  <a:lnTo>
                    <a:pt x="40" y="36"/>
                  </a:lnTo>
                  <a:lnTo>
                    <a:pt x="38" y="34"/>
                  </a:lnTo>
                  <a:lnTo>
                    <a:pt x="36" y="34"/>
                  </a:lnTo>
                  <a:lnTo>
                    <a:pt x="36" y="34"/>
                  </a:lnTo>
                  <a:lnTo>
                    <a:pt x="34" y="32"/>
                  </a:lnTo>
                  <a:lnTo>
                    <a:pt x="34" y="30"/>
                  </a:lnTo>
                  <a:lnTo>
                    <a:pt x="34" y="26"/>
                  </a:lnTo>
                  <a:lnTo>
                    <a:pt x="34" y="26"/>
                  </a:lnTo>
                  <a:lnTo>
                    <a:pt x="34" y="24"/>
                  </a:lnTo>
                  <a:lnTo>
                    <a:pt x="34" y="24"/>
                  </a:lnTo>
                  <a:lnTo>
                    <a:pt x="32" y="24"/>
                  </a:lnTo>
                  <a:lnTo>
                    <a:pt x="32" y="24"/>
                  </a:lnTo>
                  <a:lnTo>
                    <a:pt x="30" y="28"/>
                  </a:lnTo>
                  <a:lnTo>
                    <a:pt x="28" y="28"/>
                  </a:lnTo>
                  <a:lnTo>
                    <a:pt x="28" y="28"/>
                  </a:lnTo>
                  <a:lnTo>
                    <a:pt x="24" y="28"/>
                  </a:lnTo>
                  <a:lnTo>
                    <a:pt x="24" y="26"/>
                  </a:lnTo>
                  <a:lnTo>
                    <a:pt x="24" y="26"/>
                  </a:lnTo>
                  <a:lnTo>
                    <a:pt x="24" y="22"/>
                  </a:lnTo>
                  <a:lnTo>
                    <a:pt x="20" y="20"/>
                  </a:lnTo>
                  <a:lnTo>
                    <a:pt x="20" y="20"/>
                  </a:lnTo>
                  <a:lnTo>
                    <a:pt x="18" y="20"/>
                  </a:lnTo>
                  <a:lnTo>
                    <a:pt x="14" y="18"/>
                  </a:lnTo>
                  <a:lnTo>
                    <a:pt x="14" y="18"/>
                  </a:lnTo>
                  <a:lnTo>
                    <a:pt x="12" y="16"/>
                  </a:lnTo>
                  <a:lnTo>
                    <a:pt x="8" y="14"/>
                  </a:lnTo>
                  <a:lnTo>
                    <a:pt x="8" y="14"/>
                  </a:lnTo>
                  <a:lnTo>
                    <a:pt x="4" y="14"/>
                  </a:lnTo>
                  <a:lnTo>
                    <a:pt x="2" y="12"/>
                  </a:lnTo>
                  <a:lnTo>
                    <a:pt x="0" y="10"/>
                  </a:lnTo>
                  <a:lnTo>
                    <a:pt x="0" y="10"/>
                  </a:lnTo>
                  <a:close/>
                </a:path>
              </a:pathLst>
            </a:custGeom>
            <a:solidFill>
              <a:srgbClr val="E2BF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235"/>
            <p:cNvSpPr>
              <a:spLocks/>
            </p:cNvSpPr>
            <p:nvPr/>
          </p:nvSpPr>
          <p:spPr bwMode="auto">
            <a:xfrm>
              <a:off x="5102225" y="2351088"/>
              <a:ext cx="85725" cy="76200"/>
            </a:xfrm>
            <a:custGeom>
              <a:avLst/>
              <a:gdLst/>
              <a:ahLst/>
              <a:cxnLst>
                <a:cxn ang="0">
                  <a:pos x="32" y="48"/>
                </a:cxn>
                <a:cxn ang="0">
                  <a:pos x="32" y="42"/>
                </a:cxn>
                <a:cxn ang="0">
                  <a:pos x="28" y="40"/>
                </a:cxn>
                <a:cxn ang="0">
                  <a:pos x="26" y="38"/>
                </a:cxn>
                <a:cxn ang="0">
                  <a:pos x="20" y="38"/>
                </a:cxn>
                <a:cxn ang="0">
                  <a:pos x="12" y="40"/>
                </a:cxn>
                <a:cxn ang="0">
                  <a:pos x="0" y="34"/>
                </a:cxn>
                <a:cxn ang="0">
                  <a:pos x="6" y="36"/>
                </a:cxn>
                <a:cxn ang="0">
                  <a:pos x="10" y="36"/>
                </a:cxn>
                <a:cxn ang="0">
                  <a:pos x="14" y="36"/>
                </a:cxn>
                <a:cxn ang="0">
                  <a:pos x="16" y="34"/>
                </a:cxn>
                <a:cxn ang="0">
                  <a:pos x="14" y="34"/>
                </a:cxn>
                <a:cxn ang="0">
                  <a:pos x="10" y="32"/>
                </a:cxn>
                <a:cxn ang="0">
                  <a:pos x="16" y="30"/>
                </a:cxn>
                <a:cxn ang="0">
                  <a:pos x="12" y="30"/>
                </a:cxn>
                <a:cxn ang="0">
                  <a:pos x="10" y="26"/>
                </a:cxn>
                <a:cxn ang="0">
                  <a:pos x="16" y="18"/>
                </a:cxn>
                <a:cxn ang="0">
                  <a:pos x="22" y="8"/>
                </a:cxn>
                <a:cxn ang="0">
                  <a:pos x="24" y="8"/>
                </a:cxn>
                <a:cxn ang="0">
                  <a:pos x="26" y="10"/>
                </a:cxn>
                <a:cxn ang="0">
                  <a:pos x="26" y="14"/>
                </a:cxn>
                <a:cxn ang="0">
                  <a:pos x="30" y="16"/>
                </a:cxn>
                <a:cxn ang="0">
                  <a:pos x="28" y="16"/>
                </a:cxn>
                <a:cxn ang="0">
                  <a:pos x="28" y="20"/>
                </a:cxn>
                <a:cxn ang="0">
                  <a:pos x="26" y="20"/>
                </a:cxn>
                <a:cxn ang="0">
                  <a:pos x="30" y="20"/>
                </a:cxn>
                <a:cxn ang="0">
                  <a:pos x="34" y="16"/>
                </a:cxn>
                <a:cxn ang="0">
                  <a:pos x="36" y="14"/>
                </a:cxn>
                <a:cxn ang="0">
                  <a:pos x="36" y="10"/>
                </a:cxn>
                <a:cxn ang="0">
                  <a:pos x="34" y="4"/>
                </a:cxn>
                <a:cxn ang="0">
                  <a:pos x="38" y="2"/>
                </a:cxn>
                <a:cxn ang="0">
                  <a:pos x="44" y="2"/>
                </a:cxn>
                <a:cxn ang="0">
                  <a:pos x="52" y="0"/>
                </a:cxn>
                <a:cxn ang="0">
                  <a:pos x="52" y="2"/>
                </a:cxn>
                <a:cxn ang="0">
                  <a:pos x="52" y="6"/>
                </a:cxn>
                <a:cxn ang="0">
                  <a:pos x="52" y="10"/>
                </a:cxn>
                <a:cxn ang="0">
                  <a:pos x="50" y="18"/>
                </a:cxn>
                <a:cxn ang="0">
                  <a:pos x="54" y="20"/>
                </a:cxn>
                <a:cxn ang="0">
                  <a:pos x="50" y="26"/>
                </a:cxn>
                <a:cxn ang="0">
                  <a:pos x="40" y="28"/>
                </a:cxn>
                <a:cxn ang="0">
                  <a:pos x="38" y="32"/>
                </a:cxn>
                <a:cxn ang="0">
                  <a:pos x="36" y="40"/>
                </a:cxn>
                <a:cxn ang="0">
                  <a:pos x="38" y="44"/>
                </a:cxn>
                <a:cxn ang="0">
                  <a:pos x="36" y="48"/>
                </a:cxn>
              </a:cxnLst>
              <a:rect l="0" t="0" r="r" b="b"/>
              <a:pathLst>
                <a:path w="54" h="48">
                  <a:moveTo>
                    <a:pt x="36" y="48"/>
                  </a:moveTo>
                  <a:lnTo>
                    <a:pt x="36" y="48"/>
                  </a:lnTo>
                  <a:lnTo>
                    <a:pt x="32" y="48"/>
                  </a:lnTo>
                  <a:lnTo>
                    <a:pt x="32" y="44"/>
                  </a:lnTo>
                  <a:lnTo>
                    <a:pt x="32" y="44"/>
                  </a:lnTo>
                  <a:lnTo>
                    <a:pt x="32" y="42"/>
                  </a:lnTo>
                  <a:lnTo>
                    <a:pt x="30" y="42"/>
                  </a:lnTo>
                  <a:lnTo>
                    <a:pt x="28" y="42"/>
                  </a:lnTo>
                  <a:lnTo>
                    <a:pt x="28" y="40"/>
                  </a:lnTo>
                  <a:lnTo>
                    <a:pt x="28" y="40"/>
                  </a:lnTo>
                  <a:lnTo>
                    <a:pt x="28" y="38"/>
                  </a:lnTo>
                  <a:lnTo>
                    <a:pt x="26" y="38"/>
                  </a:lnTo>
                  <a:lnTo>
                    <a:pt x="22" y="38"/>
                  </a:lnTo>
                  <a:lnTo>
                    <a:pt x="22" y="38"/>
                  </a:lnTo>
                  <a:lnTo>
                    <a:pt x="20" y="38"/>
                  </a:lnTo>
                  <a:lnTo>
                    <a:pt x="18" y="38"/>
                  </a:lnTo>
                  <a:lnTo>
                    <a:pt x="12" y="40"/>
                  </a:lnTo>
                  <a:lnTo>
                    <a:pt x="12" y="40"/>
                  </a:lnTo>
                  <a:lnTo>
                    <a:pt x="6" y="40"/>
                  </a:lnTo>
                  <a:lnTo>
                    <a:pt x="0" y="34"/>
                  </a:lnTo>
                  <a:lnTo>
                    <a:pt x="0" y="34"/>
                  </a:lnTo>
                  <a:lnTo>
                    <a:pt x="4" y="36"/>
                  </a:lnTo>
                  <a:lnTo>
                    <a:pt x="6" y="36"/>
                  </a:lnTo>
                  <a:lnTo>
                    <a:pt x="6" y="36"/>
                  </a:lnTo>
                  <a:lnTo>
                    <a:pt x="8" y="38"/>
                  </a:lnTo>
                  <a:lnTo>
                    <a:pt x="8" y="36"/>
                  </a:lnTo>
                  <a:lnTo>
                    <a:pt x="10" y="36"/>
                  </a:lnTo>
                  <a:lnTo>
                    <a:pt x="12" y="36"/>
                  </a:lnTo>
                  <a:lnTo>
                    <a:pt x="12" y="36"/>
                  </a:lnTo>
                  <a:lnTo>
                    <a:pt x="14" y="36"/>
                  </a:lnTo>
                  <a:lnTo>
                    <a:pt x="16" y="38"/>
                  </a:lnTo>
                  <a:lnTo>
                    <a:pt x="16" y="38"/>
                  </a:lnTo>
                  <a:lnTo>
                    <a:pt x="16" y="34"/>
                  </a:lnTo>
                  <a:lnTo>
                    <a:pt x="16" y="34"/>
                  </a:lnTo>
                  <a:lnTo>
                    <a:pt x="14" y="34"/>
                  </a:lnTo>
                  <a:lnTo>
                    <a:pt x="14" y="34"/>
                  </a:lnTo>
                  <a:lnTo>
                    <a:pt x="12" y="32"/>
                  </a:lnTo>
                  <a:lnTo>
                    <a:pt x="10" y="32"/>
                  </a:lnTo>
                  <a:lnTo>
                    <a:pt x="10" y="32"/>
                  </a:lnTo>
                  <a:lnTo>
                    <a:pt x="10" y="32"/>
                  </a:lnTo>
                  <a:lnTo>
                    <a:pt x="14" y="32"/>
                  </a:lnTo>
                  <a:lnTo>
                    <a:pt x="16" y="30"/>
                  </a:lnTo>
                  <a:lnTo>
                    <a:pt x="16" y="30"/>
                  </a:lnTo>
                  <a:lnTo>
                    <a:pt x="16" y="30"/>
                  </a:lnTo>
                  <a:lnTo>
                    <a:pt x="12" y="30"/>
                  </a:lnTo>
                  <a:lnTo>
                    <a:pt x="10" y="28"/>
                  </a:lnTo>
                  <a:lnTo>
                    <a:pt x="10" y="26"/>
                  </a:lnTo>
                  <a:lnTo>
                    <a:pt x="10" y="26"/>
                  </a:lnTo>
                  <a:lnTo>
                    <a:pt x="14" y="22"/>
                  </a:lnTo>
                  <a:lnTo>
                    <a:pt x="16" y="18"/>
                  </a:lnTo>
                  <a:lnTo>
                    <a:pt x="16" y="18"/>
                  </a:lnTo>
                  <a:lnTo>
                    <a:pt x="20" y="12"/>
                  </a:lnTo>
                  <a:lnTo>
                    <a:pt x="22" y="8"/>
                  </a:lnTo>
                  <a:lnTo>
                    <a:pt x="22" y="8"/>
                  </a:lnTo>
                  <a:lnTo>
                    <a:pt x="24" y="6"/>
                  </a:lnTo>
                  <a:lnTo>
                    <a:pt x="24" y="8"/>
                  </a:lnTo>
                  <a:lnTo>
                    <a:pt x="24" y="8"/>
                  </a:lnTo>
                  <a:lnTo>
                    <a:pt x="24" y="10"/>
                  </a:lnTo>
                  <a:lnTo>
                    <a:pt x="26" y="10"/>
                  </a:lnTo>
                  <a:lnTo>
                    <a:pt x="26" y="10"/>
                  </a:lnTo>
                  <a:lnTo>
                    <a:pt x="28" y="10"/>
                  </a:lnTo>
                  <a:lnTo>
                    <a:pt x="28" y="10"/>
                  </a:lnTo>
                  <a:lnTo>
                    <a:pt x="26" y="14"/>
                  </a:lnTo>
                  <a:lnTo>
                    <a:pt x="28" y="14"/>
                  </a:lnTo>
                  <a:lnTo>
                    <a:pt x="28" y="14"/>
                  </a:lnTo>
                  <a:lnTo>
                    <a:pt x="30" y="16"/>
                  </a:lnTo>
                  <a:lnTo>
                    <a:pt x="28" y="16"/>
                  </a:lnTo>
                  <a:lnTo>
                    <a:pt x="28" y="16"/>
                  </a:lnTo>
                  <a:lnTo>
                    <a:pt x="28" y="16"/>
                  </a:lnTo>
                  <a:lnTo>
                    <a:pt x="28" y="18"/>
                  </a:lnTo>
                  <a:lnTo>
                    <a:pt x="28" y="18"/>
                  </a:lnTo>
                  <a:lnTo>
                    <a:pt x="28" y="20"/>
                  </a:lnTo>
                  <a:lnTo>
                    <a:pt x="26" y="20"/>
                  </a:lnTo>
                  <a:lnTo>
                    <a:pt x="26" y="20"/>
                  </a:lnTo>
                  <a:lnTo>
                    <a:pt x="26" y="20"/>
                  </a:lnTo>
                  <a:lnTo>
                    <a:pt x="28" y="20"/>
                  </a:lnTo>
                  <a:lnTo>
                    <a:pt x="30" y="20"/>
                  </a:lnTo>
                  <a:lnTo>
                    <a:pt x="30" y="20"/>
                  </a:lnTo>
                  <a:lnTo>
                    <a:pt x="32" y="18"/>
                  </a:lnTo>
                  <a:lnTo>
                    <a:pt x="34" y="16"/>
                  </a:lnTo>
                  <a:lnTo>
                    <a:pt x="34" y="16"/>
                  </a:lnTo>
                  <a:lnTo>
                    <a:pt x="36" y="16"/>
                  </a:lnTo>
                  <a:lnTo>
                    <a:pt x="36" y="14"/>
                  </a:lnTo>
                  <a:lnTo>
                    <a:pt x="36" y="14"/>
                  </a:lnTo>
                  <a:lnTo>
                    <a:pt x="36" y="10"/>
                  </a:lnTo>
                  <a:lnTo>
                    <a:pt x="38" y="10"/>
                  </a:lnTo>
                  <a:lnTo>
                    <a:pt x="36" y="10"/>
                  </a:lnTo>
                  <a:lnTo>
                    <a:pt x="36" y="10"/>
                  </a:lnTo>
                  <a:lnTo>
                    <a:pt x="34" y="8"/>
                  </a:lnTo>
                  <a:lnTo>
                    <a:pt x="34" y="4"/>
                  </a:lnTo>
                  <a:lnTo>
                    <a:pt x="34" y="4"/>
                  </a:lnTo>
                  <a:lnTo>
                    <a:pt x="34" y="2"/>
                  </a:lnTo>
                  <a:lnTo>
                    <a:pt x="38" y="2"/>
                  </a:lnTo>
                  <a:lnTo>
                    <a:pt x="38" y="2"/>
                  </a:lnTo>
                  <a:lnTo>
                    <a:pt x="42" y="2"/>
                  </a:lnTo>
                  <a:lnTo>
                    <a:pt x="44" y="2"/>
                  </a:lnTo>
                  <a:lnTo>
                    <a:pt x="44" y="2"/>
                  </a:lnTo>
                  <a:lnTo>
                    <a:pt x="48" y="0"/>
                  </a:lnTo>
                  <a:lnTo>
                    <a:pt x="52" y="0"/>
                  </a:lnTo>
                  <a:lnTo>
                    <a:pt x="54" y="0"/>
                  </a:lnTo>
                  <a:lnTo>
                    <a:pt x="54" y="0"/>
                  </a:lnTo>
                  <a:lnTo>
                    <a:pt x="52" y="2"/>
                  </a:lnTo>
                  <a:lnTo>
                    <a:pt x="54" y="4"/>
                  </a:lnTo>
                  <a:lnTo>
                    <a:pt x="54" y="4"/>
                  </a:lnTo>
                  <a:lnTo>
                    <a:pt x="52" y="6"/>
                  </a:lnTo>
                  <a:lnTo>
                    <a:pt x="54" y="6"/>
                  </a:lnTo>
                  <a:lnTo>
                    <a:pt x="54" y="8"/>
                  </a:lnTo>
                  <a:lnTo>
                    <a:pt x="52" y="10"/>
                  </a:lnTo>
                  <a:lnTo>
                    <a:pt x="52" y="10"/>
                  </a:lnTo>
                  <a:lnTo>
                    <a:pt x="50" y="16"/>
                  </a:lnTo>
                  <a:lnTo>
                    <a:pt x="50" y="18"/>
                  </a:lnTo>
                  <a:lnTo>
                    <a:pt x="52" y="20"/>
                  </a:lnTo>
                  <a:lnTo>
                    <a:pt x="52" y="20"/>
                  </a:lnTo>
                  <a:lnTo>
                    <a:pt x="54" y="20"/>
                  </a:lnTo>
                  <a:lnTo>
                    <a:pt x="54" y="22"/>
                  </a:lnTo>
                  <a:lnTo>
                    <a:pt x="50" y="26"/>
                  </a:lnTo>
                  <a:lnTo>
                    <a:pt x="50" y="26"/>
                  </a:lnTo>
                  <a:lnTo>
                    <a:pt x="46" y="28"/>
                  </a:lnTo>
                  <a:lnTo>
                    <a:pt x="40" y="28"/>
                  </a:lnTo>
                  <a:lnTo>
                    <a:pt x="40" y="28"/>
                  </a:lnTo>
                  <a:lnTo>
                    <a:pt x="38" y="30"/>
                  </a:lnTo>
                  <a:lnTo>
                    <a:pt x="38" y="32"/>
                  </a:lnTo>
                  <a:lnTo>
                    <a:pt x="38" y="32"/>
                  </a:lnTo>
                  <a:lnTo>
                    <a:pt x="38" y="34"/>
                  </a:lnTo>
                  <a:lnTo>
                    <a:pt x="38" y="38"/>
                  </a:lnTo>
                  <a:lnTo>
                    <a:pt x="36" y="40"/>
                  </a:lnTo>
                  <a:lnTo>
                    <a:pt x="36" y="42"/>
                  </a:lnTo>
                  <a:lnTo>
                    <a:pt x="36" y="42"/>
                  </a:lnTo>
                  <a:lnTo>
                    <a:pt x="38" y="44"/>
                  </a:lnTo>
                  <a:lnTo>
                    <a:pt x="36" y="44"/>
                  </a:lnTo>
                  <a:lnTo>
                    <a:pt x="36" y="46"/>
                  </a:lnTo>
                  <a:lnTo>
                    <a:pt x="36" y="48"/>
                  </a:lnTo>
                  <a:lnTo>
                    <a:pt x="36" y="48"/>
                  </a:lnTo>
                  <a:close/>
                </a:path>
              </a:pathLst>
            </a:custGeom>
            <a:solidFill>
              <a:srgbClr val="7A9D4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36"/>
            <p:cNvSpPr>
              <a:spLocks/>
            </p:cNvSpPr>
            <p:nvPr/>
          </p:nvSpPr>
          <p:spPr bwMode="auto">
            <a:xfrm>
              <a:off x="5803900" y="2706688"/>
              <a:ext cx="593725" cy="212725"/>
            </a:xfrm>
            <a:custGeom>
              <a:avLst/>
              <a:gdLst/>
              <a:ahLst/>
              <a:cxnLst>
                <a:cxn ang="0">
                  <a:pos x="260" y="22"/>
                </a:cxn>
                <a:cxn ang="0">
                  <a:pos x="236" y="20"/>
                </a:cxn>
                <a:cxn ang="0">
                  <a:pos x="202" y="18"/>
                </a:cxn>
                <a:cxn ang="0">
                  <a:pos x="186" y="12"/>
                </a:cxn>
                <a:cxn ang="0">
                  <a:pos x="172" y="6"/>
                </a:cxn>
                <a:cxn ang="0">
                  <a:pos x="156" y="2"/>
                </a:cxn>
                <a:cxn ang="0">
                  <a:pos x="126" y="4"/>
                </a:cxn>
                <a:cxn ang="0">
                  <a:pos x="98" y="14"/>
                </a:cxn>
                <a:cxn ang="0">
                  <a:pos x="68" y="20"/>
                </a:cxn>
                <a:cxn ang="0">
                  <a:pos x="48" y="24"/>
                </a:cxn>
                <a:cxn ang="0">
                  <a:pos x="72" y="28"/>
                </a:cxn>
                <a:cxn ang="0">
                  <a:pos x="54" y="32"/>
                </a:cxn>
                <a:cxn ang="0">
                  <a:pos x="32" y="34"/>
                </a:cxn>
                <a:cxn ang="0">
                  <a:pos x="22" y="36"/>
                </a:cxn>
                <a:cxn ang="0">
                  <a:pos x="8" y="42"/>
                </a:cxn>
                <a:cxn ang="0">
                  <a:pos x="0" y="52"/>
                </a:cxn>
                <a:cxn ang="0">
                  <a:pos x="4" y="56"/>
                </a:cxn>
                <a:cxn ang="0">
                  <a:pos x="10" y="62"/>
                </a:cxn>
                <a:cxn ang="0">
                  <a:pos x="12" y="68"/>
                </a:cxn>
                <a:cxn ang="0">
                  <a:pos x="12" y="74"/>
                </a:cxn>
                <a:cxn ang="0">
                  <a:pos x="8" y="74"/>
                </a:cxn>
                <a:cxn ang="0">
                  <a:pos x="4" y="78"/>
                </a:cxn>
                <a:cxn ang="0">
                  <a:pos x="8" y="88"/>
                </a:cxn>
                <a:cxn ang="0">
                  <a:pos x="22" y="92"/>
                </a:cxn>
                <a:cxn ang="0">
                  <a:pos x="24" y="102"/>
                </a:cxn>
                <a:cxn ang="0">
                  <a:pos x="34" y="106"/>
                </a:cxn>
                <a:cxn ang="0">
                  <a:pos x="34" y="110"/>
                </a:cxn>
                <a:cxn ang="0">
                  <a:pos x="32" y="114"/>
                </a:cxn>
                <a:cxn ang="0">
                  <a:pos x="38" y="118"/>
                </a:cxn>
                <a:cxn ang="0">
                  <a:pos x="36" y="122"/>
                </a:cxn>
                <a:cxn ang="0">
                  <a:pos x="52" y="122"/>
                </a:cxn>
                <a:cxn ang="0">
                  <a:pos x="66" y="120"/>
                </a:cxn>
                <a:cxn ang="0">
                  <a:pos x="68" y="124"/>
                </a:cxn>
                <a:cxn ang="0">
                  <a:pos x="82" y="132"/>
                </a:cxn>
                <a:cxn ang="0">
                  <a:pos x="98" y="124"/>
                </a:cxn>
                <a:cxn ang="0">
                  <a:pos x="106" y="118"/>
                </a:cxn>
                <a:cxn ang="0">
                  <a:pos x="128" y="128"/>
                </a:cxn>
                <a:cxn ang="0">
                  <a:pos x="156" y="132"/>
                </a:cxn>
                <a:cxn ang="0">
                  <a:pos x="166" y="120"/>
                </a:cxn>
                <a:cxn ang="0">
                  <a:pos x="188" y="122"/>
                </a:cxn>
                <a:cxn ang="0">
                  <a:pos x="196" y="120"/>
                </a:cxn>
                <a:cxn ang="0">
                  <a:pos x="192" y="130"/>
                </a:cxn>
                <a:cxn ang="0">
                  <a:pos x="208" y="130"/>
                </a:cxn>
                <a:cxn ang="0">
                  <a:pos x="218" y="116"/>
                </a:cxn>
                <a:cxn ang="0">
                  <a:pos x="250" y="114"/>
                </a:cxn>
                <a:cxn ang="0">
                  <a:pos x="298" y="104"/>
                </a:cxn>
                <a:cxn ang="0">
                  <a:pos x="320" y="104"/>
                </a:cxn>
                <a:cxn ang="0">
                  <a:pos x="334" y="98"/>
                </a:cxn>
                <a:cxn ang="0">
                  <a:pos x="356" y="104"/>
                </a:cxn>
                <a:cxn ang="0">
                  <a:pos x="374" y="106"/>
                </a:cxn>
                <a:cxn ang="0">
                  <a:pos x="370" y="100"/>
                </a:cxn>
                <a:cxn ang="0">
                  <a:pos x="362" y="92"/>
                </a:cxn>
                <a:cxn ang="0">
                  <a:pos x="354" y="74"/>
                </a:cxn>
                <a:cxn ang="0">
                  <a:pos x="346" y="56"/>
                </a:cxn>
                <a:cxn ang="0">
                  <a:pos x="354" y="52"/>
                </a:cxn>
                <a:cxn ang="0">
                  <a:pos x="350" y="40"/>
                </a:cxn>
                <a:cxn ang="0">
                  <a:pos x="332" y="34"/>
                </a:cxn>
                <a:cxn ang="0">
                  <a:pos x="328" y="18"/>
                </a:cxn>
                <a:cxn ang="0">
                  <a:pos x="320" y="10"/>
                </a:cxn>
                <a:cxn ang="0">
                  <a:pos x="306" y="10"/>
                </a:cxn>
              </a:cxnLst>
              <a:rect l="0" t="0" r="r" b="b"/>
              <a:pathLst>
                <a:path w="374" h="134">
                  <a:moveTo>
                    <a:pt x="282" y="6"/>
                  </a:moveTo>
                  <a:lnTo>
                    <a:pt x="282" y="6"/>
                  </a:lnTo>
                  <a:lnTo>
                    <a:pt x="274" y="16"/>
                  </a:lnTo>
                  <a:lnTo>
                    <a:pt x="268" y="20"/>
                  </a:lnTo>
                  <a:lnTo>
                    <a:pt x="260" y="22"/>
                  </a:lnTo>
                  <a:lnTo>
                    <a:pt x="254" y="22"/>
                  </a:lnTo>
                  <a:lnTo>
                    <a:pt x="246" y="18"/>
                  </a:lnTo>
                  <a:lnTo>
                    <a:pt x="240" y="18"/>
                  </a:lnTo>
                  <a:lnTo>
                    <a:pt x="236" y="20"/>
                  </a:lnTo>
                  <a:lnTo>
                    <a:pt x="236" y="20"/>
                  </a:lnTo>
                  <a:lnTo>
                    <a:pt x="224" y="22"/>
                  </a:lnTo>
                  <a:lnTo>
                    <a:pt x="216" y="22"/>
                  </a:lnTo>
                  <a:lnTo>
                    <a:pt x="206" y="20"/>
                  </a:lnTo>
                  <a:lnTo>
                    <a:pt x="206" y="20"/>
                  </a:lnTo>
                  <a:lnTo>
                    <a:pt x="202" y="18"/>
                  </a:lnTo>
                  <a:lnTo>
                    <a:pt x="202" y="16"/>
                  </a:lnTo>
                  <a:lnTo>
                    <a:pt x="200" y="14"/>
                  </a:lnTo>
                  <a:lnTo>
                    <a:pt x="194" y="14"/>
                  </a:lnTo>
                  <a:lnTo>
                    <a:pt x="194" y="14"/>
                  </a:lnTo>
                  <a:lnTo>
                    <a:pt x="186" y="12"/>
                  </a:lnTo>
                  <a:lnTo>
                    <a:pt x="184" y="10"/>
                  </a:lnTo>
                  <a:lnTo>
                    <a:pt x="182" y="8"/>
                  </a:lnTo>
                  <a:lnTo>
                    <a:pt x="176" y="6"/>
                  </a:lnTo>
                  <a:lnTo>
                    <a:pt x="176" y="6"/>
                  </a:lnTo>
                  <a:lnTo>
                    <a:pt x="172" y="6"/>
                  </a:lnTo>
                  <a:lnTo>
                    <a:pt x="170" y="6"/>
                  </a:lnTo>
                  <a:lnTo>
                    <a:pt x="164" y="2"/>
                  </a:lnTo>
                  <a:lnTo>
                    <a:pt x="162" y="0"/>
                  </a:lnTo>
                  <a:lnTo>
                    <a:pt x="160" y="0"/>
                  </a:lnTo>
                  <a:lnTo>
                    <a:pt x="156" y="2"/>
                  </a:lnTo>
                  <a:lnTo>
                    <a:pt x="156" y="2"/>
                  </a:lnTo>
                  <a:lnTo>
                    <a:pt x="150" y="4"/>
                  </a:lnTo>
                  <a:lnTo>
                    <a:pt x="140" y="4"/>
                  </a:lnTo>
                  <a:lnTo>
                    <a:pt x="130" y="4"/>
                  </a:lnTo>
                  <a:lnTo>
                    <a:pt x="126" y="4"/>
                  </a:lnTo>
                  <a:lnTo>
                    <a:pt x="122" y="8"/>
                  </a:lnTo>
                  <a:lnTo>
                    <a:pt x="122" y="8"/>
                  </a:lnTo>
                  <a:lnTo>
                    <a:pt x="112" y="10"/>
                  </a:lnTo>
                  <a:lnTo>
                    <a:pt x="106" y="12"/>
                  </a:lnTo>
                  <a:lnTo>
                    <a:pt x="98" y="14"/>
                  </a:lnTo>
                  <a:lnTo>
                    <a:pt x="92" y="20"/>
                  </a:lnTo>
                  <a:lnTo>
                    <a:pt x="92" y="20"/>
                  </a:lnTo>
                  <a:lnTo>
                    <a:pt x="86" y="22"/>
                  </a:lnTo>
                  <a:lnTo>
                    <a:pt x="82" y="22"/>
                  </a:lnTo>
                  <a:lnTo>
                    <a:pt x="68" y="20"/>
                  </a:lnTo>
                  <a:lnTo>
                    <a:pt x="58" y="18"/>
                  </a:lnTo>
                  <a:lnTo>
                    <a:pt x="52" y="18"/>
                  </a:lnTo>
                  <a:lnTo>
                    <a:pt x="50" y="20"/>
                  </a:lnTo>
                  <a:lnTo>
                    <a:pt x="50" y="20"/>
                  </a:lnTo>
                  <a:lnTo>
                    <a:pt x="48" y="24"/>
                  </a:lnTo>
                  <a:lnTo>
                    <a:pt x="50" y="24"/>
                  </a:lnTo>
                  <a:lnTo>
                    <a:pt x="54" y="26"/>
                  </a:lnTo>
                  <a:lnTo>
                    <a:pt x="62" y="26"/>
                  </a:lnTo>
                  <a:lnTo>
                    <a:pt x="72" y="28"/>
                  </a:lnTo>
                  <a:lnTo>
                    <a:pt x="72" y="28"/>
                  </a:lnTo>
                  <a:lnTo>
                    <a:pt x="56" y="30"/>
                  </a:lnTo>
                  <a:lnTo>
                    <a:pt x="52" y="32"/>
                  </a:lnTo>
                  <a:lnTo>
                    <a:pt x="52" y="32"/>
                  </a:lnTo>
                  <a:lnTo>
                    <a:pt x="54" y="32"/>
                  </a:lnTo>
                  <a:lnTo>
                    <a:pt x="54" y="32"/>
                  </a:lnTo>
                  <a:lnTo>
                    <a:pt x="54" y="34"/>
                  </a:lnTo>
                  <a:lnTo>
                    <a:pt x="54" y="34"/>
                  </a:lnTo>
                  <a:lnTo>
                    <a:pt x="46" y="36"/>
                  </a:lnTo>
                  <a:lnTo>
                    <a:pt x="38" y="36"/>
                  </a:lnTo>
                  <a:lnTo>
                    <a:pt x="32" y="34"/>
                  </a:lnTo>
                  <a:lnTo>
                    <a:pt x="32" y="34"/>
                  </a:lnTo>
                  <a:lnTo>
                    <a:pt x="30" y="34"/>
                  </a:lnTo>
                  <a:lnTo>
                    <a:pt x="28" y="36"/>
                  </a:lnTo>
                  <a:lnTo>
                    <a:pt x="24" y="36"/>
                  </a:lnTo>
                  <a:lnTo>
                    <a:pt x="22" y="36"/>
                  </a:lnTo>
                  <a:lnTo>
                    <a:pt x="22" y="36"/>
                  </a:lnTo>
                  <a:lnTo>
                    <a:pt x="20" y="34"/>
                  </a:lnTo>
                  <a:lnTo>
                    <a:pt x="16" y="36"/>
                  </a:lnTo>
                  <a:lnTo>
                    <a:pt x="8" y="42"/>
                  </a:lnTo>
                  <a:lnTo>
                    <a:pt x="8" y="42"/>
                  </a:lnTo>
                  <a:lnTo>
                    <a:pt x="0" y="42"/>
                  </a:lnTo>
                  <a:lnTo>
                    <a:pt x="0" y="44"/>
                  </a:lnTo>
                  <a:lnTo>
                    <a:pt x="0" y="46"/>
                  </a:lnTo>
                  <a:lnTo>
                    <a:pt x="0" y="46"/>
                  </a:lnTo>
                  <a:lnTo>
                    <a:pt x="0" y="52"/>
                  </a:lnTo>
                  <a:lnTo>
                    <a:pt x="0" y="54"/>
                  </a:lnTo>
                  <a:lnTo>
                    <a:pt x="2" y="54"/>
                  </a:lnTo>
                  <a:lnTo>
                    <a:pt x="10" y="54"/>
                  </a:lnTo>
                  <a:lnTo>
                    <a:pt x="10" y="54"/>
                  </a:lnTo>
                  <a:lnTo>
                    <a:pt x="4" y="56"/>
                  </a:lnTo>
                  <a:lnTo>
                    <a:pt x="6" y="60"/>
                  </a:lnTo>
                  <a:lnTo>
                    <a:pt x="10" y="60"/>
                  </a:lnTo>
                  <a:lnTo>
                    <a:pt x="10" y="62"/>
                  </a:lnTo>
                  <a:lnTo>
                    <a:pt x="10" y="62"/>
                  </a:lnTo>
                  <a:lnTo>
                    <a:pt x="10" y="62"/>
                  </a:lnTo>
                  <a:lnTo>
                    <a:pt x="10" y="64"/>
                  </a:lnTo>
                  <a:lnTo>
                    <a:pt x="12" y="66"/>
                  </a:lnTo>
                  <a:lnTo>
                    <a:pt x="12" y="66"/>
                  </a:lnTo>
                  <a:lnTo>
                    <a:pt x="12" y="68"/>
                  </a:lnTo>
                  <a:lnTo>
                    <a:pt x="12" y="68"/>
                  </a:lnTo>
                  <a:lnTo>
                    <a:pt x="10" y="68"/>
                  </a:lnTo>
                  <a:lnTo>
                    <a:pt x="10" y="70"/>
                  </a:lnTo>
                  <a:lnTo>
                    <a:pt x="12" y="72"/>
                  </a:lnTo>
                  <a:lnTo>
                    <a:pt x="14" y="74"/>
                  </a:lnTo>
                  <a:lnTo>
                    <a:pt x="12" y="74"/>
                  </a:lnTo>
                  <a:lnTo>
                    <a:pt x="12" y="74"/>
                  </a:lnTo>
                  <a:lnTo>
                    <a:pt x="10" y="76"/>
                  </a:lnTo>
                  <a:lnTo>
                    <a:pt x="10" y="78"/>
                  </a:lnTo>
                  <a:lnTo>
                    <a:pt x="8" y="74"/>
                  </a:lnTo>
                  <a:lnTo>
                    <a:pt x="8" y="74"/>
                  </a:lnTo>
                  <a:lnTo>
                    <a:pt x="6" y="72"/>
                  </a:lnTo>
                  <a:lnTo>
                    <a:pt x="4" y="74"/>
                  </a:lnTo>
                  <a:lnTo>
                    <a:pt x="2" y="76"/>
                  </a:lnTo>
                  <a:lnTo>
                    <a:pt x="4" y="78"/>
                  </a:lnTo>
                  <a:lnTo>
                    <a:pt x="4" y="78"/>
                  </a:lnTo>
                  <a:lnTo>
                    <a:pt x="6" y="82"/>
                  </a:lnTo>
                  <a:lnTo>
                    <a:pt x="6" y="86"/>
                  </a:lnTo>
                  <a:lnTo>
                    <a:pt x="6" y="88"/>
                  </a:lnTo>
                  <a:lnTo>
                    <a:pt x="8" y="88"/>
                  </a:lnTo>
                  <a:lnTo>
                    <a:pt x="8" y="88"/>
                  </a:lnTo>
                  <a:lnTo>
                    <a:pt x="10" y="86"/>
                  </a:lnTo>
                  <a:lnTo>
                    <a:pt x="14" y="86"/>
                  </a:lnTo>
                  <a:lnTo>
                    <a:pt x="18" y="90"/>
                  </a:lnTo>
                  <a:lnTo>
                    <a:pt x="18" y="90"/>
                  </a:lnTo>
                  <a:lnTo>
                    <a:pt x="22" y="92"/>
                  </a:lnTo>
                  <a:lnTo>
                    <a:pt x="24" y="94"/>
                  </a:lnTo>
                  <a:lnTo>
                    <a:pt x="22" y="98"/>
                  </a:lnTo>
                  <a:lnTo>
                    <a:pt x="22" y="100"/>
                  </a:lnTo>
                  <a:lnTo>
                    <a:pt x="22" y="102"/>
                  </a:lnTo>
                  <a:lnTo>
                    <a:pt x="24" y="102"/>
                  </a:lnTo>
                  <a:lnTo>
                    <a:pt x="24" y="102"/>
                  </a:lnTo>
                  <a:lnTo>
                    <a:pt x="28" y="102"/>
                  </a:lnTo>
                  <a:lnTo>
                    <a:pt x="30" y="104"/>
                  </a:lnTo>
                  <a:lnTo>
                    <a:pt x="32" y="106"/>
                  </a:lnTo>
                  <a:lnTo>
                    <a:pt x="34" y="106"/>
                  </a:lnTo>
                  <a:lnTo>
                    <a:pt x="34" y="106"/>
                  </a:lnTo>
                  <a:lnTo>
                    <a:pt x="36" y="106"/>
                  </a:lnTo>
                  <a:lnTo>
                    <a:pt x="38" y="108"/>
                  </a:lnTo>
                  <a:lnTo>
                    <a:pt x="36" y="110"/>
                  </a:lnTo>
                  <a:lnTo>
                    <a:pt x="34" y="110"/>
                  </a:lnTo>
                  <a:lnTo>
                    <a:pt x="34" y="110"/>
                  </a:lnTo>
                  <a:lnTo>
                    <a:pt x="32" y="110"/>
                  </a:lnTo>
                  <a:lnTo>
                    <a:pt x="32" y="112"/>
                  </a:lnTo>
                  <a:lnTo>
                    <a:pt x="32" y="114"/>
                  </a:lnTo>
                  <a:lnTo>
                    <a:pt x="32" y="114"/>
                  </a:lnTo>
                  <a:lnTo>
                    <a:pt x="40" y="114"/>
                  </a:lnTo>
                  <a:lnTo>
                    <a:pt x="46" y="114"/>
                  </a:lnTo>
                  <a:lnTo>
                    <a:pt x="46" y="114"/>
                  </a:lnTo>
                  <a:lnTo>
                    <a:pt x="44" y="116"/>
                  </a:lnTo>
                  <a:lnTo>
                    <a:pt x="38" y="118"/>
                  </a:lnTo>
                  <a:lnTo>
                    <a:pt x="34" y="118"/>
                  </a:lnTo>
                  <a:lnTo>
                    <a:pt x="32" y="120"/>
                  </a:lnTo>
                  <a:lnTo>
                    <a:pt x="34" y="120"/>
                  </a:lnTo>
                  <a:lnTo>
                    <a:pt x="34" y="120"/>
                  </a:lnTo>
                  <a:lnTo>
                    <a:pt x="36" y="122"/>
                  </a:lnTo>
                  <a:lnTo>
                    <a:pt x="40" y="120"/>
                  </a:lnTo>
                  <a:lnTo>
                    <a:pt x="42" y="120"/>
                  </a:lnTo>
                  <a:lnTo>
                    <a:pt x="46" y="122"/>
                  </a:lnTo>
                  <a:lnTo>
                    <a:pt x="46" y="122"/>
                  </a:lnTo>
                  <a:lnTo>
                    <a:pt x="52" y="122"/>
                  </a:lnTo>
                  <a:lnTo>
                    <a:pt x="56" y="120"/>
                  </a:lnTo>
                  <a:lnTo>
                    <a:pt x="58" y="118"/>
                  </a:lnTo>
                  <a:lnTo>
                    <a:pt x="58" y="118"/>
                  </a:lnTo>
                  <a:lnTo>
                    <a:pt x="60" y="120"/>
                  </a:lnTo>
                  <a:lnTo>
                    <a:pt x="66" y="120"/>
                  </a:lnTo>
                  <a:lnTo>
                    <a:pt x="68" y="122"/>
                  </a:lnTo>
                  <a:lnTo>
                    <a:pt x="70" y="122"/>
                  </a:lnTo>
                  <a:lnTo>
                    <a:pt x="68" y="122"/>
                  </a:lnTo>
                  <a:lnTo>
                    <a:pt x="68" y="122"/>
                  </a:lnTo>
                  <a:lnTo>
                    <a:pt x="68" y="124"/>
                  </a:lnTo>
                  <a:lnTo>
                    <a:pt x="68" y="126"/>
                  </a:lnTo>
                  <a:lnTo>
                    <a:pt x="72" y="130"/>
                  </a:lnTo>
                  <a:lnTo>
                    <a:pt x="78" y="134"/>
                  </a:lnTo>
                  <a:lnTo>
                    <a:pt x="80" y="134"/>
                  </a:lnTo>
                  <a:lnTo>
                    <a:pt x="82" y="132"/>
                  </a:lnTo>
                  <a:lnTo>
                    <a:pt x="82" y="132"/>
                  </a:lnTo>
                  <a:lnTo>
                    <a:pt x="84" y="130"/>
                  </a:lnTo>
                  <a:lnTo>
                    <a:pt x="92" y="130"/>
                  </a:lnTo>
                  <a:lnTo>
                    <a:pt x="96" y="126"/>
                  </a:lnTo>
                  <a:lnTo>
                    <a:pt x="98" y="124"/>
                  </a:lnTo>
                  <a:lnTo>
                    <a:pt x="98" y="122"/>
                  </a:lnTo>
                  <a:lnTo>
                    <a:pt x="98" y="122"/>
                  </a:lnTo>
                  <a:lnTo>
                    <a:pt x="98" y="118"/>
                  </a:lnTo>
                  <a:lnTo>
                    <a:pt x="102" y="118"/>
                  </a:lnTo>
                  <a:lnTo>
                    <a:pt x="106" y="118"/>
                  </a:lnTo>
                  <a:lnTo>
                    <a:pt x="112" y="120"/>
                  </a:lnTo>
                  <a:lnTo>
                    <a:pt x="112" y="120"/>
                  </a:lnTo>
                  <a:lnTo>
                    <a:pt x="118" y="122"/>
                  </a:lnTo>
                  <a:lnTo>
                    <a:pt x="122" y="124"/>
                  </a:lnTo>
                  <a:lnTo>
                    <a:pt x="128" y="128"/>
                  </a:lnTo>
                  <a:lnTo>
                    <a:pt x="134" y="134"/>
                  </a:lnTo>
                  <a:lnTo>
                    <a:pt x="134" y="134"/>
                  </a:lnTo>
                  <a:lnTo>
                    <a:pt x="140" y="134"/>
                  </a:lnTo>
                  <a:lnTo>
                    <a:pt x="146" y="134"/>
                  </a:lnTo>
                  <a:lnTo>
                    <a:pt x="156" y="132"/>
                  </a:lnTo>
                  <a:lnTo>
                    <a:pt x="156" y="132"/>
                  </a:lnTo>
                  <a:lnTo>
                    <a:pt x="158" y="132"/>
                  </a:lnTo>
                  <a:lnTo>
                    <a:pt x="160" y="130"/>
                  </a:lnTo>
                  <a:lnTo>
                    <a:pt x="160" y="126"/>
                  </a:lnTo>
                  <a:lnTo>
                    <a:pt x="166" y="120"/>
                  </a:lnTo>
                  <a:lnTo>
                    <a:pt x="166" y="120"/>
                  </a:lnTo>
                  <a:lnTo>
                    <a:pt x="172" y="116"/>
                  </a:lnTo>
                  <a:lnTo>
                    <a:pt x="176" y="118"/>
                  </a:lnTo>
                  <a:lnTo>
                    <a:pt x="180" y="120"/>
                  </a:lnTo>
                  <a:lnTo>
                    <a:pt x="188" y="122"/>
                  </a:lnTo>
                  <a:lnTo>
                    <a:pt x="188" y="122"/>
                  </a:lnTo>
                  <a:lnTo>
                    <a:pt x="190" y="120"/>
                  </a:lnTo>
                  <a:lnTo>
                    <a:pt x="192" y="118"/>
                  </a:lnTo>
                  <a:lnTo>
                    <a:pt x="194" y="118"/>
                  </a:lnTo>
                  <a:lnTo>
                    <a:pt x="196" y="120"/>
                  </a:lnTo>
                  <a:lnTo>
                    <a:pt x="196" y="120"/>
                  </a:lnTo>
                  <a:lnTo>
                    <a:pt x="198" y="124"/>
                  </a:lnTo>
                  <a:lnTo>
                    <a:pt x="196" y="126"/>
                  </a:lnTo>
                  <a:lnTo>
                    <a:pt x="194" y="128"/>
                  </a:lnTo>
                  <a:lnTo>
                    <a:pt x="192" y="130"/>
                  </a:lnTo>
                  <a:lnTo>
                    <a:pt x="194" y="132"/>
                  </a:lnTo>
                  <a:lnTo>
                    <a:pt x="194" y="132"/>
                  </a:lnTo>
                  <a:lnTo>
                    <a:pt x="202" y="134"/>
                  </a:lnTo>
                  <a:lnTo>
                    <a:pt x="208" y="130"/>
                  </a:lnTo>
                  <a:lnTo>
                    <a:pt x="208" y="130"/>
                  </a:lnTo>
                  <a:lnTo>
                    <a:pt x="206" y="124"/>
                  </a:lnTo>
                  <a:lnTo>
                    <a:pt x="206" y="114"/>
                  </a:lnTo>
                  <a:lnTo>
                    <a:pt x="206" y="114"/>
                  </a:lnTo>
                  <a:lnTo>
                    <a:pt x="212" y="116"/>
                  </a:lnTo>
                  <a:lnTo>
                    <a:pt x="218" y="116"/>
                  </a:lnTo>
                  <a:lnTo>
                    <a:pt x="226" y="116"/>
                  </a:lnTo>
                  <a:lnTo>
                    <a:pt x="234" y="112"/>
                  </a:lnTo>
                  <a:lnTo>
                    <a:pt x="234" y="112"/>
                  </a:lnTo>
                  <a:lnTo>
                    <a:pt x="242" y="114"/>
                  </a:lnTo>
                  <a:lnTo>
                    <a:pt x="250" y="114"/>
                  </a:lnTo>
                  <a:lnTo>
                    <a:pt x="258" y="114"/>
                  </a:lnTo>
                  <a:lnTo>
                    <a:pt x="264" y="112"/>
                  </a:lnTo>
                  <a:lnTo>
                    <a:pt x="278" y="106"/>
                  </a:lnTo>
                  <a:lnTo>
                    <a:pt x="288" y="104"/>
                  </a:lnTo>
                  <a:lnTo>
                    <a:pt x="298" y="104"/>
                  </a:lnTo>
                  <a:lnTo>
                    <a:pt x="298" y="104"/>
                  </a:lnTo>
                  <a:lnTo>
                    <a:pt x="308" y="102"/>
                  </a:lnTo>
                  <a:lnTo>
                    <a:pt x="312" y="100"/>
                  </a:lnTo>
                  <a:lnTo>
                    <a:pt x="316" y="100"/>
                  </a:lnTo>
                  <a:lnTo>
                    <a:pt x="320" y="104"/>
                  </a:lnTo>
                  <a:lnTo>
                    <a:pt x="320" y="104"/>
                  </a:lnTo>
                  <a:lnTo>
                    <a:pt x="324" y="100"/>
                  </a:lnTo>
                  <a:lnTo>
                    <a:pt x="328" y="98"/>
                  </a:lnTo>
                  <a:lnTo>
                    <a:pt x="334" y="98"/>
                  </a:lnTo>
                  <a:lnTo>
                    <a:pt x="334" y="98"/>
                  </a:lnTo>
                  <a:lnTo>
                    <a:pt x="344" y="100"/>
                  </a:lnTo>
                  <a:lnTo>
                    <a:pt x="348" y="102"/>
                  </a:lnTo>
                  <a:lnTo>
                    <a:pt x="352" y="102"/>
                  </a:lnTo>
                  <a:lnTo>
                    <a:pt x="356" y="104"/>
                  </a:lnTo>
                  <a:lnTo>
                    <a:pt x="356" y="104"/>
                  </a:lnTo>
                  <a:lnTo>
                    <a:pt x="360" y="104"/>
                  </a:lnTo>
                  <a:lnTo>
                    <a:pt x="362" y="104"/>
                  </a:lnTo>
                  <a:lnTo>
                    <a:pt x="364" y="108"/>
                  </a:lnTo>
                  <a:lnTo>
                    <a:pt x="366" y="110"/>
                  </a:lnTo>
                  <a:lnTo>
                    <a:pt x="374" y="106"/>
                  </a:lnTo>
                  <a:lnTo>
                    <a:pt x="374" y="106"/>
                  </a:lnTo>
                  <a:lnTo>
                    <a:pt x="374" y="104"/>
                  </a:lnTo>
                  <a:lnTo>
                    <a:pt x="372" y="102"/>
                  </a:lnTo>
                  <a:lnTo>
                    <a:pt x="372" y="102"/>
                  </a:lnTo>
                  <a:lnTo>
                    <a:pt x="370" y="100"/>
                  </a:lnTo>
                  <a:lnTo>
                    <a:pt x="368" y="96"/>
                  </a:lnTo>
                  <a:lnTo>
                    <a:pt x="368" y="92"/>
                  </a:lnTo>
                  <a:lnTo>
                    <a:pt x="366" y="92"/>
                  </a:lnTo>
                  <a:lnTo>
                    <a:pt x="366" y="92"/>
                  </a:lnTo>
                  <a:lnTo>
                    <a:pt x="362" y="92"/>
                  </a:lnTo>
                  <a:lnTo>
                    <a:pt x="358" y="88"/>
                  </a:lnTo>
                  <a:lnTo>
                    <a:pt x="354" y="82"/>
                  </a:lnTo>
                  <a:lnTo>
                    <a:pt x="354" y="78"/>
                  </a:lnTo>
                  <a:lnTo>
                    <a:pt x="354" y="78"/>
                  </a:lnTo>
                  <a:lnTo>
                    <a:pt x="354" y="74"/>
                  </a:lnTo>
                  <a:lnTo>
                    <a:pt x="352" y="72"/>
                  </a:lnTo>
                  <a:lnTo>
                    <a:pt x="350" y="70"/>
                  </a:lnTo>
                  <a:lnTo>
                    <a:pt x="348" y="66"/>
                  </a:lnTo>
                  <a:lnTo>
                    <a:pt x="348" y="66"/>
                  </a:lnTo>
                  <a:lnTo>
                    <a:pt x="346" y="56"/>
                  </a:lnTo>
                  <a:lnTo>
                    <a:pt x="346" y="54"/>
                  </a:lnTo>
                  <a:lnTo>
                    <a:pt x="350" y="54"/>
                  </a:lnTo>
                  <a:lnTo>
                    <a:pt x="350" y="54"/>
                  </a:lnTo>
                  <a:lnTo>
                    <a:pt x="354" y="54"/>
                  </a:lnTo>
                  <a:lnTo>
                    <a:pt x="354" y="52"/>
                  </a:lnTo>
                  <a:lnTo>
                    <a:pt x="354" y="50"/>
                  </a:lnTo>
                  <a:lnTo>
                    <a:pt x="356" y="46"/>
                  </a:lnTo>
                  <a:lnTo>
                    <a:pt x="356" y="46"/>
                  </a:lnTo>
                  <a:lnTo>
                    <a:pt x="352" y="42"/>
                  </a:lnTo>
                  <a:lnTo>
                    <a:pt x="350" y="40"/>
                  </a:lnTo>
                  <a:lnTo>
                    <a:pt x="348" y="38"/>
                  </a:lnTo>
                  <a:lnTo>
                    <a:pt x="340" y="36"/>
                  </a:lnTo>
                  <a:lnTo>
                    <a:pt x="340" y="36"/>
                  </a:lnTo>
                  <a:lnTo>
                    <a:pt x="334" y="34"/>
                  </a:lnTo>
                  <a:lnTo>
                    <a:pt x="332" y="34"/>
                  </a:lnTo>
                  <a:lnTo>
                    <a:pt x="332" y="32"/>
                  </a:lnTo>
                  <a:lnTo>
                    <a:pt x="332" y="28"/>
                  </a:lnTo>
                  <a:lnTo>
                    <a:pt x="332" y="24"/>
                  </a:lnTo>
                  <a:lnTo>
                    <a:pt x="332" y="22"/>
                  </a:lnTo>
                  <a:lnTo>
                    <a:pt x="328" y="18"/>
                  </a:lnTo>
                  <a:lnTo>
                    <a:pt x="328" y="18"/>
                  </a:lnTo>
                  <a:lnTo>
                    <a:pt x="322" y="18"/>
                  </a:lnTo>
                  <a:lnTo>
                    <a:pt x="320" y="16"/>
                  </a:lnTo>
                  <a:lnTo>
                    <a:pt x="318" y="14"/>
                  </a:lnTo>
                  <a:lnTo>
                    <a:pt x="320" y="10"/>
                  </a:lnTo>
                  <a:lnTo>
                    <a:pt x="320" y="8"/>
                  </a:lnTo>
                  <a:lnTo>
                    <a:pt x="320" y="6"/>
                  </a:lnTo>
                  <a:lnTo>
                    <a:pt x="316" y="8"/>
                  </a:lnTo>
                  <a:lnTo>
                    <a:pt x="316" y="8"/>
                  </a:lnTo>
                  <a:lnTo>
                    <a:pt x="306" y="10"/>
                  </a:lnTo>
                  <a:lnTo>
                    <a:pt x="296" y="8"/>
                  </a:lnTo>
                  <a:lnTo>
                    <a:pt x="290" y="6"/>
                  </a:lnTo>
                  <a:lnTo>
                    <a:pt x="282" y="6"/>
                  </a:lnTo>
                  <a:lnTo>
                    <a:pt x="282" y="6"/>
                  </a:lnTo>
                  <a:close/>
                </a:path>
              </a:pathLst>
            </a:custGeom>
            <a:solidFill>
              <a:srgbClr val="A3D9D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37"/>
            <p:cNvSpPr>
              <a:spLocks/>
            </p:cNvSpPr>
            <p:nvPr/>
          </p:nvSpPr>
          <p:spPr bwMode="auto">
            <a:xfrm>
              <a:off x="6165850" y="2640013"/>
              <a:ext cx="244475" cy="95250"/>
            </a:xfrm>
            <a:custGeom>
              <a:avLst/>
              <a:gdLst/>
              <a:ahLst/>
              <a:cxnLst>
                <a:cxn ang="0">
                  <a:pos x="0" y="2"/>
                </a:cxn>
                <a:cxn ang="0">
                  <a:pos x="10" y="6"/>
                </a:cxn>
                <a:cxn ang="0">
                  <a:pos x="28" y="16"/>
                </a:cxn>
                <a:cxn ang="0">
                  <a:pos x="36" y="20"/>
                </a:cxn>
                <a:cxn ang="0">
                  <a:pos x="44" y="22"/>
                </a:cxn>
                <a:cxn ang="0">
                  <a:pos x="46" y="26"/>
                </a:cxn>
                <a:cxn ang="0">
                  <a:pos x="50" y="30"/>
                </a:cxn>
                <a:cxn ang="0">
                  <a:pos x="54" y="38"/>
                </a:cxn>
                <a:cxn ang="0">
                  <a:pos x="54" y="48"/>
                </a:cxn>
                <a:cxn ang="0">
                  <a:pos x="62" y="48"/>
                </a:cxn>
                <a:cxn ang="0">
                  <a:pos x="78" y="52"/>
                </a:cxn>
                <a:cxn ang="0">
                  <a:pos x="88" y="50"/>
                </a:cxn>
                <a:cxn ang="0">
                  <a:pos x="92" y="50"/>
                </a:cxn>
                <a:cxn ang="0">
                  <a:pos x="90" y="56"/>
                </a:cxn>
                <a:cxn ang="0">
                  <a:pos x="94" y="60"/>
                </a:cxn>
                <a:cxn ang="0">
                  <a:pos x="100" y="60"/>
                </a:cxn>
                <a:cxn ang="0">
                  <a:pos x="128" y="58"/>
                </a:cxn>
                <a:cxn ang="0">
                  <a:pos x="138" y="58"/>
                </a:cxn>
                <a:cxn ang="0">
                  <a:pos x="148" y="60"/>
                </a:cxn>
                <a:cxn ang="0">
                  <a:pos x="154" y="60"/>
                </a:cxn>
                <a:cxn ang="0">
                  <a:pos x="152" y="54"/>
                </a:cxn>
                <a:cxn ang="0">
                  <a:pos x="150" y="46"/>
                </a:cxn>
                <a:cxn ang="0">
                  <a:pos x="128" y="32"/>
                </a:cxn>
                <a:cxn ang="0">
                  <a:pos x="116" y="24"/>
                </a:cxn>
                <a:cxn ang="0">
                  <a:pos x="108" y="22"/>
                </a:cxn>
                <a:cxn ang="0">
                  <a:pos x="94" y="24"/>
                </a:cxn>
                <a:cxn ang="0">
                  <a:pos x="78" y="18"/>
                </a:cxn>
                <a:cxn ang="0">
                  <a:pos x="72" y="14"/>
                </a:cxn>
                <a:cxn ang="0">
                  <a:pos x="54" y="10"/>
                </a:cxn>
                <a:cxn ang="0">
                  <a:pos x="24" y="4"/>
                </a:cxn>
                <a:cxn ang="0">
                  <a:pos x="14" y="0"/>
                </a:cxn>
                <a:cxn ang="0">
                  <a:pos x="2" y="2"/>
                </a:cxn>
                <a:cxn ang="0">
                  <a:pos x="0" y="2"/>
                </a:cxn>
              </a:cxnLst>
              <a:rect l="0" t="0" r="r" b="b"/>
              <a:pathLst>
                <a:path w="154" h="60">
                  <a:moveTo>
                    <a:pt x="0" y="2"/>
                  </a:moveTo>
                  <a:lnTo>
                    <a:pt x="0" y="2"/>
                  </a:lnTo>
                  <a:lnTo>
                    <a:pt x="6" y="6"/>
                  </a:lnTo>
                  <a:lnTo>
                    <a:pt x="10" y="6"/>
                  </a:lnTo>
                  <a:lnTo>
                    <a:pt x="16" y="8"/>
                  </a:lnTo>
                  <a:lnTo>
                    <a:pt x="28" y="16"/>
                  </a:lnTo>
                  <a:lnTo>
                    <a:pt x="28" y="16"/>
                  </a:lnTo>
                  <a:lnTo>
                    <a:pt x="36" y="20"/>
                  </a:lnTo>
                  <a:lnTo>
                    <a:pt x="40" y="20"/>
                  </a:lnTo>
                  <a:lnTo>
                    <a:pt x="44" y="22"/>
                  </a:lnTo>
                  <a:lnTo>
                    <a:pt x="46" y="26"/>
                  </a:lnTo>
                  <a:lnTo>
                    <a:pt x="46" y="26"/>
                  </a:lnTo>
                  <a:lnTo>
                    <a:pt x="48" y="28"/>
                  </a:lnTo>
                  <a:lnTo>
                    <a:pt x="50" y="30"/>
                  </a:lnTo>
                  <a:lnTo>
                    <a:pt x="52" y="32"/>
                  </a:lnTo>
                  <a:lnTo>
                    <a:pt x="54" y="38"/>
                  </a:lnTo>
                  <a:lnTo>
                    <a:pt x="54" y="38"/>
                  </a:lnTo>
                  <a:lnTo>
                    <a:pt x="54" y="48"/>
                  </a:lnTo>
                  <a:lnTo>
                    <a:pt x="54" y="48"/>
                  </a:lnTo>
                  <a:lnTo>
                    <a:pt x="62" y="48"/>
                  </a:lnTo>
                  <a:lnTo>
                    <a:pt x="68" y="50"/>
                  </a:lnTo>
                  <a:lnTo>
                    <a:pt x="78" y="52"/>
                  </a:lnTo>
                  <a:lnTo>
                    <a:pt x="88" y="50"/>
                  </a:lnTo>
                  <a:lnTo>
                    <a:pt x="88" y="50"/>
                  </a:lnTo>
                  <a:lnTo>
                    <a:pt x="92" y="48"/>
                  </a:lnTo>
                  <a:lnTo>
                    <a:pt x="92" y="50"/>
                  </a:lnTo>
                  <a:lnTo>
                    <a:pt x="92" y="52"/>
                  </a:lnTo>
                  <a:lnTo>
                    <a:pt x="90" y="56"/>
                  </a:lnTo>
                  <a:lnTo>
                    <a:pt x="92" y="58"/>
                  </a:lnTo>
                  <a:lnTo>
                    <a:pt x="94" y="60"/>
                  </a:lnTo>
                  <a:lnTo>
                    <a:pt x="100" y="60"/>
                  </a:lnTo>
                  <a:lnTo>
                    <a:pt x="100" y="60"/>
                  </a:lnTo>
                  <a:lnTo>
                    <a:pt x="118" y="60"/>
                  </a:lnTo>
                  <a:lnTo>
                    <a:pt x="128" y="58"/>
                  </a:lnTo>
                  <a:lnTo>
                    <a:pt x="128" y="58"/>
                  </a:lnTo>
                  <a:lnTo>
                    <a:pt x="138" y="58"/>
                  </a:lnTo>
                  <a:lnTo>
                    <a:pt x="144" y="58"/>
                  </a:lnTo>
                  <a:lnTo>
                    <a:pt x="148" y="60"/>
                  </a:lnTo>
                  <a:lnTo>
                    <a:pt x="154" y="60"/>
                  </a:lnTo>
                  <a:lnTo>
                    <a:pt x="154" y="60"/>
                  </a:lnTo>
                  <a:lnTo>
                    <a:pt x="154" y="58"/>
                  </a:lnTo>
                  <a:lnTo>
                    <a:pt x="152" y="54"/>
                  </a:lnTo>
                  <a:lnTo>
                    <a:pt x="150" y="46"/>
                  </a:lnTo>
                  <a:lnTo>
                    <a:pt x="150" y="46"/>
                  </a:lnTo>
                  <a:lnTo>
                    <a:pt x="134" y="38"/>
                  </a:lnTo>
                  <a:lnTo>
                    <a:pt x="128" y="32"/>
                  </a:lnTo>
                  <a:lnTo>
                    <a:pt x="124" y="28"/>
                  </a:lnTo>
                  <a:lnTo>
                    <a:pt x="116" y="24"/>
                  </a:lnTo>
                  <a:lnTo>
                    <a:pt x="116" y="24"/>
                  </a:lnTo>
                  <a:lnTo>
                    <a:pt x="108" y="22"/>
                  </a:lnTo>
                  <a:lnTo>
                    <a:pt x="102" y="22"/>
                  </a:lnTo>
                  <a:lnTo>
                    <a:pt x="94" y="24"/>
                  </a:lnTo>
                  <a:lnTo>
                    <a:pt x="88" y="24"/>
                  </a:lnTo>
                  <a:lnTo>
                    <a:pt x="78" y="18"/>
                  </a:lnTo>
                  <a:lnTo>
                    <a:pt x="78" y="18"/>
                  </a:lnTo>
                  <a:lnTo>
                    <a:pt x="72" y="14"/>
                  </a:lnTo>
                  <a:lnTo>
                    <a:pt x="66" y="12"/>
                  </a:lnTo>
                  <a:lnTo>
                    <a:pt x="54" y="10"/>
                  </a:lnTo>
                  <a:lnTo>
                    <a:pt x="40" y="8"/>
                  </a:lnTo>
                  <a:lnTo>
                    <a:pt x="24" y="4"/>
                  </a:lnTo>
                  <a:lnTo>
                    <a:pt x="24" y="4"/>
                  </a:lnTo>
                  <a:lnTo>
                    <a:pt x="14" y="0"/>
                  </a:lnTo>
                  <a:lnTo>
                    <a:pt x="6" y="0"/>
                  </a:lnTo>
                  <a:lnTo>
                    <a:pt x="2" y="2"/>
                  </a:lnTo>
                  <a:lnTo>
                    <a:pt x="0" y="2"/>
                  </a:lnTo>
                  <a:lnTo>
                    <a:pt x="0" y="2"/>
                  </a:lnTo>
                  <a:close/>
                </a:path>
              </a:pathLst>
            </a:custGeom>
            <a:solidFill>
              <a:srgbClr val="C0B6C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38"/>
            <p:cNvSpPr>
              <a:spLocks/>
            </p:cNvSpPr>
            <p:nvPr/>
          </p:nvSpPr>
          <p:spPr bwMode="auto">
            <a:xfrm>
              <a:off x="6213475" y="2862263"/>
              <a:ext cx="346075" cy="295275"/>
            </a:xfrm>
            <a:custGeom>
              <a:avLst/>
              <a:gdLst/>
              <a:ahLst/>
              <a:cxnLst>
                <a:cxn ang="0">
                  <a:pos x="34" y="126"/>
                </a:cxn>
                <a:cxn ang="0">
                  <a:pos x="72" y="142"/>
                </a:cxn>
                <a:cxn ang="0">
                  <a:pos x="94" y="158"/>
                </a:cxn>
                <a:cxn ang="0">
                  <a:pos x="120" y="180"/>
                </a:cxn>
                <a:cxn ang="0">
                  <a:pos x="172" y="186"/>
                </a:cxn>
                <a:cxn ang="0">
                  <a:pos x="182" y="180"/>
                </a:cxn>
                <a:cxn ang="0">
                  <a:pos x="192" y="168"/>
                </a:cxn>
                <a:cxn ang="0">
                  <a:pos x="202" y="172"/>
                </a:cxn>
                <a:cxn ang="0">
                  <a:pos x="208" y="170"/>
                </a:cxn>
                <a:cxn ang="0">
                  <a:pos x="214" y="176"/>
                </a:cxn>
                <a:cxn ang="0">
                  <a:pos x="218" y="172"/>
                </a:cxn>
                <a:cxn ang="0">
                  <a:pos x="212" y="160"/>
                </a:cxn>
                <a:cxn ang="0">
                  <a:pos x="204" y="158"/>
                </a:cxn>
                <a:cxn ang="0">
                  <a:pos x="198" y="146"/>
                </a:cxn>
                <a:cxn ang="0">
                  <a:pos x="196" y="136"/>
                </a:cxn>
                <a:cxn ang="0">
                  <a:pos x="182" y="116"/>
                </a:cxn>
                <a:cxn ang="0">
                  <a:pos x="172" y="108"/>
                </a:cxn>
                <a:cxn ang="0">
                  <a:pos x="156" y="100"/>
                </a:cxn>
                <a:cxn ang="0">
                  <a:pos x="148" y="94"/>
                </a:cxn>
                <a:cxn ang="0">
                  <a:pos x="148" y="86"/>
                </a:cxn>
                <a:cxn ang="0">
                  <a:pos x="138" y="78"/>
                </a:cxn>
                <a:cxn ang="0">
                  <a:pos x="142" y="74"/>
                </a:cxn>
                <a:cxn ang="0">
                  <a:pos x="138" y="68"/>
                </a:cxn>
                <a:cxn ang="0">
                  <a:pos x="146" y="50"/>
                </a:cxn>
                <a:cxn ang="0">
                  <a:pos x="144" y="44"/>
                </a:cxn>
                <a:cxn ang="0">
                  <a:pos x="148" y="36"/>
                </a:cxn>
                <a:cxn ang="0">
                  <a:pos x="148" y="32"/>
                </a:cxn>
                <a:cxn ang="0">
                  <a:pos x="134" y="32"/>
                </a:cxn>
                <a:cxn ang="0">
                  <a:pos x="128" y="22"/>
                </a:cxn>
                <a:cxn ang="0">
                  <a:pos x="128" y="20"/>
                </a:cxn>
                <a:cxn ang="0">
                  <a:pos x="124" y="18"/>
                </a:cxn>
                <a:cxn ang="0">
                  <a:pos x="116" y="8"/>
                </a:cxn>
                <a:cxn ang="0">
                  <a:pos x="106" y="10"/>
                </a:cxn>
                <a:cxn ang="0">
                  <a:pos x="98" y="6"/>
                </a:cxn>
                <a:cxn ang="0">
                  <a:pos x="90" y="4"/>
                </a:cxn>
                <a:cxn ang="0">
                  <a:pos x="76" y="0"/>
                </a:cxn>
                <a:cxn ang="0">
                  <a:pos x="62" y="6"/>
                </a:cxn>
                <a:cxn ang="0">
                  <a:pos x="50" y="16"/>
                </a:cxn>
                <a:cxn ang="0">
                  <a:pos x="46" y="26"/>
                </a:cxn>
                <a:cxn ang="0">
                  <a:pos x="48" y="42"/>
                </a:cxn>
                <a:cxn ang="0">
                  <a:pos x="50" y="58"/>
                </a:cxn>
                <a:cxn ang="0">
                  <a:pos x="44" y="64"/>
                </a:cxn>
                <a:cxn ang="0">
                  <a:pos x="8" y="110"/>
                </a:cxn>
                <a:cxn ang="0">
                  <a:pos x="12" y="124"/>
                </a:cxn>
              </a:cxnLst>
              <a:rect l="0" t="0" r="r" b="b"/>
              <a:pathLst>
                <a:path w="218" h="186">
                  <a:moveTo>
                    <a:pt x="12" y="124"/>
                  </a:moveTo>
                  <a:lnTo>
                    <a:pt x="12" y="124"/>
                  </a:lnTo>
                  <a:lnTo>
                    <a:pt x="34" y="126"/>
                  </a:lnTo>
                  <a:lnTo>
                    <a:pt x="46" y="128"/>
                  </a:lnTo>
                  <a:lnTo>
                    <a:pt x="72" y="142"/>
                  </a:lnTo>
                  <a:lnTo>
                    <a:pt x="72" y="142"/>
                  </a:lnTo>
                  <a:lnTo>
                    <a:pt x="84" y="146"/>
                  </a:lnTo>
                  <a:lnTo>
                    <a:pt x="88" y="150"/>
                  </a:lnTo>
                  <a:lnTo>
                    <a:pt x="94" y="158"/>
                  </a:lnTo>
                  <a:lnTo>
                    <a:pt x="108" y="170"/>
                  </a:lnTo>
                  <a:lnTo>
                    <a:pt x="108" y="170"/>
                  </a:lnTo>
                  <a:lnTo>
                    <a:pt x="120" y="180"/>
                  </a:lnTo>
                  <a:lnTo>
                    <a:pt x="132" y="184"/>
                  </a:lnTo>
                  <a:lnTo>
                    <a:pt x="148" y="186"/>
                  </a:lnTo>
                  <a:lnTo>
                    <a:pt x="172" y="186"/>
                  </a:lnTo>
                  <a:lnTo>
                    <a:pt x="172" y="186"/>
                  </a:lnTo>
                  <a:lnTo>
                    <a:pt x="178" y="184"/>
                  </a:lnTo>
                  <a:lnTo>
                    <a:pt x="182" y="180"/>
                  </a:lnTo>
                  <a:lnTo>
                    <a:pt x="186" y="172"/>
                  </a:lnTo>
                  <a:lnTo>
                    <a:pt x="188" y="170"/>
                  </a:lnTo>
                  <a:lnTo>
                    <a:pt x="192" y="168"/>
                  </a:lnTo>
                  <a:lnTo>
                    <a:pt x="196" y="170"/>
                  </a:lnTo>
                  <a:lnTo>
                    <a:pt x="202" y="172"/>
                  </a:lnTo>
                  <a:lnTo>
                    <a:pt x="202" y="172"/>
                  </a:lnTo>
                  <a:lnTo>
                    <a:pt x="204" y="168"/>
                  </a:lnTo>
                  <a:lnTo>
                    <a:pt x="206" y="168"/>
                  </a:lnTo>
                  <a:lnTo>
                    <a:pt x="208" y="170"/>
                  </a:lnTo>
                  <a:lnTo>
                    <a:pt x="208" y="170"/>
                  </a:lnTo>
                  <a:lnTo>
                    <a:pt x="212" y="176"/>
                  </a:lnTo>
                  <a:lnTo>
                    <a:pt x="214" y="176"/>
                  </a:lnTo>
                  <a:lnTo>
                    <a:pt x="214" y="174"/>
                  </a:lnTo>
                  <a:lnTo>
                    <a:pt x="218" y="172"/>
                  </a:lnTo>
                  <a:lnTo>
                    <a:pt x="218" y="172"/>
                  </a:lnTo>
                  <a:lnTo>
                    <a:pt x="214" y="166"/>
                  </a:lnTo>
                  <a:lnTo>
                    <a:pt x="212" y="162"/>
                  </a:lnTo>
                  <a:lnTo>
                    <a:pt x="212" y="160"/>
                  </a:lnTo>
                  <a:lnTo>
                    <a:pt x="208" y="158"/>
                  </a:lnTo>
                  <a:lnTo>
                    <a:pt x="208" y="158"/>
                  </a:lnTo>
                  <a:lnTo>
                    <a:pt x="204" y="158"/>
                  </a:lnTo>
                  <a:lnTo>
                    <a:pt x="202" y="154"/>
                  </a:lnTo>
                  <a:lnTo>
                    <a:pt x="200" y="150"/>
                  </a:lnTo>
                  <a:lnTo>
                    <a:pt x="198" y="146"/>
                  </a:lnTo>
                  <a:lnTo>
                    <a:pt x="198" y="146"/>
                  </a:lnTo>
                  <a:lnTo>
                    <a:pt x="198" y="142"/>
                  </a:lnTo>
                  <a:lnTo>
                    <a:pt x="196" y="136"/>
                  </a:lnTo>
                  <a:lnTo>
                    <a:pt x="188" y="120"/>
                  </a:lnTo>
                  <a:lnTo>
                    <a:pt x="188" y="120"/>
                  </a:lnTo>
                  <a:lnTo>
                    <a:pt x="182" y="116"/>
                  </a:lnTo>
                  <a:lnTo>
                    <a:pt x="180" y="114"/>
                  </a:lnTo>
                  <a:lnTo>
                    <a:pt x="178" y="112"/>
                  </a:lnTo>
                  <a:lnTo>
                    <a:pt x="172" y="108"/>
                  </a:lnTo>
                  <a:lnTo>
                    <a:pt x="172" y="108"/>
                  </a:lnTo>
                  <a:lnTo>
                    <a:pt x="164" y="102"/>
                  </a:lnTo>
                  <a:lnTo>
                    <a:pt x="156" y="100"/>
                  </a:lnTo>
                  <a:lnTo>
                    <a:pt x="150" y="98"/>
                  </a:lnTo>
                  <a:lnTo>
                    <a:pt x="148" y="96"/>
                  </a:lnTo>
                  <a:lnTo>
                    <a:pt x="148" y="94"/>
                  </a:lnTo>
                  <a:lnTo>
                    <a:pt x="148" y="94"/>
                  </a:lnTo>
                  <a:lnTo>
                    <a:pt x="148" y="90"/>
                  </a:lnTo>
                  <a:lnTo>
                    <a:pt x="148" y="86"/>
                  </a:lnTo>
                  <a:lnTo>
                    <a:pt x="142" y="82"/>
                  </a:lnTo>
                  <a:lnTo>
                    <a:pt x="138" y="80"/>
                  </a:lnTo>
                  <a:lnTo>
                    <a:pt x="138" y="78"/>
                  </a:lnTo>
                  <a:lnTo>
                    <a:pt x="140" y="76"/>
                  </a:lnTo>
                  <a:lnTo>
                    <a:pt x="140" y="76"/>
                  </a:lnTo>
                  <a:lnTo>
                    <a:pt x="142" y="74"/>
                  </a:lnTo>
                  <a:lnTo>
                    <a:pt x="140" y="74"/>
                  </a:lnTo>
                  <a:lnTo>
                    <a:pt x="138" y="72"/>
                  </a:lnTo>
                  <a:lnTo>
                    <a:pt x="138" y="68"/>
                  </a:lnTo>
                  <a:lnTo>
                    <a:pt x="138" y="68"/>
                  </a:lnTo>
                  <a:lnTo>
                    <a:pt x="144" y="56"/>
                  </a:lnTo>
                  <a:lnTo>
                    <a:pt x="146" y="50"/>
                  </a:lnTo>
                  <a:lnTo>
                    <a:pt x="144" y="48"/>
                  </a:lnTo>
                  <a:lnTo>
                    <a:pt x="144" y="48"/>
                  </a:lnTo>
                  <a:lnTo>
                    <a:pt x="144" y="44"/>
                  </a:lnTo>
                  <a:lnTo>
                    <a:pt x="146" y="42"/>
                  </a:lnTo>
                  <a:lnTo>
                    <a:pt x="146" y="40"/>
                  </a:lnTo>
                  <a:lnTo>
                    <a:pt x="148" y="36"/>
                  </a:lnTo>
                  <a:lnTo>
                    <a:pt x="148" y="36"/>
                  </a:lnTo>
                  <a:lnTo>
                    <a:pt x="148" y="32"/>
                  </a:lnTo>
                  <a:lnTo>
                    <a:pt x="148" y="32"/>
                  </a:lnTo>
                  <a:lnTo>
                    <a:pt x="140" y="34"/>
                  </a:lnTo>
                  <a:lnTo>
                    <a:pt x="140" y="34"/>
                  </a:lnTo>
                  <a:lnTo>
                    <a:pt x="134" y="32"/>
                  </a:lnTo>
                  <a:lnTo>
                    <a:pt x="132" y="28"/>
                  </a:lnTo>
                  <a:lnTo>
                    <a:pt x="130" y="26"/>
                  </a:lnTo>
                  <a:lnTo>
                    <a:pt x="128" y="22"/>
                  </a:lnTo>
                  <a:lnTo>
                    <a:pt x="128" y="22"/>
                  </a:lnTo>
                  <a:lnTo>
                    <a:pt x="126" y="22"/>
                  </a:lnTo>
                  <a:lnTo>
                    <a:pt x="128" y="20"/>
                  </a:lnTo>
                  <a:lnTo>
                    <a:pt x="128" y="20"/>
                  </a:lnTo>
                  <a:lnTo>
                    <a:pt x="124" y="18"/>
                  </a:lnTo>
                  <a:lnTo>
                    <a:pt x="124" y="18"/>
                  </a:lnTo>
                  <a:lnTo>
                    <a:pt x="122" y="14"/>
                  </a:lnTo>
                  <a:lnTo>
                    <a:pt x="120" y="10"/>
                  </a:lnTo>
                  <a:lnTo>
                    <a:pt x="116" y="8"/>
                  </a:lnTo>
                  <a:lnTo>
                    <a:pt x="116" y="8"/>
                  </a:lnTo>
                  <a:lnTo>
                    <a:pt x="108" y="12"/>
                  </a:lnTo>
                  <a:lnTo>
                    <a:pt x="106" y="10"/>
                  </a:lnTo>
                  <a:lnTo>
                    <a:pt x="104" y="6"/>
                  </a:lnTo>
                  <a:lnTo>
                    <a:pt x="102" y="6"/>
                  </a:lnTo>
                  <a:lnTo>
                    <a:pt x="98" y="6"/>
                  </a:lnTo>
                  <a:lnTo>
                    <a:pt x="98" y="6"/>
                  </a:lnTo>
                  <a:lnTo>
                    <a:pt x="94" y="4"/>
                  </a:lnTo>
                  <a:lnTo>
                    <a:pt x="90" y="4"/>
                  </a:lnTo>
                  <a:lnTo>
                    <a:pt x="86" y="2"/>
                  </a:lnTo>
                  <a:lnTo>
                    <a:pt x="76" y="0"/>
                  </a:lnTo>
                  <a:lnTo>
                    <a:pt x="76" y="0"/>
                  </a:lnTo>
                  <a:lnTo>
                    <a:pt x="70" y="0"/>
                  </a:lnTo>
                  <a:lnTo>
                    <a:pt x="66" y="2"/>
                  </a:lnTo>
                  <a:lnTo>
                    <a:pt x="62" y="6"/>
                  </a:lnTo>
                  <a:lnTo>
                    <a:pt x="62" y="6"/>
                  </a:lnTo>
                  <a:lnTo>
                    <a:pt x="56" y="12"/>
                  </a:lnTo>
                  <a:lnTo>
                    <a:pt x="50" y="16"/>
                  </a:lnTo>
                  <a:lnTo>
                    <a:pt x="50" y="16"/>
                  </a:lnTo>
                  <a:lnTo>
                    <a:pt x="46" y="22"/>
                  </a:lnTo>
                  <a:lnTo>
                    <a:pt x="46" y="26"/>
                  </a:lnTo>
                  <a:lnTo>
                    <a:pt x="48" y="32"/>
                  </a:lnTo>
                  <a:lnTo>
                    <a:pt x="50" y="36"/>
                  </a:lnTo>
                  <a:lnTo>
                    <a:pt x="48" y="42"/>
                  </a:lnTo>
                  <a:lnTo>
                    <a:pt x="48" y="42"/>
                  </a:lnTo>
                  <a:lnTo>
                    <a:pt x="48" y="52"/>
                  </a:lnTo>
                  <a:lnTo>
                    <a:pt x="50" y="58"/>
                  </a:lnTo>
                  <a:lnTo>
                    <a:pt x="50" y="60"/>
                  </a:lnTo>
                  <a:lnTo>
                    <a:pt x="44" y="64"/>
                  </a:lnTo>
                  <a:lnTo>
                    <a:pt x="44" y="64"/>
                  </a:lnTo>
                  <a:lnTo>
                    <a:pt x="0" y="92"/>
                  </a:lnTo>
                  <a:lnTo>
                    <a:pt x="0" y="92"/>
                  </a:lnTo>
                  <a:lnTo>
                    <a:pt x="8" y="110"/>
                  </a:lnTo>
                  <a:lnTo>
                    <a:pt x="10" y="118"/>
                  </a:lnTo>
                  <a:lnTo>
                    <a:pt x="12" y="124"/>
                  </a:lnTo>
                  <a:lnTo>
                    <a:pt x="12" y="124"/>
                  </a:lnTo>
                  <a:close/>
                </a:path>
              </a:pathLst>
            </a:custGeom>
            <a:solidFill>
              <a:srgbClr val="CDC4C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239"/>
            <p:cNvSpPr>
              <a:spLocks/>
            </p:cNvSpPr>
            <p:nvPr/>
          </p:nvSpPr>
          <p:spPr bwMode="auto">
            <a:xfrm>
              <a:off x="5781675" y="2490788"/>
              <a:ext cx="95250" cy="101600"/>
            </a:xfrm>
            <a:custGeom>
              <a:avLst/>
              <a:gdLst/>
              <a:ahLst/>
              <a:cxnLst>
                <a:cxn ang="0">
                  <a:pos x="30" y="64"/>
                </a:cxn>
                <a:cxn ang="0">
                  <a:pos x="32" y="64"/>
                </a:cxn>
                <a:cxn ang="0">
                  <a:pos x="34" y="64"/>
                </a:cxn>
                <a:cxn ang="0">
                  <a:pos x="38" y="58"/>
                </a:cxn>
                <a:cxn ang="0">
                  <a:pos x="40" y="50"/>
                </a:cxn>
                <a:cxn ang="0">
                  <a:pos x="44" y="52"/>
                </a:cxn>
                <a:cxn ang="0">
                  <a:pos x="48" y="52"/>
                </a:cxn>
                <a:cxn ang="0">
                  <a:pos x="48" y="52"/>
                </a:cxn>
                <a:cxn ang="0">
                  <a:pos x="52" y="54"/>
                </a:cxn>
                <a:cxn ang="0">
                  <a:pos x="54" y="54"/>
                </a:cxn>
                <a:cxn ang="0">
                  <a:pos x="60" y="52"/>
                </a:cxn>
                <a:cxn ang="0">
                  <a:pos x="58" y="52"/>
                </a:cxn>
                <a:cxn ang="0">
                  <a:pos x="56" y="46"/>
                </a:cxn>
                <a:cxn ang="0">
                  <a:pos x="52" y="38"/>
                </a:cxn>
                <a:cxn ang="0">
                  <a:pos x="52" y="36"/>
                </a:cxn>
                <a:cxn ang="0">
                  <a:pos x="50" y="32"/>
                </a:cxn>
                <a:cxn ang="0">
                  <a:pos x="48" y="28"/>
                </a:cxn>
                <a:cxn ang="0">
                  <a:pos x="46" y="20"/>
                </a:cxn>
                <a:cxn ang="0">
                  <a:pos x="46" y="16"/>
                </a:cxn>
                <a:cxn ang="0">
                  <a:pos x="44" y="14"/>
                </a:cxn>
                <a:cxn ang="0">
                  <a:pos x="44" y="12"/>
                </a:cxn>
                <a:cxn ang="0">
                  <a:pos x="42" y="12"/>
                </a:cxn>
                <a:cxn ang="0">
                  <a:pos x="38" y="10"/>
                </a:cxn>
                <a:cxn ang="0">
                  <a:pos x="34" y="8"/>
                </a:cxn>
                <a:cxn ang="0">
                  <a:pos x="32" y="8"/>
                </a:cxn>
                <a:cxn ang="0">
                  <a:pos x="30" y="6"/>
                </a:cxn>
                <a:cxn ang="0">
                  <a:pos x="28" y="6"/>
                </a:cxn>
                <a:cxn ang="0">
                  <a:pos x="20" y="2"/>
                </a:cxn>
                <a:cxn ang="0">
                  <a:pos x="10" y="4"/>
                </a:cxn>
                <a:cxn ang="0">
                  <a:pos x="4" y="6"/>
                </a:cxn>
                <a:cxn ang="0">
                  <a:pos x="0" y="6"/>
                </a:cxn>
                <a:cxn ang="0">
                  <a:pos x="6" y="16"/>
                </a:cxn>
                <a:cxn ang="0">
                  <a:pos x="8" y="18"/>
                </a:cxn>
                <a:cxn ang="0">
                  <a:pos x="10" y="24"/>
                </a:cxn>
                <a:cxn ang="0">
                  <a:pos x="14" y="26"/>
                </a:cxn>
                <a:cxn ang="0">
                  <a:pos x="16" y="28"/>
                </a:cxn>
                <a:cxn ang="0">
                  <a:pos x="16" y="30"/>
                </a:cxn>
                <a:cxn ang="0">
                  <a:pos x="20" y="34"/>
                </a:cxn>
                <a:cxn ang="0">
                  <a:pos x="20" y="36"/>
                </a:cxn>
                <a:cxn ang="0">
                  <a:pos x="20" y="40"/>
                </a:cxn>
                <a:cxn ang="0">
                  <a:pos x="20" y="42"/>
                </a:cxn>
                <a:cxn ang="0">
                  <a:pos x="20" y="44"/>
                </a:cxn>
                <a:cxn ang="0">
                  <a:pos x="22" y="50"/>
                </a:cxn>
                <a:cxn ang="0">
                  <a:pos x="22" y="50"/>
                </a:cxn>
                <a:cxn ang="0">
                  <a:pos x="26" y="52"/>
                </a:cxn>
                <a:cxn ang="0">
                  <a:pos x="26" y="54"/>
                </a:cxn>
                <a:cxn ang="0">
                  <a:pos x="28" y="58"/>
                </a:cxn>
                <a:cxn ang="0">
                  <a:pos x="28" y="60"/>
                </a:cxn>
                <a:cxn ang="0">
                  <a:pos x="30" y="64"/>
                </a:cxn>
              </a:cxnLst>
              <a:rect l="0" t="0" r="r" b="b"/>
              <a:pathLst>
                <a:path w="60" h="64">
                  <a:moveTo>
                    <a:pt x="30" y="64"/>
                  </a:moveTo>
                  <a:lnTo>
                    <a:pt x="30" y="64"/>
                  </a:lnTo>
                  <a:lnTo>
                    <a:pt x="32" y="64"/>
                  </a:lnTo>
                  <a:lnTo>
                    <a:pt x="32" y="64"/>
                  </a:lnTo>
                  <a:lnTo>
                    <a:pt x="34" y="64"/>
                  </a:lnTo>
                  <a:lnTo>
                    <a:pt x="34" y="64"/>
                  </a:lnTo>
                  <a:lnTo>
                    <a:pt x="38" y="62"/>
                  </a:lnTo>
                  <a:lnTo>
                    <a:pt x="38" y="58"/>
                  </a:lnTo>
                  <a:lnTo>
                    <a:pt x="40" y="50"/>
                  </a:lnTo>
                  <a:lnTo>
                    <a:pt x="40" y="50"/>
                  </a:lnTo>
                  <a:lnTo>
                    <a:pt x="42" y="50"/>
                  </a:lnTo>
                  <a:lnTo>
                    <a:pt x="44" y="52"/>
                  </a:lnTo>
                  <a:lnTo>
                    <a:pt x="46" y="52"/>
                  </a:lnTo>
                  <a:lnTo>
                    <a:pt x="48" y="52"/>
                  </a:lnTo>
                  <a:lnTo>
                    <a:pt x="48" y="52"/>
                  </a:lnTo>
                  <a:lnTo>
                    <a:pt x="48" y="52"/>
                  </a:lnTo>
                  <a:lnTo>
                    <a:pt x="50" y="54"/>
                  </a:lnTo>
                  <a:lnTo>
                    <a:pt x="52" y="54"/>
                  </a:lnTo>
                  <a:lnTo>
                    <a:pt x="54" y="54"/>
                  </a:lnTo>
                  <a:lnTo>
                    <a:pt x="54" y="54"/>
                  </a:lnTo>
                  <a:lnTo>
                    <a:pt x="58" y="52"/>
                  </a:lnTo>
                  <a:lnTo>
                    <a:pt x="60" y="52"/>
                  </a:lnTo>
                  <a:lnTo>
                    <a:pt x="58" y="52"/>
                  </a:lnTo>
                  <a:lnTo>
                    <a:pt x="58" y="52"/>
                  </a:lnTo>
                  <a:lnTo>
                    <a:pt x="56" y="48"/>
                  </a:lnTo>
                  <a:lnTo>
                    <a:pt x="56" y="46"/>
                  </a:lnTo>
                  <a:lnTo>
                    <a:pt x="54" y="42"/>
                  </a:lnTo>
                  <a:lnTo>
                    <a:pt x="52" y="38"/>
                  </a:lnTo>
                  <a:lnTo>
                    <a:pt x="52" y="38"/>
                  </a:lnTo>
                  <a:lnTo>
                    <a:pt x="52" y="36"/>
                  </a:lnTo>
                  <a:lnTo>
                    <a:pt x="52" y="34"/>
                  </a:lnTo>
                  <a:lnTo>
                    <a:pt x="50" y="32"/>
                  </a:lnTo>
                  <a:lnTo>
                    <a:pt x="48" y="28"/>
                  </a:lnTo>
                  <a:lnTo>
                    <a:pt x="48" y="28"/>
                  </a:lnTo>
                  <a:lnTo>
                    <a:pt x="46" y="22"/>
                  </a:lnTo>
                  <a:lnTo>
                    <a:pt x="46" y="20"/>
                  </a:lnTo>
                  <a:lnTo>
                    <a:pt x="46" y="18"/>
                  </a:lnTo>
                  <a:lnTo>
                    <a:pt x="46" y="16"/>
                  </a:lnTo>
                  <a:lnTo>
                    <a:pt x="46" y="16"/>
                  </a:lnTo>
                  <a:lnTo>
                    <a:pt x="44" y="14"/>
                  </a:lnTo>
                  <a:lnTo>
                    <a:pt x="46" y="14"/>
                  </a:lnTo>
                  <a:lnTo>
                    <a:pt x="44" y="12"/>
                  </a:lnTo>
                  <a:lnTo>
                    <a:pt x="42" y="12"/>
                  </a:lnTo>
                  <a:lnTo>
                    <a:pt x="42" y="12"/>
                  </a:lnTo>
                  <a:lnTo>
                    <a:pt x="40" y="10"/>
                  </a:lnTo>
                  <a:lnTo>
                    <a:pt x="38" y="10"/>
                  </a:lnTo>
                  <a:lnTo>
                    <a:pt x="36" y="8"/>
                  </a:lnTo>
                  <a:lnTo>
                    <a:pt x="34" y="8"/>
                  </a:lnTo>
                  <a:lnTo>
                    <a:pt x="34" y="8"/>
                  </a:lnTo>
                  <a:lnTo>
                    <a:pt x="32" y="8"/>
                  </a:lnTo>
                  <a:lnTo>
                    <a:pt x="30" y="6"/>
                  </a:lnTo>
                  <a:lnTo>
                    <a:pt x="30" y="6"/>
                  </a:lnTo>
                  <a:lnTo>
                    <a:pt x="28" y="6"/>
                  </a:lnTo>
                  <a:lnTo>
                    <a:pt x="28" y="6"/>
                  </a:lnTo>
                  <a:lnTo>
                    <a:pt x="24" y="4"/>
                  </a:lnTo>
                  <a:lnTo>
                    <a:pt x="20" y="2"/>
                  </a:lnTo>
                  <a:lnTo>
                    <a:pt x="16" y="0"/>
                  </a:lnTo>
                  <a:lnTo>
                    <a:pt x="10" y="4"/>
                  </a:lnTo>
                  <a:lnTo>
                    <a:pt x="10" y="4"/>
                  </a:lnTo>
                  <a:lnTo>
                    <a:pt x="4" y="6"/>
                  </a:lnTo>
                  <a:lnTo>
                    <a:pt x="0" y="6"/>
                  </a:lnTo>
                  <a:lnTo>
                    <a:pt x="0" y="6"/>
                  </a:lnTo>
                  <a:lnTo>
                    <a:pt x="4" y="12"/>
                  </a:lnTo>
                  <a:lnTo>
                    <a:pt x="6" y="16"/>
                  </a:lnTo>
                  <a:lnTo>
                    <a:pt x="6" y="16"/>
                  </a:lnTo>
                  <a:lnTo>
                    <a:pt x="8" y="18"/>
                  </a:lnTo>
                  <a:lnTo>
                    <a:pt x="10" y="24"/>
                  </a:lnTo>
                  <a:lnTo>
                    <a:pt x="10" y="24"/>
                  </a:lnTo>
                  <a:lnTo>
                    <a:pt x="12" y="26"/>
                  </a:lnTo>
                  <a:lnTo>
                    <a:pt x="14" y="26"/>
                  </a:lnTo>
                  <a:lnTo>
                    <a:pt x="16" y="28"/>
                  </a:lnTo>
                  <a:lnTo>
                    <a:pt x="16" y="28"/>
                  </a:lnTo>
                  <a:lnTo>
                    <a:pt x="16" y="28"/>
                  </a:lnTo>
                  <a:lnTo>
                    <a:pt x="16" y="30"/>
                  </a:lnTo>
                  <a:lnTo>
                    <a:pt x="18" y="32"/>
                  </a:lnTo>
                  <a:lnTo>
                    <a:pt x="20" y="34"/>
                  </a:lnTo>
                  <a:lnTo>
                    <a:pt x="20" y="36"/>
                  </a:lnTo>
                  <a:lnTo>
                    <a:pt x="20" y="36"/>
                  </a:lnTo>
                  <a:lnTo>
                    <a:pt x="20" y="38"/>
                  </a:lnTo>
                  <a:lnTo>
                    <a:pt x="20" y="40"/>
                  </a:lnTo>
                  <a:lnTo>
                    <a:pt x="20" y="42"/>
                  </a:lnTo>
                  <a:lnTo>
                    <a:pt x="20" y="42"/>
                  </a:lnTo>
                  <a:lnTo>
                    <a:pt x="20" y="42"/>
                  </a:lnTo>
                  <a:lnTo>
                    <a:pt x="20" y="44"/>
                  </a:lnTo>
                  <a:lnTo>
                    <a:pt x="22" y="46"/>
                  </a:lnTo>
                  <a:lnTo>
                    <a:pt x="22" y="50"/>
                  </a:lnTo>
                  <a:lnTo>
                    <a:pt x="22" y="50"/>
                  </a:lnTo>
                  <a:lnTo>
                    <a:pt x="22" y="50"/>
                  </a:lnTo>
                  <a:lnTo>
                    <a:pt x="24" y="52"/>
                  </a:lnTo>
                  <a:lnTo>
                    <a:pt x="26" y="52"/>
                  </a:lnTo>
                  <a:lnTo>
                    <a:pt x="26" y="54"/>
                  </a:lnTo>
                  <a:lnTo>
                    <a:pt x="26" y="54"/>
                  </a:lnTo>
                  <a:lnTo>
                    <a:pt x="28" y="56"/>
                  </a:lnTo>
                  <a:lnTo>
                    <a:pt x="28" y="58"/>
                  </a:lnTo>
                  <a:lnTo>
                    <a:pt x="28" y="58"/>
                  </a:lnTo>
                  <a:lnTo>
                    <a:pt x="28" y="60"/>
                  </a:lnTo>
                  <a:lnTo>
                    <a:pt x="30" y="64"/>
                  </a:lnTo>
                  <a:lnTo>
                    <a:pt x="30" y="64"/>
                  </a:lnTo>
                  <a:close/>
                </a:path>
              </a:pathLst>
            </a:custGeom>
            <a:solidFill>
              <a:srgbClr val="E1CA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40"/>
            <p:cNvSpPr>
              <a:spLocks/>
            </p:cNvSpPr>
            <p:nvPr/>
          </p:nvSpPr>
          <p:spPr bwMode="auto">
            <a:xfrm>
              <a:off x="6083300" y="3024188"/>
              <a:ext cx="47625" cy="127000"/>
            </a:xfrm>
            <a:custGeom>
              <a:avLst/>
              <a:gdLst/>
              <a:ahLst/>
              <a:cxnLst>
                <a:cxn ang="0">
                  <a:pos x="20" y="80"/>
                </a:cxn>
                <a:cxn ang="0">
                  <a:pos x="20" y="80"/>
                </a:cxn>
                <a:cxn ang="0">
                  <a:pos x="2" y="50"/>
                </a:cxn>
                <a:cxn ang="0">
                  <a:pos x="2" y="50"/>
                </a:cxn>
                <a:cxn ang="0">
                  <a:pos x="0" y="48"/>
                </a:cxn>
                <a:cxn ang="0">
                  <a:pos x="0" y="44"/>
                </a:cxn>
                <a:cxn ang="0">
                  <a:pos x="2" y="42"/>
                </a:cxn>
                <a:cxn ang="0">
                  <a:pos x="4" y="40"/>
                </a:cxn>
                <a:cxn ang="0">
                  <a:pos x="2" y="36"/>
                </a:cxn>
                <a:cxn ang="0">
                  <a:pos x="2" y="36"/>
                </a:cxn>
                <a:cxn ang="0">
                  <a:pos x="4" y="28"/>
                </a:cxn>
                <a:cxn ang="0">
                  <a:pos x="6" y="24"/>
                </a:cxn>
                <a:cxn ang="0">
                  <a:pos x="6" y="22"/>
                </a:cxn>
                <a:cxn ang="0">
                  <a:pos x="8" y="16"/>
                </a:cxn>
                <a:cxn ang="0">
                  <a:pos x="8" y="16"/>
                </a:cxn>
                <a:cxn ang="0">
                  <a:pos x="8" y="12"/>
                </a:cxn>
                <a:cxn ang="0">
                  <a:pos x="10" y="8"/>
                </a:cxn>
                <a:cxn ang="0">
                  <a:pos x="12" y="4"/>
                </a:cxn>
                <a:cxn ang="0">
                  <a:pos x="12" y="0"/>
                </a:cxn>
                <a:cxn ang="0">
                  <a:pos x="30" y="0"/>
                </a:cxn>
                <a:cxn ang="0">
                  <a:pos x="28" y="6"/>
                </a:cxn>
                <a:cxn ang="0">
                  <a:pos x="28" y="6"/>
                </a:cxn>
                <a:cxn ang="0">
                  <a:pos x="24" y="6"/>
                </a:cxn>
                <a:cxn ang="0">
                  <a:pos x="24" y="8"/>
                </a:cxn>
                <a:cxn ang="0">
                  <a:pos x="24" y="10"/>
                </a:cxn>
                <a:cxn ang="0">
                  <a:pos x="22" y="12"/>
                </a:cxn>
                <a:cxn ang="0">
                  <a:pos x="22" y="12"/>
                </a:cxn>
                <a:cxn ang="0">
                  <a:pos x="20" y="12"/>
                </a:cxn>
                <a:cxn ang="0">
                  <a:pos x="20" y="10"/>
                </a:cxn>
                <a:cxn ang="0">
                  <a:pos x="18" y="8"/>
                </a:cxn>
                <a:cxn ang="0">
                  <a:pos x="16" y="8"/>
                </a:cxn>
                <a:cxn ang="0">
                  <a:pos x="16" y="8"/>
                </a:cxn>
                <a:cxn ang="0">
                  <a:pos x="14" y="10"/>
                </a:cxn>
                <a:cxn ang="0">
                  <a:pos x="12" y="12"/>
                </a:cxn>
                <a:cxn ang="0">
                  <a:pos x="12" y="18"/>
                </a:cxn>
                <a:cxn ang="0">
                  <a:pos x="14" y="24"/>
                </a:cxn>
                <a:cxn ang="0">
                  <a:pos x="14" y="26"/>
                </a:cxn>
                <a:cxn ang="0">
                  <a:pos x="14" y="26"/>
                </a:cxn>
                <a:cxn ang="0">
                  <a:pos x="16" y="28"/>
                </a:cxn>
                <a:cxn ang="0">
                  <a:pos x="18" y="30"/>
                </a:cxn>
                <a:cxn ang="0">
                  <a:pos x="16" y="34"/>
                </a:cxn>
                <a:cxn ang="0">
                  <a:pos x="12" y="36"/>
                </a:cxn>
                <a:cxn ang="0">
                  <a:pos x="12" y="40"/>
                </a:cxn>
                <a:cxn ang="0">
                  <a:pos x="12" y="40"/>
                </a:cxn>
                <a:cxn ang="0">
                  <a:pos x="14" y="40"/>
                </a:cxn>
                <a:cxn ang="0">
                  <a:pos x="16" y="40"/>
                </a:cxn>
                <a:cxn ang="0">
                  <a:pos x="20" y="38"/>
                </a:cxn>
                <a:cxn ang="0">
                  <a:pos x="22" y="38"/>
                </a:cxn>
                <a:cxn ang="0">
                  <a:pos x="24" y="40"/>
                </a:cxn>
                <a:cxn ang="0">
                  <a:pos x="24" y="46"/>
                </a:cxn>
                <a:cxn ang="0">
                  <a:pos x="24" y="46"/>
                </a:cxn>
                <a:cxn ang="0">
                  <a:pos x="22" y="64"/>
                </a:cxn>
                <a:cxn ang="0">
                  <a:pos x="20" y="80"/>
                </a:cxn>
                <a:cxn ang="0">
                  <a:pos x="20" y="80"/>
                </a:cxn>
              </a:cxnLst>
              <a:rect l="0" t="0" r="r" b="b"/>
              <a:pathLst>
                <a:path w="30" h="80">
                  <a:moveTo>
                    <a:pt x="20" y="80"/>
                  </a:moveTo>
                  <a:lnTo>
                    <a:pt x="20" y="80"/>
                  </a:lnTo>
                  <a:lnTo>
                    <a:pt x="2" y="50"/>
                  </a:lnTo>
                  <a:lnTo>
                    <a:pt x="2" y="50"/>
                  </a:lnTo>
                  <a:lnTo>
                    <a:pt x="0" y="48"/>
                  </a:lnTo>
                  <a:lnTo>
                    <a:pt x="0" y="44"/>
                  </a:lnTo>
                  <a:lnTo>
                    <a:pt x="2" y="42"/>
                  </a:lnTo>
                  <a:lnTo>
                    <a:pt x="4" y="40"/>
                  </a:lnTo>
                  <a:lnTo>
                    <a:pt x="2" y="36"/>
                  </a:lnTo>
                  <a:lnTo>
                    <a:pt x="2" y="36"/>
                  </a:lnTo>
                  <a:lnTo>
                    <a:pt x="4" y="28"/>
                  </a:lnTo>
                  <a:lnTo>
                    <a:pt x="6" y="24"/>
                  </a:lnTo>
                  <a:lnTo>
                    <a:pt x="6" y="22"/>
                  </a:lnTo>
                  <a:lnTo>
                    <a:pt x="8" y="16"/>
                  </a:lnTo>
                  <a:lnTo>
                    <a:pt x="8" y="16"/>
                  </a:lnTo>
                  <a:lnTo>
                    <a:pt x="8" y="12"/>
                  </a:lnTo>
                  <a:lnTo>
                    <a:pt x="10" y="8"/>
                  </a:lnTo>
                  <a:lnTo>
                    <a:pt x="12" y="4"/>
                  </a:lnTo>
                  <a:lnTo>
                    <a:pt x="12" y="0"/>
                  </a:lnTo>
                  <a:lnTo>
                    <a:pt x="30" y="0"/>
                  </a:lnTo>
                  <a:lnTo>
                    <a:pt x="28" y="6"/>
                  </a:lnTo>
                  <a:lnTo>
                    <a:pt x="28" y="6"/>
                  </a:lnTo>
                  <a:lnTo>
                    <a:pt x="24" y="6"/>
                  </a:lnTo>
                  <a:lnTo>
                    <a:pt x="24" y="8"/>
                  </a:lnTo>
                  <a:lnTo>
                    <a:pt x="24" y="10"/>
                  </a:lnTo>
                  <a:lnTo>
                    <a:pt x="22" y="12"/>
                  </a:lnTo>
                  <a:lnTo>
                    <a:pt x="22" y="12"/>
                  </a:lnTo>
                  <a:lnTo>
                    <a:pt x="20" y="12"/>
                  </a:lnTo>
                  <a:lnTo>
                    <a:pt x="20" y="10"/>
                  </a:lnTo>
                  <a:lnTo>
                    <a:pt x="18" y="8"/>
                  </a:lnTo>
                  <a:lnTo>
                    <a:pt x="16" y="8"/>
                  </a:lnTo>
                  <a:lnTo>
                    <a:pt x="16" y="8"/>
                  </a:lnTo>
                  <a:lnTo>
                    <a:pt x="14" y="10"/>
                  </a:lnTo>
                  <a:lnTo>
                    <a:pt x="12" y="12"/>
                  </a:lnTo>
                  <a:lnTo>
                    <a:pt x="12" y="18"/>
                  </a:lnTo>
                  <a:lnTo>
                    <a:pt x="14" y="24"/>
                  </a:lnTo>
                  <a:lnTo>
                    <a:pt x="14" y="26"/>
                  </a:lnTo>
                  <a:lnTo>
                    <a:pt x="14" y="26"/>
                  </a:lnTo>
                  <a:lnTo>
                    <a:pt x="16" y="28"/>
                  </a:lnTo>
                  <a:lnTo>
                    <a:pt x="18" y="30"/>
                  </a:lnTo>
                  <a:lnTo>
                    <a:pt x="16" y="34"/>
                  </a:lnTo>
                  <a:lnTo>
                    <a:pt x="12" y="36"/>
                  </a:lnTo>
                  <a:lnTo>
                    <a:pt x="12" y="40"/>
                  </a:lnTo>
                  <a:lnTo>
                    <a:pt x="12" y="40"/>
                  </a:lnTo>
                  <a:lnTo>
                    <a:pt x="14" y="40"/>
                  </a:lnTo>
                  <a:lnTo>
                    <a:pt x="16" y="40"/>
                  </a:lnTo>
                  <a:lnTo>
                    <a:pt x="20" y="38"/>
                  </a:lnTo>
                  <a:lnTo>
                    <a:pt x="22" y="38"/>
                  </a:lnTo>
                  <a:lnTo>
                    <a:pt x="24" y="40"/>
                  </a:lnTo>
                  <a:lnTo>
                    <a:pt x="24" y="46"/>
                  </a:lnTo>
                  <a:lnTo>
                    <a:pt x="24" y="46"/>
                  </a:lnTo>
                  <a:lnTo>
                    <a:pt x="22" y="64"/>
                  </a:lnTo>
                  <a:lnTo>
                    <a:pt x="20" y="80"/>
                  </a:lnTo>
                  <a:lnTo>
                    <a:pt x="20" y="80"/>
                  </a:lnTo>
                  <a:close/>
                </a:path>
              </a:pathLst>
            </a:custGeom>
            <a:solidFill>
              <a:srgbClr val="E8935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241"/>
            <p:cNvSpPr>
              <a:spLocks/>
            </p:cNvSpPr>
            <p:nvPr/>
          </p:nvSpPr>
          <p:spPr bwMode="auto">
            <a:xfrm>
              <a:off x="6102350" y="2970213"/>
              <a:ext cx="57150" cy="53975"/>
            </a:xfrm>
            <a:custGeom>
              <a:avLst/>
              <a:gdLst/>
              <a:ahLst/>
              <a:cxnLst>
                <a:cxn ang="0">
                  <a:pos x="14" y="4"/>
                </a:cxn>
                <a:cxn ang="0">
                  <a:pos x="14" y="4"/>
                </a:cxn>
                <a:cxn ang="0">
                  <a:pos x="12" y="8"/>
                </a:cxn>
                <a:cxn ang="0">
                  <a:pos x="10" y="10"/>
                </a:cxn>
                <a:cxn ang="0">
                  <a:pos x="8" y="12"/>
                </a:cxn>
                <a:cxn ang="0">
                  <a:pos x="6" y="16"/>
                </a:cxn>
                <a:cxn ang="0">
                  <a:pos x="6" y="16"/>
                </a:cxn>
                <a:cxn ang="0">
                  <a:pos x="4" y="22"/>
                </a:cxn>
                <a:cxn ang="0">
                  <a:pos x="2" y="24"/>
                </a:cxn>
                <a:cxn ang="0">
                  <a:pos x="0" y="28"/>
                </a:cxn>
                <a:cxn ang="0">
                  <a:pos x="0" y="34"/>
                </a:cxn>
                <a:cxn ang="0">
                  <a:pos x="18" y="34"/>
                </a:cxn>
                <a:cxn ang="0">
                  <a:pos x="18" y="34"/>
                </a:cxn>
                <a:cxn ang="0">
                  <a:pos x="22" y="30"/>
                </a:cxn>
                <a:cxn ang="0">
                  <a:pos x="22" y="28"/>
                </a:cxn>
                <a:cxn ang="0">
                  <a:pos x="20" y="26"/>
                </a:cxn>
                <a:cxn ang="0">
                  <a:pos x="22" y="24"/>
                </a:cxn>
                <a:cxn ang="0">
                  <a:pos x="22" y="24"/>
                </a:cxn>
                <a:cxn ang="0">
                  <a:pos x="26" y="22"/>
                </a:cxn>
                <a:cxn ang="0">
                  <a:pos x="28" y="22"/>
                </a:cxn>
                <a:cxn ang="0">
                  <a:pos x="30" y="22"/>
                </a:cxn>
                <a:cxn ang="0">
                  <a:pos x="32" y="22"/>
                </a:cxn>
                <a:cxn ang="0">
                  <a:pos x="32" y="22"/>
                </a:cxn>
                <a:cxn ang="0">
                  <a:pos x="34" y="20"/>
                </a:cxn>
                <a:cxn ang="0">
                  <a:pos x="32" y="18"/>
                </a:cxn>
                <a:cxn ang="0">
                  <a:pos x="32" y="16"/>
                </a:cxn>
                <a:cxn ang="0">
                  <a:pos x="34" y="14"/>
                </a:cxn>
                <a:cxn ang="0">
                  <a:pos x="34" y="14"/>
                </a:cxn>
                <a:cxn ang="0">
                  <a:pos x="36" y="12"/>
                </a:cxn>
                <a:cxn ang="0">
                  <a:pos x="36" y="10"/>
                </a:cxn>
                <a:cxn ang="0">
                  <a:pos x="34" y="6"/>
                </a:cxn>
                <a:cxn ang="0">
                  <a:pos x="30" y="2"/>
                </a:cxn>
                <a:cxn ang="0">
                  <a:pos x="26" y="0"/>
                </a:cxn>
                <a:cxn ang="0">
                  <a:pos x="26" y="0"/>
                </a:cxn>
                <a:cxn ang="0">
                  <a:pos x="20" y="0"/>
                </a:cxn>
                <a:cxn ang="0">
                  <a:pos x="14" y="4"/>
                </a:cxn>
                <a:cxn ang="0">
                  <a:pos x="14" y="4"/>
                </a:cxn>
              </a:cxnLst>
              <a:rect l="0" t="0" r="r" b="b"/>
              <a:pathLst>
                <a:path w="36" h="34">
                  <a:moveTo>
                    <a:pt x="14" y="4"/>
                  </a:moveTo>
                  <a:lnTo>
                    <a:pt x="14" y="4"/>
                  </a:lnTo>
                  <a:lnTo>
                    <a:pt x="12" y="8"/>
                  </a:lnTo>
                  <a:lnTo>
                    <a:pt x="10" y="10"/>
                  </a:lnTo>
                  <a:lnTo>
                    <a:pt x="8" y="12"/>
                  </a:lnTo>
                  <a:lnTo>
                    <a:pt x="6" y="16"/>
                  </a:lnTo>
                  <a:lnTo>
                    <a:pt x="6" y="16"/>
                  </a:lnTo>
                  <a:lnTo>
                    <a:pt x="4" y="22"/>
                  </a:lnTo>
                  <a:lnTo>
                    <a:pt x="2" y="24"/>
                  </a:lnTo>
                  <a:lnTo>
                    <a:pt x="0" y="28"/>
                  </a:lnTo>
                  <a:lnTo>
                    <a:pt x="0" y="34"/>
                  </a:lnTo>
                  <a:lnTo>
                    <a:pt x="18" y="34"/>
                  </a:lnTo>
                  <a:lnTo>
                    <a:pt x="18" y="34"/>
                  </a:lnTo>
                  <a:lnTo>
                    <a:pt x="22" y="30"/>
                  </a:lnTo>
                  <a:lnTo>
                    <a:pt x="22" y="28"/>
                  </a:lnTo>
                  <a:lnTo>
                    <a:pt x="20" y="26"/>
                  </a:lnTo>
                  <a:lnTo>
                    <a:pt x="22" y="24"/>
                  </a:lnTo>
                  <a:lnTo>
                    <a:pt x="22" y="24"/>
                  </a:lnTo>
                  <a:lnTo>
                    <a:pt x="26" y="22"/>
                  </a:lnTo>
                  <a:lnTo>
                    <a:pt x="28" y="22"/>
                  </a:lnTo>
                  <a:lnTo>
                    <a:pt x="30" y="22"/>
                  </a:lnTo>
                  <a:lnTo>
                    <a:pt x="32" y="22"/>
                  </a:lnTo>
                  <a:lnTo>
                    <a:pt x="32" y="22"/>
                  </a:lnTo>
                  <a:lnTo>
                    <a:pt x="34" y="20"/>
                  </a:lnTo>
                  <a:lnTo>
                    <a:pt x="32" y="18"/>
                  </a:lnTo>
                  <a:lnTo>
                    <a:pt x="32" y="16"/>
                  </a:lnTo>
                  <a:lnTo>
                    <a:pt x="34" y="14"/>
                  </a:lnTo>
                  <a:lnTo>
                    <a:pt x="34" y="14"/>
                  </a:lnTo>
                  <a:lnTo>
                    <a:pt x="36" y="12"/>
                  </a:lnTo>
                  <a:lnTo>
                    <a:pt x="36" y="10"/>
                  </a:lnTo>
                  <a:lnTo>
                    <a:pt x="34" y="6"/>
                  </a:lnTo>
                  <a:lnTo>
                    <a:pt x="30" y="2"/>
                  </a:lnTo>
                  <a:lnTo>
                    <a:pt x="26" y="0"/>
                  </a:lnTo>
                  <a:lnTo>
                    <a:pt x="26" y="0"/>
                  </a:lnTo>
                  <a:lnTo>
                    <a:pt x="20" y="0"/>
                  </a:lnTo>
                  <a:lnTo>
                    <a:pt x="14" y="4"/>
                  </a:lnTo>
                  <a:lnTo>
                    <a:pt x="14" y="4"/>
                  </a:lnTo>
                  <a:close/>
                </a:path>
              </a:pathLst>
            </a:custGeom>
            <a:solidFill>
              <a:srgbClr val="D0A5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42"/>
            <p:cNvSpPr>
              <a:spLocks/>
            </p:cNvSpPr>
            <p:nvPr/>
          </p:nvSpPr>
          <p:spPr bwMode="auto">
            <a:xfrm>
              <a:off x="5784850" y="2706688"/>
              <a:ext cx="95250" cy="66675"/>
            </a:xfrm>
            <a:custGeom>
              <a:avLst/>
              <a:gdLst/>
              <a:ahLst/>
              <a:cxnLst>
                <a:cxn ang="0">
                  <a:pos x="0" y="28"/>
                </a:cxn>
                <a:cxn ang="0">
                  <a:pos x="2" y="28"/>
                </a:cxn>
                <a:cxn ang="0">
                  <a:pos x="6" y="30"/>
                </a:cxn>
                <a:cxn ang="0">
                  <a:pos x="8" y="36"/>
                </a:cxn>
                <a:cxn ang="0">
                  <a:pos x="10" y="36"/>
                </a:cxn>
                <a:cxn ang="0">
                  <a:pos x="20" y="30"/>
                </a:cxn>
                <a:cxn ang="0">
                  <a:pos x="24" y="30"/>
                </a:cxn>
                <a:cxn ang="0">
                  <a:pos x="24" y="32"/>
                </a:cxn>
                <a:cxn ang="0">
                  <a:pos x="22" y="32"/>
                </a:cxn>
                <a:cxn ang="0">
                  <a:pos x="12" y="40"/>
                </a:cxn>
                <a:cxn ang="0">
                  <a:pos x="10" y="42"/>
                </a:cxn>
                <a:cxn ang="0">
                  <a:pos x="18" y="40"/>
                </a:cxn>
                <a:cxn ang="0">
                  <a:pos x="30" y="32"/>
                </a:cxn>
                <a:cxn ang="0">
                  <a:pos x="32" y="30"/>
                </a:cxn>
                <a:cxn ang="0">
                  <a:pos x="34" y="28"/>
                </a:cxn>
                <a:cxn ang="0">
                  <a:pos x="34" y="26"/>
                </a:cxn>
                <a:cxn ang="0">
                  <a:pos x="38" y="24"/>
                </a:cxn>
                <a:cxn ang="0">
                  <a:pos x="42" y="20"/>
                </a:cxn>
                <a:cxn ang="0">
                  <a:pos x="44" y="22"/>
                </a:cxn>
                <a:cxn ang="0">
                  <a:pos x="48" y="24"/>
                </a:cxn>
                <a:cxn ang="0">
                  <a:pos x="50" y="22"/>
                </a:cxn>
                <a:cxn ang="0">
                  <a:pos x="56" y="22"/>
                </a:cxn>
                <a:cxn ang="0">
                  <a:pos x="60" y="18"/>
                </a:cxn>
                <a:cxn ang="0">
                  <a:pos x="60" y="18"/>
                </a:cxn>
                <a:cxn ang="0">
                  <a:pos x="52" y="14"/>
                </a:cxn>
                <a:cxn ang="0">
                  <a:pos x="42" y="8"/>
                </a:cxn>
                <a:cxn ang="0">
                  <a:pos x="36" y="2"/>
                </a:cxn>
                <a:cxn ang="0">
                  <a:pos x="18" y="0"/>
                </a:cxn>
                <a:cxn ang="0">
                  <a:pos x="16" y="0"/>
                </a:cxn>
                <a:cxn ang="0">
                  <a:pos x="8" y="4"/>
                </a:cxn>
                <a:cxn ang="0">
                  <a:pos x="4" y="4"/>
                </a:cxn>
                <a:cxn ang="0">
                  <a:pos x="2" y="8"/>
                </a:cxn>
                <a:cxn ang="0">
                  <a:pos x="6" y="10"/>
                </a:cxn>
                <a:cxn ang="0">
                  <a:pos x="6" y="12"/>
                </a:cxn>
                <a:cxn ang="0">
                  <a:pos x="4" y="16"/>
                </a:cxn>
                <a:cxn ang="0">
                  <a:pos x="0" y="18"/>
                </a:cxn>
                <a:cxn ang="0">
                  <a:pos x="2" y="22"/>
                </a:cxn>
                <a:cxn ang="0">
                  <a:pos x="0" y="28"/>
                </a:cxn>
              </a:cxnLst>
              <a:rect l="0" t="0" r="r" b="b"/>
              <a:pathLst>
                <a:path w="60" h="42">
                  <a:moveTo>
                    <a:pt x="0" y="28"/>
                  </a:moveTo>
                  <a:lnTo>
                    <a:pt x="0" y="28"/>
                  </a:lnTo>
                  <a:lnTo>
                    <a:pt x="0" y="28"/>
                  </a:lnTo>
                  <a:lnTo>
                    <a:pt x="2" y="28"/>
                  </a:lnTo>
                  <a:lnTo>
                    <a:pt x="6" y="30"/>
                  </a:lnTo>
                  <a:lnTo>
                    <a:pt x="6" y="30"/>
                  </a:lnTo>
                  <a:lnTo>
                    <a:pt x="6" y="34"/>
                  </a:lnTo>
                  <a:lnTo>
                    <a:pt x="8" y="36"/>
                  </a:lnTo>
                  <a:lnTo>
                    <a:pt x="10" y="36"/>
                  </a:lnTo>
                  <a:lnTo>
                    <a:pt x="10" y="36"/>
                  </a:lnTo>
                  <a:lnTo>
                    <a:pt x="14" y="34"/>
                  </a:lnTo>
                  <a:lnTo>
                    <a:pt x="20" y="30"/>
                  </a:lnTo>
                  <a:lnTo>
                    <a:pt x="20" y="30"/>
                  </a:lnTo>
                  <a:lnTo>
                    <a:pt x="24" y="30"/>
                  </a:lnTo>
                  <a:lnTo>
                    <a:pt x="24" y="30"/>
                  </a:lnTo>
                  <a:lnTo>
                    <a:pt x="24" y="32"/>
                  </a:lnTo>
                  <a:lnTo>
                    <a:pt x="22" y="32"/>
                  </a:lnTo>
                  <a:lnTo>
                    <a:pt x="22" y="32"/>
                  </a:lnTo>
                  <a:lnTo>
                    <a:pt x="16" y="34"/>
                  </a:lnTo>
                  <a:lnTo>
                    <a:pt x="12" y="40"/>
                  </a:lnTo>
                  <a:lnTo>
                    <a:pt x="12" y="40"/>
                  </a:lnTo>
                  <a:lnTo>
                    <a:pt x="10" y="42"/>
                  </a:lnTo>
                  <a:lnTo>
                    <a:pt x="12" y="42"/>
                  </a:lnTo>
                  <a:lnTo>
                    <a:pt x="18" y="40"/>
                  </a:lnTo>
                  <a:lnTo>
                    <a:pt x="18" y="40"/>
                  </a:lnTo>
                  <a:lnTo>
                    <a:pt x="30" y="32"/>
                  </a:lnTo>
                  <a:lnTo>
                    <a:pt x="30" y="32"/>
                  </a:lnTo>
                  <a:lnTo>
                    <a:pt x="32" y="30"/>
                  </a:lnTo>
                  <a:lnTo>
                    <a:pt x="32" y="28"/>
                  </a:lnTo>
                  <a:lnTo>
                    <a:pt x="34" y="28"/>
                  </a:lnTo>
                  <a:lnTo>
                    <a:pt x="34" y="26"/>
                  </a:lnTo>
                  <a:lnTo>
                    <a:pt x="34" y="26"/>
                  </a:lnTo>
                  <a:lnTo>
                    <a:pt x="36" y="26"/>
                  </a:lnTo>
                  <a:lnTo>
                    <a:pt x="38" y="24"/>
                  </a:lnTo>
                  <a:lnTo>
                    <a:pt x="38" y="22"/>
                  </a:lnTo>
                  <a:lnTo>
                    <a:pt x="42" y="20"/>
                  </a:lnTo>
                  <a:lnTo>
                    <a:pt x="42" y="20"/>
                  </a:lnTo>
                  <a:lnTo>
                    <a:pt x="44" y="22"/>
                  </a:lnTo>
                  <a:lnTo>
                    <a:pt x="46" y="22"/>
                  </a:lnTo>
                  <a:lnTo>
                    <a:pt x="48" y="24"/>
                  </a:lnTo>
                  <a:lnTo>
                    <a:pt x="50" y="22"/>
                  </a:lnTo>
                  <a:lnTo>
                    <a:pt x="50" y="22"/>
                  </a:lnTo>
                  <a:lnTo>
                    <a:pt x="52" y="22"/>
                  </a:lnTo>
                  <a:lnTo>
                    <a:pt x="56" y="22"/>
                  </a:lnTo>
                  <a:lnTo>
                    <a:pt x="58" y="22"/>
                  </a:lnTo>
                  <a:lnTo>
                    <a:pt x="60" y="18"/>
                  </a:lnTo>
                  <a:lnTo>
                    <a:pt x="60" y="18"/>
                  </a:lnTo>
                  <a:lnTo>
                    <a:pt x="60" y="18"/>
                  </a:lnTo>
                  <a:lnTo>
                    <a:pt x="58" y="18"/>
                  </a:lnTo>
                  <a:lnTo>
                    <a:pt x="52" y="14"/>
                  </a:lnTo>
                  <a:lnTo>
                    <a:pt x="52" y="14"/>
                  </a:lnTo>
                  <a:lnTo>
                    <a:pt x="42" y="8"/>
                  </a:lnTo>
                  <a:lnTo>
                    <a:pt x="36" y="2"/>
                  </a:lnTo>
                  <a:lnTo>
                    <a:pt x="36" y="2"/>
                  </a:lnTo>
                  <a:lnTo>
                    <a:pt x="26" y="2"/>
                  </a:lnTo>
                  <a:lnTo>
                    <a:pt x="18" y="0"/>
                  </a:lnTo>
                  <a:lnTo>
                    <a:pt x="18" y="0"/>
                  </a:lnTo>
                  <a:lnTo>
                    <a:pt x="16" y="0"/>
                  </a:lnTo>
                  <a:lnTo>
                    <a:pt x="12" y="0"/>
                  </a:lnTo>
                  <a:lnTo>
                    <a:pt x="8" y="4"/>
                  </a:lnTo>
                  <a:lnTo>
                    <a:pt x="8" y="4"/>
                  </a:lnTo>
                  <a:lnTo>
                    <a:pt x="4" y="4"/>
                  </a:lnTo>
                  <a:lnTo>
                    <a:pt x="2" y="8"/>
                  </a:lnTo>
                  <a:lnTo>
                    <a:pt x="2" y="8"/>
                  </a:lnTo>
                  <a:lnTo>
                    <a:pt x="6" y="10"/>
                  </a:lnTo>
                  <a:lnTo>
                    <a:pt x="6" y="10"/>
                  </a:lnTo>
                  <a:lnTo>
                    <a:pt x="6" y="12"/>
                  </a:lnTo>
                  <a:lnTo>
                    <a:pt x="6" y="12"/>
                  </a:lnTo>
                  <a:lnTo>
                    <a:pt x="4" y="14"/>
                  </a:lnTo>
                  <a:lnTo>
                    <a:pt x="4" y="16"/>
                  </a:lnTo>
                  <a:lnTo>
                    <a:pt x="2" y="16"/>
                  </a:lnTo>
                  <a:lnTo>
                    <a:pt x="0" y="18"/>
                  </a:lnTo>
                  <a:lnTo>
                    <a:pt x="0" y="18"/>
                  </a:lnTo>
                  <a:lnTo>
                    <a:pt x="2" y="22"/>
                  </a:lnTo>
                  <a:lnTo>
                    <a:pt x="2" y="24"/>
                  </a:lnTo>
                  <a:lnTo>
                    <a:pt x="0" y="28"/>
                  </a:lnTo>
                  <a:lnTo>
                    <a:pt x="0" y="28"/>
                  </a:lnTo>
                  <a:close/>
                </a:path>
              </a:pathLst>
            </a:custGeom>
            <a:solidFill>
              <a:srgbClr val="A3D9D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43"/>
            <p:cNvSpPr>
              <a:spLocks/>
            </p:cNvSpPr>
            <p:nvPr/>
          </p:nvSpPr>
          <p:spPr bwMode="auto">
            <a:xfrm>
              <a:off x="6108700" y="2865438"/>
              <a:ext cx="203200" cy="177800"/>
            </a:xfrm>
            <a:custGeom>
              <a:avLst/>
              <a:gdLst/>
              <a:ahLst/>
              <a:cxnLst>
                <a:cxn ang="0">
                  <a:pos x="2" y="32"/>
                </a:cxn>
                <a:cxn ang="0">
                  <a:pos x="0" y="36"/>
                </a:cxn>
                <a:cxn ang="0">
                  <a:pos x="4" y="42"/>
                </a:cxn>
                <a:cxn ang="0">
                  <a:pos x="8" y="46"/>
                </a:cxn>
                <a:cxn ang="0">
                  <a:pos x="6" y="52"/>
                </a:cxn>
                <a:cxn ang="0">
                  <a:pos x="6" y="62"/>
                </a:cxn>
                <a:cxn ang="0">
                  <a:pos x="10" y="70"/>
                </a:cxn>
                <a:cxn ang="0">
                  <a:pos x="22" y="66"/>
                </a:cxn>
                <a:cxn ang="0">
                  <a:pos x="26" y="68"/>
                </a:cxn>
                <a:cxn ang="0">
                  <a:pos x="32" y="76"/>
                </a:cxn>
                <a:cxn ang="0">
                  <a:pos x="30" y="80"/>
                </a:cxn>
                <a:cxn ang="0">
                  <a:pos x="28" y="82"/>
                </a:cxn>
                <a:cxn ang="0">
                  <a:pos x="30" y="86"/>
                </a:cxn>
                <a:cxn ang="0">
                  <a:pos x="28" y="88"/>
                </a:cxn>
                <a:cxn ang="0">
                  <a:pos x="24" y="88"/>
                </a:cxn>
                <a:cxn ang="0">
                  <a:pos x="18" y="90"/>
                </a:cxn>
                <a:cxn ang="0">
                  <a:pos x="16" y="92"/>
                </a:cxn>
                <a:cxn ang="0">
                  <a:pos x="18" y="96"/>
                </a:cxn>
                <a:cxn ang="0">
                  <a:pos x="12" y="106"/>
                </a:cxn>
                <a:cxn ang="0">
                  <a:pos x="26" y="112"/>
                </a:cxn>
                <a:cxn ang="0">
                  <a:pos x="34" y="110"/>
                </a:cxn>
                <a:cxn ang="0">
                  <a:pos x="66" y="90"/>
                </a:cxn>
                <a:cxn ang="0">
                  <a:pos x="110" y="62"/>
                </a:cxn>
                <a:cxn ang="0">
                  <a:pos x="116" y="58"/>
                </a:cxn>
                <a:cxn ang="0">
                  <a:pos x="114" y="50"/>
                </a:cxn>
                <a:cxn ang="0">
                  <a:pos x="114" y="40"/>
                </a:cxn>
                <a:cxn ang="0">
                  <a:pos x="114" y="30"/>
                </a:cxn>
                <a:cxn ang="0">
                  <a:pos x="112" y="20"/>
                </a:cxn>
                <a:cxn ang="0">
                  <a:pos x="116" y="14"/>
                </a:cxn>
                <a:cxn ang="0">
                  <a:pos x="128" y="4"/>
                </a:cxn>
                <a:cxn ang="0">
                  <a:pos x="124" y="0"/>
                </a:cxn>
                <a:cxn ang="0">
                  <a:pos x="116" y="2"/>
                </a:cxn>
                <a:cxn ang="0">
                  <a:pos x="106" y="4"/>
                </a:cxn>
                <a:cxn ang="0">
                  <a:pos x="86" y="6"/>
                </a:cxn>
                <a:cxn ang="0">
                  <a:pos x="66" y="14"/>
                </a:cxn>
                <a:cxn ang="0">
                  <a:pos x="50" y="14"/>
                </a:cxn>
                <a:cxn ang="0">
                  <a:pos x="42" y="12"/>
                </a:cxn>
                <a:cxn ang="0">
                  <a:pos x="26" y="16"/>
                </a:cxn>
                <a:cxn ang="0">
                  <a:pos x="14" y="14"/>
                </a:cxn>
                <a:cxn ang="0">
                  <a:pos x="14" y="24"/>
                </a:cxn>
                <a:cxn ang="0">
                  <a:pos x="16" y="30"/>
                </a:cxn>
                <a:cxn ang="0">
                  <a:pos x="2" y="32"/>
                </a:cxn>
              </a:cxnLst>
              <a:rect l="0" t="0" r="r" b="b"/>
              <a:pathLst>
                <a:path w="128" h="112">
                  <a:moveTo>
                    <a:pt x="2" y="32"/>
                  </a:moveTo>
                  <a:lnTo>
                    <a:pt x="2" y="32"/>
                  </a:lnTo>
                  <a:lnTo>
                    <a:pt x="2" y="36"/>
                  </a:lnTo>
                  <a:lnTo>
                    <a:pt x="0" y="36"/>
                  </a:lnTo>
                  <a:lnTo>
                    <a:pt x="0" y="38"/>
                  </a:lnTo>
                  <a:lnTo>
                    <a:pt x="4" y="42"/>
                  </a:lnTo>
                  <a:lnTo>
                    <a:pt x="4" y="42"/>
                  </a:lnTo>
                  <a:lnTo>
                    <a:pt x="8" y="46"/>
                  </a:lnTo>
                  <a:lnTo>
                    <a:pt x="6" y="48"/>
                  </a:lnTo>
                  <a:lnTo>
                    <a:pt x="6" y="52"/>
                  </a:lnTo>
                  <a:lnTo>
                    <a:pt x="6" y="56"/>
                  </a:lnTo>
                  <a:lnTo>
                    <a:pt x="6" y="62"/>
                  </a:lnTo>
                  <a:lnTo>
                    <a:pt x="10" y="70"/>
                  </a:lnTo>
                  <a:lnTo>
                    <a:pt x="10" y="70"/>
                  </a:lnTo>
                  <a:lnTo>
                    <a:pt x="16" y="66"/>
                  </a:lnTo>
                  <a:lnTo>
                    <a:pt x="22" y="66"/>
                  </a:lnTo>
                  <a:lnTo>
                    <a:pt x="22" y="66"/>
                  </a:lnTo>
                  <a:lnTo>
                    <a:pt x="26" y="68"/>
                  </a:lnTo>
                  <a:lnTo>
                    <a:pt x="30" y="72"/>
                  </a:lnTo>
                  <a:lnTo>
                    <a:pt x="32" y="76"/>
                  </a:lnTo>
                  <a:lnTo>
                    <a:pt x="32" y="78"/>
                  </a:lnTo>
                  <a:lnTo>
                    <a:pt x="30" y="80"/>
                  </a:lnTo>
                  <a:lnTo>
                    <a:pt x="30" y="80"/>
                  </a:lnTo>
                  <a:lnTo>
                    <a:pt x="28" y="82"/>
                  </a:lnTo>
                  <a:lnTo>
                    <a:pt x="28" y="84"/>
                  </a:lnTo>
                  <a:lnTo>
                    <a:pt x="30" y="86"/>
                  </a:lnTo>
                  <a:lnTo>
                    <a:pt x="28" y="88"/>
                  </a:lnTo>
                  <a:lnTo>
                    <a:pt x="28" y="88"/>
                  </a:lnTo>
                  <a:lnTo>
                    <a:pt x="26" y="88"/>
                  </a:lnTo>
                  <a:lnTo>
                    <a:pt x="24" y="88"/>
                  </a:lnTo>
                  <a:lnTo>
                    <a:pt x="22" y="88"/>
                  </a:lnTo>
                  <a:lnTo>
                    <a:pt x="18" y="90"/>
                  </a:lnTo>
                  <a:lnTo>
                    <a:pt x="18" y="90"/>
                  </a:lnTo>
                  <a:lnTo>
                    <a:pt x="16" y="92"/>
                  </a:lnTo>
                  <a:lnTo>
                    <a:pt x="18" y="94"/>
                  </a:lnTo>
                  <a:lnTo>
                    <a:pt x="18" y="96"/>
                  </a:lnTo>
                  <a:lnTo>
                    <a:pt x="14" y="100"/>
                  </a:lnTo>
                  <a:lnTo>
                    <a:pt x="12" y="106"/>
                  </a:lnTo>
                  <a:lnTo>
                    <a:pt x="12" y="106"/>
                  </a:lnTo>
                  <a:lnTo>
                    <a:pt x="26" y="112"/>
                  </a:lnTo>
                  <a:lnTo>
                    <a:pt x="30" y="112"/>
                  </a:lnTo>
                  <a:lnTo>
                    <a:pt x="34" y="110"/>
                  </a:lnTo>
                  <a:lnTo>
                    <a:pt x="34" y="110"/>
                  </a:lnTo>
                  <a:lnTo>
                    <a:pt x="66" y="90"/>
                  </a:lnTo>
                  <a:lnTo>
                    <a:pt x="66" y="90"/>
                  </a:lnTo>
                  <a:lnTo>
                    <a:pt x="110" y="62"/>
                  </a:lnTo>
                  <a:lnTo>
                    <a:pt x="110" y="62"/>
                  </a:lnTo>
                  <a:lnTo>
                    <a:pt x="116" y="58"/>
                  </a:lnTo>
                  <a:lnTo>
                    <a:pt x="116" y="56"/>
                  </a:lnTo>
                  <a:lnTo>
                    <a:pt x="114" y="50"/>
                  </a:lnTo>
                  <a:lnTo>
                    <a:pt x="114" y="40"/>
                  </a:lnTo>
                  <a:lnTo>
                    <a:pt x="114" y="40"/>
                  </a:lnTo>
                  <a:lnTo>
                    <a:pt x="116" y="34"/>
                  </a:lnTo>
                  <a:lnTo>
                    <a:pt x="114" y="30"/>
                  </a:lnTo>
                  <a:lnTo>
                    <a:pt x="112" y="24"/>
                  </a:lnTo>
                  <a:lnTo>
                    <a:pt x="112" y="20"/>
                  </a:lnTo>
                  <a:lnTo>
                    <a:pt x="116" y="14"/>
                  </a:lnTo>
                  <a:lnTo>
                    <a:pt x="116" y="14"/>
                  </a:lnTo>
                  <a:lnTo>
                    <a:pt x="122" y="10"/>
                  </a:lnTo>
                  <a:lnTo>
                    <a:pt x="128" y="4"/>
                  </a:lnTo>
                  <a:lnTo>
                    <a:pt x="128" y="4"/>
                  </a:lnTo>
                  <a:lnTo>
                    <a:pt x="124" y="0"/>
                  </a:lnTo>
                  <a:lnTo>
                    <a:pt x="120" y="0"/>
                  </a:lnTo>
                  <a:lnTo>
                    <a:pt x="116" y="2"/>
                  </a:lnTo>
                  <a:lnTo>
                    <a:pt x="106" y="4"/>
                  </a:lnTo>
                  <a:lnTo>
                    <a:pt x="106" y="4"/>
                  </a:lnTo>
                  <a:lnTo>
                    <a:pt x="96" y="4"/>
                  </a:lnTo>
                  <a:lnTo>
                    <a:pt x="86" y="6"/>
                  </a:lnTo>
                  <a:lnTo>
                    <a:pt x="72" y="12"/>
                  </a:lnTo>
                  <a:lnTo>
                    <a:pt x="66" y="14"/>
                  </a:lnTo>
                  <a:lnTo>
                    <a:pt x="58" y="14"/>
                  </a:lnTo>
                  <a:lnTo>
                    <a:pt x="50" y="14"/>
                  </a:lnTo>
                  <a:lnTo>
                    <a:pt x="42" y="12"/>
                  </a:lnTo>
                  <a:lnTo>
                    <a:pt x="42" y="12"/>
                  </a:lnTo>
                  <a:lnTo>
                    <a:pt x="34" y="16"/>
                  </a:lnTo>
                  <a:lnTo>
                    <a:pt x="26" y="16"/>
                  </a:lnTo>
                  <a:lnTo>
                    <a:pt x="20" y="16"/>
                  </a:lnTo>
                  <a:lnTo>
                    <a:pt x="14" y="14"/>
                  </a:lnTo>
                  <a:lnTo>
                    <a:pt x="14" y="14"/>
                  </a:lnTo>
                  <a:lnTo>
                    <a:pt x="14" y="24"/>
                  </a:lnTo>
                  <a:lnTo>
                    <a:pt x="16" y="30"/>
                  </a:lnTo>
                  <a:lnTo>
                    <a:pt x="16" y="30"/>
                  </a:lnTo>
                  <a:lnTo>
                    <a:pt x="10" y="34"/>
                  </a:lnTo>
                  <a:lnTo>
                    <a:pt x="2" y="32"/>
                  </a:lnTo>
                  <a:lnTo>
                    <a:pt x="2" y="32"/>
                  </a:lnTo>
                  <a:close/>
                </a:path>
              </a:pathLst>
            </a:custGeom>
            <a:solidFill>
              <a:srgbClr val="FBE2E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44"/>
            <p:cNvSpPr>
              <a:spLocks/>
            </p:cNvSpPr>
            <p:nvPr/>
          </p:nvSpPr>
          <p:spPr bwMode="auto">
            <a:xfrm>
              <a:off x="6102350" y="3008313"/>
              <a:ext cx="130175" cy="165100"/>
            </a:xfrm>
            <a:custGeom>
              <a:avLst/>
              <a:gdLst/>
              <a:ahLst/>
              <a:cxnLst>
                <a:cxn ang="0">
                  <a:pos x="70" y="0"/>
                </a:cxn>
                <a:cxn ang="0">
                  <a:pos x="80" y="26"/>
                </a:cxn>
                <a:cxn ang="0">
                  <a:pos x="82" y="32"/>
                </a:cxn>
                <a:cxn ang="0">
                  <a:pos x="72" y="38"/>
                </a:cxn>
                <a:cxn ang="0">
                  <a:pos x="66" y="70"/>
                </a:cxn>
                <a:cxn ang="0">
                  <a:pos x="58" y="74"/>
                </a:cxn>
                <a:cxn ang="0">
                  <a:pos x="52" y="82"/>
                </a:cxn>
                <a:cxn ang="0">
                  <a:pos x="46" y="84"/>
                </a:cxn>
                <a:cxn ang="0">
                  <a:pos x="38" y="88"/>
                </a:cxn>
                <a:cxn ang="0">
                  <a:pos x="32" y="100"/>
                </a:cxn>
                <a:cxn ang="0">
                  <a:pos x="28" y="104"/>
                </a:cxn>
                <a:cxn ang="0">
                  <a:pos x="26" y="104"/>
                </a:cxn>
                <a:cxn ang="0">
                  <a:pos x="18" y="96"/>
                </a:cxn>
                <a:cxn ang="0">
                  <a:pos x="10" y="90"/>
                </a:cxn>
                <a:cxn ang="0">
                  <a:pos x="8" y="90"/>
                </a:cxn>
                <a:cxn ang="0">
                  <a:pos x="12" y="56"/>
                </a:cxn>
                <a:cxn ang="0">
                  <a:pos x="12" y="50"/>
                </a:cxn>
                <a:cxn ang="0">
                  <a:pos x="8" y="48"/>
                </a:cxn>
                <a:cxn ang="0">
                  <a:pos x="2" y="50"/>
                </a:cxn>
                <a:cxn ang="0">
                  <a:pos x="0" y="50"/>
                </a:cxn>
                <a:cxn ang="0">
                  <a:pos x="4" y="44"/>
                </a:cxn>
                <a:cxn ang="0">
                  <a:pos x="4" y="38"/>
                </a:cxn>
                <a:cxn ang="0">
                  <a:pos x="2" y="36"/>
                </a:cxn>
                <a:cxn ang="0">
                  <a:pos x="0" y="28"/>
                </a:cxn>
                <a:cxn ang="0">
                  <a:pos x="2" y="20"/>
                </a:cxn>
                <a:cxn ang="0">
                  <a:pos x="4" y="18"/>
                </a:cxn>
                <a:cxn ang="0">
                  <a:pos x="8" y="20"/>
                </a:cxn>
                <a:cxn ang="0">
                  <a:pos x="10" y="22"/>
                </a:cxn>
                <a:cxn ang="0">
                  <a:pos x="12" y="20"/>
                </a:cxn>
                <a:cxn ang="0">
                  <a:pos x="12" y="16"/>
                </a:cxn>
                <a:cxn ang="0">
                  <a:pos x="16" y="16"/>
                </a:cxn>
                <a:cxn ang="0">
                  <a:pos x="34" y="22"/>
                </a:cxn>
                <a:cxn ang="0">
                  <a:pos x="38" y="20"/>
                </a:cxn>
                <a:cxn ang="0">
                  <a:pos x="70" y="0"/>
                </a:cxn>
              </a:cxnLst>
              <a:rect l="0" t="0" r="r" b="b"/>
              <a:pathLst>
                <a:path w="82" h="104">
                  <a:moveTo>
                    <a:pt x="70" y="0"/>
                  </a:moveTo>
                  <a:lnTo>
                    <a:pt x="70" y="0"/>
                  </a:lnTo>
                  <a:lnTo>
                    <a:pt x="78" y="18"/>
                  </a:lnTo>
                  <a:lnTo>
                    <a:pt x="80" y="26"/>
                  </a:lnTo>
                  <a:lnTo>
                    <a:pt x="82" y="32"/>
                  </a:lnTo>
                  <a:lnTo>
                    <a:pt x="82" y="32"/>
                  </a:lnTo>
                  <a:lnTo>
                    <a:pt x="78" y="36"/>
                  </a:lnTo>
                  <a:lnTo>
                    <a:pt x="72" y="38"/>
                  </a:lnTo>
                  <a:lnTo>
                    <a:pt x="42" y="42"/>
                  </a:lnTo>
                  <a:lnTo>
                    <a:pt x="66" y="70"/>
                  </a:lnTo>
                  <a:lnTo>
                    <a:pt x="66" y="70"/>
                  </a:lnTo>
                  <a:lnTo>
                    <a:pt x="58" y="74"/>
                  </a:lnTo>
                  <a:lnTo>
                    <a:pt x="56" y="80"/>
                  </a:lnTo>
                  <a:lnTo>
                    <a:pt x="52" y="82"/>
                  </a:lnTo>
                  <a:lnTo>
                    <a:pt x="46" y="84"/>
                  </a:lnTo>
                  <a:lnTo>
                    <a:pt x="46" y="84"/>
                  </a:lnTo>
                  <a:lnTo>
                    <a:pt x="42" y="86"/>
                  </a:lnTo>
                  <a:lnTo>
                    <a:pt x="38" y="88"/>
                  </a:lnTo>
                  <a:lnTo>
                    <a:pt x="34" y="94"/>
                  </a:lnTo>
                  <a:lnTo>
                    <a:pt x="32" y="100"/>
                  </a:lnTo>
                  <a:lnTo>
                    <a:pt x="30" y="102"/>
                  </a:lnTo>
                  <a:lnTo>
                    <a:pt x="28" y="104"/>
                  </a:lnTo>
                  <a:lnTo>
                    <a:pt x="28" y="104"/>
                  </a:lnTo>
                  <a:lnTo>
                    <a:pt x="26" y="104"/>
                  </a:lnTo>
                  <a:lnTo>
                    <a:pt x="24" y="102"/>
                  </a:lnTo>
                  <a:lnTo>
                    <a:pt x="18" y="96"/>
                  </a:lnTo>
                  <a:lnTo>
                    <a:pt x="14" y="92"/>
                  </a:lnTo>
                  <a:lnTo>
                    <a:pt x="10" y="90"/>
                  </a:lnTo>
                  <a:lnTo>
                    <a:pt x="8" y="90"/>
                  </a:lnTo>
                  <a:lnTo>
                    <a:pt x="8" y="90"/>
                  </a:lnTo>
                  <a:lnTo>
                    <a:pt x="10" y="74"/>
                  </a:lnTo>
                  <a:lnTo>
                    <a:pt x="12" y="56"/>
                  </a:lnTo>
                  <a:lnTo>
                    <a:pt x="12" y="56"/>
                  </a:lnTo>
                  <a:lnTo>
                    <a:pt x="12" y="50"/>
                  </a:lnTo>
                  <a:lnTo>
                    <a:pt x="10" y="48"/>
                  </a:lnTo>
                  <a:lnTo>
                    <a:pt x="8" y="48"/>
                  </a:lnTo>
                  <a:lnTo>
                    <a:pt x="4" y="50"/>
                  </a:lnTo>
                  <a:lnTo>
                    <a:pt x="2" y="50"/>
                  </a:lnTo>
                  <a:lnTo>
                    <a:pt x="0" y="50"/>
                  </a:lnTo>
                  <a:lnTo>
                    <a:pt x="0" y="50"/>
                  </a:lnTo>
                  <a:lnTo>
                    <a:pt x="0" y="46"/>
                  </a:lnTo>
                  <a:lnTo>
                    <a:pt x="4" y="44"/>
                  </a:lnTo>
                  <a:lnTo>
                    <a:pt x="6" y="40"/>
                  </a:lnTo>
                  <a:lnTo>
                    <a:pt x="4" y="38"/>
                  </a:lnTo>
                  <a:lnTo>
                    <a:pt x="2" y="36"/>
                  </a:lnTo>
                  <a:lnTo>
                    <a:pt x="2" y="36"/>
                  </a:lnTo>
                  <a:lnTo>
                    <a:pt x="2" y="34"/>
                  </a:lnTo>
                  <a:lnTo>
                    <a:pt x="0" y="28"/>
                  </a:lnTo>
                  <a:lnTo>
                    <a:pt x="0" y="22"/>
                  </a:lnTo>
                  <a:lnTo>
                    <a:pt x="2" y="20"/>
                  </a:lnTo>
                  <a:lnTo>
                    <a:pt x="4" y="18"/>
                  </a:lnTo>
                  <a:lnTo>
                    <a:pt x="4" y="18"/>
                  </a:lnTo>
                  <a:lnTo>
                    <a:pt x="6" y="18"/>
                  </a:lnTo>
                  <a:lnTo>
                    <a:pt x="8" y="20"/>
                  </a:lnTo>
                  <a:lnTo>
                    <a:pt x="8" y="22"/>
                  </a:lnTo>
                  <a:lnTo>
                    <a:pt x="10" y="22"/>
                  </a:lnTo>
                  <a:lnTo>
                    <a:pt x="10" y="22"/>
                  </a:lnTo>
                  <a:lnTo>
                    <a:pt x="12" y="20"/>
                  </a:lnTo>
                  <a:lnTo>
                    <a:pt x="12" y="18"/>
                  </a:lnTo>
                  <a:lnTo>
                    <a:pt x="12" y="16"/>
                  </a:lnTo>
                  <a:lnTo>
                    <a:pt x="16" y="16"/>
                  </a:lnTo>
                  <a:lnTo>
                    <a:pt x="16" y="16"/>
                  </a:lnTo>
                  <a:lnTo>
                    <a:pt x="30" y="22"/>
                  </a:lnTo>
                  <a:lnTo>
                    <a:pt x="34" y="22"/>
                  </a:lnTo>
                  <a:lnTo>
                    <a:pt x="38" y="20"/>
                  </a:lnTo>
                  <a:lnTo>
                    <a:pt x="38" y="20"/>
                  </a:lnTo>
                  <a:lnTo>
                    <a:pt x="70" y="0"/>
                  </a:lnTo>
                  <a:lnTo>
                    <a:pt x="70" y="0"/>
                  </a:lnTo>
                  <a:close/>
                </a:path>
              </a:pathLst>
            </a:custGeom>
            <a:solidFill>
              <a:srgbClr val="AFD7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45"/>
            <p:cNvSpPr>
              <a:spLocks/>
            </p:cNvSpPr>
            <p:nvPr/>
          </p:nvSpPr>
          <p:spPr bwMode="auto">
            <a:xfrm>
              <a:off x="5495925" y="2455863"/>
              <a:ext cx="142875" cy="63500"/>
            </a:xfrm>
            <a:custGeom>
              <a:avLst/>
              <a:gdLst/>
              <a:ahLst/>
              <a:cxnLst>
                <a:cxn ang="0">
                  <a:pos x="26" y="2"/>
                </a:cxn>
                <a:cxn ang="0">
                  <a:pos x="36" y="4"/>
                </a:cxn>
                <a:cxn ang="0">
                  <a:pos x="38" y="0"/>
                </a:cxn>
                <a:cxn ang="0">
                  <a:pos x="42" y="4"/>
                </a:cxn>
                <a:cxn ang="0">
                  <a:pos x="48" y="6"/>
                </a:cxn>
                <a:cxn ang="0">
                  <a:pos x="52" y="4"/>
                </a:cxn>
                <a:cxn ang="0">
                  <a:pos x="56" y="6"/>
                </a:cxn>
                <a:cxn ang="0">
                  <a:pos x="60" y="8"/>
                </a:cxn>
                <a:cxn ang="0">
                  <a:pos x="62" y="6"/>
                </a:cxn>
                <a:cxn ang="0">
                  <a:pos x="66" y="2"/>
                </a:cxn>
                <a:cxn ang="0">
                  <a:pos x="70" y="4"/>
                </a:cxn>
                <a:cxn ang="0">
                  <a:pos x="82" y="10"/>
                </a:cxn>
                <a:cxn ang="0">
                  <a:pos x="90" y="10"/>
                </a:cxn>
                <a:cxn ang="0">
                  <a:pos x="90" y="16"/>
                </a:cxn>
                <a:cxn ang="0">
                  <a:pos x="88" y="20"/>
                </a:cxn>
                <a:cxn ang="0">
                  <a:pos x="88" y="22"/>
                </a:cxn>
                <a:cxn ang="0">
                  <a:pos x="88" y="24"/>
                </a:cxn>
                <a:cxn ang="0">
                  <a:pos x="72" y="22"/>
                </a:cxn>
                <a:cxn ang="0">
                  <a:pos x="66" y="20"/>
                </a:cxn>
                <a:cxn ang="0">
                  <a:pos x="62" y="24"/>
                </a:cxn>
                <a:cxn ang="0">
                  <a:pos x="58" y="24"/>
                </a:cxn>
                <a:cxn ang="0">
                  <a:pos x="50" y="26"/>
                </a:cxn>
                <a:cxn ang="0">
                  <a:pos x="44" y="30"/>
                </a:cxn>
                <a:cxn ang="0">
                  <a:pos x="26" y="34"/>
                </a:cxn>
                <a:cxn ang="0">
                  <a:pos x="24" y="34"/>
                </a:cxn>
                <a:cxn ang="0">
                  <a:pos x="24" y="38"/>
                </a:cxn>
                <a:cxn ang="0">
                  <a:pos x="22" y="40"/>
                </a:cxn>
                <a:cxn ang="0">
                  <a:pos x="12" y="40"/>
                </a:cxn>
                <a:cxn ang="0">
                  <a:pos x="6" y="40"/>
                </a:cxn>
                <a:cxn ang="0">
                  <a:pos x="0" y="38"/>
                </a:cxn>
                <a:cxn ang="0">
                  <a:pos x="0" y="28"/>
                </a:cxn>
                <a:cxn ang="0">
                  <a:pos x="2" y="26"/>
                </a:cxn>
                <a:cxn ang="0">
                  <a:pos x="10" y="20"/>
                </a:cxn>
                <a:cxn ang="0">
                  <a:pos x="18" y="16"/>
                </a:cxn>
                <a:cxn ang="0">
                  <a:pos x="20" y="8"/>
                </a:cxn>
                <a:cxn ang="0">
                  <a:pos x="26" y="2"/>
                </a:cxn>
              </a:cxnLst>
              <a:rect l="0" t="0" r="r" b="b"/>
              <a:pathLst>
                <a:path w="90" h="40">
                  <a:moveTo>
                    <a:pt x="26" y="2"/>
                  </a:moveTo>
                  <a:lnTo>
                    <a:pt x="26" y="2"/>
                  </a:lnTo>
                  <a:lnTo>
                    <a:pt x="34" y="6"/>
                  </a:lnTo>
                  <a:lnTo>
                    <a:pt x="36" y="4"/>
                  </a:lnTo>
                  <a:lnTo>
                    <a:pt x="36" y="4"/>
                  </a:lnTo>
                  <a:lnTo>
                    <a:pt x="38" y="0"/>
                  </a:lnTo>
                  <a:lnTo>
                    <a:pt x="42" y="4"/>
                  </a:lnTo>
                  <a:lnTo>
                    <a:pt x="42" y="4"/>
                  </a:lnTo>
                  <a:lnTo>
                    <a:pt x="46" y="6"/>
                  </a:lnTo>
                  <a:lnTo>
                    <a:pt x="48" y="6"/>
                  </a:lnTo>
                  <a:lnTo>
                    <a:pt x="50" y="4"/>
                  </a:lnTo>
                  <a:lnTo>
                    <a:pt x="52" y="4"/>
                  </a:lnTo>
                  <a:lnTo>
                    <a:pt x="52" y="4"/>
                  </a:lnTo>
                  <a:lnTo>
                    <a:pt x="56" y="6"/>
                  </a:lnTo>
                  <a:lnTo>
                    <a:pt x="60" y="8"/>
                  </a:lnTo>
                  <a:lnTo>
                    <a:pt x="60" y="8"/>
                  </a:lnTo>
                  <a:lnTo>
                    <a:pt x="62" y="6"/>
                  </a:lnTo>
                  <a:lnTo>
                    <a:pt x="62" y="6"/>
                  </a:lnTo>
                  <a:lnTo>
                    <a:pt x="62" y="4"/>
                  </a:lnTo>
                  <a:lnTo>
                    <a:pt x="66" y="2"/>
                  </a:lnTo>
                  <a:lnTo>
                    <a:pt x="66" y="2"/>
                  </a:lnTo>
                  <a:lnTo>
                    <a:pt x="70" y="4"/>
                  </a:lnTo>
                  <a:lnTo>
                    <a:pt x="76" y="6"/>
                  </a:lnTo>
                  <a:lnTo>
                    <a:pt x="82" y="10"/>
                  </a:lnTo>
                  <a:lnTo>
                    <a:pt x="90" y="10"/>
                  </a:lnTo>
                  <a:lnTo>
                    <a:pt x="90" y="10"/>
                  </a:lnTo>
                  <a:lnTo>
                    <a:pt x="90" y="12"/>
                  </a:lnTo>
                  <a:lnTo>
                    <a:pt x="90" y="16"/>
                  </a:lnTo>
                  <a:lnTo>
                    <a:pt x="90" y="16"/>
                  </a:lnTo>
                  <a:lnTo>
                    <a:pt x="88" y="20"/>
                  </a:lnTo>
                  <a:lnTo>
                    <a:pt x="88" y="22"/>
                  </a:lnTo>
                  <a:lnTo>
                    <a:pt x="88" y="22"/>
                  </a:lnTo>
                  <a:lnTo>
                    <a:pt x="88" y="24"/>
                  </a:lnTo>
                  <a:lnTo>
                    <a:pt x="88" y="24"/>
                  </a:lnTo>
                  <a:lnTo>
                    <a:pt x="80" y="26"/>
                  </a:lnTo>
                  <a:lnTo>
                    <a:pt x="72" y="22"/>
                  </a:lnTo>
                  <a:lnTo>
                    <a:pt x="72" y="22"/>
                  </a:lnTo>
                  <a:lnTo>
                    <a:pt x="66" y="20"/>
                  </a:lnTo>
                  <a:lnTo>
                    <a:pt x="64" y="22"/>
                  </a:lnTo>
                  <a:lnTo>
                    <a:pt x="62" y="24"/>
                  </a:lnTo>
                  <a:lnTo>
                    <a:pt x="58" y="24"/>
                  </a:lnTo>
                  <a:lnTo>
                    <a:pt x="58" y="24"/>
                  </a:lnTo>
                  <a:lnTo>
                    <a:pt x="54" y="24"/>
                  </a:lnTo>
                  <a:lnTo>
                    <a:pt x="50" y="26"/>
                  </a:lnTo>
                  <a:lnTo>
                    <a:pt x="44" y="30"/>
                  </a:lnTo>
                  <a:lnTo>
                    <a:pt x="44" y="30"/>
                  </a:lnTo>
                  <a:lnTo>
                    <a:pt x="36" y="32"/>
                  </a:lnTo>
                  <a:lnTo>
                    <a:pt x="26" y="34"/>
                  </a:lnTo>
                  <a:lnTo>
                    <a:pt x="26" y="34"/>
                  </a:lnTo>
                  <a:lnTo>
                    <a:pt x="24" y="34"/>
                  </a:lnTo>
                  <a:lnTo>
                    <a:pt x="22" y="36"/>
                  </a:lnTo>
                  <a:lnTo>
                    <a:pt x="24" y="38"/>
                  </a:lnTo>
                  <a:lnTo>
                    <a:pt x="24" y="38"/>
                  </a:lnTo>
                  <a:lnTo>
                    <a:pt x="22" y="40"/>
                  </a:lnTo>
                  <a:lnTo>
                    <a:pt x="20" y="40"/>
                  </a:lnTo>
                  <a:lnTo>
                    <a:pt x="12" y="40"/>
                  </a:lnTo>
                  <a:lnTo>
                    <a:pt x="12" y="40"/>
                  </a:lnTo>
                  <a:lnTo>
                    <a:pt x="6" y="40"/>
                  </a:lnTo>
                  <a:lnTo>
                    <a:pt x="0" y="38"/>
                  </a:lnTo>
                  <a:lnTo>
                    <a:pt x="0" y="38"/>
                  </a:lnTo>
                  <a:lnTo>
                    <a:pt x="0" y="32"/>
                  </a:lnTo>
                  <a:lnTo>
                    <a:pt x="0" y="28"/>
                  </a:lnTo>
                  <a:lnTo>
                    <a:pt x="0" y="28"/>
                  </a:lnTo>
                  <a:lnTo>
                    <a:pt x="2" y="26"/>
                  </a:lnTo>
                  <a:lnTo>
                    <a:pt x="6" y="22"/>
                  </a:lnTo>
                  <a:lnTo>
                    <a:pt x="10" y="20"/>
                  </a:lnTo>
                  <a:lnTo>
                    <a:pt x="10" y="20"/>
                  </a:lnTo>
                  <a:lnTo>
                    <a:pt x="18" y="16"/>
                  </a:lnTo>
                  <a:lnTo>
                    <a:pt x="18" y="12"/>
                  </a:lnTo>
                  <a:lnTo>
                    <a:pt x="20" y="8"/>
                  </a:lnTo>
                  <a:lnTo>
                    <a:pt x="26" y="2"/>
                  </a:lnTo>
                  <a:lnTo>
                    <a:pt x="26" y="2"/>
                  </a:lnTo>
                  <a:close/>
                </a:path>
              </a:pathLst>
            </a:custGeom>
            <a:solidFill>
              <a:srgbClr val="FFE5C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246"/>
            <p:cNvSpPr>
              <a:spLocks/>
            </p:cNvSpPr>
            <p:nvPr/>
          </p:nvSpPr>
          <p:spPr bwMode="auto">
            <a:xfrm>
              <a:off x="5467350" y="2487613"/>
              <a:ext cx="177800" cy="98425"/>
            </a:xfrm>
            <a:custGeom>
              <a:avLst/>
              <a:gdLst/>
              <a:ahLst/>
              <a:cxnLst>
                <a:cxn ang="0">
                  <a:pos x="112" y="14"/>
                </a:cxn>
                <a:cxn ang="0">
                  <a:pos x="106" y="8"/>
                </a:cxn>
                <a:cxn ang="0">
                  <a:pos x="106" y="4"/>
                </a:cxn>
                <a:cxn ang="0">
                  <a:pos x="98" y="6"/>
                </a:cxn>
                <a:cxn ang="0">
                  <a:pos x="90" y="2"/>
                </a:cxn>
                <a:cxn ang="0">
                  <a:pos x="82" y="2"/>
                </a:cxn>
                <a:cxn ang="0">
                  <a:pos x="76" y="4"/>
                </a:cxn>
                <a:cxn ang="0">
                  <a:pos x="72" y="4"/>
                </a:cxn>
                <a:cxn ang="0">
                  <a:pos x="62" y="10"/>
                </a:cxn>
                <a:cxn ang="0">
                  <a:pos x="54" y="12"/>
                </a:cxn>
                <a:cxn ang="0">
                  <a:pos x="44" y="14"/>
                </a:cxn>
                <a:cxn ang="0">
                  <a:pos x="40" y="16"/>
                </a:cxn>
                <a:cxn ang="0">
                  <a:pos x="42" y="18"/>
                </a:cxn>
                <a:cxn ang="0">
                  <a:pos x="38" y="20"/>
                </a:cxn>
                <a:cxn ang="0">
                  <a:pos x="30" y="20"/>
                </a:cxn>
                <a:cxn ang="0">
                  <a:pos x="18" y="18"/>
                </a:cxn>
                <a:cxn ang="0">
                  <a:pos x="14" y="22"/>
                </a:cxn>
                <a:cxn ang="0">
                  <a:pos x="6" y="20"/>
                </a:cxn>
                <a:cxn ang="0">
                  <a:pos x="2" y="20"/>
                </a:cxn>
                <a:cxn ang="0">
                  <a:pos x="6" y="24"/>
                </a:cxn>
                <a:cxn ang="0">
                  <a:pos x="8" y="26"/>
                </a:cxn>
                <a:cxn ang="0">
                  <a:pos x="6" y="30"/>
                </a:cxn>
                <a:cxn ang="0">
                  <a:pos x="6" y="34"/>
                </a:cxn>
                <a:cxn ang="0">
                  <a:pos x="0" y="40"/>
                </a:cxn>
                <a:cxn ang="0">
                  <a:pos x="4" y="42"/>
                </a:cxn>
                <a:cxn ang="0">
                  <a:pos x="6" y="44"/>
                </a:cxn>
                <a:cxn ang="0">
                  <a:pos x="6" y="44"/>
                </a:cxn>
                <a:cxn ang="0">
                  <a:pos x="8" y="48"/>
                </a:cxn>
                <a:cxn ang="0">
                  <a:pos x="10" y="50"/>
                </a:cxn>
                <a:cxn ang="0">
                  <a:pos x="18" y="54"/>
                </a:cxn>
                <a:cxn ang="0">
                  <a:pos x="22" y="56"/>
                </a:cxn>
                <a:cxn ang="0">
                  <a:pos x="34" y="60"/>
                </a:cxn>
                <a:cxn ang="0">
                  <a:pos x="36" y="62"/>
                </a:cxn>
                <a:cxn ang="0">
                  <a:pos x="40" y="62"/>
                </a:cxn>
                <a:cxn ang="0">
                  <a:pos x="46" y="56"/>
                </a:cxn>
                <a:cxn ang="0">
                  <a:pos x="54" y="54"/>
                </a:cxn>
                <a:cxn ang="0">
                  <a:pos x="60" y="54"/>
                </a:cxn>
                <a:cxn ang="0">
                  <a:pos x="62" y="56"/>
                </a:cxn>
                <a:cxn ang="0">
                  <a:pos x="70" y="54"/>
                </a:cxn>
                <a:cxn ang="0">
                  <a:pos x="82" y="54"/>
                </a:cxn>
                <a:cxn ang="0">
                  <a:pos x="86" y="54"/>
                </a:cxn>
                <a:cxn ang="0">
                  <a:pos x="90" y="50"/>
                </a:cxn>
                <a:cxn ang="0">
                  <a:pos x="98" y="38"/>
                </a:cxn>
                <a:cxn ang="0">
                  <a:pos x="104" y="28"/>
                </a:cxn>
                <a:cxn ang="0">
                  <a:pos x="102" y="24"/>
                </a:cxn>
                <a:cxn ang="0">
                  <a:pos x="104" y="20"/>
                </a:cxn>
                <a:cxn ang="0">
                  <a:pos x="112" y="14"/>
                </a:cxn>
              </a:cxnLst>
              <a:rect l="0" t="0" r="r" b="b"/>
              <a:pathLst>
                <a:path w="112" h="62">
                  <a:moveTo>
                    <a:pt x="112" y="14"/>
                  </a:moveTo>
                  <a:lnTo>
                    <a:pt x="112" y="14"/>
                  </a:lnTo>
                  <a:lnTo>
                    <a:pt x="110" y="12"/>
                  </a:lnTo>
                  <a:lnTo>
                    <a:pt x="106" y="8"/>
                  </a:lnTo>
                  <a:lnTo>
                    <a:pt x="106" y="8"/>
                  </a:lnTo>
                  <a:lnTo>
                    <a:pt x="106" y="4"/>
                  </a:lnTo>
                  <a:lnTo>
                    <a:pt x="106" y="4"/>
                  </a:lnTo>
                  <a:lnTo>
                    <a:pt x="98" y="6"/>
                  </a:lnTo>
                  <a:lnTo>
                    <a:pt x="90" y="2"/>
                  </a:lnTo>
                  <a:lnTo>
                    <a:pt x="90" y="2"/>
                  </a:lnTo>
                  <a:lnTo>
                    <a:pt x="84" y="0"/>
                  </a:lnTo>
                  <a:lnTo>
                    <a:pt x="82" y="2"/>
                  </a:lnTo>
                  <a:lnTo>
                    <a:pt x="80" y="4"/>
                  </a:lnTo>
                  <a:lnTo>
                    <a:pt x="76" y="4"/>
                  </a:lnTo>
                  <a:lnTo>
                    <a:pt x="76" y="4"/>
                  </a:lnTo>
                  <a:lnTo>
                    <a:pt x="72" y="4"/>
                  </a:lnTo>
                  <a:lnTo>
                    <a:pt x="68" y="6"/>
                  </a:lnTo>
                  <a:lnTo>
                    <a:pt x="62" y="10"/>
                  </a:lnTo>
                  <a:lnTo>
                    <a:pt x="62" y="10"/>
                  </a:lnTo>
                  <a:lnTo>
                    <a:pt x="54" y="12"/>
                  </a:lnTo>
                  <a:lnTo>
                    <a:pt x="44" y="14"/>
                  </a:lnTo>
                  <a:lnTo>
                    <a:pt x="44" y="14"/>
                  </a:lnTo>
                  <a:lnTo>
                    <a:pt x="42" y="14"/>
                  </a:lnTo>
                  <a:lnTo>
                    <a:pt x="40" y="16"/>
                  </a:lnTo>
                  <a:lnTo>
                    <a:pt x="42" y="18"/>
                  </a:lnTo>
                  <a:lnTo>
                    <a:pt x="42" y="18"/>
                  </a:lnTo>
                  <a:lnTo>
                    <a:pt x="40" y="20"/>
                  </a:lnTo>
                  <a:lnTo>
                    <a:pt x="38" y="20"/>
                  </a:lnTo>
                  <a:lnTo>
                    <a:pt x="30" y="20"/>
                  </a:lnTo>
                  <a:lnTo>
                    <a:pt x="30" y="20"/>
                  </a:lnTo>
                  <a:lnTo>
                    <a:pt x="24" y="20"/>
                  </a:lnTo>
                  <a:lnTo>
                    <a:pt x="18" y="18"/>
                  </a:lnTo>
                  <a:lnTo>
                    <a:pt x="18" y="18"/>
                  </a:lnTo>
                  <a:lnTo>
                    <a:pt x="14" y="22"/>
                  </a:lnTo>
                  <a:lnTo>
                    <a:pt x="12" y="22"/>
                  </a:lnTo>
                  <a:lnTo>
                    <a:pt x="6" y="20"/>
                  </a:lnTo>
                  <a:lnTo>
                    <a:pt x="6" y="20"/>
                  </a:lnTo>
                  <a:lnTo>
                    <a:pt x="2" y="20"/>
                  </a:lnTo>
                  <a:lnTo>
                    <a:pt x="2" y="20"/>
                  </a:lnTo>
                  <a:lnTo>
                    <a:pt x="6" y="24"/>
                  </a:lnTo>
                  <a:lnTo>
                    <a:pt x="6" y="24"/>
                  </a:lnTo>
                  <a:lnTo>
                    <a:pt x="8" y="26"/>
                  </a:lnTo>
                  <a:lnTo>
                    <a:pt x="8" y="28"/>
                  </a:lnTo>
                  <a:lnTo>
                    <a:pt x="6" y="30"/>
                  </a:lnTo>
                  <a:lnTo>
                    <a:pt x="6" y="34"/>
                  </a:lnTo>
                  <a:lnTo>
                    <a:pt x="6" y="34"/>
                  </a:lnTo>
                  <a:lnTo>
                    <a:pt x="4" y="36"/>
                  </a:lnTo>
                  <a:lnTo>
                    <a:pt x="0" y="40"/>
                  </a:lnTo>
                  <a:lnTo>
                    <a:pt x="0" y="40"/>
                  </a:lnTo>
                  <a:lnTo>
                    <a:pt x="4" y="42"/>
                  </a:lnTo>
                  <a:lnTo>
                    <a:pt x="6" y="42"/>
                  </a:lnTo>
                  <a:lnTo>
                    <a:pt x="6" y="44"/>
                  </a:lnTo>
                  <a:lnTo>
                    <a:pt x="6" y="44"/>
                  </a:lnTo>
                  <a:lnTo>
                    <a:pt x="6" y="44"/>
                  </a:lnTo>
                  <a:lnTo>
                    <a:pt x="8" y="46"/>
                  </a:lnTo>
                  <a:lnTo>
                    <a:pt x="8" y="48"/>
                  </a:lnTo>
                  <a:lnTo>
                    <a:pt x="8" y="48"/>
                  </a:lnTo>
                  <a:lnTo>
                    <a:pt x="10" y="50"/>
                  </a:lnTo>
                  <a:lnTo>
                    <a:pt x="10" y="50"/>
                  </a:lnTo>
                  <a:lnTo>
                    <a:pt x="18" y="54"/>
                  </a:lnTo>
                  <a:lnTo>
                    <a:pt x="22" y="56"/>
                  </a:lnTo>
                  <a:lnTo>
                    <a:pt x="22" y="56"/>
                  </a:lnTo>
                  <a:lnTo>
                    <a:pt x="28" y="58"/>
                  </a:lnTo>
                  <a:lnTo>
                    <a:pt x="34" y="60"/>
                  </a:lnTo>
                  <a:lnTo>
                    <a:pt x="34" y="60"/>
                  </a:lnTo>
                  <a:lnTo>
                    <a:pt x="36" y="62"/>
                  </a:lnTo>
                  <a:lnTo>
                    <a:pt x="40" y="62"/>
                  </a:lnTo>
                  <a:lnTo>
                    <a:pt x="40" y="62"/>
                  </a:lnTo>
                  <a:lnTo>
                    <a:pt x="44" y="60"/>
                  </a:lnTo>
                  <a:lnTo>
                    <a:pt x="46" y="56"/>
                  </a:lnTo>
                  <a:lnTo>
                    <a:pt x="46" y="56"/>
                  </a:lnTo>
                  <a:lnTo>
                    <a:pt x="54" y="54"/>
                  </a:lnTo>
                  <a:lnTo>
                    <a:pt x="58" y="54"/>
                  </a:lnTo>
                  <a:lnTo>
                    <a:pt x="60" y="54"/>
                  </a:lnTo>
                  <a:lnTo>
                    <a:pt x="60" y="54"/>
                  </a:lnTo>
                  <a:lnTo>
                    <a:pt x="62" y="56"/>
                  </a:lnTo>
                  <a:lnTo>
                    <a:pt x="70" y="54"/>
                  </a:lnTo>
                  <a:lnTo>
                    <a:pt x="70" y="54"/>
                  </a:lnTo>
                  <a:lnTo>
                    <a:pt x="80" y="54"/>
                  </a:lnTo>
                  <a:lnTo>
                    <a:pt x="82" y="54"/>
                  </a:lnTo>
                  <a:lnTo>
                    <a:pt x="82" y="54"/>
                  </a:lnTo>
                  <a:lnTo>
                    <a:pt x="86" y="54"/>
                  </a:lnTo>
                  <a:lnTo>
                    <a:pt x="90" y="50"/>
                  </a:lnTo>
                  <a:lnTo>
                    <a:pt x="90" y="50"/>
                  </a:lnTo>
                  <a:lnTo>
                    <a:pt x="98" y="38"/>
                  </a:lnTo>
                  <a:lnTo>
                    <a:pt x="98" y="38"/>
                  </a:lnTo>
                  <a:lnTo>
                    <a:pt x="102" y="34"/>
                  </a:lnTo>
                  <a:lnTo>
                    <a:pt x="104" y="28"/>
                  </a:lnTo>
                  <a:lnTo>
                    <a:pt x="104" y="28"/>
                  </a:lnTo>
                  <a:lnTo>
                    <a:pt x="102" y="24"/>
                  </a:lnTo>
                  <a:lnTo>
                    <a:pt x="104" y="20"/>
                  </a:lnTo>
                  <a:lnTo>
                    <a:pt x="104" y="20"/>
                  </a:lnTo>
                  <a:lnTo>
                    <a:pt x="112" y="14"/>
                  </a:lnTo>
                  <a:lnTo>
                    <a:pt x="112" y="14"/>
                  </a:lnTo>
                  <a:close/>
                </a:path>
              </a:pathLst>
            </a:custGeom>
            <a:solidFill>
              <a:srgbClr val="EB9A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247"/>
            <p:cNvSpPr>
              <a:spLocks/>
            </p:cNvSpPr>
            <p:nvPr/>
          </p:nvSpPr>
          <p:spPr bwMode="auto">
            <a:xfrm>
              <a:off x="5635625" y="2354263"/>
              <a:ext cx="511175" cy="273050"/>
            </a:xfrm>
            <a:custGeom>
              <a:avLst/>
              <a:gdLst/>
              <a:ahLst/>
              <a:cxnLst>
                <a:cxn ang="0">
                  <a:pos x="0" y="88"/>
                </a:cxn>
                <a:cxn ang="0">
                  <a:pos x="2" y="74"/>
                </a:cxn>
                <a:cxn ang="0">
                  <a:pos x="8" y="64"/>
                </a:cxn>
                <a:cxn ang="0">
                  <a:pos x="22" y="48"/>
                </a:cxn>
                <a:cxn ang="0">
                  <a:pos x="22" y="42"/>
                </a:cxn>
                <a:cxn ang="0">
                  <a:pos x="20" y="26"/>
                </a:cxn>
                <a:cxn ang="0">
                  <a:pos x="80" y="30"/>
                </a:cxn>
                <a:cxn ang="0">
                  <a:pos x="104" y="28"/>
                </a:cxn>
                <a:cxn ang="0">
                  <a:pos x="120" y="20"/>
                </a:cxn>
                <a:cxn ang="0">
                  <a:pos x="146" y="24"/>
                </a:cxn>
                <a:cxn ang="0">
                  <a:pos x="146" y="2"/>
                </a:cxn>
                <a:cxn ang="0">
                  <a:pos x="178" y="0"/>
                </a:cxn>
                <a:cxn ang="0">
                  <a:pos x="204" y="6"/>
                </a:cxn>
                <a:cxn ang="0">
                  <a:pos x="218" y="20"/>
                </a:cxn>
                <a:cxn ang="0">
                  <a:pos x="230" y="36"/>
                </a:cxn>
                <a:cxn ang="0">
                  <a:pos x="248" y="50"/>
                </a:cxn>
                <a:cxn ang="0">
                  <a:pos x="282" y="54"/>
                </a:cxn>
                <a:cxn ang="0">
                  <a:pos x="314" y="58"/>
                </a:cxn>
                <a:cxn ang="0">
                  <a:pos x="314" y="72"/>
                </a:cxn>
                <a:cxn ang="0">
                  <a:pos x="320" y="84"/>
                </a:cxn>
                <a:cxn ang="0">
                  <a:pos x="306" y="102"/>
                </a:cxn>
                <a:cxn ang="0">
                  <a:pos x="292" y="120"/>
                </a:cxn>
                <a:cxn ang="0">
                  <a:pos x="274" y="128"/>
                </a:cxn>
                <a:cxn ang="0">
                  <a:pos x="252" y="134"/>
                </a:cxn>
                <a:cxn ang="0">
                  <a:pos x="244" y="136"/>
                </a:cxn>
                <a:cxn ang="0">
                  <a:pos x="230" y="138"/>
                </a:cxn>
                <a:cxn ang="0">
                  <a:pos x="232" y="140"/>
                </a:cxn>
                <a:cxn ang="0">
                  <a:pos x="248" y="152"/>
                </a:cxn>
                <a:cxn ang="0">
                  <a:pos x="272" y="152"/>
                </a:cxn>
                <a:cxn ang="0">
                  <a:pos x="280" y="156"/>
                </a:cxn>
                <a:cxn ang="0">
                  <a:pos x="262" y="158"/>
                </a:cxn>
                <a:cxn ang="0">
                  <a:pos x="246" y="164"/>
                </a:cxn>
                <a:cxn ang="0">
                  <a:pos x="226" y="168"/>
                </a:cxn>
                <a:cxn ang="0">
                  <a:pos x="224" y="158"/>
                </a:cxn>
                <a:cxn ang="0">
                  <a:pos x="208" y="152"/>
                </a:cxn>
                <a:cxn ang="0">
                  <a:pos x="220" y="138"/>
                </a:cxn>
                <a:cxn ang="0">
                  <a:pos x="212" y="138"/>
                </a:cxn>
                <a:cxn ang="0">
                  <a:pos x="192" y="134"/>
                </a:cxn>
                <a:cxn ang="0">
                  <a:pos x="190" y="128"/>
                </a:cxn>
                <a:cxn ang="0">
                  <a:pos x="196" y="126"/>
                </a:cxn>
                <a:cxn ang="0">
                  <a:pos x="176" y="130"/>
                </a:cxn>
                <a:cxn ang="0">
                  <a:pos x="160" y="130"/>
                </a:cxn>
                <a:cxn ang="0">
                  <a:pos x="158" y="140"/>
                </a:cxn>
                <a:cxn ang="0">
                  <a:pos x="152" y="150"/>
                </a:cxn>
                <a:cxn ang="0">
                  <a:pos x="132" y="156"/>
                </a:cxn>
                <a:cxn ang="0">
                  <a:pos x="126" y="150"/>
                </a:cxn>
                <a:cxn ang="0">
                  <a:pos x="138" y="138"/>
                </a:cxn>
                <a:cxn ang="0">
                  <a:pos x="146" y="140"/>
                </a:cxn>
                <a:cxn ang="0">
                  <a:pos x="146" y="128"/>
                </a:cxn>
                <a:cxn ang="0">
                  <a:pos x="140" y="114"/>
                </a:cxn>
                <a:cxn ang="0">
                  <a:pos x="138" y="100"/>
                </a:cxn>
                <a:cxn ang="0">
                  <a:pos x="126" y="94"/>
                </a:cxn>
                <a:cxn ang="0">
                  <a:pos x="116" y="90"/>
                </a:cxn>
                <a:cxn ang="0">
                  <a:pos x="92" y="92"/>
                </a:cxn>
                <a:cxn ang="0">
                  <a:pos x="70" y="92"/>
                </a:cxn>
                <a:cxn ang="0">
                  <a:pos x="46" y="94"/>
                </a:cxn>
                <a:cxn ang="0">
                  <a:pos x="30" y="98"/>
                </a:cxn>
                <a:cxn ang="0">
                  <a:pos x="18" y="98"/>
                </a:cxn>
              </a:cxnLst>
              <a:rect l="0" t="0" r="r" b="b"/>
              <a:pathLst>
                <a:path w="322" h="172">
                  <a:moveTo>
                    <a:pt x="6" y="98"/>
                  </a:moveTo>
                  <a:lnTo>
                    <a:pt x="6" y="98"/>
                  </a:lnTo>
                  <a:lnTo>
                    <a:pt x="4" y="96"/>
                  </a:lnTo>
                  <a:lnTo>
                    <a:pt x="0" y="92"/>
                  </a:lnTo>
                  <a:lnTo>
                    <a:pt x="0" y="92"/>
                  </a:lnTo>
                  <a:lnTo>
                    <a:pt x="0" y="88"/>
                  </a:lnTo>
                  <a:lnTo>
                    <a:pt x="0" y="88"/>
                  </a:lnTo>
                  <a:lnTo>
                    <a:pt x="0" y="86"/>
                  </a:lnTo>
                  <a:lnTo>
                    <a:pt x="0" y="86"/>
                  </a:lnTo>
                  <a:lnTo>
                    <a:pt x="0" y="84"/>
                  </a:lnTo>
                  <a:lnTo>
                    <a:pt x="2" y="80"/>
                  </a:lnTo>
                  <a:lnTo>
                    <a:pt x="2" y="80"/>
                  </a:lnTo>
                  <a:lnTo>
                    <a:pt x="2" y="76"/>
                  </a:lnTo>
                  <a:lnTo>
                    <a:pt x="2" y="74"/>
                  </a:lnTo>
                  <a:lnTo>
                    <a:pt x="2" y="74"/>
                  </a:lnTo>
                  <a:lnTo>
                    <a:pt x="6" y="74"/>
                  </a:lnTo>
                  <a:lnTo>
                    <a:pt x="6" y="74"/>
                  </a:lnTo>
                  <a:lnTo>
                    <a:pt x="8" y="70"/>
                  </a:lnTo>
                  <a:lnTo>
                    <a:pt x="8" y="70"/>
                  </a:lnTo>
                  <a:lnTo>
                    <a:pt x="8" y="66"/>
                  </a:lnTo>
                  <a:lnTo>
                    <a:pt x="8" y="64"/>
                  </a:lnTo>
                  <a:lnTo>
                    <a:pt x="10" y="62"/>
                  </a:lnTo>
                  <a:lnTo>
                    <a:pt x="16" y="56"/>
                  </a:lnTo>
                  <a:lnTo>
                    <a:pt x="16" y="56"/>
                  </a:lnTo>
                  <a:lnTo>
                    <a:pt x="18" y="52"/>
                  </a:lnTo>
                  <a:lnTo>
                    <a:pt x="22" y="50"/>
                  </a:lnTo>
                  <a:lnTo>
                    <a:pt x="24" y="50"/>
                  </a:lnTo>
                  <a:lnTo>
                    <a:pt x="22" y="48"/>
                  </a:lnTo>
                  <a:lnTo>
                    <a:pt x="22" y="48"/>
                  </a:lnTo>
                  <a:lnTo>
                    <a:pt x="22" y="44"/>
                  </a:lnTo>
                  <a:lnTo>
                    <a:pt x="24" y="44"/>
                  </a:lnTo>
                  <a:lnTo>
                    <a:pt x="26" y="46"/>
                  </a:lnTo>
                  <a:lnTo>
                    <a:pt x="26" y="44"/>
                  </a:lnTo>
                  <a:lnTo>
                    <a:pt x="26" y="44"/>
                  </a:lnTo>
                  <a:lnTo>
                    <a:pt x="22" y="42"/>
                  </a:lnTo>
                  <a:lnTo>
                    <a:pt x="18" y="40"/>
                  </a:lnTo>
                  <a:lnTo>
                    <a:pt x="14" y="36"/>
                  </a:lnTo>
                  <a:lnTo>
                    <a:pt x="10" y="28"/>
                  </a:lnTo>
                  <a:lnTo>
                    <a:pt x="10" y="28"/>
                  </a:lnTo>
                  <a:lnTo>
                    <a:pt x="16" y="24"/>
                  </a:lnTo>
                  <a:lnTo>
                    <a:pt x="18" y="24"/>
                  </a:lnTo>
                  <a:lnTo>
                    <a:pt x="20" y="26"/>
                  </a:lnTo>
                  <a:lnTo>
                    <a:pt x="30" y="22"/>
                  </a:lnTo>
                  <a:lnTo>
                    <a:pt x="30" y="22"/>
                  </a:lnTo>
                  <a:lnTo>
                    <a:pt x="40" y="20"/>
                  </a:lnTo>
                  <a:lnTo>
                    <a:pt x="48" y="20"/>
                  </a:lnTo>
                  <a:lnTo>
                    <a:pt x="62" y="24"/>
                  </a:lnTo>
                  <a:lnTo>
                    <a:pt x="74" y="28"/>
                  </a:lnTo>
                  <a:lnTo>
                    <a:pt x="80" y="30"/>
                  </a:lnTo>
                  <a:lnTo>
                    <a:pt x="88" y="28"/>
                  </a:lnTo>
                  <a:lnTo>
                    <a:pt x="88" y="28"/>
                  </a:lnTo>
                  <a:lnTo>
                    <a:pt x="96" y="24"/>
                  </a:lnTo>
                  <a:lnTo>
                    <a:pt x="98" y="26"/>
                  </a:lnTo>
                  <a:lnTo>
                    <a:pt x="98" y="26"/>
                  </a:lnTo>
                  <a:lnTo>
                    <a:pt x="100" y="28"/>
                  </a:lnTo>
                  <a:lnTo>
                    <a:pt x="104" y="28"/>
                  </a:lnTo>
                  <a:lnTo>
                    <a:pt x="104" y="28"/>
                  </a:lnTo>
                  <a:lnTo>
                    <a:pt x="110" y="26"/>
                  </a:lnTo>
                  <a:lnTo>
                    <a:pt x="110" y="26"/>
                  </a:lnTo>
                  <a:lnTo>
                    <a:pt x="112" y="28"/>
                  </a:lnTo>
                  <a:lnTo>
                    <a:pt x="116" y="24"/>
                  </a:lnTo>
                  <a:lnTo>
                    <a:pt x="116" y="24"/>
                  </a:lnTo>
                  <a:lnTo>
                    <a:pt x="120" y="20"/>
                  </a:lnTo>
                  <a:lnTo>
                    <a:pt x="122" y="20"/>
                  </a:lnTo>
                  <a:lnTo>
                    <a:pt x="124" y="22"/>
                  </a:lnTo>
                  <a:lnTo>
                    <a:pt x="130" y="22"/>
                  </a:lnTo>
                  <a:lnTo>
                    <a:pt x="130" y="22"/>
                  </a:lnTo>
                  <a:lnTo>
                    <a:pt x="136" y="22"/>
                  </a:lnTo>
                  <a:lnTo>
                    <a:pt x="142" y="24"/>
                  </a:lnTo>
                  <a:lnTo>
                    <a:pt x="146" y="24"/>
                  </a:lnTo>
                  <a:lnTo>
                    <a:pt x="148" y="22"/>
                  </a:lnTo>
                  <a:lnTo>
                    <a:pt x="148" y="20"/>
                  </a:lnTo>
                  <a:lnTo>
                    <a:pt x="148" y="20"/>
                  </a:lnTo>
                  <a:lnTo>
                    <a:pt x="146" y="14"/>
                  </a:lnTo>
                  <a:lnTo>
                    <a:pt x="144" y="8"/>
                  </a:lnTo>
                  <a:lnTo>
                    <a:pt x="144" y="4"/>
                  </a:lnTo>
                  <a:lnTo>
                    <a:pt x="146" y="2"/>
                  </a:lnTo>
                  <a:lnTo>
                    <a:pt x="150" y="2"/>
                  </a:lnTo>
                  <a:lnTo>
                    <a:pt x="158" y="2"/>
                  </a:lnTo>
                  <a:lnTo>
                    <a:pt x="158" y="2"/>
                  </a:lnTo>
                  <a:lnTo>
                    <a:pt x="160" y="2"/>
                  </a:lnTo>
                  <a:lnTo>
                    <a:pt x="162" y="0"/>
                  </a:lnTo>
                  <a:lnTo>
                    <a:pt x="166" y="0"/>
                  </a:lnTo>
                  <a:lnTo>
                    <a:pt x="178" y="0"/>
                  </a:lnTo>
                  <a:lnTo>
                    <a:pt x="178" y="0"/>
                  </a:lnTo>
                  <a:lnTo>
                    <a:pt x="192" y="0"/>
                  </a:lnTo>
                  <a:lnTo>
                    <a:pt x="196" y="2"/>
                  </a:lnTo>
                  <a:lnTo>
                    <a:pt x="196" y="4"/>
                  </a:lnTo>
                  <a:lnTo>
                    <a:pt x="200" y="6"/>
                  </a:lnTo>
                  <a:lnTo>
                    <a:pt x="200" y="6"/>
                  </a:lnTo>
                  <a:lnTo>
                    <a:pt x="204" y="6"/>
                  </a:lnTo>
                  <a:lnTo>
                    <a:pt x="204" y="10"/>
                  </a:lnTo>
                  <a:lnTo>
                    <a:pt x="202" y="16"/>
                  </a:lnTo>
                  <a:lnTo>
                    <a:pt x="200" y="20"/>
                  </a:lnTo>
                  <a:lnTo>
                    <a:pt x="202" y="20"/>
                  </a:lnTo>
                  <a:lnTo>
                    <a:pt x="206" y="20"/>
                  </a:lnTo>
                  <a:lnTo>
                    <a:pt x="206" y="20"/>
                  </a:lnTo>
                  <a:lnTo>
                    <a:pt x="218" y="20"/>
                  </a:lnTo>
                  <a:lnTo>
                    <a:pt x="218" y="22"/>
                  </a:lnTo>
                  <a:lnTo>
                    <a:pt x="224" y="26"/>
                  </a:lnTo>
                  <a:lnTo>
                    <a:pt x="224" y="26"/>
                  </a:lnTo>
                  <a:lnTo>
                    <a:pt x="228" y="28"/>
                  </a:lnTo>
                  <a:lnTo>
                    <a:pt x="230" y="32"/>
                  </a:lnTo>
                  <a:lnTo>
                    <a:pt x="230" y="34"/>
                  </a:lnTo>
                  <a:lnTo>
                    <a:pt x="230" y="36"/>
                  </a:lnTo>
                  <a:lnTo>
                    <a:pt x="228" y="40"/>
                  </a:lnTo>
                  <a:lnTo>
                    <a:pt x="228" y="40"/>
                  </a:lnTo>
                  <a:lnTo>
                    <a:pt x="232" y="42"/>
                  </a:lnTo>
                  <a:lnTo>
                    <a:pt x="232" y="42"/>
                  </a:lnTo>
                  <a:lnTo>
                    <a:pt x="242" y="46"/>
                  </a:lnTo>
                  <a:lnTo>
                    <a:pt x="244" y="50"/>
                  </a:lnTo>
                  <a:lnTo>
                    <a:pt x="248" y="50"/>
                  </a:lnTo>
                  <a:lnTo>
                    <a:pt x="256" y="46"/>
                  </a:lnTo>
                  <a:lnTo>
                    <a:pt x="256" y="46"/>
                  </a:lnTo>
                  <a:lnTo>
                    <a:pt x="262" y="44"/>
                  </a:lnTo>
                  <a:lnTo>
                    <a:pt x="264" y="44"/>
                  </a:lnTo>
                  <a:lnTo>
                    <a:pt x="270" y="46"/>
                  </a:lnTo>
                  <a:lnTo>
                    <a:pt x="278" y="52"/>
                  </a:lnTo>
                  <a:lnTo>
                    <a:pt x="282" y="54"/>
                  </a:lnTo>
                  <a:lnTo>
                    <a:pt x="288" y="54"/>
                  </a:lnTo>
                  <a:lnTo>
                    <a:pt x="288" y="54"/>
                  </a:lnTo>
                  <a:lnTo>
                    <a:pt x="296" y="54"/>
                  </a:lnTo>
                  <a:lnTo>
                    <a:pt x="300" y="56"/>
                  </a:lnTo>
                  <a:lnTo>
                    <a:pt x="304" y="58"/>
                  </a:lnTo>
                  <a:lnTo>
                    <a:pt x="314" y="58"/>
                  </a:lnTo>
                  <a:lnTo>
                    <a:pt x="314" y="58"/>
                  </a:lnTo>
                  <a:lnTo>
                    <a:pt x="320" y="60"/>
                  </a:lnTo>
                  <a:lnTo>
                    <a:pt x="320" y="60"/>
                  </a:lnTo>
                  <a:lnTo>
                    <a:pt x="316" y="66"/>
                  </a:lnTo>
                  <a:lnTo>
                    <a:pt x="312" y="70"/>
                  </a:lnTo>
                  <a:lnTo>
                    <a:pt x="310" y="70"/>
                  </a:lnTo>
                  <a:lnTo>
                    <a:pt x="314" y="72"/>
                  </a:lnTo>
                  <a:lnTo>
                    <a:pt x="314" y="72"/>
                  </a:lnTo>
                  <a:lnTo>
                    <a:pt x="316" y="72"/>
                  </a:lnTo>
                  <a:lnTo>
                    <a:pt x="316" y="74"/>
                  </a:lnTo>
                  <a:lnTo>
                    <a:pt x="314" y="78"/>
                  </a:lnTo>
                  <a:lnTo>
                    <a:pt x="314" y="80"/>
                  </a:lnTo>
                  <a:lnTo>
                    <a:pt x="316" y="80"/>
                  </a:lnTo>
                  <a:lnTo>
                    <a:pt x="316" y="80"/>
                  </a:lnTo>
                  <a:lnTo>
                    <a:pt x="320" y="84"/>
                  </a:lnTo>
                  <a:lnTo>
                    <a:pt x="322" y="86"/>
                  </a:lnTo>
                  <a:lnTo>
                    <a:pt x="322" y="88"/>
                  </a:lnTo>
                  <a:lnTo>
                    <a:pt x="320" y="92"/>
                  </a:lnTo>
                  <a:lnTo>
                    <a:pt x="316" y="96"/>
                  </a:lnTo>
                  <a:lnTo>
                    <a:pt x="310" y="100"/>
                  </a:lnTo>
                  <a:lnTo>
                    <a:pt x="310" y="100"/>
                  </a:lnTo>
                  <a:lnTo>
                    <a:pt x="306" y="102"/>
                  </a:lnTo>
                  <a:lnTo>
                    <a:pt x="300" y="106"/>
                  </a:lnTo>
                  <a:lnTo>
                    <a:pt x="298" y="110"/>
                  </a:lnTo>
                  <a:lnTo>
                    <a:pt x="298" y="118"/>
                  </a:lnTo>
                  <a:lnTo>
                    <a:pt x="298" y="118"/>
                  </a:lnTo>
                  <a:lnTo>
                    <a:pt x="296" y="120"/>
                  </a:lnTo>
                  <a:lnTo>
                    <a:pt x="292" y="120"/>
                  </a:lnTo>
                  <a:lnTo>
                    <a:pt x="292" y="120"/>
                  </a:lnTo>
                  <a:lnTo>
                    <a:pt x="288" y="122"/>
                  </a:lnTo>
                  <a:lnTo>
                    <a:pt x="286" y="122"/>
                  </a:lnTo>
                  <a:lnTo>
                    <a:pt x="284" y="122"/>
                  </a:lnTo>
                  <a:lnTo>
                    <a:pt x="280" y="126"/>
                  </a:lnTo>
                  <a:lnTo>
                    <a:pt x="280" y="126"/>
                  </a:lnTo>
                  <a:lnTo>
                    <a:pt x="276" y="130"/>
                  </a:lnTo>
                  <a:lnTo>
                    <a:pt x="274" y="128"/>
                  </a:lnTo>
                  <a:lnTo>
                    <a:pt x="272" y="128"/>
                  </a:lnTo>
                  <a:lnTo>
                    <a:pt x="268" y="132"/>
                  </a:lnTo>
                  <a:lnTo>
                    <a:pt x="268" y="132"/>
                  </a:lnTo>
                  <a:lnTo>
                    <a:pt x="264" y="136"/>
                  </a:lnTo>
                  <a:lnTo>
                    <a:pt x="258" y="134"/>
                  </a:lnTo>
                  <a:lnTo>
                    <a:pt x="258" y="134"/>
                  </a:lnTo>
                  <a:lnTo>
                    <a:pt x="252" y="134"/>
                  </a:lnTo>
                  <a:lnTo>
                    <a:pt x="248" y="136"/>
                  </a:lnTo>
                  <a:lnTo>
                    <a:pt x="244" y="138"/>
                  </a:lnTo>
                  <a:lnTo>
                    <a:pt x="238" y="138"/>
                  </a:lnTo>
                  <a:lnTo>
                    <a:pt x="238" y="138"/>
                  </a:lnTo>
                  <a:lnTo>
                    <a:pt x="236" y="138"/>
                  </a:lnTo>
                  <a:lnTo>
                    <a:pt x="236" y="138"/>
                  </a:lnTo>
                  <a:lnTo>
                    <a:pt x="244" y="136"/>
                  </a:lnTo>
                  <a:lnTo>
                    <a:pt x="244" y="136"/>
                  </a:lnTo>
                  <a:lnTo>
                    <a:pt x="246" y="136"/>
                  </a:lnTo>
                  <a:lnTo>
                    <a:pt x="244" y="134"/>
                  </a:lnTo>
                  <a:lnTo>
                    <a:pt x="238" y="136"/>
                  </a:lnTo>
                  <a:lnTo>
                    <a:pt x="238" y="136"/>
                  </a:lnTo>
                  <a:lnTo>
                    <a:pt x="232" y="138"/>
                  </a:lnTo>
                  <a:lnTo>
                    <a:pt x="230" y="138"/>
                  </a:lnTo>
                  <a:lnTo>
                    <a:pt x="228" y="136"/>
                  </a:lnTo>
                  <a:lnTo>
                    <a:pt x="228" y="136"/>
                  </a:lnTo>
                  <a:lnTo>
                    <a:pt x="228" y="138"/>
                  </a:lnTo>
                  <a:lnTo>
                    <a:pt x="228" y="140"/>
                  </a:lnTo>
                  <a:lnTo>
                    <a:pt x="230" y="140"/>
                  </a:lnTo>
                  <a:lnTo>
                    <a:pt x="232" y="140"/>
                  </a:lnTo>
                  <a:lnTo>
                    <a:pt x="232" y="140"/>
                  </a:lnTo>
                  <a:lnTo>
                    <a:pt x="236" y="140"/>
                  </a:lnTo>
                  <a:lnTo>
                    <a:pt x="238" y="142"/>
                  </a:lnTo>
                  <a:lnTo>
                    <a:pt x="238" y="142"/>
                  </a:lnTo>
                  <a:lnTo>
                    <a:pt x="246" y="146"/>
                  </a:lnTo>
                  <a:lnTo>
                    <a:pt x="250" y="148"/>
                  </a:lnTo>
                  <a:lnTo>
                    <a:pt x="250" y="150"/>
                  </a:lnTo>
                  <a:lnTo>
                    <a:pt x="248" y="152"/>
                  </a:lnTo>
                  <a:lnTo>
                    <a:pt x="248" y="152"/>
                  </a:lnTo>
                  <a:lnTo>
                    <a:pt x="254" y="152"/>
                  </a:lnTo>
                  <a:lnTo>
                    <a:pt x="258" y="152"/>
                  </a:lnTo>
                  <a:lnTo>
                    <a:pt x="262" y="154"/>
                  </a:lnTo>
                  <a:lnTo>
                    <a:pt x="266" y="152"/>
                  </a:lnTo>
                  <a:lnTo>
                    <a:pt x="266" y="152"/>
                  </a:lnTo>
                  <a:lnTo>
                    <a:pt x="272" y="152"/>
                  </a:lnTo>
                  <a:lnTo>
                    <a:pt x="280" y="152"/>
                  </a:lnTo>
                  <a:lnTo>
                    <a:pt x="280" y="152"/>
                  </a:lnTo>
                  <a:lnTo>
                    <a:pt x="282" y="154"/>
                  </a:lnTo>
                  <a:lnTo>
                    <a:pt x="282" y="154"/>
                  </a:lnTo>
                  <a:lnTo>
                    <a:pt x="280" y="154"/>
                  </a:lnTo>
                  <a:lnTo>
                    <a:pt x="280" y="156"/>
                  </a:lnTo>
                  <a:lnTo>
                    <a:pt x="280" y="156"/>
                  </a:lnTo>
                  <a:lnTo>
                    <a:pt x="278" y="158"/>
                  </a:lnTo>
                  <a:lnTo>
                    <a:pt x="278" y="158"/>
                  </a:lnTo>
                  <a:lnTo>
                    <a:pt x="276" y="158"/>
                  </a:lnTo>
                  <a:lnTo>
                    <a:pt x="276" y="158"/>
                  </a:lnTo>
                  <a:lnTo>
                    <a:pt x="272" y="160"/>
                  </a:lnTo>
                  <a:lnTo>
                    <a:pt x="268" y="158"/>
                  </a:lnTo>
                  <a:lnTo>
                    <a:pt x="262" y="158"/>
                  </a:lnTo>
                  <a:lnTo>
                    <a:pt x="260" y="158"/>
                  </a:lnTo>
                  <a:lnTo>
                    <a:pt x="258" y="160"/>
                  </a:lnTo>
                  <a:lnTo>
                    <a:pt x="258" y="160"/>
                  </a:lnTo>
                  <a:lnTo>
                    <a:pt x="256" y="162"/>
                  </a:lnTo>
                  <a:lnTo>
                    <a:pt x="248" y="164"/>
                  </a:lnTo>
                  <a:lnTo>
                    <a:pt x="248" y="164"/>
                  </a:lnTo>
                  <a:lnTo>
                    <a:pt x="246" y="164"/>
                  </a:lnTo>
                  <a:lnTo>
                    <a:pt x="244" y="166"/>
                  </a:lnTo>
                  <a:lnTo>
                    <a:pt x="242" y="170"/>
                  </a:lnTo>
                  <a:lnTo>
                    <a:pt x="240" y="172"/>
                  </a:lnTo>
                  <a:lnTo>
                    <a:pt x="238" y="172"/>
                  </a:lnTo>
                  <a:lnTo>
                    <a:pt x="228" y="170"/>
                  </a:lnTo>
                  <a:lnTo>
                    <a:pt x="228" y="170"/>
                  </a:lnTo>
                  <a:lnTo>
                    <a:pt x="226" y="168"/>
                  </a:lnTo>
                  <a:lnTo>
                    <a:pt x="226" y="168"/>
                  </a:lnTo>
                  <a:lnTo>
                    <a:pt x="228" y="164"/>
                  </a:lnTo>
                  <a:lnTo>
                    <a:pt x="230" y="160"/>
                  </a:lnTo>
                  <a:lnTo>
                    <a:pt x="228" y="160"/>
                  </a:lnTo>
                  <a:lnTo>
                    <a:pt x="226" y="160"/>
                  </a:lnTo>
                  <a:lnTo>
                    <a:pt x="226" y="160"/>
                  </a:lnTo>
                  <a:lnTo>
                    <a:pt x="224" y="158"/>
                  </a:lnTo>
                  <a:lnTo>
                    <a:pt x="222" y="158"/>
                  </a:lnTo>
                  <a:lnTo>
                    <a:pt x="222" y="154"/>
                  </a:lnTo>
                  <a:lnTo>
                    <a:pt x="218" y="152"/>
                  </a:lnTo>
                  <a:lnTo>
                    <a:pt x="212" y="154"/>
                  </a:lnTo>
                  <a:lnTo>
                    <a:pt x="212" y="154"/>
                  </a:lnTo>
                  <a:lnTo>
                    <a:pt x="210" y="154"/>
                  </a:lnTo>
                  <a:lnTo>
                    <a:pt x="208" y="152"/>
                  </a:lnTo>
                  <a:lnTo>
                    <a:pt x="210" y="148"/>
                  </a:lnTo>
                  <a:lnTo>
                    <a:pt x="210" y="148"/>
                  </a:lnTo>
                  <a:lnTo>
                    <a:pt x="216" y="144"/>
                  </a:lnTo>
                  <a:lnTo>
                    <a:pt x="224" y="140"/>
                  </a:lnTo>
                  <a:lnTo>
                    <a:pt x="224" y="140"/>
                  </a:lnTo>
                  <a:lnTo>
                    <a:pt x="220" y="140"/>
                  </a:lnTo>
                  <a:lnTo>
                    <a:pt x="220" y="138"/>
                  </a:lnTo>
                  <a:lnTo>
                    <a:pt x="220" y="138"/>
                  </a:lnTo>
                  <a:lnTo>
                    <a:pt x="220" y="138"/>
                  </a:lnTo>
                  <a:lnTo>
                    <a:pt x="218" y="140"/>
                  </a:lnTo>
                  <a:lnTo>
                    <a:pt x="216" y="140"/>
                  </a:lnTo>
                  <a:lnTo>
                    <a:pt x="214" y="140"/>
                  </a:lnTo>
                  <a:lnTo>
                    <a:pt x="214" y="140"/>
                  </a:lnTo>
                  <a:lnTo>
                    <a:pt x="212" y="138"/>
                  </a:lnTo>
                  <a:lnTo>
                    <a:pt x="210" y="138"/>
                  </a:lnTo>
                  <a:lnTo>
                    <a:pt x="206" y="138"/>
                  </a:lnTo>
                  <a:lnTo>
                    <a:pt x="200" y="136"/>
                  </a:lnTo>
                  <a:lnTo>
                    <a:pt x="200" y="136"/>
                  </a:lnTo>
                  <a:lnTo>
                    <a:pt x="194" y="134"/>
                  </a:lnTo>
                  <a:lnTo>
                    <a:pt x="192" y="134"/>
                  </a:lnTo>
                  <a:lnTo>
                    <a:pt x="192" y="134"/>
                  </a:lnTo>
                  <a:lnTo>
                    <a:pt x="190" y="132"/>
                  </a:lnTo>
                  <a:lnTo>
                    <a:pt x="190" y="132"/>
                  </a:lnTo>
                  <a:lnTo>
                    <a:pt x="194" y="132"/>
                  </a:lnTo>
                  <a:lnTo>
                    <a:pt x="198" y="130"/>
                  </a:lnTo>
                  <a:lnTo>
                    <a:pt x="194" y="130"/>
                  </a:lnTo>
                  <a:lnTo>
                    <a:pt x="194" y="130"/>
                  </a:lnTo>
                  <a:lnTo>
                    <a:pt x="190" y="128"/>
                  </a:lnTo>
                  <a:lnTo>
                    <a:pt x="194" y="128"/>
                  </a:lnTo>
                  <a:lnTo>
                    <a:pt x="194" y="128"/>
                  </a:lnTo>
                  <a:lnTo>
                    <a:pt x="206" y="128"/>
                  </a:lnTo>
                  <a:lnTo>
                    <a:pt x="206" y="128"/>
                  </a:lnTo>
                  <a:lnTo>
                    <a:pt x="206" y="128"/>
                  </a:lnTo>
                  <a:lnTo>
                    <a:pt x="196" y="126"/>
                  </a:lnTo>
                  <a:lnTo>
                    <a:pt x="196" y="126"/>
                  </a:lnTo>
                  <a:lnTo>
                    <a:pt x="190" y="124"/>
                  </a:lnTo>
                  <a:lnTo>
                    <a:pt x="188" y="126"/>
                  </a:lnTo>
                  <a:lnTo>
                    <a:pt x="186" y="126"/>
                  </a:lnTo>
                  <a:lnTo>
                    <a:pt x="182" y="128"/>
                  </a:lnTo>
                  <a:lnTo>
                    <a:pt x="182" y="128"/>
                  </a:lnTo>
                  <a:lnTo>
                    <a:pt x="178" y="128"/>
                  </a:lnTo>
                  <a:lnTo>
                    <a:pt x="176" y="130"/>
                  </a:lnTo>
                  <a:lnTo>
                    <a:pt x="172" y="132"/>
                  </a:lnTo>
                  <a:lnTo>
                    <a:pt x="168" y="134"/>
                  </a:lnTo>
                  <a:lnTo>
                    <a:pt x="168" y="134"/>
                  </a:lnTo>
                  <a:lnTo>
                    <a:pt x="164" y="134"/>
                  </a:lnTo>
                  <a:lnTo>
                    <a:pt x="164" y="132"/>
                  </a:lnTo>
                  <a:lnTo>
                    <a:pt x="164" y="132"/>
                  </a:lnTo>
                  <a:lnTo>
                    <a:pt x="160" y="130"/>
                  </a:lnTo>
                  <a:lnTo>
                    <a:pt x="160" y="130"/>
                  </a:lnTo>
                  <a:lnTo>
                    <a:pt x="162" y="132"/>
                  </a:lnTo>
                  <a:lnTo>
                    <a:pt x="162" y="132"/>
                  </a:lnTo>
                  <a:lnTo>
                    <a:pt x="164" y="136"/>
                  </a:lnTo>
                  <a:lnTo>
                    <a:pt x="162" y="138"/>
                  </a:lnTo>
                  <a:lnTo>
                    <a:pt x="162" y="138"/>
                  </a:lnTo>
                  <a:lnTo>
                    <a:pt x="158" y="140"/>
                  </a:lnTo>
                  <a:lnTo>
                    <a:pt x="154" y="144"/>
                  </a:lnTo>
                  <a:lnTo>
                    <a:pt x="154" y="144"/>
                  </a:lnTo>
                  <a:lnTo>
                    <a:pt x="154" y="146"/>
                  </a:lnTo>
                  <a:lnTo>
                    <a:pt x="154" y="148"/>
                  </a:lnTo>
                  <a:lnTo>
                    <a:pt x="154" y="148"/>
                  </a:lnTo>
                  <a:lnTo>
                    <a:pt x="152" y="150"/>
                  </a:lnTo>
                  <a:lnTo>
                    <a:pt x="152" y="150"/>
                  </a:lnTo>
                  <a:lnTo>
                    <a:pt x="146" y="148"/>
                  </a:lnTo>
                  <a:lnTo>
                    <a:pt x="142" y="150"/>
                  </a:lnTo>
                  <a:lnTo>
                    <a:pt x="140" y="150"/>
                  </a:lnTo>
                  <a:lnTo>
                    <a:pt x="134" y="152"/>
                  </a:lnTo>
                  <a:lnTo>
                    <a:pt x="134" y="152"/>
                  </a:lnTo>
                  <a:lnTo>
                    <a:pt x="134" y="154"/>
                  </a:lnTo>
                  <a:lnTo>
                    <a:pt x="132" y="156"/>
                  </a:lnTo>
                  <a:lnTo>
                    <a:pt x="128" y="154"/>
                  </a:lnTo>
                  <a:lnTo>
                    <a:pt x="122" y="150"/>
                  </a:lnTo>
                  <a:lnTo>
                    <a:pt x="122" y="150"/>
                  </a:lnTo>
                  <a:lnTo>
                    <a:pt x="124" y="150"/>
                  </a:lnTo>
                  <a:lnTo>
                    <a:pt x="124" y="150"/>
                  </a:lnTo>
                  <a:lnTo>
                    <a:pt x="126" y="150"/>
                  </a:lnTo>
                  <a:lnTo>
                    <a:pt x="126" y="150"/>
                  </a:lnTo>
                  <a:lnTo>
                    <a:pt x="130" y="148"/>
                  </a:lnTo>
                  <a:lnTo>
                    <a:pt x="130" y="144"/>
                  </a:lnTo>
                  <a:lnTo>
                    <a:pt x="132" y="136"/>
                  </a:lnTo>
                  <a:lnTo>
                    <a:pt x="132" y="136"/>
                  </a:lnTo>
                  <a:lnTo>
                    <a:pt x="134" y="136"/>
                  </a:lnTo>
                  <a:lnTo>
                    <a:pt x="136" y="138"/>
                  </a:lnTo>
                  <a:lnTo>
                    <a:pt x="138" y="138"/>
                  </a:lnTo>
                  <a:lnTo>
                    <a:pt x="140" y="138"/>
                  </a:lnTo>
                  <a:lnTo>
                    <a:pt x="140" y="138"/>
                  </a:lnTo>
                  <a:lnTo>
                    <a:pt x="140" y="138"/>
                  </a:lnTo>
                  <a:lnTo>
                    <a:pt x="142" y="140"/>
                  </a:lnTo>
                  <a:lnTo>
                    <a:pt x="144" y="140"/>
                  </a:lnTo>
                  <a:lnTo>
                    <a:pt x="146" y="140"/>
                  </a:lnTo>
                  <a:lnTo>
                    <a:pt x="146" y="140"/>
                  </a:lnTo>
                  <a:lnTo>
                    <a:pt x="150" y="138"/>
                  </a:lnTo>
                  <a:lnTo>
                    <a:pt x="152" y="138"/>
                  </a:lnTo>
                  <a:lnTo>
                    <a:pt x="150" y="138"/>
                  </a:lnTo>
                  <a:lnTo>
                    <a:pt x="150" y="138"/>
                  </a:lnTo>
                  <a:lnTo>
                    <a:pt x="148" y="134"/>
                  </a:lnTo>
                  <a:lnTo>
                    <a:pt x="148" y="132"/>
                  </a:lnTo>
                  <a:lnTo>
                    <a:pt x="146" y="128"/>
                  </a:lnTo>
                  <a:lnTo>
                    <a:pt x="144" y="124"/>
                  </a:lnTo>
                  <a:lnTo>
                    <a:pt x="144" y="124"/>
                  </a:lnTo>
                  <a:lnTo>
                    <a:pt x="144" y="122"/>
                  </a:lnTo>
                  <a:lnTo>
                    <a:pt x="144" y="120"/>
                  </a:lnTo>
                  <a:lnTo>
                    <a:pt x="142" y="118"/>
                  </a:lnTo>
                  <a:lnTo>
                    <a:pt x="140" y="114"/>
                  </a:lnTo>
                  <a:lnTo>
                    <a:pt x="140" y="114"/>
                  </a:lnTo>
                  <a:lnTo>
                    <a:pt x="138" y="108"/>
                  </a:lnTo>
                  <a:lnTo>
                    <a:pt x="138" y="106"/>
                  </a:lnTo>
                  <a:lnTo>
                    <a:pt x="138" y="104"/>
                  </a:lnTo>
                  <a:lnTo>
                    <a:pt x="138" y="102"/>
                  </a:lnTo>
                  <a:lnTo>
                    <a:pt x="138" y="102"/>
                  </a:lnTo>
                  <a:lnTo>
                    <a:pt x="136" y="100"/>
                  </a:lnTo>
                  <a:lnTo>
                    <a:pt x="138" y="100"/>
                  </a:lnTo>
                  <a:lnTo>
                    <a:pt x="136" y="98"/>
                  </a:lnTo>
                  <a:lnTo>
                    <a:pt x="134" y="98"/>
                  </a:lnTo>
                  <a:lnTo>
                    <a:pt x="134" y="98"/>
                  </a:lnTo>
                  <a:lnTo>
                    <a:pt x="132" y="96"/>
                  </a:lnTo>
                  <a:lnTo>
                    <a:pt x="130" y="96"/>
                  </a:lnTo>
                  <a:lnTo>
                    <a:pt x="128" y="94"/>
                  </a:lnTo>
                  <a:lnTo>
                    <a:pt x="126" y="94"/>
                  </a:lnTo>
                  <a:lnTo>
                    <a:pt x="126" y="94"/>
                  </a:lnTo>
                  <a:lnTo>
                    <a:pt x="124" y="94"/>
                  </a:lnTo>
                  <a:lnTo>
                    <a:pt x="122" y="92"/>
                  </a:lnTo>
                  <a:lnTo>
                    <a:pt x="122" y="92"/>
                  </a:lnTo>
                  <a:lnTo>
                    <a:pt x="120" y="92"/>
                  </a:lnTo>
                  <a:lnTo>
                    <a:pt x="120" y="92"/>
                  </a:lnTo>
                  <a:lnTo>
                    <a:pt x="116" y="90"/>
                  </a:lnTo>
                  <a:lnTo>
                    <a:pt x="112" y="88"/>
                  </a:lnTo>
                  <a:lnTo>
                    <a:pt x="108" y="86"/>
                  </a:lnTo>
                  <a:lnTo>
                    <a:pt x="102" y="90"/>
                  </a:lnTo>
                  <a:lnTo>
                    <a:pt x="102" y="90"/>
                  </a:lnTo>
                  <a:lnTo>
                    <a:pt x="96" y="92"/>
                  </a:lnTo>
                  <a:lnTo>
                    <a:pt x="92" y="92"/>
                  </a:lnTo>
                  <a:lnTo>
                    <a:pt x="92" y="92"/>
                  </a:lnTo>
                  <a:lnTo>
                    <a:pt x="88" y="92"/>
                  </a:lnTo>
                  <a:lnTo>
                    <a:pt x="88" y="92"/>
                  </a:lnTo>
                  <a:lnTo>
                    <a:pt x="86" y="92"/>
                  </a:lnTo>
                  <a:lnTo>
                    <a:pt x="80" y="92"/>
                  </a:lnTo>
                  <a:lnTo>
                    <a:pt x="76" y="90"/>
                  </a:lnTo>
                  <a:lnTo>
                    <a:pt x="70" y="92"/>
                  </a:lnTo>
                  <a:lnTo>
                    <a:pt x="70" y="92"/>
                  </a:lnTo>
                  <a:lnTo>
                    <a:pt x="68" y="94"/>
                  </a:lnTo>
                  <a:lnTo>
                    <a:pt x="62" y="94"/>
                  </a:lnTo>
                  <a:lnTo>
                    <a:pt x="56" y="94"/>
                  </a:lnTo>
                  <a:lnTo>
                    <a:pt x="52" y="96"/>
                  </a:lnTo>
                  <a:lnTo>
                    <a:pt x="52" y="96"/>
                  </a:lnTo>
                  <a:lnTo>
                    <a:pt x="50" y="96"/>
                  </a:lnTo>
                  <a:lnTo>
                    <a:pt x="46" y="94"/>
                  </a:lnTo>
                  <a:lnTo>
                    <a:pt x="42" y="94"/>
                  </a:lnTo>
                  <a:lnTo>
                    <a:pt x="38" y="96"/>
                  </a:lnTo>
                  <a:lnTo>
                    <a:pt x="38" y="96"/>
                  </a:lnTo>
                  <a:lnTo>
                    <a:pt x="36" y="98"/>
                  </a:lnTo>
                  <a:lnTo>
                    <a:pt x="36" y="98"/>
                  </a:lnTo>
                  <a:lnTo>
                    <a:pt x="34" y="96"/>
                  </a:lnTo>
                  <a:lnTo>
                    <a:pt x="30" y="98"/>
                  </a:lnTo>
                  <a:lnTo>
                    <a:pt x="30" y="98"/>
                  </a:lnTo>
                  <a:lnTo>
                    <a:pt x="26" y="98"/>
                  </a:lnTo>
                  <a:lnTo>
                    <a:pt x="24" y="96"/>
                  </a:lnTo>
                  <a:lnTo>
                    <a:pt x="22" y="96"/>
                  </a:lnTo>
                  <a:lnTo>
                    <a:pt x="20" y="98"/>
                  </a:lnTo>
                  <a:lnTo>
                    <a:pt x="20" y="98"/>
                  </a:lnTo>
                  <a:lnTo>
                    <a:pt x="18" y="98"/>
                  </a:lnTo>
                  <a:lnTo>
                    <a:pt x="16" y="96"/>
                  </a:lnTo>
                  <a:lnTo>
                    <a:pt x="12" y="96"/>
                  </a:lnTo>
                  <a:lnTo>
                    <a:pt x="6" y="98"/>
                  </a:lnTo>
                  <a:lnTo>
                    <a:pt x="6" y="98"/>
                  </a:lnTo>
                  <a:close/>
                </a:path>
              </a:pathLst>
            </a:custGeom>
            <a:solidFill>
              <a:srgbClr val="FFCA3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48"/>
            <p:cNvSpPr>
              <a:spLocks/>
            </p:cNvSpPr>
            <p:nvPr/>
          </p:nvSpPr>
          <p:spPr bwMode="auto">
            <a:xfrm>
              <a:off x="7245350" y="2332038"/>
              <a:ext cx="1673225" cy="1190625"/>
            </a:xfrm>
            <a:custGeom>
              <a:avLst/>
              <a:gdLst/>
              <a:ahLst/>
              <a:cxnLst>
                <a:cxn ang="0">
                  <a:pos x="124" y="124"/>
                </a:cxn>
                <a:cxn ang="0">
                  <a:pos x="80" y="176"/>
                </a:cxn>
                <a:cxn ang="0">
                  <a:pos x="96" y="230"/>
                </a:cxn>
                <a:cxn ang="0">
                  <a:pos x="42" y="262"/>
                </a:cxn>
                <a:cxn ang="0">
                  <a:pos x="8" y="296"/>
                </a:cxn>
                <a:cxn ang="0">
                  <a:pos x="26" y="338"/>
                </a:cxn>
                <a:cxn ang="0">
                  <a:pos x="94" y="366"/>
                </a:cxn>
                <a:cxn ang="0">
                  <a:pos x="156" y="450"/>
                </a:cxn>
                <a:cxn ang="0">
                  <a:pos x="200" y="498"/>
                </a:cxn>
                <a:cxn ang="0">
                  <a:pos x="288" y="534"/>
                </a:cxn>
                <a:cxn ang="0">
                  <a:pos x="372" y="558"/>
                </a:cxn>
                <a:cxn ang="0">
                  <a:pos x="432" y="550"/>
                </a:cxn>
                <a:cxn ang="0">
                  <a:pos x="524" y="522"/>
                </a:cxn>
                <a:cxn ang="0">
                  <a:pos x="556" y="536"/>
                </a:cxn>
                <a:cxn ang="0">
                  <a:pos x="602" y="604"/>
                </a:cxn>
                <a:cxn ang="0">
                  <a:pos x="586" y="650"/>
                </a:cxn>
                <a:cxn ang="0">
                  <a:pos x="596" y="674"/>
                </a:cxn>
                <a:cxn ang="0">
                  <a:pos x="602" y="710"/>
                </a:cxn>
                <a:cxn ang="0">
                  <a:pos x="666" y="724"/>
                </a:cxn>
                <a:cxn ang="0">
                  <a:pos x="692" y="700"/>
                </a:cxn>
                <a:cxn ang="0">
                  <a:pos x="730" y="694"/>
                </a:cxn>
                <a:cxn ang="0">
                  <a:pos x="780" y="698"/>
                </a:cxn>
                <a:cxn ang="0">
                  <a:pos x="806" y="718"/>
                </a:cxn>
                <a:cxn ang="0">
                  <a:pos x="840" y="720"/>
                </a:cxn>
                <a:cxn ang="0">
                  <a:pos x="860" y="732"/>
                </a:cxn>
                <a:cxn ang="0">
                  <a:pos x="856" y="712"/>
                </a:cxn>
                <a:cxn ang="0">
                  <a:pos x="912" y="694"/>
                </a:cxn>
                <a:cxn ang="0">
                  <a:pos x="944" y="684"/>
                </a:cxn>
                <a:cxn ang="0">
                  <a:pos x="986" y="656"/>
                </a:cxn>
                <a:cxn ang="0">
                  <a:pos x="1012" y="620"/>
                </a:cxn>
                <a:cxn ang="0">
                  <a:pos x="1026" y="582"/>
                </a:cxn>
                <a:cxn ang="0">
                  <a:pos x="1034" y="530"/>
                </a:cxn>
                <a:cxn ang="0">
                  <a:pos x="992" y="510"/>
                </a:cxn>
                <a:cxn ang="0">
                  <a:pos x="1016" y="492"/>
                </a:cxn>
                <a:cxn ang="0">
                  <a:pos x="988" y="472"/>
                </a:cxn>
                <a:cxn ang="0">
                  <a:pos x="974" y="442"/>
                </a:cxn>
                <a:cxn ang="0">
                  <a:pos x="922" y="402"/>
                </a:cxn>
                <a:cxn ang="0">
                  <a:pos x="942" y="370"/>
                </a:cxn>
                <a:cxn ang="0">
                  <a:pos x="962" y="348"/>
                </a:cxn>
                <a:cxn ang="0">
                  <a:pos x="906" y="352"/>
                </a:cxn>
                <a:cxn ang="0">
                  <a:pos x="834" y="310"/>
                </a:cxn>
                <a:cxn ang="0">
                  <a:pos x="886" y="270"/>
                </a:cxn>
                <a:cxn ang="0">
                  <a:pos x="904" y="302"/>
                </a:cxn>
                <a:cxn ang="0">
                  <a:pos x="916" y="306"/>
                </a:cxn>
                <a:cxn ang="0">
                  <a:pos x="980" y="256"/>
                </a:cxn>
                <a:cxn ang="0">
                  <a:pos x="1032" y="224"/>
                </a:cxn>
                <a:cxn ang="0">
                  <a:pos x="1038" y="186"/>
                </a:cxn>
                <a:cxn ang="0">
                  <a:pos x="1042" y="120"/>
                </a:cxn>
                <a:cxn ang="0">
                  <a:pos x="970" y="96"/>
                </a:cxn>
                <a:cxn ang="0">
                  <a:pos x="764" y="0"/>
                </a:cxn>
                <a:cxn ang="0">
                  <a:pos x="730" y="26"/>
                </a:cxn>
                <a:cxn ang="0">
                  <a:pos x="644" y="90"/>
                </a:cxn>
                <a:cxn ang="0">
                  <a:pos x="710" y="100"/>
                </a:cxn>
                <a:cxn ang="0">
                  <a:pos x="750" y="132"/>
                </a:cxn>
                <a:cxn ang="0">
                  <a:pos x="684" y="168"/>
                </a:cxn>
                <a:cxn ang="0">
                  <a:pos x="678" y="206"/>
                </a:cxn>
                <a:cxn ang="0">
                  <a:pos x="526" y="222"/>
                </a:cxn>
                <a:cxn ang="0">
                  <a:pos x="412" y="210"/>
                </a:cxn>
                <a:cxn ang="0">
                  <a:pos x="380" y="176"/>
                </a:cxn>
                <a:cxn ang="0">
                  <a:pos x="276" y="156"/>
                </a:cxn>
                <a:cxn ang="0">
                  <a:pos x="226" y="108"/>
                </a:cxn>
              </a:cxnLst>
              <a:rect l="0" t="0" r="r" b="b"/>
              <a:pathLst>
                <a:path w="1054" h="750">
                  <a:moveTo>
                    <a:pt x="182" y="88"/>
                  </a:moveTo>
                  <a:lnTo>
                    <a:pt x="182" y="88"/>
                  </a:lnTo>
                  <a:lnTo>
                    <a:pt x="180" y="88"/>
                  </a:lnTo>
                  <a:lnTo>
                    <a:pt x="176" y="88"/>
                  </a:lnTo>
                  <a:lnTo>
                    <a:pt x="176" y="88"/>
                  </a:lnTo>
                  <a:lnTo>
                    <a:pt x="174" y="90"/>
                  </a:lnTo>
                  <a:lnTo>
                    <a:pt x="172" y="92"/>
                  </a:lnTo>
                  <a:lnTo>
                    <a:pt x="160" y="92"/>
                  </a:lnTo>
                  <a:lnTo>
                    <a:pt x="156" y="92"/>
                  </a:lnTo>
                  <a:lnTo>
                    <a:pt x="152" y="96"/>
                  </a:lnTo>
                  <a:lnTo>
                    <a:pt x="152" y="104"/>
                  </a:lnTo>
                  <a:lnTo>
                    <a:pt x="154" y="116"/>
                  </a:lnTo>
                  <a:lnTo>
                    <a:pt x="154" y="116"/>
                  </a:lnTo>
                  <a:lnTo>
                    <a:pt x="154" y="118"/>
                  </a:lnTo>
                  <a:lnTo>
                    <a:pt x="152" y="120"/>
                  </a:lnTo>
                  <a:lnTo>
                    <a:pt x="144" y="124"/>
                  </a:lnTo>
                  <a:lnTo>
                    <a:pt x="134" y="126"/>
                  </a:lnTo>
                  <a:lnTo>
                    <a:pt x="124" y="124"/>
                  </a:lnTo>
                  <a:lnTo>
                    <a:pt x="124" y="124"/>
                  </a:lnTo>
                  <a:lnTo>
                    <a:pt x="118" y="122"/>
                  </a:lnTo>
                  <a:lnTo>
                    <a:pt x="114" y="122"/>
                  </a:lnTo>
                  <a:lnTo>
                    <a:pt x="110" y="124"/>
                  </a:lnTo>
                  <a:lnTo>
                    <a:pt x="110" y="128"/>
                  </a:lnTo>
                  <a:lnTo>
                    <a:pt x="110" y="138"/>
                  </a:lnTo>
                  <a:lnTo>
                    <a:pt x="112" y="156"/>
                  </a:lnTo>
                  <a:lnTo>
                    <a:pt x="112" y="156"/>
                  </a:lnTo>
                  <a:lnTo>
                    <a:pt x="112" y="160"/>
                  </a:lnTo>
                  <a:lnTo>
                    <a:pt x="112" y="162"/>
                  </a:lnTo>
                  <a:lnTo>
                    <a:pt x="104" y="162"/>
                  </a:lnTo>
                  <a:lnTo>
                    <a:pt x="94" y="162"/>
                  </a:lnTo>
                  <a:lnTo>
                    <a:pt x="86" y="164"/>
                  </a:lnTo>
                  <a:lnTo>
                    <a:pt x="86" y="164"/>
                  </a:lnTo>
                  <a:lnTo>
                    <a:pt x="80" y="168"/>
                  </a:lnTo>
                  <a:lnTo>
                    <a:pt x="78" y="172"/>
                  </a:lnTo>
                  <a:lnTo>
                    <a:pt x="78" y="176"/>
                  </a:lnTo>
                  <a:lnTo>
                    <a:pt x="80" y="176"/>
                  </a:lnTo>
                  <a:lnTo>
                    <a:pt x="80" y="176"/>
                  </a:lnTo>
                  <a:lnTo>
                    <a:pt x="82" y="176"/>
                  </a:lnTo>
                  <a:lnTo>
                    <a:pt x="86" y="178"/>
                  </a:lnTo>
                  <a:lnTo>
                    <a:pt x="94" y="188"/>
                  </a:lnTo>
                  <a:lnTo>
                    <a:pt x="102" y="196"/>
                  </a:lnTo>
                  <a:lnTo>
                    <a:pt x="104" y="202"/>
                  </a:lnTo>
                  <a:lnTo>
                    <a:pt x="102" y="204"/>
                  </a:lnTo>
                  <a:lnTo>
                    <a:pt x="102" y="204"/>
                  </a:lnTo>
                  <a:lnTo>
                    <a:pt x="100" y="208"/>
                  </a:lnTo>
                  <a:lnTo>
                    <a:pt x="100" y="212"/>
                  </a:lnTo>
                  <a:lnTo>
                    <a:pt x="104" y="216"/>
                  </a:lnTo>
                  <a:lnTo>
                    <a:pt x="106" y="222"/>
                  </a:lnTo>
                  <a:lnTo>
                    <a:pt x="106" y="224"/>
                  </a:lnTo>
                  <a:lnTo>
                    <a:pt x="102" y="226"/>
                  </a:lnTo>
                  <a:lnTo>
                    <a:pt x="102" y="226"/>
                  </a:lnTo>
                  <a:lnTo>
                    <a:pt x="102" y="228"/>
                  </a:lnTo>
                  <a:lnTo>
                    <a:pt x="100" y="230"/>
                  </a:lnTo>
                  <a:lnTo>
                    <a:pt x="96" y="230"/>
                  </a:lnTo>
                  <a:lnTo>
                    <a:pt x="90" y="232"/>
                  </a:lnTo>
                  <a:lnTo>
                    <a:pt x="86" y="232"/>
                  </a:lnTo>
                  <a:lnTo>
                    <a:pt x="86" y="236"/>
                  </a:lnTo>
                  <a:lnTo>
                    <a:pt x="86" y="236"/>
                  </a:lnTo>
                  <a:lnTo>
                    <a:pt x="84" y="238"/>
                  </a:lnTo>
                  <a:lnTo>
                    <a:pt x="82" y="240"/>
                  </a:lnTo>
                  <a:lnTo>
                    <a:pt x="76" y="242"/>
                  </a:lnTo>
                  <a:lnTo>
                    <a:pt x="68" y="248"/>
                  </a:lnTo>
                  <a:lnTo>
                    <a:pt x="68" y="248"/>
                  </a:lnTo>
                  <a:lnTo>
                    <a:pt x="64" y="250"/>
                  </a:lnTo>
                  <a:lnTo>
                    <a:pt x="62" y="250"/>
                  </a:lnTo>
                  <a:lnTo>
                    <a:pt x="60" y="248"/>
                  </a:lnTo>
                  <a:lnTo>
                    <a:pt x="52" y="250"/>
                  </a:lnTo>
                  <a:lnTo>
                    <a:pt x="52" y="250"/>
                  </a:lnTo>
                  <a:lnTo>
                    <a:pt x="48" y="252"/>
                  </a:lnTo>
                  <a:lnTo>
                    <a:pt x="44" y="254"/>
                  </a:lnTo>
                  <a:lnTo>
                    <a:pt x="42" y="260"/>
                  </a:lnTo>
                  <a:lnTo>
                    <a:pt x="42" y="262"/>
                  </a:lnTo>
                  <a:lnTo>
                    <a:pt x="40" y="262"/>
                  </a:lnTo>
                  <a:lnTo>
                    <a:pt x="32" y="260"/>
                  </a:lnTo>
                  <a:lnTo>
                    <a:pt x="32" y="260"/>
                  </a:lnTo>
                  <a:lnTo>
                    <a:pt x="24" y="258"/>
                  </a:lnTo>
                  <a:lnTo>
                    <a:pt x="22" y="258"/>
                  </a:lnTo>
                  <a:lnTo>
                    <a:pt x="22" y="258"/>
                  </a:lnTo>
                  <a:lnTo>
                    <a:pt x="22" y="262"/>
                  </a:lnTo>
                  <a:lnTo>
                    <a:pt x="16" y="260"/>
                  </a:lnTo>
                  <a:lnTo>
                    <a:pt x="16" y="260"/>
                  </a:lnTo>
                  <a:lnTo>
                    <a:pt x="14" y="260"/>
                  </a:lnTo>
                  <a:lnTo>
                    <a:pt x="10" y="260"/>
                  </a:lnTo>
                  <a:lnTo>
                    <a:pt x="4" y="266"/>
                  </a:lnTo>
                  <a:lnTo>
                    <a:pt x="2" y="276"/>
                  </a:lnTo>
                  <a:lnTo>
                    <a:pt x="0" y="290"/>
                  </a:lnTo>
                  <a:lnTo>
                    <a:pt x="0" y="290"/>
                  </a:lnTo>
                  <a:lnTo>
                    <a:pt x="2" y="294"/>
                  </a:lnTo>
                  <a:lnTo>
                    <a:pt x="6" y="296"/>
                  </a:lnTo>
                  <a:lnTo>
                    <a:pt x="8" y="296"/>
                  </a:lnTo>
                  <a:lnTo>
                    <a:pt x="12" y="294"/>
                  </a:lnTo>
                  <a:lnTo>
                    <a:pt x="18" y="294"/>
                  </a:lnTo>
                  <a:lnTo>
                    <a:pt x="20" y="296"/>
                  </a:lnTo>
                  <a:lnTo>
                    <a:pt x="20" y="300"/>
                  </a:lnTo>
                  <a:lnTo>
                    <a:pt x="20" y="300"/>
                  </a:lnTo>
                  <a:lnTo>
                    <a:pt x="20" y="306"/>
                  </a:lnTo>
                  <a:lnTo>
                    <a:pt x="22" y="310"/>
                  </a:lnTo>
                  <a:lnTo>
                    <a:pt x="28" y="312"/>
                  </a:lnTo>
                  <a:lnTo>
                    <a:pt x="30" y="316"/>
                  </a:lnTo>
                  <a:lnTo>
                    <a:pt x="30" y="316"/>
                  </a:lnTo>
                  <a:lnTo>
                    <a:pt x="32" y="324"/>
                  </a:lnTo>
                  <a:lnTo>
                    <a:pt x="30" y="328"/>
                  </a:lnTo>
                  <a:lnTo>
                    <a:pt x="30" y="328"/>
                  </a:lnTo>
                  <a:lnTo>
                    <a:pt x="22" y="330"/>
                  </a:lnTo>
                  <a:lnTo>
                    <a:pt x="22" y="332"/>
                  </a:lnTo>
                  <a:lnTo>
                    <a:pt x="24" y="334"/>
                  </a:lnTo>
                  <a:lnTo>
                    <a:pt x="24" y="334"/>
                  </a:lnTo>
                  <a:lnTo>
                    <a:pt x="26" y="338"/>
                  </a:lnTo>
                  <a:lnTo>
                    <a:pt x="26" y="338"/>
                  </a:lnTo>
                  <a:lnTo>
                    <a:pt x="30" y="338"/>
                  </a:lnTo>
                  <a:lnTo>
                    <a:pt x="32" y="336"/>
                  </a:lnTo>
                  <a:lnTo>
                    <a:pt x="38" y="338"/>
                  </a:lnTo>
                  <a:lnTo>
                    <a:pt x="52" y="344"/>
                  </a:lnTo>
                  <a:lnTo>
                    <a:pt x="52" y="344"/>
                  </a:lnTo>
                  <a:lnTo>
                    <a:pt x="68" y="352"/>
                  </a:lnTo>
                  <a:lnTo>
                    <a:pt x="68" y="354"/>
                  </a:lnTo>
                  <a:lnTo>
                    <a:pt x="68" y="356"/>
                  </a:lnTo>
                  <a:lnTo>
                    <a:pt x="68" y="356"/>
                  </a:lnTo>
                  <a:lnTo>
                    <a:pt x="66" y="362"/>
                  </a:lnTo>
                  <a:lnTo>
                    <a:pt x="68" y="366"/>
                  </a:lnTo>
                  <a:lnTo>
                    <a:pt x="70" y="366"/>
                  </a:lnTo>
                  <a:lnTo>
                    <a:pt x="76" y="366"/>
                  </a:lnTo>
                  <a:lnTo>
                    <a:pt x="86" y="366"/>
                  </a:lnTo>
                  <a:lnTo>
                    <a:pt x="90" y="366"/>
                  </a:lnTo>
                  <a:lnTo>
                    <a:pt x="94" y="366"/>
                  </a:lnTo>
                  <a:lnTo>
                    <a:pt x="94" y="366"/>
                  </a:lnTo>
                  <a:lnTo>
                    <a:pt x="98" y="368"/>
                  </a:lnTo>
                  <a:lnTo>
                    <a:pt x="102" y="370"/>
                  </a:lnTo>
                  <a:lnTo>
                    <a:pt x="110" y="370"/>
                  </a:lnTo>
                  <a:lnTo>
                    <a:pt x="116" y="372"/>
                  </a:lnTo>
                  <a:lnTo>
                    <a:pt x="124" y="378"/>
                  </a:lnTo>
                  <a:lnTo>
                    <a:pt x="132" y="388"/>
                  </a:lnTo>
                  <a:lnTo>
                    <a:pt x="144" y="404"/>
                  </a:lnTo>
                  <a:lnTo>
                    <a:pt x="144" y="404"/>
                  </a:lnTo>
                  <a:lnTo>
                    <a:pt x="138" y="412"/>
                  </a:lnTo>
                  <a:lnTo>
                    <a:pt x="138" y="414"/>
                  </a:lnTo>
                  <a:lnTo>
                    <a:pt x="140" y="416"/>
                  </a:lnTo>
                  <a:lnTo>
                    <a:pt x="148" y="424"/>
                  </a:lnTo>
                  <a:lnTo>
                    <a:pt x="152" y="430"/>
                  </a:lnTo>
                  <a:lnTo>
                    <a:pt x="156" y="436"/>
                  </a:lnTo>
                  <a:lnTo>
                    <a:pt x="156" y="436"/>
                  </a:lnTo>
                  <a:lnTo>
                    <a:pt x="158" y="444"/>
                  </a:lnTo>
                  <a:lnTo>
                    <a:pt x="158" y="448"/>
                  </a:lnTo>
                  <a:lnTo>
                    <a:pt x="156" y="450"/>
                  </a:lnTo>
                  <a:lnTo>
                    <a:pt x="152" y="450"/>
                  </a:lnTo>
                  <a:lnTo>
                    <a:pt x="148" y="450"/>
                  </a:lnTo>
                  <a:lnTo>
                    <a:pt x="148" y="450"/>
                  </a:lnTo>
                  <a:lnTo>
                    <a:pt x="150" y="454"/>
                  </a:lnTo>
                  <a:lnTo>
                    <a:pt x="150" y="454"/>
                  </a:lnTo>
                  <a:lnTo>
                    <a:pt x="156" y="460"/>
                  </a:lnTo>
                  <a:lnTo>
                    <a:pt x="156" y="464"/>
                  </a:lnTo>
                  <a:lnTo>
                    <a:pt x="156" y="470"/>
                  </a:lnTo>
                  <a:lnTo>
                    <a:pt x="160" y="478"/>
                  </a:lnTo>
                  <a:lnTo>
                    <a:pt x="160" y="478"/>
                  </a:lnTo>
                  <a:lnTo>
                    <a:pt x="164" y="482"/>
                  </a:lnTo>
                  <a:lnTo>
                    <a:pt x="168" y="484"/>
                  </a:lnTo>
                  <a:lnTo>
                    <a:pt x="176" y="488"/>
                  </a:lnTo>
                  <a:lnTo>
                    <a:pt x="182" y="488"/>
                  </a:lnTo>
                  <a:lnTo>
                    <a:pt x="188" y="492"/>
                  </a:lnTo>
                  <a:lnTo>
                    <a:pt x="188" y="492"/>
                  </a:lnTo>
                  <a:lnTo>
                    <a:pt x="194" y="496"/>
                  </a:lnTo>
                  <a:lnTo>
                    <a:pt x="200" y="498"/>
                  </a:lnTo>
                  <a:lnTo>
                    <a:pt x="208" y="500"/>
                  </a:lnTo>
                  <a:lnTo>
                    <a:pt x="214" y="508"/>
                  </a:lnTo>
                  <a:lnTo>
                    <a:pt x="214" y="508"/>
                  </a:lnTo>
                  <a:lnTo>
                    <a:pt x="220" y="512"/>
                  </a:lnTo>
                  <a:lnTo>
                    <a:pt x="220" y="512"/>
                  </a:lnTo>
                  <a:lnTo>
                    <a:pt x="226" y="514"/>
                  </a:lnTo>
                  <a:lnTo>
                    <a:pt x="232" y="514"/>
                  </a:lnTo>
                  <a:lnTo>
                    <a:pt x="238" y="514"/>
                  </a:lnTo>
                  <a:lnTo>
                    <a:pt x="244" y="518"/>
                  </a:lnTo>
                  <a:lnTo>
                    <a:pt x="244" y="518"/>
                  </a:lnTo>
                  <a:lnTo>
                    <a:pt x="248" y="520"/>
                  </a:lnTo>
                  <a:lnTo>
                    <a:pt x="250" y="520"/>
                  </a:lnTo>
                  <a:lnTo>
                    <a:pt x="254" y="518"/>
                  </a:lnTo>
                  <a:lnTo>
                    <a:pt x="260" y="518"/>
                  </a:lnTo>
                  <a:lnTo>
                    <a:pt x="266" y="520"/>
                  </a:lnTo>
                  <a:lnTo>
                    <a:pt x="272" y="524"/>
                  </a:lnTo>
                  <a:lnTo>
                    <a:pt x="272" y="524"/>
                  </a:lnTo>
                  <a:lnTo>
                    <a:pt x="288" y="534"/>
                  </a:lnTo>
                  <a:lnTo>
                    <a:pt x="296" y="538"/>
                  </a:lnTo>
                  <a:lnTo>
                    <a:pt x="302" y="538"/>
                  </a:lnTo>
                  <a:lnTo>
                    <a:pt x="306" y="542"/>
                  </a:lnTo>
                  <a:lnTo>
                    <a:pt x="306" y="542"/>
                  </a:lnTo>
                  <a:lnTo>
                    <a:pt x="308" y="546"/>
                  </a:lnTo>
                  <a:lnTo>
                    <a:pt x="310" y="548"/>
                  </a:lnTo>
                  <a:lnTo>
                    <a:pt x="314" y="546"/>
                  </a:lnTo>
                  <a:lnTo>
                    <a:pt x="320" y="546"/>
                  </a:lnTo>
                  <a:lnTo>
                    <a:pt x="322" y="548"/>
                  </a:lnTo>
                  <a:lnTo>
                    <a:pt x="324" y="554"/>
                  </a:lnTo>
                  <a:lnTo>
                    <a:pt x="324" y="554"/>
                  </a:lnTo>
                  <a:lnTo>
                    <a:pt x="326" y="554"/>
                  </a:lnTo>
                  <a:lnTo>
                    <a:pt x="328" y="554"/>
                  </a:lnTo>
                  <a:lnTo>
                    <a:pt x="336" y="552"/>
                  </a:lnTo>
                  <a:lnTo>
                    <a:pt x="352" y="552"/>
                  </a:lnTo>
                  <a:lnTo>
                    <a:pt x="360" y="554"/>
                  </a:lnTo>
                  <a:lnTo>
                    <a:pt x="372" y="558"/>
                  </a:lnTo>
                  <a:lnTo>
                    <a:pt x="372" y="558"/>
                  </a:lnTo>
                  <a:lnTo>
                    <a:pt x="372" y="552"/>
                  </a:lnTo>
                  <a:lnTo>
                    <a:pt x="374" y="550"/>
                  </a:lnTo>
                  <a:lnTo>
                    <a:pt x="376" y="548"/>
                  </a:lnTo>
                  <a:lnTo>
                    <a:pt x="380" y="548"/>
                  </a:lnTo>
                  <a:lnTo>
                    <a:pt x="380" y="548"/>
                  </a:lnTo>
                  <a:lnTo>
                    <a:pt x="384" y="546"/>
                  </a:lnTo>
                  <a:lnTo>
                    <a:pt x="384" y="548"/>
                  </a:lnTo>
                  <a:lnTo>
                    <a:pt x="386" y="566"/>
                  </a:lnTo>
                  <a:lnTo>
                    <a:pt x="386" y="566"/>
                  </a:lnTo>
                  <a:lnTo>
                    <a:pt x="390" y="554"/>
                  </a:lnTo>
                  <a:lnTo>
                    <a:pt x="394" y="548"/>
                  </a:lnTo>
                  <a:lnTo>
                    <a:pt x="400" y="544"/>
                  </a:lnTo>
                  <a:lnTo>
                    <a:pt x="408" y="544"/>
                  </a:lnTo>
                  <a:lnTo>
                    <a:pt x="408" y="544"/>
                  </a:lnTo>
                  <a:lnTo>
                    <a:pt x="418" y="544"/>
                  </a:lnTo>
                  <a:lnTo>
                    <a:pt x="424" y="546"/>
                  </a:lnTo>
                  <a:lnTo>
                    <a:pt x="428" y="548"/>
                  </a:lnTo>
                  <a:lnTo>
                    <a:pt x="432" y="550"/>
                  </a:lnTo>
                  <a:lnTo>
                    <a:pt x="432" y="550"/>
                  </a:lnTo>
                  <a:lnTo>
                    <a:pt x="434" y="552"/>
                  </a:lnTo>
                  <a:lnTo>
                    <a:pt x="436" y="550"/>
                  </a:lnTo>
                  <a:lnTo>
                    <a:pt x="436" y="550"/>
                  </a:lnTo>
                  <a:lnTo>
                    <a:pt x="446" y="548"/>
                  </a:lnTo>
                  <a:lnTo>
                    <a:pt x="462" y="540"/>
                  </a:lnTo>
                  <a:lnTo>
                    <a:pt x="462" y="540"/>
                  </a:lnTo>
                  <a:lnTo>
                    <a:pt x="472" y="536"/>
                  </a:lnTo>
                  <a:lnTo>
                    <a:pt x="476" y="532"/>
                  </a:lnTo>
                  <a:lnTo>
                    <a:pt x="478" y="530"/>
                  </a:lnTo>
                  <a:lnTo>
                    <a:pt x="482" y="526"/>
                  </a:lnTo>
                  <a:lnTo>
                    <a:pt x="482" y="526"/>
                  </a:lnTo>
                  <a:lnTo>
                    <a:pt x="490" y="526"/>
                  </a:lnTo>
                  <a:lnTo>
                    <a:pt x="494" y="528"/>
                  </a:lnTo>
                  <a:lnTo>
                    <a:pt x="502" y="528"/>
                  </a:lnTo>
                  <a:lnTo>
                    <a:pt x="512" y="526"/>
                  </a:lnTo>
                  <a:lnTo>
                    <a:pt x="512" y="526"/>
                  </a:lnTo>
                  <a:lnTo>
                    <a:pt x="524" y="522"/>
                  </a:lnTo>
                  <a:lnTo>
                    <a:pt x="526" y="524"/>
                  </a:lnTo>
                  <a:lnTo>
                    <a:pt x="526" y="526"/>
                  </a:lnTo>
                  <a:lnTo>
                    <a:pt x="524" y="530"/>
                  </a:lnTo>
                  <a:lnTo>
                    <a:pt x="526" y="530"/>
                  </a:lnTo>
                  <a:lnTo>
                    <a:pt x="532" y="530"/>
                  </a:lnTo>
                  <a:lnTo>
                    <a:pt x="532" y="530"/>
                  </a:lnTo>
                  <a:lnTo>
                    <a:pt x="528" y="536"/>
                  </a:lnTo>
                  <a:lnTo>
                    <a:pt x="528" y="538"/>
                  </a:lnTo>
                  <a:lnTo>
                    <a:pt x="528" y="538"/>
                  </a:lnTo>
                  <a:lnTo>
                    <a:pt x="532" y="538"/>
                  </a:lnTo>
                  <a:lnTo>
                    <a:pt x="538" y="538"/>
                  </a:lnTo>
                  <a:lnTo>
                    <a:pt x="538" y="538"/>
                  </a:lnTo>
                  <a:lnTo>
                    <a:pt x="542" y="540"/>
                  </a:lnTo>
                  <a:lnTo>
                    <a:pt x="544" y="538"/>
                  </a:lnTo>
                  <a:lnTo>
                    <a:pt x="548" y="536"/>
                  </a:lnTo>
                  <a:lnTo>
                    <a:pt x="548" y="536"/>
                  </a:lnTo>
                  <a:lnTo>
                    <a:pt x="552" y="536"/>
                  </a:lnTo>
                  <a:lnTo>
                    <a:pt x="556" y="536"/>
                  </a:lnTo>
                  <a:lnTo>
                    <a:pt x="562" y="538"/>
                  </a:lnTo>
                  <a:lnTo>
                    <a:pt x="570" y="544"/>
                  </a:lnTo>
                  <a:lnTo>
                    <a:pt x="570" y="544"/>
                  </a:lnTo>
                  <a:lnTo>
                    <a:pt x="580" y="552"/>
                  </a:lnTo>
                  <a:lnTo>
                    <a:pt x="582" y="556"/>
                  </a:lnTo>
                  <a:lnTo>
                    <a:pt x="582" y="558"/>
                  </a:lnTo>
                  <a:lnTo>
                    <a:pt x="586" y="556"/>
                  </a:lnTo>
                  <a:lnTo>
                    <a:pt x="586" y="556"/>
                  </a:lnTo>
                  <a:lnTo>
                    <a:pt x="588" y="554"/>
                  </a:lnTo>
                  <a:lnTo>
                    <a:pt x="590" y="556"/>
                  </a:lnTo>
                  <a:lnTo>
                    <a:pt x="592" y="564"/>
                  </a:lnTo>
                  <a:lnTo>
                    <a:pt x="594" y="578"/>
                  </a:lnTo>
                  <a:lnTo>
                    <a:pt x="596" y="586"/>
                  </a:lnTo>
                  <a:lnTo>
                    <a:pt x="600" y="594"/>
                  </a:lnTo>
                  <a:lnTo>
                    <a:pt x="600" y="594"/>
                  </a:lnTo>
                  <a:lnTo>
                    <a:pt x="604" y="602"/>
                  </a:lnTo>
                  <a:lnTo>
                    <a:pt x="604" y="604"/>
                  </a:lnTo>
                  <a:lnTo>
                    <a:pt x="602" y="604"/>
                  </a:lnTo>
                  <a:lnTo>
                    <a:pt x="598" y="602"/>
                  </a:lnTo>
                  <a:lnTo>
                    <a:pt x="596" y="602"/>
                  </a:lnTo>
                  <a:lnTo>
                    <a:pt x="596" y="602"/>
                  </a:lnTo>
                  <a:lnTo>
                    <a:pt x="590" y="612"/>
                  </a:lnTo>
                  <a:lnTo>
                    <a:pt x="586" y="616"/>
                  </a:lnTo>
                  <a:lnTo>
                    <a:pt x="582" y="622"/>
                  </a:lnTo>
                  <a:lnTo>
                    <a:pt x="582" y="624"/>
                  </a:lnTo>
                  <a:lnTo>
                    <a:pt x="584" y="628"/>
                  </a:lnTo>
                  <a:lnTo>
                    <a:pt x="584" y="628"/>
                  </a:lnTo>
                  <a:lnTo>
                    <a:pt x="584" y="632"/>
                  </a:lnTo>
                  <a:lnTo>
                    <a:pt x="582" y="634"/>
                  </a:lnTo>
                  <a:lnTo>
                    <a:pt x="580" y="634"/>
                  </a:lnTo>
                  <a:lnTo>
                    <a:pt x="578" y="636"/>
                  </a:lnTo>
                  <a:lnTo>
                    <a:pt x="578" y="636"/>
                  </a:lnTo>
                  <a:lnTo>
                    <a:pt x="576" y="642"/>
                  </a:lnTo>
                  <a:lnTo>
                    <a:pt x="578" y="644"/>
                  </a:lnTo>
                  <a:lnTo>
                    <a:pt x="582" y="648"/>
                  </a:lnTo>
                  <a:lnTo>
                    <a:pt x="586" y="650"/>
                  </a:lnTo>
                  <a:lnTo>
                    <a:pt x="588" y="654"/>
                  </a:lnTo>
                  <a:lnTo>
                    <a:pt x="588" y="654"/>
                  </a:lnTo>
                  <a:lnTo>
                    <a:pt x="586" y="656"/>
                  </a:lnTo>
                  <a:lnTo>
                    <a:pt x="580" y="658"/>
                  </a:lnTo>
                  <a:lnTo>
                    <a:pt x="576" y="660"/>
                  </a:lnTo>
                  <a:lnTo>
                    <a:pt x="574" y="660"/>
                  </a:lnTo>
                  <a:lnTo>
                    <a:pt x="574" y="662"/>
                  </a:lnTo>
                  <a:lnTo>
                    <a:pt x="574" y="662"/>
                  </a:lnTo>
                  <a:lnTo>
                    <a:pt x="574" y="666"/>
                  </a:lnTo>
                  <a:lnTo>
                    <a:pt x="576" y="666"/>
                  </a:lnTo>
                  <a:lnTo>
                    <a:pt x="588" y="662"/>
                  </a:lnTo>
                  <a:lnTo>
                    <a:pt x="588" y="662"/>
                  </a:lnTo>
                  <a:lnTo>
                    <a:pt x="598" y="660"/>
                  </a:lnTo>
                  <a:lnTo>
                    <a:pt x="600" y="662"/>
                  </a:lnTo>
                  <a:lnTo>
                    <a:pt x="598" y="666"/>
                  </a:lnTo>
                  <a:lnTo>
                    <a:pt x="598" y="666"/>
                  </a:lnTo>
                  <a:lnTo>
                    <a:pt x="596" y="672"/>
                  </a:lnTo>
                  <a:lnTo>
                    <a:pt x="596" y="674"/>
                  </a:lnTo>
                  <a:lnTo>
                    <a:pt x="600" y="676"/>
                  </a:lnTo>
                  <a:lnTo>
                    <a:pt x="600" y="678"/>
                  </a:lnTo>
                  <a:lnTo>
                    <a:pt x="600" y="678"/>
                  </a:lnTo>
                  <a:lnTo>
                    <a:pt x="600" y="680"/>
                  </a:lnTo>
                  <a:lnTo>
                    <a:pt x="602" y="682"/>
                  </a:lnTo>
                  <a:lnTo>
                    <a:pt x="606" y="684"/>
                  </a:lnTo>
                  <a:lnTo>
                    <a:pt x="610" y="682"/>
                  </a:lnTo>
                  <a:lnTo>
                    <a:pt x="610" y="682"/>
                  </a:lnTo>
                  <a:lnTo>
                    <a:pt x="612" y="684"/>
                  </a:lnTo>
                  <a:lnTo>
                    <a:pt x="612" y="684"/>
                  </a:lnTo>
                  <a:lnTo>
                    <a:pt x="612" y="686"/>
                  </a:lnTo>
                  <a:lnTo>
                    <a:pt x="616" y="686"/>
                  </a:lnTo>
                  <a:lnTo>
                    <a:pt x="620" y="686"/>
                  </a:lnTo>
                  <a:lnTo>
                    <a:pt x="620" y="688"/>
                  </a:lnTo>
                  <a:lnTo>
                    <a:pt x="620" y="688"/>
                  </a:lnTo>
                  <a:lnTo>
                    <a:pt x="602" y="706"/>
                  </a:lnTo>
                  <a:lnTo>
                    <a:pt x="602" y="706"/>
                  </a:lnTo>
                  <a:lnTo>
                    <a:pt x="602" y="710"/>
                  </a:lnTo>
                  <a:lnTo>
                    <a:pt x="604" y="712"/>
                  </a:lnTo>
                  <a:lnTo>
                    <a:pt x="614" y="712"/>
                  </a:lnTo>
                  <a:lnTo>
                    <a:pt x="628" y="712"/>
                  </a:lnTo>
                  <a:lnTo>
                    <a:pt x="628" y="712"/>
                  </a:lnTo>
                  <a:lnTo>
                    <a:pt x="630" y="718"/>
                  </a:lnTo>
                  <a:lnTo>
                    <a:pt x="634" y="722"/>
                  </a:lnTo>
                  <a:lnTo>
                    <a:pt x="638" y="724"/>
                  </a:lnTo>
                  <a:lnTo>
                    <a:pt x="642" y="724"/>
                  </a:lnTo>
                  <a:lnTo>
                    <a:pt x="650" y="726"/>
                  </a:lnTo>
                  <a:lnTo>
                    <a:pt x="654" y="728"/>
                  </a:lnTo>
                  <a:lnTo>
                    <a:pt x="656" y="728"/>
                  </a:lnTo>
                  <a:lnTo>
                    <a:pt x="656" y="728"/>
                  </a:lnTo>
                  <a:lnTo>
                    <a:pt x="658" y="732"/>
                  </a:lnTo>
                  <a:lnTo>
                    <a:pt x="664" y="734"/>
                  </a:lnTo>
                  <a:lnTo>
                    <a:pt x="666" y="732"/>
                  </a:lnTo>
                  <a:lnTo>
                    <a:pt x="666" y="730"/>
                  </a:lnTo>
                  <a:lnTo>
                    <a:pt x="668" y="728"/>
                  </a:lnTo>
                  <a:lnTo>
                    <a:pt x="666" y="724"/>
                  </a:lnTo>
                  <a:lnTo>
                    <a:pt x="666" y="724"/>
                  </a:lnTo>
                  <a:lnTo>
                    <a:pt x="662" y="718"/>
                  </a:lnTo>
                  <a:lnTo>
                    <a:pt x="658" y="712"/>
                  </a:lnTo>
                  <a:lnTo>
                    <a:pt x="656" y="708"/>
                  </a:lnTo>
                  <a:lnTo>
                    <a:pt x="654" y="704"/>
                  </a:lnTo>
                  <a:lnTo>
                    <a:pt x="654" y="704"/>
                  </a:lnTo>
                  <a:lnTo>
                    <a:pt x="656" y="702"/>
                  </a:lnTo>
                  <a:lnTo>
                    <a:pt x="658" y="700"/>
                  </a:lnTo>
                  <a:lnTo>
                    <a:pt x="668" y="698"/>
                  </a:lnTo>
                  <a:lnTo>
                    <a:pt x="668" y="698"/>
                  </a:lnTo>
                  <a:lnTo>
                    <a:pt x="678" y="696"/>
                  </a:lnTo>
                  <a:lnTo>
                    <a:pt x="678" y="696"/>
                  </a:lnTo>
                  <a:lnTo>
                    <a:pt x="682" y="696"/>
                  </a:lnTo>
                  <a:lnTo>
                    <a:pt x="686" y="700"/>
                  </a:lnTo>
                  <a:lnTo>
                    <a:pt x="688" y="702"/>
                  </a:lnTo>
                  <a:lnTo>
                    <a:pt x="692" y="702"/>
                  </a:lnTo>
                  <a:lnTo>
                    <a:pt x="692" y="702"/>
                  </a:lnTo>
                  <a:lnTo>
                    <a:pt x="692" y="700"/>
                  </a:lnTo>
                  <a:lnTo>
                    <a:pt x="690" y="698"/>
                  </a:lnTo>
                  <a:lnTo>
                    <a:pt x="690" y="694"/>
                  </a:lnTo>
                  <a:lnTo>
                    <a:pt x="692" y="690"/>
                  </a:lnTo>
                  <a:lnTo>
                    <a:pt x="692" y="690"/>
                  </a:lnTo>
                  <a:lnTo>
                    <a:pt x="694" y="688"/>
                  </a:lnTo>
                  <a:lnTo>
                    <a:pt x="696" y="690"/>
                  </a:lnTo>
                  <a:lnTo>
                    <a:pt x="698" y="692"/>
                  </a:lnTo>
                  <a:lnTo>
                    <a:pt x="700" y="696"/>
                  </a:lnTo>
                  <a:lnTo>
                    <a:pt x="704" y="696"/>
                  </a:lnTo>
                  <a:lnTo>
                    <a:pt x="706" y="694"/>
                  </a:lnTo>
                  <a:lnTo>
                    <a:pt x="706" y="694"/>
                  </a:lnTo>
                  <a:lnTo>
                    <a:pt x="712" y="694"/>
                  </a:lnTo>
                  <a:lnTo>
                    <a:pt x="714" y="696"/>
                  </a:lnTo>
                  <a:lnTo>
                    <a:pt x="716" y="696"/>
                  </a:lnTo>
                  <a:lnTo>
                    <a:pt x="720" y="696"/>
                  </a:lnTo>
                  <a:lnTo>
                    <a:pt x="720" y="696"/>
                  </a:lnTo>
                  <a:lnTo>
                    <a:pt x="726" y="694"/>
                  </a:lnTo>
                  <a:lnTo>
                    <a:pt x="730" y="694"/>
                  </a:lnTo>
                  <a:lnTo>
                    <a:pt x="732" y="694"/>
                  </a:lnTo>
                  <a:lnTo>
                    <a:pt x="730" y="688"/>
                  </a:lnTo>
                  <a:lnTo>
                    <a:pt x="730" y="688"/>
                  </a:lnTo>
                  <a:lnTo>
                    <a:pt x="732" y="684"/>
                  </a:lnTo>
                  <a:lnTo>
                    <a:pt x="736" y="682"/>
                  </a:lnTo>
                  <a:lnTo>
                    <a:pt x="746" y="678"/>
                  </a:lnTo>
                  <a:lnTo>
                    <a:pt x="746" y="678"/>
                  </a:lnTo>
                  <a:lnTo>
                    <a:pt x="750" y="678"/>
                  </a:lnTo>
                  <a:lnTo>
                    <a:pt x="750" y="678"/>
                  </a:lnTo>
                  <a:lnTo>
                    <a:pt x="752" y="682"/>
                  </a:lnTo>
                  <a:lnTo>
                    <a:pt x="754" y="684"/>
                  </a:lnTo>
                  <a:lnTo>
                    <a:pt x="756" y="688"/>
                  </a:lnTo>
                  <a:lnTo>
                    <a:pt x="760" y="690"/>
                  </a:lnTo>
                  <a:lnTo>
                    <a:pt x="768" y="690"/>
                  </a:lnTo>
                  <a:lnTo>
                    <a:pt x="768" y="690"/>
                  </a:lnTo>
                  <a:lnTo>
                    <a:pt x="776" y="692"/>
                  </a:lnTo>
                  <a:lnTo>
                    <a:pt x="782" y="694"/>
                  </a:lnTo>
                  <a:lnTo>
                    <a:pt x="780" y="698"/>
                  </a:lnTo>
                  <a:lnTo>
                    <a:pt x="774" y="700"/>
                  </a:lnTo>
                  <a:lnTo>
                    <a:pt x="774" y="700"/>
                  </a:lnTo>
                  <a:lnTo>
                    <a:pt x="770" y="704"/>
                  </a:lnTo>
                  <a:lnTo>
                    <a:pt x="768" y="706"/>
                  </a:lnTo>
                  <a:lnTo>
                    <a:pt x="774" y="710"/>
                  </a:lnTo>
                  <a:lnTo>
                    <a:pt x="774" y="710"/>
                  </a:lnTo>
                  <a:lnTo>
                    <a:pt x="776" y="714"/>
                  </a:lnTo>
                  <a:lnTo>
                    <a:pt x="780" y="712"/>
                  </a:lnTo>
                  <a:lnTo>
                    <a:pt x="780" y="712"/>
                  </a:lnTo>
                  <a:lnTo>
                    <a:pt x="782" y="712"/>
                  </a:lnTo>
                  <a:lnTo>
                    <a:pt x="784" y="712"/>
                  </a:lnTo>
                  <a:lnTo>
                    <a:pt x="788" y="716"/>
                  </a:lnTo>
                  <a:lnTo>
                    <a:pt x="794" y="720"/>
                  </a:lnTo>
                  <a:lnTo>
                    <a:pt x="796" y="720"/>
                  </a:lnTo>
                  <a:lnTo>
                    <a:pt x="800" y="720"/>
                  </a:lnTo>
                  <a:lnTo>
                    <a:pt x="800" y="720"/>
                  </a:lnTo>
                  <a:lnTo>
                    <a:pt x="806" y="718"/>
                  </a:lnTo>
                  <a:lnTo>
                    <a:pt x="806" y="718"/>
                  </a:lnTo>
                  <a:lnTo>
                    <a:pt x="810" y="716"/>
                  </a:lnTo>
                  <a:lnTo>
                    <a:pt x="810" y="714"/>
                  </a:lnTo>
                  <a:lnTo>
                    <a:pt x="810" y="712"/>
                  </a:lnTo>
                  <a:lnTo>
                    <a:pt x="812" y="710"/>
                  </a:lnTo>
                  <a:lnTo>
                    <a:pt x="812" y="710"/>
                  </a:lnTo>
                  <a:lnTo>
                    <a:pt x="812" y="710"/>
                  </a:lnTo>
                  <a:lnTo>
                    <a:pt x="814" y="712"/>
                  </a:lnTo>
                  <a:lnTo>
                    <a:pt x="818" y="714"/>
                  </a:lnTo>
                  <a:lnTo>
                    <a:pt x="822" y="718"/>
                  </a:lnTo>
                  <a:lnTo>
                    <a:pt x="826" y="716"/>
                  </a:lnTo>
                  <a:lnTo>
                    <a:pt x="830" y="714"/>
                  </a:lnTo>
                  <a:lnTo>
                    <a:pt x="830" y="714"/>
                  </a:lnTo>
                  <a:lnTo>
                    <a:pt x="828" y="718"/>
                  </a:lnTo>
                  <a:lnTo>
                    <a:pt x="830" y="720"/>
                  </a:lnTo>
                  <a:lnTo>
                    <a:pt x="834" y="720"/>
                  </a:lnTo>
                  <a:lnTo>
                    <a:pt x="838" y="716"/>
                  </a:lnTo>
                  <a:lnTo>
                    <a:pt x="838" y="716"/>
                  </a:lnTo>
                  <a:lnTo>
                    <a:pt x="840" y="720"/>
                  </a:lnTo>
                  <a:lnTo>
                    <a:pt x="838" y="720"/>
                  </a:lnTo>
                  <a:lnTo>
                    <a:pt x="834" y="726"/>
                  </a:lnTo>
                  <a:lnTo>
                    <a:pt x="834" y="726"/>
                  </a:lnTo>
                  <a:lnTo>
                    <a:pt x="834" y="730"/>
                  </a:lnTo>
                  <a:lnTo>
                    <a:pt x="834" y="734"/>
                  </a:lnTo>
                  <a:lnTo>
                    <a:pt x="840" y="742"/>
                  </a:lnTo>
                  <a:lnTo>
                    <a:pt x="840" y="742"/>
                  </a:lnTo>
                  <a:lnTo>
                    <a:pt x="840" y="744"/>
                  </a:lnTo>
                  <a:lnTo>
                    <a:pt x="842" y="746"/>
                  </a:lnTo>
                  <a:lnTo>
                    <a:pt x="846" y="750"/>
                  </a:lnTo>
                  <a:lnTo>
                    <a:pt x="852" y="748"/>
                  </a:lnTo>
                  <a:lnTo>
                    <a:pt x="852" y="748"/>
                  </a:lnTo>
                  <a:lnTo>
                    <a:pt x="858" y="746"/>
                  </a:lnTo>
                  <a:lnTo>
                    <a:pt x="860" y="742"/>
                  </a:lnTo>
                  <a:lnTo>
                    <a:pt x="862" y="738"/>
                  </a:lnTo>
                  <a:lnTo>
                    <a:pt x="862" y="734"/>
                  </a:lnTo>
                  <a:lnTo>
                    <a:pt x="862" y="734"/>
                  </a:lnTo>
                  <a:lnTo>
                    <a:pt x="860" y="732"/>
                  </a:lnTo>
                  <a:lnTo>
                    <a:pt x="858" y="732"/>
                  </a:lnTo>
                  <a:lnTo>
                    <a:pt x="856" y="732"/>
                  </a:lnTo>
                  <a:lnTo>
                    <a:pt x="856" y="730"/>
                  </a:lnTo>
                  <a:lnTo>
                    <a:pt x="856" y="730"/>
                  </a:lnTo>
                  <a:lnTo>
                    <a:pt x="856" y="728"/>
                  </a:lnTo>
                  <a:lnTo>
                    <a:pt x="854" y="726"/>
                  </a:lnTo>
                  <a:lnTo>
                    <a:pt x="850" y="726"/>
                  </a:lnTo>
                  <a:lnTo>
                    <a:pt x="848" y="726"/>
                  </a:lnTo>
                  <a:lnTo>
                    <a:pt x="848" y="726"/>
                  </a:lnTo>
                  <a:lnTo>
                    <a:pt x="846" y="724"/>
                  </a:lnTo>
                  <a:lnTo>
                    <a:pt x="848" y="722"/>
                  </a:lnTo>
                  <a:lnTo>
                    <a:pt x="852" y="720"/>
                  </a:lnTo>
                  <a:lnTo>
                    <a:pt x="856" y="718"/>
                  </a:lnTo>
                  <a:lnTo>
                    <a:pt x="856" y="716"/>
                  </a:lnTo>
                  <a:lnTo>
                    <a:pt x="856" y="714"/>
                  </a:lnTo>
                  <a:lnTo>
                    <a:pt x="852" y="710"/>
                  </a:lnTo>
                  <a:lnTo>
                    <a:pt x="852" y="710"/>
                  </a:lnTo>
                  <a:lnTo>
                    <a:pt x="856" y="712"/>
                  </a:lnTo>
                  <a:lnTo>
                    <a:pt x="862" y="716"/>
                  </a:lnTo>
                  <a:lnTo>
                    <a:pt x="866" y="716"/>
                  </a:lnTo>
                  <a:lnTo>
                    <a:pt x="866" y="716"/>
                  </a:lnTo>
                  <a:lnTo>
                    <a:pt x="868" y="714"/>
                  </a:lnTo>
                  <a:lnTo>
                    <a:pt x="868" y="714"/>
                  </a:lnTo>
                  <a:lnTo>
                    <a:pt x="870" y="710"/>
                  </a:lnTo>
                  <a:lnTo>
                    <a:pt x="874" y="710"/>
                  </a:lnTo>
                  <a:lnTo>
                    <a:pt x="878" y="710"/>
                  </a:lnTo>
                  <a:lnTo>
                    <a:pt x="882" y="706"/>
                  </a:lnTo>
                  <a:lnTo>
                    <a:pt x="882" y="706"/>
                  </a:lnTo>
                  <a:lnTo>
                    <a:pt x="890" y="704"/>
                  </a:lnTo>
                  <a:lnTo>
                    <a:pt x="898" y="702"/>
                  </a:lnTo>
                  <a:lnTo>
                    <a:pt x="906" y="698"/>
                  </a:lnTo>
                  <a:lnTo>
                    <a:pt x="906" y="696"/>
                  </a:lnTo>
                  <a:lnTo>
                    <a:pt x="906" y="692"/>
                  </a:lnTo>
                  <a:lnTo>
                    <a:pt x="906" y="692"/>
                  </a:lnTo>
                  <a:lnTo>
                    <a:pt x="910" y="694"/>
                  </a:lnTo>
                  <a:lnTo>
                    <a:pt x="912" y="694"/>
                  </a:lnTo>
                  <a:lnTo>
                    <a:pt x="916" y="690"/>
                  </a:lnTo>
                  <a:lnTo>
                    <a:pt x="916" y="680"/>
                  </a:lnTo>
                  <a:lnTo>
                    <a:pt x="916" y="680"/>
                  </a:lnTo>
                  <a:lnTo>
                    <a:pt x="920" y="686"/>
                  </a:lnTo>
                  <a:lnTo>
                    <a:pt x="922" y="686"/>
                  </a:lnTo>
                  <a:lnTo>
                    <a:pt x="922" y="686"/>
                  </a:lnTo>
                  <a:lnTo>
                    <a:pt x="924" y="684"/>
                  </a:lnTo>
                  <a:lnTo>
                    <a:pt x="928" y="686"/>
                  </a:lnTo>
                  <a:lnTo>
                    <a:pt x="928" y="686"/>
                  </a:lnTo>
                  <a:lnTo>
                    <a:pt x="930" y="688"/>
                  </a:lnTo>
                  <a:lnTo>
                    <a:pt x="932" y="688"/>
                  </a:lnTo>
                  <a:lnTo>
                    <a:pt x="934" y="684"/>
                  </a:lnTo>
                  <a:lnTo>
                    <a:pt x="938" y="680"/>
                  </a:lnTo>
                  <a:lnTo>
                    <a:pt x="938" y="680"/>
                  </a:lnTo>
                  <a:lnTo>
                    <a:pt x="940" y="680"/>
                  </a:lnTo>
                  <a:lnTo>
                    <a:pt x="940" y="680"/>
                  </a:lnTo>
                  <a:lnTo>
                    <a:pt x="942" y="682"/>
                  </a:lnTo>
                  <a:lnTo>
                    <a:pt x="944" y="684"/>
                  </a:lnTo>
                  <a:lnTo>
                    <a:pt x="948" y="680"/>
                  </a:lnTo>
                  <a:lnTo>
                    <a:pt x="954" y="676"/>
                  </a:lnTo>
                  <a:lnTo>
                    <a:pt x="958" y="676"/>
                  </a:lnTo>
                  <a:lnTo>
                    <a:pt x="962" y="676"/>
                  </a:lnTo>
                  <a:lnTo>
                    <a:pt x="962" y="676"/>
                  </a:lnTo>
                  <a:lnTo>
                    <a:pt x="966" y="676"/>
                  </a:lnTo>
                  <a:lnTo>
                    <a:pt x="968" y="674"/>
                  </a:lnTo>
                  <a:lnTo>
                    <a:pt x="970" y="670"/>
                  </a:lnTo>
                  <a:lnTo>
                    <a:pt x="976" y="670"/>
                  </a:lnTo>
                  <a:lnTo>
                    <a:pt x="976" y="670"/>
                  </a:lnTo>
                  <a:lnTo>
                    <a:pt x="982" y="668"/>
                  </a:lnTo>
                  <a:lnTo>
                    <a:pt x="982" y="666"/>
                  </a:lnTo>
                  <a:lnTo>
                    <a:pt x="982" y="666"/>
                  </a:lnTo>
                  <a:lnTo>
                    <a:pt x="984" y="664"/>
                  </a:lnTo>
                  <a:lnTo>
                    <a:pt x="984" y="664"/>
                  </a:lnTo>
                  <a:lnTo>
                    <a:pt x="986" y="662"/>
                  </a:lnTo>
                  <a:lnTo>
                    <a:pt x="988" y="660"/>
                  </a:lnTo>
                  <a:lnTo>
                    <a:pt x="986" y="656"/>
                  </a:lnTo>
                  <a:lnTo>
                    <a:pt x="986" y="654"/>
                  </a:lnTo>
                  <a:lnTo>
                    <a:pt x="990" y="652"/>
                  </a:lnTo>
                  <a:lnTo>
                    <a:pt x="990" y="652"/>
                  </a:lnTo>
                  <a:lnTo>
                    <a:pt x="994" y="650"/>
                  </a:lnTo>
                  <a:lnTo>
                    <a:pt x="994" y="648"/>
                  </a:lnTo>
                  <a:lnTo>
                    <a:pt x="996" y="644"/>
                  </a:lnTo>
                  <a:lnTo>
                    <a:pt x="998" y="642"/>
                  </a:lnTo>
                  <a:lnTo>
                    <a:pt x="998" y="642"/>
                  </a:lnTo>
                  <a:lnTo>
                    <a:pt x="1002" y="640"/>
                  </a:lnTo>
                  <a:lnTo>
                    <a:pt x="1002" y="638"/>
                  </a:lnTo>
                  <a:lnTo>
                    <a:pt x="1002" y="634"/>
                  </a:lnTo>
                  <a:lnTo>
                    <a:pt x="1004" y="632"/>
                  </a:lnTo>
                  <a:lnTo>
                    <a:pt x="1008" y="632"/>
                  </a:lnTo>
                  <a:lnTo>
                    <a:pt x="1008" y="632"/>
                  </a:lnTo>
                  <a:lnTo>
                    <a:pt x="1014" y="632"/>
                  </a:lnTo>
                  <a:lnTo>
                    <a:pt x="1014" y="628"/>
                  </a:lnTo>
                  <a:lnTo>
                    <a:pt x="1012" y="622"/>
                  </a:lnTo>
                  <a:lnTo>
                    <a:pt x="1012" y="620"/>
                  </a:lnTo>
                  <a:lnTo>
                    <a:pt x="1014" y="616"/>
                  </a:lnTo>
                  <a:lnTo>
                    <a:pt x="1014" y="616"/>
                  </a:lnTo>
                  <a:lnTo>
                    <a:pt x="1018" y="610"/>
                  </a:lnTo>
                  <a:lnTo>
                    <a:pt x="1018" y="610"/>
                  </a:lnTo>
                  <a:lnTo>
                    <a:pt x="1014" y="610"/>
                  </a:lnTo>
                  <a:lnTo>
                    <a:pt x="1012" y="608"/>
                  </a:lnTo>
                  <a:lnTo>
                    <a:pt x="1012" y="608"/>
                  </a:lnTo>
                  <a:lnTo>
                    <a:pt x="1008" y="606"/>
                  </a:lnTo>
                  <a:lnTo>
                    <a:pt x="1012" y="604"/>
                  </a:lnTo>
                  <a:lnTo>
                    <a:pt x="1018" y="604"/>
                  </a:lnTo>
                  <a:lnTo>
                    <a:pt x="1020" y="602"/>
                  </a:lnTo>
                  <a:lnTo>
                    <a:pt x="1020" y="598"/>
                  </a:lnTo>
                  <a:lnTo>
                    <a:pt x="1020" y="598"/>
                  </a:lnTo>
                  <a:lnTo>
                    <a:pt x="1022" y="592"/>
                  </a:lnTo>
                  <a:lnTo>
                    <a:pt x="1024" y="590"/>
                  </a:lnTo>
                  <a:lnTo>
                    <a:pt x="1026" y="588"/>
                  </a:lnTo>
                  <a:lnTo>
                    <a:pt x="1026" y="582"/>
                  </a:lnTo>
                  <a:lnTo>
                    <a:pt x="1026" y="582"/>
                  </a:lnTo>
                  <a:lnTo>
                    <a:pt x="1026" y="566"/>
                  </a:lnTo>
                  <a:lnTo>
                    <a:pt x="1028" y="560"/>
                  </a:lnTo>
                  <a:lnTo>
                    <a:pt x="1030" y="558"/>
                  </a:lnTo>
                  <a:lnTo>
                    <a:pt x="1030" y="556"/>
                  </a:lnTo>
                  <a:lnTo>
                    <a:pt x="1030" y="556"/>
                  </a:lnTo>
                  <a:lnTo>
                    <a:pt x="1030" y="552"/>
                  </a:lnTo>
                  <a:lnTo>
                    <a:pt x="1030" y="550"/>
                  </a:lnTo>
                  <a:lnTo>
                    <a:pt x="1034" y="546"/>
                  </a:lnTo>
                  <a:lnTo>
                    <a:pt x="1036" y="544"/>
                  </a:lnTo>
                  <a:lnTo>
                    <a:pt x="1036" y="542"/>
                  </a:lnTo>
                  <a:lnTo>
                    <a:pt x="1032" y="538"/>
                  </a:lnTo>
                  <a:lnTo>
                    <a:pt x="1032" y="538"/>
                  </a:lnTo>
                  <a:lnTo>
                    <a:pt x="1028" y="536"/>
                  </a:lnTo>
                  <a:lnTo>
                    <a:pt x="1032" y="536"/>
                  </a:lnTo>
                  <a:lnTo>
                    <a:pt x="1034" y="534"/>
                  </a:lnTo>
                  <a:lnTo>
                    <a:pt x="1036" y="534"/>
                  </a:lnTo>
                  <a:lnTo>
                    <a:pt x="1034" y="530"/>
                  </a:lnTo>
                  <a:lnTo>
                    <a:pt x="1034" y="530"/>
                  </a:lnTo>
                  <a:lnTo>
                    <a:pt x="1032" y="526"/>
                  </a:lnTo>
                  <a:lnTo>
                    <a:pt x="1030" y="526"/>
                  </a:lnTo>
                  <a:lnTo>
                    <a:pt x="1028" y="528"/>
                  </a:lnTo>
                  <a:lnTo>
                    <a:pt x="1024" y="528"/>
                  </a:lnTo>
                  <a:lnTo>
                    <a:pt x="1024" y="528"/>
                  </a:lnTo>
                  <a:lnTo>
                    <a:pt x="1028" y="526"/>
                  </a:lnTo>
                  <a:lnTo>
                    <a:pt x="1032" y="520"/>
                  </a:lnTo>
                  <a:lnTo>
                    <a:pt x="1032" y="520"/>
                  </a:lnTo>
                  <a:lnTo>
                    <a:pt x="1026" y="520"/>
                  </a:lnTo>
                  <a:lnTo>
                    <a:pt x="1022" y="518"/>
                  </a:lnTo>
                  <a:lnTo>
                    <a:pt x="1016" y="514"/>
                  </a:lnTo>
                  <a:lnTo>
                    <a:pt x="1010" y="510"/>
                  </a:lnTo>
                  <a:lnTo>
                    <a:pt x="1008" y="510"/>
                  </a:lnTo>
                  <a:lnTo>
                    <a:pt x="1004" y="510"/>
                  </a:lnTo>
                  <a:lnTo>
                    <a:pt x="1004" y="510"/>
                  </a:lnTo>
                  <a:lnTo>
                    <a:pt x="998" y="512"/>
                  </a:lnTo>
                  <a:lnTo>
                    <a:pt x="994" y="510"/>
                  </a:lnTo>
                  <a:lnTo>
                    <a:pt x="992" y="510"/>
                  </a:lnTo>
                  <a:lnTo>
                    <a:pt x="984" y="514"/>
                  </a:lnTo>
                  <a:lnTo>
                    <a:pt x="984" y="514"/>
                  </a:lnTo>
                  <a:lnTo>
                    <a:pt x="988" y="512"/>
                  </a:lnTo>
                  <a:lnTo>
                    <a:pt x="990" y="508"/>
                  </a:lnTo>
                  <a:lnTo>
                    <a:pt x="996" y="508"/>
                  </a:lnTo>
                  <a:lnTo>
                    <a:pt x="1000" y="508"/>
                  </a:lnTo>
                  <a:lnTo>
                    <a:pt x="1000" y="506"/>
                  </a:lnTo>
                  <a:lnTo>
                    <a:pt x="1000" y="506"/>
                  </a:lnTo>
                  <a:lnTo>
                    <a:pt x="1000" y="504"/>
                  </a:lnTo>
                  <a:lnTo>
                    <a:pt x="1004" y="502"/>
                  </a:lnTo>
                  <a:lnTo>
                    <a:pt x="1008" y="502"/>
                  </a:lnTo>
                  <a:lnTo>
                    <a:pt x="1008" y="498"/>
                  </a:lnTo>
                  <a:lnTo>
                    <a:pt x="1008" y="498"/>
                  </a:lnTo>
                  <a:lnTo>
                    <a:pt x="1008" y="496"/>
                  </a:lnTo>
                  <a:lnTo>
                    <a:pt x="1012" y="494"/>
                  </a:lnTo>
                  <a:lnTo>
                    <a:pt x="1014" y="492"/>
                  </a:lnTo>
                  <a:lnTo>
                    <a:pt x="1016" y="492"/>
                  </a:lnTo>
                  <a:lnTo>
                    <a:pt x="1016" y="492"/>
                  </a:lnTo>
                  <a:lnTo>
                    <a:pt x="1014" y="488"/>
                  </a:lnTo>
                  <a:lnTo>
                    <a:pt x="1012" y="484"/>
                  </a:lnTo>
                  <a:lnTo>
                    <a:pt x="1004" y="480"/>
                  </a:lnTo>
                  <a:lnTo>
                    <a:pt x="998" y="478"/>
                  </a:lnTo>
                  <a:lnTo>
                    <a:pt x="996" y="478"/>
                  </a:lnTo>
                  <a:lnTo>
                    <a:pt x="996" y="478"/>
                  </a:lnTo>
                  <a:lnTo>
                    <a:pt x="994" y="476"/>
                  </a:lnTo>
                  <a:lnTo>
                    <a:pt x="990" y="476"/>
                  </a:lnTo>
                  <a:lnTo>
                    <a:pt x="984" y="478"/>
                  </a:lnTo>
                  <a:lnTo>
                    <a:pt x="978" y="478"/>
                  </a:lnTo>
                  <a:lnTo>
                    <a:pt x="974" y="476"/>
                  </a:lnTo>
                  <a:lnTo>
                    <a:pt x="972" y="472"/>
                  </a:lnTo>
                  <a:lnTo>
                    <a:pt x="972" y="472"/>
                  </a:lnTo>
                  <a:lnTo>
                    <a:pt x="976" y="476"/>
                  </a:lnTo>
                  <a:lnTo>
                    <a:pt x="980" y="476"/>
                  </a:lnTo>
                  <a:lnTo>
                    <a:pt x="984" y="474"/>
                  </a:lnTo>
                  <a:lnTo>
                    <a:pt x="984" y="474"/>
                  </a:lnTo>
                  <a:lnTo>
                    <a:pt x="988" y="472"/>
                  </a:lnTo>
                  <a:lnTo>
                    <a:pt x="990" y="472"/>
                  </a:lnTo>
                  <a:lnTo>
                    <a:pt x="998" y="474"/>
                  </a:lnTo>
                  <a:lnTo>
                    <a:pt x="1004" y="476"/>
                  </a:lnTo>
                  <a:lnTo>
                    <a:pt x="1010" y="478"/>
                  </a:lnTo>
                  <a:lnTo>
                    <a:pt x="1010" y="478"/>
                  </a:lnTo>
                  <a:lnTo>
                    <a:pt x="1010" y="474"/>
                  </a:lnTo>
                  <a:lnTo>
                    <a:pt x="1010" y="472"/>
                  </a:lnTo>
                  <a:lnTo>
                    <a:pt x="1004" y="470"/>
                  </a:lnTo>
                  <a:lnTo>
                    <a:pt x="1004" y="470"/>
                  </a:lnTo>
                  <a:lnTo>
                    <a:pt x="1000" y="466"/>
                  </a:lnTo>
                  <a:lnTo>
                    <a:pt x="998" y="464"/>
                  </a:lnTo>
                  <a:lnTo>
                    <a:pt x="998" y="462"/>
                  </a:lnTo>
                  <a:lnTo>
                    <a:pt x="994" y="462"/>
                  </a:lnTo>
                  <a:lnTo>
                    <a:pt x="994" y="462"/>
                  </a:lnTo>
                  <a:lnTo>
                    <a:pt x="988" y="460"/>
                  </a:lnTo>
                  <a:lnTo>
                    <a:pt x="982" y="456"/>
                  </a:lnTo>
                  <a:lnTo>
                    <a:pt x="978" y="450"/>
                  </a:lnTo>
                  <a:lnTo>
                    <a:pt x="974" y="442"/>
                  </a:lnTo>
                  <a:lnTo>
                    <a:pt x="974" y="442"/>
                  </a:lnTo>
                  <a:lnTo>
                    <a:pt x="972" y="436"/>
                  </a:lnTo>
                  <a:lnTo>
                    <a:pt x="970" y="434"/>
                  </a:lnTo>
                  <a:lnTo>
                    <a:pt x="966" y="434"/>
                  </a:lnTo>
                  <a:lnTo>
                    <a:pt x="964" y="430"/>
                  </a:lnTo>
                  <a:lnTo>
                    <a:pt x="964" y="430"/>
                  </a:lnTo>
                  <a:lnTo>
                    <a:pt x="962" y="424"/>
                  </a:lnTo>
                  <a:lnTo>
                    <a:pt x="962" y="424"/>
                  </a:lnTo>
                  <a:lnTo>
                    <a:pt x="958" y="422"/>
                  </a:lnTo>
                  <a:lnTo>
                    <a:pt x="956" y="420"/>
                  </a:lnTo>
                  <a:lnTo>
                    <a:pt x="956" y="420"/>
                  </a:lnTo>
                  <a:lnTo>
                    <a:pt x="950" y="414"/>
                  </a:lnTo>
                  <a:lnTo>
                    <a:pt x="946" y="410"/>
                  </a:lnTo>
                  <a:lnTo>
                    <a:pt x="936" y="406"/>
                  </a:lnTo>
                  <a:lnTo>
                    <a:pt x="928" y="404"/>
                  </a:lnTo>
                  <a:lnTo>
                    <a:pt x="924" y="404"/>
                  </a:lnTo>
                  <a:lnTo>
                    <a:pt x="922" y="402"/>
                  </a:lnTo>
                  <a:lnTo>
                    <a:pt x="922" y="402"/>
                  </a:lnTo>
                  <a:lnTo>
                    <a:pt x="922" y="400"/>
                  </a:lnTo>
                  <a:lnTo>
                    <a:pt x="924" y="396"/>
                  </a:lnTo>
                  <a:lnTo>
                    <a:pt x="930" y="392"/>
                  </a:lnTo>
                  <a:lnTo>
                    <a:pt x="932" y="390"/>
                  </a:lnTo>
                  <a:lnTo>
                    <a:pt x="932" y="388"/>
                  </a:lnTo>
                  <a:lnTo>
                    <a:pt x="928" y="386"/>
                  </a:lnTo>
                  <a:lnTo>
                    <a:pt x="928" y="386"/>
                  </a:lnTo>
                  <a:lnTo>
                    <a:pt x="926" y="386"/>
                  </a:lnTo>
                  <a:lnTo>
                    <a:pt x="926" y="386"/>
                  </a:lnTo>
                  <a:lnTo>
                    <a:pt x="932" y="384"/>
                  </a:lnTo>
                  <a:lnTo>
                    <a:pt x="936" y="382"/>
                  </a:lnTo>
                  <a:lnTo>
                    <a:pt x="938" y="380"/>
                  </a:lnTo>
                  <a:lnTo>
                    <a:pt x="938" y="378"/>
                  </a:lnTo>
                  <a:lnTo>
                    <a:pt x="938" y="378"/>
                  </a:lnTo>
                  <a:lnTo>
                    <a:pt x="936" y="374"/>
                  </a:lnTo>
                  <a:lnTo>
                    <a:pt x="938" y="374"/>
                  </a:lnTo>
                  <a:lnTo>
                    <a:pt x="940" y="372"/>
                  </a:lnTo>
                  <a:lnTo>
                    <a:pt x="942" y="370"/>
                  </a:lnTo>
                  <a:lnTo>
                    <a:pt x="942" y="370"/>
                  </a:lnTo>
                  <a:lnTo>
                    <a:pt x="944" y="368"/>
                  </a:lnTo>
                  <a:lnTo>
                    <a:pt x="944" y="368"/>
                  </a:lnTo>
                  <a:lnTo>
                    <a:pt x="946" y="368"/>
                  </a:lnTo>
                  <a:lnTo>
                    <a:pt x="948" y="364"/>
                  </a:lnTo>
                  <a:lnTo>
                    <a:pt x="948" y="364"/>
                  </a:lnTo>
                  <a:lnTo>
                    <a:pt x="950" y="362"/>
                  </a:lnTo>
                  <a:lnTo>
                    <a:pt x="952" y="360"/>
                  </a:lnTo>
                  <a:lnTo>
                    <a:pt x="956" y="360"/>
                  </a:lnTo>
                  <a:lnTo>
                    <a:pt x="958" y="360"/>
                  </a:lnTo>
                  <a:lnTo>
                    <a:pt x="960" y="360"/>
                  </a:lnTo>
                  <a:lnTo>
                    <a:pt x="960" y="358"/>
                  </a:lnTo>
                  <a:lnTo>
                    <a:pt x="960" y="358"/>
                  </a:lnTo>
                  <a:lnTo>
                    <a:pt x="962" y="356"/>
                  </a:lnTo>
                  <a:lnTo>
                    <a:pt x="962" y="354"/>
                  </a:lnTo>
                  <a:lnTo>
                    <a:pt x="962" y="354"/>
                  </a:lnTo>
                  <a:lnTo>
                    <a:pt x="964" y="350"/>
                  </a:lnTo>
                  <a:lnTo>
                    <a:pt x="962" y="348"/>
                  </a:lnTo>
                  <a:lnTo>
                    <a:pt x="956" y="348"/>
                  </a:lnTo>
                  <a:lnTo>
                    <a:pt x="956" y="348"/>
                  </a:lnTo>
                  <a:lnTo>
                    <a:pt x="948" y="346"/>
                  </a:lnTo>
                  <a:lnTo>
                    <a:pt x="942" y="348"/>
                  </a:lnTo>
                  <a:lnTo>
                    <a:pt x="940" y="348"/>
                  </a:lnTo>
                  <a:lnTo>
                    <a:pt x="938" y="346"/>
                  </a:lnTo>
                  <a:lnTo>
                    <a:pt x="938" y="346"/>
                  </a:lnTo>
                  <a:lnTo>
                    <a:pt x="934" y="342"/>
                  </a:lnTo>
                  <a:lnTo>
                    <a:pt x="926" y="342"/>
                  </a:lnTo>
                  <a:lnTo>
                    <a:pt x="920" y="342"/>
                  </a:lnTo>
                  <a:lnTo>
                    <a:pt x="918" y="342"/>
                  </a:lnTo>
                  <a:lnTo>
                    <a:pt x="918" y="344"/>
                  </a:lnTo>
                  <a:lnTo>
                    <a:pt x="918" y="344"/>
                  </a:lnTo>
                  <a:lnTo>
                    <a:pt x="916" y="346"/>
                  </a:lnTo>
                  <a:lnTo>
                    <a:pt x="914" y="348"/>
                  </a:lnTo>
                  <a:lnTo>
                    <a:pt x="908" y="348"/>
                  </a:lnTo>
                  <a:lnTo>
                    <a:pt x="908" y="348"/>
                  </a:lnTo>
                  <a:lnTo>
                    <a:pt x="906" y="352"/>
                  </a:lnTo>
                  <a:lnTo>
                    <a:pt x="902" y="354"/>
                  </a:lnTo>
                  <a:lnTo>
                    <a:pt x="894" y="354"/>
                  </a:lnTo>
                  <a:lnTo>
                    <a:pt x="886" y="350"/>
                  </a:lnTo>
                  <a:lnTo>
                    <a:pt x="884" y="348"/>
                  </a:lnTo>
                  <a:lnTo>
                    <a:pt x="884" y="346"/>
                  </a:lnTo>
                  <a:lnTo>
                    <a:pt x="884" y="346"/>
                  </a:lnTo>
                  <a:lnTo>
                    <a:pt x="886" y="342"/>
                  </a:lnTo>
                  <a:lnTo>
                    <a:pt x="884" y="338"/>
                  </a:lnTo>
                  <a:lnTo>
                    <a:pt x="882" y="336"/>
                  </a:lnTo>
                  <a:lnTo>
                    <a:pt x="880" y="334"/>
                  </a:lnTo>
                  <a:lnTo>
                    <a:pt x="868" y="332"/>
                  </a:lnTo>
                  <a:lnTo>
                    <a:pt x="856" y="334"/>
                  </a:lnTo>
                  <a:lnTo>
                    <a:pt x="856" y="334"/>
                  </a:lnTo>
                  <a:lnTo>
                    <a:pt x="852" y="328"/>
                  </a:lnTo>
                  <a:lnTo>
                    <a:pt x="850" y="324"/>
                  </a:lnTo>
                  <a:lnTo>
                    <a:pt x="842" y="318"/>
                  </a:lnTo>
                  <a:lnTo>
                    <a:pt x="836" y="314"/>
                  </a:lnTo>
                  <a:lnTo>
                    <a:pt x="834" y="310"/>
                  </a:lnTo>
                  <a:lnTo>
                    <a:pt x="834" y="304"/>
                  </a:lnTo>
                  <a:lnTo>
                    <a:pt x="834" y="304"/>
                  </a:lnTo>
                  <a:lnTo>
                    <a:pt x="836" y="298"/>
                  </a:lnTo>
                  <a:lnTo>
                    <a:pt x="840" y="296"/>
                  </a:lnTo>
                  <a:lnTo>
                    <a:pt x="844" y="296"/>
                  </a:lnTo>
                  <a:lnTo>
                    <a:pt x="850" y="296"/>
                  </a:lnTo>
                  <a:lnTo>
                    <a:pt x="856" y="298"/>
                  </a:lnTo>
                  <a:lnTo>
                    <a:pt x="860" y="298"/>
                  </a:lnTo>
                  <a:lnTo>
                    <a:pt x="864" y="296"/>
                  </a:lnTo>
                  <a:lnTo>
                    <a:pt x="866" y="290"/>
                  </a:lnTo>
                  <a:lnTo>
                    <a:pt x="866" y="290"/>
                  </a:lnTo>
                  <a:lnTo>
                    <a:pt x="868" y="286"/>
                  </a:lnTo>
                  <a:lnTo>
                    <a:pt x="870" y="282"/>
                  </a:lnTo>
                  <a:lnTo>
                    <a:pt x="876" y="280"/>
                  </a:lnTo>
                  <a:lnTo>
                    <a:pt x="884" y="276"/>
                  </a:lnTo>
                  <a:lnTo>
                    <a:pt x="886" y="274"/>
                  </a:lnTo>
                  <a:lnTo>
                    <a:pt x="886" y="270"/>
                  </a:lnTo>
                  <a:lnTo>
                    <a:pt x="886" y="270"/>
                  </a:lnTo>
                  <a:lnTo>
                    <a:pt x="888" y="268"/>
                  </a:lnTo>
                  <a:lnTo>
                    <a:pt x="888" y="266"/>
                  </a:lnTo>
                  <a:lnTo>
                    <a:pt x="892" y="266"/>
                  </a:lnTo>
                  <a:lnTo>
                    <a:pt x="896" y="266"/>
                  </a:lnTo>
                  <a:lnTo>
                    <a:pt x="894" y="260"/>
                  </a:lnTo>
                  <a:lnTo>
                    <a:pt x="894" y="260"/>
                  </a:lnTo>
                  <a:lnTo>
                    <a:pt x="900" y="264"/>
                  </a:lnTo>
                  <a:lnTo>
                    <a:pt x="904" y="268"/>
                  </a:lnTo>
                  <a:lnTo>
                    <a:pt x="914" y="270"/>
                  </a:lnTo>
                  <a:lnTo>
                    <a:pt x="918" y="272"/>
                  </a:lnTo>
                  <a:lnTo>
                    <a:pt x="918" y="274"/>
                  </a:lnTo>
                  <a:lnTo>
                    <a:pt x="916" y="280"/>
                  </a:lnTo>
                  <a:lnTo>
                    <a:pt x="910" y="286"/>
                  </a:lnTo>
                  <a:lnTo>
                    <a:pt x="910" y="286"/>
                  </a:lnTo>
                  <a:lnTo>
                    <a:pt x="904" y="294"/>
                  </a:lnTo>
                  <a:lnTo>
                    <a:pt x="902" y="298"/>
                  </a:lnTo>
                  <a:lnTo>
                    <a:pt x="902" y="300"/>
                  </a:lnTo>
                  <a:lnTo>
                    <a:pt x="904" y="302"/>
                  </a:lnTo>
                  <a:lnTo>
                    <a:pt x="910" y="300"/>
                  </a:lnTo>
                  <a:lnTo>
                    <a:pt x="912" y="300"/>
                  </a:lnTo>
                  <a:lnTo>
                    <a:pt x="910" y="300"/>
                  </a:lnTo>
                  <a:lnTo>
                    <a:pt x="910" y="300"/>
                  </a:lnTo>
                  <a:lnTo>
                    <a:pt x="908" y="302"/>
                  </a:lnTo>
                  <a:lnTo>
                    <a:pt x="908" y="304"/>
                  </a:lnTo>
                  <a:lnTo>
                    <a:pt x="910" y="304"/>
                  </a:lnTo>
                  <a:lnTo>
                    <a:pt x="908" y="306"/>
                  </a:lnTo>
                  <a:lnTo>
                    <a:pt x="908" y="306"/>
                  </a:lnTo>
                  <a:lnTo>
                    <a:pt x="904" y="310"/>
                  </a:lnTo>
                  <a:lnTo>
                    <a:pt x="904" y="312"/>
                  </a:lnTo>
                  <a:lnTo>
                    <a:pt x="906" y="312"/>
                  </a:lnTo>
                  <a:lnTo>
                    <a:pt x="912" y="312"/>
                  </a:lnTo>
                  <a:lnTo>
                    <a:pt x="912" y="312"/>
                  </a:lnTo>
                  <a:lnTo>
                    <a:pt x="914" y="310"/>
                  </a:lnTo>
                  <a:lnTo>
                    <a:pt x="914" y="308"/>
                  </a:lnTo>
                  <a:lnTo>
                    <a:pt x="914" y="308"/>
                  </a:lnTo>
                  <a:lnTo>
                    <a:pt x="916" y="306"/>
                  </a:lnTo>
                  <a:lnTo>
                    <a:pt x="916" y="306"/>
                  </a:lnTo>
                  <a:lnTo>
                    <a:pt x="922" y="302"/>
                  </a:lnTo>
                  <a:lnTo>
                    <a:pt x="928" y="294"/>
                  </a:lnTo>
                  <a:lnTo>
                    <a:pt x="936" y="288"/>
                  </a:lnTo>
                  <a:lnTo>
                    <a:pt x="942" y="286"/>
                  </a:lnTo>
                  <a:lnTo>
                    <a:pt x="948" y="284"/>
                  </a:lnTo>
                  <a:lnTo>
                    <a:pt x="948" y="284"/>
                  </a:lnTo>
                  <a:lnTo>
                    <a:pt x="954" y="284"/>
                  </a:lnTo>
                  <a:lnTo>
                    <a:pt x="956" y="282"/>
                  </a:lnTo>
                  <a:lnTo>
                    <a:pt x="962" y="278"/>
                  </a:lnTo>
                  <a:lnTo>
                    <a:pt x="962" y="278"/>
                  </a:lnTo>
                  <a:lnTo>
                    <a:pt x="964" y="276"/>
                  </a:lnTo>
                  <a:lnTo>
                    <a:pt x="964" y="276"/>
                  </a:lnTo>
                  <a:lnTo>
                    <a:pt x="972" y="270"/>
                  </a:lnTo>
                  <a:lnTo>
                    <a:pt x="976" y="266"/>
                  </a:lnTo>
                  <a:lnTo>
                    <a:pt x="978" y="262"/>
                  </a:lnTo>
                  <a:lnTo>
                    <a:pt x="980" y="256"/>
                  </a:lnTo>
                  <a:lnTo>
                    <a:pt x="980" y="256"/>
                  </a:lnTo>
                  <a:lnTo>
                    <a:pt x="984" y="250"/>
                  </a:lnTo>
                  <a:lnTo>
                    <a:pt x="988" y="244"/>
                  </a:lnTo>
                  <a:lnTo>
                    <a:pt x="992" y="242"/>
                  </a:lnTo>
                  <a:lnTo>
                    <a:pt x="996" y="240"/>
                  </a:lnTo>
                  <a:lnTo>
                    <a:pt x="1008" y="240"/>
                  </a:lnTo>
                  <a:lnTo>
                    <a:pt x="1008" y="240"/>
                  </a:lnTo>
                  <a:lnTo>
                    <a:pt x="1016" y="242"/>
                  </a:lnTo>
                  <a:lnTo>
                    <a:pt x="1022" y="240"/>
                  </a:lnTo>
                  <a:lnTo>
                    <a:pt x="1024" y="238"/>
                  </a:lnTo>
                  <a:lnTo>
                    <a:pt x="1020" y="234"/>
                  </a:lnTo>
                  <a:lnTo>
                    <a:pt x="1020" y="234"/>
                  </a:lnTo>
                  <a:lnTo>
                    <a:pt x="1018" y="232"/>
                  </a:lnTo>
                  <a:lnTo>
                    <a:pt x="1018" y="232"/>
                  </a:lnTo>
                  <a:lnTo>
                    <a:pt x="1024" y="230"/>
                  </a:lnTo>
                  <a:lnTo>
                    <a:pt x="1032" y="228"/>
                  </a:lnTo>
                  <a:lnTo>
                    <a:pt x="1032" y="226"/>
                  </a:lnTo>
                  <a:lnTo>
                    <a:pt x="1032" y="224"/>
                  </a:lnTo>
                  <a:lnTo>
                    <a:pt x="1032" y="224"/>
                  </a:lnTo>
                  <a:lnTo>
                    <a:pt x="1030" y="220"/>
                  </a:lnTo>
                  <a:lnTo>
                    <a:pt x="1032" y="218"/>
                  </a:lnTo>
                  <a:lnTo>
                    <a:pt x="1036" y="216"/>
                  </a:lnTo>
                  <a:lnTo>
                    <a:pt x="1036" y="212"/>
                  </a:lnTo>
                  <a:lnTo>
                    <a:pt x="1036" y="212"/>
                  </a:lnTo>
                  <a:lnTo>
                    <a:pt x="1036" y="212"/>
                  </a:lnTo>
                  <a:lnTo>
                    <a:pt x="1038" y="212"/>
                  </a:lnTo>
                  <a:lnTo>
                    <a:pt x="1044" y="218"/>
                  </a:lnTo>
                  <a:lnTo>
                    <a:pt x="1050" y="222"/>
                  </a:lnTo>
                  <a:lnTo>
                    <a:pt x="1052" y="220"/>
                  </a:lnTo>
                  <a:lnTo>
                    <a:pt x="1054" y="218"/>
                  </a:lnTo>
                  <a:lnTo>
                    <a:pt x="1054" y="218"/>
                  </a:lnTo>
                  <a:lnTo>
                    <a:pt x="1050" y="214"/>
                  </a:lnTo>
                  <a:lnTo>
                    <a:pt x="1046" y="208"/>
                  </a:lnTo>
                  <a:lnTo>
                    <a:pt x="1044" y="198"/>
                  </a:lnTo>
                  <a:lnTo>
                    <a:pt x="1044" y="198"/>
                  </a:lnTo>
                  <a:lnTo>
                    <a:pt x="1042" y="192"/>
                  </a:lnTo>
                  <a:lnTo>
                    <a:pt x="1038" y="186"/>
                  </a:lnTo>
                  <a:lnTo>
                    <a:pt x="1028" y="180"/>
                  </a:lnTo>
                  <a:lnTo>
                    <a:pt x="1022" y="174"/>
                  </a:lnTo>
                  <a:lnTo>
                    <a:pt x="1022" y="172"/>
                  </a:lnTo>
                  <a:lnTo>
                    <a:pt x="1026" y="170"/>
                  </a:lnTo>
                  <a:lnTo>
                    <a:pt x="1026" y="170"/>
                  </a:lnTo>
                  <a:lnTo>
                    <a:pt x="1034" y="162"/>
                  </a:lnTo>
                  <a:lnTo>
                    <a:pt x="1040" y="158"/>
                  </a:lnTo>
                  <a:lnTo>
                    <a:pt x="1042" y="154"/>
                  </a:lnTo>
                  <a:lnTo>
                    <a:pt x="1042" y="152"/>
                  </a:lnTo>
                  <a:lnTo>
                    <a:pt x="1042" y="146"/>
                  </a:lnTo>
                  <a:lnTo>
                    <a:pt x="1044" y="144"/>
                  </a:lnTo>
                  <a:lnTo>
                    <a:pt x="1046" y="142"/>
                  </a:lnTo>
                  <a:lnTo>
                    <a:pt x="1046" y="142"/>
                  </a:lnTo>
                  <a:lnTo>
                    <a:pt x="1052" y="136"/>
                  </a:lnTo>
                  <a:lnTo>
                    <a:pt x="1054" y="132"/>
                  </a:lnTo>
                  <a:lnTo>
                    <a:pt x="1052" y="128"/>
                  </a:lnTo>
                  <a:lnTo>
                    <a:pt x="1048" y="126"/>
                  </a:lnTo>
                  <a:lnTo>
                    <a:pt x="1042" y="120"/>
                  </a:lnTo>
                  <a:lnTo>
                    <a:pt x="1040" y="116"/>
                  </a:lnTo>
                  <a:lnTo>
                    <a:pt x="1042" y="112"/>
                  </a:lnTo>
                  <a:lnTo>
                    <a:pt x="1042" y="112"/>
                  </a:lnTo>
                  <a:lnTo>
                    <a:pt x="1046" y="106"/>
                  </a:lnTo>
                  <a:lnTo>
                    <a:pt x="1046" y="102"/>
                  </a:lnTo>
                  <a:lnTo>
                    <a:pt x="1044" y="96"/>
                  </a:lnTo>
                  <a:lnTo>
                    <a:pt x="1038" y="92"/>
                  </a:lnTo>
                  <a:lnTo>
                    <a:pt x="1034" y="90"/>
                  </a:lnTo>
                  <a:lnTo>
                    <a:pt x="1028" y="88"/>
                  </a:lnTo>
                  <a:lnTo>
                    <a:pt x="1020" y="88"/>
                  </a:lnTo>
                  <a:lnTo>
                    <a:pt x="1014" y="92"/>
                  </a:lnTo>
                  <a:lnTo>
                    <a:pt x="1014" y="92"/>
                  </a:lnTo>
                  <a:lnTo>
                    <a:pt x="1002" y="98"/>
                  </a:lnTo>
                  <a:lnTo>
                    <a:pt x="998" y="102"/>
                  </a:lnTo>
                  <a:lnTo>
                    <a:pt x="992" y="102"/>
                  </a:lnTo>
                  <a:lnTo>
                    <a:pt x="986" y="102"/>
                  </a:lnTo>
                  <a:lnTo>
                    <a:pt x="978" y="100"/>
                  </a:lnTo>
                  <a:lnTo>
                    <a:pt x="970" y="96"/>
                  </a:lnTo>
                  <a:lnTo>
                    <a:pt x="958" y="90"/>
                  </a:lnTo>
                  <a:lnTo>
                    <a:pt x="958" y="90"/>
                  </a:lnTo>
                  <a:lnTo>
                    <a:pt x="948" y="84"/>
                  </a:lnTo>
                  <a:lnTo>
                    <a:pt x="938" y="80"/>
                  </a:lnTo>
                  <a:lnTo>
                    <a:pt x="918" y="74"/>
                  </a:lnTo>
                  <a:lnTo>
                    <a:pt x="906" y="70"/>
                  </a:lnTo>
                  <a:lnTo>
                    <a:pt x="896" y="64"/>
                  </a:lnTo>
                  <a:lnTo>
                    <a:pt x="884" y="56"/>
                  </a:lnTo>
                  <a:lnTo>
                    <a:pt x="870" y="46"/>
                  </a:lnTo>
                  <a:lnTo>
                    <a:pt x="870" y="46"/>
                  </a:lnTo>
                  <a:lnTo>
                    <a:pt x="856" y="34"/>
                  </a:lnTo>
                  <a:lnTo>
                    <a:pt x="842" y="24"/>
                  </a:lnTo>
                  <a:lnTo>
                    <a:pt x="830" y="16"/>
                  </a:lnTo>
                  <a:lnTo>
                    <a:pt x="816" y="10"/>
                  </a:lnTo>
                  <a:lnTo>
                    <a:pt x="804" y="6"/>
                  </a:lnTo>
                  <a:lnTo>
                    <a:pt x="790" y="2"/>
                  </a:lnTo>
                  <a:lnTo>
                    <a:pt x="778" y="0"/>
                  </a:lnTo>
                  <a:lnTo>
                    <a:pt x="764" y="0"/>
                  </a:lnTo>
                  <a:lnTo>
                    <a:pt x="764" y="0"/>
                  </a:lnTo>
                  <a:lnTo>
                    <a:pt x="746" y="0"/>
                  </a:lnTo>
                  <a:lnTo>
                    <a:pt x="738" y="4"/>
                  </a:lnTo>
                  <a:lnTo>
                    <a:pt x="732" y="6"/>
                  </a:lnTo>
                  <a:lnTo>
                    <a:pt x="722" y="8"/>
                  </a:lnTo>
                  <a:lnTo>
                    <a:pt x="722" y="8"/>
                  </a:lnTo>
                  <a:lnTo>
                    <a:pt x="714" y="8"/>
                  </a:lnTo>
                  <a:lnTo>
                    <a:pt x="708" y="10"/>
                  </a:lnTo>
                  <a:lnTo>
                    <a:pt x="706" y="12"/>
                  </a:lnTo>
                  <a:lnTo>
                    <a:pt x="704" y="14"/>
                  </a:lnTo>
                  <a:lnTo>
                    <a:pt x="706" y="16"/>
                  </a:lnTo>
                  <a:lnTo>
                    <a:pt x="708" y="18"/>
                  </a:lnTo>
                  <a:lnTo>
                    <a:pt x="718" y="18"/>
                  </a:lnTo>
                  <a:lnTo>
                    <a:pt x="718" y="18"/>
                  </a:lnTo>
                  <a:lnTo>
                    <a:pt x="726" y="18"/>
                  </a:lnTo>
                  <a:lnTo>
                    <a:pt x="730" y="20"/>
                  </a:lnTo>
                  <a:lnTo>
                    <a:pt x="730" y="22"/>
                  </a:lnTo>
                  <a:lnTo>
                    <a:pt x="730" y="26"/>
                  </a:lnTo>
                  <a:lnTo>
                    <a:pt x="726" y="32"/>
                  </a:lnTo>
                  <a:lnTo>
                    <a:pt x="722" y="42"/>
                  </a:lnTo>
                  <a:lnTo>
                    <a:pt x="722" y="42"/>
                  </a:lnTo>
                  <a:lnTo>
                    <a:pt x="720" y="54"/>
                  </a:lnTo>
                  <a:lnTo>
                    <a:pt x="718" y="60"/>
                  </a:lnTo>
                  <a:lnTo>
                    <a:pt x="716" y="68"/>
                  </a:lnTo>
                  <a:lnTo>
                    <a:pt x="712" y="72"/>
                  </a:lnTo>
                  <a:lnTo>
                    <a:pt x="704" y="76"/>
                  </a:lnTo>
                  <a:lnTo>
                    <a:pt x="694" y="76"/>
                  </a:lnTo>
                  <a:lnTo>
                    <a:pt x="678" y="74"/>
                  </a:lnTo>
                  <a:lnTo>
                    <a:pt x="678" y="74"/>
                  </a:lnTo>
                  <a:lnTo>
                    <a:pt x="654" y="68"/>
                  </a:lnTo>
                  <a:lnTo>
                    <a:pt x="654" y="68"/>
                  </a:lnTo>
                  <a:lnTo>
                    <a:pt x="644" y="74"/>
                  </a:lnTo>
                  <a:lnTo>
                    <a:pt x="640" y="78"/>
                  </a:lnTo>
                  <a:lnTo>
                    <a:pt x="640" y="82"/>
                  </a:lnTo>
                  <a:lnTo>
                    <a:pt x="642" y="84"/>
                  </a:lnTo>
                  <a:lnTo>
                    <a:pt x="644" y="90"/>
                  </a:lnTo>
                  <a:lnTo>
                    <a:pt x="644" y="92"/>
                  </a:lnTo>
                  <a:lnTo>
                    <a:pt x="638" y="96"/>
                  </a:lnTo>
                  <a:lnTo>
                    <a:pt x="638" y="96"/>
                  </a:lnTo>
                  <a:lnTo>
                    <a:pt x="632" y="100"/>
                  </a:lnTo>
                  <a:lnTo>
                    <a:pt x="632" y="104"/>
                  </a:lnTo>
                  <a:lnTo>
                    <a:pt x="632" y="106"/>
                  </a:lnTo>
                  <a:lnTo>
                    <a:pt x="634" y="108"/>
                  </a:lnTo>
                  <a:lnTo>
                    <a:pt x="640" y="108"/>
                  </a:lnTo>
                  <a:lnTo>
                    <a:pt x="656" y="106"/>
                  </a:lnTo>
                  <a:lnTo>
                    <a:pt x="656" y="106"/>
                  </a:lnTo>
                  <a:lnTo>
                    <a:pt x="672" y="104"/>
                  </a:lnTo>
                  <a:lnTo>
                    <a:pt x="682" y="104"/>
                  </a:lnTo>
                  <a:lnTo>
                    <a:pt x="688" y="104"/>
                  </a:lnTo>
                  <a:lnTo>
                    <a:pt x="692" y="106"/>
                  </a:lnTo>
                  <a:lnTo>
                    <a:pt x="696" y="108"/>
                  </a:lnTo>
                  <a:lnTo>
                    <a:pt x="698" y="106"/>
                  </a:lnTo>
                  <a:lnTo>
                    <a:pt x="710" y="100"/>
                  </a:lnTo>
                  <a:lnTo>
                    <a:pt x="710" y="100"/>
                  </a:lnTo>
                  <a:lnTo>
                    <a:pt x="714" y="96"/>
                  </a:lnTo>
                  <a:lnTo>
                    <a:pt x="720" y="92"/>
                  </a:lnTo>
                  <a:lnTo>
                    <a:pt x="724" y="92"/>
                  </a:lnTo>
                  <a:lnTo>
                    <a:pt x="728" y="94"/>
                  </a:lnTo>
                  <a:lnTo>
                    <a:pt x="742" y="98"/>
                  </a:lnTo>
                  <a:lnTo>
                    <a:pt x="760" y="110"/>
                  </a:lnTo>
                  <a:lnTo>
                    <a:pt x="760" y="110"/>
                  </a:lnTo>
                  <a:lnTo>
                    <a:pt x="764" y="112"/>
                  </a:lnTo>
                  <a:lnTo>
                    <a:pt x="768" y="116"/>
                  </a:lnTo>
                  <a:lnTo>
                    <a:pt x="770" y="120"/>
                  </a:lnTo>
                  <a:lnTo>
                    <a:pt x="770" y="124"/>
                  </a:lnTo>
                  <a:lnTo>
                    <a:pt x="768" y="126"/>
                  </a:lnTo>
                  <a:lnTo>
                    <a:pt x="766" y="128"/>
                  </a:lnTo>
                  <a:lnTo>
                    <a:pt x="762" y="130"/>
                  </a:lnTo>
                  <a:lnTo>
                    <a:pt x="758" y="130"/>
                  </a:lnTo>
                  <a:lnTo>
                    <a:pt x="758" y="130"/>
                  </a:lnTo>
                  <a:lnTo>
                    <a:pt x="752" y="130"/>
                  </a:lnTo>
                  <a:lnTo>
                    <a:pt x="750" y="132"/>
                  </a:lnTo>
                  <a:lnTo>
                    <a:pt x="748" y="134"/>
                  </a:lnTo>
                  <a:lnTo>
                    <a:pt x="742" y="134"/>
                  </a:lnTo>
                  <a:lnTo>
                    <a:pt x="742" y="134"/>
                  </a:lnTo>
                  <a:lnTo>
                    <a:pt x="734" y="134"/>
                  </a:lnTo>
                  <a:lnTo>
                    <a:pt x="730" y="136"/>
                  </a:lnTo>
                  <a:lnTo>
                    <a:pt x="724" y="144"/>
                  </a:lnTo>
                  <a:lnTo>
                    <a:pt x="724" y="144"/>
                  </a:lnTo>
                  <a:lnTo>
                    <a:pt x="718" y="150"/>
                  </a:lnTo>
                  <a:lnTo>
                    <a:pt x="714" y="152"/>
                  </a:lnTo>
                  <a:lnTo>
                    <a:pt x="708" y="154"/>
                  </a:lnTo>
                  <a:lnTo>
                    <a:pt x="702" y="154"/>
                  </a:lnTo>
                  <a:lnTo>
                    <a:pt x="700" y="156"/>
                  </a:lnTo>
                  <a:lnTo>
                    <a:pt x="698" y="160"/>
                  </a:lnTo>
                  <a:lnTo>
                    <a:pt x="698" y="160"/>
                  </a:lnTo>
                  <a:lnTo>
                    <a:pt x="696" y="166"/>
                  </a:lnTo>
                  <a:lnTo>
                    <a:pt x="692" y="168"/>
                  </a:lnTo>
                  <a:lnTo>
                    <a:pt x="688" y="168"/>
                  </a:lnTo>
                  <a:lnTo>
                    <a:pt x="684" y="168"/>
                  </a:lnTo>
                  <a:lnTo>
                    <a:pt x="678" y="164"/>
                  </a:lnTo>
                  <a:lnTo>
                    <a:pt x="674" y="164"/>
                  </a:lnTo>
                  <a:lnTo>
                    <a:pt x="672" y="168"/>
                  </a:lnTo>
                  <a:lnTo>
                    <a:pt x="672" y="168"/>
                  </a:lnTo>
                  <a:lnTo>
                    <a:pt x="672" y="172"/>
                  </a:lnTo>
                  <a:lnTo>
                    <a:pt x="674" y="176"/>
                  </a:lnTo>
                  <a:lnTo>
                    <a:pt x="678" y="178"/>
                  </a:lnTo>
                  <a:lnTo>
                    <a:pt x="686" y="180"/>
                  </a:lnTo>
                  <a:lnTo>
                    <a:pt x="686" y="180"/>
                  </a:lnTo>
                  <a:lnTo>
                    <a:pt x="690" y="182"/>
                  </a:lnTo>
                  <a:lnTo>
                    <a:pt x="694" y="184"/>
                  </a:lnTo>
                  <a:lnTo>
                    <a:pt x="694" y="190"/>
                  </a:lnTo>
                  <a:lnTo>
                    <a:pt x="694" y="194"/>
                  </a:lnTo>
                  <a:lnTo>
                    <a:pt x="690" y="198"/>
                  </a:lnTo>
                  <a:lnTo>
                    <a:pt x="688" y="202"/>
                  </a:lnTo>
                  <a:lnTo>
                    <a:pt x="684" y="206"/>
                  </a:lnTo>
                  <a:lnTo>
                    <a:pt x="678" y="206"/>
                  </a:lnTo>
                  <a:lnTo>
                    <a:pt x="678" y="206"/>
                  </a:lnTo>
                  <a:lnTo>
                    <a:pt x="676" y="206"/>
                  </a:lnTo>
                  <a:lnTo>
                    <a:pt x="674" y="208"/>
                  </a:lnTo>
                  <a:lnTo>
                    <a:pt x="670" y="214"/>
                  </a:lnTo>
                  <a:lnTo>
                    <a:pt x="668" y="216"/>
                  </a:lnTo>
                  <a:lnTo>
                    <a:pt x="664" y="218"/>
                  </a:lnTo>
                  <a:lnTo>
                    <a:pt x="658" y="220"/>
                  </a:lnTo>
                  <a:lnTo>
                    <a:pt x="650" y="220"/>
                  </a:lnTo>
                  <a:lnTo>
                    <a:pt x="650" y="220"/>
                  </a:lnTo>
                  <a:lnTo>
                    <a:pt x="632" y="220"/>
                  </a:lnTo>
                  <a:lnTo>
                    <a:pt x="620" y="222"/>
                  </a:lnTo>
                  <a:lnTo>
                    <a:pt x="610" y="224"/>
                  </a:lnTo>
                  <a:lnTo>
                    <a:pt x="602" y="228"/>
                  </a:lnTo>
                  <a:lnTo>
                    <a:pt x="594" y="230"/>
                  </a:lnTo>
                  <a:lnTo>
                    <a:pt x="584" y="232"/>
                  </a:lnTo>
                  <a:lnTo>
                    <a:pt x="572" y="232"/>
                  </a:lnTo>
                  <a:lnTo>
                    <a:pt x="554" y="230"/>
                  </a:lnTo>
                  <a:lnTo>
                    <a:pt x="554" y="230"/>
                  </a:lnTo>
                  <a:lnTo>
                    <a:pt x="526" y="222"/>
                  </a:lnTo>
                  <a:lnTo>
                    <a:pt x="520" y="218"/>
                  </a:lnTo>
                  <a:lnTo>
                    <a:pt x="516" y="216"/>
                  </a:lnTo>
                  <a:lnTo>
                    <a:pt x="512" y="214"/>
                  </a:lnTo>
                  <a:lnTo>
                    <a:pt x="502" y="212"/>
                  </a:lnTo>
                  <a:lnTo>
                    <a:pt x="502" y="212"/>
                  </a:lnTo>
                  <a:lnTo>
                    <a:pt x="492" y="210"/>
                  </a:lnTo>
                  <a:lnTo>
                    <a:pt x="484" y="208"/>
                  </a:lnTo>
                  <a:lnTo>
                    <a:pt x="476" y="208"/>
                  </a:lnTo>
                  <a:lnTo>
                    <a:pt x="468" y="210"/>
                  </a:lnTo>
                  <a:lnTo>
                    <a:pt x="468" y="210"/>
                  </a:lnTo>
                  <a:lnTo>
                    <a:pt x="458" y="212"/>
                  </a:lnTo>
                  <a:lnTo>
                    <a:pt x="448" y="210"/>
                  </a:lnTo>
                  <a:lnTo>
                    <a:pt x="440" y="210"/>
                  </a:lnTo>
                  <a:lnTo>
                    <a:pt x="430" y="210"/>
                  </a:lnTo>
                  <a:lnTo>
                    <a:pt x="430" y="210"/>
                  </a:lnTo>
                  <a:lnTo>
                    <a:pt x="424" y="210"/>
                  </a:lnTo>
                  <a:lnTo>
                    <a:pt x="418" y="210"/>
                  </a:lnTo>
                  <a:lnTo>
                    <a:pt x="412" y="210"/>
                  </a:lnTo>
                  <a:lnTo>
                    <a:pt x="404" y="216"/>
                  </a:lnTo>
                  <a:lnTo>
                    <a:pt x="404" y="216"/>
                  </a:lnTo>
                  <a:lnTo>
                    <a:pt x="400" y="218"/>
                  </a:lnTo>
                  <a:lnTo>
                    <a:pt x="398" y="218"/>
                  </a:lnTo>
                  <a:lnTo>
                    <a:pt x="398" y="212"/>
                  </a:lnTo>
                  <a:lnTo>
                    <a:pt x="398" y="204"/>
                  </a:lnTo>
                  <a:lnTo>
                    <a:pt x="396" y="200"/>
                  </a:lnTo>
                  <a:lnTo>
                    <a:pt x="392" y="196"/>
                  </a:lnTo>
                  <a:lnTo>
                    <a:pt x="392" y="196"/>
                  </a:lnTo>
                  <a:lnTo>
                    <a:pt x="388" y="192"/>
                  </a:lnTo>
                  <a:lnTo>
                    <a:pt x="386" y="188"/>
                  </a:lnTo>
                  <a:lnTo>
                    <a:pt x="386" y="184"/>
                  </a:lnTo>
                  <a:lnTo>
                    <a:pt x="384" y="184"/>
                  </a:lnTo>
                  <a:lnTo>
                    <a:pt x="384" y="184"/>
                  </a:lnTo>
                  <a:lnTo>
                    <a:pt x="382" y="184"/>
                  </a:lnTo>
                  <a:lnTo>
                    <a:pt x="380" y="182"/>
                  </a:lnTo>
                  <a:lnTo>
                    <a:pt x="380" y="178"/>
                  </a:lnTo>
                  <a:lnTo>
                    <a:pt x="380" y="176"/>
                  </a:lnTo>
                  <a:lnTo>
                    <a:pt x="376" y="178"/>
                  </a:lnTo>
                  <a:lnTo>
                    <a:pt x="376" y="178"/>
                  </a:lnTo>
                  <a:lnTo>
                    <a:pt x="374" y="180"/>
                  </a:lnTo>
                  <a:lnTo>
                    <a:pt x="368" y="180"/>
                  </a:lnTo>
                  <a:lnTo>
                    <a:pt x="354" y="178"/>
                  </a:lnTo>
                  <a:lnTo>
                    <a:pt x="334" y="170"/>
                  </a:lnTo>
                  <a:lnTo>
                    <a:pt x="334" y="170"/>
                  </a:lnTo>
                  <a:lnTo>
                    <a:pt x="324" y="166"/>
                  </a:lnTo>
                  <a:lnTo>
                    <a:pt x="314" y="166"/>
                  </a:lnTo>
                  <a:lnTo>
                    <a:pt x="284" y="170"/>
                  </a:lnTo>
                  <a:lnTo>
                    <a:pt x="284" y="170"/>
                  </a:lnTo>
                  <a:lnTo>
                    <a:pt x="274" y="170"/>
                  </a:lnTo>
                  <a:lnTo>
                    <a:pt x="272" y="170"/>
                  </a:lnTo>
                  <a:lnTo>
                    <a:pt x="274" y="168"/>
                  </a:lnTo>
                  <a:lnTo>
                    <a:pt x="278" y="164"/>
                  </a:lnTo>
                  <a:lnTo>
                    <a:pt x="278" y="160"/>
                  </a:lnTo>
                  <a:lnTo>
                    <a:pt x="276" y="156"/>
                  </a:lnTo>
                  <a:lnTo>
                    <a:pt x="276" y="156"/>
                  </a:lnTo>
                  <a:lnTo>
                    <a:pt x="272" y="152"/>
                  </a:lnTo>
                  <a:lnTo>
                    <a:pt x="274" y="148"/>
                  </a:lnTo>
                  <a:lnTo>
                    <a:pt x="274" y="146"/>
                  </a:lnTo>
                  <a:lnTo>
                    <a:pt x="270" y="142"/>
                  </a:lnTo>
                  <a:lnTo>
                    <a:pt x="270" y="142"/>
                  </a:lnTo>
                  <a:lnTo>
                    <a:pt x="264" y="138"/>
                  </a:lnTo>
                  <a:lnTo>
                    <a:pt x="260" y="134"/>
                  </a:lnTo>
                  <a:lnTo>
                    <a:pt x="256" y="126"/>
                  </a:lnTo>
                  <a:lnTo>
                    <a:pt x="254" y="118"/>
                  </a:lnTo>
                  <a:lnTo>
                    <a:pt x="250" y="116"/>
                  </a:lnTo>
                  <a:lnTo>
                    <a:pt x="246" y="114"/>
                  </a:lnTo>
                  <a:lnTo>
                    <a:pt x="246" y="114"/>
                  </a:lnTo>
                  <a:lnTo>
                    <a:pt x="238" y="110"/>
                  </a:lnTo>
                  <a:lnTo>
                    <a:pt x="236" y="108"/>
                  </a:lnTo>
                  <a:lnTo>
                    <a:pt x="236" y="108"/>
                  </a:lnTo>
                  <a:lnTo>
                    <a:pt x="232" y="106"/>
                  </a:lnTo>
                  <a:lnTo>
                    <a:pt x="230" y="104"/>
                  </a:lnTo>
                  <a:lnTo>
                    <a:pt x="226" y="108"/>
                  </a:lnTo>
                  <a:lnTo>
                    <a:pt x="224" y="110"/>
                  </a:lnTo>
                  <a:lnTo>
                    <a:pt x="220" y="110"/>
                  </a:lnTo>
                  <a:lnTo>
                    <a:pt x="218" y="110"/>
                  </a:lnTo>
                  <a:lnTo>
                    <a:pt x="214" y="106"/>
                  </a:lnTo>
                  <a:lnTo>
                    <a:pt x="214" y="106"/>
                  </a:lnTo>
                  <a:lnTo>
                    <a:pt x="208" y="102"/>
                  </a:lnTo>
                  <a:lnTo>
                    <a:pt x="204" y="100"/>
                  </a:lnTo>
                  <a:lnTo>
                    <a:pt x="196" y="98"/>
                  </a:lnTo>
                  <a:lnTo>
                    <a:pt x="190" y="96"/>
                  </a:lnTo>
                  <a:lnTo>
                    <a:pt x="186" y="94"/>
                  </a:lnTo>
                  <a:lnTo>
                    <a:pt x="184" y="90"/>
                  </a:lnTo>
                  <a:lnTo>
                    <a:pt x="182" y="88"/>
                  </a:lnTo>
                  <a:lnTo>
                    <a:pt x="182" y="88"/>
                  </a:lnTo>
                  <a:close/>
                </a:path>
              </a:pathLst>
            </a:custGeom>
            <a:solidFill>
              <a:srgbClr val="FFD59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49"/>
            <p:cNvSpPr>
              <a:spLocks/>
            </p:cNvSpPr>
            <p:nvPr/>
          </p:nvSpPr>
          <p:spPr bwMode="auto">
            <a:xfrm>
              <a:off x="6115050" y="3059113"/>
              <a:ext cx="704850" cy="654050"/>
            </a:xfrm>
            <a:custGeom>
              <a:avLst/>
              <a:gdLst/>
              <a:ahLst/>
              <a:cxnLst>
                <a:cxn ang="0">
                  <a:pos x="354" y="182"/>
                </a:cxn>
                <a:cxn ang="0">
                  <a:pos x="352" y="180"/>
                </a:cxn>
                <a:cxn ang="0">
                  <a:pos x="336" y="170"/>
                </a:cxn>
                <a:cxn ang="0">
                  <a:pos x="326" y="156"/>
                </a:cxn>
                <a:cxn ang="0">
                  <a:pos x="320" y="140"/>
                </a:cxn>
                <a:cxn ang="0">
                  <a:pos x="316" y="130"/>
                </a:cxn>
                <a:cxn ang="0">
                  <a:pos x="310" y="124"/>
                </a:cxn>
                <a:cxn ang="0">
                  <a:pos x="296" y="114"/>
                </a:cxn>
                <a:cxn ang="0">
                  <a:pos x="296" y="110"/>
                </a:cxn>
                <a:cxn ang="0">
                  <a:pos x="288" y="104"/>
                </a:cxn>
                <a:cxn ang="0">
                  <a:pos x="266" y="70"/>
                </a:cxn>
                <a:cxn ang="0">
                  <a:pos x="252" y="72"/>
                </a:cxn>
                <a:cxn ang="0">
                  <a:pos x="246" y="64"/>
                </a:cxn>
                <a:cxn ang="0">
                  <a:pos x="210" y="62"/>
                </a:cxn>
                <a:cxn ang="0">
                  <a:pos x="170" y="46"/>
                </a:cxn>
                <a:cxn ang="0">
                  <a:pos x="134" y="18"/>
                </a:cxn>
                <a:cxn ang="0">
                  <a:pos x="74" y="0"/>
                </a:cxn>
                <a:cxn ang="0">
                  <a:pos x="34" y="10"/>
                </a:cxn>
                <a:cxn ang="0">
                  <a:pos x="48" y="48"/>
                </a:cxn>
                <a:cxn ang="0">
                  <a:pos x="34" y="54"/>
                </a:cxn>
                <a:cxn ang="0">
                  <a:pos x="22" y="70"/>
                </a:cxn>
                <a:cxn ang="0">
                  <a:pos x="16" y="70"/>
                </a:cxn>
                <a:cxn ang="0">
                  <a:pos x="0" y="58"/>
                </a:cxn>
                <a:cxn ang="0">
                  <a:pos x="2" y="68"/>
                </a:cxn>
                <a:cxn ang="0">
                  <a:pos x="4" y="80"/>
                </a:cxn>
                <a:cxn ang="0">
                  <a:pos x="4" y="90"/>
                </a:cxn>
                <a:cxn ang="0">
                  <a:pos x="10" y="98"/>
                </a:cxn>
                <a:cxn ang="0">
                  <a:pos x="24" y="116"/>
                </a:cxn>
                <a:cxn ang="0">
                  <a:pos x="24" y="122"/>
                </a:cxn>
                <a:cxn ang="0">
                  <a:pos x="50" y="160"/>
                </a:cxn>
                <a:cxn ang="0">
                  <a:pos x="60" y="186"/>
                </a:cxn>
                <a:cxn ang="0">
                  <a:pos x="76" y="194"/>
                </a:cxn>
                <a:cxn ang="0">
                  <a:pos x="86" y="204"/>
                </a:cxn>
                <a:cxn ang="0">
                  <a:pos x="90" y="220"/>
                </a:cxn>
                <a:cxn ang="0">
                  <a:pos x="110" y="260"/>
                </a:cxn>
                <a:cxn ang="0">
                  <a:pos x="104" y="266"/>
                </a:cxn>
                <a:cxn ang="0">
                  <a:pos x="108" y="278"/>
                </a:cxn>
                <a:cxn ang="0">
                  <a:pos x="132" y="298"/>
                </a:cxn>
                <a:cxn ang="0">
                  <a:pos x="150" y="328"/>
                </a:cxn>
                <a:cxn ang="0">
                  <a:pos x="172" y="352"/>
                </a:cxn>
                <a:cxn ang="0">
                  <a:pos x="186" y="382"/>
                </a:cxn>
                <a:cxn ang="0">
                  <a:pos x="192" y="390"/>
                </a:cxn>
                <a:cxn ang="0">
                  <a:pos x="192" y="394"/>
                </a:cxn>
                <a:cxn ang="0">
                  <a:pos x="204" y="386"/>
                </a:cxn>
                <a:cxn ang="0">
                  <a:pos x="210" y="380"/>
                </a:cxn>
                <a:cxn ang="0">
                  <a:pos x="226" y="378"/>
                </a:cxn>
                <a:cxn ang="0">
                  <a:pos x="258" y="388"/>
                </a:cxn>
                <a:cxn ang="0">
                  <a:pos x="270" y="396"/>
                </a:cxn>
                <a:cxn ang="0">
                  <a:pos x="286" y="396"/>
                </a:cxn>
                <a:cxn ang="0">
                  <a:pos x="374" y="332"/>
                </a:cxn>
                <a:cxn ang="0">
                  <a:pos x="430" y="242"/>
                </a:cxn>
                <a:cxn ang="0">
                  <a:pos x="366" y="224"/>
                </a:cxn>
                <a:cxn ang="0">
                  <a:pos x="356" y="200"/>
                </a:cxn>
                <a:cxn ang="0">
                  <a:pos x="354" y="184"/>
                </a:cxn>
              </a:cxnLst>
              <a:rect l="0" t="0" r="r" b="b"/>
              <a:pathLst>
                <a:path w="444" h="412">
                  <a:moveTo>
                    <a:pt x="354" y="184"/>
                  </a:moveTo>
                  <a:lnTo>
                    <a:pt x="354" y="184"/>
                  </a:lnTo>
                  <a:lnTo>
                    <a:pt x="352" y="184"/>
                  </a:lnTo>
                  <a:lnTo>
                    <a:pt x="354" y="182"/>
                  </a:lnTo>
                  <a:lnTo>
                    <a:pt x="354" y="182"/>
                  </a:lnTo>
                  <a:lnTo>
                    <a:pt x="354" y="180"/>
                  </a:lnTo>
                  <a:lnTo>
                    <a:pt x="352" y="180"/>
                  </a:lnTo>
                  <a:lnTo>
                    <a:pt x="352" y="180"/>
                  </a:lnTo>
                  <a:lnTo>
                    <a:pt x="352" y="178"/>
                  </a:lnTo>
                  <a:lnTo>
                    <a:pt x="352" y="178"/>
                  </a:lnTo>
                  <a:lnTo>
                    <a:pt x="344" y="176"/>
                  </a:lnTo>
                  <a:lnTo>
                    <a:pt x="336" y="170"/>
                  </a:lnTo>
                  <a:lnTo>
                    <a:pt x="336" y="170"/>
                  </a:lnTo>
                  <a:lnTo>
                    <a:pt x="330" y="164"/>
                  </a:lnTo>
                  <a:lnTo>
                    <a:pt x="326" y="156"/>
                  </a:lnTo>
                  <a:lnTo>
                    <a:pt x="326" y="156"/>
                  </a:lnTo>
                  <a:lnTo>
                    <a:pt x="322" y="148"/>
                  </a:lnTo>
                  <a:lnTo>
                    <a:pt x="320" y="144"/>
                  </a:lnTo>
                  <a:lnTo>
                    <a:pt x="320" y="140"/>
                  </a:lnTo>
                  <a:lnTo>
                    <a:pt x="320" y="140"/>
                  </a:lnTo>
                  <a:lnTo>
                    <a:pt x="320" y="134"/>
                  </a:lnTo>
                  <a:lnTo>
                    <a:pt x="318" y="132"/>
                  </a:lnTo>
                  <a:lnTo>
                    <a:pt x="316" y="132"/>
                  </a:lnTo>
                  <a:lnTo>
                    <a:pt x="316" y="130"/>
                  </a:lnTo>
                  <a:lnTo>
                    <a:pt x="316" y="130"/>
                  </a:lnTo>
                  <a:lnTo>
                    <a:pt x="314" y="126"/>
                  </a:lnTo>
                  <a:lnTo>
                    <a:pt x="312" y="126"/>
                  </a:lnTo>
                  <a:lnTo>
                    <a:pt x="310" y="124"/>
                  </a:lnTo>
                  <a:lnTo>
                    <a:pt x="304" y="120"/>
                  </a:lnTo>
                  <a:lnTo>
                    <a:pt x="304" y="120"/>
                  </a:lnTo>
                  <a:lnTo>
                    <a:pt x="298" y="114"/>
                  </a:lnTo>
                  <a:lnTo>
                    <a:pt x="296" y="114"/>
                  </a:lnTo>
                  <a:lnTo>
                    <a:pt x="298" y="112"/>
                  </a:lnTo>
                  <a:lnTo>
                    <a:pt x="298" y="112"/>
                  </a:lnTo>
                  <a:lnTo>
                    <a:pt x="298" y="110"/>
                  </a:lnTo>
                  <a:lnTo>
                    <a:pt x="296" y="110"/>
                  </a:lnTo>
                  <a:lnTo>
                    <a:pt x="292" y="110"/>
                  </a:lnTo>
                  <a:lnTo>
                    <a:pt x="288" y="112"/>
                  </a:lnTo>
                  <a:lnTo>
                    <a:pt x="288" y="112"/>
                  </a:lnTo>
                  <a:lnTo>
                    <a:pt x="288" y="104"/>
                  </a:lnTo>
                  <a:lnTo>
                    <a:pt x="280" y="88"/>
                  </a:lnTo>
                  <a:lnTo>
                    <a:pt x="280" y="88"/>
                  </a:lnTo>
                  <a:lnTo>
                    <a:pt x="270" y="72"/>
                  </a:lnTo>
                  <a:lnTo>
                    <a:pt x="266" y="70"/>
                  </a:lnTo>
                  <a:lnTo>
                    <a:pt x="264" y="72"/>
                  </a:lnTo>
                  <a:lnTo>
                    <a:pt x="264" y="72"/>
                  </a:lnTo>
                  <a:lnTo>
                    <a:pt x="256" y="72"/>
                  </a:lnTo>
                  <a:lnTo>
                    <a:pt x="252" y="72"/>
                  </a:lnTo>
                  <a:lnTo>
                    <a:pt x="250" y="70"/>
                  </a:lnTo>
                  <a:lnTo>
                    <a:pt x="250" y="68"/>
                  </a:lnTo>
                  <a:lnTo>
                    <a:pt x="248" y="66"/>
                  </a:lnTo>
                  <a:lnTo>
                    <a:pt x="246" y="64"/>
                  </a:lnTo>
                  <a:lnTo>
                    <a:pt x="242" y="62"/>
                  </a:lnTo>
                  <a:lnTo>
                    <a:pt x="234" y="62"/>
                  </a:lnTo>
                  <a:lnTo>
                    <a:pt x="234" y="62"/>
                  </a:lnTo>
                  <a:lnTo>
                    <a:pt x="210" y="62"/>
                  </a:lnTo>
                  <a:lnTo>
                    <a:pt x="194" y="60"/>
                  </a:lnTo>
                  <a:lnTo>
                    <a:pt x="182" y="56"/>
                  </a:lnTo>
                  <a:lnTo>
                    <a:pt x="170" y="46"/>
                  </a:lnTo>
                  <a:lnTo>
                    <a:pt x="170" y="46"/>
                  </a:lnTo>
                  <a:lnTo>
                    <a:pt x="156" y="34"/>
                  </a:lnTo>
                  <a:lnTo>
                    <a:pt x="150" y="26"/>
                  </a:lnTo>
                  <a:lnTo>
                    <a:pt x="146" y="22"/>
                  </a:lnTo>
                  <a:lnTo>
                    <a:pt x="134" y="18"/>
                  </a:lnTo>
                  <a:lnTo>
                    <a:pt x="134" y="18"/>
                  </a:lnTo>
                  <a:lnTo>
                    <a:pt x="108" y="4"/>
                  </a:lnTo>
                  <a:lnTo>
                    <a:pt x="96" y="2"/>
                  </a:lnTo>
                  <a:lnTo>
                    <a:pt x="74" y="0"/>
                  </a:lnTo>
                  <a:lnTo>
                    <a:pt x="74" y="0"/>
                  </a:lnTo>
                  <a:lnTo>
                    <a:pt x="70" y="4"/>
                  </a:lnTo>
                  <a:lnTo>
                    <a:pt x="64" y="6"/>
                  </a:lnTo>
                  <a:lnTo>
                    <a:pt x="34" y="10"/>
                  </a:lnTo>
                  <a:lnTo>
                    <a:pt x="58" y="38"/>
                  </a:lnTo>
                  <a:lnTo>
                    <a:pt x="58" y="38"/>
                  </a:lnTo>
                  <a:lnTo>
                    <a:pt x="50" y="42"/>
                  </a:lnTo>
                  <a:lnTo>
                    <a:pt x="48" y="48"/>
                  </a:lnTo>
                  <a:lnTo>
                    <a:pt x="44" y="50"/>
                  </a:lnTo>
                  <a:lnTo>
                    <a:pt x="38" y="52"/>
                  </a:lnTo>
                  <a:lnTo>
                    <a:pt x="38" y="52"/>
                  </a:lnTo>
                  <a:lnTo>
                    <a:pt x="34" y="54"/>
                  </a:lnTo>
                  <a:lnTo>
                    <a:pt x="30" y="56"/>
                  </a:lnTo>
                  <a:lnTo>
                    <a:pt x="26" y="62"/>
                  </a:lnTo>
                  <a:lnTo>
                    <a:pt x="24" y="68"/>
                  </a:lnTo>
                  <a:lnTo>
                    <a:pt x="22" y="70"/>
                  </a:lnTo>
                  <a:lnTo>
                    <a:pt x="20" y="72"/>
                  </a:lnTo>
                  <a:lnTo>
                    <a:pt x="20" y="72"/>
                  </a:lnTo>
                  <a:lnTo>
                    <a:pt x="18" y="72"/>
                  </a:lnTo>
                  <a:lnTo>
                    <a:pt x="16" y="70"/>
                  </a:lnTo>
                  <a:lnTo>
                    <a:pt x="10" y="64"/>
                  </a:lnTo>
                  <a:lnTo>
                    <a:pt x="6" y="60"/>
                  </a:lnTo>
                  <a:lnTo>
                    <a:pt x="2" y="58"/>
                  </a:lnTo>
                  <a:lnTo>
                    <a:pt x="0" y="58"/>
                  </a:lnTo>
                  <a:lnTo>
                    <a:pt x="0" y="58"/>
                  </a:lnTo>
                  <a:lnTo>
                    <a:pt x="2" y="62"/>
                  </a:lnTo>
                  <a:lnTo>
                    <a:pt x="4" y="64"/>
                  </a:lnTo>
                  <a:lnTo>
                    <a:pt x="2" y="68"/>
                  </a:lnTo>
                  <a:lnTo>
                    <a:pt x="2" y="68"/>
                  </a:lnTo>
                  <a:lnTo>
                    <a:pt x="0" y="72"/>
                  </a:lnTo>
                  <a:lnTo>
                    <a:pt x="2" y="76"/>
                  </a:lnTo>
                  <a:lnTo>
                    <a:pt x="4" y="80"/>
                  </a:lnTo>
                  <a:lnTo>
                    <a:pt x="2" y="86"/>
                  </a:lnTo>
                  <a:lnTo>
                    <a:pt x="2" y="86"/>
                  </a:lnTo>
                  <a:lnTo>
                    <a:pt x="2" y="90"/>
                  </a:lnTo>
                  <a:lnTo>
                    <a:pt x="4" y="90"/>
                  </a:lnTo>
                  <a:lnTo>
                    <a:pt x="8" y="92"/>
                  </a:lnTo>
                  <a:lnTo>
                    <a:pt x="10" y="94"/>
                  </a:lnTo>
                  <a:lnTo>
                    <a:pt x="10" y="98"/>
                  </a:lnTo>
                  <a:lnTo>
                    <a:pt x="10" y="98"/>
                  </a:lnTo>
                  <a:lnTo>
                    <a:pt x="14" y="106"/>
                  </a:lnTo>
                  <a:lnTo>
                    <a:pt x="20" y="112"/>
                  </a:lnTo>
                  <a:lnTo>
                    <a:pt x="24" y="114"/>
                  </a:lnTo>
                  <a:lnTo>
                    <a:pt x="24" y="116"/>
                  </a:lnTo>
                  <a:lnTo>
                    <a:pt x="24" y="118"/>
                  </a:lnTo>
                  <a:lnTo>
                    <a:pt x="24" y="118"/>
                  </a:lnTo>
                  <a:lnTo>
                    <a:pt x="24" y="120"/>
                  </a:lnTo>
                  <a:lnTo>
                    <a:pt x="24" y="122"/>
                  </a:lnTo>
                  <a:lnTo>
                    <a:pt x="28" y="128"/>
                  </a:lnTo>
                  <a:lnTo>
                    <a:pt x="38" y="140"/>
                  </a:lnTo>
                  <a:lnTo>
                    <a:pt x="50" y="160"/>
                  </a:lnTo>
                  <a:lnTo>
                    <a:pt x="50" y="160"/>
                  </a:lnTo>
                  <a:lnTo>
                    <a:pt x="54" y="170"/>
                  </a:lnTo>
                  <a:lnTo>
                    <a:pt x="54" y="172"/>
                  </a:lnTo>
                  <a:lnTo>
                    <a:pt x="54" y="176"/>
                  </a:lnTo>
                  <a:lnTo>
                    <a:pt x="60" y="186"/>
                  </a:lnTo>
                  <a:lnTo>
                    <a:pt x="60" y="186"/>
                  </a:lnTo>
                  <a:lnTo>
                    <a:pt x="64" y="190"/>
                  </a:lnTo>
                  <a:lnTo>
                    <a:pt x="70" y="192"/>
                  </a:lnTo>
                  <a:lnTo>
                    <a:pt x="76" y="194"/>
                  </a:lnTo>
                  <a:lnTo>
                    <a:pt x="80" y="198"/>
                  </a:lnTo>
                  <a:lnTo>
                    <a:pt x="80" y="198"/>
                  </a:lnTo>
                  <a:lnTo>
                    <a:pt x="84" y="202"/>
                  </a:lnTo>
                  <a:lnTo>
                    <a:pt x="86" y="204"/>
                  </a:lnTo>
                  <a:lnTo>
                    <a:pt x="88" y="206"/>
                  </a:lnTo>
                  <a:lnTo>
                    <a:pt x="88" y="210"/>
                  </a:lnTo>
                  <a:lnTo>
                    <a:pt x="88" y="210"/>
                  </a:lnTo>
                  <a:lnTo>
                    <a:pt x="90" y="220"/>
                  </a:lnTo>
                  <a:lnTo>
                    <a:pt x="96" y="232"/>
                  </a:lnTo>
                  <a:lnTo>
                    <a:pt x="108" y="256"/>
                  </a:lnTo>
                  <a:lnTo>
                    <a:pt x="108" y="256"/>
                  </a:lnTo>
                  <a:lnTo>
                    <a:pt x="110" y="260"/>
                  </a:lnTo>
                  <a:lnTo>
                    <a:pt x="110" y="264"/>
                  </a:lnTo>
                  <a:lnTo>
                    <a:pt x="108" y="264"/>
                  </a:lnTo>
                  <a:lnTo>
                    <a:pt x="106" y="266"/>
                  </a:lnTo>
                  <a:lnTo>
                    <a:pt x="104" y="266"/>
                  </a:lnTo>
                  <a:lnTo>
                    <a:pt x="106" y="270"/>
                  </a:lnTo>
                  <a:lnTo>
                    <a:pt x="106" y="270"/>
                  </a:lnTo>
                  <a:lnTo>
                    <a:pt x="108" y="274"/>
                  </a:lnTo>
                  <a:lnTo>
                    <a:pt x="108" y="278"/>
                  </a:lnTo>
                  <a:lnTo>
                    <a:pt x="112" y="282"/>
                  </a:lnTo>
                  <a:lnTo>
                    <a:pt x="122" y="290"/>
                  </a:lnTo>
                  <a:lnTo>
                    <a:pt x="122" y="290"/>
                  </a:lnTo>
                  <a:lnTo>
                    <a:pt x="132" y="298"/>
                  </a:lnTo>
                  <a:lnTo>
                    <a:pt x="140" y="306"/>
                  </a:lnTo>
                  <a:lnTo>
                    <a:pt x="144" y="312"/>
                  </a:lnTo>
                  <a:lnTo>
                    <a:pt x="146" y="318"/>
                  </a:lnTo>
                  <a:lnTo>
                    <a:pt x="150" y="328"/>
                  </a:lnTo>
                  <a:lnTo>
                    <a:pt x="154" y="332"/>
                  </a:lnTo>
                  <a:lnTo>
                    <a:pt x="158" y="338"/>
                  </a:lnTo>
                  <a:lnTo>
                    <a:pt x="158" y="338"/>
                  </a:lnTo>
                  <a:lnTo>
                    <a:pt x="172" y="352"/>
                  </a:lnTo>
                  <a:lnTo>
                    <a:pt x="180" y="368"/>
                  </a:lnTo>
                  <a:lnTo>
                    <a:pt x="180" y="368"/>
                  </a:lnTo>
                  <a:lnTo>
                    <a:pt x="186" y="378"/>
                  </a:lnTo>
                  <a:lnTo>
                    <a:pt x="186" y="382"/>
                  </a:lnTo>
                  <a:lnTo>
                    <a:pt x="186" y="384"/>
                  </a:lnTo>
                  <a:lnTo>
                    <a:pt x="190" y="386"/>
                  </a:lnTo>
                  <a:lnTo>
                    <a:pt x="190" y="386"/>
                  </a:lnTo>
                  <a:lnTo>
                    <a:pt x="192" y="390"/>
                  </a:lnTo>
                  <a:lnTo>
                    <a:pt x="190" y="390"/>
                  </a:lnTo>
                  <a:lnTo>
                    <a:pt x="190" y="392"/>
                  </a:lnTo>
                  <a:lnTo>
                    <a:pt x="192" y="394"/>
                  </a:lnTo>
                  <a:lnTo>
                    <a:pt x="192" y="394"/>
                  </a:lnTo>
                  <a:lnTo>
                    <a:pt x="202" y="392"/>
                  </a:lnTo>
                  <a:lnTo>
                    <a:pt x="204" y="390"/>
                  </a:lnTo>
                  <a:lnTo>
                    <a:pt x="204" y="388"/>
                  </a:lnTo>
                  <a:lnTo>
                    <a:pt x="204" y="386"/>
                  </a:lnTo>
                  <a:lnTo>
                    <a:pt x="204" y="384"/>
                  </a:lnTo>
                  <a:lnTo>
                    <a:pt x="206" y="382"/>
                  </a:lnTo>
                  <a:lnTo>
                    <a:pt x="206" y="382"/>
                  </a:lnTo>
                  <a:lnTo>
                    <a:pt x="210" y="380"/>
                  </a:lnTo>
                  <a:lnTo>
                    <a:pt x="210" y="378"/>
                  </a:lnTo>
                  <a:lnTo>
                    <a:pt x="210" y="376"/>
                  </a:lnTo>
                  <a:lnTo>
                    <a:pt x="214" y="376"/>
                  </a:lnTo>
                  <a:lnTo>
                    <a:pt x="226" y="378"/>
                  </a:lnTo>
                  <a:lnTo>
                    <a:pt x="226" y="378"/>
                  </a:lnTo>
                  <a:lnTo>
                    <a:pt x="244" y="382"/>
                  </a:lnTo>
                  <a:lnTo>
                    <a:pt x="252" y="386"/>
                  </a:lnTo>
                  <a:lnTo>
                    <a:pt x="258" y="388"/>
                  </a:lnTo>
                  <a:lnTo>
                    <a:pt x="262" y="392"/>
                  </a:lnTo>
                  <a:lnTo>
                    <a:pt x="262" y="392"/>
                  </a:lnTo>
                  <a:lnTo>
                    <a:pt x="268" y="394"/>
                  </a:lnTo>
                  <a:lnTo>
                    <a:pt x="270" y="396"/>
                  </a:lnTo>
                  <a:lnTo>
                    <a:pt x="272" y="402"/>
                  </a:lnTo>
                  <a:lnTo>
                    <a:pt x="270" y="412"/>
                  </a:lnTo>
                  <a:lnTo>
                    <a:pt x="270" y="412"/>
                  </a:lnTo>
                  <a:lnTo>
                    <a:pt x="286" y="396"/>
                  </a:lnTo>
                  <a:lnTo>
                    <a:pt x="306" y="376"/>
                  </a:lnTo>
                  <a:lnTo>
                    <a:pt x="326" y="352"/>
                  </a:lnTo>
                  <a:lnTo>
                    <a:pt x="326" y="352"/>
                  </a:lnTo>
                  <a:lnTo>
                    <a:pt x="374" y="332"/>
                  </a:lnTo>
                  <a:lnTo>
                    <a:pt x="434" y="304"/>
                  </a:lnTo>
                  <a:lnTo>
                    <a:pt x="444" y="254"/>
                  </a:lnTo>
                  <a:lnTo>
                    <a:pt x="444" y="254"/>
                  </a:lnTo>
                  <a:lnTo>
                    <a:pt x="430" y="242"/>
                  </a:lnTo>
                  <a:lnTo>
                    <a:pt x="430" y="242"/>
                  </a:lnTo>
                  <a:lnTo>
                    <a:pt x="418" y="248"/>
                  </a:lnTo>
                  <a:lnTo>
                    <a:pt x="366" y="224"/>
                  </a:lnTo>
                  <a:lnTo>
                    <a:pt x="366" y="224"/>
                  </a:lnTo>
                  <a:lnTo>
                    <a:pt x="366" y="218"/>
                  </a:lnTo>
                  <a:lnTo>
                    <a:pt x="364" y="212"/>
                  </a:lnTo>
                  <a:lnTo>
                    <a:pt x="358" y="202"/>
                  </a:lnTo>
                  <a:lnTo>
                    <a:pt x="356" y="200"/>
                  </a:lnTo>
                  <a:lnTo>
                    <a:pt x="354" y="194"/>
                  </a:lnTo>
                  <a:lnTo>
                    <a:pt x="352" y="190"/>
                  </a:lnTo>
                  <a:lnTo>
                    <a:pt x="354" y="184"/>
                  </a:lnTo>
                  <a:lnTo>
                    <a:pt x="354" y="184"/>
                  </a:lnTo>
                  <a:close/>
                </a:path>
              </a:pathLst>
            </a:custGeom>
            <a:solidFill>
              <a:srgbClr val="FFE9A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250"/>
            <p:cNvSpPr>
              <a:spLocks/>
            </p:cNvSpPr>
            <p:nvPr/>
          </p:nvSpPr>
          <p:spPr bwMode="auto">
            <a:xfrm>
              <a:off x="6638925" y="3290888"/>
              <a:ext cx="38100" cy="50800"/>
            </a:xfrm>
            <a:custGeom>
              <a:avLst/>
              <a:gdLst/>
              <a:ahLst/>
              <a:cxnLst>
                <a:cxn ang="0">
                  <a:pos x="22" y="32"/>
                </a:cxn>
                <a:cxn ang="0">
                  <a:pos x="22" y="32"/>
                </a:cxn>
                <a:cxn ang="0">
                  <a:pos x="24" y="28"/>
                </a:cxn>
                <a:cxn ang="0">
                  <a:pos x="22" y="24"/>
                </a:cxn>
                <a:cxn ang="0">
                  <a:pos x="22" y="18"/>
                </a:cxn>
                <a:cxn ang="0">
                  <a:pos x="22" y="16"/>
                </a:cxn>
                <a:cxn ang="0">
                  <a:pos x="22" y="16"/>
                </a:cxn>
                <a:cxn ang="0">
                  <a:pos x="24" y="14"/>
                </a:cxn>
                <a:cxn ang="0">
                  <a:pos x="24" y="12"/>
                </a:cxn>
                <a:cxn ang="0">
                  <a:pos x="22" y="8"/>
                </a:cxn>
                <a:cxn ang="0">
                  <a:pos x="14" y="0"/>
                </a:cxn>
                <a:cxn ang="0">
                  <a:pos x="14" y="0"/>
                </a:cxn>
                <a:cxn ang="0">
                  <a:pos x="12" y="0"/>
                </a:cxn>
                <a:cxn ang="0">
                  <a:pos x="10" y="2"/>
                </a:cxn>
                <a:cxn ang="0">
                  <a:pos x="6" y="8"/>
                </a:cxn>
                <a:cxn ang="0">
                  <a:pos x="6" y="8"/>
                </a:cxn>
                <a:cxn ang="0">
                  <a:pos x="4" y="8"/>
                </a:cxn>
                <a:cxn ang="0">
                  <a:pos x="4" y="8"/>
                </a:cxn>
                <a:cxn ang="0">
                  <a:pos x="4" y="6"/>
                </a:cxn>
                <a:cxn ang="0">
                  <a:pos x="2" y="6"/>
                </a:cxn>
                <a:cxn ang="0">
                  <a:pos x="2" y="6"/>
                </a:cxn>
                <a:cxn ang="0">
                  <a:pos x="2" y="8"/>
                </a:cxn>
                <a:cxn ang="0">
                  <a:pos x="0" y="10"/>
                </a:cxn>
                <a:cxn ang="0">
                  <a:pos x="6" y="24"/>
                </a:cxn>
                <a:cxn ang="0">
                  <a:pos x="6" y="24"/>
                </a:cxn>
                <a:cxn ang="0">
                  <a:pos x="14" y="30"/>
                </a:cxn>
                <a:cxn ang="0">
                  <a:pos x="22" y="32"/>
                </a:cxn>
                <a:cxn ang="0">
                  <a:pos x="22" y="32"/>
                </a:cxn>
              </a:cxnLst>
              <a:rect l="0" t="0" r="r" b="b"/>
              <a:pathLst>
                <a:path w="24" h="32">
                  <a:moveTo>
                    <a:pt x="22" y="32"/>
                  </a:moveTo>
                  <a:lnTo>
                    <a:pt x="22" y="32"/>
                  </a:lnTo>
                  <a:lnTo>
                    <a:pt x="24" y="28"/>
                  </a:lnTo>
                  <a:lnTo>
                    <a:pt x="22" y="24"/>
                  </a:lnTo>
                  <a:lnTo>
                    <a:pt x="22" y="18"/>
                  </a:lnTo>
                  <a:lnTo>
                    <a:pt x="22" y="16"/>
                  </a:lnTo>
                  <a:lnTo>
                    <a:pt x="22" y="16"/>
                  </a:lnTo>
                  <a:lnTo>
                    <a:pt x="24" y="14"/>
                  </a:lnTo>
                  <a:lnTo>
                    <a:pt x="24" y="12"/>
                  </a:lnTo>
                  <a:lnTo>
                    <a:pt x="22" y="8"/>
                  </a:lnTo>
                  <a:lnTo>
                    <a:pt x="14" y="0"/>
                  </a:lnTo>
                  <a:lnTo>
                    <a:pt x="14" y="0"/>
                  </a:lnTo>
                  <a:lnTo>
                    <a:pt x="12" y="0"/>
                  </a:lnTo>
                  <a:lnTo>
                    <a:pt x="10" y="2"/>
                  </a:lnTo>
                  <a:lnTo>
                    <a:pt x="6" y="8"/>
                  </a:lnTo>
                  <a:lnTo>
                    <a:pt x="6" y="8"/>
                  </a:lnTo>
                  <a:lnTo>
                    <a:pt x="4" y="8"/>
                  </a:lnTo>
                  <a:lnTo>
                    <a:pt x="4" y="8"/>
                  </a:lnTo>
                  <a:lnTo>
                    <a:pt x="4" y="6"/>
                  </a:lnTo>
                  <a:lnTo>
                    <a:pt x="2" y="6"/>
                  </a:lnTo>
                  <a:lnTo>
                    <a:pt x="2" y="6"/>
                  </a:lnTo>
                  <a:lnTo>
                    <a:pt x="2" y="8"/>
                  </a:lnTo>
                  <a:lnTo>
                    <a:pt x="0" y="10"/>
                  </a:lnTo>
                  <a:lnTo>
                    <a:pt x="6" y="24"/>
                  </a:lnTo>
                  <a:lnTo>
                    <a:pt x="6" y="24"/>
                  </a:lnTo>
                  <a:lnTo>
                    <a:pt x="14" y="30"/>
                  </a:lnTo>
                  <a:lnTo>
                    <a:pt x="22" y="32"/>
                  </a:lnTo>
                  <a:lnTo>
                    <a:pt x="22" y="32"/>
                  </a:lnTo>
                  <a:close/>
                </a:path>
              </a:pathLst>
            </a:custGeom>
            <a:solidFill>
              <a:srgbClr val="F9B17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251"/>
            <p:cNvSpPr>
              <a:spLocks/>
            </p:cNvSpPr>
            <p:nvPr/>
          </p:nvSpPr>
          <p:spPr bwMode="auto">
            <a:xfrm>
              <a:off x="7058025" y="2757488"/>
              <a:ext cx="238125" cy="117475"/>
            </a:xfrm>
            <a:custGeom>
              <a:avLst/>
              <a:gdLst/>
              <a:ahLst/>
              <a:cxnLst>
                <a:cxn ang="0">
                  <a:pos x="22" y="58"/>
                </a:cxn>
                <a:cxn ang="0">
                  <a:pos x="28" y="64"/>
                </a:cxn>
                <a:cxn ang="0">
                  <a:pos x="40" y="62"/>
                </a:cxn>
                <a:cxn ang="0">
                  <a:pos x="54" y="62"/>
                </a:cxn>
                <a:cxn ang="0">
                  <a:pos x="54" y="58"/>
                </a:cxn>
                <a:cxn ang="0">
                  <a:pos x="56" y="54"/>
                </a:cxn>
                <a:cxn ang="0">
                  <a:pos x="62" y="52"/>
                </a:cxn>
                <a:cxn ang="0">
                  <a:pos x="66" y="50"/>
                </a:cxn>
                <a:cxn ang="0">
                  <a:pos x="68" y="42"/>
                </a:cxn>
                <a:cxn ang="0">
                  <a:pos x="80" y="40"/>
                </a:cxn>
                <a:cxn ang="0">
                  <a:pos x="82" y="46"/>
                </a:cxn>
                <a:cxn ang="0">
                  <a:pos x="86" y="50"/>
                </a:cxn>
                <a:cxn ang="0">
                  <a:pos x="86" y="52"/>
                </a:cxn>
                <a:cxn ang="0">
                  <a:pos x="98" y="70"/>
                </a:cxn>
                <a:cxn ang="0">
                  <a:pos x="104" y="74"/>
                </a:cxn>
                <a:cxn ang="0">
                  <a:pos x="118" y="64"/>
                </a:cxn>
                <a:cxn ang="0">
                  <a:pos x="126" y="60"/>
                </a:cxn>
                <a:cxn ang="0">
                  <a:pos x="126" y="62"/>
                </a:cxn>
                <a:cxn ang="0">
                  <a:pos x="128" y="64"/>
                </a:cxn>
                <a:cxn ang="0">
                  <a:pos x="138" y="60"/>
                </a:cxn>
                <a:cxn ang="0">
                  <a:pos x="150" y="56"/>
                </a:cxn>
                <a:cxn ang="0">
                  <a:pos x="146" y="44"/>
                </a:cxn>
                <a:cxn ang="0">
                  <a:pos x="138" y="32"/>
                </a:cxn>
                <a:cxn ang="0">
                  <a:pos x="136" y="26"/>
                </a:cxn>
                <a:cxn ang="0">
                  <a:pos x="124" y="28"/>
                </a:cxn>
                <a:cxn ang="0">
                  <a:pos x="118" y="22"/>
                </a:cxn>
                <a:cxn ang="0">
                  <a:pos x="74" y="26"/>
                </a:cxn>
                <a:cxn ang="0">
                  <a:pos x="64" y="24"/>
                </a:cxn>
                <a:cxn ang="0">
                  <a:pos x="50" y="24"/>
                </a:cxn>
                <a:cxn ang="0">
                  <a:pos x="38" y="24"/>
                </a:cxn>
                <a:cxn ang="0">
                  <a:pos x="28" y="22"/>
                </a:cxn>
                <a:cxn ang="0">
                  <a:pos x="36" y="16"/>
                </a:cxn>
                <a:cxn ang="0">
                  <a:pos x="48" y="16"/>
                </a:cxn>
                <a:cxn ang="0">
                  <a:pos x="58" y="14"/>
                </a:cxn>
                <a:cxn ang="0">
                  <a:pos x="52" y="8"/>
                </a:cxn>
                <a:cxn ang="0">
                  <a:pos x="56" y="4"/>
                </a:cxn>
                <a:cxn ang="0">
                  <a:pos x="52" y="0"/>
                </a:cxn>
                <a:cxn ang="0">
                  <a:pos x="42" y="4"/>
                </a:cxn>
                <a:cxn ang="0">
                  <a:pos x="30" y="4"/>
                </a:cxn>
                <a:cxn ang="0">
                  <a:pos x="24" y="12"/>
                </a:cxn>
                <a:cxn ang="0">
                  <a:pos x="24" y="14"/>
                </a:cxn>
                <a:cxn ang="0">
                  <a:pos x="20" y="20"/>
                </a:cxn>
                <a:cxn ang="0">
                  <a:pos x="6" y="22"/>
                </a:cxn>
                <a:cxn ang="0">
                  <a:pos x="0" y="28"/>
                </a:cxn>
                <a:cxn ang="0">
                  <a:pos x="10" y="34"/>
                </a:cxn>
                <a:cxn ang="0">
                  <a:pos x="18" y="36"/>
                </a:cxn>
                <a:cxn ang="0">
                  <a:pos x="20" y="38"/>
                </a:cxn>
                <a:cxn ang="0">
                  <a:pos x="22" y="44"/>
                </a:cxn>
                <a:cxn ang="0">
                  <a:pos x="18" y="58"/>
                </a:cxn>
              </a:cxnLst>
              <a:rect l="0" t="0" r="r" b="b"/>
              <a:pathLst>
                <a:path w="150" h="74">
                  <a:moveTo>
                    <a:pt x="18" y="58"/>
                  </a:moveTo>
                  <a:lnTo>
                    <a:pt x="18" y="58"/>
                  </a:lnTo>
                  <a:lnTo>
                    <a:pt x="22" y="58"/>
                  </a:lnTo>
                  <a:lnTo>
                    <a:pt x="24" y="58"/>
                  </a:lnTo>
                  <a:lnTo>
                    <a:pt x="26" y="62"/>
                  </a:lnTo>
                  <a:lnTo>
                    <a:pt x="28" y="64"/>
                  </a:lnTo>
                  <a:lnTo>
                    <a:pt x="34" y="64"/>
                  </a:lnTo>
                  <a:lnTo>
                    <a:pt x="34" y="64"/>
                  </a:lnTo>
                  <a:lnTo>
                    <a:pt x="40" y="62"/>
                  </a:lnTo>
                  <a:lnTo>
                    <a:pt x="44" y="62"/>
                  </a:lnTo>
                  <a:lnTo>
                    <a:pt x="50" y="64"/>
                  </a:lnTo>
                  <a:lnTo>
                    <a:pt x="54" y="62"/>
                  </a:lnTo>
                  <a:lnTo>
                    <a:pt x="54" y="62"/>
                  </a:lnTo>
                  <a:lnTo>
                    <a:pt x="56" y="60"/>
                  </a:lnTo>
                  <a:lnTo>
                    <a:pt x="54" y="58"/>
                  </a:lnTo>
                  <a:lnTo>
                    <a:pt x="54" y="56"/>
                  </a:lnTo>
                  <a:lnTo>
                    <a:pt x="56" y="54"/>
                  </a:lnTo>
                  <a:lnTo>
                    <a:pt x="56" y="54"/>
                  </a:lnTo>
                  <a:lnTo>
                    <a:pt x="60" y="52"/>
                  </a:lnTo>
                  <a:lnTo>
                    <a:pt x="60" y="52"/>
                  </a:lnTo>
                  <a:lnTo>
                    <a:pt x="62" y="52"/>
                  </a:lnTo>
                  <a:lnTo>
                    <a:pt x="64" y="52"/>
                  </a:lnTo>
                  <a:lnTo>
                    <a:pt x="64" y="52"/>
                  </a:lnTo>
                  <a:lnTo>
                    <a:pt x="66" y="50"/>
                  </a:lnTo>
                  <a:lnTo>
                    <a:pt x="64" y="48"/>
                  </a:lnTo>
                  <a:lnTo>
                    <a:pt x="66" y="46"/>
                  </a:lnTo>
                  <a:lnTo>
                    <a:pt x="68" y="42"/>
                  </a:lnTo>
                  <a:lnTo>
                    <a:pt x="68" y="42"/>
                  </a:lnTo>
                  <a:lnTo>
                    <a:pt x="74" y="40"/>
                  </a:lnTo>
                  <a:lnTo>
                    <a:pt x="80" y="40"/>
                  </a:lnTo>
                  <a:lnTo>
                    <a:pt x="82" y="42"/>
                  </a:lnTo>
                  <a:lnTo>
                    <a:pt x="82" y="46"/>
                  </a:lnTo>
                  <a:lnTo>
                    <a:pt x="82" y="46"/>
                  </a:lnTo>
                  <a:lnTo>
                    <a:pt x="80" y="50"/>
                  </a:lnTo>
                  <a:lnTo>
                    <a:pt x="82" y="50"/>
                  </a:lnTo>
                  <a:lnTo>
                    <a:pt x="86" y="50"/>
                  </a:lnTo>
                  <a:lnTo>
                    <a:pt x="86" y="50"/>
                  </a:lnTo>
                  <a:lnTo>
                    <a:pt x="86" y="52"/>
                  </a:lnTo>
                  <a:lnTo>
                    <a:pt x="86" y="52"/>
                  </a:lnTo>
                  <a:lnTo>
                    <a:pt x="88" y="56"/>
                  </a:lnTo>
                  <a:lnTo>
                    <a:pt x="92" y="62"/>
                  </a:lnTo>
                  <a:lnTo>
                    <a:pt x="98" y="70"/>
                  </a:lnTo>
                  <a:lnTo>
                    <a:pt x="98" y="70"/>
                  </a:lnTo>
                  <a:lnTo>
                    <a:pt x="102" y="74"/>
                  </a:lnTo>
                  <a:lnTo>
                    <a:pt x="104" y="74"/>
                  </a:lnTo>
                  <a:lnTo>
                    <a:pt x="112" y="68"/>
                  </a:lnTo>
                  <a:lnTo>
                    <a:pt x="112" y="68"/>
                  </a:lnTo>
                  <a:lnTo>
                    <a:pt x="118" y="64"/>
                  </a:lnTo>
                  <a:lnTo>
                    <a:pt x="122" y="62"/>
                  </a:lnTo>
                  <a:lnTo>
                    <a:pt x="124" y="60"/>
                  </a:lnTo>
                  <a:lnTo>
                    <a:pt x="126" y="60"/>
                  </a:lnTo>
                  <a:lnTo>
                    <a:pt x="126" y="60"/>
                  </a:lnTo>
                  <a:lnTo>
                    <a:pt x="128" y="60"/>
                  </a:lnTo>
                  <a:lnTo>
                    <a:pt x="126" y="62"/>
                  </a:lnTo>
                  <a:lnTo>
                    <a:pt x="126" y="64"/>
                  </a:lnTo>
                  <a:lnTo>
                    <a:pt x="128" y="64"/>
                  </a:lnTo>
                  <a:lnTo>
                    <a:pt x="128" y="64"/>
                  </a:lnTo>
                  <a:lnTo>
                    <a:pt x="130" y="64"/>
                  </a:lnTo>
                  <a:lnTo>
                    <a:pt x="134" y="62"/>
                  </a:lnTo>
                  <a:lnTo>
                    <a:pt x="138" y="60"/>
                  </a:lnTo>
                  <a:lnTo>
                    <a:pt x="148" y="60"/>
                  </a:lnTo>
                  <a:lnTo>
                    <a:pt x="148" y="60"/>
                  </a:lnTo>
                  <a:lnTo>
                    <a:pt x="150" y="56"/>
                  </a:lnTo>
                  <a:lnTo>
                    <a:pt x="148" y="48"/>
                  </a:lnTo>
                  <a:lnTo>
                    <a:pt x="148" y="48"/>
                  </a:lnTo>
                  <a:lnTo>
                    <a:pt x="146" y="44"/>
                  </a:lnTo>
                  <a:lnTo>
                    <a:pt x="140" y="42"/>
                  </a:lnTo>
                  <a:lnTo>
                    <a:pt x="138" y="38"/>
                  </a:lnTo>
                  <a:lnTo>
                    <a:pt x="138" y="32"/>
                  </a:lnTo>
                  <a:lnTo>
                    <a:pt x="138" y="32"/>
                  </a:lnTo>
                  <a:lnTo>
                    <a:pt x="138" y="28"/>
                  </a:lnTo>
                  <a:lnTo>
                    <a:pt x="136" y="26"/>
                  </a:lnTo>
                  <a:lnTo>
                    <a:pt x="130" y="26"/>
                  </a:lnTo>
                  <a:lnTo>
                    <a:pt x="126" y="28"/>
                  </a:lnTo>
                  <a:lnTo>
                    <a:pt x="124" y="28"/>
                  </a:lnTo>
                  <a:lnTo>
                    <a:pt x="120" y="26"/>
                  </a:lnTo>
                  <a:lnTo>
                    <a:pt x="118" y="22"/>
                  </a:lnTo>
                  <a:lnTo>
                    <a:pt x="118" y="22"/>
                  </a:lnTo>
                  <a:lnTo>
                    <a:pt x="102" y="26"/>
                  </a:lnTo>
                  <a:lnTo>
                    <a:pt x="86" y="28"/>
                  </a:lnTo>
                  <a:lnTo>
                    <a:pt x="74" y="26"/>
                  </a:lnTo>
                  <a:lnTo>
                    <a:pt x="68" y="24"/>
                  </a:lnTo>
                  <a:lnTo>
                    <a:pt x="68" y="24"/>
                  </a:lnTo>
                  <a:lnTo>
                    <a:pt x="64" y="24"/>
                  </a:lnTo>
                  <a:lnTo>
                    <a:pt x="60" y="24"/>
                  </a:lnTo>
                  <a:lnTo>
                    <a:pt x="54" y="26"/>
                  </a:lnTo>
                  <a:lnTo>
                    <a:pt x="50" y="24"/>
                  </a:lnTo>
                  <a:lnTo>
                    <a:pt x="50" y="24"/>
                  </a:lnTo>
                  <a:lnTo>
                    <a:pt x="46" y="24"/>
                  </a:lnTo>
                  <a:lnTo>
                    <a:pt x="38" y="24"/>
                  </a:lnTo>
                  <a:lnTo>
                    <a:pt x="30" y="24"/>
                  </a:lnTo>
                  <a:lnTo>
                    <a:pt x="28" y="24"/>
                  </a:lnTo>
                  <a:lnTo>
                    <a:pt x="28" y="22"/>
                  </a:lnTo>
                  <a:lnTo>
                    <a:pt x="28" y="22"/>
                  </a:lnTo>
                  <a:lnTo>
                    <a:pt x="30" y="18"/>
                  </a:lnTo>
                  <a:lnTo>
                    <a:pt x="36" y="16"/>
                  </a:lnTo>
                  <a:lnTo>
                    <a:pt x="42" y="16"/>
                  </a:lnTo>
                  <a:lnTo>
                    <a:pt x="48" y="16"/>
                  </a:lnTo>
                  <a:lnTo>
                    <a:pt x="48" y="16"/>
                  </a:lnTo>
                  <a:lnTo>
                    <a:pt x="52" y="18"/>
                  </a:lnTo>
                  <a:lnTo>
                    <a:pt x="56" y="18"/>
                  </a:lnTo>
                  <a:lnTo>
                    <a:pt x="58" y="14"/>
                  </a:lnTo>
                  <a:lnTo>
                    <a:pt x="58" y="10"/>
                  </a:lnTo>
                  <a:lnTo>
                    <a:pt x="58" y="10"/>
                  </a:lnTo>
                  <a:lnTo>
                    <a:pt x="52" y="8"/>
                  </a:lnTo>
                  <a:lnTo>
                    <a:pt x="52" y="6"/>
                  </a:lnTo>
                  <a:lnTo>
                    <a:pt x="52" y="6"/>
                  </a:lnTo>
                  <a:lnTo>
                    <a:pt x="56" y="4"/>
                  </a:lnTo>
                  <a:lnTo>
                    <a:pt x="56" y="4"/>
                  </a:lnTo>
                  <a:lnTo>
                    <a:pt x="52" y="0"/>
                  </a:lnTo>
                  <a:lnTo>
                    <a:pt x="52" y="0"/>
                  </a:lnTo>
                  <a:lnTo>
                    <a:pt x="50" y="0"/>
                  </a:lnTo>
                  <a:lnTo>
                    <a:pt x="48" y="0"/>
                  </a:lnTo>
                  <a:lnTo>
                    <a:pt x="42" y="4"/>
                  </a:lnTo>
                  <a:lnTo>
                    <a:pt x="36" y="6"/>
                  </a:lnTo>
                  <a:lnTo>
                    <a:pt x="32" y="6"/>
                  </a:lnTo>
                  <a:lnTo>
                    <a:pt x="30" y="4"/>
                  </a:lnTo>
                  <a:lnTo>
                    <a:pt x="30" y="4"/>
                  </a:lnTo>
                  <a:lnTo>
                    <a:pt x="28" y="8"/>
                  </a:lnTo>
                  <a:lnTo>
                    <a:pt x="24" y="12"/>
                  </a:lnTo>
                  <a:lnTo>
                    <a:pt x="16" y="14"/>
                  </a:lnTo>
                  <a:lnTo>
                    <a:pt x="16" y="14"/>
                  </a:lnTo>
                  <a:lnTo>
                    <a:pt x="24" y="14"/>
                  </a:lnTo>
                  <a:lnTo>
                    <a:pt x="24" y="16"/>
                  </a:lnTo>
                  <a:lnTo>
                    <a:pt x="24" y="18"/>
                  </a:lnTo>
                  <a:lnTo>
                    <a:pt x="20" y="20"/>
                  </a:lnTo>
                  <a:lnTo>
                    <a:pt x="10" y="22"/>
                  </a:lnTo>
                  <a:lnTo>
                    <a:pt x="10" y="22"/>
                  </a:lnTo>
                  <a:lnTo>
                    <a:pt x="6" y="22"/>
                  </a:lnTo>
                  <a:lnTo>
                    <a:pt x="2" y="24"/>
                  </a:lnTo>
                  <a:lnTo>
                    <a:pt x="0" y="26"/>
                  </a:lnTo>
                  <a:lnTo>
                    <a:pt x="0" y="28"/>
                  </a:lnTo>
                  <a:lnTo>
                    <a:pt x="4" y="32"/>
                  </a:lnTo>
                  <a:lnTo>
                    <a:pt x="10" y="34"/>
                  </a:lnTo>
                  <a:lnTo>
                    <a:pt x="10" y="34"/>
                  </a:lnTo>
                  <a:lnTo>
                    <a:pt x="16" y="34"/>
                  </a:lnTo>
                  <a:lnTo>
                    <a:pt x="18" y="36"/>
                  </a:lnTo>
                  <a:lnTo>
                    <a:pt x="18" y="36"/>
                  </a:lnTo>
                  <a:lnTo>
                    <a:pt x="16" y="38"/>
                  </a:lnTo>
                  <a:lnTo>
                    <a:pt x="20" y="38"/>
                  </a:lnTo>
                  <a:lnTo>
                    <a:pt x="20" y="38"/>
                  </a:lnTo>
                  <a:lnTo>
                    <a:pt x="22" y="40"/>
                  </a:lnTo>
                  <a:lnTo>
                    <a:pt x="24" y="40"/>
                  </a:lnTo>
                  <a:lnTo>
                    <a:pt x="22" y="44"/>
                  </a:lnTo>
                  <a:lnTo>
                    <a:pt x="18" y="50"/>
                  </a:lnTo>
                  <a:lnTo>
                    <a:pt x="18" y="58"/>
                  </a:lnTo>
                  <a:lnTo>
                    <a:pt x="18" y="58"/>
                  </a:lnTo>
                  <a:close/>
                </a:path>
              </a:pathLst>
            </a:custGeom>
            <a:solidFill>
              <a:srgbClr val="FDC24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52"/>
            <p:cNvSpPr>
              <a:spLocks/>
            </p:cNvSpPr>
            <p:nvPr/>
          </p:nvSpPr>
          <p:spPr bwMode="auto">
            <a:xfrm>
              <a:off x="2276475" y="3462338"/>
              <a:ext cx="19050" cy="15875"/>
            </a:xfrm>
            <a:custGeom>
              <a:avLst/>
              <a:gdLst/>
              <a:ahLst/>
              <a:cxnLst>
                <a:cxn ang="0">
                  <a:pos x="6" y="0"/>
                </a:cxn>
                <a:cxn ang="0">
                  <a:pos x="6" y="0"/>
                </a:cxn>
                <a:cxn ang="0">
                  <a:pos x="4" y="0"/>
                </a:cxn>
                <a:cxn ang="0">
                  <a:pos x="2" y="2"/>
                </a:cxn>
                <a:cxn ang="0">
                  <a:pos x="2" y="2"/>
                </a:cxn>
                <a:cxn ang="0">
                  <a:pos x="2" y="4"/>
                </a:cxn>
                <a:cxn ang="0">
                  <a:pos x="2" y="4"/>
                </a:cxn>
                <a:cxn ang="0">
                  <a:pos x="4" y="6"/>
                </a:cxn>
                <a:cxn ang="0">
                  <a:pos x="4" y="6"/>
                </a:cxn>
                <a:cxn ang="0">
                  <a:pos x="4" y="6"/>
                </a:cxn>
                <a:cxn ang="0">
                  <a:pos x="4" y="6"/>
                </a:cxn>
                <a:cxn ang="0">
                  <a:pos x="0" y="6"/>
                </a:cxn>
                <a:cxn ang="0">
                  <a:pos x="0" y="6"/>
                </a:cxn>
                <a:cxn ang="0">
                  <a:pos x="0" y="6"/>
                </a:cxn>
                <a:cxn ang="0">
                  <a:pos x="0" y="6"/>
                </a:cxn>
                <a:cxn ang="0">
                  <a:pos x="0" y="6"/>
                </a:cxn>
                <a:cxn ang="0">
                  <a:pos x="0" y="6"/>
                </a:cxn>
                <a:cxn ang="0">
                  <a:pos x="2" y="8"/>
                </a:cxn>
                <a:cxn ang="0">
                  <a:pos x="6" y="10"/>
                </a:cxn>
                <a:cxn ang="0">
                  <a:pos x="6" y="10"/>
                </a:cxn>
                <a:cxn ang="0">
                  <a:pos x="8" y="10"/>
                </a:cxn>
                <a:cxn ang="0">
                  <a:pos x="12" y="8"/>
                </a:cxn>
                <a:cxn ang="0">
                  <a:pos x="12" y="8"/>
                </a:cxn>
                <a:cxn ang="0">
                  <a:pos x="12" y="8"/>
                </a:cxn>
                <a:cxn ang="0">
                  <a:pos x="12" y="6"/>
                </a:cxn>
                <a:cxn ang="0">
                  <a:pos x="12" y="6"/>
                </a:cxn>
                <a:cxn ang="0">
                  <a:pos x="12" y="4"/>
                </a:cxn>
                <a:cxn ang="0">
                  <a:pos x="12" y="4"/>
                </a:cxn>
                <a:cxn ang="0">
                  <a:pos x="12" y="2"/>
                </a:cxn>
                <a:cxn ang="0">
                  <a:pos x="12" y="2"/>
                </a:cxn>
                <a:cxn ang="0">
                  <a:pos x="12" y="0"/>
                </a:cxn>
                <a:cxn ang="0">
                  <a:pos x="12" y="0"/>
                </a:cxn>
                <a:cxn ang="0">
                  <a:pos x="10" y="0"/>
                </a:cxn>
                <a:cxn ang="0">
                  <a:pos x="10" y="0"/>
                </a:cxn>
                <a:cxn ang="0">
                  <a:pos x="6" y="0"/>
                </a:cxn>
                <a:cxn ang="0">
                  <a:pos x="6" y="0"/>
                </a:cxn>
              </a:cxnLst>
              <a:rect l="0" t="0" r="r" b="b"/>
              <a:pathLst>
                <a:path w="12" h="10">
                  <a:moveTo>
                    <a:pt x="6" y="0"/>
                  </a:moveTo>
                  <a:lnTo>
                    <a:pt x="6" y="0"/>
                  </a:lnTo>
                  <a:lnTo>
                    <a:pt x="4" y="0"/>
                  </a:lnTo>
                  <a:lnTo>
                    <a:pt x="2" y="2"/>
                  </a:lnTo>
                  <a:lnTo>
                    <a:pt x="2" y="2"/>
                  </a:lnTo>
                  <a:lnTo>
                    <a:pt x="2" y="4"/>
                  </a:lnTo>
                  <a:lnTo>
                    <a:pt x="2" y="4"/>
                  </a:lnTo>
                  <a:lnTo>
                    <a:pt x="4" y="6"/>
                  </a:lnTo>
                  <a:lnTo>
                    <a:pt x="4" y="6"/>
                  </a:lnTo>
                  <a:lnTo>
                    <a:pt x="4" y="6"/>
                  </a:lnTo>
                  <a:lnTo>
                    <a:pt x="4" y="6"/>
                  </a:lnTo>
                  <a:lnTo>
                    <a:pt x="0" y="6"/>
                  </a:lnTo>
                  <a:lnTo>
                    <a:pt x="0" y="6"/>
                  </a:lnTo>
                  <a:lnTo>
                    <a:pt x="0" y="6"/>
                  </a:lnTo>
                  <a:lnTo>
                    <a:pt x="0" y="6"/>
                  </a:lnTo>
                  <a:lnTo>
                    <a:pt x="0" y="6"/>
                  </a:lnTo>
                  <a:lnTo>
                    <a:pt x="0" y="6"/>
                  </a:lnTo>
                  <a:lnTo>
                    <a:pt x="2" y="8"/>
                  </a:lnTo>
                  <a:lnTo>
                    <a:pt x="6" y="10"/>
                  </a:lnTo>
                  <a:lnTo>
                    <a:pt x="6" y="10"/>
                  </a:lnTo>
                  <a:lnTo>
                    <a:pt x="8" y="10"/>
                  </a:lnTo>
                  <a:lnTo>
                    <a:pt x="12" y="8"/>
                  </a:lnTo>
                  <a:lnTo>
                    <a:pt x="12" y="8"/>
                  </a:lnTo>
                  <a:lnTo>
                    <a:pt x="12" y="8"/>
                  </a:lnTo>
                  <a:lnTo>
                    <a:pt x="12" y="6"/>
                  </a:lnTo>
                  <a:lnTo>
                    <a:pt x="12" y="6"/>
                  </a:lnTo>
                  <a:lnTo>
                    <a:pt x="12" y="4"/>
                  </a:lnTo>
                  <a:lnTo>
                    <a:pt x="12" y="4"/>
                  </a:lnTo>
                  <a:lnTo>
                    <a:pt x="12" y="2"/>
                  </a:lnTo>
                  <a:lnTo>
                    <a:pt x="12" y="2"/>
                  </a:lnTo>
                  <a:lnTo>
                    <a:pt x="12" y="0"/>
                  </a:lnTo>
                  <a:lnTo>
                    <a:pt x="12" y="0"/>
                  </a:lnTo>
                  <a:lnTo>
                    <a:pt x="10" y="0"/>
                  </a:lnTo>
                  <a:lnTo>
                    <a:pt x="10" y="0"/>
                  </a:lnTo>
                  <a:lnTo>
                    <a:pt x="6" y="0"/>
                  </a:lnTo>
                  <a:lnTo>
                    <a:pt x="6" y="0"/>
                  </a:lnTo>
                  <a:close/>
                </a:path>
              </a:pathLst>
            </a:custGeom>
            <a:solidFill>
              <a:srgbClr val="7C9D4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6" name="Content Placeholder 2"/>
          <p:cNvSpPr txBox="1">
            <a:spLocks/>
          </p:cNvSpPr>
          <p:nvPr/>
        </p:nvSpPr>
        <p:spPr>
          <a:xfrm>
            <a:off x="4953000" y="5053914"/>
            <a:ext cx="3657600" cy="1016686"/>
          </a:xfrm>
          <a:prstGeom prst="rect">
            <a:avLst/>
          </a:prstGeom>
        </p:spPr>
        <p:txBody>
          <a:bodyPr vert="horz" lIns="91440" tIns="45720" rIns="91440" bIns="45720" rtlCol="0">
            <a:noAutofit/>
          </a:bodyPr>
          <a:lstStyle/>
          <a:p>
            <a:pPr algn="ctr">
              <a:spcBef>
                <a:spcPct val="20000"/>
              </a:spcBef>
              <a:defRPr/>
            </a:pPr>
            <a:r>
              <a:rPr lang="zh-CN" altLang="en-US" sz="2000" b="1" kern="1200" dirty="0" smtClean="0">
                <a:solidFill>
                  <a:schemeClr val="bg1"/>
                </a:solidFill>
                <a:effectLst>
                  <a:outerShdw blurRad="38100" dist="38100" dir="2700000" algn="tl">
                    <a:srgbClr val="000000">
                      <a:alpha val="43137"/>
                    </a:srgbClr>
                  </a:outerShdw>
                </a:effectLst>
                <a:latin typeface="Segoe UI" pitchFamily="34" charset="0"/>
                <a:ea typeface="+mn-ea"/>
                <a:cs typeface="Segoe UI" pitchFamily="34" charset="0"/>
              </a:rPr>
              <a:t>云操作系统</a:t>
            </a:r>
            <a:endParaRPr lang="en-US" altLang="zh-CN" sz="2000" b="1" kern="1200" dirty="0" smtClean="0">
              <a:solidFill>
                <a:schemeClr val="bg1"/>
              </a:solidFill>
              <a:effectLst>
                <a:outerShdw blurRad="38100" dist="38100" dir="2700000" algn="tl">
                  <a:srgbClr val="000000">
                    <a:alpha val="43137"/>
                  </a:srgbClr>
                </a:outerShdw>
              </a:effectLst>
              <a:latin typeface="Segoe UI" pitchFamily="34" charset="0"/>
              <a:ea typeface="+mn-ea"/>
              <a:cs typeface="Segoe UI" pitchFamily="34" charset="0"/>
            </a:endParaRPr>
          </a:p>
          <a:p>
            <a:pPr algn="ctr">
              <a:spcBef>
                <a:spcPct val="20000"/>
              </a:spcBef>
              <a:defRPr/>
            </a:pPr>
            <a:r>
              <a:rPr lang="zh-CN" altLang="en-US" sz="2000" b="1" kern="1200" dirty="0" smtClean="0">
                <a:solidFill>
                  <a:schemeClr val="bg1"/>
                </a:solidFill>
                <a:effectLst>
                  <a:outerShdw blurRad="38100" dist="38100" dir="2700000" algn="tl">
                    <a:srgbClr val="000000">
                      <a:alpha val="43137"/>
                    </a:srgbClr>
                  </a:outerShdw>
                </a:effectLst>
                <a:latin typeface="Segoe UI" pitchFamily="34" charset="0"/>
                <a:ea typeface="+mn-ea"/>
                <a:cs typeface="Segoe UI" pitchFamily="34" charset="0"/>
              </a:rPr>
              <a:t>管理服务</a:t>
            </a:r>
            <a:endParaRPr lang="en-US" sz="2000" i="1" dirty="0" smtClean="0">
              <a:solidFill>
                <a:schemeClr val="bg1"/>
              </a:solidFill>
              <a:latin typeface="Segoe UI"/>
            </a:endParaRPr>
          </a:p>
        </p:txBody>
      </p:sp>
      <p:grpSp>
        <p:nvGrpSpPr>
          <p:cNvPr id="267" name="Group 24"/>
          <p:cNvGrpSpPr/>
          <p:nvPr/>
        </p:nvGrpSpPr>
        <p:grpSpPr>
          <a:xfrm>
            <a:off x="5112507" y="2585374"/>
            <a:ext cx="3160814" cy="2398451"/>
            <a:chOff x="4724400" y="2051644"/>
            <a:chExt cx="3160814" cy="1798838"/>
          </a:xfrm>
        </p:grpSpPr>
        <p:pic>
          <p:nvPicPr>
            <p:cNvPr id="268" name="Picture 2" descr="D:\DVD_ART35\Artwork_Imagery\Hardware Photos\OEM HW\SERVERS\HP Integrity 7620 in rack 4 units.png"/>
            <p:cNvPicPr>
              <a:picLocks noChangeAspect="1" noChangeArrowheads="1"/>
            </p:cNvPicPr>
            <p:nvPr/>
          </p:nvPicPr>
          <p:blipFill>
            <a:blip r:embed="rId4" cstate="print"/>
            <a:srcRect/>
            <a:stretch>
              <a:fillRect/>
            </a:stretch>
          </p:blipFill>
          <p:spPr bwMode="auto">
            <a:xfrm>
              <a:off x="4724400" y="2286001"/>
              <a:ext cx="436664" cy="1042988"/>
            </a:xfrm>
            <a:prstGeom prst="rect">
              <a:avLst/>
            </a:prstGeom>
            <a:noFill/>
          </p:spPr>
        </p:pic>
        <p:pic>
          <p:nvPicPr>
            <p:cNvPr id="269" name="Picture 2" descr="D:\DVD_ART35\Artwork_Imagery\Hardware Photos\OEM HW\SERVERS\HP Integrity 7620 in rack 4 units.png"/>
            <p:cNvPicPr>
              <a:picLocks noChangeAspect="1" noChangeArrowheads="1"/>
            </p:cNvPicPr>
            <p:nvPr/>
          </p:nvPicPr>
          <p:blipFill>
            <a:blip r:embed="rId4" cstate="print"/>
            <a:srcRect/>
            <a:stretch>
              <a:fillRect/>
            </a:stretch>
          </p:blipFill>
          <p:spPr bwMode="auto">
            <a:xfrm>
              <a:off x="7448550" y="2286001"/>
              <a:ext cx="436664" cy="1042988"/>
            </a:xfrm>
            <a:prstGeom prst="rect">
              <a:avLst/>
            </a:prstGeom>
            <a:noFill/>
          </p:spPr>
        </p:pic>
        <p:pic>
          <p:nvPicPr>
            <p:cNvPr id="270" name="Picture 2" descr="D:\DVD_ART35\Artwork_Imagery\Hardware Photos\OEM HW\SERVERS\HP Integrity 7620 in rack 4 units.png"/>
            <p:cNvPicPr>
              <a:picLocks noChangeAspect="1" noChangeArrowheads="1"/>
            </p:cNvPicPr>
            <p:nvPr/>
          </p:nvPicPr>
          <p:blipFill>
            <a:blip r:embed="rId4" cstate="print"/>
            <a:srcRect/>
            <a:stretch>
              <a:fillRect/>
            </a:stretch>
          </p:blipFill>
          <p:spPr bwMode="auto">
            <a:xfrm>
              <a:off x="6192736" y="2807494"/>
              <a:ext cx="436664" cy="1042988"/>
            </a:xfrm>
            <a:prstGeom prst="rect">
              <a:avLst/>
            </a:prstGeom>
            <a:noFill/>
          </p:spPr>
        </p:pic>
        <p:pic>
          <p:nvPicPr>
            <p:cNvPr id="271" name="Picture 25" descr="D:\2007 jobs\ms-artwork-2005\icon library\uploaded to PAG\other icon libraries\Miscellaneous\network all flat.png"/>
            <p:cNvPicPr>
              <a:picLocks noChangeAspect="1" noChangeArrowheads="1"/>
            </p:cNvPicPr>
            <p:nvPr/>
          </p:nvPicPr>
          <p:blipFill>
            <a:blip r:embed="rId5" cstate="print"/>
            <a:srcRect/>
            <a:stretch>
              <a:fillRect/>
            </a:stretch>
          </p:blipFill>
          <p:spPr bwMode="auto">
            <a:xfrm>
              <a:off x="5072432" y="2051644"/>
              <a:ext cx="2334826" cy="1313339"/>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什么是</a:t>
            </a:r>
            <a:r>
              <a:rPr smtClean="0"/>
              <a:t>Windows Azure?</a:t>
            </a:r>
            <a:endParaRPr lang="en-US" dirty="0"/>
          </a:p>
        </p:txBody>
      </p:sp>
      <p:sp>
        <p:nvSpPr>
          <p:cNvPr id="3" name="Content Placeholder 2"/>
          <p:cNvSpPr>
            <a:spLocks noGrp="1"/>
          </p:cNvSpPr>
          <p:nvPr>
            <p:ph idx="1"/>
          </p:nvPr>
        </p:nvSpPr>
        <p:spPr>
          <a:xfrm>
            <a:off x="381000" y="1412875"/>
            <a:ext cx="8382000" cy="4136517"/>
          </a:xfrm>
        </p:spPr>
        <p:txBody>
          <a:bodyPr/>
          <a:lstStyle/>
          <a:p>
            <a:r>
              <a:rPr lang="en-US" altLang="zh-CN" dirty="0" smtClean="0"/>
              <a:t>Windows Azure </a:t>
            </a:r>
            <a:r>
              <a:rPr lang="zh-CN" altLang="en-US" dirty="0" smtClean="0"/>
              <a:t>是微软的云计算平台</a:t>
            </a:r>
            <a:r>
              <a:rPr lang="en-US" altLang="zh-CN" dirty="0" smtClean="0"/>
              <a:t>(</a:t>
            </a:r>
            <a:r>
              <a:rPr lang="zh-CN" altLang="en-US" dirty="0" smtClean="0"/>
              <a:t>云操作系统）</a:t>
            </a:r>
            <a:r>
              <a:rPr lang="en-US" altLang="zh-CN" dirty="0" smtClean="0"/>
              <a:t>, </a:t>
            </a:r>
            <a:r>
              <a:rPr lang="zh-CN" altLang="en-US" dirty="0" smtClean="0"/>
              <a:t>提供在微软数据中心里运行的，面向互联网的，按需所求的，可伸缩，高可用性的计算和存储服务。</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2"/>
          <p:cNvGrpSpPr/>
          <p:nvPr/>
        </p:nvGrpSpPr>
        <p:grpSpPr>
          <a:xfrm>
            <a:off x="387054" y="742950"/>
            <a:ext cx="8500894" cy="5543550"/>
            <a:chOff x="515938" y="742950"/>
            <a:chExt cx="11331574" cy="5543550"/>
          </a:xfrm>
          <a:effectLst>
            <a:outerShdw blurRad="50800" dist="50800" dir="5400000" algn="ctr" rotWithShape="0">
              <a:schemeClr val="bg2">
                <a:lumMod val="60000"/>
                <a:lumOff val="40000"/>
              </a:schemeClr>
            </a:outerShdw>
          </a:effectLst>
        </p:grpSpPr>
        <p:grpSp>
          <p:nvGrpSpPr>
            <p:cNvPr id="5" name="Group 159"/>
            <p:cNvGrpSpPr/>
            <p:nvPr/>
          </p:nvGrpSpPr>
          <p:grpSpPr>
            <a:xfrm>
              <a:off x="515938" y="742950"/>
              <a:ext cx="11331574" cy="5276850"/>
              <a:chOff x="515938" y="742950"/>
              <a:chExt cx="11331574" cy="5276850"/>
            </a:xfrm>
          </p:grpSpPr>
          <p:grpSp>
            <p:nvGrpSpPr>
              <p:cNvPr id="6" name="Group 156"/>
              <p:cNvGrpSpPr/>
              <p:nvPr/>
            </p:nvGrpSpPr>
            <p:grpSpPr>
              <a:xfrm>
                <a:off x="515938" y="742950"/>
                <a:ext cx="11331574" cy="5276850"/>
                <a:chOff x="515938" y="742950"/>
                <a:chExt cx="11331574" cy="5276850"/>
              </a:xfrm>
            </p:grpSpPr>
            <p:pic>
              <p:nvPicPr>
                <p:cNvPr id="1026" name="Picture 2"/>
                <p:cNvPicPr>
                  <a:picLocks noChangeAspect="1" noChangeArrowheads="1"/>
                </p:cNvPicPr>
                <p:nvPr/>
              </p:nvPicPr>
              <p:blipFill>
                <a:blip r:embed="rId3" cstate="print">
                  <a:grayscl/>
                </a:blip>
                <a:srcRect/>
                <a:stretch>
                  <a:fillRect/>
                </a:stretch>
              </p:blipFill>
              <p:spPr bwMode="auto">
                <a:xfrm>
                  <a:off x="973138" y="1447800"/>
                  <a:ext cx="7152701" cy="4038600"/>
                </a:xfrm>
                <a:prstGeom prst="rect">
                  <a:avLst/>
                </a:prstGeom>
                <a:noFill/>
                <a:ln w="9525">
                  <a:noFill/>
                  <a:miter lim="800000"/>
                  <a:headEnd/>
                  <a:tailEnd/>
                </a:ln>
                <a:effectLst/>
              </p:spPr>
            </p:pic>
            <p:pic>
              <p:nvPicPr>
                <p:cNvPr id="151" name="Picture 2"/>
                <p:cNvPicPr>
                  <a:picLocks noChangeAspect="1" noChangeArrowheads="1"/>
                </p:cNvPicPr>
                <p:nvPr/>
              </p:nvPicPr>
              <p:blipFill>
                <a:blip r:embed="rId3" cstate="print">
                  <a:grayscl/>
                </a:blip>
                <a:srcRect/>
                <a:stretch>
                  <a:fillRect/>
                </a:stretch>
              </p:blipFill>
              <p:spPr bwMode="auto">
                <a:xfrm>
                  <a:off x="4504312" y="1219200"/>
                  <a:ext cx="7152701" cy="4038600"/>
                </a:xfrm>
                <a:prstGeom prst="rect">
                  <a:avLst/>
                </a:prstGeom>
                <a:noFill/>
                <a:ln w="9525">
                  <a:noFill/>
                  <a:miter lim="800000"/>
                  <a:headEnd/>
                  <a:tailEnd/>
                </a:ln>
                <a:effectLst/>
              </p:spPr>
            </p:pic>
            <p:pic>
              <p:nvPicPr>
                <p:cNvPr id="104" name="Picture 3"/>
                <p:cNvPicPr>
                  <a:picLocks noChangeAspect="1" noChangeArrowheads="1"/>
                </p:cNvPicPr>
                <p:nvPr/>
              </p:nvPicPr>
              <p:blipFill>
                <a:blip r:embed="rId4" cstate="print">
                  <a:grayscl/>
                </a:blip>
                <a:srcRect/>
                <a:stretch>
                  <a:fillRect/>
                </a:stretch>
              </p:blipFill>
              <p:spPr bwMode="auto">
                <a:xfrm>
                  <a:off x="515938" y="3276600"/>
                  <a:ext cx="5448300" cy="2743200"/>
                </a:xfrm>
                <a:prstGeom prst="rect">
                  <a:avLst/>
                </a:prstGeom>
                <a:noFill/>
                <a:ln w="9525">
                  <a:noFill/>
                  <a:miter lim="800000"/>
                  <a:headEnd/>
                  <a:tailEnd/>
                </a:ln>
                <a:effectLst/>
              </p:spPr>
            </p:pic>
            <p:pic>
              <p:nvPicPr>
                <p:cNvPr id="152" name="Picture 3"/>
                <p:cNvPicPr>
                  <a:picLocks noChangeAspect="1" noChangeArrowheads="1"/>
                </p:cNvPicPr>
                <p:nvPr/>
              </p:nvPicPr>
              <p:blipFill>
                <a:blip r:embed="rId4" cstate="print">
                  <a:grayscl/>
                </a:blip>
                <a:srcRect/>
                <a:stretch>
                  <a:fillRect/>
                </a:stretch>
              </p:blipFill>
              <p:spPr bwMode="auto">
                <a:xfrm>
                  <a:off x="2894012" y="3276600"/>
                  <a:ext cx="5448300" cy="2743200"/>
                </a:xfrm>
                <a:prstGeom prst="rect">
                  <a:avLst/>
                </a:prstGeom>
                <a:noFill/>
                <a:ln w="9525">
                  <a:noFill/>
                  <a:miter lim="800000"/>
                  <a:headEnd/>
                  <a:tailEnd/>
                </a:ln>
                <a:effectLst/>
              </p:spPr>
            </p:pic>
            <p:pic>
              <p:nvPicPr>
                <p:cNvPr id="153" name="Picture 3"/>
                <p:cNvPicPr>
                  <a:picLocks noChangeAspect="1" noChangeArrowheads="1"/>
                </p:cNvPicPr>
                <p:nvPr/>
              </p:nvPicPr>
              <p:blipFill>
                <a:blip r:embed="rId4" cstate="print">
                  <a:grayscl/>
                </a:blip>
                <a:srcRect/>
                <a:stretch>
                  <a:fillRect/>
                </a:stretch>
              </p:blipFill>
              <p:spPr bwMode="auto">
                <a:xfrm>
                  <a:off x="6399212" y="3276600"/>
                  <a:ext cx="5448300" cy="2743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grayscl/>
                </a:blip>
                <a:srcRect/>
                <a:stretch>
                  <a:fillRect/>
                </a:stretch>
              </p:blipFill>
              <p:spPr bwMode="auto">
                <a:xfrm>
                  <a:off x="3427412" y="742950"/>
                  <a:ext cx="6229350" cy="2324100"/>
                </a:xfrm>
                <a:prstGeom prst="rect">
                  <a:avLst/>
                </a:prstGeom>
                <a:noFill/>
                <a:ln w="9525">
                  <a:noFill/>
                  <a:miter lim="800000"/>
                  <a:headEnd/>
                  <a:tailEnd/>
                </a:ln>
                <a:effectLst/>
              </p:spPr>
            </p:pic>
          </p:grpSp>
          <p:pic>
            <p:nvPicPr>
              <p:cNvPr id="1029" name="Picture 5"/>
              <p:cNvPicPr>
                <a:picLocks noChangeAspect="1" noChangeArrowheads="1"/>
              </p:cNvPicPr>
              <p:nvPr/>
            </p:nvPicPr>
            <p:blipFill>
              <a:blip r:embed="rId3" cstate="print">
                <a:grayscl/>
              </a:blip>
              <a:srcRect/>
              <a:stretch>
                <a:fillRect/>
              </a:stretch>
            </p:blipFill>
            <p:spPr bwMode="auto">
              <a:xfrm rot="9900000">
                <a:off x="1286950" y="1509107"/>
                <a:ext cx="5600700" cy="3162300"/>
              </a:xfrm>
              <a:prstGeom prst="rect">
                <a:avLst/>
              </a:prstGeom>
              <a:noFill/>
              <a:ln w="9525">
                <a:noFill/>
                <a:miter lim="800000"/>
                <a:headEnd/>
                <a:tailEnd/>
              </a:ln>
              <a:effectLst/>
            </p:spPr>
          </p:pic>
          <p:pic>
            <p:nvPicPr>
              <p:cNvPr id="158" name="Picture 5"/>
              <p:cNvPicPr>
                <a:picLocks noChangeAspect="1" noChangeArrowheads="1"/>
              </p:cNvPicPr>
              <p:nvPr/>
            </p:nvPicPr>
            <p:blipFill>
              <a:blip r:embed="rId3" cstate="print">
                <a:grayscl/>
              </a:blip>
              <a:srcRect/>
              <a:stretch>
                <a:fillRect/>
              </a:stretch>
            </p:blipFill>
            <p:spPr bwMode="auto">
              <a:xfrm rot="9900000">
                <a:off x="5742502" y="1509107"/>
                <a:ext cx="5600700" cy="3162300"/>
              </a:xfrm>
              <a:prstGeom prst="rect">
                <a:avLst/>
              </a:prstGeom>
              <a:noFill/>
              <a:ln w="9525">
                <a:noFill/>
                <a:miter lim="800000"/>
                <a:headEnd/>
                <a:tailEnd/>
              </a:ln>
              <a:effectLst/>
            </p:spPr>
          </p:pic>
        </p:grpSp>
        <p:pic>
          <p:nvPicPr>
            <p:cNvPr id="1030" name="Picture 6"/>
            <p:cNvPicPr>
              <a:picLocks noChangeAspect="1" noChangeArrowheads="1"/>
            </p:cNvPicPr>
            <p:nvPr/>
          </p:nvPicPr>
          <p:blipFill>
            <a:blip r:embed="rId3" cstate="print">
              <a:grayscl/>
            </a:blip>
            <a:srcRect/>
            <a:stretch>
              <a:fillRect/>
            </a:stretch>
          </p:blipFill>
          <p:spPr bwMode="auto">
            <a:xfrm>
              <a:off x="1446212" y="3124200"/>
              <a:ext cx="5600700" cy="3162300"/>
            </a:xfrm>
            <a:prstGeom prst="rect">
              <a:avLst/>
            </a:prstGeom>
            <a:noFill/>
            <a:ln w="9525">
              <a:noFill/>
              <a:miter lim="800000"/>
              <a:headEnd/>
              <a:tailEnd/>
            </a:ln>
            <a:effectLst/>
          </p:spPr>
        </p:pic>
        <p:pic>
          <p:nvPicPr>
            <p:cNvPr id="161" name="Picture 6"/>
            <p:cNvPicPr>
              <a:picLocks noChangeAspect="1" noChangeArrowheads="1"/>
            </p:cNvPicPr>
            <p:nvPr/>
          </p:nvPicPr>
          <p:blipFill>
            <a:blip r:embed="rId3" cstate="print">
              <a:grayscl/>
            </a:blip>
            <a:srcRect/>
            <a:stretch>
              <a:fillRect/>
            </a:stretch>
          </p:blipFill>
          <p:spPr bwMode="auto">
            <a:xfrm>
              <a:off x="5103812" y="3124200"/>
              <a:ext cx="5600700" cy="3162300"/>
            </a:xfrm>
            <a:prstGeom prst="rect">
              <a:avLst/>
            </a:prstGeom>
            <a:noFill/>
            <a:ln w="9525">
              <a:noFill/>
              <a:miter lim="800000"/>
              <a:headEnd/>
              <a:tailEnd/>
            </a:ln>
            <a:effectLst/>
          </p:spPr>
        </p:pic>
        <p:pic>
          <p:nvPicPr>
            <p:cNvPr id="162" name="Picture 6"/>
            <p:cNvPicPr>
              <a:picLocks noChangeAspect="1" noChangeArrowheads="1"/>
            </p:cNvPicPr>
            <p:nvPr/>
          </p:nvPicPr>
          <p:blipFill>
            <a:blip r:embed="rId3" cstate="print">
              <a:grayscl/>
            </a:blip>
            <a:srcRect/>
            <a:stretch>
              <a:fillRect/>
            </a:stretch>
          </p:blipFill>
          <p:spPr bwMode="auto">
            <a:xfrm>
              <a:off x="6246812" y="3124200"/>
              <a:ext cx="5600700" cy="3162300"/>
            </a:xfrm>
            <a:prstGeom prst="rect">
              <a:avLst/>
            </a:prstGeom>
            <a:noFill/>
            <a:ln w="9525">
              <a:noFill/>
              <a:miter lim="800000"/>
              <a:headEnd/>
              <a:tailEnd/>
            </a:ln>
            <a:effectLst/>
          </p:spPr>
        </p:pic>
      </p:grpSp>
      <p:sp>
        <p:nvSpPr>
          <p:cNvPr id="2" name="Title 1"/>
          <p:cNvSpPr>
            <a:spLocks noGrp="1"/>
          </p:cNvSpPr>
          <p:nvPr>
            <p:ph type="title"/>
          </p:nvPr>
        </p:nvSpPr>
        <p:spPr/>
        <p:txBody>
          <a:bodyPr/>
          <a:lstStyle/>
          <a:p>
            <a:r>
              <a:rPr smtClean="0"/>
              <a:t>Windows Azure</a:t>
            </a:r>
            <a:endParaRPr lang="en-US" dirty="0"/>
          </a:p>
        </p:txBody>
      </p:sp>
      <p:grpSp>
        <p:nvGrpSpPr>
          <p:cNvPr id="7" name="Group 156"/>
          <p:cNvGrpSpPr/>
          <p:nvPr/>
        </p:nvGrpSpPr>
        <p:grpSpPr>
          <a:xfrm>
            <a:off x="4065775" y="1829242"/>
            <a:ext cx="2916423" cy="2055187"/>
            <a:chOff x="4065772" y="1829241"/>
            <a:chExt cx="2916423" cy="2055186"/>
          </a:xfrm>
        </p:grpSpPr>
        <p:grpSp>
          <p:nvGrpSpPr>
            <p:cNvPr id="8" name="Group 13"/>
            <p:cNvGrpSpPr/>
            <p:nvPr/>
          </p:nvGrpSpPr>
          <p:grpSpPr>
            <a:xfrm>
              <a:off x="4065772" y="2424665"/>
              <a:ext cx="545363" cy="545362"/>
              <a:chOff x="4671828" y="3051986"/>
              <a:chExt cx="545363" cy="545362"/>
            </a:xfrm>
          </p:grpSpPr>
          <p:pic>
            <p:nvPicPr>
              <p:cNvPr id="15"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16"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17"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9" name="Group 17"/>
            <p:cNvGrpSpPr/>
            <p:nvPr/>
          </p:nvGrpSpPr>
          <p:grpSpPr>
            <a:xfrm>
              <a:off x="4218172" y="2577065"/>
              <a:ext cx="545363" cy="545362"/>
              <a:chOff x="4671828" y="3051986"/>
              <a:chExt cx="545363" cy="545362"/>
            </a:xfrm>
          </p:grpSpPr>
          <p:pic>
            <p:nvPicPr>
              <p:cNvPr id="19"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20"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21"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10" name="Group 21"/>
            <p:cNvGrpSpPr/>
            <p:nvPr/>
          </p:nvGrpSpPr>
          <p:grpSpPr>
            <a:xfrm>
              <a:off x="4370572" y="2729465"/>
              <a:ext cx="545363" cy="545362"/>
              <a:chOff x="4671828" y="3051986"/>
              <a:chExt cx="545363" cy="545362"/>
            </a:xfrm>
          </p:grpSpPr>
          <p:pic>
            <p:nvPicPr>
              <p:cNvPr id="23"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24"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25"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11" name="Group 25"/>
            <p:cNvGrpSpPr/>
            <p:nvPr/>
          </p:nvGrpSpPr>
          <p:grpSpPr>
            <a:xfrm>
              <a:off x="4522972" y="2881865"/>
              <a:ext cx="545363" cy="545362"/>
              <a:chOff x="4671828" y="3051986"/>
              <a:chExt cx="545363" cy="545362"/>
            </a:xfrm>
          </p:grpSpPr>
          <p:pic>
            <p:nvPicPr>
              <p:cNvPr id="27"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28"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29"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12" name="Group 29"/>
            <p:cNvGrpSpPr/>
            <p:nvPr/>
          </p:nvGrpSpPr>
          <p:grpSpPr>
            <a:xfrm>
              <a:off x="4675372" y="3034265"/>
              <a:ext cx="545363" cy="545362"/>
              <a:chOff x="4671828" y="3051986"/>
              <a:chExt cx="545363" cy="545362"/>
            </a:xfrm>
          </p:grpSpPr>
          <p:pic>
            <p:nvPicPr>
              <p:cNvPr id="31"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32"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33"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13" name="Group 33"/>
            <p:cNvGrpSpPr/>
            <p:nvPr/>
          </p:nvGrpSpPr>
          <p:grpSpPr>
            <a:xfrm>
              <a:off x="4827772" y="3186665"/>
              <a:ext cx="545363" cy="545362"/>
              <a:chOff x="4671828" y="3051986"/>
              <a:chExt cx="545363" cy="545362"/>
            </a:xfrm>
          </p:grpSpPr>
          <p:pic>
            <p:nvPicPr>
              <p:cNvPr id="35"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36"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37"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14" name="Group 37"/>
            <p:cNvGrpSpPr/>
            <p:nvPr/>
          </p:nvGrpSpPr>
          <p:grpSpPr>
            <a:xfrm>
              <a:off x="4735623" y="2063158"/>
              <a:ext cx="545363" cy="545362"/>
              <a:chOff x="4671828" y="3051986"/>
              <a:chExt cx="545363" cy="545362"/>
            </a:xfrm>
          </p:grpSpPr>
          <p:pic>
            <p:nvPicPr>
              <p:cNvPr id="39"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40"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41"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18" name="Group 45"/>
            <p:cNvGrpSpPr/>
            <p:nvPr/>
          </p:nvGrpSpPr>
          <p:grpSpPr>
            <a:xfrm>
              <a:off x="4888023" y="2215558"/>
              <a:ext cx="545363" cy="545362"/>
              <a:chOff x="4671828" y="3051986"/>
              <a:chExt cx="545363" cy="545362"/>
            </a:xfrm>
          </p:grpSpPr>
          <p:pic>
            <p:nvPicPr>
              <p:cNvPr id="47"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48"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49"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22" name="Group 49"/>
            <p:cNvGrpSpPr/>
            <p:nvPr/>
          </p:nvGrpSpPr>
          <p:grpSpPr>
            <a:xfrm>
              <a:off x="5040423" y="2367958"/>
              <a:ext cx="545363" cy="545362"/>
              <a:chOff x="4671828" y="3051986"/>
              <a:chExt cx="545363" cy="545362"/>
            </a:xfrm>
          </p:grpSpPr>
          <p:pic>
            <p:nvPicPr>
              <p:cNvPr id="51"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52"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53"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26" name="Group 53"/>
            <p:cNvGrpSpPr/>
            <p:nvPr/>
          </p:nvGrpSpPr>
          <p:grpSpPr>
            <a:xfrm>
              <a:off x="5192823" y="2520358"/>
              <a:ext cx="545363" cy="545362"/>
              <a:chOff x="4671828" y="3051986"/>
              <a:chExt cx="545363" cy="545362"/>
            </a:xfrm>
          </p:grpSpPr>
          <p:pic>
            <p:nvPicPr>
              <p:cNvPr id="55"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56"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57"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30" name="Group 57"/>
            <p:cNvGrpSpPr/>
            <p:nvPr/>
          </p:nvGrpSpPr>
          <p:grpSpPr>
            <a:xfrm>
              <a:off x="5345223" y="2672758"/>
              <a:ext cx="545363" cy="545362"/>
              <a:chOff x="4671828" y="3051986"/>
              <a:chExt cx="545363" cy="545362"/>
            </a:xfrm>
          </p:grpSpPr>
          <p:pic>
            <p:nvPicPr>
              <p:cNvPr id="59"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60"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61"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34" name="Group 61"/>
            <p:cNvGrpSpPr/>
            <p:nvPr/>
          </p:nvGrpSpPr>
          <p:grpSpPr>
            <a:xfrm>
              <a:off x="5497623" y="2825158"/>
              <a:ext cx="545363" cy="545362"/>
              <a:chOff x="4671828" y="3051986"/>
              <a:chExt cx="545363" cy="545362"/>
            </a:xfrm>
          </p:grpSpPr>
          <p:pic>
            <p:nvPicPr>
              <p:cNvPr id="63"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64"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65"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38" name="Group 65"/>
            <p:cNvGrpSpPr/>
            <p:nvPr/>
          </p:nvGrpSpPr>
          <p:grpSpPr>
            <a:xfrm>
              <a:off x="5522432" y="1829241"/>
              <a:ext cx="545363" cy="545362"/>
              <a:chOff x="4671828" y="3051986"/>
              <a:chExt cx="545363" cy="545362"/>
            </a:xfrm>
          </p:grpSpPr>
          <p:pic>
            <p:nvPicPr>
              <p:cNvPr id="67"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68"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69"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42" name="Group 69"/>
            <p:cNvGrpSpPr/>
            <p:nvPr/>
          </p:nvGrpSpPr>
          <p:grpSpPr>
            <a:xfrm>
              <a:off x="5674832" y="1981641"/>
              <a:ext cx="545363" cy="545362"/>
              <a:chOff x="4671828" y="3051986"/>
              <a:chExt cx="545363" cy="545362"/>
            </a:xfrm>
          </p:grpSpPr>
          <p:pic>
            <p:nvPicPr>
              <p:cNvPr id="71"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72"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73"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43" name="Group 73"/>
            <p:cNvGrpSpPr/>
            <p:nvPr/>
          </p:nvGrpSpPr>
          <p:grpSpPr>
            <a:xfrm>
              <a:off x="5827232" y="2134041"/>
              <a:ext cx="545363" cy="545362"/>
              <a:chOff x="4671828" y="3051986"/>
              <a:chExt cx="545363" cy="545362"/>
            </a:xfrm>
          </p:grpSpPr>
          <p:pic>
            <p:nvPicPr>
              <p:cNvPr id="75"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76"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77"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44" name="Group 77"/>
            <p:cNvGrpSpPr/>
            <p:nvPr/>
          </p:nvGrpSpPr>
          <p:grpSpPr>
            <a:xfrm>
              <a:off x="5979632" y="2286441"/>
              <a:ext cx="545363" cy="545362"/>
              <a:chOff x="4671828" y="3051986"/>
              <a:chExt cx="545363" cy="545362"/>
            </a:xfrm>
          </p:grpSpPr>
          <p:pic>
            <p:nvPicPr>
              <p:cNvPr id="79"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80"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81"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45" name="Group 81"/>
            <p:cNvGrpSpPr/>
            <p:nvPr/>
          </p:nvGrpSpPr>
          <p:grpSpPr>
            <a:xfrm>
              <a:off x="6132032" y="2438841"/>
              <a:ext cx="545363" cy="545362"/>
              <a:chOff x="4671828" y="3051986"/>
              <a:chExt cx="545363" cy="545362"/>
            </a:xfrm>
          </p:grpSpPr>
          <p:pic>
            <p:nvPicPr>
              <p:cNvPr id="83"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84"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85"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46" name="Group 85"/>
            <p:cNvGrpSpPr/>
            <p:nvPr/>
          </p:nvGrpSpPr>
          <p:grpSpPr>
            <a:xfrm>
              <a:off x="6284432" y="2591241"/>
              <a:ext cx="545363" cy="545362"/>
              <a:chOff x="4671828" y="3051986"/>
              <a:chExt cx="545363" cy="545362"/>
            </a:xfrm>
          </p:grpSpPr>
          <p:pic>
            <p:nvPicPr>
              <p:cNvPr id="87"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88"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89"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50" name="Group 89"/>
            <p:cNvGrpSpPr/>
            <p:nvPr/>
          </p:nvGrpSpPr>
          <p:grpSpPr>
            <a:xfrm>
              <a:off x="6436832" y="2743641"/>
              <a:ext cx="545363" cy="545362"/>
              <a:chOff x="4671828" y="3051986"/>
              <a:chExt cx="545363" cy="545362"/>
            </a:xfrm>
          </p:grpSpPr>
          <p:pic>
            <p:nvPicPr>
              <p:cNvPr id="91"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92"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93"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54" name="Group 93"/>
            <p:cNvGrpSpPr/>
            <p:nvPr/>
          </p:nvGrpSpPr>
          <p:grpSpPr>
            <a:xfrm>
              <a:off x="5650023" y="2977558"/>
              <a:ext cx="545363" cy="545362"/>
              <a:chOff x="4671828" y="3051986"/>
              <a:chExt cx="545363" cy="545362"/>
            </a:xfrm>
          </p:grpSpPr>
          <p:pic>
            <p:nvPicPr>
              <p:cNvPr id="95"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96"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97"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nvGrpSpPr>
            <p:cNvPr id="58" name="Group 97"/>
            <p:cNvGrpSpPr/>
            <p:nvPr/>
          </p:nvGrpSpPr>
          <p:grpSpPr>
            <a:xfrm>
              <a:off x="4980172" y="3339065"/>
              <a:ext cx="545363" cy="545362"/>
              <a:chOff x="4671828" y="3051986"/>
              <a:chExt cx="545363" cy="545362"/>
            </a:xfrm>
          </p:grpSpPr>
          <p:pic>
            <p:nvPicPr>
              <p:cNvPr id="99"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91568" y="3051986"/>
                <a:ext cx="325623" cy="325623"/>
              </a:xfrm>
              <a:prstGeom prst="rect">
                <a:avLst/>
              </a:prstGeom>
              <a:noFill/>
            </p:spPr>
          </p:pic>
          <p:pic>
            <p:nvPicPr>
              <p:cNvPr id="100"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671828" y="3119325"/>
                <a:ext cx="325623" cy="325623"/>
              </a:xfrm>
              <a:prstGeom prst="rect">
                <a:avLst/>
              </a:prstGeom>
              <a:noFill/>
            </p:spPr>
          </p:pic>
          <p:pic>
            <p:nvPicPr>
              <p:cNvPr id="101" name="Picture 2" descr="C:\Users\daiken\AppData\Local\Microsoft\Windows\Temporary Internet Files\Content.IE5\UWY6LG0D\MCj04348450000[1].png"/>
              <p:cNvPicPr>
                <a:picLocks noChangeAspect="1" noChangeArrowheads="1"/>
              </p:cNvPicPr>
              <p:nvPr/>
            </p:nvPicPr>
            <p:blipFill>
              <a:blip r:embed="rId6" cstate="print"/>
              <a:srcRect/>
              <a:stretch>
                <a:fillRect/>
              </a:stretch>
            </p:blipFill>
            <p:spPr bwMode="auto">
              <a:xfrm>
                <a:off x="4824228" y="3271725"/>
                <a:ext cx="325623" cy="325623"/>
              </a:xfrm>
              <a:prstGeom prst="rect">
                <a:avLst/>
              </a:prstGeom>
              <a:noFill/>
            </p:spPr>
          </p:pic>
        </p:grpSp>
      </p:grpSp>
      <p:grpSp>
        <p:nvGrpSpPr>
          <p:cNvPr id="62" name="Group 103"/>
          <p:cNvGrpSpPr/>
          <p:nvPr/>
        </p:nvGrpSpPr>
        <p:grpSpPr>
          <a:xfrm>
            <a:off x="3062178" y="4178598"/>
            <a:ext cx="1509823" cy="978195"/>
            <a:chOff x="3615070" y="5103628"/>
            <a:chExt cx="2115879" cy="1244009"/>
          </a:xfrm>
        </p:grpSpPr>
        <p:sp>
          <p:nvSpPr>
            <p:cNvPr id="103" name="Rounded Rectangle 102"/>
            <p:cNvSpPr/>
            <p:nvPr/>
          </p:nvSpPr>
          <p:spPr bwMode="auto">
            <a:xfrm>
              <a:off x="3615070" y="5103628"/>
              <a:ext cx="2115879" cy="124400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r" defTabSz="1218535"/>
              <a:r>
                <a:rPr lang="zh-CN" altLang="en-US" dirty="0" smtClean="0">
                  <a:solidFill>
                    <a:srgbClr val="FFFFFF"/>
                  </a:solidFill>
                  <a:effectLst>
                    <a:outerShdw blurRad="38100" dist="38100" dir="2700000" algn="tl">
                      <a:srgbClr val="000000">
                        <a:alpha val="43137"/>
                      </a:srgbClr>
                    </a:outerShdw>
                  </a:effectLst>
                  <a:latin typeface="Calibri" pitchFamily="34" charset="0"/>
                </a:rPr>
                <a:t>  体系控制器</a:t>
              </a:r>
              <a:r>
                <a:rPr lang="en-US" sz="2000" dirty="0" smtClean="0">
                  <a:solidFill>
                    <a:srgbClr val="FFFFFF"/>
                  </a:solidFill>
                  <a:effectLst>
                    <a:outerShdw blurRad="38100" dist="38100" dir="2700000" algn="tl">
                      <a:srgbClr val="000000">
                        <a:alpha val="43137"/>
                      </a:srgbClr>
                    </a:outerShdw>
                  </a:effectLst>
                  <a:latin typeface="Calibri" pitchFamily="34" charset="0"/>
                </a:rPr>
                <a:t>Fabric</a:t>
              </a:r>
            </a:p>
            <a:p>
              <a:pPr algn="r" defTabSz="1218535"/>
              <a:r>
                <a:rPr lang="en-US" sz="2000" dirty="0" smtClean="0">
                  <a:solidFill>
                    <a:srgbClr val="FFFFFF"/>
                  </a:solidFill>
                  <a:effectLst>
                    <a:outerShdw blurRad="38100" dist="38100" dir="2700000" algn="tl">
                      <a:srgbClr val="000000">
                        <a:alpha val="43137"/>
                      </a:srgbClr>
                    </a:outerShdw>
                  </a:effectLst>
                  <a:latin typeface="Calibri" pitchFamily="34" charset="0"/>
                </a:rPr>
                <a:t>Controller</a:t>
              </a:r>
            </a:p>
          </p:txBody>
        </p:sp>
        <p:pic>
          <p:nvPicPr>
            <p:cNvPr id="1027" name="Picture 3" descr="C:\Users\daiken\AppData\Local\Microsoft\Windows\Temporary Internet Files\Content.IE5\KU64B59Z\MCBD05199_0000[1].wmf"/>
            <p:cNvPicPr>
              <a:picLocks noChangeAspect="1" noChangeArrowheads="1"/>
            </p:cNvPicPr>
            <p:nvPr/>
          </p:nvPicPr>
          <p:blipFill>
            <a:blip r:embed="rId7" cstate="print"/>
            <a:srcRect/>
            <a:stretch>
              <a:fillRect/>
            </a:stretch>
          </p:blipFill>
          <p:spPr bwMode="auto">
            <a:xfrm>
              <a:off x="3723353" y="5248941"/>
              <a:ext cx="554187" cy="471375"/>
            </a:xfrm>
            <a:prstGeom prst="rect">
              <a:avLst/>
            </a:prstGeom>
            <a:noFill/>
          </p:spPr>
        </p:pic>
      </p:grpSp>
      <p:sp>
        <p:nvSpPr>
          <p:cNvPr id="106" name="Rounded Rectangle 105"/>
          <p:cNvSpPr/>
          <p:nvPr/>
        </p:nvSpPr>
        <p:spPr bwMode="auto">
          <a:xfrm>
            <a:off x="733648" y="3561906"/>
            <a:ext cx="1296489" cy="833924"/>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zh-CN" altLang="en-US" sz="1600" dirty="0" smtClean="0">
                <a:solidFill>
                  <a:srgbClr val="FFFFFF"/>
                </a:solidFill>
                <a:effectLst>
                  <a:outerShdw blurRad="38100" dist="38100" dir="2700000" algn="tl">
                    <a:srgbClr val="000000">
                      <a:alpha val="43137"/>
                    </a:srgbClr>
                  </a:outerShdw>
                </a:effectLst>
                <a:latin typeface="Calibri" pitchFamily="34" charset="0"/>
              </a:rPr>
              <a:t>开发者门户网站</a:t>
            </a:r>
            <a:r>
              <a:rPr lang="en-US" sz="1600" dirty="0" smtClean="0">
                <a:solidFill>
                  <a:srgbClr val="FFFFFF"/>
                </a:solidFill>
                <a:effectLst>
                  <a:outerShdw blurRad="38100" dist="38100" dir="2700000" algn="tl">
                    <a:srgbClr val="000000">
                      <a:alpha val="43137"/>
                    </a:srgbClr>
                  </a:outerShdw>
                </a:effectLst>
                <a:latin typeface="Calibri" pitchFamily="34" charset="0"/>
              </a:rPr>
              <a:t>(API)</a:t>
            </a:r>
          </a:p>
        </p:txBody>
      </p:sp>
      <p:grpSp>
        <p:nvGrpSpPr>
          <p:cNvPr id="66" name="Group 150"/>
          <p:cNvGrpSpPr/>
          <p:nvPr/>
        </p:nvGrpSpPr>
        <p:grpSpPr>
          <a:xfrm>
            <a:off x="5975501" y="3639882"/>
            <a:ext cx="1435395" cy="1088065"/>
            <a:chOff x="584791" y="4660605"/>
            <a:chExt cx="1435395" cy="1088065"/>
          </a:xfrm>
        </p:grpSpPr>
        <p:grpSp>
          <p:nvGrpSpPr>
            <p:cNvPr id="70" name="Group 109"/>
            <p:cNvGrpSpPr/>
            <p:nvPr/>
          </p:nvGrpSpPr>
          <p:grpSpPr>
            <a:xfrm>
              <a:off x="584791" y="4823638"/>
              <a:ext cx="326065" cy="315432"/>
              <a:chOff x="584791" y="4823638"/>
              <a:chExt cx="326065" cy="315432"/>
            </a:xfrm>
          </p:grpSpPr>
          <p:sp>
            <p:nvSpPr>
              <p:cNvPr id="109" name="Can 108"/>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7" name="Can 106"/>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8" name="Can 107"/>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74" name="Group 110"/>
            <p:cNvGrpSpPr/>
            <p:nvPr/>
          </p:nvGrpSpPr>
          <p:grpSpPr>
            <a:xfrm>
              <a:off x="737191" y="4976038"/>
              <a:ext cx="326065" cy="315432"/>
              <a:chOff x="584791" y="4823638"/>
              <a:chExt cx="326065" cy="315432"/>
            </a:xfrm>
          </p:grpSpPr>
          <p:sp>
            <p:nvSpPr>
              <p:cNvPr id="112" name="Can 111"/>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3" name="Can 112"/>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4" name="Can 113"/>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78" name="Group 114"/>
            <p:cNvGrpSpPr/>
            <p:nvPr/>
          </p:nvGrpSpPr>
          <p:grpSpPr>
            <a:xfrm>
              <a:off x="889591" y="5128438"/>
              <a:ext cx="326065" cy="315432"/>
              <a:chOff x="584791" y="4823638"/>
              <a:chExt cx="326065" cy="315432"/>
            </a:xfrm>
          </p:grpSpPr>
          <p:sp>
            <p:nvSpPr>
              <p:cNvPr id="116" name="Can 115"/>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7" name="Can 116"/>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8" name="Can 117"/>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82" name="Group 118"/>
            <p:cNvGrpSpPr/>
            <p:nvPr/>
          </p:nvGrpSpPr>
          <p:grpSpPr>
            <a:xfrm>
              <a:off x="1041991" y="5280838"/>
              <a:ext cx="326065" cy="315432"/>
              <a:chOff x="584791" y="4823638"/>
              <a:chExt cx="326065" cy="315432"/>
            </a:xfrm>
          </p:grpSpPr>
          <p:sp>
            <p:nvSpPr>
              <p:cNvPr id="120" name="Can 119"/>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1" name="Can 120"/>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2" name="Can 121"/>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86" name="Group 122"/>
            <p:cNvGrpSpPr/>
            <p:nvPr/>
          </p:nvGrpSpPr>
          <p:grpSpPr>
            <a:xfrm>
              <a:off x="1194391" y="5433238"/>
              <a:ext cx="326065" cy="315432"/>
              <a:chOff x="584791" y="4823638"/>
              <a:chExt cx="326065" cy="315432"/>
            </a:xfrm>
          </p:grpSpPr>
          <p:sp>
            <p:nvSpPr>
              <p:cNvPr id="124" name="Can 123"/>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5" name="Can 124"/>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6" name="Can 125"/>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90" name="Group 126"/>
            <p:cNvGrpSpPr/>
            <p:nvPr/>
          </p:nvGrpSpPr>
          <p:grpSpPr>
            <a:xfrm>
              <a:off x="932121" y="4660605"/>
              <a:ext cx="326065" cy="315432"/>
              <a:chOff x="584791" y="4823638"/>
              <a:chExt cx="326065" cy="315432"/>
            </a:xfrm>
          </p:grpSpPr>
          <p:sp>
            <p:nvSpPr>
              <p:cNvPr id="128" name="Can 127"/>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9" name="Can 128"/>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0" name="Can 129"/>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94" name="Group 130"/>
            <p:cNvGrpSpPr/>
            <p:nvPr/>
          </p:nvGrpSpPr>
          <p:grpSpPr>
            <a:xfrm>
              <a:off x="1084521" y="4813005"/>
              <a:ext cx="326065" cy="315432"/>
              <a:chOff x="584791" y="4823638"/>
              <a:chExt cx="326065" cy="315432"/>
            </a:xfrm>
          </p:grpSpPr>
          <p:sp>
            <p:nvSpPr>
              <p:cNvPr id="132" name="Can 131"/>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3" name="Can 132"/>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4" name="Can 133"/>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98" name="Group 134"/>
            <p:cNvGrpSpPr/>
            <p:nvPr/>
          </p:nvGrpSpPr>
          <p:grpSpPr>
            <a:xfrm>
              <a:off x="1236921" y="4965405"/>
              <a:ext cx="326065" cy="315432"/>
              <a:chOff x="584791" y="4823638"/>
              <a:chExt cx="326065" cy="315432"/>
            </a:xfrm>
          </p:grpSpPr>
          <p:sp>
            <p:nvSpPr>
              <p:cNvPr id="136" name="Can 135"/>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7" name="Can 136"/>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8" name="Can 137"/>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02" name="Group 138"/>
            <p:cNvGrpSpPr/>
            <p:nvPr/>
          </p:nvGrpSpPr>
          <p:grpSpPr>
            <a:xfrm>
              <a:off x="1389321" y="5117805"/>
              <a:ext cx="326065" cy="315432"/>
              <a:chOff x="584791" y="4823638"/>
              <a:chExt cx="326065" cy="315432"/>
            </a:xfrm>
          </p:grpSpPr>
          <p:sp>
            <p:nvSpPr>
              <p:cNvPr id="140" name="Can 139"/>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1" name="Can 140"/>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2" name="Can 141"/>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05" name="Group 142"/>
            <p:cNvGrpSpPr/>
            <p:nvPr/>
          </p:nvGrpSpPr>
          <p:grpSpPr>
            <a:xfrm>
              <a:off x="1541721" y="5270205"/>
              <a:ext cx="326065" cy="315432"/>
              <a:chOff x="584791" y="4823638"/>
              <a:chExt cx="326065" cy="315432"/>
            </a:xfrm>
          </p:grpSpPr>
          <p:sp>
            <p:nvSpPr>
              <p:cNvPr id="144" name="Can 143"/>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5" name="Can 144"/>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6" name="Can 145"/>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10" name="Group 146"/>
            <p:cNvGrpSpPr/>
            <p:nvPr/>
          </p:nvGrpSpPr>
          <p:grpSpPr>
            <a:xfrm>
              <a:off x="1694121" y="5422605"/>
              <a:ext cx="326065" cy="315432"/>
              <a:chOff x="584791" y="4823638"/>
              <a:chExt cx="326065" cy="315432"/>
            </a:xfrm>
          </p:grpSpPr>
          <p:sp>
            <p:nvSpPr>
              <p:cNvPr id="148" name="Can 147"/>
              <p:cNvSpPr/>
              <p:nvPr/>
            </p:nvSpPr>
            <p:spPr bwMode="auto">
              <a:xfrm>
                <a:off x="740735" y="4823638"/>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9" name="Can 148"/>
              <p:cNvSpPr/>
              <p:nvPr/>
            </p:nvSpPr>
            <p:spPr bwMode="auto">
              <a:xfrm>
                <a:off x="584791" y="4848447"/>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0" name="Can 149"/>
              <p:cNvSpPr/>
              <p:nvPr/>
            </p:nvSpPr>
            <p:spPr bwMode="auto">
              <a:xfrm>
                <a:off x="715926" y="4926419"/>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35"/>
                <a:endParaRPr lang="en-US" sz="2700" dirty="0" smtClean="0">
                  <a:solidFill>
                    <a:srgbClr val="FFFFFF"/>
                  </a:solidFill>
                  <a:effectLst>
                    <a:outerShdw blurRad="38100" dist="38100" dir="2700000" algn="tl">
                      <a:srgbClr val="000000">
                        <a:alpha val="43137"/>
                      </a:srgbClr>
                    </a:outerShdw>
                  </a:effectLst>
                  <a:latin typeface="Calibri" pitchFamily="34" charset="0"/>
                </a:endParaRPr>
              </a:p>
            </p:txBody>
          </p:sp>
        </p:grpSp>
      </p:grpSp>
      <p:sp>
        <p:nvSpPr>
          <p:cNvPr id="154" name="Oval 153"/>
          <p:cNvSpPr/>
          <p:nvPr/>
        </p:nvSpPr>
        <p:spPr bwMode="auto">
          <a:xfrm>
            <a:off x="3806457" y="3019651"/>
            <a:ext cx="372141" cy="318977"/>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800" dirty="0" smtClean="0">
                <a:solidFill>
                  <a:srgbClr val="FFFFFF"/>
                </a:solidFill>
                <a:effectLst>
                  <a:outerShdw blurRad="38100" dist="38100" dir="2700000" algn="tl">
                    <a:srgbClr val="000000">
                      <a:alpha val="43137"/>
                    </a:srgbClr>
                  </a:outerShdw>
                </a:effectLst>
                <a:latin typeface="Calibri" pitchFamily="34" charset="0"/>
              </a:rPr>
              <a:t>LB</a:t>
            </a:r>
          </a:p>
        </p:txBody>
      </p:sp>
      <p:sp>
        <p:nvSpPr>
          <p:cNvPr id="155" name="Oval 154"/>
          <p:cNvSpPr/>
          <p:nvPr/>
        </p:nvSpPr>
        <p:spPr bwMode="auto">
          <a:xfrm>
            <a:off x="5532476" y="4245939"/>
            <a:ext cx="372141" cy="318977"/>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en-US" sz="800" dirty="0" smtClean="0">
                <a:solidFill>
                  <a:srgbClr val="FFFFFF"/>
                </a:solidFill>
                <a:effectLst>
                  <a:outerShdw blurRad="38100" dist="38100" dir="2700000" algn="tl">
                    <a:srgbClr val="000000">
                      <a:alpha val="43137"/>
                    </a:srgbClr>
                  </a:outerShdw>
                </a:effectLst>
                <a:latin typeface="Calibri" pitchFamily="34" charset="0"/>
              </a:rPr>
              <a:t>LB</a:t>
            </a:r>
          </a:p>
        </p:txBody>
      </p:sp>
      <p:sp>
        <p:nvSpPr>
          <p:cNvPr id="156" name="Rounded Rectangle 155"/>
          <p:cNvSpPr/>
          <p:nvPr/>
        </p:nvSpPr>
        <p:spPr bwMode="auto">
          <a:xfrm>
            <a:off x="2668775" y="2009558"/>
            <a:ext cx="478465" cy="744279"/>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wordArtVert" wrap="square" lIns="121888" tIns="60944" rIns="121888" bIns="60944" numCol="1" rtlCol="0" anchor="ctr" anchorCtr="0" compatLnSpc="1">
            <a:prstTxWarp prst="textNoShape">
              <a:avLst/>
            </a:prstTxWarp>
          </a:bodyPr>
          <a:lstStyle/>
          <a:p>
            <a:pPr algn="ctr" defTabSz="1218535"/>
            <a:r>
              <a:rPr lang="en-US" sz="900" dirty="0" smtClean="0">
                <a:solidFill>
                  <a:srgbClr val="FFFFFF"/>
                </a:solidFill>
                <a:effectLst>
                  <a:outerShdw blurRad="38100" dist="38100" dir="2700000" algn="tl">
                    <a:srgbClr val="000000">
                      <a:alpha val="43137"/>
                    </a:srgbClr>
                  </a:outerShdw>
                </a:effectLst>
                <a:latin typeface="Calibri" pitchFamily="34" charset="0"/>
              </a:rPr>
              <a:t>DNS</a:t>
            </a:r>
          </a:p>
        </p:txBody>
      </p:sp>
      <p:cxnSp>
        <p:nvCxnSpPr>
          <p:cNvPr id="159" name="Curved Connector 158"/>
          <p:cNvCxnSpPr>
            <a:stCxn id="28" idx="1"/>
            <a:endCxn id="155" idx="2"/>
          </p:cNvCxnSpPr>
          <p:nvPr/>
        </p:nvCxnSpPr>
        <p:spPr>
          <a:xfrm rot="10800000" flipH="1" flipV="1">
            <a:off x="4522974" y="3112016"/>
            <a:ext cx="1009501" cy="1293408"/>
          </a:xfrm>
          <a:prstGeom prst="curvedConnector3">
            <a:avLst>
              <a:gd name="adj1" fmla="val -22645"/>
            </a:avLst>
          </a:prstGeom>
          <a:ln cmpd="sng">
            <a:tailEnd type="triangle"/>
          </a:ln>
        </p:spPr>
        <p:style>
          <a:lnRef idx="3">
            <a:schemeClr val="accent5"/>
          </a:lnRef>
          <a:fillRef idx="0">
            <a:schemeClr val="accent5"/>
          </a:fillRef>
          <a:effectRef idx="2">
            <a:schemeClr val="accent5"/>
          </a:effectRef>
          <a:fontRef idx="minor">
            <a:schemeClr val="tx1"/>
          </a:fontRef>
        </p:style>
      </p:cxnSp>
      <p:sp>
        <p:nvSpPr>
          <p:cNvPr id="3" name="Rounded Rectangle 2"/>
          <p:cNvSpPr/>
          <p:nvPr/>
        </p:nvSpPr>
        <p:spPr bwMode="auto">
          <a:xfrm>
            <a:off x="353427" y="1167457"/>
            <a:ext cx="1113867" cy="78893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a:r>
              <a:rPr lang="zh-CN" altLang="en-US" sz="2100" dirty="0" smtClean="0">
                <a:solidFill>
                  <a:srgbClr val="FFFFFF"/>
                </a:solidFill>
                <a:effectLst>
                  <a:outerShdw blurRad="38100" dist="38100" dir="2700000" algn="tl">
                    <a:srgbClr val="000000">
                      <a:alpha val="43137"/>
                    </a:srgbClr>
                  </a:outerShdw>
                </a:effectLst>
                <a:latin typeface="Calibri" pitchFamily="34" charset="0"/>
              </a:rPr>
              <a:t>你的服务</a:t>
            </a:r>
            <a:endParaRPr lang="en-US" sz="21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64" name="Straight Arrow Connector 163"/>
          <p:cNvCxnSpPr>
            <a:stCxn id="155" idx="0"/>
            <a:endCxn id="107" idx="2"/>
          </p:cNvCxnSpPr>
          <p:nvPr/>
        </p:nvCxnSpPr>
        <p:spPr>
          <a:xfrm rot="5400000" flipH="1" flipV="1">
            <a:off x="5691077" y="3961514"/>
            <a:ext cx="311888" cy="256954"/>
          </a:xfrm>
          <a:prstGeom prst="straightConnector1">
            <a:avLst/>
          </a:prstGeom>
          <a:ln cmpd="sng">
            <a:tailEnd type="triangle"/>
          </a:ln>
        </p:spPr>
        <p:style>
          <a:lnRef idx="2">
            <a:schemeClr val="accent3"/>
          </a:lnRef>
          <a:fillRef idx="0">
            <a:schemeClr val="accent3"/>
          </a:fillRef>
          <a:effectRef idx="1">
            <a:schemeClr val="accent3"/>
          </a:effectRef>
          <a:fontRef idx="minor">
            <a:schemeClr val="tx1"/>
          </a:fontRef>
        </p:style>
      </p:cxnSp>
      <p:cxnSp>
        <p:nvCxnSpPr>
          <p:cNvPr id="167" name="Straight Arrow Connector 166"/>
          <p:cNvCxnSpPr>
            <a:stCxn id="155" idx="6"/>
            <a:endCxn id="117" idx="2"/>
          </p:cNvCxnSpPr>
          <p:nvPr/>
        </p:nvCxnSpPr>
        <p:spPr>
          <a:xfrm flipV="1">
            <a:off x="5904614" y="4238851"/>
            <a:ext cx="375684" cy="166577"/>
          </a:xfrm>
          <a:prstGeom prst="straightConnector1">
            <a:avLst/>
          </a:prstGeom>
          <a:ln cmpd="sng">
            <a:tailEnd type="triangle"/>
          </a:ln>
        </p:spPr>
        <p:style>
          <a:lnRef idx="2">
            <a:schemeClr val="accent3"/>
          </a:lnRef>
          <a:fillRef idx="0">
            <a:schemeClr val="accent3"/>
          </a:fillRef>
          <a:effectRef idx="1">
            <a:schemeClr val="accent3"/>
          </a:effectRef>
          <a:fontRef idx="minor">
            <a:schemeClr val="tx1"/>
          </a:fontRef>
        </p:style>
      </p:cxnSp>
      <p:cxnSp>
        <p:nvCxnSpPr>
          <p:cNvPr id="169" name="Straight Arrow Connector 168"/>
          <p:cNvCxnSpPr/>
          <p:nvPr/>
        </p:nvCxnSpPr>
        <p:spPr>
          <a:xfrm>
            <a:off x="434569" y="2761310"/>
            <a:ext cx="3349783" cy="407407"/>
          </a:xfrm>
          <a:prstGeom prst="straightConnector1">
            <a:avLst/>
          </a:prstGeom>
          <a:ln cmpd="sng">
            <a:tailEnd type="triangle"/>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stCxn id="154" idx="7"/>
          </p:cNvCxnSpPr>
          <p:nvPr/>
        </p:nvCxnSpPr>
        <p:spPr>
          <a:xfrm rot="5400000" flipH="1" flipV="1">
            <a:off x="4277002" y="2789473"/>
            <a:ext cx="123984" cy="429797"/>
          </a:xfrm>
          <a:prstGeom prst="straightConnector1">
            <a:avLst/>
          </a:prstGeom>
          <a:ln cmpd="sng">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07/7/12/main" xmlns="" val="1479191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8.33333E-7 1.61231E-6 L 0.47274 0.1603 " pathEditMode="relative" rAng="0" ptsTypes="AA">
                                      <p:cBhvr>
                                        <p:cTn id="6" dur="2000" fill="hold"/>
                                        <p:tgtEl>
                                          <p:spTgt spid="3"/>
                                        </p:tgtEl>
                                        <p:attrNameLst>
                                          <p:attrName>ppt_x</p:attrName>
                                          <p:attrName>ppt_y</p:attrName>
                                        </p:attrNameLst>
                                      </p:cBhvr>
                                      <p:rCtr x="236" y="8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wipe(left)">
                                      <p:cBhvr>
                                        <p:cTn id="11" dur="500"/>
                                        <p:tgtEl>
                                          <p:spTgt spid="159"/>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wipe(left)">
                                      <p:cBhvr>
                                        <p:cTn id="15" dur="500"/>
                                        <p:tgtEl>
                                          <p:spTgt spid="164"/>
                                        </p:tgtEl>
                                      </p:cBhvr>
                                    </p:animEffect>
                                  </p:childTnLst>
                                </p:cTn>
                              </p:par>
                              <p:par>
                                <p:cTn id="16" presetID="22" presetClass="entr" presetSubtype="8" fill="hold" nodeType="withEffect">
                                  <p:stCondLst>
                                    <p:cond delay="0"/>
                                  </p:stCondLst>
                                  <p:childTnLst>
                                    <p:set>
                                      <p:cBhvr>
                                        <p:cTn id="17" dur="1" fill="hold">
                                          <p:stCondLst>
                                            <p:cond delay="0"/>
                                          </p:stCondLst>
                                        </p:cTn>
                                        <p:tgtEl>
                                          <p:spTgt spid="167"/>
                                        </p:tgtEl>
                                        <p:attrNameLst>
                                          <p:attrName>style.visibility</p:attrName>
                                        </p:attrNameLst>
                                      </p:cBhvr>
                                      <p:to>
                                        <p:strVal val="visible"/>
                                      </p:to>
                                    </p:set>
                                    <p:animEffect transition="in" filter="wipe(left)">
                                      <p:cBhvr>
                                        <p:cTn id="18" dur="500"/>
                                        <p:tgtEl>
                                          <p:spTgt spid="16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9"/>
                                        </p:tgtEl>
                                        <p:attrNameLst>
                                          <p:attrName>style.visibility</p:attrName>
                                        </p:attrNameLst>
                                      </p:cBhvr>
                                      <p:to>
                                        <p:strVal val="visible"/>
                                      </p:to>
                                    </p:set>
                                    <p:animEffect transition="in" filter="wipe(left)">
                                      <p:cBhvr>
                                        <p:cTn id="23" dur="500"/>
                                        <p:tgtEl>
                                          <p:spTgt spid="169"/>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wipe(left)">
                                      <p:cBhvr>
                                        <p:cTn id="27" dur="2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28600" y="1600200"/>
            <a:ext cx="8686800" cy="46482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buFont typeface="Wingdings" pitchFamily="2" charset="2"/>
              <a:buChar char="ü"/>
            </a:pPr>
            <a:r>
              <a:rPr lang="zh-CN" altLang="en-US" sz="2000" b="1" dirty="0" smtClean="0"/>
              <a:t>所有硬件</a:t>
            </a:r>
            <a:endParaRPr lang="en-US" sz="2000" b="1" dirty="0" smtClean="0"/>
          </a:p>
          <a:p>
            <a:pPr lvl="1">
              <a:buFont typeface="Wingdings" pitchFamily="2" charset="2"/>
              <a:buChar char="ü"/>
            </a:pPr>
            <a:r>
              <a:rPr lang="zh-CN" altLang="en-US" sz="2000" b="1" dirty="0" smtClean="0"/>
              <a:t>服务器</a:t>
            </a:r>
            <a:endParaRPr lang="en-US" altLang="zh-CN" sz="2000" b="1" dirty="0" smtClean="0"/>
          </a:p>
          <a:p>
            <a:pPr lvl="1">
              <a:buFont typeface="Wingdings" pitchFamily="2" charset="2"/>
              <a:buChar char="ü"/>
            </a:pPr>
            <a:r>
              <a:rPr lang="zh-CN" altLang="en-US" sz="2000" b="1" dirty="0" smtClean="0"/>
              <a:t>负载均衡器</a:t>
            </a:r>
            <a:endParaRPr lang="en-US" sz="2000" b="1" dirty="0" smtClean="0"/>
          </a:p>
          <a:p>
            <a:pPr lvl="1">
              <a:buFont typeface="Wingdings" pitchFamily="2" charset="2"/>
              <a:buChar char="ü"/>
            </a:pPr>
            <a:r>
              <a:rPr lang="zh-CN" altLang="en-US" sz="2000" b="1" dirty="0" smtClean="0"/>
              <a:t>网络</a:t>
            </a:r>
            <a:endParaRPr lang="en-US" altLang="zh-CN" sz="2000" b="1" dirty="0" smtClean="0"/>
          </a:p>
          <a:p>
            <a:pPr lvl="1">
              <a:buFont typeface="Wingdings" pitchFamily="2" charset="2"/>
              <a:buChar char="ü"/>
            </a:pPr>
            <a:r>
              <a:rPr lang="en-US" sz="2000" b="1" dirty="0" smtClean="0"/>
              <a:t>DNS</a:t>
            </a:r>
          </a:p>
          <a:p>
            <a:pPr lvl="1">
              <a:buFont typeface="Wingdings" pitchFamily="2" charset="2"/>
              <a:buChar char="ü"/>
            </a:pPr>
            <a:r>
              <a:rPr lang="zh-CN" altLang="en-US" sz="2000" b="1" dirty="0" smtClean="0"/>
              <a:t>监控</a:t>
            </a:r>
            <a:endParaRPr lang="en-US" sz="2000" b="1" dirty="0" smtClean="0"/>
          </a:p>
          <a:p>
            <a:pPr>
              <a:buFont typeface="Wingdings" pitchFamily="2" charset="2"/>
              <a:buChar char="ü"/>
            </a:pPr>
            <a:r>
              <a:rPr lang="zh-CN" altLang="en-US" sz="2000" b="1" dirty="0" smtClean="0"/>
              <a:t>服务管理自动化</a:t>
            </a:r>
            <a:endParaRPr lang="en-US" sz="2000" b="1" dirty="0" smtClean="0"/>
          </a:p>
        </p:txBody>
      </p:sp>
      <p:sp>
        <p:nvSpPr>
          <p:cNvPr id="2" name="Title 1"/>
          <p:cNvSpPr>
            <a:spLocks noGrp="1"/>
          </p:cNvSpPr>
          <p:nvPr>
            <p:ph type="title"/>
          </p:nvPr>
        </p:nvSpPr>
        <p:spPr/>
        <p:txBody>
          <a:bodyPr/>
          <a:lstStyle/>
          <a:p>
            <a:r>
              <a:rPr lang="en-US" altLang="zh-CN" dirty="0" smtClean="0"/>
              <a:t>Windows Azure</a:t>
            </a:r>
            <a:r>
              <a:rPr lang="zh-CN" altLang="en-US" dirty="0" smtClean="0"/>
              <a:t>的组成部分</a:t>
            </a:r>
            <a:endParaRPr lang="en-US" dirty="0"/>
          </a:p>
        </p:txBody>
      </p:sp>
      <p:sp>
        <p:nvSpPr>
          <p:cNvPr id="4" name="Rounded Rectangle 3"/>
          <p:cNvSpPr/>
          <p:nvPr/>
        </p:nvSpPr>
        <p:spPr>
          <a:xfrm>
            <a:off x="304800" y="1524000"/>
            <a:ext cx="2590800" cy="1143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2400" b="1" dirty="0" smtClean="0">
                <a:solidFill>
                  <a:schemeClr val="accent1">
                    <a:lumMod val="75000"/>
                  </a:schemeClr>
                </a:solidFill>
              </a:rPr>
              <a:t>计算</a:t>
            </a:r>
            <a:endParaRPr lang="en-US" sz="2400" b="1" dirty="0" smtClean="0">
              <a:solidFill>
                <a:schemeClr val="accent1">
                  <a:lumMod val="75000"/>
                </a:schemeClr>
              </a:solidFill>
            </a:endParaRPr>
          </a:p>
        </p:txBody>
      </p:sp>
      <p:sp>
        <p:nvSpPr>
          <p:cNvPr id="5" name="Rounded Rectangle 4"/>
          <p:cNvSpPr/>
          <p:nvPr/>
        </p:nvSpPr>
        <p:spPr>
          <a:xfrm>
            <a:off x="6248400" y="1524000"/>
            <a:ext cx="2590800" cy="1143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2400" b="1" dirty="0" smtClean="0">
                <a:solidFill>
                  <a:schemeClr val="accent1">
                    <a:lumMod val="75000"/>
                  </a:schemeClr>
                </a:solidFill>
              </a:rPr>
              <a:t>存贮</a:t>
            </a:r>
            <a:endParaRPr lang="en-US" sz="2400" b="1" dirty="0" smtClean="0">
              <a:solidFill>
                <a:schemeClr val="accent1">
                  <a:lumMod val="75000"/>
                </a:schemeClr>
              </a:solidFill>
            </a:endParaRPr>
          </a:p>
        </p:txBody>
      </p:sp>
      <p:sp>
        <p:nvSpPr>
          <p:cNvPr id="8" name="Rounded Rectangle 7"/>
          <p:cNvSpPr/>
          <p:nvPr/>
        </p:nvSpPr>
        <p:spPr>
          <a:xfrm>
            <a:off x="3276600" y="5181600"/>
            <a:ext cx="2590800" cy="1143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2400" b="1" dirty="0" smtClean="0">
                <a:solidFill>
                  <a:schemeClr val="accent1">
                    <a:lumMod val="75000"/>
                  </a:schemeClr>
                </a:solidFill>
              </a:rPr>
              <a:t>开发工具</a:t>
            </a:r>
            <a:endParaRPr lang="en-US" sz="2400" b="1" dirty="0" smtClean="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421</Words>
  <Application>Microsoft Office PowerPoint</Application>
  <PresentationFormat>全屏显示(4:3)</PresentationFormat>
  <Paragraphs>165</Paragraphs>
  <Slides>22</Slides>
  <Notes>22</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幻灯片 1</vt:lpstr>
      <vt:lpstr>深入浅出Windows Azure</vt:lpstr>
      <vt:lpstr>提纲</vt:lpstr>
      <vt:lpstr>现在的服务世界</vt:lpstr>
      <vt:lpstr>云操作系统</vt:lpstr>
      <vt:lpstr>操作系统？</vt:lpstr>
      <vt:lpstr>什么是Windows Azure?</vt:lpstr>
      <vt:lpstr>Windows Azure</vt:lpstr>
      <vt:lpstr>Windows Azure的组成部分</vt:lpstr>
      <vt:lpstr>存储</vt:lpstr>
      <vt:lpstr>开发环境 </vt:lpstr>
      <vt:lpstr>角色(Roles)</vt:lpstr>
      <vt:lpstr>服务架构</vt:lpstr>
      <vt:lpstr>演 示</vt:lpstr>
      <vt:lpstr>存储</vt:lpstr>
      <vt:lpstr>设计要点</vt:lpstr>
      <vt:lpstr>演 示</vt:lpstr>
      <vt:lpstr>总结</vt:lpstr>
      <vt:lpstr>参考资源</vt:lpstr>
      <vt:lpstr>疑问和解答</vt:lpstr>
      <vt:lpstr>幻灯片 21</vt:lpstr>
      <vt:lpstr>幻灯片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2009-10-29T01:46:36Z</dcterms:created>
  <dcterms:modified xsi:type="dcterms:W3CDTF">2009-10-29T01:46:44Z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