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8"/>
  </p:notesMasterIdLst>
  <p:sldIdLst>
    <p:sldId id="256" r:id="rId2"/>
    <p:sldId id="257" r:id="rId3"/>
    <p:sldId id="332" r:id="rId4"/>
    <p:sldId id="276" r:id="rId5"/>
    <p:sldId id="278" r:id="rId6"/>
    <p:sldId id="281" r:id="rId7"/>
    <p:sldId id="283" r:id="rId8"/>
    <p:sldId id="285" r:id="rId9"/>
    <p:sldId id="288" r:id="rId10"/>
    <p:sldId id="291" r:id="rId11"/>
    <p:sldId id="292" r:id="rId12"/>
    <p:sldId id="293" r:id="rId13"/>
    <p:sldId id="295" r:id="rId14"/>
    <p:sldId id="296" r:id="rId15"/>
    <p:sldId id="297" r:id="rId16"/>
    <p:sldId id="299" r:id="rId17"/>
    <p:sldId id="300" r:id="rId18"/>
    <p:sldId id="298" r:id="rId19"/>
    <p:sldId id="301" r:id="rId20"/>
    <p:sldId id="294" r:id="rId21"/>
    <p:sldId id="303" r:id="rId22"/>
    <p:sldId id="304" r:id="rId23"/>
    <p:sldId id="305" r:id="rId24"/>
    <p:sldId id="306" r:id="rId25"/>
    <p:sldId id="307" r:id="rId26"/>
    <p:sldId id="308" r:id="rId27"/>
    <p:sldId id="309" r:id="rId28"/>
    <p:sldId id="310" r:id="rId29"/>
    <p:sldId id="311" r:id="rId30"/>
    <p:sldId id="312" r:id="rId31"/>
    <p:sldId id="314" r:id="rId32"/>
    <p:sldId id="317" r:id="rId33"/>
    <p:sldId id="320" r:id="rId34"/>
    <p:sldId id="323" r:id="rId35"/>
    <p:sldId id="324" r:id="rId36"/>
    <p:sldId id="325" r:id="rId37"/>
    <p:sldId id="326" r:id="rId38"/>
    <p:sldId id="327" r:id="rId39"/>
    <p:sldId id="328" r:id="rId40"/>
    <p:sldId id="329" r:id="rId41"/>
    <p:sldId id="330" r:id="rId42"/>
    <p:sldId id="333" r:id="rId43"/>
    <p:sldId id="334" r:id="rId44"/>
    <p:sldId id="274" r:id="rId45"/>
    <p:sldId id="272" r:id="rId46"/>
    <p:sldId id="275"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9136" autoAdjust="0"/>
  </p:normalViewPr>
  <p:slideViewPr>
    <p:cSldViewPr>
      <p:cViewPr varScale="1">
        <p:scale>
          <a:sx n="45" d="100"/>
          <a:sy n="45" d="100"/>
        </p:scale>
        <p:origin x="-1158"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minVer="1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96CF9-3B58-46FA-A53B-8149B8394641}" type="doc">
      <dgm:prSet loTypeId="urn:microsoft.com/office/officeart/2005/8/layout/hierarchy6" loCatId="hierarchy" qsTypeId="urn:microsoft.com/office/officeart/2005/8/quickstyle/3d4" qsCatId="3D" csTypeId="urn:microsoft.com/office/officeart/2005/8/colors/colorful2" csCatId="colorful" phldr="1"/>
      <dgm:spPr/>
      <dgm:t>
        <a:bodyPr/>
        <a:lstStyle/>
        <a:p>
          <a:endParaRPr lang="en-US"/>
        </a:p>
      </dgm:t>
    </dgm:pt>
    <dgm:pt modelId="{7C00F688-42F9-4CCD-B2F5-CC56DFB19509}">
      <dgm:prSet phldrT="[Text]"/>
      <dgm:spPr/>
      <dgm:t>
        <a:bodyPr/>
        <a:lstStyle/>
        <a:p>
          <a:r>
            <a:rPr lang="en-US" dirty="0" smtClean="0"/>
            <a:t>Value Proposition</a:t>
          </a:r>
          <a:endParaRPr lang="en-US" dirty="0"/>
        </a:p>
      </dgm:t>
    </dgm:pt>
    <dgm:pt modelId="{392A9B2E-8690-4902-B71C-A14EA1FEC262}" type="parTrans" cxnId="{13395D2E-C63F-4805-859B-3ACE44AE19CD}">
      <dgm:prSet/>
      <dgm:spPr/>
      <dgm:t>
        <a:bodyPr/>
        <a:lstStyle/>
        <a:p>
          <a:endParaRPr lang="en-US"/>
        </a:p>
      </dgm:t>
    </dgm:pt>
    <dgm:pt modelId="{6BAB8D82-8CD5-4F21-BB47-B1AD7534326F}" type="sibTrans" cxnId="{13395D2E-C63F-4805-859B-3ACE44AE19CD}">
      <dgm:prSet/>
      <dgm:spPr/>
      <dgm:t>
        <a:bodyPr/>
        <a:lstStyle/>
        <a:p>
          <a:endParaRPr lang="en-US"/>
        </a:p>
      </dgm:t>
    </dgm:pt>
    <dgm:pt modelId="{F13D389C-40E2-4163-9F0B-7368C1F0861D}">
      <dgm:prSet phldrT="[Text]"/>
      <dgm:spPr/>
      <dgm:t>
        <a:bodyPr/>
        <a:lstStyle/>
        <a:p>
          <a:r>
            <a:rPr lang="en-US" dirty="0" smtClean="0"/>
            <a:t>Feature</a:t>
          </a:r>
          <a:endParaRPr lang="en-US" dirty="0"/>
        </a:p>
      </dgm:t>
    </dgm:pt>
    <dgm:pt modelId="{3E24DCF3-DEBC-4336-8EE1-71A359EA8BDA}" type="parTrans" cxnId="{07D69586-0BB0-46B3-8D5D-231E3549352E}">
      <dgm:prSet/>
      <dgm:spPr/>
      <dgm:t>
        <a:bodyPr/>
        <a:lstStyle/>
        <a:p>
          <a:endParaRPr lang="en-US"/>
        </a:p>
      </dgm:t>
    </dgm:pt>
    <dgm:pt modelId="{FFA2BE93-E5B4-468B-B126-BFF940CF311C}" type="sibTrans" cxnId="{07D69586-0BB0-46B3-8D5D-231E3549352E}">
      <dgm:prSet/>
      <dgm:spPr/>
      <dgm:t>
        <a:bodyPr/>
        <a:lstStyle/>
        <a:p>
          <a:endParaRPr lang="en-US"/>
        </a:p>
      </dgm:t>
    </dgm:pt>
    <dgm:pt modelId="{BD484081-8423-4E05-9609-770F49D556F9}">
      <dgm:prSet phldrT="[Text]"/>
      <dgm:spPr/>
      <dgm:t>
        <a:bodyPr/>
        <a:lstStyle/>
        <a:p>
          <a:r>
            <a:rPr lang="en-US" dirty="0" smtClean="0"/>
            <a:t>Feature</a:t>
          </a:r>
          <a:endParaRPr lang="en-US" dirty="0"/>
        </a:p>
      </dgm:t>
    </dgm:pt>
    <dgm:pt modelId="{DABDB341-ECB4-4CEC-B55F-E270DF908A37}" type="parTrans" cxnId="{8D45A9AC-4BA5-413E-8319-5617BD160F4E}">
      <dgm:prSet/>
      <dgm:spPr/>
      <dgm:t>
        <a:bodyPr/>
        <a:lstStyle/>
        <a:p>
          <a:endParaRPr lang="en-US"/>
        </a:p>
      </dgm:t>
    </dgm:pt>
    <dgm:pt modelId="{9E490CA9-08BB-48FE-A6C9-EF3AD44F0F9F}" type="sibTrans" cxnId="{8D45A9AC-4BA5-413E-8319-5617BD160F4E}">
      <dgm:prSet/>
      <dgm:spPr/>
      <dgm:t>
        <a:bodyPr/>
        <a:lstStyle/>
        <a:p>
          <a:endParaRPr lang="en-US"/>
        </a:p>
      </dgm:t>
    </dgm:pt>
    <dgm:pt modelId="{714363E5-603F-4EC7-B53E-EEA66FA19D0F}">
      <dgm:prSet phldrT="[Text]" custT="1"/>
      <dgm:spPr/>
      <dgm:t>
        <a:bodyPr/>
        <a:lstStyle/>
        <a:p>
          <a:r>
            <a:rPr lang="en-US" sz="2000" smtClean="0"/>
            <a:t>Back of the box Marketing feature</a:t>
          </a:r>
          <a:endParaRPr lang="en-US" sz="1500" dirty="0"/>
        </a:p>
      </dgm:t>
    </dgm:pt>
    <dgm:pt modelId="{F97AAC9F-9364-4863-9255-BBB142885BE7}" type="parTrans" cxnId="{53A3B593-8FFF-45F4-B3F0-64A1B436BE33}">
      <dgm:prSet/>
      <dgm:spPr/>
      <dgm:t>
        <a:bodyPr/>
        <a:lstStyle/>
        <a:p>
          <a:endParaRPr lang="en-US"/>
        </a:p>
      </dgm:t>
    </dgm:pt>
    <dgm:pt modelId="{94EB7BCC-70F2-468E-9628-36FCA0785179}" type="sibTrans" cxnId="{53A3B593-8FFF-45F4-B3F0-64A1B436BE33}">
      <dgm:prSet/>
      <dgm:spPr/>
      <dgm:t>
        <a:bodyPr/>
        <a:lstStyle/>
        <a:p>
          <a:endParaRPr lang="en-US"/>
        </a:p>
      </dgm:t>
    </dgm:pt>
    <dgm:pt modelId="{D2EE5360-A274-4ABE-B184-3FAB9302F0AD}">
      <dgm:prSet phldrT="[Text]" custT="1"/>
      <dgm:spPr/>
      <dgm:t>
        <a:bodyPr/>
        <a:lstStyle/>
        <a:p>
          <a:r>
            <a:rPr lang="en-US" sz="2000" smtClean="0"/>
            <a:t>Spec </a:t>
          </a:r>
          <a:endParaRPr lang="en-US" sz="2000" dirty="0" smtClean="0"/>
        </a:p>
      </dgm:t>
    </dgm:pt>
    <dgm:pt modelId="{A1797D78-4ED3-4DB4-A9C5-1CE4B4283D78}" type="parTrans" cxnId="{C6BDF7D9-B95D-43C7-9428-AE2644A7A30D}">
      <dgm:prSet/>
      <dgm:spPr/>
      <dgm:t>
        <a:bodyPr/>
        <a:lstStyle/>
        <a:p>
          <a:endParaRPr lang="en-US"/>
        </a:p>
      </dgm:t>
    </dgm:pt>
    <dgm:pt modelId="{81551B79-1252-4C7B-BA64-9DE3BD7FC013}" type="sibTrans" cxnId="{C6BDF7D9-B95D-43C7-9428-AE2644A7A30D}">
      <dgm:prSet/>
      <dgm:spPr/>
      <dgm:t>
        <a:bodyPr/>
        <a:lstStyle/>
        <a:p>
          <a:endParaRPr lang="en-US"/>
        </a:p>
      </dgm:t>
    </dgm:pt>
    <dgm:pt modelId="{2C307468-F066-4F76-8EE6-4A7C51CCD05E}">
      <dgm:prSet phldrT="[Text]" custT="1"/>
      <dgm:spPr/>
      <dgm:t>
        <a:bodyPr/>
        <a:lstStyle/>
        <a:p>
          <a:r>
            <a:rPr lang="en-US" sz="2000" smtClean="0"/>
            <a:t>Feature Crew</a:t>
          </a:r>
          <a:endParaRPr lang="en-US" sz="2000" dirty="0" smtClean="0"/>
        </a:p>
      </dgm:t>
    </dgm:pt>
    <dgm:pt modelId="{46DCA63C-968E-4973-A64D-2072758DF673}" type="parTrans" cxnId="{789CCCAC-4865-43A8-80A5-AD86D8EB32C1}">
      <dgm:prSet/>
      <dgm:spPr/>
      <dgm:t>
        <a:bodyPr/>
        <a:lstStyle/>
        <a:p>
          <a:endParaRPr lang="en-US"/>
        </a:p>
      </dgm:t>
    </dgm:pt>
    <dgm:pt modelId="{30E89FDA-FBD6-408B-B693-60CB5290C389}" type="sibTrans" cxnId="{789CCCAC-4865-43A8-80A5-AD86D8EB32C1}">
      <dgm:prSet/>
      <dgm:spPr/>
      <dgm:t>
        <a:bodyPr/>
        <a:lstStyle/>
        <a:p>
          <a:endParaRPr lang="en-US"/>
        </a:p>
      </dgm:t>
    </dgm:pt>
    <dgm:pt modelId="{5CE04446-8B21-422E-A4F6-84EACC843DDA}">
      <dgm:prSet phldrT="[Text]"/>
      <dgm:spPr/>
      <dgm:t>
        <a:bodyPr/>
        <a:lstStyle/>
        <a:p>
          <a:r>
            <a:rPr lang="en-US" dirty="0" smtClean="0"/>
            <a:t>Task</a:t>
          </a:r>
          <a:endParaRPr lang="en-US" dirty="0"/>
        </a:p>
      </dgm:t>
    </dgm:pt>
    <dgm:pt modelId="{24D11D49-DF72-4594-9DBA-3055EF107A84}" type="parTrans" cxnId="{3CD80B17-AD62-4239-8642-567B6F988D33}">
      <dgm:prSet/>
      <dgm:spPr/>
      <dgm:t>
        <a:bodyPr/>
        <a:lstStyle/>
        <a:p>
          <a:endParaRPr lang="en-US"/>
        </a:p>
      </dgm:t>
    </dgm:pt>
    <dgm:pt modelId="{90BCC172-BCA6-4526-91B2-433A1268352D}" type="sibTrans" cxnId="{3CD80B17-AD62-4239-8642-567B6F988D33}">
      <dgm:prSet/>
      <dgm:spPr/>
      <dgm:t>
        <a:bodyPr/>
        <a:lstStyle/>
        <a:p>
          <a:endParaRPr lang="en-US"/>
        </a:p>
      </dgm:t>
    </dgm:pt>
    <dgm:pt modelId="{11DFB677-274C-49C8-96E2-C71DDD40876A}">
      <dgm:prSet phldrT="[Text]" custT="1"/>
      <dgm:spPr/>
      <dgm:t>
        <a:bodyPr/>
        <a:lstStyle/>
        <a:p>
          <a:r>
            <a:rPr lang="en-US" sz="2000" smtClean="0"/>
            <a:t>Task</a:t>
          </a:r>
          <a:endParaRPr lang="en-US" sz="1500" dirty="0"/>
        </a:p>
      </dgm:t>
    </dgm:pt>
    <dgm:pt modelId="{13D0DCAC-FF98-4341-9D70-AB1A3EBEFA23}" type="parTrans" cxnId="{27723E75-D5FB-4313-83A0-EC0D0A15084C}">
      <dgm:prSet/>
      <dgm:spPr/>
      <dgm:t>
        <a:bodyPr/>
        <a:lstStyle/>
        <a:p>
          <a:endParaRPr lang="en-US"/>
        </a:p>
      </dgm:t>
    </dgm:pt>
    <dgm:pt modelId="{721875DC-AF29-420A-90FC-07739EEF5E42}" type="sibTrans" cxnId="{27723E75-D5FB-4313-83A0-EC0D0A15084C}">
      <dgm:prSet/>
      <dgm:spPr/>
      <dgm:t>
        <a:bodyPr/>
        <a:lstStyle/>
        <a:p>
          <a:endParaRPr lang="en-US"/>
        </a:p>
      </dgm:t>
    </dgm:pt>
    <dgm:pt modelId="{8BE18184-0EC5-45BA-96D3-83E6F40A5F35}">
      <dgm:prSet phldrT="[Text]"/>
      <dgm:spPr/>
      <dgm:t>
        <a:bodyPr/>
        <a:lstStyle/>
        <a:p>
          <a:r>
            <a:rPr lang="en-US" dirty="0" smtClean="0"/>
            <a:t>Task</a:t>
          </a:r>
          <a:endParaRPr lang="en-US" dirty="0"/>
        </a:p>
      </dgm:t>
    </dgm:pt>
    <dgm:pt modelId="{769A474E-E805-4CB4-9F8D-5EA6AEB3EAEC}" type="parTrans" cxnId="{283F2972-BB21-4EDA-BA73-5E7DC1C0B11F}">
      <dgm:prSet/>
      <dgm:spPr/>
      <dgm:t>
        <a:bodyPr/>
        <a:lstStyle/>
        <a:p>
          <a:endParaRPr lang="en-US"/>
        </a:p>
      </dgm:t>
    </dgm:pt>
    <dgm:pt modelId="{AA1FA2B2-924B-43FE-8CC5-C0D4EB3C67EC}" type="sibTrans" cxnId="{283F2972-BB21-4EDA-BA73-5E7DC1C0B11F}">
      <dgm:prSet/>
      <dgm:spPr/>
      <dgm:t>
        <a:bodyPr/>
        <a:lstStyle/>
        <a:p>
          <a:endParaRPr lang="en-US"/>
        </a:p>
      </dgm:t>
    </dgm:pt>
    <dgm:pt modelId="{07B79271-D0CD-4676-BEAF-456D1533BEA7}">
      <dgm:prSet phldrT="[Text]"/>
      <dgm:spPr/>
      <dgm:t>
        <a:bodyPr/>
        <a:lstStyle/>
        <a:p>
          <a:r>
            <a:rPr lang="en-US" dirty="0" smtClean="0"/>
            <a:t>Task</a:t>
          </a:r>
          <a:endParaRPr lang="en-US" dirty="0"/>
        </a:p>
      </dgm:t>
    </dgm:pt>
    <dgm:pt modelId="{6C9C83DE-C936-49F6-9A65-D46C17AC2E02}" type="parTrans" cxnId="{CF3D41E4-490C-4BB3-A2ED-248A058CAE87}">
      <dgm:prSet/>
      <dgm:spPr/>
      <dgm:t>
        <a:bodyPr/>
        <a:lstStyle/>
        <a:p>
          <a:endParaRPr lang="en-US"/>
        </a:p>
      </dgm:t>
    </dgm:pt>
    <dgm:pt modelId="{C31E922E-9624-419B-AD50-C1A17B64A4A2}" type="sibTrans" cxnId="{CF3D41E4-490C-4BB3-A2ED-248A058CAE87}">
      <dgm:prSet/>
      <dgm:spPr/>
      <dgm:t>
        <a:bodyPr/>
        <a:lstStyle/>
        <a:p>
          <a:endParaRPr lang="en-US"/>
        </a:p>
      </dgm:t>
    </dgm:pt>
    <dgm:pt modelId="{CD32BBC0-5E10-43E7-BF96-6D42C810025E}">
      <dgm:prSet phldrT="[Text]"/>
      <dgm:spPr/>
      <dgm:t>
        <a:bodyPr/>
        <a:lstStyle/>
        <a:p>
          <a:r>
            <a:rPr lang="en-US" dirty="0" smtClean="0"/>
            <a:t>Task</a:t>
          </a:r>
          <a:endParaRPr lang="en-US" dirty="0"/>
        </a:p>
      </dgm:t>
    </dgm:pt>
    <dgm:pt modelId="{45607C61-10A6-4D71-87A7-532DB95F0759}" type="parTrans" cxnId="{48FD0E3A-F6AC-42CD-BBB8-C58895E1D1B1}">
      <dgm:prSet/>
      <dgm:spPr/>
      <dgm:t>
        <a:bodyPr/>
        <a:lstStyle/>
        <a:p>
          <a:endParaRPr lang="en-US"/>
        </a:p>
      </dgm:t>
    </dgm:pt>
    <dgm:pt modelId="{0B0E0B0C-8999-46F4-AB2B-B8D644BA6F0F}" type="sibTrans" cxnId="{48FD0E3A-F6AC-42CD-BBB8-C58895E1D1B1}">
      <dgm:prSet/>
      <dgm:spPr/>
      <dgm:t>
        <a:bodyPr/>
        <a:lstStyle/>
        <a:p>
          <a:endParaRPr lang="en-US"/>
        </a:p>
      </dgm:t>
    </dgm:pt>
    <dgm:pt modelId="{4CB88655-E7C0-4EF8-940E-E90016CA918F}">
      <dgm:prSet phldrT="[Text]"/>
      <dgm:spPr/>
      <dgm:t>
        <a:bodyPr/>
        <a:lstStyle/>
        <a:p>
          <a:r>
            <a:rPr lang="en-US" dirty="0" smtClean="0"/>
            <a:t>Feature</a:t>
          </a:r>
          <a:endParaRPr lang="en-US" dirty="0"/>
        </a:p>
      </dgm:t>
    </dgm:pt>
    <dgm:pt modelId="{599A97D6-55A1-4E0B-A283-23ABC3546466}" type="sibTrans" cxnId="{CFA0BC1B-60AE-4D41-B986-EB41199BF46F}">
      <dgm:prSet/>
      <dgm:spPr/>
      <dgm:t>
        <a:bodyPr/>
        <a:lstStyle/>
        <a:p>
          <a:endParaRPr lang="en-US"/>
        </a:p>
      </dgm:t>
    </dgm:pt>
    <dgm:pt modelId="{8972A866-F3EC-4A64-B220-E0583504A8F1}" type="parTrans" cxnId="{CFA0BC1B-60AE-4D41-B986-EB41199BF46F}">
      <dgm:prSet/>
      <dgm:spPr/>
      <dgm:t>
        <a:bodyPr/>
        <a:lstStyle/>
        <a:p>
          <a:endParaRPr lang="en-US"/>
        </a:p>
      </dgm:t>
    </dgm:pt>
    <dgm:pt modelId="{17119F14-FBC8-40B7-AD6A-9B64EEAD0098}">
      <dgm:prSet phldrT="[Text]"/>
      <dgm:spPr/>
      <dgm:t>
        <a:bodyPr/>
        <a:lstStyle/>
        <a:p>
          <a:r>
            <a:rPr lang="en-US" dirty="0" smtClean="0"/>
            <a:t>Experience</a:t>
          </a:r>
          <a:endParaRPr lang="en-US" dirty="0"/>
        </a:p>
      </dgm:t>
    </dgm:pt>
    <dgm:pt modelId="{9BFE8A7C-B954-4E06-A182-0EBE5159C810}" type="sibTrans" cxnId="{3AE8358D-B059-42AF-BFDA-242C47D32194}">
      <dgm:prSet/>
      <dgm:spPr/>
      <dgm:t>
        <a:bodyPr/>
        <a:lstStyle/>
        <a:p>
          <a:endParaRPr lang="en-US"/>
        </a:p>
      </dgm:t>
    </dgm:pt>
    <dgm:pt modelId="{D4810883-6F79-483A-99BB-8881AF89DE64}" type="parTrans" cxnId="{3AE8358D-B059-42AF-BFDA-242C47D32194}">
      <dgm:prSet/>
      <dgm:spPr/>
      <dgm:t>
        <a:bodyPr/>
        <a:lstStyle/>
        <a:p>
          <a:endParaRPr lang="en-US">
            <a:solidFill>
              <a:schemeClr val="accent4">
                <a:lumMod val="60000"/>
                <a:lumOff val="40000"/>
              </a:schemeClr>
            </a:solidFill>
          </a:endParaRPr>
        </a:p>
      </dgm:t>
    </dgm:pt>
    <dgm:pt modelId="{B3D0C28F-CAFF-4E5B-8333-2405B5B34F17}">
      <dgm:prSet phldrT="[Text]"/>
      <dgm:spPr/>
      <dgm:t>
        <a:bodyPr/>
        <a:lstStyle/>
        <a:p>
          <a:r>
            <a:rPr lang="en-US" dirty="0" smtClean="0"/>
            <a:t>Experience</a:t>
          </a:r>
          <a:endParaRPr lang="en-US" dirty="0"/>
        </a:p>
      </dgm:t>
    </dgm:pt>
    <dgm:pt modelId="{E6067144-6C89-49AE-BC37-6855B5046DAC}" type="sibTrans" cxnId="{8741E02D-526F-49EC-B899-EBFCDF664C20}">
      <dgm:prSet/>
      <dgm:spPr/>
      <dgm:t>
        <a:bodyPr/>
        <a:lstStyle/>
        <a:p>
          <a:endParaRPr lang="en-US"/>
        </a:p>
      </dgm:t>
    </dgm:pt>
    <dgm:pt modelId="{50BCE9FA-91F7-4269-8501-778260539FF4}" type="parTrans" cxnId="{8741E02D-526F-49EC-B899-EBFCDF664C20}">
      <dgm:prSet/>
      <dgm:spPr/>
      <dgm:t>
        <a:bodyPr/>
        <a:lstStyle/>
        <a:p>
          <a:endParaRPr lang="en-US"/>
        </a:p>
      </dgm:t>
    </dgm:pt>
    <dgm:pt modelId="{54553882-3C63-4107-95F7-FCC034C92A1C}" type="pres">
      <dgm:prSet presAssocID="{A2B96CF9-3B58-46FA-A53B-8149B8394641}" presName="mainComposite" presStyleCnt="0">
        <dgm:presLayoutVars>
          <dgm:chPref val="1"/>
          <dgm:dir/>
          <dgm:animOne val="branch"/>
          <dgm:animLvl val="lvl"/>
          <dgm:resizeHandles val="exact"/>
        </dgm:presLayoutVars>
      </dgm:prSet>
      <dgm:spPr/>
      <dgm:t>
        <a:bodyPr/>
        <a:lstStyle/>
        <a:p>
          <a:endParaRPr lang="en-US"/>
        </a:p>
      </dgm:t>
    </dgm:pt>
    <dgm:pt modelId="{4789E9C3-546A-4C80-A98E-DE661B1E1F40}" type="pres">
      <dgm:prSet presAssocID="{A2B96CF9-3B58-46FA-A53B-8149B8394641}" presName="hierFlow" presStyleCnt="0"/>
      <dgm:spPr/>
      <dgm:t>
        <a:bodyPr/>
        <a:lstStyle/>
        <a:p>
          <a:endParaRPr lang="en-US"/>
        </a:p>
      </dgm:t>
    </dgm:pt>
    <dgm:pt modelId="{3BE37E67-4790-409B-A37B-D4E4ECF91C46}" type="pres">
      <dgm:prSet presAssocID="{A2B96CF9-3B58-46FA-A53B-8149B8394641}" presName="firstBuf" presStyleCnt="0"/>
      <dgm:spPr/>
      <dgm:t>
        <a:bodyPr/>
        <a:lstStyle/>
        <a:p>
          <a:endParaRPr lang="en-US"/>
        </a:p>
      </dgm:t>
    </dgm:pt>
    <dgm:pt modelId="{77DDE98F-D20B-4E2E-9573-4DB7D426A0BC}" type="pres">
      <dgm:prSet presAssocID="{A2B96CF9-3B58-46FA-A53B-8149B8394641}" presName="hierChild1" presStyleCnt="0">
        <dgm:presLayoutVars>
          <dgm:chPref val="1"/>
          <dgm:animOne val="branch"/>
          <dgm:animLvl val="lvl"/>
        </dgm:presLayoutVars>
      </dgm:prSet>
      <dgm:spPr/>
      <dgm:t>
        <a:bodyPr/>
        <a:lstStyle/>
        <a:p>
          <a:endParaRPr lang="en-US"/>
        </a:p>
      </dgm:t>
    </dgm:pt>
    <dgm:pt modelId="{6F359845-B6FA-40D5-85A9-C3EDAA207713}" type="pres">
      <dgm:prSet presAssocID="{7C00F688-42F9-4CCD-B2F5-CC56DFB19509}" presName="Name14" presStyleCnt="0"/>
      <dgm:spPr/>
      <dgm:t>
        <a:bodyPr/>
        <a:lstStyle/>
        <a:p>
          <a:endParaRPr lang="en-US"/>
        </a:p>
      </dgm:t>
    </dgm:pt>
    <dgm:pt modelId="{A360FD82-06DD-405F-9BB1-52C8F422AC6C}" type="pres">
      <dgm:prSet presAssocID="{7C00F688-42F9-4CCD-B2F5-CC56DFB19509}" presName="level1Shape" presStyleLbl="node0" presStyleIdx="0" presStyleCnt="1">
        <dgm:presLayoutVars>
          <dgm:chPref val="3"/>
        </dgm:presLayoutVars>
      </dgm:prSet>
      <dgm:spPr/>
      <dgm:t>
        <a:bodyPr/>
        <a:lstStyle/>
        <a:p>
          <a:endParaRPr lang="en-US"/>
        </a:p>
      </dgm:t>
    </dgm:pt>
    <dgm:pt modelId="{E4FA3BC8-C932-4E92-B289-EC0F8378CE4B}" type="pres">
      <dgm:prSet presAssocID="{7C00F688-42F9-4CCD-B2F5-CC56DFB19509}" presName="hierChild2" presStyleCnt="0"/>
      <dgm:spPr/>
      <dgm:t>
        <a:bodyPr/>
        <a:lstStyle/>
        <a:p>
          <a:endParaRPr lang="en-US"/>
        </a:p>
      </dgm:t>
    </dgm:pt>
    <dgm:pt modelId="{20EF21C6-B79D-4556-A0C4-AE23B38B28FC}" type="pres">
      <dgm:prSet presAssocID="{50BCE9FA-91F7-4269-8501-778260539FF4}" presName="Name19" presStyleLbl="parChTrans1D2" presStyleIdx="0" presStyleCnt="2"/>
      <dgm:spPr/>
      <dgm:t>
        <a:bodyPr/>
        <a:lstStyle/>
        <a:p>
          <a:endParaRPr lang="en-US"/>
        </a:p>
      </dgm:t>
    </dgm:pt>
    <dgm:pt modelId="{9D094CED-D40F-40FF-AE0E-DB949CF68360}" type="pres">
      <dgm:prSet presAssocID="{B3D0C28F-CAFF-4E5B-8333-2405B5B34F17}" presName="Name21" presStyleCnt="0"/>
      <dgm:spPr/>
      <dgm:t>
        <a:bodyPr/>
        <a:lstStyle/>
        <a:p>
          <a:endParaRPr lang="en-US"/>
        </a:p>
      </dgm:t>
    </dgm:pt>
    <dgm:pt modelId="{2F0856E9-2DBA-48A8-B04A-317D34DD3AFF}" type="pres">
      <dgm:prSet presAssocID="{B3D0C28F-CAFF-4E5B-8333-2405B5B34F17}" presName="level2Shape" presStyleLbl="node2" presStyleIdx="0" presStyleCnt="2"/>
      <dgm:spPr/>
      <dgm:t>
        <a:bodyPr/>
        <a:lstStyle/>
        <a:p>
          <a:endParaRPr lang="en-US"/>
        </a:p>
      </dgm:t>
    </dgm:pt>
    <dgm:pt modelId="{49B62136-3CBA-4BF0-A7F9-42F275F9934F}" type="pres">
      <dgm:prSet presAssocID="{B3D0C28F-CAFF-4E5B-8333-2405B5B34F17}" presName="hierChild3" presStyleCnt="0"/>
      <dgm:spPr/>
      <dgm:t>
        <a:bodyPr/>
        <a:lstStyle/>
        <a:p>
          <a:endParaRPr lang="en-US"/>
        </a:p>
      </dgm:t>
    </dgm:pt>
    <dgm:pt modelId="{0E985F62-B5D1-459C-9B95-48E1E18F265A}" type="pres">
      <dgm:prSet presAssocID="{3E24DCF3-DEBC-4336-8EE1-71A359EA8BDA}" presName="Name19" presStyleLbl="parChTrans1D3" presStyleIdx="0" presStyleCnt="3"/>
      <dgm:spPr/>
      <dgm:t>
        <a:bodyPr/>
        <a:lstStyle/>
        <a:p>
          <a:endParaRPr lang="en-US"/>
        </a:p>
      </dgm:t>
    </dgm:pt>
    <dgm:pt modelId="{41507A7D-88F2-4577-9A5F-BAB85E6CC09E}" type="pres">
      <dgm:prSet presAssocID="{F13D389C-40E2-4163-9F0B-7368C1F0861D}" presName="Name21" presStyleCnt="0"/>
      <dgm:spPr/>
      <dgm:t>
        <a:bodyPr/>
        <a:lstStyle/>
        <a:p>
          <a:endParaRPr lang="en-US"/>
        </a:p>
      </dgm:t>
    </dgm:pt>
    <dgm:pt modelId="{4E4C233E-8191-47D1-B0FE-C295F0B2DB35}" type="pres">
      <dgm:prSet presAssocID="{F13D389C-40E2-4163-9F0B-7368C1F0861D}" presName="level2Shape" presStyleLbl="node3" presStyleIdx="0" presStyleCnt="3"/>
      <dgm:spPr/>
      <dgm:t>
        <a:bodyPr/>
        <a:lstStyle/>
        <a:p>
          <a:endParaRPr lang="en-US"/>
        </a:p>
      </dgm:t>
    </dgm:pt>
    <dgm:pt modelId="{BFAAC569-182F-4A22-BDEF-8A40809F9377}" type="pres">
      <dgm:prSet presAssocID="{F13D389C-40E2-4163-9F0B-7368C1F0861D}" presName="hierChild3" presStyleCnt="0"/>
      <dgm:spPr/>
      <dgm:t>
        <a:bodyPr/>
        <a:lstStyle/>
        <a:p>
          <a:endParaRPr lang="en-US"/>
        </a:p>
      </dgm:t>
    </dgm:pt>
    <dgm:pt modelId="{AF761EB1-A130-4DAB-90CD-FA6D3D9F020D}" type="pres">
      <dgm:prSet presAssocID="{24D11D49-DF72-4594-9DBA-3055EF107A84}" presName="Name19" presStyleLbl="parChTrans1D4" presStyleIdx="0" presStyleCnt="4"/>
      <dgm:spPr/>
      <dgm:t>
        <a:bodyPr/>
        <a:lstStyle/>
        <a:p>
          <a:endParaRPr lang="en-US"/>
        </a:p>
      </dgm:t>
    </dgm:pt>
    <dgm:pt modelId="{C3056E11-972A-4796-B6D8-823DB5E6085E}" type="pres">
      <dgm:prSet presAssocID="{5CE04446-8B21-422E-A4F6-84EACC843DDA}" presName="Name21" presStyleCnt="0"/>
      <dgm:spPr/>
      <dgm:t>
        <a:bodyPr/>
        <a:lstStyle/>
        <a:p>
          <a:endParaRPr lang="en-US"/>
        </a:p>
      </dgm:t>
    </dgm:pt>
    <dgm:pt modelId="{E64E084C-37FB-4B8B-B99A-F7D51E28A644}" type="pres">
      <dgm:prSet presAssocID="{5CE04446-8B21-422E-A4F6-84EACC843DDA}" presName="level2Shape" presStyleLbl="node4" presStyleIdx="0" presStyleCnt="4"/>
      <dgm:spPr/>
      <dgm:t>
        <a:bodyPr/>
        <a:lstStyle/>
        <a:p>
          <a:endParaRPr lang="en-US"/>
        </a:p>
      </dgm:t>
    </dgm:pt>
    <dgm:pt modelId="{09CAFB23-B133-4EA1-9E88-E665E0B122D1}" type="pres">
      <dgm:prSet presAssocID="{5CE04446-8B21-422E-A4F6-84EACC843DDA}" presName="hierChild3" presStyleCnt="0"/>
      <dgm:spPr/>
      <dgm:t>
        <a:bodyPr/>
        <a:lstStyle/>
        <a:p>
          <a:endParaRPr lang="en-US"/>
        </a:p>
      </dgm:t>
    </dgm:pt>
    <dgm:pt modelId="{E4F06DEB-94FA-4B77-B32F-416553EC4E2C}" type="pres">
      <dgm:prSet presAssocID="{769A474E-E805-4CB4-9F8D-5EA6AEB3EAEC}" presName="Name19" presStyleLbl="parChTrans1D4" presStyleIdx="1" presStyleCnt="4"/>
      <dgm:spPr/>
      <dgm:t>
        <a:bodyPr/>
        <a:lstStyle/>
        <a:p>
          <a:endParaRPr lang="en-US"/>
        </a:p>
      </dgm:t>
    </dgm:pt>
    <dgm:pt modelId="{4F0A1591-AE19-4CEE-BB0F-1AFBAD15E90B}" type="pres">
      <dgm:prSet presAssocID="{8BE18184-0EC5-45BA-96D3-83E6F40A5F35}" presName="Name21" presStyleCnt="0"/>
      <dgm:spPr/>
      <dgm:t>
        <a:bodyPr/>
        <a:lstStyle/>
        <a:p>
          <a:endParaRPr lang="en-US"/>
        </a:p>
      </dgm:t>
    </dgm:pt>
    <dgm:pt modelId="{7845CFDC-4E35-4C8B-B5CD-BF0CDC35BBDC}" type="pres">
      <dgm:prSet presAssocID="{8BE18184-0EC5-45BA-96D3-83E6F40A5F35}" presName="level2Shape" presStyleLbl="node4" presStyleIdx="1" presStyleCnt="4"/>
      <dgm:spPr/>
      <dgm:t>
        <a:bodyPr/>
        <a:lstStyle/>
        <a:p>
          <a:endParaRPr lang="en-US"/>
        </a:p>
      </dgm:t>
    </dgm:pt>
    <dgm:pt modelId="{50DF1C10-EBB0-42B2-A2CF-BCDBE0C39BF1}" type="pres">
      <dgm:prSet presAssocID="{8BE18184-0EC5-45BA-96D3-83E6F40A5F35}" presName="hierChild3" presStyleCnt="0"/>
      <dgm:spPr/>
      <dgm:t>
        <a:bodyPr/>
        <a:lstStyle/>
        <a:p>
          <a:endParaRPr lang="en-US"/>
        </a:p>
      </dgm:t>
    </dgm:pt>
    <dgm:pt modelId="{B54A895B-56A7-45B3-98E2-D3ACA0876C94}" type="pres">
      <dgm:prSet presAssocID="{DABDB341-ECB4-4CEC-B55F-E270DF908A37}" presName="Name19" presStyleLbl="parChTrans1D3" presStyleIdx="1" presStyleCnt="3"/>
      <dgm:spPr/>
      <dgm:t>
        <a:bodyPr/>
        <a:lstStyle/>
        <a:p>
          <a:endParaRPr lang="en-US"/>
        </a:p>
      </dgm:t>
    </dgm:pt>
    <dgm:pt modelId="{B6B3F9DB-5BA5-4DFA-A41F-B0A3DCC02362}" type="pres">
      <dgm:prSet presAssocID="{BD484081-8423-4E05-9609-770F49D556F9}" presName="Name21" presStyleCnt="0"/>
      <dgm:spPr/>
      <dgm:t>
        <a:bodyPr/>
        <a:lstStyle/>
        <a:p>
          <a:endParaRPr lang="en-US"/>
        </a:p>
      </dgm:t>
    </dgm:pt>
    <dgm:pt modelId="{6D78046A-F2CE-40D4-BED4-8FC5DAD676D6}" type="pres">
      <dgm:prSet presAssocID="{BD484081-8423-4E05-9609-770F49D556F9}" presName="level2Shape" presStyleLbl="node3" presStyleIdx="1" presStyleCnt="3"/>
      <dgm:spPr/>
      <dgm:t>
        <a:bodyPr/>
        <a:lstStyle/>
        <a:p>
          <a:endParaRPr lang="en-US"/>
        </a:p>
      </dgm:t>
    </dgm:pt>
    <dgm:pt modelId="{9C80F0AF-8FC0-4C2A-89CC-43B94FA0398F}" type="pres">
      <dgm:prSet presAssocID="{BD484081-8423-4E05-9609-770F49D556F9}" presName="hierChild3" presStyleCnt="0"/>
      <dgm:spPr/>
      <dgm:t>
        <a:bodyPr/>
        <a:lstStyle/>
        <a:p>
          <a:endParaRPr lang="en-US"/>
        </a:p>
      </dgm:t>
    </dgm:pt>
    <dgm:pt modelId="{9ADDF8DD-5813-4847-BDE8-ADEB923A50E0}" type="pres">
      <dgm:prSet presAssocID="{6C9C83DE-C936-49F6-9A65-D46C17AC2E02}" presName="Name19" presStyleLbl="parChTrans1D4" presStyleIdx="2" presStyleCnt="4"/>
      <dgm:spPr/>
      <dgm:t>
        <a:bodyPr/>
        <a:lstStyle/>
        <a:p>
          <a:endParaRPr lang="en-US"/>
        </a:p>
      </dgm:t>
    </dgm:pt>
    <dgm:pt modelId="{11B6295A-4DAC-4F0B-B436-C138B88357DC}" type="pres">
      <dgm:prSet presAssocID="{07B79271-D0CD-4676-BEAF-456D1533BEA7}" presName="Name21" presStyleCnt="0"/>
      <dgm:spPr/>
      <dgm:t>
        <a:bodyPr/>
        <a:lstStyle/>
        <a:p>
          <a:endParaRPr lang="en-US"/>
        </a:p>
      </dgm:t>
    </dgm:pt>
    <dgm:pt modelId="{0D84B7AC-0D22-4C8A-BB69-9D86FA228D06}" type="pres">
      <dgm:prSet presAssocID="{07B79271-D0CD-4676-BEAF-456D1533BEA7}" presName="level2Shape" presStyleLbl="node4" presStyleIdx="2" presStyleCnt="4"/>
      <dgm:spPr/>
      <dgm:t>
        <a:bodyPr/>
        <a:lstStyle/>
        <a:p>
          <a:endParaRPr lang="en-US"/>
        </a:p>
      </dgm:t>
    </dgm:pt>
    <dgm:pt modelId="{BF7AF36D-A72A-484E-ADCF-544C60B4D305}" type="pres">
      <dgm:prSet presAssocID="{07B79271-D0CD-4676-BEAF-456D1533BEA7}" presName="hierChild3" presStyleCnt="0"/>
      <dgm:spPr/>
      <dgm:t>
        <a:bodyPr/>
        <a:lstStyle/>
        <a:p>
          <a:endParaRPr lang="en-US"/>
        </a:p>
      </dgm:t>
    </dgm:pt>
    <dgm:pt modelId="{63569777-86D1-4F8C-B136-80A347420A6D}" type="pres">
      <dgm:prSet presAssocID="{D4810883-6F79-483A-99BB-8881AF89DE64}" presName="Name19" presStyleLbl="parChTrans1D2" presStyleIdx="1" presStyleCnt="2"/>
      <dgm:spPr/>
      <dgm:t>
        <a:bodyPr/>
        <a:lstStyle/>
        <a:p>
          <a:endParaRPr lang="en-US"/>
        </a:p>
      </dgm:t>
    </dgm:pt>
    <dgm:pt modelId="{DAAFC463-E837-42C9-A1B7-831BCC929A2F}" type="pres">
      <dgm:prSet presAssocID="{17119F14-FBC8-40B7-AD6A-9B64EEAD0098}" presName="Name21" presStyleCnt="0"/>
      <dgm:spPr/>
      <dgm:t>
        <a:bodyPr/>
        <a:lstStyle/>
        <a:p>
          <a:endParaRPr lang="en-US"/>
        </a:p>
      </dgm:t>
    </dgm:pt>
    <dgm:pt modelId="{CC89064D-2A8F-44FC-8530-3FD152179342}" type="pres">
      <dgm:prSet presAssocID="{17119F14-FBC8-40B7-AD6A-9B64EEAD0098}" presName="level2Shape" presStyleLbl="node2" presStyleIdx="1" presStyleCnt="2"/>
      <dgm:spPr/>
      <dgm:t>
        <a:bodyPr/>
        <a:lstStyle/>
        <a:p>
          <a:endParaRPr lang="en-US"/>
        </a:p>
      </dgm:t>
    </dgm:pt>
    <dgm:pt modelId="{0926A663-BAED-4EE5-94F0-46F301FEC055}" type="pres">
      <dgm:prSet presAssocID="{17119F14-FBC8-40B7-AD6A-9B64EEAD0098}" presName="hierChild3" presStyleCnt="0"/>
      <dgm:spPr/>
      <dgm:t>
        <a:bodyPr/>
        <a:lstStyle/>
        <a:p>
          <a:endParaRPr lang="en-US"/>
        </a:p>
      </dgm:t>
    </dgm:pt>
    <dgm:pt modelId="{7FA5AD33-7ED2-4B22-8B7D-EFB7DEAC9A35}" type="pres">
      <dgm:prSet presAssocID="{8972A866-F3EC-4A64-B220-E0583504A8F1}" presName="Name19" presStyleLbl="parChTrans1D3" presStyleIdx="2" presStyleCnt="3"/>
      <dgm:spPr/>
      <dgm:t>
        <a:bodyPr/>
        <a:lstStyle/>
        <a:p>
          <a:endParaRPr lang="en-US"/>
        </a:p>
      </dgm:t>
    </dgm:pt>
    <dgm:pt modelId="{E5EDC937-3EB3-4227-AD7A-CAAF8074431C}" type="pres">
      <dgm:prSet presAssocID="{4CB88655-E7C0-4EF8-940E-E90016CA918F}" presName="Name21" presStyleCnt="0"/>
      <dgm:spPr/>
      <dgm:t>
        <a:bodyPr/>
        <a:lstStyle/>
        <a:p>
          <a:endParaRPr lang="en-US"/>
        </a:p>
      </dgm:t>
    </dgm:pt>
    <dgm:pt modelId="{C67F4190-3ECA-422D-B656-876F48668F3D}" type="pres">
      <dgm:prSet presAssocID="{4CB88655-E7C0-4EF8-940E-E90016CA918F}" presName="level2Shape" presStyleLbl="node3" presStyleIdx="2" presStyleCnt="3"/>
      <dgm:spPr/>
      <dgm:t>
        <a:bodyPr/>
        <a:lstStyle/>
        <a:p>
          <a:endParaRPr lang="en-US"/>
        </a:p>
      </dgm:t>
    </dgm:pt>
    <dgm:pt modelId="{8E4D1DCC-62A7-4E9B-A1E3-6CA36EC5F7EB}" type="pres">
      <dgm:prSet presAssocID="{4CB88655-E7C0-4EF8-940E-E90016CA918F}" presName="hierChild3" presStyleCnt="0"/>
      <dgm:spPr/>
      <dgm:t>
        <a:bodyPr/>
        <a:lstStyle/>
        <a:p>
          <a:endParaRPr lang="en-US"/>
        </a:p>
      </dgm:t>
    </dgm:pt>
    <dgm:pt modelId="{BEC47290-8AFA-4C11-9076-CB6642F591A0}" type="pres">
      <dgm:prSet presAssocID="{45607C61-10A6-4D71-87A7-532DB95F0759}" presName="Name19" presStyleLbl="parChTrans1D4" presStyleIdx="3" presStyleCnt="4"/>
      <dgm:spPr/>
      <dgm:t>
        <a:bodyPr/>
        <a:lstStyle/>
        <a:p>
          <a:endParaRPr lang="en-US"/>
        </a:p>
      </dgm:t>
    </dgm:pt>
    <dgm:pt modelId="{3A6F948A-9BF0-4857-8AA9-6CC37F29D834}" type="pres">
      <dgm:prSet presAssocID="{CD32BBC0-5E10-43E7-BF96-6D42C810025E}" presName="Name21" presStyleCnt="0"/>
      <dgm:spPr/>
      <dgm:t>
        <a:bodyPr/>
        <a:lstStyle/>
        <a:p>
          <a:endParaRPr lang="en-US"/>
        </a:p>
      </dgm:t>
    </dgm:pt>
    <dgm:pt modelId="{A8965F6F-524F-4350-91AF-325887E63832}" type="pres">
      <dgm:prSet presAssocID="{CD32BBC0-5E10-43E7-BF96-6D42C810025E}" presName="level2Shape" presStyleLbl="node4" presStyleIdx="3" presStyleCnt="4"/>
      <dgm:spPr/>
      <dgm:t>
        <a:bodyPr/>
        <a:lstStyle/>
        <a:p>
          <a:endParaRPr lang="en-US"/>
        </a:p>
      </dgm:t>
    </dgm:pt>
    <dgm:pt modelId="{166020F4-7867-4266-9E82-878F3B84AC7E}" type="pres">
      <dgm:prSet presAssocID="{CD32BBC0-5E10-43E7-BF96-6D42C810025E}" presName="hierChild3" presStyleCnt="0"/>
      <dgm:spPr/>
      <dgm:t>
        <a:bodyPr/>
        <a:lstStyle/>
        <a:p>
          <a:endParaRPr lang="en-US"/>
        </a:p>
      </dgm:t>
    </dgm:pt>
    <dgm:pt modelId="{92471DB2-5330-4A19-84F2-3874B3A1A593}" type="pres">
      <dgm:prSet presAssocID="{A2B96CF9-3B58-46FA-A53B-8149B8394641}" presName="bgShapesFlow" presStyleCnt="0"/>
      <dgm:spPr/>
      <dgm:t>
        <a:bodyPr/>
        <a:lstStyle/>
        <a:p>
          <a:endParaRPr lang="en-US"/>
        </a:p>
      </dgm:t>
    </dgm:pt>
    <dgm:pt modelId="{553E6F53-7E9F-499D-BC6B-B191C1E9538D}" type="pres">
      <dgm:prSet presAssocID="{714363E5-603F-4EC7-B53E-EEA66FA19D0F}" presName="rectComp" presStyleCnt="0"/>
      <dgm:spPr/>
      <dgm:t>
        <a:bodyPr/>
        <a:lstStyle/>
        <a:p>
          <a:endParaRPr lang="en-US"/>
        </a:p>
      </dgm:t>
    </dgm:pt>
    <dgm:pt modelId="{EA3B4936-CD3E-404D-9583-0F132F5136DA}" type="pres">
      <dgm:prSet presAssocID="{714363E5-603F-4EC7-B53E-EEA66FA19D0F}" presName="bgRect" presStyleLbl="bgShp" presStyleIdx="0" presStyleCnt="4"/>
      <dgm:spPr/>
      <dgm:t>
        <a:bodyPr/>
        <a:lstStyle/>
        <a:p>
          <a:endParaRPr lang="en-US"/>
        </a:p>
      </dgm:t>
    </dgm:pt>
    <dgm:pt modelId="{506515C5-1CFB-4A46-ACFB-405698B89FD8}" type="pres">
      <dgm:prSet presAssocID="{714363E5-603F-4EC7-B53E-EEA66FA19D0F}" presName="bgRectTx" presStyleLbl="bgShp" presStyleIdx="0" presStyleCnt="4">
        <dgm:presLayoutVars>
          <dgm:bulletEnabled val="1"/>
        </dgm:presLayoutVars>
      </dgm:prSet>
      <dgm:spPr/>
      <dgm:t>
        <a:bodyPr/>
        <a:lstStyle/>
        <a:p>
          <a:endParaRPr lang="en-US"/>
        </a:p>
      </dgm:t>
    </dgm:pt>
    <dgm:pt modelId="{AC20A4FC-8C3B-45BC-A1E6-E0BAEC6B27A5}" type="pres">
      <dgm:prSet presAssocID="{714363E5-603F-4EC7-B53E-EEA66FA19D0F}" presName="spComp" presStyleCnt="0"/>
      <dgm:spPr/>
      <dgm:t>
        <a:bodyPr/>
        <a:lstStyle/>
        <a:p>
          <a:endParaRPr lang="en-US"/>
        </a:p>
      </dgm:t>
    </dgm:pt>
    <dgm:pt modelId="{D30F1A8B-F0E9-4E1D-B005-9D95D10514FD}" type="pres">
      <dgm:prSet presAssocID="{714363E5-603F-4EC7-B53E-EEA66FA19D0F}" presName="vSp" presStyleCnt="0"/>
      <dgm:spPr/>
      <dgm:t>
        <a:bodyPr/>
        <a:lstStyle/>
        <a:p>
          <a:endParaRPr lang="en-US"/>
        </a:p>
      </dgm:t>
    </dgm:pt>
    <dgm:pt modelId="{7940E791-F0D3-4AB6-A5B2-89FD5EF32EF7}" type="pres">
      <dgm:prSet presAssocID="{D2EE5360-A274-4ABE-B184-3FAB9302F0AD}" presName="rectComp" presStyleCnt="0"/>
      <dgm:spPr/>
      <dgm:t>
        <a:bodyPr/>
        <a:lstStyle/>
        <a:p>
          <a:endParaRPr lang="en-US"/>
        </a:p>
      </dgm:t>
    </dgm:pt>
    <dgm:pt modelId="{4684E0BA-34DF-44F2-8D87-79F3695D5A1E}" type="pres">
      <dgm:prSet presAssocID="{D2EE5360-A274-4ABE-B184-3FAB9302F0AD}" presName="bgRect" presStyleLbl="bgShp" presStyleIdx="1" presStyleCnt="4"/>
      <dgm:spPr/>
      <dgm:t>
        <a:bodyPr/>
        <a:lstStyle/>
        <a:p>
          <a:endParaRPr lang="en-US"/>
        </a:p>
      </dgm:t>
    </dgm:pt>
    <dgm:pt modelId="{11F9E9F3-4BD1-4AFD-8C60-5B2593004754}" type="pres">
      <dgm:prSet presAssocID="{D2EE5360-A274-4ABE-B184-3FAB9302F0AD}" presName="bgRectTx" presStyleLbl="bgShp" presStyleIdx="1" presStyleCnt="4">
        <dgm:presLayoutVars>
          <dgm:bulletEnabled val="1"/>
        </dgm:presLayoutVars>
      </dgm:prSet>
      <dgm:spPr/>
      <dgm:t>
        <a:bodyPr/>
        <a:lstStyle/>
        <a:p>
          <a:endParaRPr lang="en-US"/>
        </a:p>
      </dgm:t>
    </dgm:pt>
    <dgm:pt modelId="{ECA48A1B-74D8-4153-A915-386F2FAE27AF}" type="pres">
      <dgm:prSet presAssocID="{D2EE5360-A274-4ABE-B184-3FAB9302F0AD}" presName="spComp" presStyleCnt="0"/>
      <dgm:spPr/>
      <dgm:t>
        <a:bodyPr/>
        <a:lstStyle/>
        <a:p>
          <a:endParaRPr lang="en-US"/>
        </a:p>
      </dgm:t>
    </dgm:pt>
    <dgm:pt modelId="{72A68F5C-CF7B-4077-9071-D1C8607796F0}" type="pres">
      <dgm:prSet presAssocID="{D2EE5360-A274-4ABE-B184-3FAB9302F0AD}" presName="vSp" presStyleCnt="0"/>
      <dgm:spPr/>
      <dgm:t>
        <a:bodyPr/>
        <a:lstStyle/>
        <a:p>
          <a:endParaRPr lang="en-US"/>
        </a:p>
      </dgm:t>
    </dgm:pt>
    <dgm:pt modelId="{BB4C03FB-9BC8-46BC-8D2A-D4BE3229F33E}" type="pres">
      <dgm:prSet presAssocID="{2C307468-F066-4F76-8EE6-4A7C51CCD05E}" presName="rectComp" presStyleCnt="0"/>
      <dgm:spPr/>
      <dgm:t>
        <a:bodyPr/>
        <a:lstStyle/>
        <a:p>
          <a:endParaRPr lang="en-US"/>
        </a:p>
      </dgm:t>
    </dgm:pt>
    <dgm:pt modelId="{C0D534BC-A75F-420F-AFFD-B314094C085E}" type="pres">
      <dgm:prSet presAssocID="{2C307468-F066-4F76-8EE6-4A7C51CCD05E}" presName="bgRect" presStyleLbl="bgShp" presStyleIdx="2" presStyleCnt="4"/>
      <dgm:spPr/>
      <dgm:t>
        <a:bodyPr/>
        <a:lstStyle/>
        <a:p>
          <a:endParaRPr lang="en-US"/>
        </a:p>
      </dgm:t>
    </dgm:pt>
    <dgm:pt modelId="{C0AEF9D9-3C0D-4D62-9FE6-67ACE3699EBD}" type="pres">
      <dgm:prSet presAssocID="{2C307468-F066-4F76-8EE6-4A7C51CCD05E}" presName="bgRectTx" presStyleLbl="bgShp" presStyleIdx="2" presStyleCnt="4">
        <dgm:presLayoutVars>
          <dgm:bulletEnabled val="1"/>
        </dgm:presLayoutVars>
      </dgm:prSet>
      <dgm:spPr/>
      <dgm:t>
        <a:bodyPr/>
        <a:lstStyle/>
        <a:p>
          <a:endParaRPr lang="en-US"/>
        </a:p>
      </dgm:t>
    </dgm:pt>
    <dgm:pt modelId="{A0E51F97-3B62-45BA-BC08-5A04BFC7B652}" type="pres">
      <dgm:prSet presAssocID="{2C307468-F066-4F76-8EE6-4A7C51CCD05E}" presName="spComp" presStyleCnt="0"/>
      <dgm:spPr/>
      <dgm:t>
        <a:bodyPr/>
        <a:lstStyle/>
        <a:p>
          <a:endParaRPr lang="en-US"/>
        </a:p>
      </dgm:t>
    </dgm:pt>
    <dgm:pt modelId="{E464E7D9-68BB-4A92-A206-E32639E26187}" type="pres">
      <dgm:prSet presAssocID="{2C307468-F066-4F76-8EE6-4A7C51CCD05E}" presName="vSp" presStyleCnt="0"/>
      <dgm:spPr/>
      <dgm:t>
        <a:bodyPr/>
        <a:lstStyle/>
        <a:p>
          <a:endParaRPr lang="en-US"/>
        </a:p>
      </dgm:t>
    </dgm:pt>
    <dgm:pt modelId="{6454E9B3-0077-4F68-9A8E-423E17DA008A}" type="pres">
      <dgm:prSet presAssocID="{11DFB677-274C-49C8-96E2-C71DDD40876A}" presName="rectComp" presStyleCnt="0"/>
      <dgm:spPr/>
      <dgm:t>
        <a:bodyPr/>
        <a:lstStyle/>
        <a:p>
          <a:endParaRPr lang="en-US"/>
        </a:p>
      </dgm:t>
    </dgm:pt>
    <dgm:pt modelId="{797F3D16-FB1C-4EFA-A97A-DF02E85C3BD6}" type="pres">
      <dgm:prSet presAssocID="{11DFB677-274C-49C8-96E2-C71DDD40876A}" presName="bgRect" presStyleLbl="bgShp" presStyleIdx="3" presStyleCnt="4"/>
      <dgm:spPr/>
      <dgm:t>
        <a:bodyPr/>
        <a:lstStyle/>
        <a:p>
          <a:endParaRPr lang="en-US"/>
        </a:p>
      </dgm:t>
    </dgm:pt>
    <dgm:pt modelId="{7696EEC0-7A2D-4CD1-BFD3-39EB973E2E16}" type="pres">
      <dgm:prSet presAssocID="{11DFB677-274C-49C8-96E2-C71DDD40876A}" presName="bgRectTx" presStyleLbl="bgShp" presStyleIdx="3" presStyleCnt="4">
        <dgm:presLayoutVars>
          <dgm:bulletEnabled val="1"/>
        </dgm:presLayoutVars>
      </dgm:prSet>
      <dgm:spPr/>
      <dgm:t>
        <a:bodyPr/>
        <a:lstStyle/>
        <a:p>
          <a:endParaRPr lang="en-US"/>
        </a:p>
      </dgm:t>
    </dgm:pt>
  </dgm:ptLst>
  <dgm:cxnLst>
    <dgm:cxn modelId="{28A91CDC-C9B3-4A3F-A782-DA69BBF0D56C}" type="presOf" srcId="{7C00F688-42F9-4CCD-B2F5-CC56DFB19509}" destId="{A360FD82-06DD-405F-9BB1-52C8F422AC6C}" srcOrd="0" destOrd="0" presId="urn:microsoft.com/office/officeart/2005/8/layout/hierarchy6"/>
    <dgm:cxn modelId="{C6BDF7D9-B95D-43C7-9428-AE2644A7A30D}" srcId="{A2B96CF9-3B58-46FA-A53B-8149B8394641}" destId="{D2EE5360-A274-4ABE-B184-3FAB9302F0AD}" srcOrd="2" destOrd="0" parTransId="{A1797D78-4ED3-4DB4-A9C5-1CE4B4283D78}" sibTransId="{81551B79-1252-4C7B-BA64-9DE3BD7FC013}"/>
    <dgm:cxn modelId="{789CCCAC-4865-43A8-80A5-AD86D8EB32C1}" srcId="{A2B96CF9-3B58-46FA-A53B-8149B8394641}" destId="{2C307468-F066-4F76-8EE6-4A7C51CCD05E}" srcOrd="3" destOrd="0" parTransId="{46DCA63C-968E-4973-A64D-2072758DF673}" sibTransId="{30E89FDA-FBD6-408B-B693-60CB5290C389}"/>
    <dgm:cxn modelId="{283F2972-BB21-4EDA-BA73-5E7DC1C0B11F}" srcId="{F13D389C-40E2-4163-9F0B-7368C1F0861D}" destId="{8BE18184-0EC5-45BA-96D3-83E6F40A5F35}" srcOrd="1" destOrd="0" parTransId="{769A474E-E805-4CB4-9F8D-5EA6AEB3EAEC}" sibTransId="{AA1FA2B2-924B-43FE-8CC5-C0D4EB3C67EC}"/>
    <dgm:cxn modelId="{8D45A9AC-4BA5-413E-8319-5617BD160F4E}" srcId="{B3D0C28F-CAFF-4E5B-8333-2405B5B34F17}" destId="{BD484081-8423-4E05-9609-770F49D556F9}" srcOrd="1" destOrd="0" parTransId="{DABDB341-ECB4-4CEC-B55F-E270DF908A37}" sibTransId="{9E490CA9-08BB-48FE-A6C9-EF3AD44F0F9F}"/>
    <dgm:cxn modelId="{7F914A31-D38C-44FE-821A-8B6AD65E60D0}" type="presOf" srcId="{F13D389C-40E2-4163-9F0B-7368C1F0861D}" destId="{4E4C233E-8191-47D1-B0FE-C295F0B2DB35}" srcOrd="0" destOrd="0" presId="urn:microsoft.com/office/officeart/2005/8/layout/hierarchy6"/>
    <dgm:cxn modelId="{FD6A78F8-7140-464B-8C1B-B501C5E6B18D}" type="presOf" srcId="{D2EE5360-A274-4ABE-B184-3FAB9302F0AD}" destId="{11F9E9F3-4BD1-4AFD-8C60-5B2593004754}" srcOrd="1" destOrd="0" presId="urn:microsoft.com/office/officeart/2005/8/layout/hierarchy6"/>
    <dgm:cxn modelId="{48FD0E3A-F6AC-42CD-BBB8-C58895E1D1B1}" srcId="{4CB88655-E7C0-4EF8-940E-E90016CA918F}" destId="{CD32BBC0-5E10-43E7-BF96-6D42C810025E}" srcOrd="0" destOrd="0" parTransId="{45607C61-10A6-4D71-87A7-532DB95F0759}" sibTransId="{0B0E0B0C-8999-46F4-AB2B-B8D644BA6F0F}"/>
    <dgm:cxn modelId="{F18C9F11-9E40-4CC6-AD91-CA1B12EC1F03}" type="presOf" srcId="{B3D0C28F-CAFF-4E5B-8333-2405B5B34F17}" destId="{2F0856E9-2DBA-48A8-B04A-317D34DD3AFF}" srcOrd="0" destOrd="0" presId="urn:microsoft.com/office/officeart/2005/8/layout/hierarchy6"/>
    <dgm:cxn modelId="{C0B1C8B4-9EDB-438D-A6C4-445C01DE909B}" type="presOf" srcId="{714363E5-603F-4EC7-B53E-EEA66FA19D0F}" destId="{EA3B4936-CD3E-404D-9583-0F132F5136DA}" srcOrd="0" destOrd="0" presId="urn:microsoft.com/office/officeart/2005/8/layout/hierarchy6"/>
    <dgm:cxn modelId="{CFA0BC1B-60AE-4D41-B986-EB41199BF46F}" srcId="{17119F14-FBC8-40B7-AD6A-9B64EEAD0098}" destId="{4CB88655-E7C0-4EF8-940E-E90016CA918F}" srcOrd="0" destOrd="0" parTransId="{8972A866-F3EC-4A64-B220-E0583504A8F1}" sibTransId="{599A97D6-55A1-4E0B-A283-23ABC3546466}"/>
    <dgm:cxn modelId="{0B5321B8-9F0E-46B9-8152-4F13603912CE}" type="presOf" srcId="{50BCE9FA-91F7-4269-8501-778260539FF4}" destId="{20EF21C6-B79D-4556-A0C4-AE23B38B28FC}" srcOrd="0" destOrd="0" presId="urn:microsoft.com/office/officeart/2005/8/layout/hierarchy6"/>
    <dgm:cxn modelId="{755126E0-B61F-4267-BE0E-8F18E4FFD6BE}" type="presOf" srcId="{BD484081-8423-4E05-9609-770F49D556F9}" destId="{6D78046A-F2CE-40D4-BED4-8FC5DAD676D6}" srcOrd="0" destOrd="0" presId="urn:microsoft.com/office/officeart/2005/8/layout/hierarchy6"/>
    <dgm:cxn modelId="{DA49A45B-C899-4F53-BB65-7C306F5F8E78}" type="presOf" srcId="{2C307468-F066-4F76-8EE6-4A7C51CCD05E}" destId="{C0D534BC-A75F-420F-AFFD-B314094C085E}" srcOrd="0" destOrd="0" presId="urn:microsoft.com/office/officeart/2005/8/layout/hierarchy6"/>
    <dgm:cxn modelId="{C35B22D2-734C-43D7-9617-1809B59A9805}" type="presOf" srcId="{4CB88655-E7C0-4EF8-940E-E90016CA918F}" destId="{C67F4190-3ECA-422D-B656-876F48668F3D}" srcOrd="0" destOrd="0" presId="urn:microsoft.com/office/officeart/2005/8/layout/hierarchy6"/>
    <dgm:cxn modelId="{53A3B593-8FFF-45F4-B3F0-64A1B436BE33}" srcId="{A2B96CF9-3B58-46FA-A53B-8149B8394641}" destId="{714363E5-603F-4EC7-B53E-EEA66FA19D0F}" srcOrd="1" destOrd="0" parTransId="{F97AAC9F-9364-4863-9255-BBB142885BE7}" sibTransId="{94EB7BCC-70F2-468E-9628-36FCA0785179}"/>
    <dgm:cxn modelId="{F336ED50-27FA-45BE-A5C7-BF48D7C1CC68}" type="presOf" srcId="{24D11D49-DF72-4594-9DBA-3055EF107A84}" destId="{AF761EB1-A130-4DAB-90CD-FA6D3D9F020D}" srcOrd="0" destOrd="0" presId="urn:microsoft.com/office/officeart/2005/8/layout/hierarchy6"/>
    <dgm:cxn modelId="{BE96F56A-4EDF-436D-B09A-D3461D510B56}" type="presOf" srcId="{769A474E-E805-4CB4-9F8D-5EA6AEB3EAEC}" destId="{E4F06DEB-94FA-4B77-B32F-416553EC4E2C}" srcOrd="0" destOrd="0" presId="urn:microsoft.com/office/officeart/2005/8/layout/hierarchy6"/>
    <dgm:cxn modelId="{8741E02D-526F-49EC-B899-EBFCDF664C20}" srcId="{7C00F688-42F9-4CCD-B2F5-CC56DFB19509}" destId="{B3D0C28F-CAFF-4E5B-8333-2405B5B34F17}" srcOrd="0" destOrd="0" parTransId="{50BCE9FA-91F7-4269-8501-778260539FF4}" sibTransId="{E6067144-6C89-49AE-BC37-6855B5046DAC}"/>
    <dgm:cxn modelId="{DA58066E-8DBB-413A-B25F-FA0BC9DA6DBE}" type="presOf" srcId="{DABDB341-ECB4-4CEC-B55F-E270DF908A37}" destId="{B54A895B-56A7-45B3-98E2-D3ACA0876C94}" srcOrd="0" destOrd="0" presId="urn:microsoft.com/office/officeart/2005/8/layout/hierarchy6"/>
    <dgm:cxn modelId="{5CC2F758-AAA9-4B68-82C5-D2649271A729}" type="presOf" srcId="{714363E5-603F-4EC7-B53E-EEA66FA19D0F}" destId="{506515C5-1CFB-4A46-ACFB-405698B89FD8}" srcOrd="1" destOrd="0" presId="urn:microsoft.com/office/officeart/2005/8/layout/hierarchy6"/>
    <dgm:cxn modelId="{38DAF722-6083-4DEE-ACDA-E28E57CCBA09}" type="presOf" srcId="{07B79271-D0CD-4676-BEAF-456D1533BEA7}" destId="{0D84B7AC-0D22-4C8A-BB69-9D86FA228D06}" srcOrd="0" destOrd="0" presId="urn:microsoft.com/office/officeart/2005/8/layout/hierarchy6"/>
    <dgm:cxn modelId="{B5E75E32-4B3B-4D86-81ED-D16347C037DB}" type="presOf" srcId="{A2B96CF9-3B58-46FA-A53B-8149B8394641}" destId="{54553882-3C63-4107-95F7-FCC034C92A1C}" srcOrd="0" destOrd="0" presId="urn:microsoft.com/office/officeart/2005/8/layout/hierarchy6"/>
    <dgm:cxn modelId="{07D69586-0BB0-46B3-8D5D-231E3549352E}" srcId="{B3D0C28F-CAFF-4E5B-8333-2405B5B34F17}" destId="{F13D389C-40E2-4163-9F0B-7368C1F0861D}" srcOrd="0" destOrd="0" parTransId="{3E24DCF3-DEBC-4336-8EE1-71A359EA8BDA}" sibTransId="{FFA2BE93-E5B4-468B-B126-BFF940CF311C}"/>
    <dgm:cxn modelId="{746B3785-649F-4682-A0D5-59A1834465B2}" type="presOf" srcId="{6C9C83DE-C936-49F6-9A65-D46C17AC2E02}" destId="{9ADDF8DD-5813-4847-BDE8-ADEB923A50E0}" srcOrd="0" destOrd="0" presId="urn:microsoft.com/office/officeart/2005/8/layout/hierarchy6"/>
    <dgm:cxn modelId="{EFA8D477-878A-41D3-A75B-9A46F4EA5B04}" type="presOf" srcId="{2C307468-F066-4F76-8EE6-4A7C51CCD05E}" destId="{C0AEF9D9-3C0D-4D62-9FE6-67ACE3699EBD}" srcOrd="1" destOrd="0" presId="urn:microsoft.com/office/officeart/2005/8/layout/hierarchy6"/>
    <dgm:cxn modelId="{D974567A-A647-4795-A31F-544ED56BE81B}" type="presOf" srcId="{17119F14-FBC8-40B7-AD6A-9B64EEAD0098}" destId="{CC89064D-2A8F-44FC-8530-3FD152179342}" srcOrd="0" destOrd="0" presId="urn:microsoft.com/office/officeart/2005/8/layout/hierarchy6"/>
    <dgm:cxn modelId="{D0BC7FCF-6FAE-4EBB-9BAA-0F0DC405242F}" type="presOf" srcId="{11DFB677-274C-49C8-96E2-C71DDD40876A}" destId="{7696EEC0-7A2D-4CD1-BFD3-39EB973E2E16}" srcOrd="1" destOrd="0" presId="urn:microsoft.com/office/officeart/2005/8/layout/hierarchy6"/>
    <dgm:cxn modelId="{44EDCAE2-9D7A-4B32-BEFF-6B7CA06D3014}" type="presOf" srcId="{8972A866-F3EC-4A64-B220-E0583504A8F1}" destId="{7FA5AD33-7ED2-4B22-8B7D-EFB7DEAC9A35}" srcOrd="0" destOrd="0" presId="urn:microsoft.com/office/officeart/2005/8/layout/hierarchy6"/>
    <dgm:cxn modelId="{88AD874A-F1D5-4648-B20A-3FB8CB821DA0}" type="presOf" srcId="{CD32BBC0-5E10-43E7-BF96-6D42C810025E}" destId="{A8965F6F-524F-4350-91AF-325887E63832}" srcOrd="0" destOrd="0" presId="urn:microsoft.com/office/officeart/2005/8/layout/hierarchy6"/>
    <dgm:cxn modelId="{44694782-892C-4A00-8A3D-382A0F841856}" type="presOf" srcId="{11DFB677-274C-49C8-96E2-C71DDD40876A}" destId="{797F3D16-FB1C-4EFA-A97A-DF02E85C3BD6}" srcOrd="0" destOrd="0" presId="urn:microsoft.com/office/officeart/2005/8/layout/hierarchy6"/>
    <dgm:cxn modelId="{CF3D41E4-490C-4BB3-A2ED-248A058CAE87}" srcId="{BD484081-8423-4E05-9609-770F49D556F9}" destId="{07B79271-D0CD-4676-BEAF-456D1533BEA7}" srcOrd="0" destOrd="0" parTransId="{6C9C83DE-C936-49F6-9A65-D46C17AC2E02}" sibTransId="{C31E922E-9624-419B-AD50-C1A17B64A4A2}"/>
    <dgm:cxn modelId="{777DAE4F-7DC8-45C5-AA16-79D66EF9343B}" type="presOf" srcId="{5CE04446-8B21-422E-A4F6-84EACC843DDA}" destId="{E64E084C-37FB-4B8B-B99A-F7D51E28A644}" srcOrd="0" destOrd="0" presId="urn:microsoft.com/office/officeart/2005/8/layout/hierarchy6"/>
    <dgm:cxn modelId="{B860C982-5A79-4BB2-8919-212E7E0E29DB}" type="presOf" srcId="{45607C61-10A6-4D71-87A7-532DB95F0759}" destId="{BEC47290-8AFA-4C11-9076-CB6642F591A0}" srcOrd="0" destOrd="0" presId="urn:microsoft.com/office/officeart/2005/8/layout/hierarchy6"/>
    <dgm:cxn modelId="{13395D2E-C63F-4805-859B-3ACE44AE19CD}" srcId="{A2B96CF9-3B58-46FA-A53B-8149B8394641}" destId="{7C00F688-42F9-4CCD-B2F5-CC56DFB19509}" srcOrd="0" destOrd="0" parTransId="{392A9B2E-8690-4902-B71C-A14EA1FEC262}" sibTransId="{6BAB8D82-8CD5-4F21-BB47-B1AD7534326F}"/>
    <dgm:cxn modelId="{B2A09D11-C8A8-495D-9DA8-DC4C7D2EA6F9}" type="presOf" srcId="{8BE18184-0EC5-45BA-96D3-83E6F40A5F35}" destId="{7845CFDC-4E35-4C8B-B5CD-BF0CDC35BBDC}" srcOrd="0" destOrd="0" presId="urn:microsoft.com/office/officeart/2005/8/layout/hierarchy6"/>
    <dgm:cxn modelId="{3AE8358D-B059-42AF-BFDA-242C47D32194}" srcId="{7C00F688-42F9-4CCD-B2F5-CC56DFB19509}" destId="{17119F14-FBC8-40B7-AD6A-9B64EEAD0098}" srcOrd="1" destOrd="0" parTransId="{D4810883-6F79-483A-99BB-8881AF89DE64}" sibTransId="{9BFE8A7C-B954-4E06-A182-0EBE5159C810}"/>
    <dgm:cxn modelId="{3CD80B17-AD62-4239-8642-567B6F988D33}" srcId="{F13D389C-40E2-4163-9F0B-7368C1F0861D}" destId="{5CE04446-8B21-422E-A4F6-84EACC843DDA}" srcOrd="0" destOrd="0" parTransId="{24D11D49-DF72-4594-9DBA-3055EF107A84}" sibTransId="{90BCC172-BCA6-4526-91B2-433A1268352D}"/>
    <dgm:cxn modelId="{27723E75-D5FB-4313-83A0-EC0D0A15084C}" srcId="{A2B96CF9-3B58-46FA-A53B-8149B8394641}" destId="{11DFB677-274C-49C8-96E2-C71DDD40876A}" srcOrd="4" destOrd="0" parTransId="{13D0DCAC-FF98-4341-9D70-AB1A3EBEFA23}" sibTransId="{721875DC-AF29-420A-90FC-07739EEF5E42}"/>
    <dgm:cxn modelId="{A3FF73EA-74BF-4A45-9C08-80ABFC0463AF}" type="presOf" srcId="{D4810883-6F79-483A-99BB-8881AF89DE64}" destId="{63569777-86D1-4F8C-B136-80A347420A6D}" srcOrd="0" destOrd="0" presId="urn:microsoft.com/office/officeart/2005/8/layout/hierarchy6"/>
    <dgm:cxn modelId="{F43E1B1A-A711-415D-BE12-E376F6C7BBFB}" type="presOf" srcId="{D2EE5360-A274-4ABE-B184-3FAB9302F0AD}" destId="{4684E0BA-34DF-44F2-8D87-79F3695D5A1E}" srcOrd="0" destOrd="0" presId="urn:microsoft.com/office/officeart/2005/8/layout/hierarchy6"/>
    <dgm:cxn modelId="{ABFA059E-746A-4BB8-8AB1-7FFC5CCDA774}" type="presOf" srcId="{3E24DCF3-DEBC-4336-8EE1-71A359EA8BDA}" destId="{0E985F62-B5D1-459C-9B95-48E1E18F265A}" srcOrd="0" destOrd="0" presId="urn:microsoft.com/office/officeart/2005/8/layout/hierarchy6"/>
    <dgm:cxn modelId="{71847405-88CE-4D59-9148-C1BB8CB9299A}" type="presParOf" srcId="{54553882-3C63-4107-95F7-FCC034C92A1C}" destId="{4789E9C3-546A-4C80-A98E-DE661B1E1F40}" srcOrd="0" destOrd="0" presId="urn:microsoft.com/office/officeart/2005/8/layout/hierarchy6"/>
    <dgm:cxn modelId="{23169D23-6CF9-43B6-B719-4C31C6E7A581}" type="presParOf" srcId="{4789E9C3-546A-4C80-A98E-DE661B1E1F40}" destId="{3BE37E67-4790-409B-A37B-D4E4ECF91C46}" srcOrd="0" destOrd="0" presId="urn:microsoft.com/office/officeart/2005/8/layout/hierarchy6"/>
    <dgm:cxn modelId="{E9BBDAF3-554D-4AD0-9507-34D9032A277C}" type="presParOf" srcId="{4789E9C3-546A-4C80-A98E-DE661B1E1F40}" destId="{77DDE98F-D20B-4E2E-9573-4DB7D426A0BC}" srcOrd="1" destOrd="0" presId="urn:microsoft.com/office/officeart/2005/8/layout/hierarchy6"/>
    <dgm:cxn modelId="{94C6FEF6-BC24-4140-A377-3270A8864262}" type="presParOf" srcId="{77DDE98F-D20B-4E2E-9573-4DB7D426A0BC}" destId="{6F359845-B6FA-40D5-85A9-C3EDAA207713}" srcOrd="0" destOrd="0" presId="urn:microsoft.com/office/officeart/2005/8/layout/hierarchy6"/>
    <dgm:cxn modelId="{7A48CF78-7860-4079-983B-F8AED71B2C56}" type="presParOf" srcId="{6F359845-B6FA-40D5-85A9-C3EDAA207713}" destId="{A360FD82-06DD-405F-9BB1-52C8F422AC6C}" srcOrd="0" destOrd="0" presId="urn:microsoft.com/office/officeart/2005/8/layout/hierarchy6"/>
    <dgm:cxn modelId="{79F0EE1D-F537-43EA-BA7F-07A3419E4340}" type="presParOf" srcId="{6F359845-B6FA-40D5-85A9-C3EDAA207713}" destId="{E4FA3BC8-C932-4E92-B289-EC0F8378CE4B}" srcOrd="1" destOrd="0" presId="urn:microsoft.com/office/officeart/2005/8/layout/hierarchy6"/>
    <dgm:cxn modelId="{98AF79C0-F566-4A25-9103-63847A8EC90D}" type="presParOf" srcId="{E4FA3BC8-C932-4E92-B289-EC0F8378CE4B}" destId="{20EF21C6-B79D-4556-A0C4-AE23B38B28FC}" srcOrd="0" destOrd="0" presId="urn:microsoft.com/office/officeart/2005/8/layout/hierarchy6"/>
    <dgm:cxn modelId="{9A981959-E185-4442-917B-6E016EF942EC}" type="presParOf" srcId="{E4FA3BC8-C932-4E92-B289-EC0F8378CE4B}" destId="{9D094CED-D40F-40FF-AE0E-DB949CF68360}" srcOrd="1" destOrd="0" presId="urn:microsoft.com/office/officeart/2005/8/layout/hierarchy6"/>
    <dgm:cxn modelId="{63A0BCCC-A251-4BBA-AC65-F19D7DE62648}" type="presParOf" srcId="{9D094CED-D40F-40FF-AE0E-DB949CF68360}" destId="{2F0856E9-2DBA-48A8-B04A-317D34DD3AFF}" srcOrd="0" destOrd="0" presId="urn:microsoft.com/office/officeart/2005/8/layout/hierarchy6"/>
    <dgm:cxn modelId="{BD0106D0-FD9C-40C9-99D1-4C48A0C81F71}" type="presParOf" srcId="{9D094CED-D40F-40FF-AE0E-DB949CF68360}" destId="{49B62136-3CBA-4BF0-A7F9-42F275F9934F}" srcOrd="1" destOrd="0" presId="urn:microsoft.com/office/officeart/2005/8/layout/hierarchy6"/>
    <dgm:cxn modelId="{88232AF0-3A69-4113-BA6A-B2F66D22C3AF}" type="presParOf" srcId="{49B62136-3CBA-4BF0-A7F9-42F275F9934F}" destId="{0E985F62-B5D1-459C-9B95-48E1E18F265A}" srcOrd="0" destOrd="0" presId="urn:microsoft.com/office/officeart/2005/8/layout/hierarchy6"/>
    <dgm:cxn modelId="{42941149-FDE5-4F05-A46D-7E7B1A809A6A}" type="presParOf" srcId="{49B62136-3CBA-4BF0-A7F9-42F275F9934F}" destId="{41507A7D-88F2-4577-9A5F-BAB85E6CC09E}" srcOrd="1" destOrd="0" presId="urn:microsoft.com/office/officeart/2005/8/layout/hierarchy6"/>
    <dgm:cxn modelId="{BABD1774-19A6-4AFA-8A22-0FF3969F9E81}" type="presParOf" srcId="{41507A7D-88F2-4577-9A5F-BAB85E6CC09E}" destId="{4E4C233E-8191-47D1-B0FE-C295F0B2DB35}" srcOrd="0" destOrd="0" presId="urn:microsoft.com/office/officeart/2005/8/layout/hierarchy6"/>
    <dgm:cxn modelId="{3396B271-5735-4291-AF0A-5BA7C3D9EA26}" type="presParOf" srcId="{41507A7D-88F2-4577-9A5F-BAB85E6CC09E}" destId="{BFAAC569-182F-4A22-BDEF-8A40809F9377}" srcOrd="1" destOrd="0" presId="urn:microsoft.com/office/officeart/2005/8/layout/hierarchy6"/>
    <dgm:cxn modelId="{14ED43BF-E77B-445F-A028-5A3CF932678B}" type="presParOf" srcId="{BFAAC569-182F-4A22-BDEF-8A40809F9377}" destId="{AF761EB1-A130-4DAB-90CD-FA6D3D9F020D}" srcOrd="0" destOrd="0" presId="urn:microsoft.com/office/officeart/2005/8/layout/hierarchy6"/>
    <dgm:cxn modelId="{84D4C4C4-9C5D-448E-993E-9D260592881D}" type="presParOf" srcId="{BFAAC569-182F-4A22-BDEF-8A40809F9377}" destId="{C3056E11-972A-4796-B6D8-823DB5E6085E}" srcOrd="1" destOrd="0" presId="urn:microsoft.com/office/officeart/2005/8/layout/hierarchy6"/>
    <dgm:cxn modelId="{B55B1CE9-7CC7-461A-A0E7-70EAF84BCC40}" type="presParOf" srcId="{C3056E11-972A-4796-B6D8-823DB5E6085E}" destId="{E64E084C-37FB-4B8B-B99A-F7D51E28A644}" srcOrd="0" destOrd="0" presId="urn:microsoft.com/office/officeart/2005/8/layout/hierarchy6"/>
    <dgm:cxn modelId="{1F03E08B-F8EE-4717-869F-4543C597FEEF}" type="presParOf" srcId="{C3056E11-972A-4796-B6D8-823DB5E6085E}" destId="{09CAFB23-B133-4EA1-9E88-E665E0B122D1}" srcOrd="1" destOrd="0" presId="urn:microsoft.com/office/officeart/2005/8/layout/hierarchy6"/>
    <dgm:cxn modelId="{3CE4C8BC-FF5D-4D36-92BB-7DE910D4A430}" type="presParOf" srcId="{BFAAC569-182F-4A22-BDEF-8A40809F9377}" destId="{E4F06DEB-94FA-4B77-B32F-416553EC4E2C}" srcOrd="2" destOrd="0" presId="urn:microsoft.com/office/officeart/2005/8/layout/hierarchy6"/>
    <dgm:cxn modelId="{44B19A8F-5559-4CD1-B7F3-BF1746557897}" type="presParOf" srcId="{BFAAC569-182F-4A22-BDEF-8A40809F9377}" destId="{4F0A1591-AE19-4CEE-BB0F-1AFBAD15E90B}" srcOrd="3" destOrd="0" presId="urn:microsoft.com/office/officeart/2005/8/layout/hierarchy6"/>
    <dgm:cxn modelId="{9EB8A369-5927-4B13-B6C5-0F59E082F004}" type="presParOf" srcId="{4F0A1591-AE19-4CEE-BB0F-1AFBAD15E90B}" destId="{7845CFDC-4E35-4C8B-B5CD-BF0CDC35BBDC}" srcOrd="0" destOrd="0" presId="urn:microsoft.com/office/officeart/2005/8/layout/hierarchy6"/>
    <dgm:cxn modelId="{F952D243-038A-4110-901E-75766D0D28AA}" type="presParOf" srcId="{4F0A1591-AE19-4CEE-BB0F-1AFBAD15E90B}" destId="{50DF1C10-EBB0-42B2-A2CF-BCDBE0C39BF1}" srcOrd="1" destOrd="0" presId="urn:microsoft.com/office/officeart/2005/8/layout/hierarchy6"/>
    <dgm:cxn modelId="{7EBC639E-0EA8-4B36-AFDD-BD871B80D3C5}" type="presParOf" srcId="{49B62136-3CBA-4BF0-A7F9-42F275F9934F}" destId="{B54A895B-56A7-45B3-98E2-D3ACA0876C94}" srcOrd="2" destOrd="0" presId="urn:microsoft.com/office/officeart/2005/8/layout/hierarchy6"/>
    <dgm:cxn modelId="{C51C9756-F610-4D9F-9660-1FB9B2D07C5D}" type="presParOf" srcId="{49B62136-3CBA-4BF0-A7F9-42F275F9934F}" destId="{B6B3F9DB-5BA5-4DFA-A41F-B0A3DCC02362}" srcOrd="3" destOrd="0" presId="urn:microsoft.com/office/officeart/2005/8/layout/hierarchy6"/>
    <dgm:cxn modelId="{DFD7494C-C532-4AD7-B8B6-6C30C0B56636}" type="presParOf" srcId="{B6B3F9DB-5BA5-4DFA-A41F-B0A3DCC02362}" destId="{6D78046A-F2CE-40D4-BED4-8FC5DAD676D6}" srcOrd="0" destOrd="0" presId="urn:microsoft.com/office/officeart/2005/8/layout/hierarchy6"/>
    <dgm:cxn modelId="{AD366B92-41D5-4BD8-8507-3BC98B0E59C8}" type="presParOf" srcId="{B6B3F9DB-5BA5-4DFA-A41F-B0A3DCC02362}" destId="{9C80F0AF-8FC0-4C2A-89CC-43B94FA0398F}" srcOrd="1" destOrd="0" presId="urn:microsoft.com/office/officeart/2005/8/layout/hierarchy6"/>
    <dgm:cxn modelId="{D422C12C-C0E1-459D-A3FE-4E36BD4EB448}" type="presParOf" srcId="{9C80F0AF-8FC0-4C2A-89CC-43B94FA0398F}" destId="{9ADDF8DD-5813-4847-BDE8-ADEB923A50E0}" srcOrd="0" destOrd="0" presId="urn:microsoft.com/office/officeart/2005/8/layout/hierarchy6"/>
    <dgm:cxn modelId="{39430C1F-DE32-4949-92C1-E3BFA55FDDCD}" type="presParOf" srcId="{9C80F0AF-8FC0-4C2A-89CC-43B94FA0398F}" destId="{11B6295A-4DAC-4F0B-B436-C138B88357DC}" srcOrd="1" destOrd="0" presId="urn:microsoft.com/office/officeart/2005/8/layout/hierarchy6"/>
    <dgm:cxn modelId="{E78351A2-6366-4028-BF35-13017A79DE90}" type="presParOf" srcId="{11B6295A-4DAC-4F0B-B436-C138B88357DC}" destId="{0D84B7AC-0D22-4C8A-BB69-9D86FA228D06}" srcOrd="0" destOrd="0" presId="urn:microsoft.com/office/officeart/2005/8/layout/hierarchy6"/>
    <dgm:cxn modelId="{D8728809-E346-4CE3-8C8B-6A45108CAB3A}" type="presParOf" srcId="{11B6295A-4DAC-4F0B-B436-C138B88357DC}" destId="{BF7AF36D-A72A-484E-ADCF-544C60B4D305}" srcOrd="1" destOrd="0" presId="urn:microsoft.com/office/officeart/2005/8/layout/hierarchy6"/>
    <dgm:cxn modelId="{CAEED7A2-6491-4D84-918D-D78596840E9C}" type="presParOf" srcId="{E4FA3BC8-C932-4E92-B289-EC0F8378CE4B}" destId="{63569777-86D1-4F8C-B136-80A347420A6D}" srcOrd="2" destOrd="0" presId="urn:microsoft.com/office/officeart/2005/8/layout/hierarchy6"/>
    <dgm:cxn modelId="{011C590D-53EC-49CF-BEB7-9AA16150E1E2}" type="presParOf" srcId="{E4FA3BC8-C932-4E92-B289-EC0F8378CE4B}" destId="{DAAFC463-E837-42C9-A1B7-831BCC929A2F}" srcOrd="3" destOrd="0" presId="urn:microsoft.com/office/officeart/2005/8/layout/hierarchy6"/>
    <dgm:cxn modelId="{DB5EE256-D79E-486A-BDC8-ECCC57759DDF}" type="presParOf" srcId="{DAAFC463-E837-42C9-A1B7-831BCC929A2F}" destId="{CC89064D-2A8F-44FC-8530-3FD152179342}" srcOrd="0" destOrd="0" presId="urn:microsoft.com/office/officeart/2005/8/layout/hierarchy6"/>
    <dgm:cxn modelId="{B564990C-5727-4A50-8CE3-E070E83CF369}" type="presParOf" srcId="{DAAFC463-E837-42C9-A1B7-831BCC929A2F}" destId="{0926A663-BAED-4EE5-94F0-46F301FEC055}" srcOrd="1" destOrd="0" presId="urn:microsoft.com/office/officeart/2005/8/layout/hierarchy6"/>
    <dgm:cxn modelId="{DE4D7D8E-AE43-4F05-8700-957C1121467E}" type="presParOf" srcId="{0926A663-BAED-4EE5-94F0-46F301FEC055}" destId="{7FA5AD33-7ED2-4B22-8B7D-EFB7DEAC9A35}" srcOrd="0" destOrd="0" presId="urn:microsoft.com/office/officeart/2005/8/layout/hierarchy6"/>
    <dgm:cxn modelId="{8E7B5ED3-F860-4921-A96A-BBFC6A037F8A}" type="presParOf" srcId="{0926A663-BAED-4EE5-94F0-46F301FEC055}" destId="{E5EDC937-3EB3-4227-AD7A-CAAF8074431C}" srcOrd="1" destOrd="0" presId="urn:microsoft.com/office/officeart/2005/8/layout/hierarchy6"/>
    <dgm:cxn modelId="{87453B30-D02E-4CC5-9296-E8B4061E0620}" type="presParOf" srcId="{E5EDC937-3EB3-4227-AD7A-CAAF8074431C}" destId="{C67F4190-3ECA-422D-B656-876F48668F3D}" srcOrd="0" destOrd="0" presId="urn:microsoft.com/office/officeart/2005/8/layout/hierarchy6"/>
    <dgm:cxn modelId="{5DD2603D-2AD7-4A09-801B-E57C381B51AB}" type="presParOf" srcId="{E5EDC937-3EB3-4227-AD7A-CAAF8074431C}" destId="{8E4D1DCC-62A7-4E9B-A1E3-6CA36EC5F7EB}" srcOrd="1" destOrd="0" presId="urn:microsoft.com/office/officeart/2005/8/layout/hierarchy6"/>
    <dgm:cxn modelId="{50EEB823-E148-487E-B9DC-36FF80BEFB69}" type="presParOf" srcId="{8E4D1DCC-62A7-4E9B-A1E3-6CA36EC5F7EB}" destId="{BEC47290-8AFA-4C11-9076-CB6642F591A0}" srcOrd="0" destOrd="0" presId="urn:microsoft.com/office/officeart/2005/8/layout/hierarchy6"/>
    <dgm:cxn modelId="{3E2A4004-39BA-45B2-97D0-3392E83003EC}" type="presParOf" srcId="{8E4D1DCC-62A7-4E9B-A1E3-6CA36EC5F7EB}" destId="{3A6F948A-9BF0-4857-8AA9-6CC37F29D834}" srcOrd="1" destOrd="0" presId="urn:microsoft.com/office/officeart/2005/8/layout/hierarchy6"/>
    <dgm:cxn modelId="{3F3EB0F8-800A-4470-89BD-F3A701DC32EE}" type="presParOf" srcId="{3A6F948A-9BF0-4857-8AA9-6CC37F29D834}" destId="{A8965F6F-524F-4350-91AF-325887E63832}" srcOrd="0" destOrd="0" presId="urn:microsoft.com/office/officeart/2005/8/layout/hierarchy6"/>
    <dgm:cxn modelId="{59E7B6F7-954A-4721-80D1-D0AC283D0C05}" type="presParOf" srcId="{3A6F948A-9BF0-4857-8AA9-6CC37F29D834}" destId="{166020F4-7867-4266-9E82-878F3B84AC7E}" srcOrd="1" destOrd="0" presId="urn:microsoft.com/office/officeart/2005/8/layout/hierarchy6"/>
    <dgm:cxn modelId="{5CA8E81B-8F4E-4933-A2A1-6802C6FD00AA}" type="presParOf" srcId="{54553882-3C63-4107-95F7-FCC034C92A1C}" destId="{92471DB2-5330-4A19-84F2-3874B3A1A593}" srcOrd="1" destOrd="0" presId="urn:microsoft.com/office/officeart/2005/8/layout/hierarchy6"/>
    <dgm:cxn modelId="{3C7B7520-6E97-4625-AD9C-10DB71C6F755}" type="presParOf" srcId="{92471DB2-5330-4A19-84F2-3874B3A1A593}" destId="{553E6F53-7E9F-499D-BC6B-B191C1E9538D}" srcOrd="0" destOrd="0" presId="urn:microsoft.com/office/officeart/2005/8/layout/hierarchy6"/>
    <dgm:cxn modelId="{48211CAF-7069-4906-AE0D-027D81E46B80}" type="presParOf" srcId="{553E6F53-7E9F-499D-BC6B-B191C1E9538D}" destId="{EA3B4936-CD3E-404D-9583-0F132F5136DA}" srcOrd="0" destOrd="0" presId="urn:microsoft.com/office/officeart/2005/8/layout/hierarchy6"/>
    <dgm:cxn modelId="{060D16EF-CC93-41B1-ABA5-8267CF825B99}" type="presParOf" srcId="{553E6F53-7E9F-499D-BC6B-B191C1E9538D}" destId="{506515C5-1CFB-4A46-ACFB-405698B89FD8}" srcOrd="1" destOrd="0" presId="urn:microsoft.com/office/officeart/2005/8/layout/hierarchy6"/>
    <dgm:cxn modelId="{03FF9262-73A6-434E-8B48-B316CD1FFA8C}" type="presParOf" srcId="{92471DB2-5330-4A19-84F2-3874B3A1A593}" destId="{AC20A4FC-8C3B-45BC-A1E6-E0BAEC6B27A5}" srcOrd="1" destOrd="0" presId="urn:microsoft.com/office/officeart/2005/8/layout/hierarchy6"/>
    <dgm:cxn modelId="{E07D6535-339C-415E-A739-D6D004987EBA}" type="presParOf" srcId="{AC20A4FC-8C3B-45BC-A1E6-E0BAEC6B27A5}" destId="{D30F1A8B-F0E9-4E1D-B005-9D95D10514FD}" srcOrd="0" destOrd="0" presId="urn:microsoft.com/office/officeart/2005/8/layout/hierarchy6"/>
    <dgm:cxn modelId="{751DE7C1-5650-469C-9F28-4614DC688C19}" type="presParOf" srcId="{92471DB2-5330-4A19-84F2-3874B3A1A593}" destId="{7940E791-F0D3-4AB6-A5B2-89FD5EF32EF7}" srcOrd="2" destOrd="0" presId="urn:microsoft.com/office/officeart/2005/8/layout/hierarchy6"/>
    <dgm:cxn modelId="{3471165D-E4E7-4B5C-BEB3-9EB29EC3AAA2}" type="presParOf" srcId="{7940E791-F0D3-4AB6-A5B2-89FD5EF32EF7}" destId="{4684E0BA-34DF-44F2-8D87-79F3695D5A1E}" srcOrd="0" destOrd="0" presId="urn:microsoft.com/office/officeart/2005/8/layout/hierarchy6"/>
    <dgm:cxn modelId="{3F3A9AAE-1887-4EA7-96BB-261C0A229B8D}" type="presParOf" srcId="{7940E791-F0D3-4AB6-A5B2-89FD5EF32EF7}" destId="{11F9E9F3-4BD1-4AFD-8C60-5B2593004754}" srcOrd="1" destOrd="0" presId="urn:microsoft.com/office/officeart/2005/8/layout/hierarchy6"/>
    <dgm:cxn modelId="{C4900021-15B4-4370-AE31-5BBCB0D61D97}" type="presParOf" srcId="{92471DB2-5330-4A19-84F2-3874B3A1A593}" destId="{ECA48A1B-74D8-4153-A915-386F2FAE27AF}" srcOrd="3" destOrd="0" presId="urn:microsoft.com/office/officeart/2005/8/layout/hierarchy6"/>
    <dgm:cxn modelId="{087A1AAD-5F9C-4916-A29C-17FA01290E71}" type="presParOf" srcId="{ECA48A1B-74D8-4153-A915-386F2FAE27AF}" destId="{72A68F5C-CF7B-4077-9071-D1C8607796F0}" srcOrd="0" destOrd="0" presId="urn:microsoft.com/office/officeart/2005/8/layout/hierarchy6"/>
    <dgm:cxn modelId="{2D2B593E-0AFC-48F3-BC5F-FADDE78A1965}" type="presParOf" srcId="{92471DB2-5330-4A19-84F2-3874B3A1A593}" destId="{BB4C03FB-9BC8-46BC-8D2A-D4BE3229F33E}" srcOrd="4" destOrd="0" presId="urn:microsoft.com/office/officeart/2005/8/layout/hierarchy6"/>
    <dgm:cxn modelId="{C6DC36FA-BE75-4293-BA2C-3029746656A7}" type="presParOf" srcId="{BB4C03FB-9BC8-46BC-8D2A-D4BE3229F33E}" destId="{C0D534BC-A75F-420F-AFFD-B314094C085E}" srcOrd="0" destOrd="0" presId="urn:microsoft.com/office/officeart/2005/8/layout/hierarchy6"/>
    <dgm:cxn modelId="{DBFE7A54-1E11-4E40-9340-8D0D12329F32}" type="presParOf" srcId="{BB4C03FB-9BC8-46BC-8D2A-D4BE3229F33E}" destId="{C0AEF9D9-3C0D-4D62-9FE6-67ACE3699EBD}" srcOrd="1" destOrd="0" presId="urn:microsoft.com/office/officeart/2005/8/layout/hierarchy6"/>
    <dgm:cxn modelId="{AFDE9F03-A66F-4F42-B05F-53C5DDEEC398}" type="presParOf" srcId="{92471DB2-5330-4A19-84F2-3874B3A1A593}" destId="{A0E51F97-3B62-45BA-BC08-5A04BFC7B652}" srcOrd="5" destOrd="0" presId="urn:microsoft.com/office/officeart/2005/8/layout/hierarchy6"/>
    <dgm:cxn modelId="{65177214-9A36-4EA6-8E87-9942C8CE6516}" type="presParOf" srcId="{A0E51F97-3B62-45BA-BC08-5A04BFC7B652}" destId="{E464E7D9-68BB-4A92-A206-E32639E26187}" srcOrd="0" destOrd="0" presId="urn:microsoft.com/office/officeart/2005/8/layout/hierarchy6"/>
    <dgm:cxn modelId="{7B08582B-6264-4793-9D15-C40BDE5CD2D5}" type="presParOf" srcId="{92471DB2-5330-4A19-84F2-3874B3A1A593}" destId="{6454E9B3-0077-4F68-9A8E-423E17DA008A}" srcOrd="6" destOrd="0" presId="urn:microsoft.com/office/officeart/2005/8/layout/hierarchy6"/>
    <dgm:cxn modelId="{13159D63-DDF9-41A6-ACA8-89F6FDBFCB1E}" type="presParOf" srcId="{6454E9B3-0077-4F68-9A8E-423E17DA008A}" destId="{797F3D16-FB1C-4EFA-A97A-DF02E85C3BD6}" srcOrd="0" destOrd="0" presId="urn:microsoft.com/office/officeart/2005/8/layout/hierarchy6"/>
    <dgm:cxn modelId="{26691343-2EAD-49C9-BAC4-B8D5D9DFCF11}" type="presParOf" srcId="{6454E9B3-0077-4F68-9A8E-423E17DA008A}" destId="{7696EEC0-7A2D-4CD1-BFD3-39EB973E2E16}" srcOrd="1" destOrd="0" presId="urn:microsoft.com/office/officeart/2005/8/layout/hierarchy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D30CD-5168-42EC-8E9A-0C79F44AADD1}" type="doc">
      <dgm:prSet loTypeId="urn:microsoft.com/office/officeart/2005/8/layout/hProcess3#1" loCatId="process" qsTypeId="urn:microsoft.com/office/officeart/2005/8/quickstyle/simple5#1" qsCatId="simple" csTypeId="urn:microsoft.com/office/officeart/2005/8/colors/accent1_2#1" csCatId="accent1" phldr="1"/>
      <dgm:spPr/>
      <dgm:t>
        <a:bodyPr/>
        <a:lstStyle/>
        <a:p>
          <a:endParaRPr lang="en-US"/>
        </a:p>
      </dgm:t>
    </dgm:pt>
    <dgm:pt modelId="{51C4A6BC-B317-4ED5-855E-7262180881EE}">
      <dgm:prSet custT="1"/>
      <dgm:spPr/>
      <dgm:t>
        <a:bodyPr/>
        <a:lstStyle/>
        <a:p>
          <a:pPr rtl="0"/>
          <a:r>
            <a:rPr lang="zh-CN" altLang="en-US" sz="1800" dirty="0" smtClean="0">
              <a:solidFill>
                <a:schemeClr val="bg1"/>
              </a:solidFill>
            </a:rPr>
            <a:t>创新</a:t>
          </a:r>
          <a:endParaRPr lang="en-US" sz="1800" dirty="0">
            <a:solidFill>
              <a:schemeClr val="bg1"/>
            </a:solidFill>
          </a:endParaRPr>
        </a:p>
      </dgm:t>
    </dgm:pt>
    <dgm:pt modelId="{7348176B-40DC-4794-89BB-3DA4AAB499AA}" type="parTrans" cxnId="{0A55BDB6-60ED-4ACD-B94F-EECDAB5C4839}">
      <dgm:prSet/>
      <dgm:spPr/>
    </dgm:pt>
    <dgm:pt modelId="{77C1167B-FEEA-4155-8D59-F76B782F1BD5}" type="sibTrans" cxnId="{0A55BDB6-60ED-4ACD-B94F-EECDAB5C4839}">
      <dgm:prSet/>
      <dgm:spPr/>
    </dgm:pt>
    <dgm:pt modelId="{EC50D16F-2440-420E-B4F4-A12B3C30CA72}" type="pres">
      <dgm:prSet presAssocID="{991D30CD-5168-42EC-8E9A-0C79F44AADD1}" presName="Name0" presStyleCnt="0">
        <dgm:presLayoutVars>
          <dgm:dir/>
          <dgm:animLvl val="lvl"/>
          <dgm:resizeHandles val="exact"/>
        </dgm:presLayoutVars>
      </dgm:prSet>
      <dgm:spPr/>
      <dgm:t>
        <a:bodyPr/>
        <a:lstStyle/>
        <a:p>
          <a:endParaRPr lang="en-US"/>
        </a:p>
      </dgm:t>
    </dgm:pt>
    <dgm:pt modelId="{116C08EA-24F9-433A-AF41-5EFB28CE5C2E}" type="pres">
      <dgm:prSet presAssocID="{991D30CD-5168-42EC-8E9A-0C79F44AADD1}" presName="dummy" presStyleCnt="0"/>
      <dgm:spPr/>
    </dgm:pt>
    <dgm:pt modelId="{D44A318D-485F-413B-A071-2C31485DBB0D}" type="pres">
      <dgm:prSet presAssocID="{991D30CD-5168-42EC-8E9A-0C79F44AADD1}" presName="linH" presStyleCnt="0"/>
      <dgm:spPr/>
    </dgm:pt>
    <dgm:pt modelId="{58BFA8F6-8EDA-4761-90DB-C9E484881DB0}" type="pres">
      <dgm:prSet presAssocID="{991D30CD-5168-42EC-8E9A-0C79F44AADD1}" presName="padding1" presStyleCnt="0"/>
      <dgm:spPr/>
    </dgm:pt>
    <dgm:pt modelId="{3DAA5B60-441A-441B-9F77-71482062ED5D}" type="pres">
      <dgm:prSet presAssocID="{51C4A6BC-B317-4ED5-855E-7262180881EE}" presName="linV" presStyleCnt="0"/>
      <dgm:spPr/>
    </dgm:pt>
    <dgm:pt modelId="{AD3904B1-8F41-4377-8F60-C18AC0D39B9B}" type="pres">
      <dgm:prSet presAssocID="{51C4A6BC-B317-4ED5-855E-7262180881EE}" presName="spVertical1" presStyleCnt="0"/>
      <dgm:spPr/>
    </dgm:pt>
    <dgm:pt modelId="{98D041F5-360B-4ABF-BE0D-96B2D0B9FBCC}" type="pres">
      <dgm:prSet presAssocID="{51C4A6BC-B317-4ED5-855E-7262180881EE}" presName="parTx" presStyleLbl="revTx" presStyleIdx="0" presStyleCnt="0" custLinFactNeighborX="-8289" custLinFactNeighborY="-26385">
        <dgm:presLayoutVars>
          <dgm:chMax val="0"/>
          <dgm:chPref val="0"/>
          <dgm:bulletEnabled val="1"/>
        </dgm:presLayoutVars>
      </dgm:prSet>
      <dgm:spPr/>
      <dgm:t>
        <a:bodyPr/>
        <a:lstStyle/>
        <a:p>
          <a:endParaRPr lang="en-US"/>
        </a:p>
      </dgm:t>
    </dgm:pt>
    <dgm:pt modelId="{14D17F1C-7583-47AD-A536-DF0EA8DE8561}" type="pres">
      <dgm:prSet presAssocID="{51C4A6BC-B317-4ED5-855E-7262180881EE}" presName="spVertical2" presStyleCnt="0"/>
      <dgm:spPr/>
    </dgm:pt>
    <dgm:pt modelId="{5E68501A-911B-4FE1-943F-DAAF83230AA8}" type="pres">
      <dgm:prSet presAssocID="{51C4A6BC-B317-4ED5-855E-7262180881EE}" presName="spVertical3" presStyleCnt="0"/>
      <dgm:spPr/>
    </dgm:pt>
    <dgm:pt modelId="{7E34051A-8DD6-448F-9DB0-DDDAD8C9D6F2}" type="pres">
      <dgm:prSet presAssocID="{991D30CD-5168-42EC-8E9A-0C79F44AADD1}" presName="padding2" presStyleCnt="0"/>
      <dgm:spPr/>
    </dgm:pt>
    <dgm:pt modelId="{9060BDA2-65F8-46E0-BD40-09FA5B5C2B3F}" type="pres">
      <dgm:prSet presAssocID="{991D30CD-5168-42EC-8E9A-0C79F44AADD1}" presName="negArrow" presStyleCnt="0"/>
      <dgm:spPr/>
    </dgm:pt>
    <dgm:pt modelId="{D78D7C1F-C340-4E04-9E25-43C86A522095}" type="pres">
      <dgm:prSet presAssocID="{991D30CD-5168-42EC-8E9A-0C79F44AADD1}" presName="backgroundArrow" presStyleLbl="node1" presStyleIdx="0" presStyleCnt="1" custScaleY="418226"/>
      <dgm:spPr/>
    </dgm:pt>
  </dgm:ptLst>
  <dgm:cxnLst>
    <dgm:cxn modelId="{387866F3-CB24-48C8-9A92-AE09D6AE929E}" type="presOf" srcId="{51C4A6BC-B317-4ED5-855E-7262180881EE}" destId="{98D041F5-360B-4ABF-BE0D-96B2D0B9FBCC}" srcOrd="0" destOrd="0" presId="urn:microsoft.com/office/officeart/2005/8/layout/hProcess3#1"/>
    <dgm:cxn modelId="{0A55BDB6-60ED-4ACD-B94F-EECDAB5C4839}" srcId="{991D30CD-5168-42EC-8E9A-0C79F44AADD1}" destId="{51C4A6BC-B317-4ED5-855E-7262180881EE}" srcOrd="0" destOrd="0" parTransId="{7348176B-40DC-4794-89BB-3DA4AAB499AA}" sibTransId="{77C1167B-FEEA-4155-8D59-F76B782F1BD5}"/>
    <dgm:cxn modelId="{24EEA38E-A4A5-4E4D-A409-5DD3262DFB9F}" type="presOf" srcId="{991D30CD-5168-42EC-8E9A-0C79F44AADD1}" destId="{EC50D16F-2440-420E-B4F4-A12B3C30CA72}" srcOrd="0" destOrd="0" presId="urn:microsoft.com/office/officeart/2005/8/layout/hProcess3#1"/>
    <dgm:cxn modelId="{A96D87AD-B4BB-4D4B-9219-5D0198DFD10E}" type="presParOf" srcId="{EC50D16F-2440-420E-B4F4-A12B3C30CA72}" destId="{116C08EA-24F9-433A-AF41-5EFB28CE5C2E}" srcOrd="0" destOrd="0" presId="urn:microsoft.com/office/officeart/2005/8/layout/hProcess3#1"/>
    <dgm:cxn modelId="{25BA49DE-D37F-4F2F-8156-4F2926EC3E98}" type="presParOf" srcId="{EC50D16F-2440-420E-B4F4-A12B3C30CA72}" destId="{D44A318D-485F-413B-A071-2C31485DBB0D}" srcOrd="1" destOrd="0" presId="urn:microsoft.com/office/officeart/2005/8/layout/hProcess3#1"/>
    <dgm:cxn modelId="{D59A1311-8C86-49CD-98A1-CE0B928C8A42}" type="presParOf" srcId="{D44A318D-485F-413B-A071-2C31485DBB0D}" destId="{58BFA8F6-8EDA-4761-90DB-C9E484881DB0}" srcOrd="0" destOrd="0" presId="urn:microsoft.com/office/officeart/2005/8/layout/hProcess3#1"/>
    <dgm:cxn modelId="{F5F9BBEC-6842-4195-ACB9-864E2277B701}" type="presParOf" srcId="{D44A318D-485F-413B-A071-2C31485DBB0D}" destId="{3DAA5B60-441A-441B-9F77-71482062ED5D}" srcOrd="1" destOrd="0" presId="urn:microsoft.com/office/officeart/2005/8/layout/hProcess3#1"/>
    <dgm:cxn modelId="{B81ECD24-77D3-4EEE-8DAC-68D2519EE664}" type="presParOf" srcId="{3DAA5B60-441A-441B-9F77-71482062ED5D}" destId="{AD3904B1-8F41-4377-8F60-C18AC0D39B9B}" srcOrd="0" destOrd="0" presId="urn:microsoft.com/office/officeart/2005/8/layout/hProcess3#1"/>
    <dgm:cxn modelId="{EEB02B25-53F0-44E0-BFEB-9C9E1783DFCF}" type="presParOf" srcId="{3DAA5B60-441A-441B-9F77-71482062ED5D}" destId="{98D041F5-360B-4ABF-BE0D-96B2D0B9FBCC}" srcOrd="1" destOrd="0" presId="urn:microsoft.com/office/officeart/2005/8/layout/hProcess3#1"/>
    <dgm:cxn modelId="{BF331B40-6413-419E-B159-5B37C0386388}" type="presParOf" srcId="{3DAA5B60-441A-441B-9F77-71482062ED5D}" destId="{14D17F1C-7583-47AD-A536-DF0EA8DE8561}" srcOrd="2" destOrd="0" presId="urn:microsoft.com/office/officeart/2005/8/layout/hProcess3#1"/>
    <dgm:cxn modelId="{DBCD6912-0D31-41BD-B9EB-661252209D9C}" type="presParOf" srcId="{3DAA5B60-441A-441B-9F77-71482062ED5D}" destId="{5E68501A-911B-4FE1-943F-DAAF83230AA8}" srcOrd="3" destOrd="0" presId="urn:microsoft.com/office/officeart/2005/8/layout/hProcess3#1"/>
    <dgm:cxn modelId="{08E6571C-8746-4DD9-B097-90EDB66107A0}" type="presParOf" srcId="{D44A318D-485F-413B-A071-2C31485DBB0D}" destId="{7E34051A-8DD6-448F-9DB0-DDDAD8C9D6F2}" srcOrd="2" destOrd="0" presId="urn:microsoft.com/office/officeart/2005/8/layout/hProcess3#1"/>
    <dgm:cxn modelId="{FF6B0797-E0D9-48B4-8BBB-2204CCCFA1C1}" type="presParOf" srcId="{D44A318D-485F-413B-A071-2C31485DBB0D}" destId="{9060BDA2-65F8-46E0-BD40-09FA5B5C2B3F}" srcOrd="3" destOrd="0" presId="urn:microsoft.com/office/officeart/2005/8/layout/hProcess3#1"/>
    <dgm:cxn modelId="{1614ADDF-774A-4237-89F0-E0A9EBAC16C1}" type="presParOf" srcId="{D44A318D-485F-413B-A071-2C31485DBB0D}" destId="{D78D7C1F-C340-4E04-9E25-43C86A522095}" srcOrd="4" destOrd="0" presId="urn:microsoft.com/office/officeart/2005/8/layout/hProcess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1" minVer="12.0">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layoutNode name="dummy">
      <dgm:alg type="sp"/>
      <dgm:shape xmlns:r="http://schemas.openxmlformats.org/officeDocument/2006/relationships" r:blip="">
        <dgm:adjLst/>
      </dgm:shape>
      <dgm:presOf/>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100"/>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2" fact="NaN" max="NaN"/>
      </dgm:ruleLst>
      <dgm:layoutNode name="padding1">
        <dgm:alg type="sp"/>
        <dgm:shape xmlns:r="http://schemas.openxmlformats.org/officeDocument/2006/relationships" r:blip="">
          <dgm:adjLst/>
        </dgm:shape>
        <dgm:presOf/>
      </dgm:layoutNode>
      <dgm:forEach name="Name4" axis="ch" ptType="node">
        <dgm:layoutNode name="linV">
          <dgm:alg type="lin">
            <dgm:param type="linDir" val="fromT"/>
          </dgm:alg>
          <dgm:shape xmlns:r="http://schemas.openxmlformats.org/officeDocument/2006/relationships" r:blip="">
            <dgm:adjLst/>
          </dgm:shape>
          <dgm:constrLst>
            <dgm:constr type="w" for="ch" forName="spVertical1" refType="w"/>
            <dgm:constr type="w" for="ch" forName="parTx" refType="w"/>
            <dgm:constr type="w" for="ch" forName="spVertical2" refType="w"/>
            <dgm:constr type="w" for="ch" forName="spVertical3" refType="w"/>
            <dgm:constr type="w" for="ch" forName="desTx" refType="w"/>
          </dgm:constrLst>
          <dgm:layoutNode name="spVertical1">
            <dgm:alg type="sp"/>
            <dgm:shape xmlns:r="http://schemas.openxmlformats.org/officeDocument/2006/relationships" r:blip="">
              <dgm:adjLst/>
            </dgm:shape>
          </dgm:layoutNode>
          <dgm:layoutNode name="parTx" styleLbl="revTx">
            <dgm:varLst>
              <dgm:chMax val="0"/>
              <dgm:chPref val="0"/>
              <dgm:bulletEnabled val="1"/>
            </dgm:varLst>
            <dgm:choose name="Name5">
              <dgm:if name="Name6" axis="root ch" ptType="all node" func="cnt" op="equ" val="1">
                <dgm:choose name="Name7">
                  <dgm:if name="Name8" axis="root des" ptType="all node" func="maxDepth" op="gt" val="1">
                    <dgm:alg type="tx">
                      <dgm:param type="parTxLTRAlign" val="l"/>
                      <dgm:param type="parTxRTLAlign" val="r"/>
                    </dgm:alg>
                  </dgm:if>
                  <dgm:else name="Name9">
                    <dgm:alg type="tx">
                      <dgm:param type="parTxLTRAlign" val="ctr"/>
                      <dgm:param type="parTxRTLAlign" val="ctr"/>
                    </dgm:alg>
                  </dgm:else>
                </dgm:choose>
              </dgm:if>
              <dgm:else name="Name10">
                <dgm:alg type="tx">
                  <dgm:param type="parTxLTRAlign" val="l"/>
                  <dgm:param type="parTxRTLAlign" val="r"/>
                </dgm:alg>
              </dgm:else>
            </dgm:choose>
            <dgm:shape xmlns:r="http://schemas.openxmlformats.org/officeDocument/2006/relationships" type="rect" r:blip="" hideGeom="1">
              <dgm:adjLst/>
            </dgm:shape>
            <dgm:presOf axis="self" ptType="node"/>
            <dgm:choose name="Name11">
              <dgm:if name="Name12" func="var" arg="dir" op="equ" val="norm">
                <dgm:constrLst>
                  <dgm:constr type="userT"/>
                  <dgm:constr type="h" refType="userT" op="lte"/>
                  <dgm:constr type="tMarg" refType="primFontSz" fact="0.8"/>
                  <dgm:constr type="bMarg" refType="tMarg"/>
                  <dgm:constr type="lMarg"/>
                  <dgm:constr type="rMarg"/>
                </dgm:constrLst>
              </dgm:if>
              <dgm:else name="Name13">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layoutNode>
          <dgm:layoutNode name="spVertical3">
            <dgm:alg type="sp"/>
            <dgm:shape xmlns:r="http://schemas.openxmlformats.org/officeDocument/2006/relationships" r:blip="">
              <dgm:adjLst/>
            </dgm:shape>
          </dgm:layoutNode>
          <dgm:choose name="Name14">
            <dgm:if name="Name15"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6"/>
          </dgm:choose>
        </dgm:layoutNode>
        <dgm:forEach name="Name17" axis="followSib" ptType="sibTrans" cnt="1">
          <dgm:layoutNode name="space">
            <dgm:alg type="sp"/>
            <dgm:shape xmlns:r="http://schemas.openxmlformats.org/officeDocument/2006/relationships" r:blip="">
              <dgm:adjLst/>
            </dgm:shape>
          </dgm:layoutNode>
        </dgm:forEach>
      </dgm:forEach>
      <dgm:layoutNode name="padding2">
        <dgm:alg type="sp"/>
        <dgm:shape xmlns:r="http://schemas.openxmlformats.org/officeDocument/2006/relationships" r:blip="">
          <dgm:adjLst/>
        </dgm:shape>
        <dgm:presOf/>
      </dgm:layoutNode>
      <dgm:layoutNode name="negArrow">
        <dgm:alg type="sp"/>
        <dgm:shape xmlns:r="http://schemas.openxmlformats.org/officeDocument/2006/relationships" r:blip="">
          <dgm:adjLst/>
        </dgm:shape>
        <dgm:presOf/>
      </dgm:layoutNode>
      <dgm:layoutNode name="backgroundArrow" styleLbl="node1">
        <dgm:alg type="sp"/>
        <dgm:choose name="Name18">
          <dgm:if name="Name19" func="var" arg="dir" op="equ" val="norm">
            <dgm:shape xmlns:r="http://schemas.openxmlformats.org/officeDocument/2006/relationships" type="rightArrow" r:blip="">
              <dgm:adjLst/>
            </dgm:shape>
          </dgm:if>
          <dgm:else name="Name20">
            <dgm:shape xmlns:r="http://schemas.openxmlformats.org/officeDocument/2006/relationships" type="leftArrow" r:blip="">
              <dgm:adjLst/>
            </dgm:shape>
          </dgm:else>
        </dgm:choos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minVer="12.0">
  <dgm:title val="Simple 5"/>
  <dgm:desc val="Simple 5"/>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3">
        <a:scrgbClr r="0" g="0" b="0"/>
      </a:fillRef>
      <a:effectRef idx="1">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45E549-619B-4245-A937-423A6AEB9F4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59396" name="Slide Number Placeholder 3"/>
          <p:cNvSpPr>
            <a:spLocks noGrp="1"/>
          </p:cNvSpPr>
          <p:nvPr>
            <p:ph type="sldNum" sz="quarter" idx="5"/>
          </p:nvPr>
        </p:nvSpPr>
        <p:spPr bwMode="auto">
          <a:noFill/>
          <a:ln>
            <a:miter lim="800000"/>
            <a:headEnd/>
            <a:tailEnd/>
          </a:ln>
        </p:spPr>
        <p:txBody>
          <a:bodyPr/>
          <a:lstStyle/>
          <a:p>
            <a:fld id="{78322A24-EFF7-4045-82C4-51584D2EE58A}" type="slidenum">
              <a:rPr lang="en-US" altLang="zh-CN" smtClean="0"/>
              <a:pPr/>
              <a:t>14</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7521"/>
          <p:cNvSpPr>
            <a:spLocks noGrp="1" noRot="1" noChangeAspect="1" noChangeArrowheads="1" noTextEdit="1"/>
          </p:cNvSpPr>
          <p:nvPr>
            <p:ph type="sldImg"/>
          </p:nvPr>
        </p:nvSpPr>
        <p:spPr bwMode="auto">
          <a:xfrm>
            <a:off x="1143000" y="685800"/>
            <a:ext cx="4573588" cy="3430588"/>
          </a:xfrm>
          <a:noFill/>
          <a:ln cap="flat">
            <a:solidFill>
              <a:srgbClr val="000000"/>
            </a:solidFill>
            <a:miter lim="800000"/>
            <a:headEnd type="none" w="med" len="med"/>
            <a:tailEnd type="none" w="med" len="med"/>
          </a:ln>
        </p:spPr>
      </p:sp>
      <p:sp>
        <p:nvSpPr>
          <p:cNvPr id="60419" name="Notes Placeholder 32768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4945E549-619B-4245-A937-423A6AEB9F4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61444" name="Slide Number Placeholder 3"/>
          <p:cNvSpPr>
            <a:spLocks noGrp="1"/>
          </p:cNvSpPr>
          <p:nvPr>
            <p:ph type="sldNum" sz="quarter" idx="5"/>
          </p:nvPr>
        </p:nvSpPr>
        <p:spPr bwMode="auto">
          <a:noFill/>
          <a:ln>
            <a:miter lim="800000"/>
            <a:headEnd/>
            <a:tailEnd/>
          </a:ln>
        </p:spPr>
        <p:txBody>
          <a:bodyPr/>
          <a:lstStyle/>
          <a:p>
            <a:fld id="{20C045E2-3ED8-43A2-9515-825EFD469124}" type="slidenum">
              <a:rPr lang="en-US" altLang="zh-CN" smtClean="0"/>
              <a:pPr/>
              <a:t>21</a:t>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4945E549-619B-4245-A937-423A6AEB9F4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4449"/>
          <p:cNvSpPr>
            <a:spLocks noGrp="1" noRot="1" noChangeAspect="1" noChangeArrowheads="1" noTextEdit="1"/>
          </p:cNvSpPr>
          <p:nvPr>
            <p:ph type="sldImg"/>
          </p:nvPr>
        </p:nvSpPr>
        <p:spPr bwMode="auto">
          <a:xfrm>
            <a:off x="1143000" y="685800"/>
            <a:ext cx="4573588" cy="3430588"/>
          </a:xfrm>
          <a:noFill/>
          <a:ln cap="flat">
            <a:solidFill>
              <a:srgbClr val="000000"/>
            </a:solidFill>
            <a:miter lim="800000"/>
            <a:headEnd type="none" w="med" len="med"/>
            <a:tailEnd type="none" w="med" len="med"/>
          </a:ln>
        </p:spPr>
      </p:sp>
      <p:sp>
        <p:nvSpPr>
          <p:cNvPr id="62467" name="Rectangle 104450"/>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8545"/>
          <p:cNvSpPr>
            <a:spLocks noGrp="1" noRot="1" noChangeAspect="1" noChangeArrowheads="1" noTextEdit="1"/>
          </p:cNvSpPr>
          <p:nvPr>
            <p:ph type="sldImg"/>
          </p:nvPr>
        </p:nvSpPr>
        <p:spPr bwMode="auto">
          <a:xfrm>
            <a:off x="1143000" y="685800"/>
            <a:ext cx="4573588" cy="3430588"/>
          </a:xfrm>
          <a:noFill/>
          <a:ln cap="flat">
            <a:solidFill>
              <a:srgbClr val="000000"/>
            </a:solidFill>
            <a:miter lim="800000"/>
            <a:headEnd type="none" w="med" len="med"/>
            <a:tailEnd type="none" w="med" len="med"/>
          </a:ln>
        </p:spPr>
      </p:sp>
      <p:sp>
        <p:nvSpPr>
          <p:cNvPr id="63491" name="Notes Placeholder 326658"/>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4945E549-619B-4245-A937-423A6AEB9F4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65540" name="Slide Number Placeholder 3"/>
          <p:cNvSpPr>
            <a:spLocks noGrp="1"/>
          </p:cNvSpPr>
          <p:nvPr>
            <p:ph type="sldNum" sz="quarter" idx="5"/>
          </p:nvPr>
        </p:nvSpPr>
        <p:spPr bwMode="auto">
          <a:noFill/>
          <a:ln>
            <a:miter lim="800000"/>
            <a:headEnd/>
            <a:tailEnd/>
          </a:ln>
        </p:spPr>
        <p:txBody>
          <a:bodyPr/>
          <a:lstStyle/>
          <a:p>
            <a:fld id="{F00502BB-9E76-4F8A-B045-0D7FF5720BB5}" type="slidenum">
              <a:rPr lang="en-US" altLang="zh-CN" smtClean="0"/>
              <a:pPr/>
              <a:t>27</a:t>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FC5E2F5A-EA89-4918-976D-F6559ABFB997}" type="datetimeFigureOut">
              <a:rPr lang="en-US" smtClean="0"/>
              <a:pPr/>
              <a:t>10/29/2009</a:t>
            </a:fld>
            <a:endParaRPr lang="en-US" dirty="0"/>
          </a:p>
        </p:txBody>
      </p:sp>
      <p:sp>
        <p:nvSpPr>
          <p:cNvPr id="6" name="Slide Number Placeholder 5"/>
          <p:cNvSpPr>
            <a:spLocks noGrp="1"/>
          </p:cNvSpPr>
          <p:nvPr>
            <p:ph type="sldNum" sz="quarter" idx="11"/>
          </p:nvPr>
        </p:nvSpPr>
        <p:spPr/>
        <p:txBody>
          <a:bodyPr/>
          <a:lstStyle/>
          <a:p>
            <a:fld id="{CAE2E2FA-F0E3-44EE-9F1A-3AE3981B34A2}" type="slidenum">
              <a:rPr lang="en-US" smtClean="0"/>
              <a:pPr/>
              <a:t>30</a:t>
            </a:fld>
            <a:endParaRPr lang="en-US" dirty="0"/>
          </a:p>
        </p:txBody>
      </p:sp>
      <p:sp>
        <p:nvSpPr>
          <p:cNvPr id="7" name="Footer Placeholder 6"/>
          <p:cNvSpPr>
            <a:spLocks noGrp="1"/>
          </p:cNvSpPr>
          <p:nvPr>
            <p:ph type="ftr" sz="quarter" idx="12"/>
          </p:nvPr>
        </p:nvSpPr>
        <p:spPr/>
        <p:txBody>
          <a:bodyPr/>
          <a:lstStyle/>
          <a:p>
            <a:r>
              <a:rPr lang="en-US" dirty="0"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D64A44F-2F5C-43AA-B77F-44009020035F}"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97F379-F974-49A9-B2CD-9C7D53EB7C0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67588" name="Slide Number Placeholder 3"/>
          <p:cNvSpPr>
            <a:spLocks noGrp="1"/>
          </p:cNvSpPr>
          <p:nvPr>
            <p:ph type="sldNum" sz="quarter" idx="5"/>
          </p:nvPr>
        </p:nvSpPr>
        <p:spPr bwMode="auto">
          <a:noFill/>
          <a:ln>
            <a:miter lim="800000"/>
            <a:headEnd/>
            <a:tailEnd/>
          </a:ln>
        </p:spPr>
        <p:txBody>
          <a:bodyPr/>
          <a:lstStyle/>
          <a:p>
            <a:fld id="{77614592-A7D4-44C8-9D9E-32A22BD5BA25}" type="slidenum">
              <a:rPr lang="en-US" altLang="zh-CN" smtClean="0"/>
              <a:pPr/>
              <a:t>39</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latin typeface="Segoe"/>
            </a:endParaRPr>
          </a:p>
        </p:txBody>
      </p:sp>
      <p:sp>
        <p:nvSpPr>
          <p:cNvPr id="51204" name="Date Placeholder 4"/>
          <p:cNvSpPr>
            <a:spLocks noGrp="1"/>
          </p:cNvSpPr>
          <p:nvPr>
            <p:ph type="dt" sz="quarter" idx="1"/>
          </p:nvPr>
        </p:nvSpPr>
        <p:spPr bwMode="auto">
          <a:noFill/>
          <a:ln>
            <a:miter lim="800000"/>
            <a:headEnd/>
            <a:tailEnd/>
          </a:ln>
        </p:spPr>
        <p:txBody>
          <a:bodyPr/>
          <a:lstStyle/>
          <a:p>
            <a:fld id="{9EB17F7B-6DF1-4B70-A6D1-A48F16B67068}" type="datetime8">
              <a:rPr lang="en-US" altLang="zh-CN" smtClean="0">
                <a:solidFill>
                  <a:srgbClr val="000000"/>
                </a:solidFill>
                <a:latin typeface="Segoe"/>
              </a:rPr>
              <a:pPr/>
              <a:t>10/29/2009 10:06 AM</a:t>
            </a:fld>
            <a:endParaRPr lang="en-US" altLang="zh-CN" smtClean="0">
              <a:solidFill>
                <a:srgbClr val="000000"/>
              </a:solidFill>
              <a:latin typeface="Segoe"/>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9873"/>
          <p:cNvSpPr>
            <a:spLocks noGrp="1" noRot="1" noChangeAspect="1" noChangeArrowheads="1" noTextEdit="1"/>
          </p:cNvSpPr>
          <p:nvPr>
            <p:ph type="sldImg"/>
          </p:nvPr>
        </p:nvSpPr>
        <p:spPr bwMode="auto">
          <a:xfrm>
            <a:off x="1814513" y="530225"/>
            <a:ext cx="3233737" cy="2427288"/>
          </a:xfrm>
          <a:noFill/>
          <a:ln cap="flat">
            <a:solidFill>
              <a:srgbClr val="000000"/>
            </a:solidFill>
            <a:miter lim="800000"/>
            <a:headEnd type="none" w="med" len="med"/>
            <a:tailEnd type="none" w="med" len="med"/>
          </a:ln>
        </p:spPr>
      </p:sp>
      <p:sp>
        <p:nvSpPr>
          <p:cNvPr id="51203" name="Rectangle 79874"/>
          <p:cNvSpPr>
            <a:spLocks noGrp="1" noChangeArrowheads="1"/>
          </p:cNvSpPr>
          <p:nvPr>
            <p:ph type="body" idx="1"/>
          </p:nvPr>
        </p:nvSpPr>
        <p:spPr>
          <a:xfrm>
            <a:off x="504825" y="3098800"/>
            <a:ext cx="5842000" cy="5145088"/>
          </a:xfrm>
          <a:ln/>
        </p:spPr>
        <p:txBody>
          <a:bodyPr/>
          <a:lstStyle/>
          <a:p>
            <a:pPr marL="112154" indent="-112154" eaLnBrk="1" fontAlgn="auto" hangingPunct="1">
              <a:spcBef>
                <a:spcPts val="0"/>
              </a:spcBef>
              <a:spcAft>
                <a:spcPts val="0"/>
              </a:spcAft>
              <a:defRPr/>
            </a:pPr>
            <a:endParaRPr lang="zh-CN" altLang="en-US" sz="1300" dirty="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57188" y="500063"/>
            <a:ext cx="6972300" cy="725487"/>
          </a:xfrm>
          <a:prstGeom prst="rect">
            <a:avLst/>
          </a:prstGeom>
        </p:spPr>
        <p:txBody>
          <a:bodyPr rtlCol="0"/>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355600"/>
            <a:ext cx="8408987" cy="1143000"/>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4.wmf"/><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blogs.msdn.com/bharry/"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ocial.msdn.microsoft.com/Forums/en-US/category/vsts" TargetMode="External"/><Relationship Id="rId5" Type="http://schemas.openxmlformats.org/officeDocument/2006/relationships/hyperlink" Target="http://msdn.microsoft.com/en-us/teamsystem/dd408382.aspx" TargetMode="External"/><Relationship Id="rId4" Type="http://schemas.openxmlformats.org/officeDocument/2006/relationships/hyperlink" Target="http://msdn.microsoft.com/en-us/teamsystem/default.asp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多重专业的有序分工</a:t>
            </a:r>
            <a:endParaRPr lang="en-US" dirty="0"/>
          </a:p>
        </p:txBody>
      </p:sp>
      <p:sp>
        <p:nvSpPr>
          <p:cNvPr id="4" name="Oval 3"/>
          <p:cNvSpPr>
            <a:spLocks noChangeArrowheads="1"/>
          </p:cNvSpPr>
          <p:nvPr/>
        </p:nvSpPr>
        <p:spPr bwMode="auto">
          <a:xfrm>
            <a:off x="1585815" y="2462087"/>
            <a:ext cx="1593917" cy="1533746"/>
          </a:xfrm>
          <a:prstGeom prst="ellipse">
            <a:avLst/>
          </a:prstGeom>
          <a:solidFill>
            <a:srgbClr val="99CCFF">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dirty="0">
                <a:effectLst>
                  <a:outerShdw blurRad="38100" dist="38100" dir="2700000" algn="tl">
                    <a:srgbClr val="000000"/>
                  </a:outerShdw>
                </a:effectLst>
                <a:latin typeface="Arial" charset="0"/>
                <a:cs typeface="+mn-cs"/>
              </a:rPr>
              <a:t>开发</a:t>
            </a:r>
            <a:endParaRPr lang="en-US" altLang="en-US" sz="2000" b="1" dirty="0">
              <a:effectLst>
                <a:outerShdw blurRad="38100" dist="38100" dir="2700000" algn="tl">
                  <a:srgbClr val="000000"/>
                </a:outerShdw>
              </a:effectLst>
              <a:latin typeface="Arial" charset="0"/>
              <a:cs typeface="+mn-cs"/>
            </a:endParaRPr>
          </a:p>
        </p:txBody>
      </p:sp>
      <p:sp>
        <p:nvSpPr>
          <p:cNvPr id="5" name="Oval 4"/>
          <p:cNvSpPr>
            <a:spLocks noChangeArrowheads="1"/>
          </p:cNvSpPr>
          <p:nvPr/>
        </p:nvSpPr>
        <p:spPr bwMode="auto">
          <a:xfrm>
            <a:off x="2393853" y="1347759"/>
            <a:ext cx="1593916" cy="1535185"/>
          </a:xfrm>
          <a:prstGeom prst="ellipse">
            <a:avLst/>
          </a:prstGeom>
          <a:solidFill>
            <a:srgbClr val="FF0000">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dirty="0">
                <a:effectLst>
                  <a:outerShdw blurRad="38100" dist="38100" dir="2700000" algn="tl">
                    <a:srgbClr val="000000"/>
                  </a:outerShdw>
                </a:effectLst>
                <a:latin typeface="Arial" charset="0"/>
                <a:cs typeface="+mn-cs"/>
              </a:rPr>
              <a:t>测试</a:t>
            </a:r>
            <a:endParaRPr lang="en-US" altLang="en-US" sz="2000" b="1" dirty="0">
              <a:effectLst>
                <a:outerShdw blurRad="38100" dist="38100" dir="2700000" algn="tl">
                  <a:srgbClr val="000000"/>
                </a:outerShdw>
              </a:effectLst>
              <a:latin typeface="Arial" charset="0"/>
              <a:cs typeface="+mn-cs"/>
            </a:endParaRPr>
          </a:p>
        </p:txBody>
      </p:sp>
      <p:sp>
        <p:nvSpPr>
          <p:cNvPr id="6" name="Oval 5"/>
          <p:cNvSpPr>
            <a:spLocks noChangeArrowheads="1"/>
          </p:cNvSpPr>
          <p:nvPr/>
        </p:nvSpPr>
        <p:spPr bwMode="auto">
          <a:xfrm>
            <a:off x="3087623" y="2462087"/>
            <a:ext cx="1593917" cy="1533746"/>
          </a:xfrm>
          <a:prstGeom prst="ellipse">
            <a:avLst/>
          </a:prstGeom>
          <a:solidFill>
            <a:srgbClr val="66FF99">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a:effectLst>
                  <a:outerShdw blurRad="38100" dist="38100" dir="2700000" algn="tl">
                    <a:srgbClr val="C0C0C0"/>
                  </a:outerShdw>
                </a:effectLst>
              </a:rPr>
              <a:t>项目管理</a:t>
            </a:r>
            <a:endParaRPr lang="en-US" altLang="en-US" sz="2000" b="1">
              <a:effectLst>
                <a:outerShdw blurRad="38100" dist="38100" dir="2700000" algn="tl">
                  <a:srgbClr val="C0C0C0"/>
                </a:outerShdw>
              </a:effectLst>
            </a:endParaRPr>
          </a:p>
        </p:txBody>
      </p:sp>
      <p:sp>
        <p:nvSpPr>
          <p:cNvPr id="7" name="Oval 6"/>
          <p:cNvSpPr>
            <a:spLocks noChangeArrowheads="1"/>
          </p:cNvSpPr>
          <p:nvPr/>
        </p:nvSpPr>
        <p:spPr bwMode="auto">
          <a:xfrm>
            <a:off x="2320850" y="3597330"/>
            <a:ext cx="1593916" cy="1533746"/>
          </a:xfrm>
          <a:prstGeom prst="ellipse">
            <a:avLst/>
          </a:prstGeom>
          <a:solidFill>
            <a:srgbClr val="FF9966">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en-US" altLang="en-US" sz="2000" b="1">
                <a:effectLst>
                  <a:outerShdw blurRad="38100" dist="38100" dir="2700000" algn="tl">
                    <a:srgbClr val="C0C0C0"/>
                  </a:outerShdw>
                </a:effectLst>
              </a:rPr>
              <a:t>IT </a:t>
            </a:r>
            <a:r>
              <a:rPr lang="zh-CN" altLang="en-US" sz="2000" b="1">
                <a:effectLst>
                  <a:outerShdw blurRad="38100" dist="38100" dir="2700000" algn="tl">
                    <a:srgbClr val="C0C0C0"/>
                  </a:outerShdw>
                </a:effectLst>
              </a:rPr>
              <a:t>运行</a:t>
            </a:r>
            <a:endParaRPr lang="en-US" altLang="en-US" sz="2000" b="1">
              <a:effectLst>
                <a:outerShdw blurRad="38100" dist="38100" dir="2700000" algn="tl">
                  <a:srgbClr val="C0C0C0"/>
                </a:outerShdw>
              </a:effectLst>
            </a:endParaRPr>
          </a:p>
        </p:txBody>
      </p:sp>
      <p:sp>
        <p:nvSpPr>
          <p:cNvPr id="8" name="Oval 7"/>
          <p:cNvSpPr>
            <a:spLocks noChangeArrowheads="1"/>
          </p:cNvSpPr>
          <p:nvPr/>
        </p:nvSpPr>
        <p:spPr bwMode="auto">
          <a:xfrm>
            <a:off x="860330" y="1368397"/>
            <a:ext cx="1593916" cy="1535186"/>
          </a:xfrm>
          <a:prstGeom prst="ellipse">
            <a:avLst/>
          </a:prstGeom>
          <a:solidFill>
            <a:srgbClr val="FFFF00">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a:effectLst>
                  <a:outerShdw blurRad="38100" dist="38100" dir="2700000" algn="tl">
                    <a:srgbClr val="C0C0C0"/>
                  </a:outerShdw>
                </a:effectLst>
              </a:rPr>
              <a:t>产品计划</a:t>
            </a:r>
            <a:endParaRPr lang="en-US" altLang="en-US" sz="2000" b="1">
              <a:effectLst>
                <a:outerShdw blurRad="38100" dist="38100" dir="2700000" algn="tl">
                  <a:srgbClr val="C0C0C0"/>
                </a:outerShdw>
              </a:effectLst>
            </a:endParaRPr>
          </a:p>
        </p:txBody>
      </p:sp>
      <p:sp>
        <p:nvSpPr>
          <p:cNvPr id="9" name="Oval 8"/>
          <p:cNvSpPr>
            <a:spLocks noChangeArrowheads="1"/>
          </p:cNvSpPr>
          <p:nvPr/>
        </p:nvSpPr>
        <p:spPr bwMode="auto">
          <a:xfrm>
            <a:off x="3890909" y="1361899"/>
            <a:ext cx="1593917" cy="1533746"/>
          </a:xfrm>
          <a:prstGeom prst="ellipse">
            <a:avLst/>
          </a:prstGeom>
          <a:solidFill>
            <a:srgbClr val="00B0F0">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dirty="0">
                <a:effectLst>
                  <a:outerShdw blurRad="38100" dist="38100" dir="2700000" algn="tl">
                    <a:srgbClr val="000000"/>
                  </a:outerShdw>
                </a:effectLst>
                <a:latin typeface="Arial" charset="0"/>
                <a:cs typeface="+mn-cs"/>
              </a:rPr>
              <a:t>可用性</a:t>
            </a:r>
          </a:p>
        </p:txBody>
      </p:sp>
      <p:sp>
        <p:nvSpPr>
          <p:cNvPr id="10" name="Oval 9"/>
          <p:cNvSpPr>
            <a:spLocks noChangeArrowheads="1"/>
          </p:cNvSpPr>
          <p:nvPr/>
        </p:nvSpPr>
        <p:spPr bwMode="auto">
          <a:xfrm>
            <a:off x="3868394" y="3597330"/>
            <a:ext cx="1592574" cy="1533746"/>
          </a:xfrm>
          <a:prstGeom prst="ellipse">
            <a:avLst/>
          </a:prstGeom>
          <a:solidFill>
            <a:srgbClr val="FFDDCC">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dirty="0">
                <a:effectLst>
                  <a:outerShdw blurRad="38100" dist="38100" dir="2700000" algn="tl">
                    <a:srgbClr val="000000"/>
                  </a:outerShdw>
                </a:effectLst>
                <a:latin typeface="Arial" charset="0"/>
                <a:cs typeface="+mn-cs"/>
              </a:rPr>
              <a:t>设计</a:t>
            </a:r>
            <a:endParaRPr lang="en-US" altLang="en-US" sz="2000" b="1" dirty="0">
              <a:effectLst>
                <a:outerShdw blurRad="38100" dist="38100" dir="2700000" algn="tl">
                  <a:srgbClr val="000000"/>
                </a:outerShdw>
              </a:effectLst>
              <a:latin typeface="Arial" charset="0"/>
              <a:cs typeface="+mn-cs"/>
            </a:endParaRPr>
          </a:p>
        </p:txBody>
      </p:sp>
      <p:sp>
        <p:nvSpPr>
          <p:cNvPr id="11" name="Oval 10"/>
          <p:cNvSpPr>
            <a:spLocks noChangeArrowheads="1"/>
          </p:cNvSpPr>
          <p:nvPr/>
        </p:nvSpPr>
        <p:spPr bwMode="auto">
          <a:xfrm>
            <a:off x="860330" y="3597330"/>
            <a:ext cx="1592574" cy="1533746"/>
          </a:xfrm>
          <a:prstGeom prst="ellipse">
            <a:avLst/>
          </a:prstGeom>
          <a:solidFill>
            <a:srgbClr val="7030A0">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a:effectLst>
                  <a:outerShdw blurRad="38100" dist="38100" dir="2700000" algn="tl">
                    <a:srgbClr val="C0C0C0"/>
                  </a:outerShdw>
                </a:effectLst>
              </a:rPr>
              <a:t>创意</a:t>
            </a:r>
            <a:endParaRPr lang="en-US" altLang="en-US" sz="2000" b="1">
              <a:effectLst>
                <a:outerShdw blurRad="38100" dist="38100" dir="2700000" algn="tl">
                  <a:srgbClr val="C0C0C0"/>
                </a:outerShdw>
              </a:effectLst>
            </a:endParaRPr>
          </a:p>
        </p:txBody>
      </p:sp>
      <p:sp>
        <p:nvSpPr>
          <p:cNvPr id="12" name="Oval 11"/>
          <p:cNvSpPr>
            <a:spLocks noChangeArrowheads="1"/>
          </p:cNvSpPr>
          <p:nvPr/>
        </p:nvSpPr>
        <p:spPr bwMode="auto">
          <a:xfrm>
            <a:off x="1568364" y="4692720"/>
            <a:ext cx="1593916" cy="1535185"/>
          </a:xfrm>
          <a:prstGeom prst="ellipse">
            <a:avLst/>
          </a:prstGeom>
          <a:solidFill>
            <a:schemeClr val="accent1">
              <a:tint val="40000"/>
              <a:alpha val="30000"/>
            </a:scheme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dirty="0">
                <a:effectLst>
                  <a:outerShdw blurRad="38100" dist="38100" dir="2700000" algn="tl">
                    <a:srgbClr val="000000"/>
                  </a:outerShdw>
                </a:effectLst>
                <a:latin typeface="Arial" charset="0"/>
                <a:cs typeface="+mn-cs"/>
              </a:rPr>
              <a:t>内容</a:t>
            </a:r>
            <a:endParaRPr lang="en-US" altLang="en-US" sz="2000" b="1" dirty="0">
              <a:effectLst>
                <a:outerShdw blurRad="38100" dist="38100" dir="2700000" algn="tl">
                  <a:srgbClr val="000000"/>
                </a:outerShdw>
              </a:effectLst>
              <a:latin typeface="Arial" charset="0"/>
              <a:cs typeface="+mn-cs"/>
            </a:endParaRPr>
          </a:p>
        </p:txBody>
      </p:sp>
      <p:sp>
        <p:nvSpPr>
          <p:cNvPr id="13" name="Oval 12"/>
          <p:cNvSpPr>
            <a:spLocks noChangeArrowheads="1"/>
          </p:cNvSpPr>
          <p:nvPr/>
        </p:nvSpPr>
        <p:spPr bwMode="auto">
          <a:xfrm>
            <a:off x="3014597" y="4706860"/>
            <a:ext cx="1593916" cy="1533746"/>
          </a:xfrm>
          <a:prstGeom prst="ellipse">
            <a:avLst/>
          </a:prstGeom>
          <a:solidFill>
            <a:srgbClr val="0070C0">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a:effectLst>
                  <a:outerShdw blurRad="38100" dist="38100" dir="2700000" algn="tl">
                    <a:srgbClr val="C0C0C0"/>
                  </a:outerShdw>
                </a:effectLst>
              </a:rPr>
              <a:t>基础研究</a:t>
            </a:r>
            <a:endParaRPr lang="en-US" altLang="en-US" sz="2000" b="1">
              <a:effectLst>
                <a:outerShdw blurRad="38100" dist="38100" dir="2700000" algn="tl">
                  <a:srgbClr val="C0C0C0"/>
                </a:outerShdw>
              </a:effectLst>
            </a:endParaRPr>
          </a:p>
        </p:txBody>
      </p:sp>
      <p:sp>
        <p:nvSpPr>
          <p:cNvPr id="14" name="Oval 13"/>
          <p:cNvSpPr>
            <a:spLocks noChangeArrowheads="1"/>
          </p:cNvSpPr>
          <p:nvPr/>
        </p:nvSpPr>
        <p:spPr bwMode="auto">
          <a:xfrm>
            <a:off x="4475117" y="4725910"/>
            <a:ext cx="1593916" cy="1533746"/>
          </a:xfrm>
          <a:prstGeom prst="ellipse">
            <a:avLst/>
          </a:prstGeom>
          <a:solidFill>
            <a:srgbClr val="0070C0">
              <a:alpha val="30000"/>
            </a:srgbClr>
          </a:solidFill>
          <a:ln w="9525" cap="flat" cmpd="sng" algn="ctr">
            <a:solidFill>
              <a:srgbClr val="777777"/>
            </a:solidFill>
            <a:prstDash val="solid"/>
            <a:round/>
            <a:headEnd type="none" w="med" len="med"/>
            <a:tailEnd type="none" w="med" len="med"/>
          </a:ln>
          <a:effectLst>
            <a:outerShdw blurRad="50800" dist="38100" algn="l" rotWithShape="0">
              <a:prstClr val="black">
                <a:alpha val="40000"/>
              </a:prstClr>
            </a:outerShdw>
          </a:effectLst>
          <a:scene3d>
            <a:camera prst="orthographicFront"/>
            <a:lightRig rig="threePt" dir="t"/>
          </a:scene3d>
          <a:sp3d>
            <a:bevelT w="101600" prst="riblet"/>
          </a:sp3d>
        </p:spPr>
        <p:txBody>
          <a:bodyPr wrap="none" anchor="ctr"/>
          <a:lstStyle/>
          <a:p>
            <a:pPr algn="ctr" eaLnBrk="0" hangingPunct="0">
              <a:defRPr/>
            </a:pPr>
            <a:r>
              <a:rPr lang="zh-CN" altLang="en-US" sz="2000" b="1" dirty="0">
                <a:effectLst>
                  <a:outerShdw blurRad="38100" dist="38100" dir="2700000" algn="tl">
                    <a:srgbClr val="000000"/>
                  </a:outerShdw>
                </a:effectLst>
                <a:latin typeface="Arial" charset="0"/>
                <a:cs typeface="+mn-cs"/>
              </a:rPr>
              <a:t>工程管理</a:t>
            </a:r>
            <a:endParaRPr lang="zh-CN" altLang="en-US" sz="2000" dirty="0">
              <a:effectLst>
                <a:outerShdw blurRad="38100" dist="38100" dir="2700000" algn="tl">
                  <a:srgbClr val="000000"/>
                </a:outerShdw>
              </a:effectLst>
              <a:latin typeface="Segoe"/>
              <a:cs typeface="+mn-cs"/>
            </a:endParaRPr>
          </a:p>
        </p:txBody>
      </p:sp>
      <p:graphicFrame>
        <p:nvGraphicFramePr>
          <p:cNvPr id="15" name="Table 14"/>
          <p:cNvGraphicFramePr>
            <a:graphicFrameLocks noGrp="1"/>
          </p:cNvGraphicFramePr>
          <p:nvPr/>
        </p:nvGraphicFramePr>
        <p:xfrm>
          <a:off x="6323013" y="914400"/>
          <a:ext cx="2228850" cy="3659188"/>
        </p:xfrm>
        <a:graphic>
          <a:graphicData uri="http://schemas.openxmlformats.org/drawingml/2006/table">
            <a:tbl>
              <a:tblPr/>
              <a:tblGrid>
                <a:gridCol w="2228850"/>
              </a:tblGrid>
              <a:tr h="7064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zh-CN" altLang="en-US" sz="1800" b="1" i="0" u="sng" strike="noStrike" cap="none" normalizeH="0" baseline="0" smtClean="0">
                          <a:ln>
                            <a:noFill/>
                          </a:ln>
                          <a:solidFill>
                            <a:schemeClr val="tx1"/>
                          </a:solidFill>
                          <a:effectLst/>
                          <a:latin typeface="Arial" pitchFamily="34" charset="0"/>
                          <a:ea typeface="宋体" pitchFamily="2" charset="-122"/>
                          <a:cs typeface="Arial" pitchFamily="34" charset="0"/>
                        </a:rPr>
                        <a:t>专业</a:t>
                      </a:r>
                    </a:p>
                    <a:p>
                      <a:pPr marL="0" marR="0" lvl="0" indent="0" algn="l" defTabSz="914400" rtl="0" eaLnBrk="0" fontAlgn="b" latinLnBrk="0" hangingPunct="0">
                        <a:lnSpc>
                          <a:spcPct val="100000"/>
                        </a:lnSpc>
                        <a:spcBef>
                          <a:spcPct val="0"/>
                        </a:spcBef>
                        <a:spcAft>
                          <a:spcPct val="0"/>
                        </a:spcAft>
                        <a:buClrTx/>
                        <a:buSzTx/>
                        <a:buFontTx/>
                        <a:buNone/>
                        <a:tabLst/>
                      </a:pPr>
                      <a:endParaRPr kumimoji="0" lang="zh-CN" altLang="en-US" sz="800" b="1" i="0" u="sng"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开发</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测试</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项目管理</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a:t>
                      </a:r>
                      <a:r>
                        <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rPr>
                        <a:t>IT </a:t>
                      </a: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运行</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产品计划</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创意</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可用性</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基础研究</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内容</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r h="295275">
                <a:tc>
                  <a:txBody>
                    <a:bodyPr/>
                    <a:lstStyle/>
                    <a:p>
                      <a:pPr marL="334963" marR="0" lvl="0" indent="-392113" algn="l" defTabSz="914400" rtl="0" eaLnBrk="0" fontAlgn="base" latinLnBrk="0" hangingPunct="0">
                        <a:lnSpc>
                          <a:spcPct val="75000"/>
                        </a:lnSpc>
                        <a:spcBef>
                          <a:spcPct val="20000"/>
                        </a:spcBef>
                        <a:spcAft>
                          <a:spcPct val="0"/>
                        </a:spcAft>
                        <a:buClr>
                          <a:schemeClr val="tx2"/>
                        </a:buClr>
                        <a:buSzPct val="115000"/>
                        <a:buFontTx/>
                        <a:buBlip>
                          <a:blip r:embed="rId3"/>
                        </a:buBlip>
                        <a:tabLst/>
                      </a:pPr>
                      <a:r>
                        <a:rPr kumimoji="0" lang="zh-CN" altLang="en-US" sz="1400" b="0" i="0" u="none" strike="noStrike" cap="none" normalizeH="0" baseline="0" smtClean="0">
                          <a:ln>
                            <a:noFill/>
                          </a:ln>
                          <a:solidFill>
                            <a:schemeClr val="tx1"/>
                          </a:solidFill>
                          <a:effectLst/>
                          <a:latin typeface="Segoe"/>
                          <a:ea typeface="宋体" pitchFamily="2" charset="-122"/>
                          <a:cs typeface="Arial" pitchFamily="34" charset="0"/>
                        </a:rPr>
                        <a:t> 工程管理</a:t>
                      </a:r>
                      <a:endParaRPr kumimoji="0" lang="en-US" altLang="zh-CN" sz="1400" b="0" i="0" u="none" strike="noStrike" cap="none" normalizeH="0" baseline="0" smtClean="0">
                        <a:ln>
                          <a:noFill/>
                        </a:ln>
                        <a:solidFill>
                          <a:schemeClr val="tx1"/>
                        </a:solidFill>
                        <a:effectLst/>
                        <a:latin typeface="Segoe"/>
                        <a:ea typeface="宋体" pitchFamily="2" charset="-122"/>
                        <a:cs typeface="Arial" pitchFamily="34" charset="0"/>
                      </a:endParaRPr>
                    </a:p>
                  </a:txBody>
                  <a:tcPr marL="9525" marR="9525" marT="9525" anchor="b" horzOverflow="overflow">
                    <a:lnL w="6350" cap="flat" cmpd="sng" algn="ctr">
                      <a:solidFill>
                        <a:srgbClr val="F8F8F8"/>
                      </a:solidFill>
                      <a:prstDash val="solid"/>
                      <a:round/>
                      <a:headEnd type="none" w="med" len="med"/>
                      <a:tailEnd type="none" w="med" len="med"/>
                    </a:lnL>
                    <a:lnR w="6350" cap="flat" cmpd="sng" algn="ctr">
                      <a:solidFill>
                        <a:srgbClr val="F8F8F8"/>
                      </a:solidFill>
                      <a:prstDash val="solid"/>
                      <a:round/>
                      <a:headEnd type="none" w="med" len="med"/>
                      <a:tailEnd type="none" w="med" len="med"/>
                    </a:lnR>
                    <a:lnT w="6350" cap="flat" cmpd="sng" algn="ctr">
                      <a:solidFill>
                        <a:srgbClr val="F8F8F8"/>
                      </a:solidFill>
                      <a:prstDash val="solid"/>
                      <a:round/>
                      <a:headEnd type="none" w="med" len="med"/>
                      <a:tailEnd type="none" w="med" len="med"/>
                    </a:lnT>
                    <a:lnB w="6350" cap="flat" cmpd="sng" algn="ctr">
                      <a:solidFill>
                        <a:srgbClr val="F8F8F8"/>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宋体" pitchFamily="2" charset="-122"/>
              </a:rPr>
              <a:t>组织结构</a:t>
            </a:r>
            <a:r>
              <a:rPr lang="en-US" altLang="zh-CN" dirty="0" smtClean="0">
                <a:latin typeface="宋体" pitchFamily="2" charset="-122"/>
              </a:rPr>
              <a:t>–</a:t>
            </a:r>
            <a:r>
              <a:rPr lang="zh-CN" altLang="en-US" dirty="0" smtClean="0">
                <a:latin typeface="宋体" pitchFamily="2" charset="-122"/>
              </a:rPr>
              <a:t>用某开发团队为例</a:t>
            </a:r>
            <a:endParaRPr lang="en-US" dirty="0"/>
          </a:p>
        </p:txBody>
      </p:sp>
      <p:sp>
        <p:nvSpPr>
          <p:cNvPr id="3" name="Content Placeholder 2"/>
          <p:cNvSpPr>
            <a:spLocks noGrp="1"/>
          </p:cNvSpPr>
          <p:nvPr>
            <p:ph idx="1"/>
          </p:nvPr>
        </p:nvSpPr>
        <p:spPr>
          <a:xfrm>
            <a:off x="428596" y="1357298"/>
            <a:ext cx="8229600" cy="4900634"/>
          </a:xfrm>
        </p:spPr>
        <p:txBody>
          <a:bodyPr/>
          <a:lstStyle/>
          <a:p>
            <a:r>
              <a:rPr lang="zh-CN" altLang="en-US" sz="2200" dirty="0" smtClean="0"/>
              <a:t>在微软，产品是由产品组 </a:t>
            </a:r>
            <a:r>
              <a:rPr lang="en-US" altLang="zh-CN" sz="2200" dirty="0" smtClean="0"/>
              <a:t>“Product Units”</a:t>
            </a:r>
            <a:r>
              <a:rPr lang="zh-CN" altLang="en-US" sz="2200" dirty="0" smtClean="0"/>
              <a:t> 来开发的，由</a:t>
            </a:r>
            <a:r>
              <a:rPr lang="en-US" altLang="zh-CN" sz="2200" dirty="0" smtClean="0"/>
              <a:t>Product Unit Manager</a:t>
            </a:r>
            <a:r>
              <a:rPr lang="zh-CN" altLang="en-US" sz="2200" dirty="0" smtClean="0"/>
              <a:t>来负责</a:t>
            </a:r>
            <a:endParaRPr lang="en-US" altLang="zh-CN" sz="2200" dirty="0" smtClean="0"/>
          </a:p>
          <a:p>
            <a:pPr lvl="1"/>
            <a:r>
              <a:rPr lang="en-US" altLang="zh-CN" sz="2000" dirty="0" smtClean="0"/>
              <a:t>Group Program Manager, Dev Manager, Test Manager </a:t>
            </a:r>
            <a:r>
              <a:rPr lang="zh-CN" altLang="en-US" sz="2000" dirty="0" smtClean="0"/>
              <a:t>各负责一类职责并向</a:t>
            </a:r>
            <a:r>
              <a:rPr lang="en-US" altLang="zh-CN" sz="2000" dirty="0" smtClean="0"/>
              <a:t>Product Unit Manager</a:t>
            </a:r>
            <a:r>
              <a:rPr lang="zh-CN" altLang="en-US" sz="2000" dirty="0" smtClean="0"/>
              <a:t>汇报</a:t>
            </a:r>
            <a:endParaRPr lang="en-US" altLang="zh-CN" sz="1000" dirty="0" smtClean="0"/>
          </a:p>
          <a:p>
            <a:r>
              <a:rPr lang="zh-CN" altLang="en-US" sz="2200" dirty="0" smtClean="0"/>
              <a:t>项目管理 </a:t>
            </a:r>
            <a:r>
              <a:rPr lang="en-US" altLang="zh-CN" sz="2200" dirty="0" smtClean="0"/>
              <a:t>(Program Management)</a:t>
            </a:r>
          </a:p>
          <a:p>
            <a:pPr lvl="1"/>
            <a:r>
              <a:rPr lang="zh-CN" altLang="en-US" sz="2000" dirty="0" smtClean="0"/>
              <a:t>负责产品功能集和功能定义</a:t>
            </a:r>
            <a:endParaRPr lang="en-US" altLang="zh-CN" sz="2000" dirty="0" smtClean="0"/>
          </a:p>
          <a:p>
            <a:pPr lvl="1"/>
            <a:r>
              <a:rPr lang="zh-CN" altLang="en-US" sz="2000" dirty="0" smtClean="0"/>
              <a:t>七位项目管理经理最终向</a:t>
            </a:r>
            <a:r>
              <a:rPr lang="en-US" altLang="zh-CN" sz="2000" dirty="0" smtClean="0"/>
              <a:t> Group Program Manager </a:t>
            </a:r>
            <a:r>
              <a:rPr lang="zh-CN" altLang="en-US" sz="2000" dirty="0" smtClean="0"/>
              <a:t>汇报</a:t>
            </a:r>
            <a:endParaRPr lang="en-US" altLang="zh-CN" sz="1000" dirty="0" smtClean="0"/>
          </a:p>
          <a:p>
            <a:r>
              <a:rPr lang="zh-CN" altLang="en-US" sz="2200" dirty="0" smtClean="0"/>
              <a:t>开发 </a:t>
            </a:r>
            <a:r>
              <a:rPr lang="en-US" altLang="zh-CN" sz="2200" dirty="0" smtClean="0"/>
              <a:t>(Development)</a:t>
            </a:r>
          </a:p>
          <a:p>
            <a:pPr lvl="1"/>
            <a:r>
              <a:rPr lang="zh-CN" altLang="en-US" sz="2000" dirty="0" smtClean="0"/>
              <a:t>负责产品的实现和架构</a:t>
            </a:r>
            <a:endParaRPr lang="en-US" altLang="zh-CN" sz="2000" dirty="0" smtClean="0"/>
          </a:p>
          <a:p>
            <a:pPr lvl="1"/>
            <a:r>
              <a:rPr lang="zh-CN" altLang="en-US" sz="2000" dirty="0" smtClean="0"/>
              <a:t>十五位软件开发工程师最终向</a:t>
            </a:r>
            <a:r>
              <a:rPr lang="en-US" altLang="zh-CN" sz="2000" dirty="0" smtClean="0"/>
              <a:t>Dev Manager</a:t>
            </a:r>
            <a:r>
              <a:rPr lang="zh-CN" altLang="en-US" sz="2000" dirty="0" smtClean="0"/>
              <a:t>汇报</a:t>
            </a:r>
            <a:endParaRPr lang="en-US" altLang="zh-CN" sz="1000" dirty="0" smtClean="0"/>
          </a:p>
          <a:p>
            <a:r>
              <a:rPr lang="zh-CN" altLang="en-US" sz="2200" dirty="0" smtClean="0"/>
              <a:t>测试 </a:t>
            </a:r>
            <a:r>
              <a:rPr lang="en-US" altLang="zh-CN" sz="2200" dirty="0" smtClean="0"/>
              <a:t>(Testing)</a:t>
            </a:r>
          </a:p>
          <a:p>
            <a:pPr lvl="1"/>
            <a:r>
              <a:rPr lang="zh-CN" altLang="en-US" sz="2000" dirty="0" smtClean="0"/>
              <a:t>负责产品的质量保证</a:t>
            </a:r>
            <a:endParaRPr lang="en-US" altLang="zh-CN" sz="2000" dirty="0" smtClean="0"/>
          </a:p>
          <a:p>
            <a:pPr lvl="1"/>
            <a:r>
              <a:rPr lang="zh-CN" altLang="en-US" sz="2000" dirty="0" smtClean="0"/>
              <a:t>二十八位软件开发测试工程师最终向</a:t>
            </a:r>
            <a:r>
              <a:rPr lang="en-US" altLang="zh-CN" sz="2000" dirty="0" smtClean="0"/>
              <a:t>Test Manager</a:t>
            </a:r>
            <a:r>
              <a:rPr lang="zh-CN" altLang="en-US" sz="2000" dirty="0" smtClean="0"/>
              <a:t>汇报</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宋体" pitchFamily="2" charset="-122"/>
              </a:rPr>
              <a:t>开发流程</a:t>
            </a:r>
            <a:r>
              <a:rPr lang="en-US" altLang="zh-CN" dirty="0" smtClean="0">
                <a:latin typeface="宋体" pitchFamily="2" charset="-122"/>
              </a:rPr>
              <a:t>: </a:t>
            </a:r>
            <a:r>
              <a:rPr lang="zh-CN" altLang="en-US" dirty="0" smtClean="0">
                <a:latin typeface="宋体" pitchFamily="2" charset="-122"/>
              </a:rPr>
              <a:t>产品生命周期管理</a:t>
            </a:r>
            <a:endParaRPr lang="en-US" dirty="0"/>
          </a:p>
        </p:txBody>
      </p:sp>
      <p:grpSp>
        <p:nvGrpSpPr>
          <p:cNvPr id="4" name="Group 3"/>
          <p:cNvGrpSpPr>
            <a:grpSpLocks/>
          </p:cNvGrpSpPr>
          <p:nvPr/>
        </p:nvGrpSpPr>
        <p:grpSpPr bwMode="auto">
          <a:xfrm>
            <a:off x="2528888" y="1381125"/>
            <a:ext cx="4052887" cy="1376363"/>
            <a:chOff x="1593" y="870"/>
            <a:chExt cx="2553" cy="867"/>
          </a:xfrm>
        </p:grpSpPr>
        <p:sp>
          <p:nvSpPr>
            <p:cNvPr id="5" name="Rectangle 31"/>
            <p:cNvSpPr>
              <a:spLocks noChangeArrowheads="1"/>
            </p:cNvSpPr>
            <p:nvPr/>
          </p:nvSpPr>
          <p:spPr bwMode="auto">
            <a:xfrm>
              <a:off x="1866" y="870"/>
              <a:ext cx="2280" cy="867"/>
            </a:xfrm>
            <a:prstGeom prst="rect">
              <a:avLst/>
            </a:prstGeom>
            <a:solidFill>
              <a:srgbClr val="000000">
                <a:alpha val="30196"/>
              </a:srgbClr>
            </a:solidFill>
            <a:ln w="9525">
              <a:noFill/>
              <a:miter lim="800000"/>
              <a:headEnd/>
              <a:tailEnd/>
            </a:ln>
          </p:spPr>
          <p:txBody>
            <a:bodyPr lIns="0" tIns="0" rIns="0" bIns="0" anchor="ctr"/>
            <a:lstStyle/>
            <a:p>
              <a:pPr eaLnBrk="0" hangingPunct="0">
                <a:spcBef>
                  <a:spcPct val="20000"/>
                </a:spcBef>
                <a:buClr>
                  <a:srgbClr val="FFCC00"/>
                </a:buClr>
                <a:buSzPct val="80000"/>
                <a:defRPr/>
              </a:pPr>
              <a:endParaRPr lang="zh-CN" altLang="en-US" sz="2000">
                <a:solidFill>
                  <a:srgbClr val="333333"/>
                </a:solidFill>
                <a:effectLst>
                  <a:outerShdw blurRad="38100" dist="38100" dir="2700000" algn="tl">
                    <a:srgbClr val="FFFFFF"/>
                  </a:outerShdw>
                </a:effectLst>
                <a:latin typeface="Segoe"/>
                <a:cs typeface="+mn-cs"/>
              </a:endParaRPr>
            </a:p>
          </p:txBody>
        </p:sp>
        <p:sp>
          <p:nvSpPr>
            <p:cNvPr id="6" name="Rectangle 32"/>
            <p:cNvSpPr>
              <a:spLocks noChangeArrowheads="1"/>
            </p:cNvSpPr>
            <p:nvPr/>
          </p:nvSpPr>
          <p:spPr bwMode="auto">
            <a:xfrm>
              <a:off x="1593" y="870"/>
              <a:ext cx="273" cy="867"/>
            </a:xfrm>
            <a:prstGeom prst="rect">
              <a:avLst/>
            </a:prstGeom>
            <a:gradFill rotWithShape="1">
              <a:gsLst>
                <a:gs pos="0">
                  <a:schemeClr val="tx1"/>
                </a:gs>
                <a:gs pos="100000">
                  <a:schemeClr val="folHlink"/>
                </a:gs>
              </a:gsLst>
              <a:lin ang="2700000" scaled="1"/>
            </a:gradFill>
            <a:ln w="9525">
              <a:noFill/>
              <a:miter lim="800000"/>
              <a:headEnd/>
              <a:tailEnd/>
            </a:ln>
          </p:spPr>
          <p:txBody>
            <a:bodyPr lIns="0" tIns="0" rIns="0" bIns="0" anchor="ctr"/>
            <a:lstStyle/>
            <a:p>
              <a:pPr eaLnBrk="0" hangingPunct="0">
                <a:spcBef>
                  <a:spcPct val="20000"/>
                </a:spcBef>
                <a:buClr>
                  <a:srgbClr val="FFCC00"/>
                </a:buClr>
                <a:buSzPct val="80000"/>
                <a:defRPr/>
              </a:pPr>
              <a:endParaRPr lang="en-US" altLang="zh-CN" sz="3600" b="1">
                <a:solidFill>
                  <a:srgbClr val="333333"/>
                </a:solidFill>
                <a:effectLst>
                  <a:outerShdw blurRad="38100" dist="38100" dir="2700000" algn="tl">
                    <a:srgbClr val="C0C0C0"/>
                  </a:outerShdw>
                </a:effectLst>
                <a:latin typeface="Calibri" pitchFamily="34" charset="0"/>
                <a:cs typeface="+mn-cs"/>
              </a:endParaRPr>
            </a:p>
          </p:txBody>
        </p:sp>
        <p:sp>
          <p:nvSpPr>
            <p:cNvPr id="7" name="Line 33"/>
            <p:cNvSpPr>
              <a:spLocks noChangeShapeType="1"/>
            </p:cNvSpPr>
            <p:nvPr/>
          </p:nvSpPr>
          <p:spPr bwMode="auto">
            <a:xfrm>
              <a:off x="1593" y="870"/>
              <a:ext cx="2553" cy="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8" name="Line 34"/>
            <p:cNvSpPr>
              <a:spLocks noChangeShapeType="1"/>
            </p:cNvSpPr>
            <p:nvPr/>
          </p:nvSpPr>
          <p:spPr bwMode="auto">
            <a:xfrm>
              <a:off x="1593" y="1737"/>
              <a:ext cx="2553" cy="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9" name="Line 35"/>
            <p:cNvSpPr>
              <a:spLocks noChangeShapeType="1"/>
            </p:cNvSpPr>
            <p:nvPr/>
          </p:nvSpPr>
          <p:spPr bwMode="auto">
            <a:xfrm>
              <a:off x="1593" y="870"/>
              <a:ext cx="0" cy="867"/>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10" name="Line 36"/>
            <p:cNvSpPr>
              <a:spLocks noChangeShapeType="1"/>
            </p:cNvSpPr>
            <p:nvPr/>
          </p:nvSpPr>
          <p:spPr bwMode="auto">
            <a:xfrm>
              <a:off x="1866" y="870"/>
              <a:ext cx="0" cy="867"/>
            </a:xfrm>
            <a:prstGeom prst="line">
              <a:avLst/>
            </a:prstGeom>
            <a:noFill/>
            <a:ln w="12700">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11" name="Line 37"/>
            <p:cNvSpPr>
              <a:spLocks noChangeShapeType="1"/>
            </p:cNvSpPr>
            <p:nvPr/>
          </p:nvSpPr>
          <p:spPr bwMode="auto">
            <a:xfrm>
              <a:off x="4146" y="870"/>
              <a:ext cx="0" cy="867"/>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12" name="Text Box 38"/>
            <p:cNvSpPr txBox="1">
              <a:spLocks noChangeArrowheads="1"/>
            </p:cNvSpPr>
            <p:nvPr/>
          </p:nvSpPr>
          <p:spPr bwMode="auto">
            <a:xfrm rot="16200000">
              <a:off x="1305" y="1188"/>
              <a:ext cx="866" cy="233"/>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sz="2400" b="1" dirty="0">
                  <a:solidFill>
                    <a:schemeClr val="accent5">
                      <a:lumMod val="95000"/>
                      <a:lumOff val="5000"/>
                    </a:schemeClr>
                  </a:solidFill>
                  <a:effectLst>
                    <a:outerShdw blurRad="38100" dist="38100" dir="2700000" algn="tl">
                      <a:srgbClr val="C0C0C0"/>
                    </a:outerShdw>
                  </a:effectLst>
                  <a:latin typeface="Segoe Semibold"/>
                </a:rPr>
                <a:t>产品</a:t>
              </a:r>
              <a:endParaRPr lang="en-US" altLang="zh-CN" sz="2400" b="1" dirty="0">
                <a:solidFill>
                  <a:schemeClr val="accent5">
                    <a:lumMod val="95000"/>
                    <a:lumOff val="5000"/>
                  </a:schemeClr>
                </a:solidFill>
                <a:effectLst>
                  <a:outerShdw blurRad="38100" dist="38100" dir="2700000" algn="tl">
                    <a:srgbClr val="C0C0C0"/>
                  </a:outerShdw>
                </a:effectLst>
                <a:latin typeface="Segoe Semibold"/>
              </a:endParaRPr>
            </a:p>
          </p:txBody>
        </p:sp>
        <p:sp>
          <p:nvSpPr>
            <p:cNvPr id="13" name="AutoShape 67"/>
            <p:cNvSpPr>
              <a:spLocks noChangeArrowheads="1"/>
            </p:cNvSpPr>
            <p:nvPr/>
          </p:nvSpPr>
          <p:spPr bwMode="auto">
            <a:xfrm>
              <a:off x="2142" y="986"/>
              <a:ext cx="661" cy="327"/>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14" name="Text Box 68"/>
            <p:cNvSpPr txBox="1">
              <a:spLocks noChangeArrowheads="1"/>
            </p:cNvSpPr>
            <p:nvPr/>
          </p:nvSpPr>
          <p:spPr bwMode="auto">
            <a:xfrm>
              <a:off x="2187" y="1032"/>
              <a:ext cx="570" cy="224"/>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defRPr/>
              </a:pPr>
              <a:r>
                <a:rPr lang="zh-CN" altLang="en-US" sz="1100" b="1">
                  <a:solidFill>
                    <a:srgbClr val="333333"/>
                  </a:solidFill>
                  <a:effectLst>
                    <a:outerShdw blurRad="38100" dist="38100" dir="2700000" algn="tl">
                      <a:srgbClr val="000000"/>
                    </a:outerShdw>
                  </a:effectLst>
                  <a:latin typeface="Calibri" pitchFamily="34" charset="0"/>
                  <a:cs typeface="+mn-cs"/>
                </a:rPr>
                <a:t>年度策略</a:t>
              </a:r>
              <a:endParaRPr lang="en-US" altLang="zh-CN" sz="1100" b="1">
                <a:solidFill>
                  <a:srgbClr val="333333"/>
                </a:solidFill>
                <a:effectLst>
                  <a:outerShdw blurRad="38100" dist="38100" dir="2700000" algn="tl">
                    <a:srgbClr val="000000"/>
                  </a:outerShdw>
                </a:effectLst>
                <a:latin typeface="Calibri" pitchFamily="34" charset="0"/>
                <a:cs typeface="+mn-cs"/>
              </a:endParaRPr>
            </a:p>
            <a:p>
              <a:pPr algn="ctr" eaLnBrk="0" hangingPunct="0">
                <a:lnSpc>
                  <a:spcPct val="80000"/>
                </a:lnSpc>
                <a:spcBef>
                  <a:spcPct val="50000"/>
                </a:spcBef>
                <a:defRPr/>
              </a:pPr>
              <a:r>
                <a:rPr lang="zh-CN" altLang="en-US" sz="1100" b="1">
                  <a:solidFill>
                    <a:srgbClr val="333333"/>
                  </a:solidFill>
                  <a:effectLst>
                    <a:outerShdw blurRad="38100" dist="38100" dir="2700000" algn="tl">
                      <a:srgbClr val="000000"/>
                    </a:outerShdw>
                  </a:effectLst>
                  <a:latin typeface="Calibri" pitchFamily="34" charset="0"/>
                  <a:cs typeface="+mn-cs"/>
                </a:rPr>
                <a:t>总结</a:t>
              </a:r>
              <a:endParaRPr lang="en-US" altLang="zh-CN" sz="1100" b="1">
                <a:solidFill>
                  <a:srgbClr val="333333"/>
                </a:solidFill>
                <a:effectLst>
                  <a:outerShdw blurRad="38100" dist="38100" dir="2700000" algn="tl">
                    <a:srgbClr val="000000"/>
                  </a:outerShdw>
                </a:effectLst>
                <a:latin typeface="Calibri" pitchFamily="34" charset="0"/>
                <a:cs typeface="+mn-cs"/>
              </a:endParaRPr>
            </a:p>
          </p:txBody>
        </p:sp>
        <p:sp>
          <p:nvSpPr>
            <p:cNvPr id="15" name="AutoShape 69"/>
            <p:cNvSpPr>
              <a:spLocks noChangeArrowheads="1"/>
            </p:cNvSpPr>
            <p:nvPr/>
          </p:nvSpPr>
          <p:spPr bwMode="auto">
            <a:xfrm>
              <a:off x="2865" y="1134"/>
              <a:ext cx="329" cy="289"/>
            </a:xfrm>
            <a:prstGeom prst="flowChartDocument">
              <a:avLst/>
            </a:prstGeom>
            <a:gradFill rotWithShape="1">
              <a:gsLst>
                <a:gs pos="0">
                  <a:srgbClr val="FFFFFF"/>
                </a:gs>
                <a:gs pos="100000">
                  <a:srgbClr val="BBDDFF"/>
                </a:gs>
              </a:gsLst>
              <a:lin ang="2700000" scaled="1"/>
            </a:gradFill>
            <a:ln w="28575">
              <a:solidFill>
                <a:schemeClr val="folHlink"/>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16" name="Text Box 70"/>
            <p:cNvSpPr txBox="1">
              <a:spLocks noChangeArrowheads="1"/>
            </p:cNvSpPr>
            <p:nvPr/>
          </p:nvSpPr>
          <p:spPr bwMode="auto">
            <a:xfrm>
              <a:off x="2877" y="1203"/>
              <a:ext cx="308" cy="70"/>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价值分析</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17" name="AutoShape 71"/>
            <p:cNvSpPr>
              <a:spLocks noChangeArrowheads="1"/>
            </p:cNvSpPr>
            <p:nvPr/>
          </p:nvSpPr>
          <p:spPr bwMode="auto">
            <a:xfrm>
              <a:off x="3139" y="1213"/>
              <a:ext cx="329"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18" name="Text Box 72"/>
            <p:cNvSpPr txBox="1">
              <a:spLocks noChangeArrowheads="1"/>
            </p:cNvSpPr>
            <p:nvPr/>
          </p:nvSpPr>
          <p:spPr bwMode="auto">
            <a:xfrm>
              <a:off x="3151" y="1278"/>
              <a:ext cx="308" cy="70"/>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价值分析</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19" name="AutoShape 73"/>
            <p:cNvSpPr>
              <a:spLocks noChangeArrowheads="1"/>
            </p:cNvSpPr>
            <p:nvPr/>
          </p:nvSpPr>
          <p:spPr bwMode="auto">
            <a:xfrm>
              <a:off x="3414" y="1293"/>
              <a:ext cx="329"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20" name="Text Box 74"/>
            <p:cNvSpPr txBox="1">
              <a:spLocks noChangeArrowheads="1"/>
            </p:cNvSpPr>
            <p:nvPr/>
          </p:nvSpPr>
          <p:spPr bwMode="auto">
            <a:xfrm>
              <a:off x="3426" y="1358"/>
              <a:ext cx="308" cy="70"/>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价值分析</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21" name="Text Box 77"/>
            <p:cNvSpPr txBox="1">
              <a:spLocks noChangeArrowheads="1"/>
            </p:cNvSpPr>
            <p:nvPr/>
          </p:nvSpPr>
          <p:spPr bwMode="auto">
            <a:xfrm>
              <a:off x="3135" y="1020"/>
              <a:ext cx="570" cy="86"/>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1100" dirty="0">
                  <a:effectLst>
                    <a:outerShdw blurRad="38100" dist="38100" dir="2700000" algn="tl">
                      <a:srgbClr val="C0C0C0"/>
                    </a:outerShdw>
                  </a:effectLst>
                  <a:latin typeface="Calibri" pitchFamily="34" charset="0"/>
                </a:rPr>
                <a:t>多次发布策略</a:t>
              </a:r>
              <a:endParaRPr lang="en-US" altLang="zh-CN" sz="1100" dirty="0">
                <a:effectLst>
                  <a:outerShdw blurRad="38100" dist="38100" dir="2700000" algn="tl">
                    <a:srgbClr val="C0C0C0"/>
                  </a:outerShdw>
                </a:effectLst>
                <a:latin typeface="Calibri" pitchFamily="34" charset="0"/>
              </a:endParaRPr>
            </a:p>
          </p:txBody>
        </p:sp>
      </p:grpSp>
      <p:grpSp>
        <p:nvGrpSpPr>
          <p:cNvPr id="22" name="Group 22"/>
          <p:cNvGrpSpPr>
            <a:grpSpLocks/>
          </p:cNvGrpSpPr>
          <p:nvPr/>
        </p:nvGrpSpPr>
        <p:grpSpPr bwMode="auto">
          <a:xfrm>
            <a:off x="471488" y="2255838"/>
            <a:ext cx="8408987" cy="2336799"/>
            <a:chOff x="297" y="1401"/>
            <a:chExt cx="5297" cy="1472"/>
          </a:xfrm>
        </p:grpSpPr>
        <p:sp>
          <p:nvSpPr>
            <p:cNvPr id="23" name="Rectangle 8"/>
            <p:cNvSpPr>
              <a:spLocks noChangeArrowheads="1"/>
            </p:cNvSpPr>
            <p:nvPr/>
          </p:nvSpPr>
          <p:spPr bwMode="auto">
            <a:xfrm>
              <a:off x="604" y="1868"/>
              <a:ext cx="4990" cy="985"/>
            </a:xfrm>
            <a:prstGeom prst="rect">
              <a:avLst/>
            </a:prstGeom>
            <a:solidFill>
              <a:srgbClr val="000000">
                <a:alpha val="30196"/>
              </a:srgbClr>
            </a:solidFill>
            <a:ln w="9525">
              <a:noFill/>
              <a:miter lim="800000"/>
              <a:headEnd/>
              <a:tailEnd/>
            </a:ln>
          </p:spPr>
          <p:txBody>
            <a:bodyPr lIns="0" tIns="0" rIns="0" bIns="0" anchor="ctr"/>
            <a:lstStyle/>
            <a:p>
              <a:pPr eaLnBrk="0" hangingPunct="0">
                <a:spcBef>
                  <a:spcPct val="20000"/>
                </a:spcBef>
                <a:buClr>
                  <a:srgbClr val="FFCC00"/>
                </a:buClr>
                <a:buSzPct val="80000"/>
                <a:defRPr/>
              </a:pPr>
              <a:endParaRPr lang="zh-CN" altLang="en-US" sz="2000">
                <a:solidFill>
                  <a:srgbClr val="333333"/>
                </a:solidFill>
                <a:effectLst>
                  <a:outerShdw blurRad="38100" dist="38100" dir="2700000" algn="tl">
                    <a:srgbClr val="FFFFFF"/>
                  </a:outerShdw>
                </a:effectLst>
                <a:latin typeface="Segoe"/>
                <a:cs typeface="+mn-cs"/>
              </a:endParaRPr>
            </a:p>
          </p:txBody>
        </p:sp>
        <p:sp>
          <p:nvSpPr>
            <p:cNvPr id="24" name="AutoShape 41"/>
            <p:cNvSpPr>
              <a:spLocks noChangeArrowheads="1"/>
            </p:cNvSpPr>
            <p:nvPr/>
          </p:nvSpPr>
          <p:spPr bwMode="auto">
            <a:xfrm>
              <a:off x="4240" y="2280"/>
              <a:ext cx="396" cy="297"/>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25" name="AutoShape 41"/>
            <p:cNvSpPr>
              <a:spLocks noChangeArrowheads="1"/>
            </p:cNvSpPr>
            <p:nvPr/>
          </p:nvSpPr>
          <p:spPr bwMode="auto">
            <a:xfrm>
              <a:off x="2970" y="2280"/>
              <a:ext cx="396" cy="297"/>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26" name="AutoShape 41"/>
            <p:cNvSpPr>
              <a:spLocks noChangeArrowheads="1"/>
            </p:cNvSpPr>
            <p:nvPr/>
          </p:nvSpPr>
          <p:spPr bwMode="auto">
            <a:xfrm>
              <a:off x="3540" y="2280"/>
              <a:ext cx="396" cy="297"/>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27" name="Rectangle 9"/>
            <p:cNvSpPr>
              <a:spLocks noChangeArrowheads="1"/>
            </p:cNvSpPr>
            <p:nvPr/>
          </p:nvSpPr>
          <p:spPr bwMode="auto">
            <a:xfrm>
              <a:off x="297" y="1868"/>
              <a:ext cx="307" cy="985"/>
            </a:xfrm>
            <a:prstGeom prst="rect">
              <a:avLst/>
            </a:prstGeom>
            <a:gradFill rotWithShape="1">
              <a:gsLst>
                <a:gs pos="0">
                  <a:schemeClr val="tx1"/>
                </a:gs>
                <a:gs pos="100000">
                  <a:schemeClr val="folHlink"/>
                </a:gs>
              </a:gsLst>
              <a:lin ang="2700000" scaled="1"/>
            </a:gradFill>
            <a:ln w="9525">
              <a:noFill/>
              <a:miter lim="800000"/>
              <a:headEnd/>
              <a:tailEnd/>
            </a:ln>
          </p:spPr>
          <p:txBody>
            <a:bodyPr lIns="0" tIns="0" rIns="0" bIns="0" anchor="ctr"/>
            <a:lstStyle/>
            <a:p>
              <a:pPr eaLnBrk="0" hangingPunct="0">
                <a:spcBef>
                  <a:spcPct val="20000"/>
                </a:spcBef>
                <a:buClr>
                  <a:srgbClr val="FFCC00"/>
                </a:buClr>
                <a:buSzPct val="80000"/>
                <a:defRPr/>
              </a:pPr>
              <a:endParaRPr lang="en-US" altLang="zh-CN" sz="3600" b="1">
                <a:solidFill>
                  <a:srgbClr val="333333"/>
                </a:solidFill>
                <a:effectLst>
                  <a:outerShdw blurRad="38100" dist="38100" dir="2700000" algn="tl">
                    <a:srgbClr val="C0C0C0"/>
                  </a:outerShdw>
                </a:effectLst>
                <a:latin typeface="Calibri" pitchFamily="34" charset="0"/>
                <a:cs typeface="+mn-cs"/>
              </a:endParaRPr>
            </a:p>
          </p:txBody>
        </p:sp>
        <p:sp>
          <p:nvSpPr>
            <p:cNvPr id="28" name="Line 10"/>
            <p:cNvSpPr>
              <a:spLocks noChangeShapeType="1"/>
            </p:cNvSpPr>
            <p:nvPr/>
          </p:nvSpPr>
          <p:spPr bwMode="auto">
            <a:xfrm>
              <a:off x="297" y="1868"/>
              <a:ext cx="5297" cy="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29" name="Line 11"/>
            <p:cNvSpPr>
              <a:spLocks noChangeShapeType="1"/>
            </p:cNvSpPr>
            <p:nvPr/>
          </p:nvSpPr>
          <p:spPr bwMode="auto">
            <a:xfrm>
              <a:off x="297" y="2853"/>
              <a:ext cx="5297" cy="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30" name="Line 12"/>
            <p:cNvSpPr>
              <a:spLocks noChangeShapeType="1"/>
            </p:cNvSpPr>
            <p:nvPr/>
          </p:nvSpPr>
          <p:spPr bwMode="auto">
            <a:xfrm>
              <a:off x="297" y="1868"/>
              <a:ext cx="0" cy="985"/>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31" name="Line 13"/>
            <p:cNvSpPr>
              <a:spLocks noChangeShapeType="1"/>
            </p:cNvSpPr>
            <p:nvPr/>
          </p:nvSpPr>
          <p:spPr bwMode="auto">
            <a:xfrm>
              <a:off x="604" y="1868"/>
              <a:ext cx="0" cy="985"/>
            </a:xfrm>
            <a:prstGeom prst="line">
              <a:avLst/>
            </a:prstGeom>
            <a:noFill/>
            <a:ln w="12700">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32" name="Line 14"/>
            <p:cNvSpPr>
              <a:spLocks noChangeShapeType="1"/>
            </p:cNvSpPr>
            <p:nvPr/>
          </p:nvSpPr>
          <p:spPr bwMode="auto">
            <a:xfrm>
              <a:off x="5594" y="1868"/>
              <a:ext cx="0" cy="985"/>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33" name="Rectangle 15"/>
            <p:cNvSpPr>
              <a:spLocks noChangeArrowheads="1"/>
            </p:cNvSpPr>
            <p:nvPr/>
          </p:nvSpPr>
          <p:spPr bwMode="auto">
            <a:xfrm>
              <a:off x="4717" y="1869"/>
              <a:ext cx="877" cy="120"/>
            </a:xfrm>
            <a:prstGeom prst="rect">
              <a:avLst/>
            </a:prstGeom>
            <a:gradFill rotWithShape="1">
              <a:gsLst>
                <a:gs pos="0">
                  <a:schemeClr val="tx1"/>
                </a:gs>
                <a:gs pos="100000">
                  <a:schemeClr val="folHlink"/>
                </a:gs>
              </a:gsLst>
              <a:lin ang="2700000" scaled="1"/>
            </a:gradFill>
            <a:ln w="9525">
              <a:noFill/>
              <a:miter lim="800000"/>
              <a:headEnd/>
              <a:tailEnd/>
            </a:ln>
          </p:spPr>
          <p:txBody>
            <a:bodyPr lIns="0" tIns="0" rIns="0" bIns="0" anchor="ctr"/>
            <a:lstStyle/>
            <a:p>
              <a:pPr algn="ctr" eaLnBrk="0" hangingPunct="0">
                <a:spcBef>
                  <a:spcPct val="20000"/>
                </a:spcBef>
                <a:buClr>
                  <a:srgbClr val="FFCC00"/>
                </a:buClr>
                <a:buSzPct val="80000"/>
              </a:pPr>
              <a:r>
                <a:rPr lang="zh-CN" altLang="en-US" sz="1200" b="1" dirty="0">
                  <a:solidFill>
                    <a:schemeClr val="accent5">
                      <a:lumMod val="95000"/>
                      <a:lumOff val="5000"/>
                    </a:schemeClr>
                  </a:solidFill>
                  <a:effectLst>
                    <a:outerShdw blurRad="38100" dist="38100" dir="2700000" algn="tl">
                      <a:srgbClr val="EEECE1"/>
                    </a:outerShdw>
                  </a:effectLst>
                  <a:latin typeface="Segoe"/>
                </a:rPr>
                <a:t>服务</a:t>
              </a:r>
            </a:p>
          </p:txBody>
        </p:sp>
        <p:sp>
          <p:nvSpPr>
            <p:cNvPr id="34" name="Rectangle 16"/>
            <p:cNvSpPr>
              <a:spLocks noChangeArrowheads="1"/>
            </p:cNvSpPr>
            <p:nvPr/>
          </p:nvSpPr>
          <p:spPr bwMode="auto">
            <a:xfrm>
              <a:off x="1889" y="1869"/>
              <a:ext cx="2828" cy="120"/>
            </a:xfrm>
            <a:prstGeom prst="rect">
              <a:avLst/>
            </a:prstGeom>
            <a:gradFill rotWithShape="1">
              <a:gsLst>
                <a:gs pos="0">
                  <a:schemeClr val="tx1"/>
                </a:gs>
                <a:gs pos="100000">
                  <a:schemeClr val="folHlink"/>
                </a:gs>
              </a:gsLst>
              <a:lin ang="2700000" scaled="1"/>
            </a:gradFill>
            <a:ln w="9525">
              <a:noFill/>
              <a:miter lim="800000"/>
              <a:headEnd/>
              <a:tailEnd/>
            </a:ln>
          </p:spPr>
          <p:txBody>
            <a:bodyPr lIns="0" tIns="0" rIns="0" bIns="0" anchor="ctr"/>
            <a:lstStyle/>
            <a:p>
              <a:pPr algn="ctr" eaLnBrk="0" hangingPunct="0">
                <a:spcBef>
                  <a:spcPct val="20000"/>
                </a:spcBef>
                <a:buClr>
                  <a:srgbClr val="FFCC00"/>
                </a:buClr>
                <a:buSzPct val="80000"/>
                <a:defRPr/>
              </a:pPr>
              <a:r>
                <a:rPr lang="zh-CN" altLang="en-US" sz="1200" b="1" dirty="0">
                  <a:solidFill>
                    <a:schemeClr val="accent5">
                      <a:lumMod val="95000"/>
                      <a:lumOff val="5000"/>
                    </a:schemeClr>
                  </a:solidFill>
                  <a:effectLst>
                    <a:outerShdw blurRad="38100" dist="38100" dir="2700000" algn="tl">
                      <a:srgbClr val="C0C0C0"/>
                    </a:outerShdw>
                  </a:effectLst>
                  <a:latin typeface="Segoe"/>
                  <a:cs typeface="+mn-cs"/>
                </a:rPr>
                <a:t>开发</a:t>
              </a:r>
            </a:p>
          </p:txBody>
        </p:sp>
        <p:sp>
          <p:nvSpPr>
            <p:cNvPr id="35" name="Rectangle 17"/>
            <p:cNvSpPr>
              <a:spLocks noChangeArrowheads="1"/>
            </p:cNvSpPr>
            <p:nvPr/>
          </p:nvSpPr>
          <p:spPr bwMode="auto">
            <a:xfrm>
              <a:off x="615" y="1870"/>
              <a:ext cx="1275" cy="119"/>
            </a:xfrm>
            <a:prstGeom prst="rect">
              <a:avLst/>
            </a:prstGeom>
            <a:gradFill rotWithShape="1">
              <a:gsLst>
                <a:gs pos="0">
                  <a:schemeClr val="tx1"/>
                </a:gs>
                <a:gs pos="100000">
                  <a:schemeClr val="folHlink"/>
                </a:gs>
              </a:gsLst>
              <a:lin ang="2700000" scaled="1"/>
            </a:gradFill>
            <a:ln w="9525">
              <a:noFill/>
              <a:miter lim="800000"/>
              <a:headEnd/>
              <a:tailEnd/>
            </a:ln>
          </p:spPr>
          <p:txBody>
            <a:bodyPr lIns="0" tIns="0" rIns="0" bIns="0" anchor="ctr"/>
            <a:lstStyle/>
            <a:p>
              <a:pPr algn="ctr" eaLnBrk="0" hangingPunct="0">
                <a:spcBef>
                  <a:spcPct val="20000"/>
                </a:spcBef>
                <a:buClr>
                  <a:srgbClr val="FFCC00"/>
                </a:buClr>
                <a:buSzPct val="80000"/>
              </a:pPr>
              <a:r>
                <a:rPr lang="zh-CN" altLang="en-US" sz="1200" b="1" dirty="0">
                  <a:solidFill>
                    <a:schemeClr val="accent5">
                      <a:lumMod val="95000"/>
                      <a:lumOff val="5000"/>
                    </a:schemeClr>
                  </a:solidFill>
                  <a:effectLst>
                    <a:outerShdw blurRad="38100" dist="38100" dir="2700000" algn="tl">
                      <a:srgbClr val="EEECE1"/>
                    </a:outerShdw>
                  </a:effectLst>
                  <a:latin typeface="Segoe"/>
                </a:rPr>
                <a:t>定义</a:t>
              </a:r>
            </a:p>
          </p:txBody>
        </p:sp>
        <p:sp>
          <p:nvSpPr>
            <p:cNvPr id="36" name="Line 18"/>
            <p:cNvSpPr>
              <a:spLocks noChangeShapeType="1"/>
            </p:cNvSpPr>
            <p:nvPr/>
          </p:nvSpPr>
          <p:spPr bwMode="auto">
            <a:xfrm flipV="1">
              <a:off x="585" y="1870"/>
              <a:ext cx="4995" cy="0"/>
            </a:xfrm>
            <a:prstGeom prst="line">
              <a:avLst/>
            </a:prstGeom>
            <a:noFill/>
            <a:ln w="12700" cap="sq">
              <a:solidFill>
                <a:srgbClr val="0099FF"/>
              </a:solidFill>
              <a:round/>
              <a:headEnd type="none" w="sm" len="sm"/>
              <a:tailEnd type="none" w="sm" len="sm"/>
            </a:ln>
          </p:spPr>
          <p:txBody>
            <a:bodyPr wrap="square"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37" name="Line 19"/>
            <p:cNvSpPr>
              <a:spLocks noChangeShapeType="1"/>
            </p:cNvSpPr>
            <p:nvPr/>
          </p:nvSpPr>
          <p:spPr bwMode="auto">
            <a:xfrm>
              <a:off x="615" y="1989"/>
              <a:ext cx="4979" cy="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38" name="Line 20"/>
            <p:cNvSpPr>
              <a:spLocks noChangeShapeType="1"/>
            </p:cNvSpPr>
            <p:nvPr/>
          </p:nvSpPr>
          <p:spPr bwMode="auto">
            <a:xfrm>
              <a:off x="615" y="1869"/>
              <a:ext cx="0" cy="12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39" name="Line 21"/>
            <p:cNvSpPr>
              <a:spLocks noChangeShapeType="1"/>
            </p:cNvSpPr>
            <p:nvPr/>
          </p:nvSpPr>
          <p:spPr bwMode="auto">
            <a:xfrm>
              <a:off x="1889" y="1869"/>
              <a:ext cx="0" cy="120"/>
            </a:xfrm>
            <a:prstGeom prst="line">
              <a:avLst/>
            </a:prstGeom>
            <a:noFill/>
            <a:ln w="12700">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40" name="Line 22"/>
            <p:cNvSpPr>
              <a:spLocks noChangeShapeType="1"/>
            </p:cNvSpPr>
            <p:nvPr/>
          </p:nvSpPr>
          <p:spPr bwMode="auto">
            <a:xfrm>
              <a:off x="4717" y="1869"/>
              <a:ext cx="0" cy="120"/>
            </a:xfrm>
            <a:prstGeom prst="line">
              <a:avLst/>
            </a:prstGeom>
            <a:noFill/>
            <a:ln w="12700">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41" name="Line 23"/>
            <p:cNvSpPr>
              <a:spLocks noChangeShapeType="1"/>
            </p:cNvSpPr>
            <p:nvPr/>
          </p:nvSpPr>
          <p:spPr bwMode="auto">
            <a:xfrm>
              <a:off x="5594" y="1869"/>
              <a:ext cx="0" cy="12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42" name="Text Box 39"/>
            <p:cNvSpPr txBox="1">
              <a:spLocks noChangeArrowheads="1"/>
            </p:cNvSpPr>
            <p:nvPr/>
          </p:nvSpPr>
          <p:spPr bwMode="auto">
            <a:xfrm rot="16200000">
              <a:off x="-61" y="2259"/>
              <a:ext cx="994" cy="233"/>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sz="2400" b="1" dirty="0">
                  <a:solidFill>
                    <a:schemeClr val="accent5">
                      <a:lumMod val="95000"/>
                      <a:lumOff val="5000"/>
                    </a:schemeClr>
                  </a:solidFill>
                  <a:effectLst>
                    <a:outerShdw blurRad="38100" dist="38100" dir="2700000" algn="tl">
                      <a:srgbClr val="C0C0C0"/>
                    </a:outerShdw>
                  </a:effectLst>
                  <a:latin typeface="Segoe Semibold"/>
                </a:rPr>
                <a:t>项目</a:t>
              </a:r>
              <a:endParaRPr lang="en-US" altLang="zh-CN" sz="2400" b="1" dirty="0">
                <a:solidFill>
                  <a:schemeClr val="accent5">
                    <a:lumMod val="95000"/>
                    <a:lumOff val="5000"/>
                  </a:schemeClr>
                </a:solidFill>
                <a:effectLst>
                  <a:outerShdw blurRad="38100" dist="38100" dir="2700000" algn="tl">
                    <a:srgbClr val="C0C0C0"/>
                  </a:outerShdw>
                </a:effectLst>
                <a:latin typeface="Segoe Semibold"/>
              </a:endParaRPr>
            </a:p>
          </p:txBody>
        </p:sp>
        <p:sp>
          <p:nvSpPr>
            <p:cNvPr id="43" name="AutoShape 41"/>
            <p:cNvSpPr>
              <a:spLocks noChangeArrowheads="1"/>
            </p:cNvSpPr>
            <p:nvPr/>
          </p:nvSpPr>
          <p:spPr bwMode="auto">
            <a:xfrm>
              <a:off x="4933" y="2280"/>
              <a:ext cx="396" cy="297"/>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44" name="Text Box 42"/>
            <p:cNvSpPr txBox="1">
              <a:spLocks noChangeArrowheads="1"/>
            </p:cNvSpPr>
            <p:nvPr/>
          </p:nvSpPr>
          <p:spPr bwMode="auto">
            <a:xfrm>
              <a:off x="4946" y="2385"/>
              <a:ext cx="372" cy="78"/>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1000" b="1">
                  <a:solidFill>
                    <a:srgbClr val="333333"/>
                  </a:solidFill>
                  <a:effectLst>
                    <a:outerShdw blurRad="38100" dist="38100" dir="2700000" algn="tl">
                      <a:srgbClr val="C0C0C0"/>
                    </a:outerShdw>
                  </a:effectLst>
                  <a:latin typeface="Calibri" pitchFamily="34" charset="0"/>
                </a:rPr>
                <a:t>服务</a:t>
              </a:r>
              <a:endParaRPr lang="en-US" altLang="zh-CN" sz="1000" b="1">
                <a:solidFill>
                  <a:srgbClr val="333333"/>
                </a:solidFill>
                <a:effectLst>
                  <a:outerShdw blurRad="38100" dist="38100" dir="2700000" algn="tl">
                    <a:srgbClr val="C0C0C0"/>
                  </a:outerShdw>
                </a:effectLst>
                <a:latin typeface="Calibri" pitchFamily="34" charset="0"/>
              </a:endParaRPr>
            </a:p>
          </p:txBody>
        </p:sp>
        <p:sp>
          <p:nvSpPr>
            <p:cNvPr id="45" name="Line 51"/>
            <p:cNvSpPr>
              <a:spLocks noChangeShapeType="1"/>
            </p:cNvSpPr>
            <p:nvPr/>
          </p:nvSpPr>
          <p:spPr bwMode="auto">
            <a:xfrm>
              <a:off x="1889" y="1992"/>
              <a:ext cx="0" cy="863"/>
            </a:xfrm>
            <a:prstGeom prst="line">
              <a:avLst/>
            </a:prstGeom>
            <a:noFill/>
            <a:ln w="12700">
              <a:solidFill>
                <a:srgbClr val="0099FF"/>
              </a:solidFill>
              <a:round/>
              <a:headEnd type="none" w="sm" len="sm"/>
              <a:tailEnd type="none" w="sm" len="sm"/>
            </a:ln>
          </p:spPr>
          <p:txBody>
            <a:bodyPr lIns="0" tIns="0" rIns="0" bIns="0">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46" name="Line 52"/>
            <p:cNvSpPr>
              <a:spLocks noChangeShapeType="1"/>
            </p:cNvSpPr>
            <p:nvPr/>
          </p:nvSpPr>
          <p:spPr bwMode="auto">
            <a:xfrm>
              <a:off x="4717" y="1992"/>
              <a:ext cx="0" cy="863"/>
            </a:xfrm>
            <a:prstGeom prst="line">
              <a:avLst/>
            </a:prstGeom>
            <a:noFill/>
            <a:ln w="12700">
              <a:solidFill>
                <a:srgbClr val="0099FF"/>
              </a:solidFill>
              <a:round/>
              <a:headEnd type="none" w="sm" len="sm"/>
              <a:tailEnd type="none" w="sm" len="sm"/>
            </a:ln>
          </p:spPr>
          <p:txBody>
            <a:bodyPr lIns="0" tIns="0" rIns="0" bIns="0">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47" name="Text Box 55"/>
            <p:cNvSpPr txBox="1">
              <a:spLocks noChangeArrowheads="1"/>
            </p:cNvSpPr>
            <p:nvPr/>
          </p:nvSpPr>
          <p:spPr bwMode="auto">
            <a:xfrm>
              <a:off x="4260" y="2385"/>
              <a:ext cx="360" cy="87"/>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defRPr/>
              </a:pPr>
              <a:r>
                <a:rPr lang="zh-CN" altLang="en-US" sz="1000" b="1">
                  <a:solidFill>
                    <a:srgbClr val="333333"/>
                  </a:solidFill>
                  <a:effectLst>
                    <a:outerShdw blurRad="38100" dist="38100" dir="2700000" algn="tl">
                      <a:srgbClr val="000000"/>
                    </a:outerShdw>
                  </a:effectLst>
                  <a:latin typeface="Calibri" pitchFamily="34" charset="0"/>
                  <a:cs typeface="+mn-cs"/>
                </a:rPr>
                <a:t>上市</a:t>
              </a:r>
              <a:endParaRPr lang="en-US" altLang="zh-CN" sz="1000" b="1">
                <a:solidFill>
                  <a:srgbClr val="333333"/>
                </a:solidFill>
                <a:effectLst>
                  <a:outerShdw blurRad="38100" dist="38100" dir="2700000" algn="tl">
                    <a:srgbClr val="000000"/>
                  </a:outerShdw>
                </a:effectLst>
                <a:latin typeface="Calibri" pitchFamily="34" charset="0"/>
                <a:cs typeface="+mn-cs"/>
              </a:endParaRPr>
            </a:p>
          </p:txBody>
        </p:sp>
        <p:sp>
          <p:nvSpPr>
            <p:cNvPr id="48" name="Text Box 57"/>
            <p:cNvSpPr txBox="1">
              <a:spLocks noChangeArrowheads="1"/>
            </p:cNvSpPr>
            <p:nvPr/>
          </p:nvSpPr>
          <p:spPr bwMode="auto">
            <a:xfrm>
              <a:off x="3556" y="2385"/>
              <a:ext cx="363" cy="78"/>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1000" b="1">
                  <a:solidFill>
                    <a:srgbClr val="333333"/>
                  </a:solidFill>
                  <a:effectLst>
                    <a:outerShdw blurRad="38100" dist="38100" dir="2700000" algn="tl">
                      <a:srgbClr val="C0C0C0"/>
                    </a:outerShdw>
                  </a:effectLst>
                  <a:latin typeface="Segoe"/>
                </a:rPr>
                <a:t>测试版</a:t>
              </a:r>
            </a:p>
          </p:txBody>
        </p:sp>
        <p:sp>
          <p:nvSpPr>
            <p:cNvPr id="49" name="AutoShape 65"/>
            <p:cNvSpPr>
              <a:spLocks/>
            </p:cNvSpPr>
            <p:nvPr/>
          </p:nvSpPr>
          <p:spPr bwMode="auto">
            <a:xfrm rot="5400000">
              <a:off x="2873" y="-853"/>
              <a:ext cx="460" cy="4968"/>
            </a:xfrm>
            <a:prstGeom prst="leftBrace">
              <a:avLst>
                <a:gd name="adj1" fmla="val 58450"/>
                <a:gd name="adj2" fmla="val 51546"/>
              </a:avLst>
            </a:prstGeom>
            <a:noFill/>
            <a:ln w="28575">
              <a:solidFill>
                <a:schemeClr val="folHlink"/>
              </a:solidFill>
              <a:round/>
              <a:headEnd type="none" w="sm" len="sm"/>
              <a:tailEnd type="none" w="sm" len="sm"/>
            </a:ln>
          </p:spPr>
          <p:txBody>
            <a:bodyPr rot="10800000" vert="eaVert" wrap="none" lIns="0" tIns="0" rIns="0" bIns="0" anchor="ctr"/>
            <a:lstStyle/>
            <a:p>
              <a:pPr eaLnBrk="0" hangingPunct="0">
                <a:defRPr/>
              </a:pPr>
              <a:endParaRPr lang="zh-CN" altLang="en-US" sz="2400">
                <a:solidFill>
                  <a:srgbClr val="333333"/>
                </a:solidFill>
                <a:effectLst>
                  <a:outerShdw blurRad="38100" dist="38100" dir="2700000" algn="tl">
                    <a:srgbClr val="000000"/>
                  </a:outerShdw>
                </a:effectLst>
                <a:latin typeface="Segoe"/>
                <a:cs typeface="+mn-cs"/>
              </a:endParaRPr>
            </a:p>
          </p:txBody>
        </p:sp>
        <p:sp>
          <p:nvSpPr>
            <p:cNvPr id="50" name="AutoShape 75"/>
            <p:cNvSpPr>
              <a:spLocks noChangeArrowheads="1"/>
            </p:cNvSpPr>
            <p:nvPr/>
          </p:nvSpPr>
          <p:spPr bwMode="auto">
            <a:xfrm>
              <a:off x="1231" y="2027"/>
              <a:ext cx="445"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51" name="Text Box 76"/>
            <p:cNvSpPr txBox="1">
              <a:spLocks noChangeArrowheads="1"/>
            </p:cNvSpPr>
            <p:nvPr/>
          </p:nvSpPr>
          <p:spPr bwMode="auto">
            <a:xfrm>
              <a:off x="1228" y="2090"/>
              <a:ext cx="447" cy="70"/>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进度表</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52" name="AutoShape 88"/>
            <p:cNvSpPr>
              <a:spLocks noChangeArrowheads="1"/>
            </p:cNvSpPr>
            <p:nvPr/>
          </p:nvSpPr>
          <p:spPr bwMode="auto">
            <a:xfrm>
              <a:off x="818" y="2131"/>
              <a:ext cx="445"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53" name="Text Box 89"/>
            <p:cNvSpPr txBox="1">
              <a:spLocks noChangeArrowheads="1"/>
            </p:cNvSpPr>
            <p:nvPr/>
          </p:nvSpPr>
          <p:spPr bwMode="auto">
            <a:xfrm>
              <a:off x="815" y="2194"/>
              <a:ext cx="447" cy="70"/>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工程系统</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54" name="AutoShape 90"/>
            <p:cNvSpPr>
              <a:spLocks noChangeArrowheads="1"/>
            </p:cNvSpPr>
            <p:nvPr/>
          </p:nvSpPr>
          <p:spPr bwMode="auto">
            <a:xfrm>
              <a:off x="726" y="2391"/>
              <a:ext cx="445"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55" name="Text Box 91"/>
            <p:cNvSpPr txBox="1">
              <a:spLocks noChangeArrowheads="1"/>
            </p:cNvSpPr>
            <p:nvPr/>
          </p:nvSpPr>
          <p:spPr bwMode="auto">
            <a:xfrm>
              <a:off x="726" y="2462"/>
              <a:ext cx="442" cy="70"/>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版本目标</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56" name="AutoShape 43"/>
            <p:cNvSpPr>
              <a:spLocks noChangeArrowheads="1"/>
            </p:cNvSpPr>
            <p:nvPr/>
          </p:nvSpPr>
          <p:spPr bwMode="auto">
            <a:xfrm>
              <a:off x="2829" y="2387"/>
              <a:ext cx="97" cy="85"/>
            </a:xfrm>
            <a:prstGeom prst="flowChartTerminator">
              <a:avLst/>
            </a:prstGeom>
            <a:gradFill rotWithShape="1">
              <a:gsLst>
                <a:gs pos="0">
                  <a:srgbClr val="FFFFFF"/>
                </a:gs>
                <a:gs pos="100000">
                  <a:srgbClr val="FFCC99"/>
                </a:gs>
              </a:gsLst>
              <a:lin ang="2700000" scaled="1"/>
            </a:gradFill>
            <a:ln w="28575">
              <a:solidFill>
                <a:schemeClr val="folHlink"/>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57" name="AutoShape 46"/>
            <p:cNvSpPr>
              <a:spLocks noChangeArrowheads="1"/>
            </p:cNvSpPr>
            <p:nvPr/>
          </p:nvSpPr>
          <p:spPr bwMode="auto">
            <a:xfrm>
              <a:off x="4105" y="2388"/>
              <a:ext cx="99" cy="83"/>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58" name="AutoShape 47"/>
            <p:cNvSpPr>
              <a:spLocks noChangeArrowheads="1"/>
            </p:cNvSpPr>
            <p:nvPr/>
          </p:nvSpPr>
          <p:spPr bwMode="auto">
            <a:xfrm>
              <a:off x="3969" y="2388"/>
              <a:ext cx="99" cy="83"/>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59" name="AutoShape 49"/>
            <p:cNvSpPr>
              <a:spLocks noChangeArrowheads="1"/>
            </p:cNvSpPr>
            <p:nvPr/>
          </p:nvSpPr>
          <p:spPr bwMode="auto">
            <a:xfrm>
              <a:off x="4666" y="2388"/>
              <a:ext cx="99" cy="83"/>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60" name="AutoShape 53"/>
            <p:cNvSpPr>
              <a:spLocks noChangeArrowheads="1"/>
            </p:cNvSpPr>
            <p:nvPr/>
          </p:nvSpPr>
          <p:spPr bwMode="auto">
            <a:xfrm>
              <a:off x="4799" y="2388"/>
              <a:ext cx="99" cy="83"/>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61" name="AutoShape 92"/>
            <p:cNvSpPr>
              <a:spLocks noChangeArrowheads="1"/>
            </p:cNvSpPr>
            <p:nvPr/>
          </p:nvSpPr>
          <p:spPr bwMode="auto">
            <a:xfrm>
              <a:off x="1694" y="2388"/>
              <a:ext cx="99" cy="83"/>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62" name="AutoShape 94"/>
            <p:cNvSpPr>
              <a:spLocks noChangeArrowheads="1"/>
            </p:cNvSpPr>
            <p:nvPr/>
          </p:nvSpPr>
          <p:spPr bwMode="auto">
            <a:xfrm>
              <a:off x="1087" y="2535"/>
              <a:ext cx="445"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63" name="Text Box 95"/>
            <p:cNvSpPr txBox="1">
              <a:spLocks noChangeArrowheads="1"/>
            </p:cNvSpPr>
            <p:nvPr/>
          </p:nvSpPr>
          <p:spPr bwMode="auto">
            <a:xfrm>
              <a:off x="1094" y="2596"/>
              <a:ext cx="431" cy="70"/>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功能计划</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64" name="AutoShape 46"/>
            <p:cNvSpPr>
              <a:spLocks noChangeArrowheads="1"/>
            </p:cNvSpPr>
            <p:nvPr/>
          </p:nvSpPr>
          <p:spPr bwMode="auto">
            <a:xfrm>
              <a:off x="3403" y="2388"/>
              <a:ext cx="99" cy="83"/>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65" name="AutoShape 41"/>
            <p:cNvSpPr>
              <a:spLocks noChangeArrowheads="1"/>
            </p:cNvSpPr>
            <p:nvPr/>
          </p:nvSpPr>
          <p:spPr bwMode="auto">
            <a:xfrm>
              <a:off x="1828" y="2280"/>
              <a:ext cx="396" cy="297"/>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66" name="Text Box 61"/>
            <p:cNvSpPr txBox="1">
              <a:spLocks noChangeArrowheads="1"/>
            </p:cNvSpPr>
            <p:nvPr/>
          </p:nvSpPr>
          <p:spPr bwMode="auto">
            <a:xfrm>
              <a:off x="1850" y="2385"/>
              <a:ext cx="363" cy="79"/>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defRPr/>
              </a:pPr>
              <a:r>
                <a:rPr lang="zh-CN" altLang="en-US" sz="1000" b="1">
                  <a:solidFill>
                    <a:srgbClr val="333333"/>
                  </a:solidFill>
                  <a:effectLst>
                    <a:outerShdw blurRad="38100" dist="38100" dir="2700000" algn="tl">
                      <a:srgbClr val="000000"/>
                    </a:outerShdw>
                  </a:effectLst>
                  <a:latin typeface="Calibri" pitchFamily="34" charset="0"/>
                  <a:cs typeface="+mn-cs"/>
                </a:rPr>
                <a:t>里程碑</a:t>
              </a:r>
              <a:endParaRPr lang="en-US" altLang="zh-CN" sz="1000" b="1">
                <a:solidFill>
                  <a:srgbClr val="333333"/>
                </a:solidFill>
                <a:effectLst>
                  <a:outerShdw blurRad="38100" dist="38100" dir="2700000" algn="tl">
                    <a:srgbClr val="000000"/>
                  </a:outerShdw>
                </a:effectLst>
                <a:latin typeface="Calibri" pitchFamily="34" charset="0"/>
                <a:cs typeface="+mn-cs"/>
              </a:endParaRPr>
            </a:p>
          </p:txBody>
        </p:sp>
        <p:sp>
          <p:nvSpPr>
            <p:cNvPr id="67" name="AutoShape 96"/>
            <p:cNvSpPr>
              <a:spLocks noChangeArrowheads="1"/>
            </p:cNvSpPr>
            <p:nvPr/>
          </p:nvSpPr>
          <p:spPr bwMode="auto">
            <a:xfrm>
              <a:off x="1501" y="2468"/>
              <a:ext cx="445"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68" name="Text Box 97"/>
            <p:cNvSpPr txBox="1">
              <a:spLocks noChangeArrowheads="1"/>
            </p:cNvSpPr>
            <p:nvPr/>
          </p:nvSpPr>
          <p:spPr bwMode="auto">
            <a:xfrm>
              <a:off x="1501" y="2503"/>
              <a:ext cx="442" cy="70"/>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优化选择</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69" name="AutoShape 47"/>
            <p:cNvSpPr>
              <a:spLocks noChangeArrowheads="1"/>
            </p:cNvSpPr>
            <p:nvPr/>
          </p:nvSpPr>
          <p:spPr bwMode="auto">
            <a:xfrm>
              <a:off x="2259" y="2388"/>
              <a:ext cx="99" cy="83"/>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70" name="Text Box 57"/>
            <p:cNvSpPr txBox="1">
              <a:spLocks noChangeArrowheads="1"/>
            </p:cNvSpPr>
            <p:nvPr/>
          </p:nvSpPr>
          <p:spPr bwMode="auto">
            <a:xfrm>
              <a:off x="2989" y="2385"/>
              <a:ext cx="363" cy="78"/>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defRPr/>
              </a:pPr>
              <a:r>
                <a:rPr lang="zh-CN" altLang="en-US" sz="1000" b="1">
                  <a:solidFill>
                    <a:srgbClr val="333333"/>
                  </a:solidFill>
                  <a:effectLst>
                    <a:outerShdw blurRad="38100" dist="38100" dir="2700000" algn="tl">
                      <a:srgbClr val="000000"/>
                    </a:outerShdw>
                  </a:effectLst>
                  <a:latin typeface="Calibri" pitchFamily="34" charset="0"/>
                  <a:cs typeface="+mn-cs"/>
                </a:rPr>
                <a:t>里程碑</a:t>
              </a:r>
              <a:endParaRPr lang="en-US" altLang="zh-CN" sz="1000" b="1">
                <a:solidFill>
                  <a:srgbClr val="333333"/>
                </a:solidFill>
                <a:effectLst>
                  <a:outerShdw blurRad="38100" dist="38100" dir="2700000" algn="tl">
                    <a:srgbClr val="000000"/>
                  </a:outerShdw>
                </a:effectLst>
                <a:latin typeface="Calibri" pitchFamily="34" charset="0"/>
                <a:cs typeface="+mn-cs"/>
              </a:endParaRPr>
            </a:p>
          </p:txBody>
        </p:sp>
        <p:sp>
          <p:nvSpPr>
            <p:cNvPr id="71" name="AutoShape 41"/>
            <p:cNvSpPr>
              <a:spLocks noChangeArrowheads="1"/>
            </p:cNvSpPr>
            <p:nvPr/>
          </p:nvSpPr>
          <p:spPr bwMode="auto">
            <a:xfrm>
              <a:off x="2391" y="2280"/>
              <a:ext cx="396" cy="297"/>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72" name="Text Box 57"/>
            <p:cNvSpPr txBox="1">
              <a:spLocks noChangeArrowheads="1"/>
            </p:cNvSpPr>
            <p:nvPr/>
          </p:nvSpPr>
          <p:spPr bwMode="auto">
            <a:xfrm>
              <a:off x="2397" y="2385"/>
              <a:ext cx="363" cy="78"/>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defRPr/>
              </a:pPr>
              <a:r>
                <a:rPr lang="zh-CN" altLang="en-US" sz="1000" b="1">
                  <a:solidFill>
                    <a:srgbClr val="333333"/>
                  </a:solidFill>
                  <a:effectLst>
                    <a:outerShdw blurRad="38100" dist="38100" dir="2700000" algn="tl">
                      <a:srgbClr val="000000"/>
                    </a:outerShdw>
                  </a:effectLst>
                  <a:latin typeface="Calibri" pitchFamily="34" charset="0"/>
                  <a:cs typeface="+mn-cs"/>
                </a:rPr>
                <a:t>里程碑</a:t>
              </a:r>
              <a:endParaRPr lang="en-US" altLang="zh-CN" sz="1000" b="1">
                <a:solidFill>
                  <a:srgbClr val="333333"/>
                </a:solidFill>
                <a:effectLst>
                  <a:outerShdw blurRad="38100" dist="38100" dir="2700000" algn="tl">
                    <a:srgbClr val="000000"/>
                  </a:outerShdw>
                </a:effectLst>
                <a:latin typeface="Calibri" pitchFamily="34" charset="0"/>
                <a:cs typeface="+mn-cs"/>
              </a:endParaRPr>
            </a:p>
          </p:txBody>
        </p:sp>
      </p:grpSp>
      <p:grpSp>
        <p:nvGrpSpPr>
          <p:cNvPr id="73" name="Group 73"/>
          <p:cNvGrpSpPr>
            <a:grpSpLocks/>
          </p:cNvGrpSpPr>
          <p:nvPr/>
        </p:nvGrpSpPr>
        <p:grpSpPr bwMode="auto">
          <a:xfrm>
            <a:off x="2601913" y="3959225"/>
            <a:ext cx="4049712" cy="2336800"/>
            <a:chOff x="1639" y="2494"/>
            <a:chExt cx="2551" cy="1472"/>
          </a:xfrm>
        </p:grpSpPr>
        <p:sp>
          <p:nvSpPr>
            <p:cNvPr id="74" name="Line 6"/>
            <p:cNvSpPr>
              <a:spLocks noChangeShapeType="1"/>
            </p:cNvSpPr>
            <p:nvPr/>
          </p:nvSpPr>
          <p:spPr bwMode="auto">
            <a:xfrm>
              <a:off x="2273" y="3232"/>
              <a:ext cx="1367" cy="0"/>
            </a:xfrm>
            <a:prstGeom prst="line">
              <a:avLst/>
            </a:prstGeom>
            <a:noFill/>
            <a:ln w="76200">
              <a:solidFill>
                <a:srgbClr val="0099FF"/>
              </a:solidFill>
              <a:round/>
              <a:headEnd type="none" w="sm" len="sm"/>
              <a:tailEnd type="triangle" w="med" len="med"/>
            </a:ln>
          </p:spPr>
          <p:txBody>
            <a:bodyPr lIns="0" tIns="0" rIns="0" bIns="0">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75" name="Oval 7"/>
            <p:cNvSpPr>
              <a:spLocks noChangeArrowheads="1"/>
            </p:cNvSpPr>
            <p:nvPr/>
          </p:nvSpPr>
          <p:spPr bwMode="auto">
            <a:xfrm>
              <a:off x="2709" y="3274"/>
              <a:ext cx="399" cy="327"/>
            </a:xfrm>
            <a:prstGeom prst="ellipse">
              <a:avLst/>
            </a:prstGeom>
            <a:noFill/>
            <a:ln w="76200" algn="ctr">
              <a:solidFill>
                <a:srgbClr val="0099FF"/>
              </a:solidFill>
              <a:round/>
              <a:headEnd type="none" w="sm" len="sm"/>
              <a:tailEnd type="none" w="lg" len="lg"/>
            </a:ln>
          </p:spPr>
          <p:txBody>
            <a:bodyPr lIns="0" tIns="0" rIns="0" bIns="0">
              <a:spAutoFit/>
            </a:bodyPr>
            <a:lstStyle/>
            <a:p>
              <a:pPr eaLnBrk="0" hangingPunct="0">
                <a:defRPr/>
              </a:pPr>
              <a:endParaRPr lang="zh-CN" altLang="en-US" sz="2400">
                <a:solidFill>
                  <a:srgbClr val="333333"/>
                </a:solidFill>
                <a:effectLst>
                  <a:outerShdw blurRad="38100" dist="38100" dir="2700000" algn="tl">
                    <a:srgbClr val="000000"/>
                  </a:outerShdw>
                </a:effectLst>
                <a:latin typeface="Segoe"/>
                <a:cs typeface="+mn-cs"/>
              </a:endParaRPr>
            </a:p>
          </p:txBody>
        </p:sp>
        <p:sp>
          <p:nvSpPr>
            <p:cNvPr id="76" name="Rectangle 24"/>
            <p:cNvSpPr>
              <a:spLocks noChangeArrowheads="1"/>
            </p:cNvSpPr>
            <p:nvPr/>
          </p:nvSpPr>
          <p:spPr bwMode="auto">
            <a:xfrm>
              <a:off x="1911" y="2977"/>
              <a:ext cx="2278" cy="989"/>
            </a:xfrm>
            <a:prstGeom prst="rect">
              <a:avLst/>
            </a:prstGeom>
            <a:solidFill>
              <a:srgbClr val="000000">
                <a:alpha val="30196"/>
              </a:srgbClr>
            </a:solidFill>
            <a:ln w="9525">
              <a:noFill/>
              <a:miter lim="800000"/>
              <a:headEnd/>
              <a:tailEnd/>
            </a:ln>
          </p:spPr>
          <p:txBody>
            <a:bodyPr lIns="0" tIns="0" rIns="0" bIns="0" anchor="ctr"/>
            <a:lstStyle/>
            <a:p>
              <a:pPr eaLnBrk="0" hangingPunct="0">
                <a:spcBef>
                  <a:spcPct val="20000"/>
                </a:spcBef>
                <a:buClr>
                  <a:srgbClr val="FFCC00"/>
                </a:buClr>
                <a:buSzPct val="80000"/>
                <a:defRPr/>
              </a:pPr>
              <a:endParaRPr lang="zh-CN" altLang="en-US" sz="2000">
                <a:solidFill>
                  <a:srgbClr val="333333"/>
                </a:solidFill>
                <a:effectLst>
                  <a:outerShdw blurRad="38100" dist="38100" dir="2700000" algn="tl">
                    <a:srgbClr val="FFFFFF"/>
                  </a:outerShdw>
                </a:effectLst>
                <a:latin typeface="Segoe"/>
                <a:cs typeface="+mn-cs"/>
              </a:endParaRPr>
            </a:p>
          </p:txBody>
        </p:sp>
        <p:sp>
          <p:nvSpPr>
            <p:cNvPr id="77" name="Rectangle 25"/>
            <p:cNvSpPr>
              <a:spLocks noChangeArrowheads="1"/>
            </p:cNvSpPr>
            <p:nvPr/>
          </p:nvSpPr>
          <p:spPr bwMode="auto">
            <a:xfrm>
              <a:off x="1639" y="2977"/>
              <a:ext cx="272" cy="989"/>
            </a:xfrm>
            <a:prstGeom prst="rect">
              <a:avLst/>
            </a:prstGeom>
            <a:gradFill rotWithShape="1">
              <a:gsLst>
                <a:gs pos="0">
                  <a:schemeClr val="tx1"/>
                </a:gs>
                <a:gs pos="100000">
                  <a:schemeClr val="folHlink"/>
                </a:gs>
              </a:gsLst>
              <a:lin ang="2700000" scaled="1"/>
            </a:gradFill>
            <a:ln w="9525">
              <a:noFill/>
              <a:miter lim="800000"/>
              <a:headEnd/>
              <a:tailEnd/>
            </a:ln>
          </p:spPr>
          <p:txBody>
            <a:bodyPr lIns="0" tIns="0" rIns="0" bIns="0" anchor="ctr"/>
            <a:lstStyle/>
            <a:p>
              <a:pPr eaLnBrk="0" hangingPunct="0">
                <a:spcBef>
                  <a:spcPct val="20000"/>
                </a:spcBef>
                <a:buClr>
                  <a:srgbClr val="FFCC00"/>
                </a:buClr>
                <a:buSzPct val="80000"/>
                <a:defRPr/>
              </a:pPr>
              <a:endParaRPr lang="en-US" altLang="zh-CN" sz="3600" b="1">
                <a:solidFill>
                  <a:srgbClr val="333333"/>
                </a:solidFill>
                <a:effectLst>
                  <a:outerShdw blurRad="38100" dist="38100" dir="2700000" algn="tl">
                    <a:srgbClr val="C0C0C0"/>
                  </a:outerShdw>
                </a:effectLst>
                <a:latin typeface="Calibri" pitchFamily="34" charset="0"/>
                <a:cs typeface="+mn-cs"/>
              </a:endParaRPr>
            </a:p>
          </p:txBody>
        </p:sp>
        <p:sp>
          <p:nvSpPr>
            <p:cNvPr id="78" name="Line 26"/>
            <p:cNvSpPr>
              <a:spLocks noChangeShapeType="1"/>
            </p:cNvSpPr>
            <p:nvPr/>
          </p:nvSpPr>
          <p:spPr bwMode="auto">
            <a:xfrm>
              <a:off x="1639" y="2977"/>
              <a:ext cx="2550" cy="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79" name="Line 27"/>
            <p:cNvSpPr>
              <a:spLocks noChangeShapeType="1"/>
            </p:cNvSpPr>
            <p:nvPr/>
          </p:nvSpPr>
          <p:spPr bwMode="auto">
            <a:xfrm>
              <a:off x="1639" y="3966"/>
              <a:ext cx="2550" cy="0"/>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80" name="Line 28"/>
            <p:cNvSpPr>
              <a:spLocks noChangeShapeType="1"/>
            </p:cNvSpPr>
            <p:nvPr/>
          </p:nvSpPr>
          <p:spPr bwMode="auto">
            <a:xfrm>
              <a:off x="1639" y="2977"/>
              <a:ext cx="0" cy="989"/>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81" name="Line 29"/>
            <p:cNvSpPr>
              <a:spLocks noChangeShapeType="1"/>
            </p:cNvSpPr>
            <p:nvPr/>
          </p:nvSpPr>
          <p:spPr bwMode="auto">
            <a:xfrm>
              <a:off x="1911" y="2977"/>
              <a:ext cx="0" cy="989"/>
            </a:xfrm>
            <a:prstGeom prst="line">
              <a:avLst/>
            </a:prstGeom>
            <a:noFill/>
            <a:ln w="12700">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82" name="Line 30"/>
            <p:cNvSpPr>
              <a:spLocks noChangeShapeType="1"/>
            </p:cNvSpPr>
            <p:nvPr/>
          </p:nvSpPr>
          <p:spPr bwMode="auto">
            <a:xfrm>
              <a:off x="4189" y="2977"/>
              <a:ext cx="0" cy="989"/>
            </a:xfrm>
            <a:prstGeom prst="line">
              <a:avLst/>
            </a:prstGeom>
            <a:noFill/>
            <a:ln w="12700" cap="sq">
              <a:solidFill>
                <a:srgbClr val="0099FF"/>
              </a:solidFill>
              <a:round/>
              <a:headEnd type="none" w="sm" len="sm"/>
              <a:tailEnd type="none" w="sm" len="sm"/>
            </a:ln>
          </p:spPr>
          <p:txBody>
            <a:bodyPr lIns="0" tIns="0" rIns="0" bIns="0" anchor="ctr">
              <a:spAutoFit/>
            </a:bodyPr>
            <a:lstStyle/>
            <a:p>
              <a:pPr eaLnBrk="0" hangingPunct="0">
                <a:spcBef>
                  <a:spcPct val="50000"/>
                </a:spcBef>
                <a:defRPr/>
              </a:pPr>
              <a:endParaRPr lang="zh-CN" altLang="en-US" sz="2400">
                <a:solidFill>
                  <a:srgbClr val="333333"/>
                </a:solidFill>
                <a:effectLst>
                  <a:outerShdw blurRad="38100" dist="38100" dir="2700000" algn="tl">
                    <a:srgbClr val="000000">
                      <a:alpha val="43137"/>
                    </a:srgbClr>
                  </a:outerShdw>
                </a:effectLst>
                <a:latin typeface="Segoe" pitchFamily="34" charset="0"/>
                <a:cs typeface="+mn-cs"/>
              </a:endParaRPr>
            </a:p>
          </p:txBody>
        </p:sp>
        <p:sp>
          <p:nvSpPr>
            <p:cNvPr id="83" name="Text Box 40"/>
            <p:cNvSpPr txBox="1">
              <a:spLocks noChangeArrowheads="1"/>
            </p:cNvSpPr>
            <p:nvPr/>
          </p:nvSpPr>
          <p:spPr bwMode="auto">
            <a:xfrm rot="16200000">
              <a:off x="1286" y="3357"/>
              <a:ext cx="985" cy="233"/>
            </a:xfrm>
            <a:prstGeom prst="rect">
              <a:avLst/>
            </a:prstGeom>
            <a:noFill/>
            <a:ln w="9525">
              <a:noFill/>
              <a:miter lim="800000"/>
              <a:headEnd/>
              <a:tailEnd/>
            </a:ln>
          </p:spPr>
          <p:txBody>
            <a:bodyPr lIns="0" tIns="0" rIns="0" bIns="0">
              <a:spAutoFit/>
            </a:bodyPr>
            <a:lstStyle/>
            <a:p>
              <a:pPr algn="ctr" eaLnBrk="0" hangingPunct="0">
                <a:spcBef>
                  <a:spcPct val="50000"/>
                </a:spcBef>
                <a:defRPr/>
              </a:pPr>
              <a:r>
                <a:rPr lang="zh-CN" altLang="en-US" sz="2400" b="1" dirty="0">
                  <a:solidFill>
                    <a:schemeClr val="accent5">
                      <a:lumMod val="95000"/>
                      <a:lumOff val="5000"/>
                    </a:schemeClr>
                  </a:solidFill>
                  <a:effectLst>
                    <a:outerShdw blurRad="38100" dist="38100" dir="2700000" algn="tl">
                      <a:srgbClr val="000000"/>
                    </a:outerShdw>
                  </a:effectLst>
                  <a:latin typeface="Segoe Semibold"/>
                  <a:cs typeface="+mn-cs"/>
                </a:rPr>
                <a:t>功能</a:t>
              </a:r>
              <a:endParaRPr lang="en-US" altLang="zh-CN" sz="2400" b="1" dirty="0">
                <a:solidFill>
                  <a:schemeClr val="accent5">
                    <a:lumMod val="95000"/>
                    <a:lumOff val="5000"/>
                  </a:schemeClr>
                </a:solidFill>
                <a:effectLst>
                  <a:outerShdw blurRad="38100" dist="38100" dir="2700000" algn="tl">
                    <a:srgbClr val="000000"/>
                  </a:outerShdw>
                </a:effectLst>
                <a:latin typeface="Segoe Semibold"/>
                <a:cs typeface="+mn-cs"/>
              </a:endParaRPr>
            </a:p>
          </p:txBody>
        </p:sp>
        <p:sp>
          <p:nvSpPr>
            <p:cNvPr id="84" name="Rectangle 62"/>
            <p:cNvSpPr>
              <a:spLocks noChangeArrowheads="1"/>
            </p:cNvSpPr>
            <p:nvPr/>
          </p:nvSpPr>
          <p:spPr bwMode="auto">
            <a:xfrm>
              <a:off x="1921" y="2978"/>
              <a:ext cx="2269" cy="126"/>
            </a:xfrm>
            <a:prstGeom prst="rect">
              <a:avLst/>
            </a:prstGeom>
            <a:gradFill rotWithShape="1">
              <a:gsLst>
                <a:gs pos="0">
                  <a:schemeClr val="tx1"/>
                </a:gs>
                <a:gs pos="100000">
                  <a:schemeClr val="folHlink"/>
                </a:gs>
              </a:gsLst>
              <a:lin ang="2700000" scaled="1"/>
            </a:gradFill>
            <a:ln w="12700" algn="ctr">
              <a:solidFill>
                <a:srgbClr val="0099FF"/>
              </a:solidFill>
              <a:miter lim="800000"/>
              <a:headEnd type="none" w="sm" len="sm"/>
              <a:tailEnd type="none" w="sm" len="sm"/>
            </a:ln>
          </p:spPr>
          <p:txBody>
            <a:bodyPr lIns="0" tIns="0" rIns="0" bIns="0" anchor="ctr"/>
            <a:lstStyle/>
            <a:p>
              <a:pPr algn="ctr" eaLnBrk="0" hangingPunct="0">
                <a:spcBef>
                  <a:spcPct val="20000"/>
                </a:spcBef>
                <a:buClr>
                  <a:srgbClr val="FFCC00"/>
                </a:buClr>
                <a:buSzPct val="80000"/>
              </a:pPr>
              <a:r>
                <a:rPr lang="zh-CN" altLang="en-US" sz="1200" b="1" dirty="0">
                  <a:solidFill>
                    <a:schemeClr val="accent5">
                      <a:lumMod val="95000"/>
                      <a:lumOff val="5000"/>
                    </a:schemeClr>
                  </a:solidFill>
                  <a:effectLst>
                    <a:outerShdw blurRad="38100" dist="38100" dir="2700000" algn="tl">
                      <a:srgbClr val="EEECE1"/>
                    </a:outerShdw>
                  </a:effectLst>
                  <a:latin typeface="Segoe"/>
                </a:rPr>
                <a:t>重复</a:t>
              </a:r>
            </a:p>
          </p:txBody>
        </p:sp>
        <p:sp>
          <p:nvSpPr>
            <p:cNvPr id="85" name="AutoShape 63"/>
            <p:cNvSpPr>
              <a:spLocks noChangeArrowheads="1"/>
            </p:cNvSpPr>
            <p:nvPr/>
          </p:nvSpPr>
          <p:spPr bwMode="auto">
            <a:xfrm>
              <a:off x="2277" y="3539"/>
              <a:ext cx="350"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86" name="Text Box 64"/>
            <p:cNvSpPr txBox="1">
              <a:spLocks noChangeArrowheads="1"/>
            </p:cNvSpPr>
            <p:nvPr/>
          </p:nvSpPr>
          <p:spPr bwMode="auto">
            <a:xfrm>
              <a:off x="2275" y="3592"/>
              <a:ext cx="352" cy="183"/>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defRPr/>
              </a:pPr>
              <a:r>
                <a:rPr lang="zh-CN" altLang="en-US" sz="900" b="1">
                  <a:solidFill>
                    <a:srgbClr val="333333"/>
                  </a:solidFill>
                  <a:effectLst>
                    <a:outerShdw blurRad="38100" dist="38100" dir="2700000" algn="tl">
                      <a:srgbClr val="000000"/>
                    </a:outerShdw>
                  </a:effectLst>
                  <a:latin typeface="Calibri" pitchFamily="34" charset="0"/>
                  <a:cs typeface="+mn-cs"/>
                </a:rPr>
                <a:t>设计</a:t>
              </a:r>
              <a:endParaRPr lang="en-US" altLang="zh-CN" sz="900" b="1">
                <a:solidFill>
                  <a:srgbClr val="333333"/>
                </a:solidFill>
                <a:effectLst>
                  <a:outerShdw blurRad="38100" dist="38100" dir="2700000" algn="tl">
                    <a:srgbClr val="000000"/>
                  </a:outerShdw>
                </a:effectLst>
                <a:latin typeface="Calibri" pitchFamily="34" charset="0"/>
                <a:cs typeface="+mn-cs"/>
              </a:endParaRPr>
            </a:p>
            <a:p>
              <a:pPr algn="ctr" eaLnBrk="0" hangingPunct="0">
                <a:lnSpc>
                  <a:spcPct val="80000"/>
                </a:lnSpc>
                <a:spcBef>
                  <a:spcPct val="50000"/>
                </a:spcBef>
                <a:defRPr/>
              </a:pPr>
              <a:r>
                <a:rPr lang="zh-CN" altLang="en-US" sz="900" b="1">
                  <a:solidFill>
                    <a:srgbClr val="333333"/>
                  </a:solidFill>
                  <a:effectLst>
                    <a:outerShdw blurRad="38100" dist="38100" dir="2700000" algn="tl">
                      <a:srgbClr val="000000"/>
                    </a:outerShdw>
                  </a:effectLst>
                  <a:latin typeface="Calibri" pitchFamily="34" charset="0"/>
                  <a:cs typeface="+mn-cs"/>
                </a:rPr>
                <a:t>文件</a:t>
              </a:r>
              <a:endParaRPr lang="en-US" altLang="zh-CN" sz="900" b="1">
                <a:solidFill>
                  <a:srgbClr val="333333"/>
                </a:solidFill>
                <a:effectLst>
                  <a:outerShdw blurRad="38100" dist="38100" dir="2700000" algn="tl">
                    <a:srgbClr val="000000"/>
                  </a:outerShdw>
                </a:effectLst>
                <a:latin typeface="Calibri" pitchFamily="34" charset="0"/>
                <a:cs typeface="+mn-cs"/>
              </a:endParaRPr>
            </a:p>
          </p:txBody>
        </p:sp>
        <p:sp>
          <p:nvSpPr>
            <p:cNvPr id="87" name="AutoShape 66"/>
            <p:cNvSpPr>
              <a:spLocks/>
            </p:cNvSpPr>
            <p:nvPr/>
          </p:nvSpPr>
          <p:spPr bwMode="auto">
            <a:xfrm rot="5400000">
              <a:off x="2816" y="1599"/>
              <a:ext cx="470" cy="2260"/>
            </a:xfrm>
            <a:prstGeom prst="leftBrace">
              <a:avLst>
                <a:gd name="adj1" fmla="val 59127"/>
                <a:gd name="adj2" fmla="val 57519"/>
              </a:avLst>
            </a:prstGeom>
            <a:noFill/>
            <a:ln w="28575">
              <a:solidFill>
                <a:schemeClr val="folHlink"/>
              </a:solidFill>
              <a:round/>
              <a:headEnd type="none" w="sm" len="sm"/>
              <a:tailEnd type="none" w="sm" len="sm"/>
            </a:ln>
          </p:spPr>
          <p:txBody>
            <a:bodyPr rot="10800000" vert="eaVert" wrap="none" lIns="0" tIns="0" rIns="0" bIns="0" anchor="ctr"/>
            <a:lstStyle/>
            <a:p>
              <a:pPr eaLnBrk="0" hangingPunct="0">
                <a:defRPr/>
              </a:pPr>
              <a:endParaRPr lang="zh-CN" altLang="en-US" sz="2400">
                <a:solidFill>
                  <a:srgbClr val="333333"/>
                </a:solidFill>
                <a:effectLst>
                  <a:outerShdw blurRad="38100" dist="38100" dir="2700000" algn="tl">
                    <a:srgbClr val="000000"/>
                  </a:outerShdw>
                </a:effectLst>
                <a:latin typeface="Segoe"/>
                <a:cs typeface="+mn-cs"/>
              </a:endParaRPr>
            </a:p>
          </p:txBody>
        </p:sp>
        <p:sp>
          <p:nvSpPr>
            <p:cNvPr id="88" name="AutoShape 78"/>
            <p:cNvSpPr>
              <a:spLocks noChangeArrowheads="1"/>
            </p:cNvSpPr>
            <p:nvPr/>
          </p:nvSpPr>
          <p:spPr bwMode="auto">
            <a:xfrm>
              <a:off x="2373" y="3258"/>
              <a:ext cx="350"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89" name="Text Box 79"/>
            <p:cNvSpPr txBox="1">
              <a:spLocks noChangeArrowheads="1"/>
            </p:cNvSpPr>
            <p:nvPr/>
          </p:nvSpPr>
          <p:spPr bwMode="auto">
            <a:xfrm>
              <a:off x="2371" y="3311"/>
              <a:ext cx="352" cy="183"/>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defRPr/>
              </a:pPr>
              <a:r>
                <a:rPr lang="zh-CN" altLang="en-US" sz="900" b="1" dirty="0">
                  <a:solidFill>
                    <a:srgbClr val="333333"/>
                  </a:solidFill>
                  <a:effectLst>
                    <a:outerShdw blurRad="38100" dist="38100" dir="2700000" algn="tl">
                      <a:srgbClr val="000000"/>
                    </a:outerShdw>
                  </a:effectLst>
                  <a:latin typeface="Calibri" pitchFamily="34" charset="0"/>
                  <a:cs typeface="+mn-cs"/>
                </a:rPr>
                <a:t>功能</a:t>
              </a:r>
              <a:endParaRPr lang="en-US" altLang="zh-CN" sz="900" b="1" dirty="0">
                <a:solidFill>
                  <a:srgbClr val="333333"/>
                </a:solidFill>
                <a:effectLst>
                  <a:outerShdw blurRad="38100" dist="38100" dir="2700000" algn="tl">
                    <a:srgbClr val="000000"/>
                  </a:outerShdw>
                </a:effectLst>
                <a:latin typeface="Calibri" pitchFamily="34" charset="0"/>
                <a:cs typeface="+mn-cs"/>
              </a:endParaRPr>
            </a:p>
            <a:p>
              <a:pPr algn="ctr" eaLnBrk="0" hangingPunct="0">
                <a:lnSpc>
                  <a:spcPct val="80000"/>
                </a:lnSpc>
                <a:spcBef>
                  <a:spcPct val="50000"/>
                </a:spcBef>
                <a:defRPr/>
              </a:pPr>
              <a:r>
                <a:rPr lang="zh-CN" altLang="en-US" sz="900" b="1" dirty="0">
                  <a:solidFill>
                    <a:srgbClr val="333333"/>
                  </a:solidFill>
                  <a:effectLst>
                    <a:outerShdw blurRad="38100" dist="38100" dir="2700000" algn="tl">
                      <a:srgbClr val="000000"/>
                    </a:outerShdw>
                  </a:effectLst>
                  <a:latin typeface="Calibri" pitchFamily="34" charset="0"/>
                  <a:cs typeface="+mn-cs"/>
                </a:rPr>
                <a:t>描述</a:t>
              </a:r>
              <a:endParaRPr lang="en-US" altLang="zh-CN" sz="900" b="1" dirty="0">
                <a:solidFill>
                  <a:srgbClr val="333333"/>
                </a:solidFill>
                <a:effectLst>
                  <a:outerShdw blurRad="38100" dist="38100" dir="2700000" algn="tl">
                    <a:srgbClr val="000000"/>
                  </a:outerShdw>
                </a:effectLst>
                <a:latin typeface="Calibri" pitchFamily="34" charset="0"/>
                <a:cs typeface="+mn-cs"/>
              </a:endParaRPr>
            </a:p>
          </p:txBody>
        </p:sp>
        <p:sp>
          <p:nvSpPr>
            <p:cNvPr id="90" name="AutoShape 80"/>
            <p:cNvSpPr>
              <a:spLocks noChangeArrowheads="1"/>
            </p:cNvSpPr>
            <p:nvPr/>
          </p:nvSpPr>
          <p:spPr bwMode="auto">
            <a:xfrm>
              <a:off x="2668" y="3646"/>
              <a:ext cx="350"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91" name="AutoShape 81"/>
            <p:cNvSpPr>
              <a:spLocks noChangeArrowheads="1"/>
            </p:cNvSpPr>
            <p:nvPr/>
          </p:nvSpPr>
          <p:spPr bwMode="auto">
            <a:xfrm>
              <a:off x="3096" y="3258"/>
              <a:ext cx="350"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92" name="Text Box 82"/>
            <p:cNvSpPr txBox="1">
              <a:spLocks noChangeArrowheads="1"/>
            </p:cNvSpPr>
            <p:nvPr/>
          </p:nvSpPr>
          <p:spPr bwMode="auto">
            <a:xfrm>
              <a:off x="2673" y="3699"/>
              <a:ext cx="339" cy="183"/>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defRPr/>
              </a:pPr>
              <a:r>
                <a:rPr lang="zh-CN" altLang="en-US" sz="900" b="1">
                  <a:solidFill>
                    <a:srgbClr val="333333"/>
                  </a:solidFill>
                  <a:effectLst>
                    <a:outerShdw blurRad="38100" dist="38100" dir="2700000" algn="tl">
                      <a:srgbClr val="000000"/>
                    </a:outerShdw>
                  </a:effectLst>
                  <a:latin typeface="Calibri" pitchFamily="34" charset="0"/>
                  <a:cs typeface="+mn-cs"/>
                </a:rPr>
                <a:t>测试</a:t>
              </a:r>
              <a:endParaRPr lang="en-US" altLang="zh-CN" sz="900" b="1">
                <a:solidFill>
                  <a:srgbClr val="333333"/>
                </a:solidFill>
                <a:effectLst>
                  <a:outerShdw blurRad="38100" dist="38100" dir="2700000" algn="tl">
                    <a:srgbClr val="000000"/>
                  </a:outerShdw>
                </a:effectLst>
                <a:latin typeface="Calibri" pitchFamily="34" charset="0"/>
                <a:cs typeface="+mn-cs"/>
              </a:endParaRPr>
            </a:p>
            <a:p>
              <a:pPr algn="ctr" eaLnBrk="0" hangingPunct="0">
                <a:lnSpc>
                  <a:spcPct val="80000"/>
                </a:lnSpc>
                <a:spcBef>
                  <a:spcPct val="50000"/>
                </a:spcBef>
                <a:defRPr/>
              </a:pPr>
              <a:r>
                <a:rPr lang="zh-CN" altLang="en-US" sz="900" b="1">
                  <a:solidFill>
                    <a:srgbClr val="333333"/>
                  </a:solidFill>
                  <a:effectLst>
                    <a:outerShdw blurRad="38100" dist="38100" dir="2700000" algn="tl">
                      <a:srgbClr val="000000"/>
                    </a:outerShdw>
                  </a:effectLst>
                  <a:latin typeface="Calibri" pitchFamily="34" charset="0"/>
                  <a:cs typeface="+mn-cs"/>
                </a:rPr>
                <a:t>描述</a:t>
              </a:r>
              <a:endParaRPr lang="en-US" altLang="zh-CN" sz="900" b="1">
                <a:solidFill>
                  <a:srgbClr val="333333"/>
                </a:solidFill>
                <a:effectLst>
                  <a:outerShdw blurRad="38100" dist="38100" dir="2700000" algn="tl">
                    <a:srgbClr val="000000"/>
                  </a:outerShdw>
                </a:effectLst>
                <a:latin typeface="Calibri" pitchFamily="34" charset="0"/>
                <a:cs typeface="+mn-cs"/>
              </a:endParaRPr>
            </a:p>
          </p:txBody>
        </p:sp>
        <p:sp>
          <p:nvSpPr>
            <p:cNvPr id="93" name="Text Box 83"/>
            <p:cNvSpPr txBox="1">
              <a:spLocks noChangeArrowheads="1"/>
            </p:cNvSpPr>
            <p:nvPr/>
          </p:nvSpPr>
          <p:spPr bwMode="auto">
            <a:xfrm>
              <a:off x="3094" y="3311"/>
              <a:ext cx="352" cy="183"/>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测试</a:t>
              </a:r>
              <a:endParaRPr lang="en-US" altLang="zh-CN" sz="900" b="1">
                <a:solidFill>
                  <a:srgbClr val="333333"/>
                </a:solidFill>
                <a:effectLst>
                  <a:outerShdw blurRad="38100" dist="38100" dir="2700000" algn="tl">
                    <a:srgbClr val="C0C0C0"/>
                  </a:outerShdw>
                </a:effectLst>
                <a:latin typeface="Calibri" pitchFamily="34" charset="0"/>
              </a:endParaRPr>
            </a:p>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代码</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94" name="AutoShape 84"/>
            <p:cNvSpPr>
              <a:spLocks noChangeArrowheads="1"/>
            </p:cNvSpPr>
            <p:nvPr/>
          </p:nvSpPr>
          <p:spPr bwMode="auto">
            <a:xfrm>
              <a:off x="3055" y="3538"/>
              <a:ext cx="350" cy="289"/>
            </a:xfrm>
            <a:prstGeom prst="flowChartDocument">
              <a:avLst/>
            </a:prstGeom>
            <a:gradFill rotWithShape="1">
              <a:gsLst>
                <a:gs pos="0">
                  <a:srgbClr val="FFFFFF"/>
                </a:gs>
                <a:gs pos="100000">
                  <a:srgbClr val="BBDDFF"/>
                </a:gs>
              </a:gsLst>
              <a:lin ang="2700000" scaled="1"/>
            </a:gradFill>
            <a:ln w="12700">
              <a:solidFill>
                <a:srgbClr val="0099FF"/>
              </a:solidFill>
              <a:miter lim="800000"/>
              <a:headEnd type="none" w="sm" len="sm"/>
              <a:tailEnd type="none" w="sm" len="sm"/>
            </a:ln>
          </p:spPr>
          <p:txBody>
            <a:bodyPr lIns="0" tIns="0" rIns="0" bIns="0" anchor="ctr">
              <a:spAutoFit/>
            </a:bodyP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95" name="Text Box 85"/>
            <p:cNvSpPr txBox="1">
              <a:spLocks noChangeArrowheads="1"/>
            </p:cNvSpPr>
            <p:nvPr/>
          </p:nvSpPr>
          <p:spPr bwMode="auto">
            <a:xfrm>
              <a:off x="3053" y="3591"/>
              <a:ext cx="352" cy="183"/>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产品</a:t>
              </a:r>
              <a:endParaRPr lang="en-US" altLang="zh-CN" sz="900" b="1">
                <a:solidFill>
                  <a:srgbClr val="333333"/>
                </a:solidFill>
                <a:effectLst>
                  <a:outerShdw blurRad="38100" dist="38100" dir="2700000" algn="tl">
                    <a:srgbClr val="C0C0C0"/>
                  </a:outerShdw>
                </a:effectLst>
                <a:latin typeface="Calibri" pitchFamily="34" charset="0"/>
              </a:endParaRPr>
            </a:p>
            <a:p>
              <a:pPr algn="ctr" eaLnBrk="0" hangingPunct="0">
                <a:lnSpc>
                  <a:spcPct val="80000"/>
                </a:lnSpc>
                <a:spcBef>
                  <a:spcPct val="50000"/>
                </a:spcBef>
              </a:pPr>
              <a:r>
                <a:rPr lang="zh-CN" altLang="en-US" sz="900" b="1">
                  <a:solidFill>
                    <a:srgbClr val="333333"/>
                  </a:solidFill>
                  <a:effectLst>
                    <a:outerShdw blurRad="38100" dist="38100" dir="2700000" algn="tl">
                      <a:srgbClr val="C0C0C0"/>
                    </a:outerShdw>
                  </a:effectLst>
                  <a:latin typeface="Calibri" pitchFamily="34" charset="0"/>
                </a:rPr>
                <a:t>代码</a:t>
              </a:r>
              <a:endParaRPr lang="en-US" altLang="zh-CN" sz="900" b="1">
                <a:solidFill>
                  <a:srgbClr val="333333"/>
                </a:solidFill>
                <a:effectLst>
                  <a:outerShdw blurRad="38100" dist="38100" dir="2700000" algn="tl">
                    <a:srgbClr val="C0C0C0"/>
                  </a:outerShdw>
                </a:effectLst>
                <a:latin typeface="Calibri" pitchFamily="34" charset="0"/>
              </a:endParaRPr>
            </a:p>
          </p:txBody>
        </p:sp>
        <p:sp>
          <p:nvSpPr>
            <p:cNvPr id="96" name="AutoShape 86"/>
            <p:cNvSpPr>
              <a:spLocks noChangeArrowheads="1"/>
            </p:cNvSpPr>
            <p:nvPr/>
          </p:nvSpPr>
          <p:spPr bwMode="auto">
            <a:xfrm>
              <a:off x="3698" y="3143"/>
              <a:ext cx="396" cy="297"/>
            </a:xfrm>
            <a:prstGeom prst="flowChartTerminator">
              <a:avLst/>
            </a:prstGeom>
            <a:gradFill rotWithShape="1">
              <a:gsLst>
                <a:gs pos="0">
                  <a:srgbClr val="FFFFFF"/>
                </a:gs>
                <a:gs pos="100000">
                  <a:srgbClr val="FFCC99"/>
                </a:gs>
              </a:gsLst>
              <a:lin ang="2700000" scaled="1"/>
            </a:gradFill>
            <a:ln w="12700">
              <a:solidFill>
                <a:srgbClr val="CC3300"/>
              </a:solidFill>
              <a:miter lim="800000"/>
              <a:headEnd type="none" w="sm" len="sm"/>
              <a:tailEnd type="none" w="sm" len="sm"/>
            </a:ln>
          </p:spPr>
          <p:txBody>
            <a:bodyPr lIns="0" tIns="0" rIns="0" bIns="0" anchor="ctr"/>
            <a:lstStyle/>
            <a:p>
              <a:pPr eaLnBrk="0" hangingPunct="0">
                <a:defRPr/>
              </a:pPr>
              <a:endParaRPr lang="zh-CN" altLang="en-US" sz="2400">
                <a:solidFill>
                  <a:srgbClr val="333333"/>
                </a:solidFill>
                <a:effectLst>
                  <a:outerShdw blurRad="38100" dist="38100" dir="2700000" algn="tl">
                    <a:srgbClr val="C0C0C0"/>
                  </a:outerShdw>
                </a:effectLst>
                <a:latin typeface="Segoe"/>
                <a:cs typeface="+mn-cs"/>
              </a:endParaRPr>
            </a:p>
          </p:txBody>
        </p:sp>
        <p:sp>
          <p:nvSpPr>
            <p:cNvPr id="97" name="Text Box 87"/>
            <p:cNvSpPr txBox="1">
              <a:spLocks noChangeArrowheads="1"/>
            </p:cNvSpPr>
            <p:nvPr/>
          </p:nvSpPr>
          <p:spPr bwMode="auto">
            <a:xfrm>
              <a:off x="3698" y="3218"/>
              <a:ext cx="396" cy="204"/>
            </a:xfrm>
            <a:prstGeom prst="rect">
              <a:avLst/>
            </a:prstGeom>
            <a:noFill/>
            <a:ln w="9525">
              <a:noFill/>
              <a:miter lim="800000"/>
              <a:headEnd/>
              <a:tailEnd/>
            </a:ln>
          </p:spPr>
          <p:txBody>
            <a:bodyPr lIns="0" tIns="0" rIns="0" bIns="0">
              <a:spAutoFit/>
            </a:bodyPr>
            <a:lstStyle/>
            <a:p>
              <a:pPr algn="ctr" eaLnBrk="0" hangingPunct="0">
                <a:lnSpc>
                  <a:spcPct val="80000"/>
                </a:lnSpc>
                <a:spcBef>
                  <a:spcPct val="50000"/>
                </a:spcBef>
              </a:pPr>
              <a:r>
                <a:rPr lang="zh-CN" altLang="en-US" sz="1000" b="1">
                  <a:solidFill>
                    <a:srgbClr val="333333"/>
                  </a:solidFill>
                  <a:effectLst>
                    <a:outerShdw blurRad="38100" dist="38100" dir="2700000" algn="tl">
                      <a:srgbClr val="C0C0C0"/>
                    </a:outerShdw>
                  </a:effectLst>
                  <a:latin typeface="Calibri" pitchFamily="34" charset="0"/>
                </a:rPr>
                <a:t>质量</a:t>
              </a:r>
              <a:endParaRPr lang="en-US" altLang="zh-CN" sz="1000" b="1">
                <a:solidFill>
                  <a:srgbClr val="333333"/>
                </a:solidFill>
                <a:effectLst>
                  <a:outerShdw blurRad="38100" dist="38100" dir="2700000" algn="tl">
                    <a:srgbClr val="C0C0C0"/>
                  </a:outerShdw>
                </a:effectLst>
                <a:latin typeface="Calibri" pitchFamily="34" charset="0"/>
              </a:endParaRPr>
            </a:p>
            <a:p>
              <a:pPr algn="ctr" eaLnBrk="0" hangingPunct="0">
                <a:lnSpc>
                  <a:spcPct val="80000"/>
                </a:lnSpc>
                <a:spcBef>
                  <a:spcPct val="50000"/>
                </a:spcBef>
              </a:pPr>
              <a:r>
                <a:rPr lang="zh-CN" altLang="en-US" sz="1000" b="1">
                  <a:solidFill>
                    <a:srgbClr val="333333"/>
                  </a:solidFill>
                  <a:effectLst>
                    <a:outerShdw blurRad="38100" dist="38100" dir="2700000" algn="tl">
                      <a:srgbClr val="C0C0C0"/>
                    </a:outerShdw>
                  </a:effectLst>
                  <a:latin typeface="Calibri" pitchFamily="34" charset="0"/>
                </a:rPr>
                <a:t>检验</a:t>
              </a:r>
              <a:endParaRPr lang="en-US" altLang="zh-CN" sz="1000" b="1">
                <a:solidFill>
                  <a:srgbClr val="333333"/>
                </a:solidFill>
                <a:effectLst>
                  <a:outerShdw blurRad="38100" dist="38100" dir="2700000" algn="tl">
                    <a:srgbClr val="C0C0C0"/>
                  </a:outerShdw>
                </a:effectLst>
                <a:latin typeface="Calibri" pitchFamily="34" charset="0"/>
              </a:endParaRPr>
            </a:p>
          </p:txBody>
        </p:sp>
      </p:grpSp>
      <p:sp>
        <p:nvSpPr>
          <p:cNvPr id="98" name="TextBox 97"/>
          <p:cNvSpPr txBox="1"/>
          <p:nvPr/>
        </p:nvSpPr>
        <p:spPr>
          <a:xfrm>
            <a:off x="457200" y="5181600"/>
            <a:ext cx="2031325" cy="830997"/>
          </a:xfrm>
          <a:prstGeom prst="rect">
            <a:avLst/>
          </a:prstGeom>
          <a:noFill/>
        </p:spPr>
        <p:txBody>
          <a:bodyPr wrap="none" rtlCol="0">
            <a:spAutoFit/>
          </a:bodyPr>
          <a:lstStyle/>
          <a:p>
            <a:r>
              <a:rPr lang="zh-CN" altLang="en-US" sz="2400" dirty="0" smtClean="0"/>
              <a:t>功能团队会用</a:t>
            </a:r>
            <a:endParaRPr lang="en-US" altLang="zh-CN" sz="2400" dirty="0" smtClean="0"/>
          </a:p>
          <a:p>
            <a:r>
              <a:rPr lang="en-US" sz="2400" dirty="0" smtClean="0"/>
              <a:t>Agile</a:t>
            </a:r>
            <a:r>
              <a:rPr lang="zh-CN" altLang="en-US" sz="2400" dirty="0" smtClean="0"/>
              <a:t>方法</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3000"/>
                                        <p:tgtEl>
                                          <p:spTgt spid="22"/>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up)">
                                      <p:cBhvr>
                                        <p:cTn id="15" dur="3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4313" y="228600"/>
            <a:ext cx="6143625" cy="771525"/>
          </a:xfrm>
        </p:spPr>
        <p:txBody>
          <a:bodyPr/>
          <a:lstStyle/>
          <a:p>
            <a:pPr algn="l" eaLnBrk="1" hangingPunct="1"/>
            <a:r>
              <a:rPr lang="zh-CN" altLang="en-US" dirty="0" smtClean="0"/>
              <a:t>时间计划</a:t>
            </a:r>
            <a:endParaRPr lang="en-US" altLang="zh-CN" dirty="0" smtClean="0"/>
          </a:p>
        </p:txBody>
      </p:sp>
      <p:sp>
        <p:nvSpPr>
          <p:cNvPr id="19459" name="Rectangle 3"/>
          <p:cNvSpPr>
            <a:spLocks noGrp="1" noChangeArrowheads="1"/>
          </p:cNvSpPr>
          <p:nvPr>
            <p:ph type="body" idx="1"/>
          </p:nvPr>
        </p:nvSpPr>
        <p:spPr>
          <a:xfrm>
            <a:off x="304800" y="1249363"/>
            <a:ext cx="8482042" cy="4894262"/>
          </a:xfrm>
        </p:spPr>
        <p:txBody>
          <a:bodyPr/>
          <a:lstStyle/>
          <a:p>
            <a:pPr eaLnBrk="1" hangingPunct="1">
              <a:lnSpc>
                <a:spcPct val="70000"/>
              </a:lnSpc>
              <a:spcBef>
                <a:spcPts val="1200"/>
              </a:spcBef>
            </a:pPr>
            <a:r>
              <a:rPr lang="zh-CN" altLang="en-US" sz="2900" dirty="0" smtClean="0">
                <a:latin typeface="宋体" pitchFamily="2" charset="-122"/>
              </a:rPr>
              <a:t>里程碑</a:t>
            </a:r>
            <a:r>
              <a:rPr lang="en-US" altLang="zh-CN" sz="2900" dirty="0" smtClean="0">
                <a:latin typeface="宋体" pitchFamily="2" charset="-122"/>
              </a:rPr>
              <a:t> = </a:t>
            </a:r>
            <a:r>
              <a:rPr lang="zh-CN" altLang="en-US" sz="2900" dirty="0" smtClean="0">
                <a:latin typeface="宋体" pitchFamily="2" charset="-122"/>
              </a:rPr>
              <a:t>产品周期进展的单元</a:t>
            </a:r>
            <a:endParaRPr lang="en-US" altLang="zh-CN" sz="2900" dirty="0" smtClean="0">
              <a:latin typeface="宋体" pitchFamily="2" charset="-122"/>
            </a:endParaRPr>
          </a:p>
          <a:p>
            <a:pPr lvl="1" eaLnBrk="1" hangingPunct="1">
              <a:lnSpc>
                <a:spcPct val="70000"/>
              </a:lnSpc>
              <a:spcBef>
                <a:spcPts val="1200"/>
              </a:spcBef>
            </a:pPr>
            <a:r>
              <a:rPr lang="zh-CN" altLang="en-US" sz="2400" dirty="0" smtClean="0"/>
              <a:t>常见的里程碑计划</a:t>
            </a:r>
            <a:r>
              <a:rPr lang="en-US" altLang="zh-CN" sz="2400" dirty="0" smtClean="0"/>
              <a:t>: M0, M1, M2, …, Beta1, Beta2, RTM</a:t>
            </a:r>
          </a:p>
          <a:p>
            <a:pPr lvl="1" eaLnBrk="1" hangingPunct="1">
              <a:lnSpc>
                <a:spcPct val="70000"/>
              </a:lnSpc>
            </a:pPr>
            <a:endParaRPr lang="en-US" altLang="zh-CN" sz="1600" dirty="0" smtClean="0"/>
          </a:p>
          <a:p>
            <a:pPr eaLnBrk="1" hangingPunct="1">
              <a:lnSpc>
                <a:spcPct val="70000"/>
              </a:lnSpc>
            </a:pPr>
            <a:r>
              <a:rPr lang="zh-CN" altLang="en-US" sz="2900" dirty="0" smtClean="0"/>
              <a:t>有利于对当前进展和所剩工作的评估</a:t>
            </a:r>
            <a:endParaRPr lang="en-US" altLang="zh-CN" sz="2900" dirty="0" smtClean="0"/>
          </a:p>
          <a:p>
            <a:pPr lvl="1" eaLnBrk="1" hangingPunct="1">
              <a:lnSpc>
                <a:spcPct val="70000"/>
              </a:lnSpc>
              <a:buFont typeface="Arial" pitchFamily="34" charset="0"/>
              <a:buNone/>
            </a:pPr>
            <a:endParaRPr lang="en-US" altLang="zh-CN" sz="1600" dirty="0" smtClean="0"/>
          </a:p>
          <a:p>
            <a:pPr eaLnBrk="1" hangingPunct="1">
              <a:lnSpc>
                <a:spcPct val="70000"/>
              </a:lnSpc>
            </a:pPr>
            <a:r>
              <a:rPr lang="zh-CN" altLang="en-US" sz="2900" dirty="0" smtClean="0"/>
              <a:t>在里程碑计划中功能分优先级</a:t>
            </a:r>
            <a:endParaRPr lang="en-US" altLang="zh-CN" sz="2900" dirty="0" smtClean="0"/>
          </a:p>
          <a:p>
            <a:pPr eaLnBrk="1" hangingPunct="1">
              <a:lnSpc>
                <a:spcPct val="70000"/>
              </a:lnSpc>
              <a:buFont typeface="Arial" pitchFamily="34" charset="0"/>
              <a:buNone/>
            </a:pPr>
            <a:endParaRPr lang="en-US" altLang="zh-CN" sz="1900" dirty="0" smtClean="0"/>
          </a:p>
          <a:p>
            <a:pPr eaLnBrk="1" hangingPunct="1">
              <a:lnSpc>
                <a:spcPct val="90000"/>
              </a:lnSpc>
            </a:pPr>
            <a:r>
              <a:rPr lang="zh-CN" altLang="en-US" sz="2900" dirty="0" smtClean="0"/>
              <a:t>当质量达到里程碑终结标准</a:t>
            </a:r>
            <a:r>
              <a:rPr lang="en-US" altLang="zh-CN" sz="2900" dirty="0" smtClean="0"/>
              <a:t>“exit criteria”</a:t>
            </a:r>
            <a:r>
              <a:rPr lang="zh-CN" altLang="en-US" sz="2900" dirty="0" smtClean="0"/>
              <a:t>，里程碑才算完成</a:t>
            </a:r>
          </a:p>
        </p:txBody>
      </p:sp>
      <p:sp>
        <p:nvSpPr>
          <p:cNvPr id="19460" name="Rectangle 4"/>
          <p:cNvSpPr>
            <a:spLocks noChangeArrowheads="1"/>
          </p:cNvSpPr>
          <p:nvPr/>
        </p:nvSpPr>
        <p:spPr bwMode="auto">
          <a:xfrm>
            <a:off x="7715250" y="6381750"/>
            <a:ext cx="1214438" cy="261938"/>
          </a:xfrm>
          <a:prstGeom prst="rect">
            <a:avLst/>
          </a:prstGeom>
          <a:noFill/>
          <a:ln w="9525">
            <a:noFill/>
            <a:miter lim="800000"/>
            <a:headEnd/>
            <a:tailEnd/>
          </a:ln>
        </p:spPr>
        <p:txBody>
          <a:bodyPr anchor="ctr">
            <a:spAutoFit/>
          </a:bodyPr>
          <a:lstStyle/>
          <a:p>
            <a:pPr eaLnBrk="0" hangingPunct="0"/>
            <a:r>
              <a:rPr lang="en-US" altLang="zh-CN" sz="1100" dirty="0"/>
              <a:t>©</a:t>
            </a:r>
            <a:r>
              <a:rPr lang="en-US" altLang="zh-CN" sz="1100" dirty="0">
                <a:latin typeface="Calibri" pitchFamily="34" charset="0"/>
              </a:rPr>
              <a:t> 2009 Microsoft</a:t>
            </a:r>
            <a:endParaRPr lang="en-US" altLang="zh-C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2875" y="152400"/>
            <a:ext cx="5429250" cy="944563"/>
          </a:xfrm>
        </p:spPr>
        <p:txBody>
          <a:bodyPr/>
          <a:lstStyle/>
          <a:p>
            <a:pPr algn="l" eaLnBrk="1" hangingPunct="1"/>
            <a:r>
              <a:rPr lang="zh-CN" altLang="en-US" smtClean="0"/>
              <a:t>主要的功能里程碑事件</a:t>
            </a:r>
            <a:endParaRPr lang="en-US" altLang="zh-CN" smtClean="0"/>
          </a:p>
        </p:txBody>
      </p:sp>
      <p:graphicFrame>
        <p:nvGraphicFramePr>
          <p:cNvPr id="11769" name="Group 505"/>
          <p:cNvGraphicFramePr>
            <a:graphicFrameLocks noGrp="1"/>
          </p:cNvGraphicFramePr>
          <p:nvPr/>
        </p:nvGraphicFramePr>
        <p:xfrm>
          <a:off x="357158" y="928670"/>
          <a:ext cx="8429654" cy="5102256"/>
        </p:xfrm>
        <a:graphic>
          <a:graphicData uri="http://schemas.openxmlformats.org/drawingml/2006/table">
            <a:tbl>
              <a:tblPr/>
              <a:tblGrid>
                <a:gridCol w="3297537"/>
                <a:gridCol w="5132117"/>
              </a:tblGrid>
              <a:tr h="3554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bg1"/>
                          </a:solidFill>
                          <a:effectLst/>
                          <a:latin typeface="Arial" pitchFamily="34" charset="0"/>
                          <a:ea typeface="宋体" pitchFamily="2" charset="-122"/>
                          <a:cs typeface="Arial" pitchFamily="34" charset="0"/>
                        </a:rPr>
                        <a:t>里程碑事件</a:t>
                      </a:r>
                      <a:endParaRPr kumimoji="0" lang="en-US" altLang="zh-CN" sz="1800" b="0" i="0" u="none" strike="noStrike" cap="none" normalizeH="0" baseline="0" dirty="0" smtClean="0">
                        <a:ln>
                          <a:noFill/>
                        </a:ln>
                        <a:solidFill>
                          <a:schemeClr val="bg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bg1"/>
                          </a:solidFill>
                          <a:effectLst/>
                          <a:latin typeface="Arial" pitchFamily="34" charset="0"/>
                          <a:ea typeface="宋体" pitchFamily="2" charset="-122"/>
                          <a:cs typeface="Arial" pitchFamily="34" charset="0"/>
                        </a:rPr>
                        <a:t>定义</a:t>
                      </a:r>
                      <a:endParaRPr kumimoji="0" lang="en-US" altLang="zh-CN" sz="1800" b="0" i="0" u="none" strike="noStrike" cap="none" normalizeH="0" baseline="0" smtClean="0">
                        <a:ln>
                          <a:noFill/>
                        </a:ln>
                        <a:solidFill>
                          <a:schemeClr val="bg1"/>
                        </a:solidFill>
                        <a:effectLst/>
                        <a:latin typeface="Arial" pitchFamily="34" charset="0"/>
                        <a:ea typeface="宋体" pitchFamily="2" charset="-122"/>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937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Spec Complete</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规格完成日</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里程碑功能设计规格应写好并审核完的日期</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Feature Coding</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写功能代码</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Calibri" pitchFamily="34" charset="0"/>
                          <a:ea typeface="宋体" pitchFamily="2" charset="-122"/>
                          <a:cs typeface="Arial" pitchFamily="34" charset="0"/>
                        </a:rPr>
                        <a:t>功能里程碑</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通常</a:t>
                      </a: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 </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用</a:t>
                      </a: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8-9 </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周长短来写代码</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1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Code Complete(CC)</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代码完成日</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所有里程碑计划的功能都应完成的日期</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1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Test Plan Complete</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测试计划完成日</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里程碑功能测试计划应写好并审核完的日期</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54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Zero Bug Bounce (ZBB)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零漏洞震荡</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本里程碑大于</a:t>
                      </a: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48</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小时的漏洞数量 </a:t>
                      </a: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 </a:t>
                      </a: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1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ZBB Test Pass (ZBB TP) ZBB</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全测试</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所有功能测试都在当前构建（</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build</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）上运行一遍</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1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Zero Resolved Bugs (ZRB)</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零解决漏洞</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里程碑内解决的并等待验证的漏洞数量</a:t>
                      </a: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 =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rPr>
                        <a:t>Test Sign-Off</a:t>
                      </a:r>
                      <a:r>
                        <a:rPr kumimoji="0" lang="zh-CN" altLang="en-US" sz="1800" b="0" i="0" u="none" strike="noStrike" cap="none" normalizeH="0" baseline="0" smtClean="0">
                          <a:ln>
                            <a:noFill/>
                          </a:ln>
                          <a:solidFill>
                            <a:schemeClr val="tx1"/>
                          </a:solidFill>
                          <a:effectLst/>
                          <a:latin typeface="Arial" pitchFamily="34" charset="0"/>
                          <a:ea typeface="宋体" pitchFamily="2" charset="-122"/>
                          <a:cs typeface="Arial" pitchFamily="34" charset="0"/>
                        </a:rPr>
                        <a:t>测试验收</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对里程碑构建（</a:t>
                      </a:r>
                      <a:r>
                        <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build</a:t>
                      </a:r>
                      <a:r>
                        <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Arial" pitchFamily="34" charset="0"/>
                        </a:rPr>
                        <a:t>）做最后的验证和媒介验收</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5" name="Rectangle 4"/>
          <p:cNvSpPr>
            <a:spLocks noChangeArrowheads="1"/>
          </p:cNvSpPr>
          <p:nvPr/>
        </p:nvSpPr>
        <p:spPr bwMode="auto">
          <a:xfrm>
            <a:off x="7715250" y="6381750"/>
            <a:ext cx="1214438" cy="261938"/>
          </a:xfrm>
          <a:prstGeom prst="rect">
            <a:avLst/>
          </a:prstGeom>
          <a:noFill/>
          <a:ln w="9525">
            <a:noFill/>
            <a:miter lim="800000"/>
            <a:headEnd/>
            <a:tailEnd/>
          </a:ln>
        </p:spPr>
        <p:txBody>
          <a:bodyPr anchor="ctr">
            <a:spAutoFit/>
          </a:bodyPr>
          <a:lstStyle/>
          <a:p>
            <a:pPr eaLnBrk="0" hangingPunct="0"/>
            <a:r>
              <a:rPr lang="en-US" altLang="zh-CN" sz="1100"/>
              <a:t>©</a:t>
            </a:r>
            <a:r>
              <a:rPr lang="en-US" altLang="zh-CN" sz="1100">
                <a:latin typeface="Calibri" pitchFamily="34" charset="0"/>
              </a:rPr>
              <a:t> 2009 Microsoft</a:t>
            </a:r>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2875" y="152400"/>
            <a:ext cx="5500688" cy="868363"/>
          </a:xfrm>
        </p:spPr>
        <p:txBody>
          <a:bodyPr/>
          <a:lstStyle/>
          <a:p>
            <a:pPr algn="l" eaLnBrk="1" hangingPunct="1"/>
            <a:r>
              <a:rPr lang="zh-CN" altLang="en-US" dirty="0" smtClean="0"/>
              <a:t>设计规格</a:t>
            </a:r>
            <a:endParaRPr lang="en-US" altLang="zh-CN" dirty="0" smtClean="0"/>
          </a:p>
        </p:txBody>
      </p:sp>
      <p:sp>
        <p:nvSpPr>
          <p:cNvPr id="21507" name="Rectangle 3"/>
          <p:cNvSpPr>
            <a:spLocks noGrp="1" noChangeArrowheads="1"/>
          </p:cNvSpPr>
          <p:nvPr>
            <p:ph type="body" idx="1"/>
          </p:nvPr>
        </p:nvSpPr>
        <p:spPr>
          <a:xfrm>
            <a:off x="304800" y="1143000"/>
            <a:ext cx="8339166" cy="4857768"/>
          </a:xfrm>
        </p:spPr>
        <p:txBody>
          <a:bodyPr/>
          <a:lstStyle/>
          <a:p>
            <a:pPr eaLnBrk="1" hangingPunct="1">
              <a:lnSpc>
                <a:spcPct val="70000"/>
              </a:lnSpc>
            </a:pPr>
            <a:r>
              <a:rPr lang="zh-CN" altLang="en-US" sz="3000" dirty="0" smtClean="0">
                <a:latin typeface="宋体" pitchFamily="2" charset="-122"/>
              </a:rPr>
              <a:t>没有设计就不要写产品代码</a:t>
            </a:r>
            <a:endParaRPr lang="en-US" altLang="zh-CN" sz="3000" dirty="0" smtClean="0">
              <a:latin typeface="宋体" pitchFamily="2" charset="-122"/>
            </a:endParaRPr>
          </a:p>
          <a:p>
            <a:pPr lvl="1" eaLnBrk="1" hangingPunct="1">
              <a:lnSpc>
                <a:spcPct val="70000"/>
              </a:lnSpc>
            </a:pPr>
            <a:r>
              <a:rPr lang="zh-CN" altLang="en-US" sz="2600" dirty="0" smtClean="0">
                <a:latin typeface="宋体" pitchFamily="2" charset="-122"/>
              </a:rPr>
              <a:t>即使是一个人的项目也要遵守这个好规则</a:t>
            </a:r>
            <a:endParaRPr lang="en-US" altLang="zh-CN" sz="2600" dirty="0" smtClean="0">
              <a:latin typeface="宋体" pitchFamily="2" charset="-122"/>
            </a:endParaRPr>
          </a:p>
          <a:p>
            <a:pPr lvl="1" eaLnBrk="1" hangingPunct="1">
              <a:lnSpc>
                <a:spcPct val="70000"/>
              </a:lnSpc>
            </a:pPr>
            <a:r>
              <a:rPr lang="zh-CN" altLang="en-US" sz="2600" dirty="0" smtClean="0">
                <a:latin typeface="宋体" pitchFamily="2" charset="-122"/>
              </a:rPr>
              <a:t>对团队项目来说则是必须的</a:t>
            </a:r>
            <a:endParaRPr lang="en-US" altLang="zh-CN" sz="2600" dirty="0" smtClean="0">
              <a:latin typeface="宋体" pitchFamily="2" charset="-122"/>
            </a:endParaRPr>
          </a:p>
          <a:p>
            <a:pPr lvl="1" eaLnBrk="1" hangingPunct="1">
              <a:lnSpc>
                <a:spcPct val="70000"/>
              </a:lnSpc>
            </a:pPr>
            <a:endParaRPr lang="en-US" altLang="zh-CN" sz="1300" dirty="0" smtClean="0">
              <a:latin typeface="宋体" pitchFamily="2" charset="-122"/>
            </a:endParaRPr>
          </a:p>
          <a:p>
            <a:pPr eaLnBrk="1" hangingPunct="1">
              <a:lnSpc>
                <a:spcPct val="70000"/>
              </a:lnSpc>
            </a:pPr>
            <a:r>
              <a:rPr lang="zh-CN" altLang="en-US" sz="3000" dirty="0" smtClean="0">
                <a:latin typeface="宋体" pitchFamily="2" charset="-122"/>
              </a:rPr>
              <a:t>功能集是由微软</a:t>
            </a:r>
            <a:r>
              <a:rPr lang="en-US" altLang="zh-CN" sz="3000" dirty="0" smtClean="0"/>
              <a:t>Program Managers</a:t>
            </a:r>
            <a:r>
              <a:rPr lang="zh-CN" altLang="en-US" sz="3000" dirty="0" smtClean="0">
                <a:latin typeface="宋体" pitchFamily="2" charset="-122"/>
              </a:rPr>
              <a:t>来负责的</a:t>
            </a:r>
            <a:endParaRPr lang="en-US" altLang="zh-CN" sz="3000" dirty="0" smtClean="0">
              <a:latin typeface="宋体" pitchFamily="2" charset="-122"/>
            </a:endParaRPr>
          </a:p>
          <a:p>
            <a:pPr lvl="1" eaLnBrk="1" hangingPunct="1">
              <a:lnSpc>
                <a:spcPct val="70000"/>
              </a:lnSpc>
            </a:pPr>
            <a:r>
              <a:rPr lang="zh-CN" altLang="en-US" sz="2600" dirty="0" smtClean="0">
                <a:latin typeface="宋体" pitchFamily="2" charset="-122"/>
              </a:rPr>
              <a:t>负责写每个功能的设计规格</a:t>
            </a:r>
            <a:r>
              <a:rPr lang="en-US" altLang="zh-CN" sz="2600" dirty="0" smtClean="0">
                <a:latin typeface="宋体" pitchFamily="2" charset="-122"/>
              </a:rPr>
              <a:t>,</a:t>
            </a:r>
            <a:r>
              <a:rPr lang="zh-CN" altLang="en-US" sz="2600" dirty="0" smtClean="0">
                <a:latin typeface="宋体" pitchFamily="2" charset="-122"/>
              </a:rPr>
              <a:t>开发和测试给反馈</a:t>
            </a:r>
            <a:endParaRPr lang="en-US" altLang="zh-CN" sz="2600" dirty="0" smtClean="0">
              <a:latin typeface="宋体" pitchFamily="2" charset="-122"/>
            </a:endParaRPr>
          </a:p>
          <a:p>
            <a:pPr lvl="1" eaLnBrk="1" hangingPunct="1">
              <a:lnSpc>
                <a:spcPct val="70000"/>
              </a:lnSpc>
            </a:pPr>
            <a:endParaRPr lang="en-US" altLang="zh-CN" sz="1300" dirty="0" smtClean="0">
              <a:latin typeface="宋体" pitchFamily="2" charset="-122"/>
            </a:endParaRPr>
          </a:p>
          <a:p>
            <a:pPr eaLnBrk="1" hangingPunct="1">
              <a:lnSpc>
                <a:spcPct val="70000"/>
              </a:lnSpc>
            </a:pPr>
            <a:r>
              <a:rPr lang="zh-CN" altLang="en-US" sz="3000" dirty="0" smtClean="0">
                <a:latin typeface="宋体" pitchFamily="2" charset="-122"/>
              </a:rPr>
              <a:t>一个好设计规格有如下特点</a:t>
            </a:r>
            <a:r>
              <a:rPr lang="en-US" altLang="zh-CN" sz="3000" dirty="0" smtClean="0">
                <a:latin typeface="宋体" pitchFamily="2" charset="-122"/>
              </a:rPr>
              <a:t>:</a:t>
            </a:r>
          </a:p>
          <a:p>
            <a:pPr lvl="1" eaLnBrk="1" hangingPunct="1">
              <a:lnSpc>
                <a:spcPct val="70000"/>
              </a:lnSpc>
            </a:pPr>
            <a:r>
              <a:rPr lang="zh-CN" altLang="en-US" sz="2600" dirty="0" smtClean="0">
                <a:latin typeface="宋体" pitchFamily="2" charset="-122"/>
              </a:rPr>
              <a:t>清楚地说明功能的目标和非目标</a:t>
            </a:r>
            <a:endParaRPr lang="en-US" altLang="zh-CN" sz="2600" dirty="0" smtClean="0">
              <a:latin typeface="宋体" pitchFamily="2" charset="-122"/>
            </a:endParaRPr>
          </a:p>
          <a:p>
            <a:pPr lvl="1" eaLnBrk="1" hangingPunct="1">
              <a:lnSpc>
                <a:spcPct val="70000"/>
              </a:lnSpc>
            </a:pPr>
            <a:r>
              <a:rPr lang="zh-CN" altLang="en-US" sz="2600" dirty="0" smtClean="0">
                <a:latin typeface="宋体" pitchFamily="2" charset="-122"/>
              </a:rPr>
              <a:t>清楚地说明客户和合作伙伴怎样来用这个功能</a:t>
            </a:r>
            <a:endParaRPr lang="en-US" altLang="zh-CN" sz="2600" dirty="0" smtClean="0">
              <a:latin typeface="宋体" pitchFamily="2" charset="-122"/>
            </a:endParaRPr>
          </a:p>
          <a:p>
            <a:pPr lvl="1" eaLnBrk="1" hangingPunct="1">
              <a:lnSpc>
                <a:spcPct val="70000"/>
              </a:lnSpc>
            </a:pPr>
            <a:r>
              <a:rPr lang="zh-CN" altLang="en-US" sz="2600" dirty="0" smtClean="0">
                <a:latin typeface="宋体" pitchFamily="2" charset="-122"/>
              </a:rPr>
              <a:t>准确地说明功能的对象模式和架构设计</a:t>
            </a:r>
            <a:endParaRPr lang="en-US" altLang="zh-CN" sz="2600" dirty="0" smtClean="0">
              <a:latin typeface="宋体" pitchFamily="2" charset="-122"/>
            </a:endParaRPr>
          </a:p>
          <a:p>
            <a:pPr lvl="1" eaLnBrk="1" hangingPunct="1">
              <a:lnSpc>
                <a:spcPct val="70000"/>
              </a:lnSpc>
            </a:pPr>
            <a:r>
              <a:rPr lang="zh-CN" altLang="en-US" sz="2600" dirty="0" smtClean="0">
                <a:latin typeface="宋体" pitchFamily="2" charset="-122"/>
              </a:rPr>
              <a:t>足够清楚地让分开的开发、测试、文档、本地化团队一起来完成</a:t>
            </a:r>
            <a:endParaRPr lang="en-US" altLang="zh-CN" sz="2600" dirty="0" smtClean="0">
              <a:latin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2875" y="76200"/>
            <a:ext cx="5357813" cy="990600"/>
          </a:xfrm>
        </p:spPr>
        <p:txBody>
          <a:bodyPr/>
          <a:lstStyle/>
          <a:p>
            <a:pPr algn="l" eaLnBrk="1" hangingPunct="1"/>
            <a:r>
              <a:rPr lang="zh-CN" altLang="en-US" dirty="0" smtClean="0"/>
              <a:t>编写代码</a:t>
            </a:r>
            <a:endParaRPr lang="en-US" altLang="zh-CN" dirty="0" smtClean="0"/>
          </a:p>
        </p:txBody>
      </p:sp>
      <p:sp>
        <p:nvSpPr>
          <p:cNvPr id="24579" name="Rectangle 3"/>
          <p:cNvSpPr>
            <a:spLocks noGrp="1" noChangeArrowheads="1"/>
          </p:cNvSpPr>
          <p:nvPr>
            <p:ph type="body" idx="1"/>
          </p:nvPr>
        </p:nvSpPr>
        <p:spPr>
          <a:xfrm>
            <a:off x="304800" y="1066800"/>
            <a:ext cx="8482042" cy="5005406"/>
          </a:xfrm>
        </p:spPr>
        <p:txBody>
          <a:bodyPr/>
          <a:lstStyle/>
          <a:p>
            <a:pPr eaLnBrk="1" hangingPunct="1">
              <a:lnSpc>
                <a:spcPct val="80000"/>
              </a:lnSpc>
            </a:pPr>
            <a:r>
              <a:rPr lang="zh-CN" altLang="en-US" sz="3000" dirty="0" smtClean="0">
                <a:latin typeface="宋体" pitchFamily="2" charset="-122"/>
              </a:rPr>
              <a:t>对源代码树的任何改动在提交前都要由别的开发工程师来做代码审核</a:t>
            </a:r>
            <a:endParaRPr lang="en-US" altLang="zh-CN" sz="3000" dirty="0" smtClean="0">
              <a:latin typeface="宋体" pitchFamily="2" charset="-122"/>
            </a:endParaRPr>
          </a:p>
          <a:p>
            <a:pPr eaLnBrk="1" hangingPunct="1">
              <a:lnSpc>
                <a:spcPct val="80000"/>
              </a:lnSpc>
            </a:pPr>
            <a:endParaRPr lang="en-US" altLang="zh-CN" sz="800" dirty="0" smtClean="0">
              <a:latin typeface="宋体" pitchFamily="2" charset="-122"/>
            </a:endParaRPr>
          </a:p>
          <a:p>
            <a:pPr eaLnBrk="1" hangingPunct="1">
              <a:lnSpc>
                <a:spcPct val="80000"/>
              </a:lnSpc>
            </a:pPr>
            <a:r>
              <a:rPr lang="zh-CN" altLang="en-US" sz="3000" dirty="0" smtClean="0">
                <a:latin typeface="宋体" pitchFamily="2" charset="-122"/>
              </a:rPr>
              <a:t>开发者负责对实现的功能进行提交测试</a:t>
            </a:r>
            <a:endParaRPr lang="en-US" altLang="zh-CN" sz="3000" dirty="0" smtClean="0">
              <a:latin typeface="宋体" pitchFamily="2" charset="-122"/>
            </a:endParaRPr>
          </a:p>
          <a:p>
            <a:pPr lvl="1" eaLnBrk="1" hangingPunct="1">
              <a:lnSpc>
                <a:spcPct val="80000"/>
              </a:lnSpc>
            </a:pPr>
            <a:r>
              <a:rPr lang="zh-CN" altLang="en-US" sz="2600" dirty="0" smtClean="0">
                <a:latin typeface="宋体" pitchFamily="2" charset="-122"/>
              </a:rPr>
              <a:t>现趋向于开发者写的单元测试达不到</a:t>
            </a:r>
            <a:r>
              <a:rPr lang="en-US" altLang="zh-CN" sz="2600" dirty="0" smtClean="0">
                <a:latin typeface="宋体" pitchFamily="2" charset="-122"/>
              </a:rPr>
              <a:t>60% </a:t>
            </a:r>
            <a:r>
              <a:rPr lang="en-US" altLang="zh-CN" sz="2600" dirty="0" smtClean="0"/>
              <a:t>block-level code-coverage </a:t>
            </a:r>
            <a:r>
              <a:rPr lang="zh-CN" altLang="en-US" sz="2600" dirty="0" smtClean="0">
                <a:latin typeface="宋体" pitchFamily="2" charset="-122"/>
              </a:rPr>
              <a:t>不能提交功能代码</a:t>
            </a:r>
            <a:endParaRPr lang="en-US" altLang="zh-CN" sz="2600" dirty="0" smtClean="0">
              <a:latin typeface="宋体" pitchFamily="2" charset="-122"/>
            </a:endParaRPr>
          </a:p>
          <a:p>
            <a:pPr eaLnBrk="1" hangingPunct="1">
              <a:lnSpc>
                <a:spcPct val="80000"/>
              </a:lnSpc>
              <a:buFont typeface="Arial" pitchFamily="34" charset="0"/>
              <a:buNone/>
            </a:pPr>
            <a:endParaRPr lang="en-US" altLang="zh-CN" sz="800" dirty="0" smtClean="0">
              <a:latin typeface="宋体" pitchFamily="2" charset="-122"/>
            </a:endParaRPr>
          </a:p>
          <a:p>
            <a:pPr eaLnBrk="1" hangingPunct="1">
              <a:lnSpc>
                <a:spcPct val="80000"/>
              </a:lnSpc>
            </a:pPr>
            <a:r>
              <a:rPr lang="zh-CN" altLang="en-US" sz="3000" dirty="0" smtClean="0">
                <a:latin typeface="宋体" pitchFamily="2" charset="-122"/>
              </a:rPr>
              <a:t>代码提交前所有的提交测试都要运行，通过率要</a:t>
            </a:r>
            <a:r>
              <a:rPr lang="en-US" altLang="zh-CN" sz="3000" dirty="0" smtClean="0"/>
              <a:t>100% </a:t>
            </a:r>
            <a:r>
              <a:rPr lang="en-US" altLang="zh-CN" sz="3000" dirty="0" smtClean="0">
                <a:latin typeface="宋体" pitchFamily="2" charset="-122"/>
              </a:rPr>
              <a:t>(2-3 </a:t>
            </a:r>
            <a:r>
              <a:rPr lang="zh-CN" altLang="en-US" sz="3000" dirty="0" smtClean="0">
                <a:latin typeface="宋体" pitchFamily="2" charset="-122"/>
              </a:rPr>
              <a:t>小时的过程</a:t>
            </a:r>
            <a:r>
              <a:rPr lang="en-US" altLang="zh-CN" sz="3000" dirty="0" smtClean="0">
                <a:latin typeface="宋体" pitchFamily="2" charset="-122"/>
              </a:rPr>
              <a:t>)</a:t>
            </a:r>
          </a:p>
          <a:p>
            <a:pPr lvl="1" eaLnBrk="1" hangingPunct="1">
              <a:lnSpc>
                <a:spcPct val="80000"/>
              </a:lnSpc>
            </a:pPr>
            <a:r>
              <a:rPr lang="zh-CN" altLang="en-US" sz="2600" dirty="0" smtClean="0">
                <a:latin typeface="宋体" pitchFamily="2" charset="-122"/>
              </a:rPr>
              <a:t>工具：提交排队系统来运行提交测试</a:t>
            </a:r>
            <a:endParaRPr lang="en-US" altLang="zh-CN" sz="2600" dirty="0" smtClean="0">
              <a:latin typeface="宋体" pitchFamily="2" charset="-122"/>
            </a:endParaRPr>
          </a:p>
          <a:p>
            <a:pPr eaLnBrk="1" hangingPunct="1">
              <a:lnSpc>
                <a:spcPct val="80000"/>
              </a:lnSpc>
            </a:pPr>
            <a:endParaRPr lang="en-US" altLang="zh-CN" sz="800" dirty="0" smtClean="0">
              <a:latin typeface="宋体" pitchFamily="2" charset="-122"/>
            </a:endParaRPr>
          </a:p>
          <a:p>
            <a:pPr eaLnBrk="1" hangingPunct="1">
              <a:lnSpc>
                <a:spcPct val="80000"/>
              </a:lnSpc>
            </a:pPr>
            <a:r>
              <a:rPr lang="zh-CN" altLang="en-US" sz="3000" dirty="0" smtClean="0">
                <a:latin typeface="宋体" pitchFamily="2" charset="-122"/>
              </a:rPr>
              <a:t>提交排队系统在每次成功提交后会给团队发</a:t>
            </a:r>
            <a:r>
              <a:rPr lang="en-US" altLang="zh-CN" sz="3000" dirty="0" smtClean="0"/>
              <a:t>“Check-in mail” </a:t>
            </a:r>
            <a:r>
              <a:rPr lang="zh-CN" altLang="en-US" sz="3000" dirty="0" smtClean="0">
                <a:latin typeface="宋体" pitchFamily="2" charset="-122"/>
              </a:rPr>
              <a:t>电邮，信中总结修改了什么代码、解决的漏洞、修改的文件</a:t>
            </a:r>
            <a:r>
              <a:rPr lang="en-US" altLang="zh-CN" sz="3000" dirty="0" smtClean="0">
                <a:latin typeface="宋体" pitchFamily="2" charset="-122"/>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1985"/>
          <p:cNvSpPr>
            <a:spLocks noGrp="1" noChangeArrowheads="1"/>
          </p:cNvSpPr>
          <p:nvPr>
            <p:ph type="title"/>
          </p:nvPr>
        </p:nvSpPr>
        <p:spPr/>
        <p:txBody>
          <a:bodyPr anchor="t"/>
          <a:lstStyle/>
          <a:p>
            <a:pPr eaLnBrk="1" hangingPunct="1"/>
            <a:r>
              <a:rPr lang="en-US" altLang="zh-CN" smtClean="0"/>
              <a:t>Unit Testing</a:t>
            </a:r>
          </a:p>
        </p:txBody>
      </p:sp>
      <p:pic>
        <p:nvPicPr>
          <p:cNvPr id="25603" name="Rectangle 4096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989" name="Rectangle 41988"/>
          <p:cNvSpPr>
            <a:spLocks noChangeArrowheads="1"/>
          </p:cNvSpPr>
          <p:nvPr/>
        </p:nvSpPr>
        <p:spPr bwMode="auto">
          <a:xfrm>
            <a:off x="4735513" y="3525838"/>
            <a:ext cx="3227387" cy="665162"/>
          </a:xfrm>
          <a:prstGeom prst="rect">
            <a:avLst/>
          </a:prstGeom>
          <a:solidFill>
            <a:srgbClr val="00B050"/>
          </a:solidFill>
          <a:ln w="9525" cap="flat" cmpd="sng" algn="ctr">
            <a:noFill/>
            <a:prstDash val="solid"/>
            <a:miter lim="800000"/>
            <a:headEnd type="none" w="med" len="med"/>
            <a:tailEnd type="none" w="med" len="med"/>
          </a:ln>
          <a:effectLst>
            <a:outerShdw dist="35921" dir="2700000" algn="ctr" rotWithShape="0">
              <a:schemeClr val="bg2"/>
            </a:outerShdw>
          </a:effectLst>
        </p:spPr>
        <p:txBody>
          <a:bodyPr wrap="none" anchor="ctr"/>
          <a:lstStyle/>
          <a:p>
            <a:pPr algn="ctr">
              <a:defRPr/>
            </a:pPr>
            <a:r>
              <a:rPr lang="zh-CN" altLang="en-US" sz="2400">
                <a:solidFill>
                  <a:srgbClr val="000000"/>
                </a:solidFill>
                <a:latin typeface="Segoe"/>
              </a:rPr>
              <a:t>单元（</a:t>
            </a:r>
            <a:r>
              <a:rPr lang="en-US" altLang="zh-CN" sz="2400">
                <a:solidFill>
                  <a:srgbClr val="000000"/>
                </a:solidFill>
                <a:latin typeface="Segoe"/>
              </a:rPr>
              <a:t>unit</a:t>
            </a:r>
            <a:r>
              <a:rPr lang="zh-CN" altLang="en-US" sz="2400">
                <a:solidFill>
                  <a:srgbClr val="000000"/>
                </a:solidFill>
                <a:latin typeface="Segoe"/>
              </a:rPr>
              <a:t>）测试</a:t>
            </a:r>
          </a:p>
        </p:txBody>
      </p:sp>
      <p:pic>
        <p:nvPicPr>
          <p:cNvPr id="25605" name="Picture 5" descr="VS2008logo.jpg"/>
          <p:cNvPicPr>
            <a:picLocks noChangeAspect="1"/>
          </p:cNvPicPr>
          <p:nvPr/>
        </p:nvPicPr>
        <p:blipFill>
          <a:blip r:embed="rId4" cstate="print"/>
          <a:srcRect/>
          <a:stretch>
            <a:fillRect/>
          </a:stretch>
        </p:blipFill>
        <p:spPr bwMode="auto">
          <a:xfrm>
            <a:off x="5829300" y="6410325"/>
            <a:ext cx="3314700" cy="44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85750"/>
            <a:ext cx="7143750" cy="857250"/>
          </a:xfrm>
        </p:spPr>
        <p:txBody>
          <a:bodyPr/>
          <a:lstStyle/>
          <a:p>
            <a:pPr eaLnBrk="1" hangingPunct="1"/>
            <a:r>
              <a:rPr lang="zh-CN" altLang="en-US" smtClean="0"/>
              <a:t>源代码树的结构</a:t>
            </a:r>
          </a:p>
        </p:txBody>
      </p:sp>
      <p:sp>
        <p:nvSpPr>
          <p:cNvPr id="26" name="Rounded Rectangle 25"/>
          <p:cNvSpPr/>
          <p:nvPr/>
        </p:nvSpPr>
        <p:spPr>
          <a:xfrm>
            <a:off x="357214" y="1447800"/>
            <a:ext cx="80010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Main Source Branch</a:t>
            </a:r>
          </a:p>
        </p:txBody>
      </p:sp>
      <p:sp>
        <p:nvSpPr>
          <p:cNvPr id="27" name="Rounded Rectangle 26"/>
          <p:cNvSpPr/>
          <p:nvPr/>
        </p:nvSpPr>
        <p:spPr>
          <a:xfrm>
            <a:off x="585814" y="4876800"/>
            <a:ext cx="12192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Feature  Branch</a:t>
            </a:r>
          </a:p>
        </p:txBody>
      </p:sp>
      <p:sp>
        <p:nvSpPr>
          <p:cNvPr id="28" name="Down Arrow 27"/>
          <p:cNvSpPr/>
          <p:nvPr/>
        </p:nvSpPr>
        <p:spPr>
          <a:xfrm>
            <a:off x="1119214" y="1905000"/>
            <a:ext cx="457200" cy="1676400"/>
          </a:xfrm>
          <a:prstGeom prst="downArrow">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32" name="Rounded Rectangle 31"/>
          <p:cNvSpPr/>
          <p:nvPr/>
        </p:nvSpPr>
        <p:spPr>
          <a:xfrm>
            <a:off x="814414" y="3657600"/>
            <a:ext cx="35052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Team1 Branch</a:t>
            </a:r>
          </a:p>
        </p:txBody>
      </p:sp>
      <p:sp>
        <p:nvSpPr>
          <p:cNvPr id="33" name="Down Arrow 32"/>
          <p:cNvSpPr/>
          <p:nvPr/>
        </p:nvSpPr>
        <p:spPr>
          <a:xfrm rot="10800000">
            <a:off x="3024214" y="1905000"/>
            <a:ext cx="457200" cy="1676400"/>
          </a:xfrm>
          <a:prstGeom prst="downArrow">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35" name="Down Arrow 34"/>
          <p:cNvSpPr/>
          <p:nvPr/>
        </p:nvSpPr>
        <p:spPr>
          <a:xfrm>
            <a:off x="4929214" y="1905000"/>
            <a:ext cx="457200" cy="1676400"/>
          </a:xfrm>
          <a:prstGeom prst="downArrow">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36" name="Rounded Rectangle 35"/>
          <p:cNvSpPr/>
          <p:nvPr/>
        </p:nvSpPr>
        <p:spPr>
          <a:xfrm>
            <a:off x="4548214" y="3657600"/>
            <a:ext cx="35052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Team2 Branch</a:t>
            </a:r>
          </a:p>
        </p:txBody>
      </p:sp>
      <p:sp>
        <p:nvSpPr>
          <p:cNvPr id="37" name="Down Arrow 36"/>
          <p:cNvSpPr/>
          <p:nvPr/>
        </p:nvSpPr>
        <p:spPr>
          <a:xfrm rot="10800000">
            <a:off x="6986614" y="1905000"/>
            <a:ext cx="457200" cy="1676400"/>
          </a:xfrm>
          <a:prstGeom prst="downArrow">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38" name="Rounded Rectangle 37"/>
          <p:cNvSpPr/>
          <p:nvPr/>
        </p:nvSpPr>
        <p:spPr>
          <a:xfrm>
            <a:off x="1805014" y="5562600"/>
            <a:ext cx="12192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Feature  Branch</a:t>
            </a:r>
          </a:p>
        </p:txBody>
      </p:sp>
      <p:sp>
        <p:nvSpPr>
          <p:cNvPr id="39" name="Rounded Rectangle 38"/>
          <p:cNvSpPr/>
          <p:nvPr/>
        </p:nvSpPr>
        <p:spPr>
          <a:xfrm>
            <a:off x="3024214" y="4953000"/>
            <a:ext cx="12192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Feature  Branch</a:t>
            </a:r>
          </a:p>
        </p:txBody>
      </p:sp>
      <p:sp>
        <p:nvSpPr>
          <p:cNvPr id="40" name="Down Arrow 39"/>
          <p:cNvSpPr/>
          <p:nvPr/>
        </p:nvSpPr>
        <p:spPr>
          <a:xfrm>
            <a:off x="738214" y="4191000"/>
            <a:ext cx="457200" cy="6858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41" name="Down Arrow 40"/>
          <p:cNvSpPr/>
          <p:nvPr/>
        </p:nvSpPr>
        <p:spPr>
          <a:xfrm>
            <a:off x="3176614" y="4191000"/>
            <a:ext cx="457200" cy="7620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42" name="Down Arrow 41"/>
          <p:cNvSpPr/>
          <p:nvPr/>
        </p:nvSpPr>
        <p:spPr>
          <a:xfrm>
            <a:off x="1957414" y="4114800"/>
            <a:ext cx="457200" cy="13716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48" name="Down Arrow 47"/>
          <p:cNvSpPr/>
          <p:nvPr/>
        </p:nvSpPr>
        <p:spPr>
          <a:xfrm rot="10800000">
            <a:off x="1347814" y="4114800"/>
            <a:ext cx="457200" cy="6858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49" name="Down Arrow 48"/>
          <p:cNvSpPr/>
          <p:nvPr/>
        </p:nvSpPr>
        <p:spPr>
          <a:xfrm rot="10800000">
            <a:off x="2414614" y="4114800"/>
            <a:ext cx="457200" cy="13716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50" name="Down Arrow 49"/>
          <p:cNvSpPr/>
          <p:nvPr/>
        </p:nvSpPr>
        <p:spPr>
          <a:xfrm rot="10800000">
            <a:off x="3710014" y="4114800"/>
            <a:ext cx="457200" cy="7620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51" name="Rounded Rectangle 50"/>
          <p:cNvSpPr/>
          <p:nvPr/>
        </p:nvSpPr>
        <p:spPr>
          <a:xfrm>
            <a:off x="4548214" y="4876800"/>
            <a:ext cx="12192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Feature  Branch</a:t>
            </a:r>
          </a:p>
        </p:txBody>
      </p:sp>
      <p:sp>
        <p:nvSpPr>
          <p:cNvPr id="52" name="Rounded Rectangle 51"/>
          <p:cNvSpPr/>
          <p:nvPr/>
        </p:nvSpPr>
        <p:spPr>
          <a:xfrm>
            <a:off x="5767414" y="5562600"/>
            <a:ext cx="12192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Feature  Branch</a:t>
            </a:r>
          </a:p>
        </p:txBody>
      </p:sp>
      <p:sp>
        <p:nvSpPr>
          <p:cNvPr id="53" name="Rounded Rectangle 52"/>
          <p:cNvSpPr/>
          <p:nvPr/>
        </p:nvSpPr>
        <p:spPr>
          <a:xfrm>
            <a:off x="6986614" y="4953000"/>
            <a:ext cx="1219200" cy="457200"/>
          </a:xfrm>
          <a:prstGeom prst="roundRect">
            <a:avLst/>
          </a:prstGeom>
          <a:gradFill rotWithShape="1">
            <a:gsLst>
              <a:gs pos="0">
                <a:srgbClr val="FDE399">
                  <a:tint val="73000"/>
                  <a:satMod val="150000"/>
                </a:srgbClr>
              </a:gs>
              <a:gs pos="25000">
                <a:srgbClr val="FDE399">
                  <a:tint val="96000"/>
                  <a:shade val="80000"/>
                  <a:satMod val="105000"/>
                </a:srgbClr>
              </a:gs>
              <a:gs pos="38000">
                <a:srgbClr val="FDE399">
                  <a:tint val="96000"/>
                  <a:shade val="59000"/>
                  <a:satMod val="120000"/>
                </a:srgbClr>
              </a:gs>
              <a:gs pos="55000">
                <a:srgbClr val="FDE399">
                  <a:shade val="57000"/>
                  <a:satMod val="120000"/>
                </a:srgbClr>
              </a:gs>
              <a:gs pos="80000">
                <a:srgbClr val="FDE399">
                  <a:shade val="56000"/>
                  <a:satMod val="145000"/>
                </a:srgbClr>
              </a:gs>
              <a:gs pos="88000">
                <a:srgbClr val="FDE399">
                  <a:shade val="63000"/>
                  <a:satMod val="160000"/>
                </a:srgbClr>
              </a:gs>
              <a:gs pos="100000">
                <a:srgbClr val="FDE399">
                  <a:tint val="99555"/>
                  <a:satMod val="155000"/>
                </a:srgbClr>
              </a:gs>
            </a:gsLst>
            <a:lin ang="5400000" scaled="1"/>
          </a:gradFill>
          <a:ln>
            <a:noFill/>
          </a:ln>
          <a:effectLst>
            <a:glow rad="76200">
              <a:srgbClr val="FDE399">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rgbClr val="FDE399">
                <a:shade val="30000"/>
                <a:satMod val="200000"/>
              </a:srgbClr>
            </a:contourClr>
          </a:sp3d>
        </p:spPr>
        <p:txBody>
          <a:bodyPr lIns="91398" tIns="45702" rIns="91398" bIns="45702" anchor="ctr"/>
          <a:lstStyle/>
          <a:p>
            <a:pPr algn="ctr" defTabSz="913483" fontAlgn="auto">
              <a:spcBef>
                <a:spcPts val="0"/>
              </a:spcBef>
              <a:spcAft>
                <a:spcPts val="0"/>
              </a:spcAft>
              <a:defRPr/>
            </a:pPr>
            <a:r>
              <a:rPr lang="en-US" dirty="0">
                <a:solidFill>
                  <a:srgbClr val="000000"/>
                </a:solidFill>
                <a:latin typeface="Segoe"/>
                <a:cs typeface="+mn-cs"/>
              </a:rPr>
              <a:t>Feature  Branch</a:t>
            </a:r>
          </a:p>
        </p:txBody>
      </p:sp>
      <p:sp>
        <p:nvSpPr>
          <p:cNvPr id="54" name="Down Arrow 53"/>
          <p:cNvSpPr/>
          <p:nvPr/>
        </p:nvSpPr>
        <p:spPr>
          <a:xfrm>
            <a:off x="4700614" y="4191000"/>
            <a:ext cx="457200" cy="6858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55" name="Down Arrow 54"/>
          <p:cNvSpPr/>
          <p:nvPr/>
        </p:nvSpPr>
        <p:spPr>
          <a:xfrm>
            <a:off x="7139014" y="4191000"/>
            <a:ext cx="457200" cy="7620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56" name="Down Arrow 55"/>
          <p:cNvSpPr/>
          <p:nvPr/>
        </p:nvSpPr>
        <p:spPr>
          <a:xfrm>
            <a:off x="5919814" y="4114800"/>
            <a:ext cx="457200" cy="13716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57" name="Down Arrow 56"/>
          <p:cNvSpPr/>
          <p:nvPr/>
        </p:nvSpPr>
        <p:spPr>
          <a:xfrm rot="10800000">
            <a:off x="5310214" y="4114800"/>
            <a:ext cx="457200" cy="6858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58" name="Down Arrow 57"/>
          <p:cNvSpPr/>
          <p:nvPr/>
        </p:nvSpPr>
        <p:spPr>
          <a:xfrm rot="10800000">
            <a:off x="6377014" y="4114800"/>
            <a:ext cx="457200" cy="13716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
        <p:nvSpPr>
          <p:cNvPr id="59" name="Down Arrow 58"/>
          <p:cNvSpPr/>
          <p:nvPr/>
        </p:nvSpPr>
        <p:spPr>
          <a:xfrm rot="10800000">
            <a:off x="7672414" y="4114800"/>
            <a:ext cx="457200" cy="762000"/>
          </a:xfrm>
          <a:prstGeom prst="downArrow">
            <a:avLst>
              <a:gd name="adj1" fmla="val 50000"/>
              <a:gd name="adj2" fmla="val 50000"/>
            </a:avLst>
          </a:prstGeom>
          <a:solidFill>
            <a:srgbClr val="FFFFFF"/>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398" tIns="45702" rIns="91398" bIns="45702" anchor="ctr"/>
          <a:lstStyle/>
          <a:p>
            <a:pPr algn="ctr" defTabSz="912813">
              <a:defRPr/>
            </a:pPr>
            <a:endParaRPr lang="en-US" altLang="zh-CN">
              <a:solidFill>
                <a:srgbClr val="000000"/>
              </a:solidFill>
              <a:latin typeface="Segoe"/>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2875" y="152400"/>
            <a:ext cx="6715125" cy="792163"/>
          </a:xfrm>
        </p:spPr>
        <p:txBody>
          <a:bodyPr/>
          <a:lstStyle/>
          <a:p>
            <a:pPr algn="l" eaLnBrk="1" hangingPunct="1"/>
            <a:r>
              <a:rPr lang="zh-CN" altLang="en-US" smtClean="0">
                <a:latin typeface="宋体" pitchFamily="2" charset="-122"/>
              </a:rPr>
              <a:t>产生每日构建</a:t>
            </a:r>
            <a:r>
              <a:rPr lang="en-US" altLang="zh-CN" smtClean="0"/>
              <a:t>Daily Builds</a:t>
            </a:r>
          </a:p>
        </p:txBody>
      </p:sp>
      <p:sp>
        <p:nvSpPr>
          <p:cNvPr id="26627" name="Rectangle 3"/>
          <p:cNvSpPr>
            <a:spLocks noGrp="1" noChangeArrowheads="1"/>
          </p:cNvSpPr>
          <p:nvPr>
            <p:ph type="body" idx="1"/>
          </p:nvPr>
        </p:nvSpPr>
        <p:spPr>
          <a:xfrm>
            <a:off x="304800" y="1143000"/>
            <a:ext cx="8686800" cy="5500688"/>
          </a:xfrm>
        </p:spPr>
        <p:txBody>
          <a:bodyPr/>
          <a:lstStyle/>
          <a:p>
            <a:pPr eaLnBrk="1" hangingPunct="1">
              <a:lnSpc>
                <a:spcPct val="90000"/>
              </a:lnSpc>
            </a:pPr>
            <a:r>
              <a:rPr lang="zh-CN" altLang="en-US" sz="3200" dirty="0" smtClean="0"/>
              <a:t>每天都要产生一个产品的新构建</a:t>
            </a:r>
            <a:r>
              <a:rPr lang="en-US" altLang="zh-CN" sz="3200" dirty="0" smtClean="0"/>
              <a:t>“build”</a:t>
            </a:r>
          </a:p>
          <a:p>
            <a:pPr eaLnBrk="1" hangingPunct="1">
              <a:lnSpc>
                <a:spcPct val="90000"/>
              </a:lnSpc>
            </a:pPr>
            <a:r>
              <a:rPr lang="zh-CN" altLang="en-US" sz="3200" dirty="0" smtClean="0"/>
              <a:t>中央</a:t>
            </a:r>
            <a:r>
              <a:rPr lang="en-US" altLang="zh-CN" sz="3200" dirty="0" smtClean="0"/>
              <a:t>build lab </a:t>
            </a:r>
            <a:r>
              <a:rPr lang="zh-CN" altLang="en-US" sz="3200" dirty="0" smtClean="0"/>
              <a:t>为全</a:t>
            </a:r>
            <a:r>
              <a:rPr lang="en-US" altLang="zh-CN" sz="3200" dirty="0" smtClean="0"/>
              <a:t>division (~2800 </a:t>
            </a:r>
            <a:r>
              <a:rPr lang="zh-CN" altLang="en-US" sz="3200" dirty="0" smtClean="0"/>
              <a:t>人</a:t>
            </a:r>
            <a:r>
              <a:rPr lang="en-US" altLang="zh-CN" sz="3200" dirty="0" smtClean="0"/>
              <a:t>)</a:t>
            </a:r>
            <a:r>
              <a:rPr lang="zh-CN" altLang="en-US" sz="3200" dirty="0" smtClean="0"/>
              <a:t>做</a:t>
            </a:r>
            <a:r>
              <a:rPr lang="en-US" altLang="zh-CN" sz="3200" dirty="0" smtClean="0"/>
              <a:t>daily build</a:t>
            </a:r>
          </a:p>
          <a:p>
            <a:pPr eaLnBrk="1" hangingPunct="1">
              <a:lnSpc>
                <a:spcPct val="90000"/>
              </a:lnSpc>
            </a:pPr>
            <a:r>
              <a:rPr lang="en-US" altLang="zh-CN" sz="3200" dirty="0" smtClean="0"/>
              <a:t>Build </a:t>
            </a:r>
            <a:r>
              <a:rPr lang="zh-CN" altLang="en-US" sz="3200" dirty="0" smtClean="0"/>
              <a:t>流程</a:t>
            </a:r>
            <a:r>
              <a:rPr lang="en-US" altLang="zh-CN" sz="3200" dirty="0" smtClean="0"/>
              <a:t>:</a:t>
            </a:r>
          </a:p>
          <a:p>
            <a:pPr lvl="1" eaLnBrk="1" hangingPunct="1">
              <a:lnSpc>
                <a:spcPct val="90000"/>
              </a:lnSpc>
            </a:pPr>
            <a:r>
              <a:rPr lang="en-US" altLang="zh-CN" sz="2400" dirty="0" smtClean="0"/>
              <a:t>Build </a:t>
            </a:r>
            <a:r>
              <a:rPr lang="zh-CN" altLang="en-US" sz="2400" dirty="0" smtClean="0"/>
              <a:t>团队同步源代码树</a:t>
            </a:r>
            <a:r>
              <a:rPr lang="en-US" altLang="zh-CN" sz="2400" dirty="0" smtClean="0"/>
              <a:t> (~</a:t>
            </a:r>
            <a:r>
              <a:rPr lang="zh-CN" altLang="en-US" sz="2400" dirty="0" smtClean="0"/>
              <a:t>半夜</a:t>
            </a:r>
            <a:r>
              <a:rPr lang="en-US" altLang="zh-CN" sz="2400" dirty="0" smtClean="0"/>
              <a:t>)</a:t>
            </a:r>
          </a:p>
          <a:p>
            <a:pPr lvl="1" eaLnBrk="1" hangingPunct="1">
              <a:lnSpc>
                <a:spcPct val="90000"/>
              </a:lnSpc>
            </a:pPr>
            <a:r>
              <a:rPr lang="zh-CN" altLang="en-US" sz="2400" dirty="0" smtClean="0"/>
              <a:t>开始端到端的</a:t>
            </a:r>
            <a:r>
              <a:rPr lang="en-US" altLang="zh-CN" sz="2400" dirty="0" smtClean="0"/>
              <a:t>build (~4:00am)</a:t>
            </a:r>
          </a:p>
          <a:p>
            <a:pPr lvl="1" eaLnBrk="1" hangingPunct="1">
              <a:lnSpc>
                <a:spcPct val="90000"/>
              </a:lnSpc>
            </a:pPr>
            <a:r>
              <a:rPr lang="en-US" altLang="zh-CN" sz="2400" dirty="0" smtClean="0"/>
              <a:t>Build </a:t>
            </a:r>
            <a:r>
              <a:rPr lang="zh-CN" altLang="en-US" sz="2400" dirty="0" smtClean="0"/>
              <a:t>完成</a:t>
            </a:r>
            <a:r>
              <a:rPr lang="en-US" altLang="zh-CN" sz="2400" dirty="0" smtClean="0"/>
              <a:t> (~1:00pm)</a:t>
            </a:r>
          </a:p>
          <a:p>
            <a:pPr lvl="1" eaLnBrk="1" hangingPunct="1">
              <a:lnSpc>
                <a:spcPct val="90000"/>
              </a:lnSpc>
            </a:pPr>
            <a:r>
              <a:rPr lang="zh-CN" altLang="en-US" sz="2400" dirty="0" smtClean="0"/>
              <a:t>做</a:t>
            </a:r>
            <a:r>
              <a:rPr lang="en-US" altLang="zh-CN" sz="2400" dirty="0" smtClean="0"/>
              <a:t> BVT (Build Verification Tests) </a:t>
            </a:r>
            <a:r>
              <a:rPr lang="zh-CN" altLang="en-US" sz="2400" dirty="0" smtClean="0"/>
              <a:t>来验证</a:t>
            </a:r>
            <a:r>
              <a:rPr lang="en-US" altLang="zh-CN" sz="2400" dirty="0" smtClean="0"/>
              <a:t>build </a:t>
            </a:r>
            <a:r>
              <a:rPr lang="zh-CN" altLang="en-US" sz="2400" dirty="0" smtClean="0"/>
              <a:t>是否正常</a:t>
            </a:r>
            <a:r>
              <a:rPr lang="en-US" altLang="zh-CN" sz="2400" dirty="0" smtClean="0"/>
              <a:t> (~4:00pm)</a:t>
            </a:r>
          </a:p>
          <a:p>
            <a:pPr lvl="1" eaLnBrk="1" hangingPunct="1">
              <a:lnSpc>
                <a:spcPct val="90000"/>
              </a:lnSpc>
            </a:pPr>
            <a:r>
              <a:rPr lang="zh-CN" altLang="en-US" sz="2400" dirty="0" smtClean="0"/>
              <a:t>从</a:t>
            </a:r>
            <a:r>
              <a:rPr lang="en-US" altLang="zh-CN" sz="2400" dirty="0" smtClean="0"/>
              <a:t>BFD</a:t>
            </a:r>
            <a:r>
              <a:rPr lang="zh-CN" altLang="en-US" sz="2400" dirty="0" smtClean="0"/>
              <a:t>那里拿到</a:t>
            </a:r>
            <a:r>
              <a:rPr lang="en-US" altLang="zh-CN" sz="2400" dirty="0" smtClean="0"/>
              <a:t>hot-fixes </a:t>
            </a:r>
            <a:r>
              <a:rPr lang="zh-CN" altLang="en-US" sz="2400" dirty="0" smtClean="0"/>
              <a:t>然后</a:t>
            </a:r>
            <a:r>
              <a:rPr lang="en-US" altLang="zh-CN" sz="2400" dirty="0" smtClean="0"/>
              <a:t>re-build BVT </a:t>
            </a:r>
            <a:r>
              <a:rPr lang="zh-CN" altLang="en-US" sz="2400" dirty="0" smtClean="0"/>
              <a:t>失败的地方</a:t>
            </a:r>
            <a:endParaRPr lang="en-US" altLang="zh-CN" sz="2400" dirty="0" smtClean="0"/>
          </a:p>
          <a:p>
            <a:pPr lvl="1" eaLnBrk="1" hangingPunct="1">
              <a:lnSpc>
                <a:spcPct val="90000"/>
              </a:lnSpc>
            </a:pPr>
            <a:r>
              <a:rPr lang="zh-CN" altLang="en-US" sz="2400" dirty="0" smtClean="0"/>
              <a:t>重复</a:t>
            </a:r>
            <a:r>
              <a:rPr lang="en-US" altLang="zh-CN" sz="2400" dirty="0" smtClean="0"/>
              <a:t> </a:t>
            </a:r>
            <a:r>
              <a:rPr lang="en-US" altLang="zh-CN" sz="2400" dirty="0" err="1" smtClean="0"/>
              <a:t>hotfix</a:t>
            </a:r>
            <a:r>
              <a:rPr lang="en-US" altLang="zh-CN" sz="2400" dirty="0" smtClean="0"/>
              <a:t>/BVT </a:t>
            </a:r>
            <a:r>
              <a:rPr lang="zh-CN" altLang="en-US" sz="2400" dirty="0" smtClean="0"/>
              <a:t>周期直到</a:t>
            </a:r>
            <a:r>
              <a:rPr lang="en-US" altLang="zh-CN" sz="2400" dirty="0" smtClean="0"/>
              <a:t>build </a:t>
            </a:r>
            <a:r>
              <a:rPr lang="zh-CN" altLang="en-US" sz="2400" dirty="0" smtClean="0"/>
              <a:t>没有问题</a:t>
            </a:r>
            <a:endParaRPr lang="en-US" altLang="zh-CN" sz="2400" dirty="0" smtClean="0"/>
          </a:p>
        </p:txBody>
      </p:sp>
      <p:sp>
        <p:nvSpPr>
          <p:cNvPr id="26628" name="Rectangle 4"/>
          <p:cNvSpPr>
            <a:spLocks noChangeArrowheads="1"/>
          </p:cNvSpPr>
          <p:nvPr/>
        </p:nvSpPr>
        <p:spPr bwMode="auto">
          <a:xfrm>
            <a:off x="7715250" y="6381750"/>
            <a:ext cx="1214438" cy="261938"/>
          </a:xfrm>
          <a:prstGeom prst="rect">
            <a:avLst/>
          </a:prstGeom>
          <a:noFill/>
          <a:ln w="9525">
            <a:noFill/>
            <a:miter lim="800000"/>
            <a:headEnd/>
            <a:tailEnd/>
          </a:ln>
        </p:spPr>
        <p:txBody>
          <a:bodyPr anchor="ctr">
            <a:spAutoFit/>
          </a:bodyPr>
          <a:lstStyle/>
          <a:p>
            <a:pPr eaLnBrk="0" hangingPunct="0"/>
            <a:r>
              <a:rPr lang="en-US" altLang="zh-CN" sz="1100"/>
              <a:t>©</a:t>
            </a:r>
            <a:r>
              <a:rPr lang="en-US" altLang="zh-CN" sz="1100">
                <a:latin typeface="Calibri" pitchFamily="34" charset="0"/>
              </a:rPr>
              <a:t> 2009 Microsoft</a:t>
            </a:r>
            <a:endParaRPr lang="en-US" altLang="zh-C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857496"/>
            <a:ext cx="8229600" cy="1357322"/>
          </a:xfrm>
        </p:spPr>
        <p:txBody>
          <a:bodyPr/>
          <a:lstStyle/>
          <a:p>
            <a:r>
              <a:rPr lang="zh-CN" altLang="en-US" dirty="0" smtClean="0"/>
              <a:t>微软软件研发方法论及软件开发平台的构建</a:t>
            </a:r>
            <a:endParaRPr lang="zh-CN" altLang="en-US" dirty="0"/>
          </a:p>
        </p:txBody>
      </p:sp>
      <p:sp>
        <p:nvSpPr>
          <p:cNvPr id="5" name="文本占位符 4"/>
          <p:cNvSpPr>
            <a:spLocks noGrp="1"/>
          </p:cNvSpPr>
          <p:nvPr>
            <p:ph type="body" sz="quarter" idx="10"/>
          </p:nvPr>
        </p:nvSpPr>
        <p:spPr/>
        <p:txBody>
          <a:bodyPr/>
          <a:lstStyle/>
          <a:p>
            <a:r>
              <a:rPr lang="en-US" altLang="zh-CN" dirty="0" smtClean="0"/>
              <a:t>DEV200</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每天都有</a:t>
            </a:r>
            <a:r>
              <a:rPr lang="en-US" altLang="zh-CN" dirty="0" smtClean="0"/>
              <a:t>Build</a:t>
            </a:r>
            <a:r>
              <a:rPr lang="zh-CN" altLang="en-US" dirty="0" smtClean="0"/>
              <a:t>报告</a:t>
            </a:r>
            <a:endParaRPr lang="en-US" dirty="0"/>
          </a:p>
        </p:txBody>
      </p:sp>
      <p:pic>
        <p:nvPicPr>
          <p:cNvPr id="4" name="Rectangle 19457"/>
          <p:cNvPicPr>
            <a:picLocks noChangeAspect="1" noChangeArrowheads="1"/>
          </p:cNvPicPr>
          <p:nvPr/>
        </p:nvPicPr>
        <p:blipFill>
          <a:blip r:embed="rId3" cstate="print"/>
          <a:srcRect/>
          <a:stretch>
            <a:fillRect/>
          </a:stretch>
        </p:blipFill>
        <p:spPr bwMode="auto">
          <a:xfrm>
            <a:off x="785813" y="990600"/>
            <a:ext cx="7215187" cy="5462588"/>
          </a:xfrm>
          <a:prstGeom prst="rect">
            <a:avLst/>
          </a:prstGeom>
          <a:noFill/>
          <a:ln w="9525">
            <a:noFill/>
            <a:miter lim="800000"/>
            <a:headEnd/>
            <a:tailEnd/>
          </a:ln>
        </p:spPr>
      </p:pic>
      <p:pic>
        <p:nvPicPr>
          <p:cNvPr id="5" name="Picture 5" descr="VS2008logo.jpg"/>
          <p:cNvPicPr>
            <a:picLocks noChangeAspect="1"/>
          </p:cNvPicPr>
          <p:nvPr/>
        </p:nvPicPr>
        <p:blipFill>
          <a:blip r:embed="rId4" cstate="print"/>
          <a:srcRect/>
          <a:stretch>
            <a:fillRect/>
          </a:stretch>
        </p:blipFill>
        <p:spPr bwMode="auto">
          <a:xfrm>
            <a:off x="4857750" y="1500188"/>
            <a:ext cx="2957513"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2875" y="76200"/>
            <a:ext cx="5929313" cy="944563"/>
          </a:xfrm>
        </p:spPr>
        <p:txBody>
          <a:bodyPr/>
          <a:lstStyle/>
          <a:p>
            <a:pPr algn="l" eaLnBrk="1" hangingPunct="1"/>
            <a:r>
              <a:rPr lang="zh-CN" altLang="en-US" smtClean="0"/>
              <a:t>测试</a:t>
            </a:r>
            <a:endParaRPr lang="en-US" altLang="zh-CN" smtClean="0"/>
          </a:p>
        </p:txBody>
      </p:sp>
      <p:sp>
        <p:nvSpPr>
          <p:cNvPr id="28675" name="Rectangle 3"/>
          <p:cNvSpPr>
            <a:spLocks noGrp="1" noChangeArrowheads="1"/>
          </p:cNvSpPr>
          <p:nvPr>
            <p:ph type="body" idx="1"/>
          </p:nvPr>
        </p:nvSpPr>
        <p:spPr>
          <a:xfrm>
            <a:off x="381000" y="1143000"/>
            <a:ext cx="8534400" cy="5715000"/>
          </a:xfrm>
        </p:spPr>
        <p:txBody>
          <a:bodyPr/>
          <a:lstStyle/>
          <a:p>
            <a:pPr eaLnBrk="1" hangingPunct="1">
              <a:lnSpc>
                <a:spcPct val="90000"/>
              </a:lnSpc>
            </a:pPr>
            <a:r>
              <a:rPr lang="zh-CN" altLang="en-US" sz="2200" dirty="0" smtClean="0"/>
              <a:t>测试团队是由开发人员组成的，他们负责设计测试计划、写自动测试、建立测试基础设施</a:t>
            </a:r>
            <a:endParaRPr lang="en-US" altLang="zh-CN" sz="1000" dirty="0" smtClean="0"/>
          </a:p>
          <a:p>
            <a:pPr eaLnBrk="1" hangingPunct="1">
              <a:lnSpc>
                <a:spcPct val="90000"/>
              </a:lnSpc>
            </a:pPr>
            <a:r>
              <a:rPr lang="zh-CN" altLang="en-US" sz="2200" dirty="0" smtClean="0"/>
              <a:t>着重于提高质量、防止退化、能够快速分析不同的</a:t>
            </a:r>
            <a:r>
              <a:rPr lang="en-US" altLang="zh-CN" sz="2200" dirty="0" smtClean="0"/>
              <a:t>builds</a:t>
            </a:r>
            <a:r>
              <a:rPr lang="zh-CN" altLang="en-US" sz="2200" dirty="0" smtClean="0"/>
              <a:t>和它的变异以及各语言版</a:t>
            </a:r>
            <a:endParaRPr lang="en-US" altLang="zh-CN" sz="1000" dirty="0" smtClean="0"/>
          </a:p>
          <a:p>
            <a:pPr eaLnBrk="1" hangingPunct="1">
              <a:lnSpc>
                <a:spcPct val="90000"/>
              </a:lnSpc>
            </a:pPr>
            <a:r>
              <a:rPr lang="en-US" altLang="zh-CN" sz="2200" dirty="0" smtClean="0"/>
              <a:t>VS2005</a:t>
            </a:r>
            <a:r>
              <a:rPr lang="zh-CN" altLang="en-US" sz="2200" dirty="0" smtClean="0"/>
              <a:t>测试状况：</a:t>
            </a:r>
            <a:endParaRPr lang="en-US" altLang="zh-CN" sz="2200" dirty="0" smtClean="0"/>
          </a:p>
          <a:p>
            <a:pPr lvl="1" eaLnBrk="1" hangingPunct="1">
              <a:lnSpc>
                <a:spcPct val="90000"/>
              </a:lnSpc>
            </a:pPr>
            <a:r>
              <a:rPr lang="en-US" altLang="zh-CN" sz="2000" dirty="0" smtClean="0"/>
              <a:t>102,000 </a:t>
            </a:r>
            <a:r>
              <a:rPr lang="zh-CN" altLang="en-US" sz="2000" dirty="0" smtClean="0"/>
              <a:t>功能测试用例</a:t>
            </a:r>
            <a:r>
              <a:rPr lang="en-US" altLang="zh-CN" sz="2000" dirty="0" smtClean="0"/>
              <a:t>Test Cases</a:t>
            </a:r>
          </a:p>
          <a:p>
            <a:pPr lvl="1" eaLnBrk="1" hangingPunct="1">
              <a:lnSpc>
                <a:spcPct val="90000"/>
              </a:lnSpc>
            </a:pPr>
            <a:r>
              <a:rPr lang="en-US" altLang="zh-CN" sz="2000" dirty="0" smtClean="0"/>
              <a:t>505,000 </a:t>
            </a:r>
            <a:r>
              <a:rPr lang="zh-CN" altLang="en-US" sz="2000" dirty="0" smtClean="0"/>
              <a:t>功能测试方案</a:t>
            </a:r>
            <a:r>
              <a:rPr lang="en-US" altLang="zh-CN" sz="2000" dirty="0" smtClean="0"/>
              <a:t>Test Scenarios</a:t>
            </a:r>
          </a:p>
          <a:p>
            <a:pPr lvl="1" eaLnBrk="1" hangingPunct="1">
              <a:lnSpc>
                <a:spcPct val="90000"/>
              </a:lnSpc>
            </a:pPr>
            <a:r>
              <a:rPr lang="en-US" altLang="zh-CN" sz="2000" dirty="0" smtClean="0"/>
              <a:t>71 </a:t>
            </a:r>
            <a:r>
              <a:rPr lang="zh-CN" altLang="en-US" sz="2000" dirty="0" smtClean="0"/>
              <a:t>压力混和变异测试</a:t>
            </a:r>
            <a:endParaRPr lang="en-US" altLang="zh-CN" sz="2000" dirty="0" smtClean="0"/>
          </a:p>
          <a:p>
            <a:pPr lvl="1" eaLnBrk="1" hangingPunct="1">
              <a:lnSpc>
                <a:spcPct val="90000"/>
              </a:lnSpc>
            </a:pPr>
            <a:r>
              <a:rPr lang="zh-CN" altLang="en-US" sz="2000" dirty="0" smtClean="0"/>
              <a:t>测试实验室</a:t>
            </a:r>
            <a:r>
              <a:rPr lang="en-US" altLang="zh-CN" sz="2000" dirty="0" smtClean="0"/>
              <a:t>~1000 </a:t>
            </a:r>
            <a:r>
              <a:rPr lang="zh-CN" altLang="en-US" sz="2000" dirty="0" smtClean="0"/>
              <a:t>服务器来自动运行这些测试</a:t>
            </a:r>
            <a:endParaRPr lang="en-US" altLang="zh-CN" sz="2000" dirty="0" smtClean="0"/>
          </a:p>
          <a:p>
            <a:pPr eaLnBrk="1" hangingPunct="1">
              <a:lnSpc>
                <a:spcPct val="90000"/>
              </a:lnSpc>
            </a:pPr>
            <a:endParaRPr lang="en-US" altLang="zh-CN" sz="1000" dirty="0" smtClean="0"/>
          </a:p>
          <a:p>
            <a:pPr eaLnBrk="1" hangingPunct="1">
              <a:lnSpc>
                <a:spcPct val="90000"/>
              </a:lnSpc>
            </a:pPr>
            <a:r>
              <a:rPr lang="zh-CN" altLang="en-US" sz="2200" dirty="0" smtClean="0"/>
              <a:t>测试管理系统储存并管理测试计划和自动测试运行</a:t>
            </a:r>
            <a:endParaRPr lang="en-US" altLang="zh-CN" sz="2200" dirty="0" smtClean="0"/>
          </a:p>
          <a:p>
            <a:pPr lvl="1" eaLnBrk="1" hangingPunct="1">
              <a:lnSpc>
                <a:spcPct val="90000"/>
              </a:lnSpc>
            </a:pPr>
            <a:r>
              <a:rPr lang="zh-CN" altLang="en-US" sz="2000" dirty="0" smtClean="0"/>
              <a:t>允许用户很容易地增加、删除、分析测试计划及用例</a:t>
            </a:r>
            <a:endParaRPr lang="en-US" altLang="zh-CN" sz="2000" dirty="0" smtClean="0"/>
          </a:p>
          <a:p>
            <a:pPr lvl="1" eaLnBrk="1" hangingPunct="1">
              <a:lnSpc>
                <a:spcPct val="90000"/>
              </a:lnSpc>
            </a:pPr>
            <a:r>
              <a:rPr lang="zh-CN" altLang="en-US" sz="2000" dirty="0" smtClean="0"/>
              <a:t>允许用户远程用再映像方式</a:t>
            </a:r>
            <a:r>
              <a:rPr lang="en-US" altLang="zh-CN" sz="2000" dirty="0" smtClean="0"/>
              <a:t>(re-image)</a:t>
            </a:r>
            <a:r>
              <a:rPr lang="zh-CN" altLang="en-US" sz="2000" dirty="0" smtClean="0"/>
              <a:t>来配置实验室里的机器</a:t>
            </a:r>
            <a:endParaRPr lang="en-US" altLang="zh-CN" sz="2000" dirty="0" smtClean="0"/>
          </a:p>
          <a:p>
            <a:pPr lvl="1" eaLnBrk="1" hangingPunct="1">
              <a:lnSpc>
                <a:spcPct val="90000"/>
              </a:lnSpc>
            </a:pPr>
            <a:r>
              <a:rPr lang="zh-CN" altLang="en-US" sz="2000" dirty="0" smtClean="0"/>
              <a:t>允许用户远程在一系列实验室机器上启动</a:t>
            </a:r>
            <a:r>
              <a:rPr lang="en-US" altLang="zh-CN" sz="2000" dirty="0" smtClean="0"/>
              <a:t>test-run</a:t>
            </a:r>
          </a:p>
          <a:p>
            <a:pPr lvl="1" eaLnBrk="1" hangingPunct="1">
              <a:lnSpc>
                <a:spcPct val="90000"/>
              </a:lnSpc>
            </a:pPr>
            <a:r>
              <a:rPr lang="zh-CN" altLang="en-US" sz="2000" dirty="0" smtClean="0"/>
              <a:t>允许用户远程分析测试运行结果并公布结果</a:t>
            </a:r>
            <a:endParaRPr lang="en-US" altLang="zh-CN"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2875" y="76200"/>
            <a:ext cx="6000750" cy="944563"/>
          </a:xfrm>
        </p:spPr>
        <p:txBody>
          <a:bodyPr/>
          <a:lstStyle/>
          <a:p>
            <a:pPr algn="l" eaLnBrk="1" hangingPunct="1"/>
            <a:r>
              <a:rPr lang="zh-CN" altLang="en-US" smtClean="0"/>
              <a:t>测试</a:t>
            </a:r>
            <a:endParaRPr lang="en-US" altLang="zh-CN" smtClean="0"/>
          </a:p>
        </p:txBody>
      </p:sp>
      <p:sp>
        <p:nvSpPr>
          <p:cNvPr id="29699" name="Rectangle 3"/>
          <p:cNvSpPr>
            <a:spLocks noGrp="1" noChangeArrowheads="1"/>
          </p:cNvSpPr>
          <p:nvPr>
            <p:ph type="body" idx="1"/>
          </p:nvPr>
        </p:nvSpPr>
        <p:spPr>
          <a:xfrm>
            <a:off x="500063" y="1000125"/>
            <a:ext cx="8382000" cy="5429250"/>
          </a:xfrm>
        </p:spPr>
        <p:txBody>
          <a:bodyPr/>
          <a:lstStyle/>
          <a:p>
            <a:pPr eaLnBrk="1" hangingPunct="1">
              <a:lnSpc>
                <a:spcPct val="90000"/>
              </a:lnSpc>
              <a:spcBef>
                <a:spcPts val="1200"/>
              </a:spcBef>
              <a:spcAft>
                <a:spcPts val="600"/>
              </a:spcAft>
            </a:pPr>
            <a:r>
              <a:rPr lang="zh-CN" altLang="en-US" sz="2700" dirty="0" smtClean="0"/>
              <a:t>质量保证（</a:t>
            </a:r>
            <a:r>
              <a:rPr lang="en-US" altLang="zh-CN" sz="2700" dirty="0" smtClean="0"/>
              <a:t>QA</a:t>
            </a:r>
            <a:r>
              <a:rPr lang="zh-CN" altLang="en-US" sz="2700" dirty="0" smtClean="0"/>
              <a:t>）的第一步是测试计划</a:t>
            </a:r>
            <a:endParaRPr lang="en-US" altLang="zh-CN" sz="2700" dirty="0" smtClean="0"/>
          </a:p>
          <a:p>
            <a:pPr eaLnBrk="1" hangingPunct="1">
              <a:lnSpc>
                <a:spcPct val="90000"/>
              </a:lnSpc>
              <a:spcBef>
                <a:spcPts val="1200"/>
              </a:spcBef>
              <a:spcAft>
                <a:spcPts val="600"/>
              </a:spcAft>
            </a:pPr>
            <a:r>
              <a:rPr lang="zh-CN" altLang="en-US" sz="2700" dirty="0" smtClean="0"/>
              <a:t>自动测试用例的实现</a:t>
            </a:r>
            <a:endParaRPr lang="en-US" altLang="zh-CN" sz="2700" dirty="0" smtClean="0"/>
          </a:p>
          <a:p>
            <a:pPr eaLnBrk="1" hangingPunct="1">
              <a:lnSpc>
                <a:spcPct val="90000"/>
              </a:lnSpc>
              <a:spcBef>
                <a:spcPts val="1200"/>
              </a:spcBef>
              <a:spcAft>
                <a:spcPts val="600"/>
              </a:spcAft>
            </a:pPr>
            <a:r>
              <a:rPr lang="zh-CN" altLang="en-US" sz="2700" dirty="0" smtClean="0"/>
              <a:t>目标是在产品周期结束时所有测试代码覆盖率</a:t>
            </a:r>
            <a:r>
              <a:rPr lang="en-US" altLang="zh-CN" sz="2700" dirty="0" smtClean="0"/>
              <a:t> &gt; 85%</a:t>
            </a:r>
            <a:endParaRPr lang="en-US" altLang="zh-CN" sz="900" dirty="0" smtClean="0"/>
          </a:p>
          <a:p>
            <a:pPr eaLnBrk="1" hangingPunct="1">
              <a:lnSpc>
                <a:spcPct val="90000"/>
              </a:lnSpc>
              <a:spcBef>
                <a:spcPts val="1200"/>
              </a:spcBef>
              <a:spcAft>
                <a:spcPts val="600"/>
              </a:spcAft>
            </a:pPr>
            <a:r>
              <a:rPr lang="zh-CN" altLang="en-US" sz="2700" dirty="0" smtClean="0"/>
              <a:t>总是在寻找</a:t>
            </a:r>
            <a:r>
              <a:rPr lang="en-US" altLang="zh-CN" sz="2700" dirty="0" smtClean="0"/>
              <a:t>“test holes”</a:t>
            </a:r>
          </a:p>
          <a:p>
            <a:pPr eaLnBrk="1" hangingPunct="1">
              <a:lnSpc>
                <a:spcPct val="90000"/>
              </a:lnSpc>
              <a:spcBef>
                <a:spcPts val="1200"/>
              </a:spcBef>
              <a:spcAft>
                <a:spcPts val="600"/>
              </a:spcAft>
            </a:pPr>
            <a:r>
              <a:rPr lang="zh-CN" altLang="en-US" sz="2800" dirty="0" smtClean="0"/>
              <a:t>测试中找到的缺陷（</a:t>
            </a:r>
            <a:r>
              <a:rPr lang="en-US" altLang="zh-CN" sz="2800" dirty="0" smtClean="0"/>
              <a:t>bug</a:t>
            </a:r>
            <a:r>
              <a:rPr lang="zh-CN" altLang="en-US" sz="2800" dirty="0" smtClean="0"/>
              <a:t>）会在</a:t>
            </a:r>
            <a:r>
              <a:rPr lang="en-US" altLang="zh-CN" sz="2800" dirty="0" smtClean="0"/>
              <a:t>VSTS/TFS </a:t>
            </a:r>
            <a:r>
              <a:rPr lang="zh-CN" altLang="en-US" sz="2800" dirty="0" smtClean="0"/>
              <a:t>中记录</a:t>
            </a:r>
            <a:endParaRPr lang="en-US" altLang="zh-CN" sz="2700" dirty="0" smtClean="0"/>
          </a:p>
          <a:p>
            <a:pPr eaLnBrk="1" hangingPunct="1">
              <a:lnSpc>
                <a:spcPct val="90000"/>
              </a:lnSpc>
              <a:spcBef>
                <a:spcPts val="1200"/>
              </a:spcBef>
              <a:spcAft>
                <a:spcPts val="600"/>
              </a:spcAft>
            </a:pPr>
            <a:r>
              <a:rPr lang="zh-CN" altLang="en-US" sz="2700" dirty="0" smtClean="0"/>
              <a:t>定期的自动测试运行会捕捉到退化</a:t>
            </a:r>
            <a:r>
              <a:rPr lang="en-US" altLang="zh-CN" sz="2700" dirty="0" smtClean="0"/>
              <a:t>regressions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8371"/>
          <p:cNvSpPr>
            <a:spLocks noGrp="1" noChangeArrowheads="1"/>
          </p:cNvSpPr>
          <p:nvPr>
            <p:ph type="title"/>
          </p:nvPr>
        </p:nvSpPr>
        <p:spPr/>
        <p:txBody>
          <a:bodyPr anchor="t"/>
          <a:lstStyle/>
          <a:p>
            <a:pPr eaLnBrk="1" hangingPunct="1"/>
            <a:r>
              <a:rPr lang="en-US" altLang="zh-CN" smtClean="0"/>
              <a:t>Test Case Management</a:t>
            </a:r>
          </a:p>
        </p:txBody>
      </p:sp>
      <p:pic>
        <p:nvPicPr>
          <p:cNvPr id="30723" name="Rectangle 3686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8374" name="Rectangle 58373"/>
          <p:cNvSpPr>
            <a:spLocks noChangeArrowheads="1"/>
          </p:cNvSpPr>
          <p:nvPr/>
        </p:nvSpPr>
        <p:spPr bwMode="auto">
          <a:xfrm>
            <a:off x="4208463" y="1219200"/>
            <a:ext cx="3921125" cy="744538"/>
          </a:xfrm>
          <a:prstGeom prst="rect">
            <a:avLst/>
          </a:prstGeom>
          <a:solidFill>
            <a:srgbClr val="00B050"/>
          </a:solidFill>
          <a:ln w="9525" cap="flat" cmpd="sng" algn="ctr">
            <a:noFill/>
            <a:prstDash val="solid"/>
            <a:miter lim="800000"/>
            <a:headEnd type="none" w="med" len="med"/>
            <a:tailEnd type="none" w="med" len="med"/>
          </a:ln>
          <a:effectLst>
            <a:outerShdw dist="35921" dir="2700000" algn="ctr" rotWithShape="0">
              <a:schemeClr val="bg2"/>
            </a:outerShdw>
          </a:effectLst>
        </p:spPr>
        <p:txBody>
          <a:bodyPr wrap="none" anchor="ctr"/>
          <a:lstStyle/>
          <a:p>
            <a:pPr algn="ctr"/>
            <a:r>
              <a:rPr lang="zh-CN" altLang="en-US" sz="2400">
                <a:solidFill>
                  <a:srgbClr val="000000"/>
                </a:solidFill>
                <a:latin typeface="Calibri" pitchFamily="34" charset="0"/>
              </a:rPr>
              <a:t>测试用例管理</a:t>
            </a:r>
            <a:endParaRPr lang="en-US" altLang="zh-CN" sz="2400">
              <a:solidFill>
                <a:srgbClr val="000000"/>
              </a:solidFill>
              <a:latin typeface="Calibri" pitchFamily="34" charset="0"/>
            </a:endParaRPr>
          </a:p>
          <a:p>
            <a:pPr algn="ctr"/>
            <a:r>
              <a:rPr lang="zh-CN" altLang="en-US">
                <a:solidFill>
                  <a:srgbClr val="000000"/>
                </a:solidFill>
                <a:latin typeface="Calibri" pitchFamily="34" charset="0"/>
              </a:rPr>
              <a:t>手动和自动在一个系统里</a:t>
            </a:r>
            <a:endParaRPr lang="en-US" altLang="zh-CN">
              <a:solidFill>
                <a:srgbClr val="000000"/>
              </a:solidFill>
              <a:latin typeface="Calibri" pitchFamily="34" charset="0"/>
            </a:endParaRPr>
          </a:p>
        </p:txBody>
      </p:sp>
      <p:pic>
        <p:nvPicPr>
          <p:cNvPr id="30725" name="Picture 5" descr="VS2008logo.jpg"/>
          <p:cNvPicPr>
            <a:picLocks noChangeAspect="1"/>
          </p:cNvPicPr>
          <p:nvPr/>
        </p:nvPicPr>
        <p:blipFill>
          <a:blip r:embed="rId4" cstate="print"/>
          <a:srcRect/>
          <a:stretch>
            <a:fillRect/>
          </a:stretch>
        </p:blipFill>
        <p:spPr bwMode="auto">
          <a:xfrm>
            <a:off x="5829300" y="6410325"/>
            <a:ext cx="3314700" cy="44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6081"/>
          <p:cNvSpPr>
            <a:spLocks noGrp="1" noChangeArrowheads="1"/>
          </p:cNvSpPr>
          <p:nvPr>
            <p:ph type="title"/>
          </p:nvPr>
        </p:nvSpPr>
        <p:spPr/>
        <p:txBody>
          <a:bodyPr anchor="t"/>
          <a:lstStyle/>
          <a:p>
            <a:pPr eaLnBrk="1" hangingPunct="1"/>
            <a:r>
              <a:rPr lang="en-US" altLang="zh-CN" smtClean="0"/>
              <a:t>Code Coverage</a:t>
            </a:r>
          </a:p>
        </p:txBody>
      </p:sp>
      <p:pic>
        <p:nvPicPr>
          <p:cNvPr id="31747" name="Rectangle 4198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6085" name="Rectangle 46084"/>
          <p:cNvSpPr>
            <a:spLocks noChangeArrowheads="1"/>
          </p:cNvSpPr>
          <p:nvPr/>
        </p:nvSpPr>
        <p:spPr bwMode="auto">
          <a:xfrm>
            <a:off x="4724400" y="2209800"/>
            <a:ext cx="2343150" cy="838200"/>
          </a:xfrm>
          <a:prstGeom prst="rect">
            <a:avLst/>
          </a:prstGeom>
          <a:solidFill>
            <a:srgbClr val="00B050"/>
          </a:solidFill>
          <a:ln w="9525" cap="flat" cmpd="sng" algn="ctr">
            <a:noFill/>
            <a:prstDash val="solid"/>
            <a:miter lim="800000"/>
            <a:headEnd type="none" w="med" len="med"/>
            <a:tailEnd type="none" w="med" len="med"/>
          </a:ln>
          <a:effectLst>
            <a:outerShdw dist="35921" dir="2700000" algn="ctr" rotWithShape="0">
              <a:schemeClr val="bg2"/>
            </a:outerShdw>
          </a:effectLst>
        </p:spPr>
        <p:txBody>
          <a:bodyPr wrap="none" anchor="ctr"/>
          <a:lstStyle/>
          <a:p>
            <a:pPr algn="ctr"/>
            <a:r>
              <a:rPr lang="zh-CN" altLang="en-US" sz="2400">
                <a:solidFill>
                  <a:srgbClr val="000000"/>
                </a:solidFill>
                <a:latin typeface="Segoe"/>
              </a:rPr>
              <a:t>代码覆盖率</a:t>
            </a:r>
            <a:endParaRPr lang="en-US" altLang="zh-CN" sz="2400">
              <a:solidFill>
                <a:srgbClr val="000000"/>
              </a:solidFill>
              <a:latin typeface="Segoe"/>
            </a:endParaRPr>
          </a:p>
          <a:p>
            <a:pPr algn="ctr"/>
            <a:r>
              <a:rPr lang="en-US" altLang="zh-CN">
                <a:solidFill>
                  <a:srgbClr val="000000"/>
                </a:solidFill>
              </a:rPr>
              <a:t>Unit, BVT, Suite, All</a:t>
            </a:r>
          </a:p>
        </p:txBody>
      </p:sp>
      <p:pic>
        <p:nvPicPr>
          <p:cNvPr id="31749" name="Picture 6" descr="VS2008logo.jpg"/>
          <p:cNvPicPr>
            <a:picLocks noChangeAspect="1"/>
          </p:cNvPicPr>
          <p:nvPr/>
        </p:nvPicPr>
        <p:blipFill>
          <a:blip r:embed="rId4" cstate="print"/>
          <a:srcRect/>
          <a:stretch>
            <a:fillRect/>
          </a:stretch>
        </p:blipFill>
        <p:spPr bwMode="auto">
          <a:xfrm>
            <a:off x="5829300" y="6410325"/>
            <a:ext cx="3314700" cy="44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2875" y="76200"/>
            <a:ext cx="6429375" cy="762000"/>
          </a:xfrm>
        </p:spPr>
        <p:txBody>
          <a:bodyPr/>
          <a:lstStyle/>
          <a:p>
            <a:pPr algn="l" eaLnBrk="1" hangingPunct="1"/>
            <a:r>
              <a:rPr lang="en-US" altLang="zh-CN" smtClean="0"/>
              <a:t>Bug </a:t>
            </a:r>
            <a:r>
              <a:rPr lang="zh-CN" altLang="en-US" smtClean="0"/>
              <a:t>漏洞跟踪</a:t>
            </a:r>
            <a:endParaRPr lang="en-US" altLang="zh-CN" smtClean="0"/>
          </a:p>
        </p:txBody>
      </p:sp>
      <p:sp>
        <p:nvSpPr>
          <p:cNvPr id="33795" name="Rectangle 3"/>
          <p:cNvSpPr>
            <a:spLocks noGrp="1" noChangeArrowheads="1"/>
          </p:cNvSpPr>
          <p:nvPr>
            <p:ph type="body" idx="1"/>
          </p:nvPr>
        </p:nvSpPr>
        <p:spPr>
          <a:xfrm>
            <a:off x="285720" y="1428736"/>
            <a:ext cx="8553480" cy="4076712"/>
          </a:xfrm>
        </p:spPr>
        <p:txBody>
          <a:bodyPr/>
          <a:lstStyle/>
          <a:p>
            <a:pPr eaLnBrk="1" hangingPunct="1">
              <a:lnSpc>
                <a:spcPct val="80000"/>
              </a:lnSpc>
            </a:pPr>
            <a:r>
              <a:rPr lang="en-US" altLang="zh-CN" sz="2600" dirty="0" smtClean="0"/>
              <a:t>Bugs </a:t>
            </a:r>
            <a:r>
              <a:rPr lang="zh-CN" altLang="en-US" sz="2600" dirty="0" smtClean="0"/>
              <a:t>和 </a:t>
            </a:r>
            <a:r>
              <a:rPr lang="en-US" altLang="zh-CN" sz="2600" dirty="0" smtClean="0"/>
              <a:t>work-items </a:t>
            </a:r>
            <a:r>
              <a:rPr lang="zh-CN" altLang="en-US" sz="2600" dirty="0" smtClean="0"/>
              <a:t>放在</a:t>
            </a:r>
            <a:r>
              <a:rPr lang="en-US" altLang="zh-CN" sz="2600" dirty="0" smtClean="0"/>
              <a:t> Team Foundation Server</a:t>
            </a:r>
            <a:r>
              <a:rPr lang="zh-CN" altLang="en-US" sz="2600" dirty="0" smtClean="0"/>
              <a:t>上</a:t>
            </a:r>
            <a:endParaRPr lang="en-US" altLang="zh-CN" sz="2600" dirty="0" smtClean="0"/>
          </a:p>
          <a:p>
            <a:pPr lvl="1" eaLnBrk="1" hangingPunct="1">
              <a:lnSpc>
                <a:spcPct val="80000"/>
              </a:lnSpc>
            </a:pPr>
            <a:endParaRPr lang="en-US" altLang="zh-CN" sz="1300" dirty="0" smtClean="0"/>
          </a:p>
          <a:p>
            <a:pPr eaLnBrk="1" hangingPunct="1">
              <a:lnSpc>
                <a:spcPct val="80000"/>
              </a:lnSpc>
            </a:pPr>
            <a:r>
              <a:rPr lang="zh-CN" altLang="en-US" sz="2600" dirty="0" smtClean="0"/>
              <a:t>功能</a:t>
            </a:r>
            <a:r>
              <a:rPr lang="en-US" altLang="zh-CN" sz="2600" dirty="0" smtClean="0"/>
              <a:t>leads </a:t>
            </a:r>
            <a:r>
              <a:rPr lang="zh-CN" altLang="en-US" sz="2600" dirty="0" smtClean="0"/>
              <a:t>会</a:t>
            </a:r>
            <a:r>
              <a:rPr lang="en-US" altLang="zh-CN" sz="2600" dirty="0" smtClean="0"/>
              <a:t>“triage” Bugs </a:t>
            </a:r>
            <a:r>
              <a:rPr lang="zh-CN" altLang="en-US" sz="2600" dirty="0" smtClean="0"/>
              <a:t>并给出优先级</a:t>
            </a:r>
            <a:endParaRPr lang="en-US" altLang="zh-CN" sz="2600" dirty="0" smtClean="0"/>
          </a:p>
          <a:p>
            <a:pPr lvl="1" eaLnBrk="1" hangingPunct="1">
              <a:lnSpc>
                <a:spcPct val="80000"/>
              </a:lnSpc>
            </a:pPr>
            <a:endParaRPr lang="en-US" altLang="zh-CN" sz="1300" dirty="0" smtClean="0"/>
          </a:p>
          <a:p>
            <a:pPr eaLnBrk="1" hangingPunct="1">
              <a:lnSpc>
                <a:spcPct val="80000"/>
              </a:lnSpc>
              <a:spcBef>
                <a:spcPts val="1200"/>
              </a:spcBef>
            </a:pPr>
            <a:r>
              <a:rPr lang="zh-CN" altLang="en-US" sz="2600" dirty="0" smtClean="0"/>
              <a:t>每天会有</a:t>
            </a:r>
            <a:r>
              <a:rPr lang="en-US" altLang="zh-CN" sz="2600" dirty="0" smtClean="0"/>
              <a:t>Status</a:t>
            </a:r>
            <a:r>
              <a:rPr lang="zh-CN" altLang="en-US" sz="2600" dirty="0" smtClean="0"/>
              <a:t>邮件发给全</a:t>
            </a:r>
            <a:r>
              <a:rPr lang="en-US" altLang="zh-CN" sz="2600" dirty="0" smtClean="0"/>
              <a:t>division</a:t>
            </a:r>
            <a:r>
              <a:rPr lang="zh-CN" altLang="en-US" sz="2600" dirty="0" smtClean="0"/>
              <a:t>来跟踪</a:t>
            </a:r>
            <a:r>
              <a:rPr lang="en-US" altLang="zh-CN" sz="2600" dirty="0" smtClean="0"/>
              <a:t>bug</a:t>
            </a:r>
            <a:r>
              <a:rPr lang="zh-CN" altLang="en-US" sz="2600" dirty="0" smtClean="0"/>
              <a:t>状况</a:t>
            </a:r>
            <a:endParaRPr lang="en-US" altLang="zh-CN" sz="2600" dirty="0" smtClean="0"/>
          </a:p>
          <a:p>
            <a:pPr lvl="1" eaLnBrk="1" hangingPunct="1">
              <a:lnSpc>
                <a:spcPct val="80000"/>
              </a:lnSpc>
              <a:spcBef>
                <a:spcPts val="1200"/>
              </a:spcBef>
            </a:pPr>
            <a:r>
              <a:rPr lang="zh-CN" altLang="en-US" sz="2400" dirty="0" smtClean="0"/>
              <a:t>主要观察尺度</a:t>
            </a:r>
            <a:r>
              <a:rPr lang="en-US" altLang="zh-CN" sz="2400" dirty="0" smtClean="0"/>
              <a:t>: </a:t>
            </a:r>
            <a:r>
              <a:rPr lang="zh-CN" altLang="en-US" sz="2400" dirty="0" smtClean="0"/>
              <a:t>新进来的</a:t>
            </a:r>
            <a:r>
              <a:rPr lang="en-US" altLang="zh-CN" sz="2400" dirty="0" smtClean="0"/>
              <a:t>bug</a:t>
            </a:r>
            <a:r>
              <a:rPr lang="zh-CN" altLang="en-US" sz="2400" dirty="0" smtClean="0"/>
              <a:t>数和修掉的数以及在每个</a:t>
            </a:r>
            <a:r>
              <a:rPr lang="en-US" altLang="zh-CN" sz="2400" dirty="0" smtClean="0"/>
              <a:t>dev</a:t>
            </a:r>
            <a:r>
              <a:rPr lang="zh-CN" altLang="en-US" sz="2400" dirty="0" smtClean="0"/>
              <a:t>上的</a:t>
            </a:r>
            <a:r>
              <a:rPr lang="en-US" altLang="zh-CN" sz="2400" dirty="0" smtClean="0"/>
              <a:t>bug</a:t>
            </a:r>
            <a:r>
              <a:rPr lang="zh-CN" altLang="en-US" sz="2400" dirty="0" smtClean="0"/>
              <a:t>数</a:t>
            </a:r>
            <a:endParaRPr lang="en-US" altLang="zh-CN" sz="2400" dirty="0" smtClean="0"/>
          </a:p>
          <a:p>
            <a:pPr lvl="1" eaLnBrk="1" hangingPunct="1">
              <a:lnSpc>
                <a:spcPct val="80000"/>
              </a:lnSpc>
            </a:pPr>
            <a:endParaRPr lang="en-US" altLang="zh-CN" sz="1300" dirty="0" smtClean="0"/>
          </a:p>
          <a:p>
            <a:pPr eaLnBrk="1" hangingPunct="1">
              <a:lnSpc>
                <a:spcPct val="80000"/>
              </a:lnSpc>
            </a:pPr>
            <a:r>
              <a:rPr lang="zh-CN" altLang="en-US" sz="2600" dirty="0" smtClean="0"/>
              <a:t>在最后一个功能里程碑完成后，产品团队的任务主要是把</a:t>
            </a:r>
            <a:r>
              <a:rPr lang="en-US" altLang="zh-CN" sz="2600" dirty="0" smtClean="0"/>
              <a:t>bug</a:t>
            </a:r>
            <a:r>
              <a:rPr lang="zh-CN" altLang="en-US" sz="2600" dirty="0" smtClean="0"/>
              <a:t>数减少到零</a:t>
            </a:r>
            <a:endParaRPr lang="en-US" altLang="zh-CN" sz="2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bugquery.jpg"/>
          <p:cNvPicPr>
            <a:picLocks noChangeAspect="1"/>
          </p:cNvPicPr>
          <p:nvPr/>
        </p:nvPicPr>
        <p:blipFill>
          <a:blip r:embed="rId3" cstate="print"/>
          <a:srcRect/>
          <a:stretch>
            <a:fillRect/>
          </a:stretch>
        </p:blipFill>
        <p:spPr bwMode="auto">
          <a:xfrm>
            <a:off x="304800" y="990600"/>
            <a:ext cx="8534400" cy="5715000"/>
          </a:xfrm>
          <a:prstGeom prst="rect">
            <a:avLst/>
          </a:prstGeom>
          <a:noFill/>
          <a:ln w="9525">
            <a:noFill/>
            <a:miter lim="800000"/>
            <a:headEnd/>
            <a:tailEnd/>
          </a:ln>
        </p:spPr>
      </p:pic>
      <p:sp>
        <p:nvSpPr>
          <p:cNvPr id="34819" name="Rectangle 2"/>
          <p:cNvSpPr>
            <a:spLocks noGrp="1" noChangeArrowheads="1"/>
          </p:cNvSpPr>
          <p:nvPr>
            <p:ph type="title"/>
          </p:nvPr>
        </p:nvSpPr>
        <p:spPr>
          <a:xfrm>
            <a:off x="142875" y="152400"/>
            <a:ext cx="7072313" cy="792163"/>
          </a:xfrm>
        </p:spPr>
        <p:txBody>
          <a:bodyPr/>
          <a:lstStyle/>
          <a:p>
            <a:pPr algn="l" eaLnBrk="1" hangingPunct="1"/>
            <a:r>
              <a:rPr lang="en-US" altLang="zh-CN" smtClean="0"/>
              <a:t>Bug</a:t>
            </a:r>
            <a:r>
              <a:rPr lang="zh-CN" altLang="en-US" smtClean="0"/>
              <a:t>查询</a:t>
            </a:r>
            <a:endParaRPr lang="en-US" altLang="zh-CN" smtClean="0"/>
          </a:p>
        </p:txBody>
      </p:sp>
      <p:pic>
        <p:nvPicPr>
          <p:cNvPr id="34820" name="Picture 4" descr="VS2008logo.jpg"/>
          <p:cNvPicPr>
            <a:picLocks noChangeAspect="1"/>
          </p:cNvPicPr>
          <p:nvPr/>
        </p:nvPicPr>
        <p:blipFill>
          <a:blip r:embed="rId4" cstate="print"/>
          <a:srcRect/>
          <a:stretch>
            <a:fillRect/>
          </a:stretch>
        </p:blipFill>
        <p:spPr bwMode="auto">
          <a:xfrm>
            <a:off x="5524500" y="6257925"/>
            <a:ext cx="3314700"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bugdetail.jpg"/>
          <p:cNvPicPr>
            <a:picLocks noChangeAspect="1"/>
          </p:cNvPicPr>
          <p:nvPr/>
        </p:nvPicPr>
        <p:blipFill>
          <a:blip r:embed="rId3" cstate="print"/>
          <a:srcRect/>
          <a:stretch>
            <a:fillRect/>
          </a:stretch>
        </p:blipFill>
        <p:spPr bwMode="auto">
          <a:xfrm>
            <a:off x="285750" y="990600"/>
            <a:ext cx="8553450" cy="5715000"/>
          </a:xfrm>
          <a:prstGeom prst="rect">
            <a:avLst/>
          </a:prstGeom>
          <a:noFill/>
          <a:ln w="9525">
            <a:noFill/>
            <a:miter lim="800000"/>
            <a:headEnd/>
            <a:tailEnd/>
          </a:ln>
        </p:spPr>
      </p:pic>
      <p:sp>
        <p:nvSpPr>
          <p:cNvPr id="35843" name="Rectangle 4"/>
          <p:cNvSpPr>
            <a:spLocks noGrp="1" noChangeArrowheads="1"/>
          </p:cNvSpPr>
          <p:nvPr>
            <p:ph type="title"/>
          </p:nvPr>
        </p:nvSpPr>
        <p:spPr>
          <a:xfrm>
            <a:off x="142875" y="198438"/>
            <a:ext cx="6715125" cy="639762"/>
          </a:xfrm>
        </p:spPr>
        <p:txBody>
          <a:bodyPr/>
          <a:lstStyle/>
          <a:p>
            <a:pPr algn="l" eaLnBrk="1" hangingPunct="1"/>
            <a:r>
              <a:rPr lang="en-US" altLang="zh-CN" sz="4000" smtClean="0"/>
              <a:t>Bug</a:t>
            </a:r>
            <a:r>
              <a:rPr lang="zh-CN" altLang="en-US" sz="4000" smtClean="0"/>
              <a:t>详细情况</a:t>
            </a:r>
            <a:endParaRPr lang="en-US" altLang="zh-CN" sz="4000" smtClean="0"/>
          </a:p>
        </p:txBody>
      </p:sp>
      <p:pic>
        <p:nvPicPr>
          <p:cNvPr id="35844" name="Picture 4" descr="VS2008logo.jpg"/>
          <p:cNvPicPr>
            <a:picLocks noChangeAspect="1"/>
          </p:cNvPicPr>
          <p:nvPr/>
        </p:nvPicPr>
        <p:blipFill>
          <a:blip r:embed="rId4" cstate="print"/>
          <a:srcRect/>
          <a:stretch>
            <a:fillRect/>
          </a:stretch>
        </p:blipFill>
        <p:spPr bwMode="auto">
          <a:xfrm>
            <a:off x="5524500" y="6257925"/>
            <a:ext cx="3314700" cy="44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2875" y="274638"/>
            <a:ext cx="6929455" cy="715962"/>
          </a:xfrm>
        </p:spPr>
        <p:txBody>
          <a:bodyPr/>
          <a:lstStyle/>
          <a:p>
            <a:pPr algn="l" eaLnBrk="1" hangingPunct="1"/>
            <a:r>
              <a:rPr lang="zh-CN" altLang="en-US" dirty="0" smtClean="0"/>
              <a:t>产品近尾声时的滑翔路径</a:t>
            </a:r>
            <a:endParaRPr lang="en-US" altLang="zh-CN" dirty="0" smtClean="0"/>
          </a:p>
        </p:txBody>
      </p:sp>
      <p:sp>
        <p:nvSpPr>
          <p:cNvPr id="36867" name="Rectangle 3"/>
          <p:cNvSpPr>
            <a:spLocks noGrp="1" noChangeArrowheads="1"/>
          </p:cNvSpPr>
          <p:nvPr>
            <p:ph type="body" idx="1"/>
          </p:nvPr>
        </p:nvSpPr>
        <p:spPr>
          <a:xfrm>
            <a:off x="381000" y="1219200"/>
            <a:ext cx="8686800" cy="5257800"/>
          </a:xfrm>
        </p:spPr>
        <p:txBody>
          <a:bodyPr/>
          <a:lstStyle/>
          <a:p>
            <a:pPr eaLnBrk="1" hangingPunct="1">
              <a:lnSpc>
                <a:spcPct val="80000"/>
              </a:lnSpc>
            </a:pPr>
            <a:r>
              <a:rPr lang="zh-CN" altLang="en-US" sz="2800" dirty="0" smtClean="0"/>
              <a:t>大项目会慢慢滑入</a:t>
            </a:r>
            <a:r>
              <a:rPr lang="en-US" altLang="zh-CN" sz="2800" dirty="0" smtClean="0"/>
              <a:t>“glide in” </a:t>
            </a:r>
            <a:r>
              <a:rPr lang="zh-CN" altLang="en-US" sz="2800" dirty="0" smtClean="0"/>
              <a:t>而不是突然结束</a:t>
            </a:r>
            <a:endParaRPr lang="en-US" altLang="zh-CN" sz="2800" dirty="0" smtClean="0"/>
          </a:p>
          <a:p>
            <a:pPr lvl="1" eaLnBrk="1" hangingPunct="1">
              <a:lnSpc>
                <a:spcPct val="80000"/>
              </a:lnSpc>
              <a:buFont typeface="Arial" pitchFamily="34" charset="0"/>
              <a:buNone/>
            </a:pPr>
            <a:endParaRPr lang="en-US" altLang="zh-CN" sz="1200" dirty="0" smtClean="0"/>
          </a:p>
          <a:p>
            <a:pPr eaLnBrk="1" hangingPunct="1">
              <a:lnSpc>
                <a:spcPct val="80000"/>
              </a:lnSpc>
            </a:pPr>
            <a:r>
              <a:rPr lang="zh-CN" altLang="en-US" sz="2800" dirty="0" smtClean="0"/>
              <a:t>产品尽早得到真正用户的反馈很关键 </a:t>
            </a:r>
            <a:endParaRPr lang="en-US" altLang="zh-CN" sz="2800" dirty="0" smtClean="0"/>
          </a:p>
          <a:p>
            <a:pPr lvl="1" eaLnBrk="1" hangingPunct="1">
              <a:lnSpc>
                <a:spcPct val="80000"/>
              </a:lnSpc>
            </a:pPr>
            <a:r>
              <a:rPr lang="zh-CN" altLang="en-US" sz="2400" dirty="0" smtClean="0"/>
              <a:t>微软团队常常在</a:t>
            </a:r>
            <a:r>
              <a:rPr lang="en-US" altLang="zh-CN" sz="2400" dirty="0" smtClean="0"/>
              <a:t>RTM(Release To Manufacture)</a:t>
            </a:r>
            <a:r>
              <a:rPr lang="zh-CN" altLang="en-US" sz="2400" dirty="0" smtClean="0"/>
              <a:t>发放前要有两个公开</a:t>
            </a:r>
            <a:r>
              <a:rPr lang="en-US" altLang="zh-CN" sz="2400" dirty="0" smtClean="0"/>
              <a:t>betas</a:t>
            </a:r>
          </a:p>
          <a:p>
            <a:pPr lvl="1" eaLnBrk="1" hangingPunct="1">
              <a:lnSpc>
                <a:spcPct val="80000"/>
              </a:lnSpc>
            </a:pPr>
            <a:endParaRPr lang="en-US" altLang="zh-CN" sz="1200" dirty="0" smtClean="0"/>
          </a:p>
          <a:p>
            <a:pPr eaLnBrk="1" hangingPunct="1">
              <a:lnSpc>
                <a:spcPct val="80000"/>
              </a:lnSpc>
            </a:pPr>
            <a:r>
              <a:rPr lang="zh-CN" altLang="en-US" sz="2800" dirty="0" smtClean="0"/>
              <a:t>在进入“尾声”前，“滑翔路径”中的一些主要步骤</a:t>
            </a:r>
            <a:endParaRPr lang="en-US" altLang="zh-CN" sz="2800" dirty="0" smtClean="0"/>
          </a:p>
          <a:p>
            <a:pPr lvl="1" eaLnBrk="1" hangingPunct="1">
              <a:lnSpc>
                <a:spcPct val="80000"/>
              </a:lnSpc>
              <a:buFont typeface="Arial" pitchFamily="34" charset="0"/>
              <a:buNone/>
            </a:pPr>
            <a:r>
              <a:rPr lang="en-US" altLang="zh-CN" sz="2400" dirty="0" smtClean="0"/>
              <a:t>1) </a:t>
            </a:r>
            <a:r>
              <a:rPr lang="zh-CN" altLang="en-US" sz="2400" dirty="0" smtClean="0"/>
              <a:t>锁定功能集，停止增加或改变功能设计</a:t>
            </a:r>
            <a:endParaRPr lang="en-US" altLang="zh-CN" sz="2400" dirty="0" smtClean="0"/>
          </a:p>
          <a:p>
            <a:pPr lvl="1" eaLnBrk="1" hangingPunct="1">
              <a:lnSpc>
                <a:spcPct val="80000"/>
              </a:lnSpc>
              <a:buFont typeface="Arial" pitchFamily="34" charset="0"/>
              <a:buNone/>
            </a:pPr>
            <a:r>
              <a:rPr lang="en-US" altLang="zh-CN" sz="2400" dirty="0" smtClean="0"/>
              <a:t>2) </a:t>
            </a:r>
            <a:r>
              <a:rPr lang="zh-CN" altLang="en-US" sz="2400" dirty="0" smtClean="0"/>
              <a:t>在锁定设计基础上做全方位的测试找出所有能找到的</a:t>
            </a:r>
            <a:r>
              <a:rPr lang="en-US" altLang="zh-CN" sz="2400" dirty="0" smtClean="0"/>
              <a:t>bug</a:t>
            </a:r>
          </a:p>
          <a:p>
            <a:pPr lvl="1" eaLnBrk="1" hangingPunct="1">
              <a:lnSpc>
                <a:spcPct val="80000"/>
              </a:lnSpc>
              <a:buFont typeface="Arial" pitchFamily="34" charset="0"/>
              <a:buNone/>
            </a:pPr>
            <a:r>
              <a:rPr lang="en-US" altLang="zh-CN" sz="2400" dirty="0" smtClean="0"/>
              <a:t>3) </a:t>
            </a:r>
            <a:r>
              <a:rPr lang="zh-CN" altLang="en-US" sz="2400" dirty="0" smtClean="0"/>
              <a:t>努力达到零漏洞震荡</a:t>
            </a:r>
            <a:r>
              <a:rPr lang="en-US" altLang="zh-CN" sz="2400" dirty="0" smtClean="0"/>
              <a:t>zero bug bounce (ZBB)</a:t>
            </a:r>
          </a:p>
          <a:p>
            <a:pPr lvl="1" eaLnBrk="1" hangingPunct="1">
              <a:lnSpc>
                <a:spcPct val="80000"/>
              </a:lnSpc>
              <a:buFont typeface="Arial" pitchFamily="34" charset="0"/>
              <a:buNone/>
            </a:pPr>
            <a:r>
              <a:rPr lang="en-US" altLang="zh-CN" sz="2400" dirty="0" smtClean="0"/>
              <a:t>4) </a:t>
            </a:r>
            <a:r>
              <a:rPr lang="zh-CN" altLang="en-US" sz="2400" dirty="0" smtClean="0"/>
              <a:t>用几周时间来吸收回弹的</a:t>
            </a:r>
            <a:r>
              <a:rPr lang="en-US" altLang="zh-CN" sz="2400" dirty="0" smtClean="0"/>
              <a:t>bug</a:t>
            </a:r>
            <a:r>
              <a:rPr lang="zh-CN" altLang="en-US" sz="2400" dirty="0" smtClean="0"/>
              <a:t>数</a:t>
            </a:r>
            <a:endParaRPr lang="en-US" altLang="zh-CN" sz="2400" dirty="0" smtClean="0"/>
          </a:p>
          <a:p>
            <a:pPr lvl="1" eaLnBrk="1" hangingPunct="1">
              <a:lnSpc>
                <a:spcPct val="80000"/>
              </a:lnSpc>
              <a:buFont typeface="Arial" pitchFamily="34" charset="0"/>
              <a:buNone/>
            </a:pPr>
            <a:r>
              <a:rPr lang="en-US" altLang="zh-CN" sz="2400" dirty="0" smtClean="0"/>
              <a:t>5) </a:t>
            </a:r>
            <a:r>
              <a:rPr lang="zh-CN" altLang="en-US" sz="2400" dirty="0" smtClean="0"/>
              <a:t>从系统中把不必须修的</a:t>
            </a:r>
            <a:r>
              <a:rPr lang="en-US" altLang="zh-CN" sz="2400" dirty="0" smtClean="0"/>
              <a:t>bug</a:t>
            </a:r>
            <a:r>
              <a:rPr lang="zh-CN" altLang="en-US" sz="2400" dirty="0" smtClean="0"/>
              <a:t>推掉</a:t>
            </a:r>
            <a:endParaRPr lang="en-US" altLang="zh-CN" sz="2400" dirty="0" smtClean="0"/>
          </a:p>
          <a:p>
            <a:pPr lvl="1" eaLnBrk="1" hangingPunct="1">
              <a:lnSpc>
                <a:spcPct val="80000"/>
              </a:lnSpc>
              <a:buFont typeface="Arial" pitchFamily="34" charset="0"/>
              <a:buNone/>
            </a:pPr>
            <a:r>
              <a:rPr lang="en-US" altLang="zh-CN" sz="2400" dirty="0" smtClean="0"/>
              <a:t>6) </a:t>
            </a:r>
            <a:r>
              <a:rPr lang="zh-CN" altLang="en-US" sz="2400" dirty="0" smtClean="0"/>
              <a:t>进入尾声</a:t>
            </a:r>
            <a:r>
              <a:rPr lang="en-US" altLang="zh-CN" sz="2400" dirty="0" smtClean="0"/>
              <a:t>“end-game” </a:t>
            </a:r>
            <a:r>
              <a:rPr lang="zh-CN" altLang="en-US" sz="2400" dirty="0" smtClean="0"/>
              <a:t>，开始把代码改动量减到最小</a:t>
            </a:r>
            <a:endParaRPr lang="en-US" altLang="zh-CN" sz="2400" dirty="0" smtClean="0"/>
          </a:p>
        </p:txBody>
      </p:sp>
      <p:sp>
        <p:nvSpPr>
          <p:cNvPr id="36868" name="Rectangle 4"/>
          <p:cNvSpPr>
            <a:spLocks noChangeArrowheads="1"/>
          </p:cNvSpPr>
          <p:nvPr/>
        </p:nvSpPr>
        <p:spPr bwMode="auto">
          <a:xfrm>
            <a:off x="7715250" y="6453188"/>
            <a:ext cx="1214438" cy="261937"/>
          </a:xfrm>
          <a:prstGeom prst="rect">
            <a:avLst/>
          </a:prstGeom>
          <a:noFill/>
          <a:ln w="9525">
            <a:noFill/>
            <a:miter lim="800000"/>
            <a:headEnd/>
            <a:tailEnd/>
          </a:ln>
        </p:spPr>
        <p:txBody>
          <a:bodyPr anchor="ctr">
            <a:spAutoFit/>
          </a:bodyPr>
          <a:lstStyle/>
          <a:p>
            <a:pPr eaLnBrk="0" hangingPunct="0"/>
            <a:r>
              <a:rPr lang="en-US" altLang="zh-CN" sz="1100"/>
              <a:t>©</a:t>
            </a:r>
            <a:r>
              <a:rPr lang="en-US" altLang="zh-CN" sz="1100">
                <a:latin typeface="Calibri" pitchFamily="34" charset="0"/>
              </a:rPr>
              <a:t> 2009 Microsoft</a:t>
            </a:r>
            <a:endParaRPr lang="en-US" altLang="zh-CN"/>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42875" y="285750"/>
            <a:ext cx="7000875" cy="857250"/>
          </a:xfrm>
        </p:spPr>
        <p:txBody>
          <a:bodyPr/>
          <a:lstStyle/>
          <a:p>
            <a:pPr algn="l" eaLnBrk="1" hangingPunct="1"/>
            <a:r>
              <a:rPr lang="zh-CN" altLang="en-US" dirty="0" smtClean="0"/>
              <a:t>工具的演化</a:t>
            </a:r>
          </a:p>
        </p:txBody>
      </p:sp>
      <p:sp>
        <p:nvSpPr>
          <p:cNvPr id="38915" name="Content Placeholder 2"/>
          <p:cNvSpPr>
            <a:spLocks noGrp="1"/>
          </p:cNvSpPr>
          <p:nvPr>
            <p:ph idx="1"/>
          </p:nvPr>
        </p:nvSpPr>
        <p:spPr>
          <a:xfrm>
            <a:off x="381000" y="4267200"/>
            <a:ext cx="8408988" cy="2090738"/>
          </a:xfrm>
        </p:spPr>
        <p:txBody>
          <a:bodyPr/>
          <a:lstStyle/>
          <a:p>
            <a:pPr eaLnBrk="1" hangingPunct="1">
              <a:lnSpc>
                <a:spcPct val="80000"/>
              </a:lnSpc>
            </a:pPr>
            <a:r>
              <a:rPr lang="zh-CN" altLang="en-US" sz="2700" smtClean="0"/>
              <a:t>单一功能的工具 </a:t>
            </a:r>
            <a:r>
              <a:rPr lang="en-US" altLang="zh-CN" sz="2700" smtClean="0"/>
              <a:t>–</a:t>
            </a:r>
            <a:r>
              <a:rPr lang="zh-CN" altLang="en-US" sz="2700" smtClean="0"/>
              <a:t> 编辑器、调试器</a:t>
            </a:r>
            <a:endParaRPr lang="en-US" altLang="zh-CN" sz="2700" smtClean="0"/>
          </a:p>
          <a:p>
            <a:pPr eaLnBrk="1" hangingPunct="1">
              <a:lnSpc>
                <a:spcPct val="80000"/>
              </a:lnSpc>
            </a:pPr>
            <a:r>
              <a:rPr lang="zh-CN" altLang="en-US" sz="2700" smtClean="0"/>
              <a:t>整合的开发环境</a:t>
            </a:r>
            <a:r>
              <a:rPr lang="en-US" altLang="zh-CN" sz="2700" smtClean="0"/>
              <a:t>(IDE)</a:t>
            </a:r>
            <a:r>
              <a:rPr lang="zh-CN" altLang="en-US" sz="2700" smtClean="0"/>
              <a:t> </a:t>
            </a:r>
            <a:r>
              <a:rPr lang="en-US" altLang="zh-CN" sz="2700" smtClean="0"/>
              <a:t>–</a:t>
            </a:r>
            <a:r>
              <a:rPr lang="zh-CN" altLang="en-US" sz="2700" smtClean="0"/>
              <a:t> </a:t>
            </a:r>
            <a:r>
              <a:rPr lang="en-US" altLang="zh-CN" sz="2700" smtClean="0"/>
              <a:t>Visual Studio</a:t>
            </a:r>
            <a:r>
              <a:rPr lang="zh-CN" altLang="en-US" sz="2700" smtClean="0"/>
              <a:t> </a:t>
            </a:r>
            <a:r>
              <a:rPr lang="en-US" altLang="zh-CN" sz="2700" smtClean="0"/>
              <a:t>Professional</a:t>
            </a:r>
          </a:p>
          <a:p>
            <a:pPr eaLnBrk="1" hangingPunct="1">
              <a:lnSpc>
                <a:spcPct val="80000"/>
              </a:lnSpc>
            </a:pPr>
            <a:r>
              <a:rPr lang="zh-CN" altLang="en-US" sz="2700" smtClean="0"/>
              <a:t>应用开发周期管理</a:t>
            </a:r>
            <a:r>
              <a:rPr lang="en-US" altLang="zh-CN" sz="2700" smtClean="0"/>
              <a:t>(ALM)</a:t>
            </a:r>
            <a:r>
              <a:rPr lang="zh-CN" altLang="en-US" sz="2700" smtClean="0"/>
              <a:t> </a:t>
            </a:r>
            <a:r>
              <a:rPr lang="en-US" altLang="zh-CN" sz="2700" smtClean="0"/>
              <a:t>–</a:t>
            </a:r>
            <a:r>
              <a:rPr lang="zh-CN" altLang="en-US" sz="2700" smtClean="0"/>
              <a:t> </a:t>
            </a:r>
            <a:r>
              <a:rPr lang="en-US" altLang="zh-CN" sz="2700" smtClean="0"/>
              <a:t>Visual Studio Team System with Team Foundation Server</a:t>
            </a:r>
          </a:p>
        </p:txBody>
      </p:sp>
      <p:pic>
        <p:nvPicPr>
          <p:cNvPr id="38916" name="Picture 2" descr="D:\Program Files (x86)\Microsoft Office\MEDIA\CAGCAT10\j0252349.wmf"/>
          <p:cNvPicPr>
            <a:picLocks noChangeAspect="1" noChangeArrowheads="1"/>
          </p:cNvPicPr>
          <p:nvPr/>
        </p:nvPicPr>
        <p:blipFill>
          <a:blip r:embed="rId3" cstate="print"/>
          <a:srcRect/>
          <a:stretch>
            <a:fillRect/>
          </a:stretch>
        </p:blipFill>
        <p:spPr bwMode="auto">
          <a:xfrm>
            <a:off x="304800" y="2133600"/>
            <a:ext cx="1827213" cy="1371600"/>
          </a:xfrm>
          <a:prstGeom prst="rect">
            <a:avLst/>
          </a:prstGeom>
          <a:noFill/>
          <a:ln w="9525">
            <a:noFill/>
            <a:miter lim="800000"/>
            <a:headEnd/>
            <a:tailEnd/>
          </a:ln>
        </p:spPr>
      </p:pic>
      <p:pic>
        <p:nvPicPr>
          <p:cNvPr id="38917" name="Picture 18" descr="D:\Users\pungxu\AppData\Local\Microsoft\Windows\Temporary Internet Files\Content.IE5\N17XTF13\MPj04004160000[1].jpg"/>
          <p:cNvPicPr>
            <a:picLocks noChangeAspect="1" noChangeArrowheads="1"/>
          </p:cNvPicPr>
          <p:nvPr/>
        </p:nvPicPr>
        <p:blipFill>
          <a:blip r:embed="rId4" cstate="print"/>
          <a:srcRect/>
          <a:stretch>
            <a:fillRect/>
          </a:stretch>
        </p:blipFill>
        <p:spPr bwMode="auto">
          <a:xfrm>
            <a:off x="6477000" y="1981200"/>
            <a:ext cx="2209800" cy="1976438"/>
          </a:xfrm>
          <a:prstGeom prst="rect">
            <a:avLst/>
          </a:prstGeom>
          <a:noFill/>
          <a:ln w="9525">
            <a:noFill/>
            <a:miter lim="800000"/>
            <a:headEnd/>
            <a:tailEnd/>
          </a:ln>
        </p:spPr>
      </p:pic>
      <p:pic>
        <p:nvPicPr>
          <p:cNvPr id="38918" name="Picture 19" descr="D:\Users\pungxu\AppData\Local\Microsoft\Windows\Temporary Internet Files\Content.IE5\10WWVVNN\MCBD05161_0000[1].wmf"/>
          <p:cNvPicPr>
            <a:picLocks noChangeAspect="1" noChangeArrowheads="1"/>
          </p:cNvPicPr>
          <p:nvPr/>
        </p:nvPicPr>
        <p:blipFill>
          <a:blip r:embed="rId5" cstate="print"/>
          <a:srcRect/>
          <a:stretch>
            <a:fillRect/>
          </a:stretch>
        </p:blipFill>
        <p:spPr bwMode="auto">
          <a:xfrm>
            <a:off x="3124200" y="1905000"/>
            <a:ext cx="2133600" cy="2065338"/>
          </a:xfrm>
          <a:prstGeom prst="rect">
            <a:avLst/>
          </a:prstGeom>
          <a:noFill/>
          <a:ln w="9525">
            <a:noFill/>
            <a:miter lim="800000"/>
            <a:headEnd/>
            <a:tailEnd/>
          </a:ln>
        </p:spPr>
      </p:pic>
      <p:sp>
        <p:nvSpPr>
          <p:cNvPr id="23" name="Right Arrow 22"/>
          <p:cNvSpPr/>
          <p:nvPr/>
        </p:nvSpPr>
        <p:spPr bwMode="auto">
          <a:xfrm>
            <a:off x="2209800" y="2590800"/>
            <a:ext cx="762000" cy="609600"/>
          </a:xfrm>
          <a:prstGeom prst="rightArrow">
            <a:avLst/>
          </a:prstGeom>
          <a:solidFill>
            <a:schemeClr val="tx2">
              <a:lumMod val="40000"/>
              <a:lumOff val="60000"/>
            </a:schemeClr>
          </a:solidFill>
          <a:ln w="12700" cap="flat" cmpd="sng" algn="ctr">
            <a:solidFill>
              <a:schemeClr val="tx2"/>
            </a:solidFill>
            <a:prstDash val="solid"/>
            <a:round/>
            <a:headEnd type="oval" w="sm" len="sm"/>
            <a:tailEnd type="oval" w="sm" len="sm"/>
          </a:ln>
          <a:effectLst/>
        </p:spPr>
        <p:txBody>
          <a:bodyPr lIns="0" tIns="0" rIns="0" bIns="0">
            <a:spAutoFit/>
          </a:bodyPr>
          <a:lstStyle/>
          <a:p>
            <a:pPr eaLnBrk="0" hangingPunct="0">
              <a:spcBef>
                <a:spcPct val="50000"/>
              </a:spcBef>
              <a:defRPr/>
            </a:pPr>
            <a:endParaRPr lang="en-US" altLang="zh-CN" sz="2400">
              <a:effectLst>
                <a:outerShdw blurRad="38100" dist="38100" dir="2700000" algn="tl">
                  <a:srgbClr val="FFFFFF"/>
                </a:outerShdw>
              </a:effectLst>
              <a:latin typeface="Segoe"/>
            </a:endParaRPr>
          </a:p>
        </p:txBody>
      </p:sp>
      <p:sp>
        <p:nvSpPr>
          <p:cNvPr id="25" name="Right Arrow 24"/>
          <p:cNvSpPr/>
          <p:nvPr/>
        </p:nvSpPr>
        <p:spPr bwMode="auto">
          <a:xfrm>
            <a:off x="5486400" y="2590800"/>
            <a:ext cx="762000" cy="609600"/>
          </a:xfrm>
          <a:prstGeom prst="rightArrow">
            <a:avLst/>
          </a:prstGeom>
          <a:solidFill>
            <a:schemeClr val="tx2">
              <a:lumMod val="40000"/>
              <a:lumOff val="60000"/>
            </a:schemeClr>
          </a:solidFill>
          <a:ln w="12700" cap="flat" cmpd="sng" algn="ctr">
            <a:solidFill>
              <a:schemeClr val="tx2"/>
            </a:solidFill>
            <a:prstDash val="solid"/>
            <a:round/>
            <a:headEnd type="oval" w="sm" len="sm"/>
            <a:tailEnd type="oval" w="sm" len="sm"/>
          </a:ln>
          <a:effectLst/>
        </p:spPr>
        <p:txBody>
          <a:bodyPr lIns="0" tIns="0" rIns="0" bIns="0">
            <a:spAutoFit/>
          </a:bodyPr>
          <a:lstStyle/>
          <a:p>
            <a:pPr eaLnBrk="0" hangingPunct="0">
              <a:spcBef>
                <a:spcPct val="50000"/>
              </a:spcBef>
              <a:defRPr/>
            </a:pPr>
            <a:endParaRPr lang="en-US" altLang="zh-CN" sz="2400">
              <a:effectLst>
                <a:outerShdw blurRad="38100" dist="38100" dir="2700000" algn="tl">
                  <a:srgbClr val="FFFFFF"/>
                </a:outerShdw>
              </a:effectLst>
              <a:latin typeface="Segoe"/>
            </a:endParaRPr>
          </a:p>
        </p:txBody>
      </p:sp>
      <p:sp>
        <p:nvSpPr>
          <p:cNvPr id="38921" name="Rectangle 4"/>
          <p:cNvSpPr>
            <a:spLocks noChangeArrowheads="1"/>
          </p:cNvSpPr>
          <p:nvPr/>
        </p:nvSpPr>
        <p:spPr bwMode="auto">
          <a:xfrm>
            <a:off x="7715250" y="6381750"/>
            <a:ext cx="1214438" cy="261938"/>
          </a:xfrm>
          <a:prstGeom prst="rect">
            <a:avLst/>
          </a:prstGeom>
          <a:noFill/>
          <a:ln w="9525">
            <a:noFill/>
            <a:miter lim="800000"/>
            <a:headEnd/>
            <a:tailEnd/>
          </a:ln>
        </p:spPr>
        <p:txBody>
          <a:bodyPr anchor="ctr">
            <a:spAutoFit/>
          </a:bodyPr>
          <a:lstStyle/>
          <a:p>
            <a:pPr eaLnBrk="0" hangingPunct="0"/>
            <a:r>
              <a:rPr lang="en-US" altLang="zh-CN" sz="1100"/>
              <a:t>©</a:t>
            </a:r>
            <a:r>
              <a:rPr lang="en-US" altLang="zh-CN" sz="1100">
                <a:latin typeface="Calibri" pitchFamily="34" charset="0"/>
              </a:rPr>
              <a:t> 2009 Microsoft</a:t>
            </a:r>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议题</a:t>
            </a:r>
            <a:endParaRPr lang="en-US" dirty="0"/>
          </a:p>
        </p:txBody>
      </p:sp>
      <p:sp>
        <p:nvSpPr>
          <p:cNvPr id="3" name="Content Placeholder 2"/>
          <p:cNvSpPr>
            <a:spLocks noGrp="1"/>
          </p:cNvSpPr>
          <p:nvPr>
            <p:ph idx="1"/>
          </p:nvPr>
        </p:nvSpPr>
        <p:spPr/>
        <p:txBody>
          <a:bodyPr/>
          <a:lstStyle/>
          <a:p>
            <a:r>
              <a:rPr lang="zh-CN" altLang="en-US" sz="2800" dirty="0" smtClean="0"/>
              <a:t>微软研发简介和研发系统观</a:t>
            </a:r>
            <a:endParaRPr lang="en-US" altLang="zh-CN" sz="2800" dirty="0" smtClean="0"/>
          </a:p>
          <a:p>
            <a:r>
              <a:rPr lang="zh-CN" altLang="en-US" sz="2800" dirty="0" smtClean="0"/>
              <a:t>开发人员配置</a:t>
            </a:r>
            <a:endParaRPr lang="en-US" altLang="zh-CN" sz="2800" dirty="0" smtClean="0"/>
          </a:p>
          <a:p>
            <a:r>
              <a:rPr lang="zh-CN" altLang="en-US" sz="2800" dirty="0" smtClean="0"/>
              <a:t>开发流程中的重要阶段和实践</a:t>
            </a:r>
            <a:endParaRPr lang="en-US" altLang="zh-CN" sz="2800" dirty="0" smtClean="0"/>
          </a:p>
          <a:p>
            <a:r>
              <a:rPr lang="zh-CN" altLang="en-US" sz="2800" dirty="0" smtClean="0"/>
              <a:t>开发工具的演化</a:t>
            </a:r>
            <a:endParaRPr lang="en-US" altLang="zh-CN" sz="2800" dirty="0" smtClean="0"/>
          </a:p>
          <a:p>
            <a:r>
              <a:rPr lang="zh-CN" altLang="en-US" sz="2800" dirty="0" smtClean="0"/>
              <a:t>用</a:t>
            </a:r>
            <a:r>
              <a:rPr lang="en-US" altLang="zh-CN" sz="2800" dirty="0" smtClean="0"/>
              <a:t>VSTS/TFS</a:t>
            </a:r>
            <a:r>
              <a:rPr lang="zh-CN" altLang="en-US" sz="2800" dirty="0" smtClean="0"/>
              <a:t>构建软件开发平台来加强管理、提高效率</a:t>
            </a:r>
            <a:endParaRPr lang="en-US" altLang="zh-CN" sz="2800" dirty="0" smtClean="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rklin\Documents\Presentation_goodies\Shapes and Graphics\fans - gradient\fan - sky blue.png"/>
          <p:cNvPicPr>
            <a:picLocks noChangeAspect="1" noChangeArrowheads="1"/>
          </p:cNvPicPr>
          <p:nvPr/>
        </p:nvPicPr>
        <p:blipFill>
          <a:blip r:embed="rId3" cstate="print"/>
          <a:srcRect l="24960" r="25040" b="11438"/>
          <a:stretch>
            <a:fillRect/>
          </a:stretch>
        </p:blipFill>
        <p:spPr bwMode="auto">
          <a:xfrm>
            <a:off x="0" y="3657600"/>
            <a:ext cx="9144000" cy="3200400"/>
          </a:xfrm>
          <a:prstGeom prst="rect">
            <a:avLst/>
          </a:prstGeom>
          <a:noFill/>
          <a:effectLst>
            <a:glow rad="63500">
              <a:schemeClr val="accent5">
                <a:satMod val="175000"/>
                <a:alpha val="40000"/>
              </a:schemeClr>
            </a:glow>
          </a:effectLst>
        </p:spPr>
      </p:pic>
      <p:sp>
        <p:nvSpPr>
          <p:cNvPr id="3" name="Title 2"/>
          <p:cNvSpPr>
            <a:spLocks noGrp="1"/>
          </p:cNvSpPr>
          <p:nvPr>
            <p:ph type="title"/>
          </p:nvPr>
        </p:nvSpPr>
        <p:spPr>
          <a:xfrm>
            <a:off x="152400" y="152400"/>
            <a:ext cx="8408987" cy="1143000"/>
          </a:xfrm>
        </p:spPr>
        <p:txBody>
          <a:bodyPr/>
          <a:lstStyle/>
          <a:p>
            <a:r>
              <a:rPr lang="zh-CN" altLang="en-US" dirty="0" smtClean="0"/>
              <a:t>微软的</a:t>
            </a:r>
            <a:r>
              <a:rPr dirty="0" smtClean="0"/>
              <a:t> ALM </a:t>
            </a:r>
            <a:r>
              <a:rPr lang="zh-CN" altLang="en-US" dirty="0" smtClean="0"/>
              <a:t>解决方案</a:t>
            </a:r>
            <a:endParaRPr lang="en-US" dirty="0"/>
          </a:p>
        </p:txBody>
      </p:sp>
      <p:pic>
        <p:nvPicPr>
          <p:cNvPr id="12" name="Content Placeholder 4" descr="vsts_diagram2.png"/>
          <p:cNvPicPr>
            <a:picLocks noChangeAspect="1"/>
          </p:cNvPicPr>
          <p:nvPr/>
        </p:nvPicPr>
        <p:blipFill>
          <a:blip r:embed="rId4" cstate="print"/>
          <a:stretch>
            <a:fillRect/>
          </a:stretch>
        </p:blipFill>
        <p:spPr bwMode="auto">
          <a:xfrm>
            <a:off x="76200" y="753944"/>
            <a:ext cx="9013672" cy="5105400"/>
          </a:xfrm>
          <a:prstGeom prst="rect">
            <a:avLst/>
          </a:prstGeom>
          <a:noFill/>
          <a:ln w="9525">
            <a:noFill/>
            <a:miter lim="800000"/>
            <a:headEnd/>
            <a:tailEnd/>
          </a:ln>
          <a:effectLst/>
        </p:spPr>
      </p:pic>
      <p:grpSp>
        <p:nvGrpSpPr>
          <p:cNvPr id="2" name="Group 16"/>
          <p:cNvGrpSpPr/>
          <p:nvPr/>
        </p:nvGrpSpPr>
        <p:grpSpPr>
          <a:xfrm>
            <a:off x="-50800" y="5240684"/>
            <a:ext cx="9207500" cy="1397000"/>
            <a:chOff x="-50800" y="5346700"/>
            <a:chExt cx="9207500" cy="1397000"/>
          </a:xfrm>
        </p:grpSpPr>
        <p:pic>
          <p:nvPicPr>
            <p:cNvPr id="7" name="Picture 6" descr="\\showsrus\images\MS_LOGOS_PACKAGING\R-T\System Center\System Center logo w.png"/>
            <p:cNvPicPr>
              <a:picLocks noChangeAspect="1" noChangeArrowheads="1"/>
            </p:cNvPicPr>
            <p:nvPr/>
          </p:nvPicPr>
          <p:blipFill>
            <a:blip r:embed="rId5" cstate="print"/>
            <a:srcRect/>
            <a:stretch>
              <a:fillRect/>
            </a:stretch>
          </p:blipFill>
          <p:spPr bwMode="auto">
            <a:xfrm>
              <a:off x="6781800" y="5562600"/>
              <a:ext cx="1969809" cy="443695"/>
            </a:xfrm>
            <a:prstGeom prst="rect">
              <a:avLst/>
            </a:prstGeom>
            <a:noFill/>
            <a:effectLst>
              <a:outerShdw blurRad="469900" dist="50800" dir="5400000" sx="116000" sy="116000" algn="ctr" rotWithShape="0">
                <a:srgbClr val="000000"/>
              </a:outerShdw>
            </a:effectLst>
          </p:spPr>
        </p:pic>
        <p:pic>
          <p:nvPicPr>
            <p:cNvPr id="8" name="Picture 3" descr="E:\Clip_Installer\DVD_ART\BoxShots_Logos\Visual Studio 2005 Team System\Visual Studio Team System logo reverse.png"/>
            <p:cNvPicPr>
              <a:picLocks noChangeAspect="1" noChangeArrowheads="1"/>
            </p:cNvPicPr>
            <p:nvPr/>
          </p:nvPicPr>
          <p:blipFill>
            <a:blip r:embed="rId6" cstate="print"/>
            <a:srcRect/>
            <a:stretch>
              <a:fillRect/>
            </a:stretch>
          </p:blipFill>
          <p:spPr bwMode="auto">
            <a:xfrm>
              <a:off x="3860800" y="5346700"/>
              <a:ext cx="1447798" cy="762000"/>
            </a:xfrm>
            <a:prstGeom prst="rect">
              <a:avLst/>
            </a:prstGeom>
            <a:noFill/>
            <a:effectLst>
              <a:outerShdw blurRad="469900" dist="50800" dir="5400000" sx="116000" sy="116000" algn="ctr" rotWithShape="0">
                <a:srgbClr val="000000"/>
              </a:outerShdw>
            </a:effectLst>
          </p:spPr>
        </p:pic>
        <p:grpSp>
          <p:nvGrpSpPr>
            <p:cNvPr id="5" name="Group 32"/>
            <p:cNvGrpSpPr/>
            <p:nvPr/>
          </p:nvGrpSpPr>
          <p:grpSpPr>
            <a:xfrm>
              <a:off x="-50800" y="6121400"/>
              <a:ext cx="9207500" cy="622300"/>
              <a:chOff x="-50800" y="6121400"/>
              <a:chExt cx="9207500" cy="622300"/>
            </a:xfrm>
          </p:grpSpPr>
          <p:pic>
            <p:nvPicPr>
              <p:cNvPr id="10" name="Picture 4" descr="C:\Users\marklin\Documents\Presentation_goodies\Shapes and Graphics\fans - gradient\clear arc bar.png"/>
              <p:cNvPicPr>
                <a:picLocks noChangeAspect="1" noChangeArrowheads="1"/>
              </p:cNvPicPr>
              <p:nvPr/>
            </p:nvPicPr>
            <p:blipFill>
              <a:blip r:embed="rId7" cstate="print"/>
              <a:srcRect/>
              <a:stretch>
                <a:fillRect/>
              </a:stretch>
            </p:blipFill>
            <p:spPr bwMode="auto">
              <a:xfrm>
                <a:off x="-50800" y="6134100"/>
                <a:ext cx="9207500" cy="609600"/>
              </a:xfrm>
              <a:prstGeom prst="rect">
                <a:avLst/>
              </a:prstGeom>
              <a:noFill/>
            </p:spPr>
          </p:pic>
          <p:sp>
            <p:nvSpPr>
              <p:cNvPr id="11" name="Rectangle 10"/>
              <p:cNvSpPr/>
              <p:nvPr/>
            </p:nvSpPr>
            <p:spPr>
              <a:xfrm rot="21426240">
                <a:off x="270789" y="6212318"/>
                <a:ext cx="1924438" cy="400110"/>
              </a:xfrm>
              <a:prstGeom prst="rect">
                <a:avLst/>
              </a:prstGeom>
              <a:noFill/>
              <a:effectLst>
                <a:outerShdw blurRad="469900" dist="50800" dir="5400000" sx="116000" sy="116000" algn="ctr" rotWithShape="0">
                  <a:srgbClr val="000000"/>
                </a:outerShd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096908" fontAlgn="base">
                  <a:spcBef>
                    <a:spcPct val="0"/>
                  </a:spcBef>
                  <a:spcAft>
                    <a:spcPct val="0"/>
                  </a:spcAft>
                </a:pPr>
                <a:r>
                  <a:rPr lang="en-US" sz="2000" b="1" i="1" dirty="0" smtClean="0">
                    <a:ln w="11430"/>
                    <a:effectLst>
                      <a:outerShdw blurRad="50800" dist="39000" dir="5460000" algn="tl">
                        <a:srgbClr val="000000">
                          <a:alpha val="38000"/>
                        </a:srgbClr>
                      </a:outerShdw>
                    </a:effectLst>
                    <a:latin typeface="Segoe" pitchFamily="34" charset="0"/>
                  </a:rPr>
                  <a:t>PMO</a:t>
                </a:r>
                <a:endParaRPr lang="en-US" sz="2000" b="1" i="1" dirty="0">
                  <a:ln w="11430"/>
                  <a:effectLst>
                    <a:outerShdw blurRad="50800" dist="39000" dir="5460000" algn="tl">
                      <a:srgbClr val="000000">
                        <a:alpha val="38000"/>
                      </a:srgbClr>
                    </a:outerShdw>
                  </a:effectLst>
                  <a:latin typeface="Segoe" pitchFamily="34" charset="0"/>
                </a:endParaRPr>
              </a:p>
            </p:txBody>
          </p:sp>
          <p:sp>
            <p:nvSpPr>
              <p:cNvPr id="13" name="TextBox 12"/>
              <p:cNvSpPr txBox="1"/>
              <p:nvPr/>
            </p:nvSpPr>
            <p:spPr>
              <a:xfrm>
                <a:off x="3543300" y="6121400"/>
                <a:ext cx="2108200"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i="1" dirty="0" smtClean="0">
                    <a:ln w="11430"/>
                    <a:effectLst>
                      <a:outerShdw blurRad="50800" dist="39000" dir="5460000" algn="tl">
                        <a:srgbClr val="000000">
                          <a:alpha val="38000"/>
                        </a:srgbClr>
                      </a:outerShdw>
                    </a:effectLst>
                    <a:latin typeface="Segoe" pitchFamily="34" charset="0"/>
                  </a:rPr>
                  <a:t>Development</a:t>
                </a:r>
              </a:p>
            </p:txBody>
          </p:sp>
          <p:sp>
            <p:nvSpPr>
              <p:cNvPr id="14" name="TextBox 13"/>
              <p:cNvSpPr txBox="1"/>
              <p:nvPr/>
            </p:nvSpPr>
            <p:spPr>
              <a:xfrm rot="244510">
                <a:off x="6794362" y="6245886"/>
                <a:ext cx="1820210"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i="1" dirty="0" smtClean="0">
                    <a:ln w="11430"/>
                    <a:effectLst>
                      <a:outerShdw blurRad="50800" dist="39000" dir="5460000" algn="tl">
                        <a:srgbClr val="000000">
                          <a:alpha val="38000"/>
                        </a:srgbClr>
                      </a:outerShdw>
                    </a:effectLst>
                    <a:latin typeface="Segoe" pitchFamily="34" charset="0"/>
                  </a:rPr>
                  <a:t>Operations</a:t>
                </a:r>
              </a:p>
            </p:txBody>
          </p:sp>
        </p:grpSp>
        <p:pic>
          <p:nvPicPr>
            <p:cNvPr id="16" name="Picture 15" descr="ofc-Proj-EPMS_rgb_r.png"/>
            <p:cNvPicPr>
              <a:picLocks noChangeAspect="1"/>
            </p:cNvPicPr>
            <p:nvPr/>
          </p:nvPicPr>
          <p:blipFill>
            <a:blip r:embed="rId8" cstate="print"/>
            <a:stretch>
              <a:fillRect/>
            </a:stretch>
          </p:blipFill>
          <p:spPr>
            <a:xfrm>
              <a:off x="304800" y="5410200"/>
              <a:ext cx="2009775" cy="784693"/>
            </a:xfrm>
            <a:prstGeom prst="rect">
              <a:avLst/>
            </a:prstGeom>
          </p:spPr>
        </p:pic>
      </p:grpSp>
      <p:sp>
        <p:nvSpPr>
          <p:cNvPr id="15" name="Rectangle 4"/>
          <p:cNvSpPr>
            <a:spLocks noChangeArrowheads="1"/>
          </p:cNvSpPr>
          <p:nvPr/>
        </p:nvSpPr>
        <p:spPr bwMode="auto">
          <a:xfrm>
            <a:off x="7696200" y="6596062"/>
            <a:ext cx="1214438" cy="261938"/>
          </a:xfrm>
          <a:prstGeom prst="rect">
            <a:avLst/>
          </a:prstGeom>
          <a:noFill/>
          <a:ln w="9525">
            <a:noFill/>
            <a:miter lim="800000"/>
            <a:headEnd/>
            <a:tailEnd/>
          </a:ln>
        </p:spPr>
        <p:txBody>
          <a:bodyPr anchor="ctr">
            <a:spAutoFit/>
          </a:bodyPr>
          <a:lstStyle/>
          <a:p>
            <a:pPr eaLnBrk="0" hangingPunct="0"/>
            <a:r>
              <a:rPr lang="en-US" altLang="zh-CN" sz="1100" dirty="0"/>
              <a:t>©</a:t>
            </a:r>
            <a:r>
              <a:rPr lang="en-US" altLang="zh-CN" sz="1100" dirty="0">
                <a:latin typeface="Calibri" pitchFamily="34" charset="0"/>
              </a:rPr>
              <a:t> 2009 Microsoft</a:t>
            </a:r>
            <a:endParaRPr lang="en-US"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Team System</a:t>
            </a:r>
            <a:br>
              <a:rPr lang="en-US" dirty="0" smtClean="0"/>
            </a:br>
            <a:r>
              <a:rPr lang="en-US" sz="2800" dirty="0" smtClean="0">
                <a:solidFill>
                  <a:schemeClr val="tx2">
                    <a:lumMod val="60000"/>
                    <a:lumOff val="40000"/>
                  </a:schemeClr>
                </a:solidFill>
              </a:rPr>
              <a:t>Team Foundation Server</a:t>
            </a:r>
            <a:endParaRPr lang="en-US" dirty="0"/>
          </a:p>
        </p:txBody>
      </p:sp>
      <p:sp>
        <p:nvSpPr>
          <p:cNvPr id="3" name="Content Placeholder 2"/>
          <p:cNvSpPr>
            <a:spLocks noGrp="1"/>
          </p:cNvSpPr>
          <p:nvPr>
            <p:ph idx="1"/>
          </p:nvPr>
        </p:nvSpPr>
        <p:spPr>
          <a:xfrm>
            <a:off x="457200" y="1600200"/>
            <a:ext cx="8115328" cy="4525963"/>
          </a:xfrm>
        </p:spPr>
        <p:txBody>
          <a:bodyPr/>
          <a:lstStyle/>
          <a:p>
            <a:pPr>
              <a:lnSpc>
                <a:spcPct val="85000"/>
              </a:lnSpc>
              <a:spcAft>
                <a:spcPts val="1200"/>
              </a:spcAft>
            </a:pPr>
            <a:r>
              <a:rPr lang="zh-CN" altLang="en-US" sz="2800" dirty="0" smtClean="0"/>
              <a:t>团队协作开发的一个整合的平台</a:t>
            </a:r>
          </a:p>
          <a:p>
            <a:pPr marL="736600" lvl="1" indent="-277813">
              <a:lnSpc>
                <a:spcPct val="85000"/>
              </a:lnSpc>
              <a:spcAft>
                <a:spcPts val="1200"/>
              </a:spcAft>
            </a:pPr>
            <a:r>
              <a:rPr lang="zh-CN" altLang="en-US" sz="2200" dirty="0" smtClean="0"/>
              <a:t>团队 </a:t>
            </a:r>
            <a:r>
              <a:rPr lang="en-US" altLang="zh-CN" sz="2200" dirty="0" smtClean="0"/>
              <a:t>Portal –</a:t>
            </a:r>
            <a:r>
              <a:rPr lang="zh-CN" altLang="en-US" sz="2200" dirty="0" smtClean="0"/>
              <a:t>团队协作</a:t>
            </a:r>
            <a:r>
              <a:rPr lang="en-US" altLang="zh-CN" sz="2200" dirty="0" smtClean="0"/>
              <a:t>SharePoint site</a:t>
            </a:r>
          </a:p>
          <a:p>
            <a:pPr marL="736600" lvl="1" indent="-277813">
              <a:lnSpc>
                <a:spcPct val="85000"/>
              </a:lnSpc>
              <a:spcAft>
                <a:spcPts val="1200"/>
              </a:spcAft>
            </a:pPr>
            <a:r>
              <a:rPr lang="zh-CN" altLang="en-US" sz="2200" dirty="0" smtClean="0"/>
              <a:t>变更管理 </a:t>
            </a:r>
            <a:r>
              <a:rPr lang="en-US" altLang="zh-CN" sz="2200" dirty="0" smtClean="0"/>
              <a:t>– </a:t>
            </a:r>
            <a:r>
              <a:rPr lang="zh-CN" altLang="en-US" sz="2200" dirty="0" smtClean="0"/>
              <a:t>提供灵活的需求、变更请求、</a:t>
            </a:r>
            <a:r>
              <a:rPr lang="en-US" altLang="zh-CN" sz="2200" dirty="0" smtClean="0"/>
              <a:t>bugs</a:t>
            </a:r>
            <a:r>
              <a:rPr lang="zh-CN" altLang="en-US" sz="2200" dirty="0" smtClean="0"/>
              <a:t>、问题、工作项目的跟踪系统</a:t>
            </a:r>
          </a:p>
          <a:p>
            <a:pPr marL="736600" lvl="1" indent="-277813">
              <a:lnSpc>
                <a:spcPct val="85000"/>
              </a:lnSpc>
              <a:spcAft>
                <a:spcPts val="1200"/>
              </a:spcAft>
            </a:pPr>
            <a:r>
              <a:rPr lang="zh-CN" altLang="en-US" sz="2200" dirty="0" smtClean="0"/>
              <a:t>项目管理 </a:t>
            </a:r>
            <a:r>
              <a:rPr lang="en-US" altLang="zh-CN" sz="2200" dirty="0" smtClean="0"/>
              <a:t>–</a:t>
            </a:r>
            <a:r>
              <a:rPr lang="zh-CN" altLang="en-US" sz="2200" dirty="0" smtClean="0"/>
              <a:t>管理项目资源、时间线、质量</a:t>
            </a:r>
          </a:p>
          <a:p>
            <a:pPr marL="736600" lvl="1" indent="-277813">
              <a:lnSpc>
                <a:spcPct val="85000"/>
              </a:lnSpc>
              <a:spcAft>
                <a:spcPts val="1200"/>
              </a:spcAft>
            </a:pPr>
            <a:r>
              <a:rPr lang="zh-CN" altLang="en-US" sz="2200" dirty="0" smtClean="0"/>
              <a:t>版本控制 </a:t>
            </a:r>
            <a:r>
              <a:rPr lang="en-US" altLang="zh-CN" sz="2200" dirty="0" smtClean="0"/>
              <a:t>– </a:t>
            </a:r>
            <a:r>
              <a:rPr lang="zh-CN" altLang="en-US" sz="2200" dirty="0" smtClean="0"/>
              <a:t>强健的源代码版本控制系统，包括所有项目的代码、分支、</a:t>
            </a:r>
            <a:r>
              <a:rPr lang="zh-CN" altLang="en-US" b="1" dirty="0" smtClean="0">
                <a:latin typeface="+mn-ea"/>
              </a:rPr>
              <a:t>变更集（</a:t>
            </a:r>
            <a:r>
              <a:rPr lang="en-US" altLang="zh-CN" b="1" dirty="0" err="1" smtClean="0">
                <a:latin typeface="+mn-ea"/>
              </a:rPr>
              <a:t>changeset</a:t>
            </a:r>
            <a:r>
              <a:rPr lang="zh-CN" altLang="en-US" b="1" dirty="0" smtClean="0">
                <a:latin typeface="+mn-ea"/>
              </a:rPr>
              <a:t>）</a:t>
            </a:r>
            <a:r>
              <a:rPr lang="zh-CN" altLang="en-US" sz="2200" dirty="0" smtClean="0"/>
              <a:t>、</a:t>
            </a:r>
            <a:r>
              <a:rPr lang="zh-CN" altLang="en-US" sz="2200" b="1" dirty="0" smtClean="0"/>
              <a:t>搁置集（</a:t>
            </a:r>
            <a:r>
              <a:rPr lang="en-US" altLang="zh-CN" b="1" dirty="0" err="1" smtClean="0"/>
              <a:t>shelveset</a:t>
            </a:r>
            <a:r>
              <a:rPr lang="zh-CN" altLang="en-US" sz="2200" b="1" dirty="0" smtClean="0"/>
              <a:t>）</a:t>
            </a:r>
          </a:p>
          <a:p>
            <a:pPr marL="736600" lvl="1" indent="-277813">
              <a:lnSpc>
                <a:spcPct val="85000"/>
              </a:lnSpc>
              <a:spcAft>
                <a:spcPts val="1200"/>
              </a:spcAft>
            </a:pPr>
            <a:r>
              <a:rPr lang="zh-CN" altLang="en-US" sz="2200" dirty="0" smtClean="0"/>
              <a:t>报告 </a:t>
            </a:r>
            <a:r>
              <a:rPr lang="en-US" altLang="zh-CN" sz="2200" dirty="0" smtClean="0"/>
              <a:t>–</a:t>
            </a:r>
            <a:r>
              <a:rPr lang="zh-CN" altLang="en-US" sz="2200" dirty="0" smtClean="0"/>
              <a:t> 提供中央数据仓库，实时项目指标和分析</a:t>
            </a:r>
          </a:p>
          <a:p>
            <a:pPr marL="736600" lvl="1" indent="-277813">
              <a:lnSpc>
                <a:spcPct val="85000"/>
              </a:lnSpc>
              <a:spcAft>
                <a:spcPts val="1200"/>
              </a:spcAft>
            </a:pPr>
            <a:r>
              <a:rPr lang="zh-CN" altLang="en-US" sz="2200" dirty="0" smtClean="0"/>
              <a:t>团队 </a:t>
            </a:r>
            <a:r>
              <a:rPr lang="en-US" altLang="zh-CN" sz="2200" dirty="0" smtClean="0"/>
              <a:t>Build – </a:t>
            </a:r>
            <a:r>
              <a:rPr lang="zh-CN" altLang="en-US" sz="2200" dirty="0" smtClean="0"/>
              <a:t>为团队项目创建和管理</a:t>
            </a:r>
            <a:r>
              <a:rPr lang="en-US" altLang="zh-CN" sz="2200" dirty="0" smtClean="0"/>
              <a:t>build</a:t>
            </a:r>
            <a:r>
              <a:rPr lang="zh-CN" altLang="en-US" sz="2200" dirty="0" smtClean="0"/>
              <a:t>类型</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由工具来制定的流程</a:t>
            </a:r>
            <a:endParaRPr lang="en-US" dirty="0"/>
          </a:p>
        </p:txBody>
      </p:sp>
      <p:pic>
        <p:nvPicPr>
          <p:cNvPr id="4" name="Picture 5" descr="teamprojec"/>
          <p:cNvPicPr>
            <a:picLocks noChangeAspect="1" noChangeArrowheads="1"/>
          </p:cNvPicPr>
          <p:nvPr/>
        </p:nvPicPr>
        <p:blipFill>
          <a:blip r:embed="rId3" cstate="print"/>
          <a:srcRect/>
          <a:stretch>
            <a:fillRect/>
          </a:stretch>
        </p:blipFill>
        <p:spPr bwMode="auto">
          <a:xfrm>
            <a:off x="1600200" y="1419225"/>
            <a:ext cx="5905500" cy="5189538"/>
          </a:xfrm>
          <a:prstGeom prst="rect">
            <a:avLst/>
          </a:prstGeom>
          <a:noFill/>
          <a:effectLst>
            <a:outerShdw dist="35921" dir="2700000" algn="ctr" rotWithShape="0">
              <a:schemeClr val="bg2">
                <a:alpha val="50000"/>
              </a:schemeClr>
            </a:outerShdw>
          </a:effectLst>
        </p:spPr>
      </p:pic>
      <p:grpSp>
        <p:nvGrpSpPr>
          <p:cNvPr id="5" name="Group 17"/>
          <p:cNvGrpSpPr>
            <a:grpSpLocks/>
          </p:cNvGrpSpPr>
          <p:nvPr/>
        </p:nvGrpSpPr>
        <p:grpSpPr bwMode="auto">
          <a:xfrm>
            <a:off x="5181600" y="1905000"/>
            <a:ext cx="3581400" cy="1652588"/>
            <a:chOff x="3264" y="1200"/>
            <a:chExt cx="2256" cy="1041"/>
          </a:xfrm>
        </p:grpSpPr>
        <p:pic>
          <p:nvPicPr>
            <p:cNvPr id="6" name="Picture 16" descr="3-01666_callout2"/>
            <p:cNvPicPr>
              <a:picLocks noChangeAspect="1" noChangeArrowheads="1"/>
            </p:cNvPicPr>
            <p:nvPr/>
          </p:nvPicPr>
          <p:blipFill>
            <a:blip r:embed="rId4" cstate="print"/>
            <a:srcRect/>
            <a:stretch>
              <a:fillRect/>
            </a:stretch>
          </p:blipFill>
          <p:spPr bwMode="auto">
            <a:xfrm>
              <a:off x="3264" y="1200"/>
              <a:ext cx="2256" cy="1041"/>
            </a:xfrm>
            <a:prstGeom prst="rect">
              <a:avLst/>
            </a:prstGeom>
            <a:noFill/>
            <a:ln w="9525">
              <a:noFill/>
              <a:miter lim="800000"/>
              <a:headEnd/>
              <a:tailEnd/>
            </a:ln>
          </p:spPr>
        </p:pic>
        <p:sp>
          <p:nvSpPr>
            <p:cNvPr id="7" name="Rectangle 8"/>
            <p:cNvSpPr>
              <a:spLocks noChangeArrowheads="1"/>
            </p:cNvSpPr>
            <p:nvPr/>
          </p:nvSpPr>
          <p:spPr bwMode="auto">
            <a:xfrm>
              <a:off x="3648" y="1406"/>
              <a:ext cx="1728" cy="215"/>
            </a:xfrm>
            <a:prstGeom prst="rect">
              <a:avLst/>
            </a:prstGeom>
            <a:noFill/>
            <a:ln w="9525">
              <a:noFill/>
              <a:miter lim="800000"/>
              <a:headEnd/>
              <a:tailEnd/>
            </a:ln>
            <a:effectLst/>
          </p:spPr>
          <p:txBody>
            <a:bodyPr>
              <a:spAutoFit/>
            </a:bodyPr>
            <a:lstStyle/>
            <a:p>
              <a:pPr algn="ctr" eaLnBrk="0" hangingPunct="0">
                <a:lnSpc>
                  <a:spcPct val="90000"/>
                </a:lnSpc>
                <a:spcBef>
                  <a:spcPct val="30000"/>
                </a:spcBef>
                <a:defRPr/>
              </a:pPr>
              <a:r>
                <a:rPr lang="zh-CN" altLang="en-US">
                  <a:solidFill>
                    <a:schemeClr val="bg1"/>
                  </a:solidFill>
                  <a:effectLst>
                    <a:outerShdw blurRad="38100" dist="38100" dir="2700000" algn="tl">
                      <a:srgbClr val="C0C0C0"/>
                    </a:outerShdw>
                  </a:effectLst>
                  <a:latin typeface="Segoe Semibold"/>
                </a:rPr>
                <a:t>在建立新项目时选择流程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工作项的解剖</a:t>
            </a:r>
            <a:endParaRPr lang="en-US" sz="2400" dirty="0"/>
          </a:p>
        </p:txBody>
      </p:sp>
      <p:graphicFrame>
        <p:nvGraphicFramePr>
          <p:cNvPr id="4" name="Content Placeholder 3"/>
          <p:cNvGraphicFramePr>
            <a:graphicFrameLocks noGrp="1"/>
          </p:cNvGraphicFramePr>
          <p:nvPr>
            <p:ph idx="4294967295"/>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381000" y="1295400"/>
            <a:ext cx="7905750" cy="5241925"/>
            <a:chOff x="838200" y="1419225"/>
            <a:chExt cx="7905750" cy="5241925"/>
          </a:xfrm>
        </p:grpSpPr>
        <p:pic>
          <p:nvPicPr>
            <p:cNvPr id="277512" name="Picture 8" descr="checkins"/>
            <p:cNvPicPr>
              <a:picLocks noChangeAspect="1" noChangeArrowheads="1"/>
            </p:cNvPicPr>
            <p:nvPr/>
          </p:nvPicPr>
          <p:blipFill>
            <a:blip r:embed="rId3" cstate="print"/>
            <a:srcRect/>
            <a:stretch>
              <a:fillRect/>
            </a:stretch>
          </p:blipFill>
          <p:spPr bwMode="auto">
            <a:xfrm>
              <a:off x="838200" y="1419225"/>
              <a:ext cx="7413625" cy="5241925"/>
            </a:xfrm>
            <a:prstGeom prst="rect">
              <a:avLst/>
            </a:prstGeom>
            <a:noFill/>
            <a:effectLst>
              <a:outerShdw dist="35921" dir="2700000" algn="ctr" rotWithShape="0">
                <a:schemeClr val="bg2">
                  <a:alpha val="50000"/>
                </a:schemeClr>
              </a:outerShdw>
            </a:effectLst>
          </p:spPr>
        </p:pic>
        <p:grpSp>
          <p:nvGrpSpPr>
            <p:cNvPr id="3" name="Group 30"/>
            <p:cNvGrpSpPr>
              <a:grpSpLocks/>
            </p:cNvGrpSpPr>
            <p:nvPr/>
          </p:nvGrpSpPr>
          <p:grpSpPr bwMode="auto">
            <a:xfrm>
              <a:off x="3116263" y="2971800"/>
              <a:ext cx="5627687" cy="1190625"/>
              <a:chOff x="1435" y="1536"/>
              <a:chExt cx="3545" cy="750"/>
            </a:xfrm>
          </p:grpSpPr>
          <p:pic>
            <p:nvPicPr>
              <p:cNvPr id="32773" name="Picture 28" descr="3-01666_callout20"/>
              <p:cNvPicPr>
                <a:picLocks noChangeAspect="1" noChangeArrowheads="1"/>
              </p:cNvPicPr>
              <p:nvPr/>
            </p:nvPicPr>
            <p:blipFill>
              <a:blip r:embed="rId4" cstate="print"/>
              <a:srcRect/>
              <a:stretch>
                <a:fillRect/>
              </a:stretch>
            </p:blipFill>
            <p:spPr bwMode="auto">
              <a:xfrm>
                <a:off x="1435" y="1536"/>
                <a:ext cx="3509" cy="750"/>
              </a:xfrm>
              <a:prstGeom prst="rect">
                <a:avLst/>
              </a:prstGeom>
              <a:noFill/>
              <a:ln w="9525">
                <a:noFill/>
                <a:miter lim="800000"/>
                <a:headEnd/>
                <a:tailEnd/>
              </a:ln>
            </p:spPr>
          </p:pic>
          <p:sp>
            <p:nvSpPr>
              <p:cNvPr id="277517" name="Rectangle 13"/>
              <p:cNvSpPr>
                <a:spLocks noChangeArrowheads="1"/>
              </p:cNvSpPr>
              <p:nvPr/>
            </p:nvSpPr>
            <p:spPr bwMode="auto">
              <a:xfrm>
                <a:off x="2304" y="1710"/>
                <a:ext cx="2676" cy="407"/>
              </a:xfrm>
              <a:prstGeom prst="rect">
                <a:avLst/>
              </a:prstGeom>
              <a:noFill/>
              <a:ln w="9525">
                <a:noFill/>
                <a:miter lim="800000"/>
                <a:headEnd/>
                <a:tailEnd/>
              </a:ln>
              <a:effectLst/>
            </p:spPr>
            <p:txBody>
              <a:bodyPr wrap="square">
                <a:spAutoFit/>
              </a:bodyPr>
              <a:lstStyle/>
              <a:p>
                <a:pPr algn="ctr">
                  <a:defRPr/>
                </a:pPr>
                <a:r>
                  <a:rPr lang="zh-CN" altLang="en-US" sz="1800" dirty="0" smtClean="0">
                    <a:solidFill>
                      <a:schemeClr val="bg1"/>
                    </a:solidFill>
                  </a:rPr>
                  <a:t>每一次</a:t>
                </a:r>
                <a:r>
                  <a:rPr lang="zh-CN" altLang="en-US" dirty="0" smtClean="0">
                    <a:solidFill>
                      <a:schemeClr val="bg1"/>
                    </a:solidFill>
                  </a:rPr>
                  <a:t>提交</a:t>
                </a:r>
                <a:r>
                  <a:rPr lang="zh-CN" altLang="en-US" sz="1800" dirty="0" smtClean="0">
                    <a:solidFill>
                      <a:schemeClr val="bg1"/>
                    </a:solidFill>
                  </a:rPr>
                  <a:t>代码都可以与工作项关联，使得需求、任务、</a:t>
                </a:r>
                <a:r>
                  <a:rPr lang="en-US" altLang="zh-CN" sz="1800" dirty="0" smtClean="0">
                    <a:solidFill>
                      <a:schemeClr val="bg1"/>
                    </a:solidFill>
                  </a:rPr>
                  <a:t>Bug</a:t>
                </a:r>
                <a:r>
                  <a:rPr lang="zh-CN" altLang="en-US" sz="1800" dirty="0" smtClean="0">
                    <a:solidFill>
                      <a:schemeClr val="bg1"/>
                    </a:solidFill>
                  </a:rPr>
                  <a:t>和代码关联</a:t>
                </a:r>
                <a:endParaRPr lang="en-US" sz="1800" dirty="0">
                  <a:solidFill>
                    <a:schemeClr val="bg1"/>
                  </a:solidFill>
                </a:endParaRPr>
              </a:p>
            </p:txBody>
          </p:sp>
        </p:grpSp>
      </p:grpSp>
      <p:sp>
        <p:nvSpPr>
          <p:cNvPr id="8" name="Title 1"/>
          <p:cNvSpPr txBox="1">
            <a:spLocks/>
          </p:cNvSpPr>
          <p:nvPr/>
        </p:nvSpPr>
        <p:spPr>
          <a:xfrm>
            <a:off x="304800" y="242754"/>
            <a:ext cx="8839200" cy="900246"/>
          </a:xfrm>
          <a:prstGeom prst="rect">
            <a:avLst/>
          </a:prstGeom>
        </p:spPr>
        <p:txBody>
          <a:bodyPr/>
          <a:lstStyle/>
          <a:p>
            <a:pPr defTabSz="1095288" eaLnBrk="0" hangingPunct="0">
              <a:lnSpc>
                <a:spcPct val="90000"/>
              </a:lnSpc>
              <a:defRPr/>
            </a:pPr>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cs typeface="+mj-cs"/>
              </a:rPr>
              <a:t>版本控制 </a:t>
            </a:r>
            <a:r>
              <a:rPr lang="en-US" altLang="zh-CN"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cs typeface="+mj-cs"/>
              </a:rPr>
              <a:t>- </a:t>
            </a:r>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cs typeface="+mj-cs"/>
              </a:rPr>
              <a:t>关联工作项</a:t>
            </a:r>
            <a:endParaRPr lang="en-US" sz="44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hape 17"/>
          <p:cNvCxnSpPr>
            <a:stCxn id="10" idx="3"/>
            <a:endCxn id="5" idx="0"/>
          </p:cNvCxnSpPr>
          <p:nvPr/>
        </p:nvCxnSpPr>
        <p:spPr>
          <a:xfrm flipH="1" flipV="1">
            <a:off x="1341120" y="2362199"/>
            <a:ext cx="7360920" cy="1981200"/>
          </a:xfrm>
          <a:prstGeom prst="bentConnector4">
            <a:avLst>
              <a:gd name="adj1" fmla="val -3106"/>
              <a:gd name="adj2" fmla="val 126693"/>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Right Arrow 11"/>
          <p:cNvSpPr/>
          <p:nvPr/>
        </p:nvSpPr>
        <p:spPr>
          <a:xfrm>
            <a:off x="2438400" y="2362199"/>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Right Arrow 12"/>
          <p:cNvSpPr/>
          <p:nvPr/>
        </p:nvSpPr>
        <p:spPr>
          <a:xfrm>
            <a:off x="5562600" y="2362199"/>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Right Arrow 13"/>
          <p:cNvSpPr/>
          <p:nvPr/>
        </p:nvSpPr>
        <p:spPr>
          <a:xfrm rot="5400000">
            <a:off x="7086600" y="3047999"/>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Right Arrow 14"/>
          <p:cNvSpPr/>
          <p:nvPr/>
        </p:nvSpPr>
        <p:spPr>
          <a:xfrm rot="10800000">
            <a:off x="5638800" y="3886199"/>
            <a:ext cx="1447799"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Right Arrow 15"/>
          <p:cNvSpPr/>
          <p:nvPr/>
        </p:nvSpPr>
        <p:spPr>
          <a:xfrm rot="10800000">
            <a:off x="2514601" y="3886198"/>
            <a:ext cx="9144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zh-CN" altLang="en-US" dirty="0" smtClean="0"/>
              <a:t>构建工作流</a:t>
            </a:r>
            <a:r>
              <a:rPr lang="en-US" dirty="0" smtClean="0"/>
              <a:t> - VSTS/TFS 2010</a:t>
            </a:r>
            <a:endParaRPr lang="en-US" dirty="0"/>
          </a:p>
        </p:txBody>
      </p:sp>
      <p:sp>
        <p:nvSpPr>
          <p:cNvPr id="5" name="Rectangle 4"/>
          <p:cNvSpPr/>
          <p:nvPr/>
        </p:nvSpPr>
        <p:spPr>
          <a:xfrm>
            <a:off x="152400" y="2362199"/>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Edit Code</a:t>
            </a:r>
            <a:endParaRPr lang="en-US" sz="2800" dirty="0"/>
          </a:p>
        </p:txBody>
      </p:sp>
      <p:sp>
        <p:nvSpPr>
          <p:cNvPr id="7" name="Rectangle 6"/>
          <p:cNvSpPr/>
          <p:nvPr/>
        </p:nvSpPr>
        <p:spPr>
          <a:xfrm>
            <a:off x="3238500" y="2362199"/>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Submit gated check-in</a:t>
            </a:r>
            <a:endParaRPr lang="en-US" sz="2800" dirty="0"/>
          </a:p>
        </p:txBody>
      </p:sp>
      <p:sp>
        <p:nvSpPr>
          <p:cNvPr id="8" name="Rectangle 7"/>
          <p:cNvSpPr/>
          <p:nvPr/>
        </p:nvSpPr>
        <p:spPr>
          <a:xfrm>
            <a:off x="6324600" y="2362199"/>
            <a:ext cx="23774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Automated Build</a:t>
            </a:r>
            <a:endParaRPr lang="en-US" sz="2800" dirty="0"/>
          </a:p>
        </p:txBody>
      </p:sp>
      <p:sp>
        <p:nvSpPr>
          <p:cNvPr id="9" name="Rectangle 8"/>
          <p:cNvSpPr/>
          <p:nvPr/>
        </p:nvSpPr>
        <p:spPr>
          <a:xfrm>
            <a:off x="3276600" y="3886199"/>
            <a:ext cx="23774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dirty="0" smtClean="0"/>
              <a:t>Commit Check-In</a:t>
            </a:r>
            <a:endParaRPr lang="en-US" sz="2800" dirty="0"/>
          </a:p>
        </p:txBody>
      </p:sp>
      <p:sp>
        <p:nvSpPr>
          <p:cNvPr id="10" name="Flowchart: Decision 9"/>
          <p:cNvSpPr/>
          <p:nvPr/>
        </p:nvSpPr>
        <p:spPr>
          <a:xfrm>
            <a:off x="6324600" y="3886199"/>
            <a:ext cx="2377440" cy="914400"/>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Y / N</a:t>
            </a:r>
            <a:endParaRPr lang="en-US" sz="2800" dirty="0"/>
          </a:p>
        </p:txBody>
      </p:sp>
      <p:sp>
        <p:nvSpPr>
          <p:cNvPr id="11" name="Flowchart: Terminator 10"/>
          <p:cNvSpPr/>
          <p:nvPr/>
        </p:nvSpPr>
        <p:spPr>
          <a:xfrm>
            <a:off x="152400" y="3886199"/>
            <a:ext cx="2377440" cy="9144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t>Ready for Test</a:t>
            </a:r>
            <a:endParaRPr lang="en-US" sz="28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idx="4294967295"/>
          </p:nvPr>
        </p:nvSpPr>
        <p:spPr>
          <a:xfrm>
            <a:off x="214313" y="304800"/>
            <a:ext cx="6715125" cy="695325"/>
          </a:xfrm>
          <a:prstGeom prst="rect">
            <a:avLst/>
          </a:prstGeom>
        </p:spPr>
        <p:txBody>
          <a:bodyPr/>
          <a:lstStyle/>
          <a:p>
            <a:pPr algn="l"/>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商业需求</a:t>
            </a:r>
            <a:endParaRPr lang="zh-CN" altLang="en-US" sz="4000" dirty="0" smtClean="0"/>
          </a:p>
        </p:txBody>
      </p:sp>
      <p:pic>
        <p:nvPicPr>
          <p:cNvPr id="41987" name="Picture 15" descr="bizrequirements"/>
          <p:cNvPicPr>
            <a:picLocks noChangeAspect="1" noChangeArrowheads="1"/>
          </p:cNvPicPr>
          <p:nvPr/>
        </p:nvPicPr>
        <p:blipFill>
          <a:blip r:embed="rId3" cstate="print"/>
          <a:srcRect/>
          <a:stretch>
            <a:fillRect/>
          </a:stretch>
        </p:blipFill>
        <p:spPr bwMode="auto">
          <a:xfrm>
            <a:off x="990600" y="1371600"/>
            <a:ext cx="7086600" cy="5043488"/>
          </a:xfrm>
          <a:prstGeom prst="rect">
            <a:avLst/>
          </a:prstGeom>
          <a:noFill/>
          <a:ln w="9525">
            <a:noFill/>
            <a:miter lim="800000"/>
            <a:headEnd/>
            <a:tailEnd/>
          </a:ln>
        </p:spPr>
      </p:pic>
      <p:grpSp>
        <p:nvGrpSpPr>
          <p:cNvPr id="2" name="Group 23"/>
          <p:cNvGrpSpPr>
            <a:grpSpLocks/>
          </p:cNvGrpSpPr>
          <p:nvPr/>
        </p:nvGrpSpPr>
        <p:grpSpPr bwMode="auto">
          <a:xfrm>
            <a:off x="2971800" y="3276600"/>
            <a:ext cx="5486400" cy="2590800"/>
            <a:chOff x="1872" y="2064"/>
            <a:chExt cx="3456" cy="1632"/>
          </a:xfrm>
        </p:grpSpPr>
        <p:pic>
          <p:nvPicPr>
            <p:cNvPr id="41990" name="Picture 21" descr="3-01666_callout12"/>
            <p:cNvPicPr>
              <a:picLocks noChangeAspect="1" noChangeArrowheads="1"/>
            </p:cNvPicPr>
            <p:nvPr/>
          </p:nvPicPr>
          <p:blipFill>
            <a:blip r:embed="rId4" cstate="print"/>
            <a:srcRect/>
            <a:stretch>
              <a:fillRect/>
            </a:stretch>
          </p:blipFill>
          <p:spPr bwMode="auto">
            <a:xfrm>
              <a:off x="1872" y="2064"/>
              <a:ext cx="3456" cy="1632"/>
            </a:xfrm>
            <a:prstGeom prst="rect">
              <a:avLst/>
            </a:prstGeom>
            <a:noFill/>
            <a:ln w="9525">
              <a:noFill/>
              <a:miter lim="800000"/>
              <a:headEnd/>
              <a:tailEnd/>
            </a:ln>
          </p:spPr>
        </p:pic>
        <p:sp>
          <p:nvSpPr>
            <p:cNvPr id="333846" name="Rectangle 22"/>
            <p:cNvSpPr>
              <a:spLocks noChangeArrowheads="1"/>
            </p:cNvSpPr>
            <p:nvPr/>
          </p:nvSpPr>
          <p:spPr bwMode="auto">
            <a:xfrm>
              <a:off x="2832" y="2928"/>
              <a:ext cx="2173" cy="407"/>
            </a:xfrm>
            <a:prstGeom prst="rect">
              <a:avLst/>
            </a:prstGeom>
            <a:noFill/>
            <a:ln w="9525">
              <a:noFill/>
              <a:miter lim="800000"/>
              <a:headEnd/>
              <a:tailEnd/>
            </a:ln>
            <a:effectLst/>
          </p:spPr>
          <p:txBody>
            <a:bodyPr>
              <a:spAutoFit/>
            </a:bodyPr>
            <a:lstStyle/>
            <a:p>
              <a:pPr algn="ctr">
                <a:defRPr/>
              </a:pPr>
              <a:r>
                <a:rPr lang="zh-CN" altLang="en-US">
                  <a:solidFill>
                    <a:schemeClr val="bg1"/>
                  </a:solidFill>
                  <a:effectLst>
                    <a:outerShdw blurRad="38100" dist="38100" dir="2700000" algn="tl">
                      <a:srgbClr val="C0C0C0"/>
                    </a:outerShdw>
                  </a:effectLst>
                  <a:latin typeface="Segoe Semibold"/>
                </a:rPr>
                <a:t>记录并管理商业需求，提供从头到尾的可追踪性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9"/>
          <p:cNvSpPr>
            <a:spLocks noGrp="1" noChangeArrowheads="1"/>
          </p:cNvSpPr>
          <p:nvPr>
            <p:ph type="title" idx="4294967295"/>
          </p:nvPr>
        </p:nvSpPr>
        <p:spPr>
          <a:xfrm>
            <a:off x="142875" y="228600"/>
            <a:ext cx="8620125" cy="914384"/>
          </a:xfrm>
          <a:prstGeom prst="rect">
            <a:avLst/>
          </a:prstGeom>
        </p:spPr>
        <p:txBody>
          <a:bodyPr/>
          <a:lstStyle/>
          <a:p>
            <a:pPr algn="l"/>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哪里需要调整资源</a:t>
            </a:r>
            <a:r>
              <a:rPr lang="en-US" altLang="zh-CN"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a:t>
            </a:r>
            <a:endParaRPr lang="en-US" altLang="zh-CN" sz="4000" dirty="0" smtClean="0"/>
          </a:p>
        </p:txBody>
      </p:sp>
      <p:pic>
        <p:nvPicPr>
          <p:cNvPr id="177156" name="Rectangle 20481"/>
          <p:cNvPicPr>
            <a:picLocks noChangeAspect="1" noChangeArrowheads="1"/>
          </p:cNvPicPr>
          <p:nvPr/>
        </p:nvPicPr>
        <p:blipFill>
          <a:blip r:embed="rId3" cstate="print"/>
          <a:srcRect l="169" t="552" r="4880" b="10860"/>
          <a:stretch>
            <a:fillRect/>
          </a:stretch>
        </p:blipFill>
        <p:spPr bwMode="auto">
          <a:xfrm>
            <a:off x="655638" y="1419225"/>
            <a:ext cx="7802562" cy="5195888"/>
          </a:xfrm>
          <a:prstGeom prst="rect">
            <a:avLst/>
          </a:prstGeom>
          <a:noFill/>
          <a:ln w="9525">
            <a:solidFill>
              <a:schemeClr val="tx1"/>
            </a:solidFill>
            <a:miter lim="800000"/>
            <a:headEnd/>
            <a:tailEnd/>
          </a:ln>
          <a:effectLst>
            <a:outerShdw dist="35921" dir="2700000" algn="ctr" rotWithShape="0">
              <a:schemeClr val="bg2">
                <a:alpha val="50000"/>
              </a:schemeClr>
            </a:outerShdw>
          </a:effectLst>
        </p:spPr>
      </p:pic>
      <p:grpSp>
        <p:nvGrpSpPr>
          <p:cNvPr id="2" name="Group 59"/>
          <p:cNvGrpSpPr>
            <a:grpSpLocks/>
          </p:cNvGrpSpPr>
          <p:nvPr/>
        </p:nvGrpSpPr>
        <p:grpSpPr bwMode="auto">
          <a:xfrm>
            <a:off x="5181600" y="2819400"/>
            <a:ext cx="4495800" cy="1657350"/>
            <a:chOff x="2208" y="1248"/>
            <a:chExt cx="2832" cy="1044"/>
          </a:xfrm>
        </p:grpSpPr>
        <p:pic>
          <p:nvPicPr>
            <p:cNvPr id="43014" name="Picture 58" descr="3-01666_callout3"/>
            <p:cNvPicPr>
              <a:picLocks noChangeAspect="1" noChangeArrowheads="1"/>
            </p:cNvPicPr>
            <p:nvPr/>
          </p:nvPicPr>
          <p:blipFill>
            <a:blip r:embed="rId4" cstate="print"/>
            <a:srcRect/>
            <a:stretch>
              <a:fillRect/>
            </a:stretch>
          </p:blipFill>
          <p:spPr bwMode="auto">
            <a:xfrm>
              <a:off x="2208" y="1248"/>
              <a:ext cx="2832" cy="1044"/>
            </a:xfrm>
            <a:prstGeom prst="rect">
              <a:avLst/>
            </a:prstGeom>
            <a:noFill/>
            <a:ln w="9525">
              <a:noFill/>
              <a:miter lim="800000"/>
              <a:headEnd/>
              <a:tailEnd/>
            </a:ln>
          </p:spPr>
        </p:pic>
        <p:sp>
          <p:nvSpPr>
            <p:cNvPr id="177199" name="Rectangle 47"/>
            <p:cNvSpPr>
              <a:spLocks noChangeArrowheads="1"/>
            </p:cNvSpPr>
            <p:nvPr/>
          </p:nvSpPr>
          <p:spPr bwMode="auto">
            <a:xfrm>
              <a:off x="2256" y="1296"/>
              <a:ext cx="2448" cy="368"/>
            </a:xfrm>
            <a:prstGeom prst="rect">
              <a:avLst/>
            </a:prstGeom>
            <a:noFill/>
            <a:ln w="9525" algn="ctr">
              <a:noFill/>
              <a:miter lim="800000"/>
              <a:headEnd/>
              <a:tailEnd/>
            </a:ln>
            <a:effectLst/>
          </p:spPr>
          <p:txBody>
            <a:bodyPr>
              <a:spAutoFit/>
            </a:bodyPr>
            <a:lstStyle/>
            <a:p>
              <a:pPr algn="ctr">
                <a:defRPr/>
              </a:pPr>
              <a:r>
                <a:rPr lang="zh-CN" altLang="en-US" sz="1600">
                  <a:solidFill>
                    <a:schemeClr val="bg1"/>
                  </a:solidFill>
                  <a:effectLst>
                    <a:outerShdw blurRad="38100" dist="38100" dir="2700000" algn="tl">
                      <a:srgbClr val="C0C0C0"/>
                    </a:outerShdw>
                  </a:effectLst>
                  <a:latin typeface="Segoe Semibold"/>
                </a:rPr>
                <a:t>大部分要做的工作在测试方面，表明资源分配不合适或质量有问题</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7" name="Rectangle 34817"/>
          <p:cNvPicPr>
            <a:picLocks noChangeAspect="1" noChangeArrowheads="1"/>
          </p:cNvPicPr>
          <p:nvPr/>
        </p:nvPicPr>
        <p:blipFill>
          <a:blip r:embed="rId3" cstate="print"/>
          <a:srcRect b="3668"/>
          <a:stretch>
            <a:fillRect/>
          </a:stretch>
        </p:blipFill>
        <p:spPr bwMode="auto">
          <a:xfrm>
            <a:off x="1301750" y="1412875"/>
            <a:ext cx="6521450" cy="5216525"/>
          </a:xfrm>
          <a:prstGeom prst="rect">
            <a:avLst/>
          </a:prstGeom>
          <a:solidFill>
            <a:schemeClr val="accent1">
              <a:alpha val="89999"/>
            </a:schemeClr>
          </a:solidFill>
          <a:ln w="12700" algn="ctr">
            <a:noFill/>
            <a:miter lim="800000"/>
            <a:headEnd/>
            <a:tailEnd/>
          </a:ln>
          <a:effectLst>
            <a:outerShdw dist="35921" dir="2700000" algn="ctr" rotWithShape="0">
              <a:schemeClr val="bg2">
                <a:alpha val="50000"/>
              </a:schemeClr>
            </a:outerShdw>
          </a:effectLst>
        </p:spPr>
      </p:pic>
      <p:sp>
        <p:nvSpPr>
          <p:cNvPr id="44035" name="Rectangle 7"/>
          <p:cNvSpPr>
            <a:spLocks noGrp="1" noChangeArrowheads="1"/>
          </p:cNvSpPr>
          <p:nvPr>
            <p:ph type="title" idx="4294967295"/>
          </p:nvPr>
        </p:nvSpPr>
        <p:spPr>
          <a:xfrm>
            <a:off x="214313" y="228600"/>
            <a:ext cx="7072312" cy="695325"/>
          </a:xfrm>
          <a:prstGeom prst="rect">
            <a:avLst/>
          </a:prstGeom>
        </p:spPr>
        <p:txBody>
          <a:bodyPr/>
          <a:lstStyle/>
          <a:p>
            <a:pPr algn="l"/>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范围蠕变</a:t>
            </a:r>
            <a:endParaRPr lang="zh-CN" altLang="en-US" sz="4000" dirty="0" smtClean="0"/>
          </a:p>
        </p:txBody>
      </p:sp>
      <p:grpSp>
        <p:nvGrpSpPr>
          <p:cNvPr id="2" name="Group 18"/>
          <p:cNvGrpSpPr>
            <a:grpSpLocks/>
          </p:cNvGrpSpPr>
          <p:nvPr/>
        </p:nvGrpSpPr>
        <p:grpSpPr bwMode="auto">
          <a:xfrm>
            <a:off x="5334000" y="2505075"/>
            <a:ext cx="3886200" cy="1152525"/>
            <a:chOff x="3360" y="1578"/>
            <a:chExt cx="2448" cy="726"/>
          </a:xfrm>
        </p:grpSpPr>
        <p:pic>
          <p:nvPicPr>
            <p:cNvPr id="44041" name="Picture 16" descr="3-01666_callout6"/>
            <p:cNvPicPr>
              <a:picLocks noChangeAspect="1" noChangeArrowheads="1"/>
            </p:cNvPicPr>
            <p:nvPr/>
          </p:nvPicPr>
          <p:blipFill>
            <a:blip r:embed="rId4" cstate="print"/>
            <a:srcRect/>
            <a:stretch>
              <a:fillRect/>
            </a:stretch>
          </p:blipFill>
          <p:spPr bwMode="auto">
            <a:xfrm>
              <a:off x="3360" y="1578"/>
              <a:ext cx="2448" cy="726"/>
            </a:xfrm>
            <a:prstGeom prst="rect">
              <a:avLst/>
            </a:prstGeom>
            <a:noFill/>
            <a:ln w="9525">
              <a:noFill/>
              <a:miter lim="800000"/>
              <a:headEnd/>
              <a:tailEnd/>
            </a:ln>
          </p:spPr>
        </p:pic>
        <p:sp>
          <p:nvSpPr>
            <p:cNvPr id="190472" name="Rectangle 8"/>
            <p:cNvSpPr>
              <a:spLocks noChangeArrowheads="1"/>
            </p:cNvSpPr>
            <p:nvPr/>
          </p:nvSpPr>
          <p:spPr bwMode="auto">
            <a:xfrm>
              <a:off x="3598" y="1632"/>
              <a:ext cx="1922" cy="233"/>
            </a:xfrm>
            <a:prstGeom prst="rect">
              <a:avLst/>
            </a:prstGeom>
            <a:noFill/>
            <a:ln w="9525">
              <a:noFill/>
              <a:miter lim="800000"/>
              <a:headEnd/>
              <a:tailEnd/>
            </a:ln>
            <a:effectLst/>
          </p:spPr>
          <p:txBody>
            <a:bodyPr>
              <a:spAutoFit/>
            </a:bodyPr>
            <a:lstStyle/>
            <a:p>
              <a:pPr algn="ctr">
                <a:defRPr/>
              </a:pPr>
              <a:r>
                <a:rPr lang="en-US" altLang="zh-CN">
                  <a:solidFill>
                    <a:schemeClr val="bg1"/>
                  </a:solidFill>
                  <a:effectLst>
                    <a:outerShdw blurRad="38100" dist="38100" dir="2700000" algn="tl">
                      <a:srgbClr val="C0C0C0"/>
                    </a:outerShdw>
                  </a:effectLst>
                  <a:latin typeface="Segoe Semibold"/>
                </a:rPr>
                <a:t>“</a:t>
              </a:r>
              <a:r>
                <a:rPr lang="zh-CN" altLang="en-US">
                  <a:solidFill>
                    <a:schemeClr val="bg1"/>
                  </a:solidFill>
                  <a:effectLst>
                    <a:outerShdw blurRad="38100" dist="38100" dir="2700000" algn="tl">
                      <a:srgbClr val="C0C0C0"/>
                    </a:outerShdw>
                  </a:effectLst>
                  <a:latin typeface="Segoe Semibold"/>
                </a:rPr>
                <a:t>黑事” 在迭代中浮现</a:t>
              </a:r>
            </a:p>
          </p:txBody>
        </p:sp>
      </p:grpSp>
      <p:grpSp>
        <p:nvGrpSpPr>
          <p:cNvPr id="3" name="Group 19"/>
          <p:cNvGrpSpPr>
            <a:grpSpLocks/>
          </p:cNvGrpSpPr>
          <p:nvPr/>
        </p:nvGrpSpPr>
        <p:grpSpPr bwMode="auto">
          <a:xfrm>
            <a:off x="5029200" y="4886325"/>
            <a:ext cx="2895600" cy="1133475"/>
            <a:chOff x="3168" y="3078"/>
            <a:chExt cx="1824" cy="714"/>
          </a:xfrm>
        </p:grpSpPr>
        <p:pic>
          <p:nvPicPr>
            <p:cNvPr id="44039" name="Picture 17" descr="3-01666_callout7"/>
            <p:cNvPicPr>
              <a:picLocks noChangeAspect="1" noChangeArrowheads="1"/>
            </p:cNvPicPr>
            <p:nvPr/>
          </p:nvPicPr>
          <p:blipFill>
            <a:blip r:embed="rId5" cstate="print"/>
            <a:srcRect/>
            <a:stretch>
              <a:fillRect/>
            </a:stretch>
          </p:blipFill>
          <p:spPr bwMode="auto">
            <a:xfrm>
              <a:off x="3168" y="3078"/>
              <a:ext cx="1824" cy="714"/>
            </a:xfrm>
            <a:prstGeom prst="rect">
              <a:avLst/>
            </a:prstGeom>
            <a:noFill/>
            <a:ln w="9525">
              <a:noFill/>
              <a:miter lim="800000"/>
              <a:headEnd/>
              <a:tailEnd/>
            </a:ln>
          </p:spPr>
        </p:pic>
        <p:sp>
          <p:nvSpPr>
            <p:cNvPr id="190473" name="Rectangle 9"/>
            <p:cNvSpPr>
              <a:spLocks noChangeArrowheads="1"/>
            </p:cNvSpPr>
            <p:nvPr/>
          </p:nvSpPr>
          <p:spPr bwMode="auto">
            <a:xfrm>
              <a:off x="3507" y="3218"/>
              <a:ext cx="1392" cy="233"/>
            </a:xfrm>
            <a:prstGeom prst="rect">
              <a:avLst/>
            </a:prstGeom>
            <a:noFill/>
            <a:ln w="9525">
              <a:noFill/>
              <a:miter lim="800000"/>
              <a:headEnd/>
              <a:tailEnd/>
            </a:ln>
            <a:effectLst/>
          </p:spPr>
          <p:txBody>
            <a:bodyPr>
              <a:spAutoFit/>
            </a:bodyPr>
            <a:lstStyle/>
            <a:p>
              <a:pPr algn="ctr">
                <a:defRPr/>
              </a:pPr>
              <a:r>
                <a:rPr lang="zh-CN" altLang="en-US">
                  <a:solidFill>
                    <a:schemeClr val="bg1"/>
                  </a:solidFill>
                  <a:effectLst>
                    <a:outerShdw blurRad="38100" dist="38100" dir="2700000" algn="tl">
                      <a:srgbClr val="C0C0C0"/>
                    </a:outerShdw>
                  </a:effectLst>
                  <a:latin typeface="Segoe Semibold"/>
                </a:rPr>
                <a:t>计划的工作减少了</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Grp="1" noChangeArrowheads="1"/>
          </p:cNvSpPr>
          <p:nvPr>
            <p:ph type="title" idx="4294967295"/>
          </p:nvPr>
        </p:nvSpPr>
        <p:spPr>
          <a:xfrm>
            <a:off x="142875" y="228600"/>
            <a:ext cx="8620125" cy="842946"/>
          </a:xfrm>
          <a:prstGeom prst="rect">
            <a:avLst/>
          </a:prstGeom>
        </p:spPr>
        <p:txBody>
          <a:bodyPr/>
          <a:lstStyle/>
          <a:p>
            <a:pPr algn="l"/>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我们团队的工作是否有效</a:t>
            </a:r>
            <a:r>
              <a:rPr lang="en-US" altLang="zh-CN"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a:t>
            </a:r>
            <a:endParaRPr lang="en-US" altLang="zh-CN" sz="4000" dirty="0" smtClean="0"/>
          </a:p>
        </p:txBody>
      </p:sp>
      <p:pic>
        <p:nvPicPr>
          <p:cNvPr id="45059" name="Rectangle 24577"/>
          <p:cNvPicPr>
            <a:picLocks noChangeAspect="1" noChangeArrowheads="1"/>
          </p:cNvPicPr>
          <p:nvPr/>
        </p:nvPicPr>
        <p:blipFill>
          <a:blip r:embed="rId3" cstate="print"/>
          <a:srcRect l="842" r="6454" b="7178"/>
          <a:stretch>
            <a:fillRect/>
          </a:stretch>
        </p:blipFill>
        <p:spPr bwMode="auto">
          <a:xfrm>
            <a:off x="373063" y="1143000"/>
            <a:ext cx="8389937" cy="5091113"/>
          </a:xfrm>
          <a:prstGeom prst="rect">
            <a:avLst/>
          </a:prstGeom>
          <a:noFill/>
          <a:ln w="9525">
            <a:noFill/>
            <a:miter lim="800000"/>
            <a:headEnd/>
            <a:tailEnd/>
          </a:ln>
        </p:spPr>
      </p:pic>
      <p:grpSp>
        <p:nvGrpSpPr>
          <p:cNvPr id="2" name="Group 31"/>
          <p:cNvGrpSpPr>
            <a:grpSpLocks/>
          </p:cNvGrpSpPr>
          <p:nvPr/>
        </p:nvGrpSpPr>
        <p:grpSpPr bwMode="auto">
          <a:xfrm>
            <a:off x="2590800" y="1285875"/>
            <a:ext cx="3276600" cy="1714500"/>
            <a:chOff x="1632" y="984"/>
            <a:chExt cx="2064" cy="1080"/>
          </a:xfrm>
        </p:grpSpPr>
        <p:pic>
          <p:nvPicPr>
            <p:cNvPr id="45071" name="Picture 27" descr="3-01666_callout9"/>
            <p:cNvPicPr>
              <a:picLocks noChangeAspect="1" noChangeArrowheads="1"/>
            </p:cNvPicPr>
            <p:nvPr/>
          </p:nvPicPr>
          <p:blipFill>
            <a:blip r:embed="rId4" cstate="print"/>
            <a:srcRect/>
            <a:stretch>
              <a:fillRect/>
            </a:stretch>
          </p:blipFill>
          <p:spPr bwMode="auto">
            <a:xfrm>
              <a:off x="1632" y="984"/>
              <a:ext cx="2064" cy="1080"/>
            </a:xfrm>
            <a:prstGeom prst="rect">
              <a:avLst/>
            </a:prstGeom>
            <a:noFill/>
            <a:ln w="9525">
              <a:noFill/>
              <a:miter lim="800000"/>
              <a:headEnd/>
              <a:tailEnd/>
            </a:ln>
          </p:spPr>
        </p:pic>
        <p:sp>
          <p:nvSpPr>
            <p:cNvPr id="181259" name="Rectangle 11"/>
            <p:cNvSpPr>
              <a:spLocks noChangeArrowheads="1"/>
            </p:cNvSpPr>
            <p:nvPr/>
          </p:nvSpPr>
          <p:spPr bwMode="auto">
            <a:xfrm>
              <a:off x="1824" y="1056"/>
              <a:ext cx="1642" cy="529"/>
            </a:xfrm>
            <a:prstGeom prst="rect">
              <a:avLst/>
            </a:prstGeom>
            <a:noFill/>
            <a:ln w="9525">
              <a:noFill/>
              <a:miter lim="800000"/>
              <a:headEnd/>
              <a:tailEnd/>
            </a:ln>
            <a:effectLst/>
          </p:spPr>
          <p:txBody>
            <a:bodyPr>
              <a:spAutoFit/>
            </a:bodyPr>
            <a:lstStyle/>
            <a:p>
              <a:pPr algn="ctr" eaLnBrk="0" hangingPunct="0">
                <a:lnSpc>
                  <a:spcPct val="90000"/>
                </a:lnSpc>
                <a:spcBef>
                  <a:spcPct val="30000"/>
                </a:spcBef>
                <a:defRPr/>
              </a:pPr>
              <a:r>
                <a:rPr lang="zh-CN" altLang="en-US">
                  <a:solidFill>
                    <a:schemeClr val="bg1"/>
                  </a:solidFill>
                  <a:effectLst>
                    <a:outerShdw blurRad="38100" dist="38100" dir="2700000" algn="tl">
                      <a:srgbClr val="C0C0C0"/>
                    </a:outerShdw>
                  </a:effectLst>
                  <a:latin typeface="Segoe Semibold"/>
                </a:rPr>
                <a:t>测试率</a:t>
              </a:r>
              <a:br>
                <a:rPr lang="zh-CN" altLang="en-US">
                  <a:solidFill>
                    <a:schemeClr val="bg1"/>
                  </a:solidFill>
                  <a:effectLst>
                    <a:outerShdw blurRad="38100" dist="38100" dir="2700000" algn="tl">
                      <a:srgbClr val="C0C0C0"/>
                    </a:outerShdw>
                  </a:effectLst>
                  <a:latin typeface="Segoe Semibold"/>
                </a:rPr>
              </a:br>
              <a:r>
                <a:rPr lang="en-US" altLang="zh-CN">
                  <a:solidFill>
                    <a:schemeClr val="bg1"/>
                  </a:solidFill>
                  <a:effectLst>
                    <a:outerShdw blurRad="38100" dist="38100" dir="2700000" algn="tl">
                      <a:srgbClr val="C0C0C0"/>
                    </a:outerShdw>
                  </a:effectLst>
                  <a:latin typeface="Segoe Semibold"/>
                </a:rPr>
                <a:t>(</a:t>
              </a:r>
              <a:r>
                <a:rPr lang="zh-CN" altLang="en-US">
                  <a:solidFill>
                    <a:schemeClr val="bg1"/>
                  </a:solidFill>
                  <a:effectLst>
                    <a:outerShdw blurRad="38100" dist="38100" dir="2700000" algn="tl">
                      <a:srgbClr val="C0C0C0"/>
                    </a:outerShdw>
                  </a:effectLst>
                  <a:latin typeface="Segoe Semibold"/>
                </a:rPr>
                <a:t>通过</a:t>
              </a:r>
              <a:r>
                <a:rPr lang="en-US" altLang="zh-CN">
                  <a:solidFill>
                    <a:schemeClr val="bg1"/>
                  </a:solidFill>
                  <a:effectLst>
                    <a:outerShdw blurRad="38100" dist="38100" dir="2700000" algn="tl">
                      <a:srgbClr val="C0C0C0"/>
                    </a:outerShdw>
                  </a:effectLst>
                  <a:latin typeface="Segoe Semibold"/>
                </a:rPr>
                <a:t>, </a:t>
              </a:r>
              <a:r>
                <a:rPr lang="zh-CN" altLang="en-US">
                  <a:solidFill>
                    <a:schemeClr val="bg1"/>
                  </a:solidFill>
                  <a:effectLst>
                    <a:outerShdw blurRad="38100" dist="38100" dir="2700000" algn="tl">
                      <a:srgbClr val="C0C0C0"/>
                    </a:outerShdw>
                  </a:effectLst>
                  <a:latin typeface="Segoe Semibold"/>
                </a:rPr>
                <a:t>没结论</a:t>
              </a:r>
              <a:r>
                <a:rPr lang="en-US" altLang="zh-CN">
                  <a:solidFill>
                    <a:schemeClr val="bg1"/>
                  </a:solidFill>
                  <a:effectLst>
                    <a:outerShdw blurRad="38100" dist="38100" dir="2700000" algn="tl">
                      <a:srgbClr val="C0C0C0"/>
                    </a:outerShdw>
                  </a:effectLst>
                  <a:latin typeface="Segoe Semibold"/>
                </a:rPr>
                <a:t>, </a:t>
              </a:r>
              <a:r>
                <a:rPr lang="zh-CN" altLang="en-US">
                  <a:solidFill>
                    <a:schemeClr val="bg1"/>
                  </a:solidFill>
                  <a:effectLst>
                    <a:outerShdw blurRad="38100" dist="38100" dir="2700000" algn="tl">
                      <a:srgbClr val="C0C0C0"/>
                    </a:outerShdw>
                  </a:effectLst>
                  <a:latin typeface="Segoe Semibold"/>
                </a:rPr>
                <a:t>失败</a:t>
              </a:r>
              <a:r>
                <a:rPr lang="en-US" altLang="zh-CN">
                  <a:solidFill>
                    <a:schemeClr val="bg1"/>
                  </a:solidFill>
                  <a:effectLst>
                    <a:outerShdw blurRad="38100" dist="38100" dir="2700000" algn="tl">
                      <a:srgbClr val="C0C0C0"/>
                    </a:outerShdw>
                  </a:effectLst>
                  <a:latin typeface="Segoe Semibold"/>
                </a:rPr>
                <a:t>) </a:t>
              </a:r>
              <a:r>
                <a:rPr lang="zh-CN" altLang="en-US">
                  <a:solidFill>
                    <a:schemeClr val="bg1"/>
                  </a:solidFill>
                  <a:effectLst>
                    <a:outerShdw blurRad="38100" dist="38100" dir="2700000" algn="tl">
                      <a:srgbClr val="C0C0C0"/>
                    </a:outerShdw>
                  </a:effectLst>
                  <a:latin typeface="Segoe Semibold"/>
                </a:rPr>
                <a:t>用颜色区分</a:t>
              </a:r>
            </a:p>
          </p:txBody>
        </p:sp>
      </p:grpSp>
      <p:grpSp>
        <p:nvGrpSpPr>
          <p:cNvPr id="3" name="Group 32"/>
          <p:cNvGrpSpPr>
            <a:grpSpLocks/>
          </p:cNvGrpSpPr>
          <p:nvPr/>
        </p:nvGrpSpPr>
        <p:grpSpPr bwMode="auto">
          <a:xfrm>
            <a:off x="6181725" y="1171575"/>
            <a:ext cx="2581275" cy="1028700"/>
            <a:chOff x="3894" y="912"/>
            <a:chExt cx="1626" cy="648"/>
          </a:xfrm>
        </p:grpSpPr>
        <p:pic>
          <p:nvPicPr>
            <p:cNvPr id="45069" name="Picture 28" descr="3-01666_callout10"/>
            <p:cNvPicPr>
              <a:picLocks noChangeAspect="1" noChangeArrowheads="1"/>
            </p:cNvPicPr>
            <p:nvPr/>
          </p:nvPicPr>
          <p:blipFill>
            <a:blip r:embed="rId5" cstate="print"/>
            <a:srcRect/>
            <a:stretch>
              <a:fillRect/>
            </a:stretch>
          </p:blipFill>
          <p:spPr bwMode="auto">
            <a:xfrm>
              <a:off x="3894" y="912"/>
              <a:ext cx="1626" cy="648"/>
            </a:xfrm>
            <a:prstGeom prst="rect">
              <a:avLst/>
            </a:prstGeom>
            <a:noFill/>
            <a:ln w="9525">
              <a:noFill/>
              <a:miter lim="800000"/>
              <a:headEnd/>
              <a:tailEnd/>
            </a:ln>
          </p:spPr>
        </p:pic>
        <p:sp>
          <p:nvSpPr>
            <p:cNvPr id="181261" name="Rectangle 13"/>
            <p:cNvSpPr>
              <a:spLocks noChangeArrowheads="1"/>
            </p:cNvSpPr>
            <p:nvPr/>
          </p:nvSpPr>
          <p:spPr bwMode="auto">
            <a:xfrm>
              <a:off x="3946" y="974"/>
              <a:ext cx="1430" cy="215"/>
            </a:xfrm>
            <a:prstGeom prst="rect">
              <a:avLst/>
            </a:prstGeom>
            <a:noFill/>
            <a:ln w="9525">
              <a:noFill/>
              <a:miter lim="800000"/>
              <a:headEnd/>
              <a:tailEnd/>
            </a:ln>
            <a:effectLst/>
          </p:spPr>
          <p:txBody>
            <a:bodyPr>
              <a:spAutoFit/>
            </a:bodyPr>
            <a:lstStyle/>
            <a:p>
              <a:pPr algn="ctr" eaLnBrk="0" hangingPunct="0">
                <a:lnSpc>
                  <a:spcPct val="90000"/>
                </a:lnSpc>
                <a:spcBef>
                  <a:spcPct val="30000"/>
                </a:spcBef>
                <a:defRPr/>
              </a:pPr>
              <a:r>
                <a:rPr lang="zh-CN" altLang="en-US">
                  <a:solidFill>
                    <a:schemeClr val="bg1"/>
                  </a:solidFill>
                  <a:effectLst>
                    <a:outerShdw blurRad="38100" dist="38100" dir="2700000" algn="tl">
                      <a:srgbClr val="C0C0C0"/>
                    </a:outerShdw>
                  </a:effectLst>
                  <a:latin typeface="Segoe Semibold"/>
                </a:rPr>
                <a:t>代码覆盖率</a:t>
              </a:r>
              <a:r>
                <a:rPr lang="en-US" altLang="zh-CN">
                  <a:solidFill>
                    <a:schemeClr val="bg1"/>
                  </a:solidFill>
                  <a:effectLst>
                    <a:outerShdw blurRad="38100" dist="38100" dir="2700000" algn="tl">
                      <a:srgbClr val="C0C0C0"/>
                    </a:outerShdw>
                  </a:effectLst>
                  <a:latin typeface="Segoe Semibold"/>
                </a:rPr>
                <a:t>, …</a:t>
              </a:r>
            </a:p>
          </p:txBody>
        </p:sp>
      </p:grpSp>
      <p:grpSp>
        <p:nvGrpSpPr>
          <p:cNvPr id="4" name="Group 33"/>
          <p:cNvGrpSpPr>
            <a:grpSpLocks/>
          </p:cNvGrpSpPr>
          <p:nvPr/>
        </p:nvGrpSpPr>
        <p:grpSpPr bwMode="auto">
          <a:xfrm>
            <a:off x="5181600" y="2543175"/>
            <a:ext cx="3124200" cy="2162175"/>
            <a:chOff x="3264" y="1872"/>
            <a:chExt cx="1968" cy="1362"/>
          </a:xfrm>
        </p:grpSpPr>
        <p:pic>
          <p:nvPicPr>
            <p:cNvPr id="45067" name="Picture 29" descr="3-01666_callout11"/>
            <p:cNvPicPr>
              <a:picLocks noChangeAspect="1" noChangeArrowheads="1"/>
            </p:cNvPicPr>
            <p:nvPr/>
          </p:nvPicPr>
          <p:blipFill>
            <a:blip r:embed="rId6" cstate="print"/>
            <a:srcRect/>
            <a:stretch>
              <a:fillRect/>
            </a:stretch>
          </p:blipFill>
          <p:spPr bwMode="auto">
            <a:xfrm>
              <a:off x="3264" y="1872"/>
              <a:ext cx="1968" cy="1362"/>
            </a:xfrm>
            <a:prstGeom prst="rect">
              <a:avLst/>
            </a:prstGeom>
            <a:noFill/>
            <a:ln w="9525">
              <a:noFill/>
              <a:miter lim="800000"/>
              <a:headEnd/>
              <a:tailEnd/>
            </a:ln>
          </p:spPr>
        </p:pic>
        <p:sp>
          <p:nvSpPr>
            <p:cNvPr id="181263" name="Rectangle 15"/>
            <p:cNvSpPr>
              <a:spLocks noChangeArrowheads="1"/>
            </p:cNvSpPr>
            <p:nvPr/>
          </p:nvSpPr>
          <p:spPr bwMode="auto">
            <a:xfrm>
              <a:off x="4003" y="1946"/>
              <a:ext cx="989" cy="215"/>
            </a:xfrm>
            <a:prstGeom prst="rect">
              <a:avLst/>
            </a:prstGeom>
            <a:noFill/>
            <a:ln w="9525">
              <a:noFill/>
              <a:miter lim="800000"/>
              <a:headEnd/>
              <a:tailEnd/>
            </a:ln>
            <a:effectLst/>
          </p:spPr>
          <p:txBody>
            <a:bodyPr wrap="none">
              <a:spAutoFit/>
            </a:bodyPr>
            <a:lstStyle/>
            <a:p>
              <a:pPr eaLnBrk="0" hangingPunct="0">
                <a:lnSpc>
                  <a:spcPct val="90000"/>
                </a:lnSpc>
                <a:spcBef>
                  <a:spcPct val="30000"/>
                </a:spcBef>
                <a:defRPr/>
              </a:pPr>
              <a:r>
                <a:rPr lang="zh-CN" altLang="en-US">
                  <a:solidFill>
                    <a:schemeClr val="bg1"/>
                  </a:solidFill>
                  <a:effectLst>
                    <a:outerShdw blurRad="38100" dist="38100" dir="2700000" algn="tl">
                      <a:srgbClr val="C0C0C0"/>
                    </a:outerShdw>
                  </a:effectLst>
                  <a:latin typeface="Segoe Semibold"/>
                </a:rPr>
                <a:t>代码改动</a:t>
              </a:r>
              <a:r>
                <a:rPr lang="en-US" altLang="zh-CN">
                  <a:solidFill>
                    <a:schemeClr val="bg1"/>
                  </a:solidFill>
                  <a:effectLst>
                    <a:outerShdw blurRad="38100" dist="38100" dir="2700000" algn="tl">
                      <a:srgbClr val="C0C0C0"/>
                    </a:outerShdw>
                  </a:effectLst>
                  <a:latin typeface="Segoe Semibold"/>
                </a:rPr>
                <a:t>, …</a:t>
              </a:r>
            </a:p>
          </p:txBody>
        </p:sp>
      </p:grpSp>
      <p:grpSp>
        <p:nvGrpSpPr>
          <p:cNvPr id="5" name="Group 34"/>
          <p:cNvGrpSpPr>
            <a:grpSpLocks/>
          </p:cNvGrpSpPr>
          <p:nvPr/>
        </p:nvGrpSpPr>
        <p:grpSpPr bwMode="auto">
          <a:xfrm>
            <a:off x="5419725" y="5200650"/>
            <a:ext cx="3114675" cy="1228725"/>
            <a:chOff x="3270" y="3402"/>
            <a:chExt cx="1962" cy="774"/>
          </a:xfrm>
        </p:grpSpPr>
        <p:pic>
          <p:nvPicPr>
            <p:cNvPr id="45065" name="Picture 30" descr="3-01666_callout12"/>
            <p:cNvPicPr>
              <a:picLocks noChangeAspect="1" noChangeArrowheads="1"/>
            </p:cNvPicPr>
            <p:nvPr/>
          </p:nvPicPr>
          <p:blipFill>
            <a:blip r:embed="rId7" cstate="print"/>
            <a:srcRect/>
            <a:stretch>
              <a:fillRect/>
            </a:stretch>
          </p:blipFill>
          <p:spPr bwMode="auto">
            <a:xfrm>
              <a:off x="3270" y="3402"/>
              <a:ext cx="1962" cy="774"/>
            </a:xfrm>
            <a:prstGeom prst="rect">
              <a:avLst/>
            </a:prstGeom>
            <a:noFill/>
            <a:ln w="9525">
              <a:noFill/>
              <a:miter lim="800000"/>
              <a:headEnd/>
              <a:tailEnd/>
            </a:ln>
          </p:spPr>
        </p:pic>
        <p:sp>
          <p:nvSpPr>
            <p:cNvPr id="181265" name="Rectangle 17"/>
            <p:cNvSpPr>
              <a:spLocks noChangeArrowheads="1"/>
            </p:cNvSpPr>
            <p:nvPr/>
          </p:nvSpPr>
          <p:spPr bwMode="auto">
            <a:xfrm>
              <a:off x="3924" y="3840"/>
              <a:ext cx="908" cy="233"/>
            </a:xfrm>
            <a:prstGeom prst="rect">
              <a:avLst/>
            </a:prstGeom>
            <a:noFill/>
            <a:ln w="9525">
              <a:noFill/>
              <a:miter lim="800000"/>
              <a:headEnd/>
              <a:tailEnd/>
            </a:ln>
            <a:effectLst/>
          </p:spPr>
          <p:txBody>
            <a:bodyPr wrap="none">
              <a:spAutoFit/>
            </a:bodyPr>
            <a:lstStyle/>
            <a:p>
              <a:pPr algn="ctr">
                <a:defRPr/>
              </a:pPr>
              <a:r>
                <a:rPr lang="zh-CN" altLang="en-US" dirty="0" smtClean="0">
                  <a:solidFill>
                    <a:schemeClr val="bg1"/>
                  </a:solidFill>
                  <a:effectLst>
                    <a:outerShdw blurRad="38100" dist="38100" dir="2700000" algn="tl">
                      <a:srgbClr val="000000"/>
                    </a:outerShdw>
                  </a:effectLst>
                  <a:latin typeface="Segoe Semibold"/>
                  <a:cs typeface="Arial" charset="0"/>
                </a:rPr>
                <a:t>有</a:t>
              </a:r>
              <a:r>
                <a:rPr lang="zh-CN" altLang="en-US" dirty="0">
                  <a:solidFill>
                    <a:schemeClr val="bg1"/>
                  </a:solidFill>
                  <a:effectLst>
                    <a:outerShdw blurRad="38100" dist="38100" dir="2700000" algn="tl">
                      <a:srgbClr val="000000"/>
                    </a:outerShdw>
                  </a:effectLst>
                  <a:latin typeface="Segoe Semibold"/>
                  <a:cs typeface="Arial" charset="0"/>
                </a:rPr>
                <a:t>效的</a:t>
              </a:r>
              <a:r>
                <a:rPr lang="en-US" altLang="zh-CN" dirty="0">
                  <a:solidFill>
                    <a:schemeClr val="bg1"/>
                  </a:solidFill>
                  <a:effectLst>
                    <a:outerShdw blurRad="38100" dist="38100" dir="2700000" algn="tl">
                      <a:srgbClr val="000000"/>
                    </a:outerShdw>
                  </a:effectLst>
                  <a:latin typeface="Segoe Semibold"/>
                  <a:cs typeface="Arial" charset="0"/>
                </a:rPr>
                <a:t> </a:t>
              </a:r>
              <a:r>
                <a:rPr lang="en-US" dirty="0">
                  <a:solidFill>
                    <a:schemeClr val="bg1"/>
                  </a:solidFill>
                  <a:effectLst>
                    <a:outerShdw blurRad="38100" dist="38100" dir="2700000" algn="tl">
                      <a:srgbClr val="000000"/>
                    </a:outerShdw>
                  </a:effectLst>
                  <a:latin typeface="Segoe Semibold"/>
                  <a:cs typeface="Arial" charset="0"/>
                </a:rPr>
                <a:t>bugs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Rectangle 8192"/>
          <p:cNvPicPr>
            <a:picLocks noChangeAspect="1" noChangeArrowheads="1"/>
          </p:cNvPicPr>
          <p:nvPr/>
        </p:nvPicPr>
        <p:blipFill>
          <a:blip r:embed="rId3" cstate="print">
            <a:duotone>
              <a:prstClr val="black"/>
              <a:srgbClr val="2A60FA">
                <a:tint val="45000"/>
                <a:satMod val="400000"/>
              </a:srgbClr>
            </a:duotone>
          </a:blip>
          <a:srcRect/>
          <a:stretch>
            <a:fillRect/>
          </a:stretch>
        </p:blipFill>
        <p:spPr bwMode="auto">
          <a:xfrm>
            <a:off x="0" y="1395413"/>
            <a:ext cx="9144000" cy="4657725"/>
          </a:xfrm>
          <a:prstGeom prst="rect">
            <a:avLst/>
          </a:prstGeom>
          <a:noFill/>
          <a:ln w="9525">
            <a:noFill/>
            <a:miter lim="800000"/>
            <a:headEnd/>
            <a:tailEnd/>
          </a:ln>
        </p:spPr>
      </p:pic>
      <p:sp>
        <p:nvSpPr>
          <p:cNvPr id="8195" name="Shape 181253"/>
          <p:cNvSpPr>
            <a:spLocks noGrp="1" noChangeArrowheads="1"/>
          </p:cNvSpPr>
          <p:nvPr>
            <p:ph type="title"/>
          </p:nvPr>
        </p:nvSpPr>
        <p:spPr>
          <a:xfrm>
            <a:off x="214282" y="357166"/>
            <a:ext cx="6564313" cy="771525"/>
          </a:xfrm>
        </p:spPr>
        <p:txBody>
          <a:bodyPr/>
          <a:lstStyle/>
          <a:p>
            <a:pPr algn="l" eaLnBrk="1" hangingPunct="1">
              <a:lnSpc>
                <a:spcPct val="70000"/>
              </a:lnSpc>
            </a:pPr>
            <a:r>
              <a:rPr lang="zh-CN" altLang="en-US" dirty="0" smtClean="0">
                <a:latin typeface="宋体" pitchFamily="2" charset="-122"/>
              </a:rPr>
              <a:t>微软对创新的投入从未间断</a:t>
            </a:r>
            <a:endParaRPr lang="en-US" altLang="zh-CN" dirty="0" smtClean="0">
              <a:latin typeface="宋体" pitchFamily="2" charset="-122"/>
            </a:endParaRPr>
          </a:p>
        </p:txBody>
      </p:sp>
      <p:sp>
        <p:nvSpPr>
          <p:cNvPr id="39" name="Content Placeholder 38"/>
          <p:cNvSpPr>
            <a:spLocks noGrp="1"/>
          </p:cNvSpPr>
          <p:nvPr>
            <p:ph idx="1"/>
          </p:nvPr>
        </p:nvSpPr>
        <p:spPr>
          <a:xfrm>
            <a:off x="3857620" y="5214950"/>
            <a:ext cx="4765675" cy="1025525"/>
          </a:xfrm>
        </p:spPr>
        <p:txBody>
          <a:bodyPr/>
          <a:lstStyle/>
          <a:p>
            <a:pPr marL="228600" indent="-228600" eaLnBrk="1" hangingPunct="1">
              <a:lnSpc>
                <a:spcPct val="75000"/>
              </a:lnSpc>
              <a:spcBef>
                <a:spcPct val="0"/>
              </a:spcBef>
              <a:buClr>
                <a:schemeClr val="tx2"/>
              </a:buClr>
              <a:buSzPct val="115000"/>
              <a:buFontTx/>
              <a:buBlip>
                <a:blip r:embed="rId4"/>
              </a:buBlip>
            </a:pPr>
            <a:r>
              <a:rPr lang="zh-CN" altLang="en-US" sz="2000" dirty="0" smtClean="0"/>
              <a:t>微软研发中心</a:t>
            </a:r>
            <a:endParaRPr lang="en-US" altLang="zh-CN" sz="2000" dirty="0" smtClean="0"/>
          </a:p>
          <a:p>
            <a:pPr marL="792163" lvl="1" indent="-392113" eaLnBrk="1" hangingPunct="1">
              <a:lnSpc>
                <a:spcPct val="75000"/>
              </a:lnSpc>
              <a:spcBef>
                <a:spcPts val="600"/>
              </a:spcBef>
              <a:buClr>
                <a:schemeClr val="tx2"/>
              </a:buClr>
              <a:buSzPct val="115000"/>
              <a:buFontTx/>
              <a:buBlip>
                <a:blip r:embed="rId5"/>
              </a:buBlip>
            </a:pPr>
            <a:r>
              <a:rPr lang="en-US" altLang="zh-CN" sz="1600" dirty="0" smtClean="0">
                <a:effectLst/>
              </a:rPr>
              <a:t>55</a:t>
            </a:r>
            <a:r>
              <a:rPr lang="zh-CN" altLang="en-US" sz="1600" dirty="0" smtClean="0">
                <a:effectLst/>
              </a:rPr>
              <a:t>个研究领域</a:t>
            </a:r>
            <a:r>
              <a:rPr lang="zh-CN" altLang="en-US" sz="1600" dirty="0" smtClean="0"/>
              <a:t> </a:t>
            </a:r>
          </a:p>
          <a:p>
            <a:pPr marL="792163" lvl="1" indent="-392113" eaLnBrk="1" hangingPunct="1">
              <a:lnSpc>
                <a:spcPct val="75000"/>
              </a:lnSpc>
              <a:spcBef>
                <a:spcPts val="600"/>
              </a:spcBef>
              <a:buClr>
                <a:schemeClr val="tx2"/>
              </a:buClr>
              <a:buSzPct val="115000"/>
              <a:buFontTx/>
              <a:buBlip>
                <a:blip r:embed="rId5"/>
              </a:buBlip>
            </a:pPr>
            <a:r>
              <a:rPr lang="zh-CN" altLang="en-US" sz="1600" dirty="0" smtClean="0">
                <a:effectLst/>
              </a:rPr>
              <a:t>产品开发</a:t>
            </a:r>
            <a:r>
              <a:rPr lang="en-US" altLang="zh-CN" sz="1600" dirty="0" smtClean="0">
                <a:effectLst/>
              </a:rPr>
              <a:t>/</a:t>
            </a:r>
            <a:r>
              <a:rPr lang="zh-CN" altLang="en-US" sz="1600" dirty="0" smtClean="0">
                <a:effectLst/>
              </a:rPr>
              <a:t>技术孵化</a:t>
            </a:r>
            <a:r>
              <a:rPr lang="en-US" altLang="zh-CN" sz="1600" dirty="0" smtClean="0">
                <a:effectLst/>
              </a:rPr>
              <a:t>/</a:t>
            </a:r>
            <a:r>
              <a:rPr lang="zh-CN" altLang="en-US" sz="1600" dirty="0" smtClean="0">
                <a:effectLst/>
              </a:rPr>
              <a:t>基础研究</a:t>
            </a:r>
            <a:endParaRPr lang="en-US" altLang="zh-CN" sz="1600" dirty="0" smtClean="0">
              <a:effectLst/>
            </a:endParaRPr>
          </a:p>
          <a:p>
            <a:pPr marL="792163" lvl="1" indent="-392113" eaLnBrk="1" hangingPunct="1">
              <a:lnSpc>
                <a:spcPct val="75000"/>
              </a:lnSpc>
              <a:spcBef>
                <a:spcPts val="600"/>
              </a:spcBef>
              <a:buClr>
                <a:schemeClr val="tx2"/>
              </a:buClr>
              <a:buSzPct val="115000"/>
              <a:buFont typeface="Arial" pitchFamily="34" charset="0"/>
              <a:buBlip>
                <a:blip r:embed="rId5"/>
              </a:buBlip>
            </a:pPr>
            <a:r>
              <a:rPr lang="zh-CN" altLang="en-US" sz="1600" dirty="0" smtClean="0">
                <a:effectLst/>
              </a:rPr>
              <a:t>微软成功的核心</a:t>
            </a:r>
          </a:p>
          <a:p>
            <a:pPr marL="792163" lvl="1" indent="-392113" eaLnBrk="1" hangingPunct="1">
              <a:lnSpc>
                <a:spcPct val="75000"/>
              </a:lnSpc>
              <a:buClr>
                <a:schemeClr val="tx2"/>
              </a:buClr>
              <a:buSzPct val="115000"/>
              <a:buFont typeface="Arial" pitchFamily="34" charset="0"/>
              <a:buNone/>
            </a:pPr>
            <a:endParaRPr lang="en-US" altLang="zh-CN" sz="1600" dirty="0" smtClean="0"/>
          </a:p>
        </p:txBody>
      </p:sp>
      <p:pic>
        <p:nvPicPr>
          <p:cNvPr id="8240" name="Rectangle 8239"/>
          <p:cNvPicPr>
            <a:picLocks noChangeAspect="1" noChangeArrowheads="1"/>
          </p:cNvPicPr>
          <p:nvPr/>
        </p:nvPicPr>
        <p:blipFill>
          <a:blip r:embed="rId6" cstate="print"/>
          <a:srcRect/>
          <a:stretch>
            <a:fillRect/>
          </a:stretch>
        </p:blipFill>
        <p:spPr bwMode="auto">
          <a:xfrm>
            <a:off x="1077913" y="2908300"/>
            <a:ext cx="287337" cy="284163"/>
          </a:xfrm>
          <a:prstGeom prst="rect">
            <a:avLst/>
          </a:prstGeom>
          <a:noFill/>
          <a:ln w="9525">
            <a:noFill/>
            <a:miter lim="800000"/>
            <a:headEnd/>
            <a:tailEnd/>
          </a:ln>
        </p:spPr>
      </p:pic>
      <p:pic>
        <p:nvPicPr>
          <p:cNvPr id="8242" name="Rectangle 8241"/>
          <p:cNvPicPr>
            <a:picLocks noChangeAspect="1" noChangeArrowheads="1"/>
          </p:cNvPicPr>
          <p:nvPr/>
        </p:nvPicPr>
        <p:blipFill>
          <a:blip r:embed="rId6" cstate="print"/>
          <a:srcRect/>
          <a:stretch>
            <a:fillRect/>
          </a:stretch>
        </p:blipFill>
        <p:spPr bwMode="auto">
          <a:xfrm>
            <a:off x="1050925" y="3186113"/>
            <a:ext cx="287338" cy="282575"/>
          </a:xfrm>
          <a:prstGeom prst="rect">
            <a:avLst/>
          </a:prstGeom>
          <a:noFill/>
          <a:ln w="9525">
            <a:noFill/>
            <a:miter lim="800000"/>
            <a:headEnd/>
            <a:tailEnd/>
          </a:ln>
        </p:spPr>
      </p:pic>
      <p:pic>
        <p:nvPicPr>
          <p:cNvPr id="402438" name="Rectangle 8196"/>
          <p:cNvPicPr>
            <a:picLocks noChangeAspect="1" noChangeArrowheads="1"/>
          </p:cNvPicPr>
          <p:nvPr/>
        </p:nvPicPr>
        <p:blipFill>
          <a:blip r:embed="rId6" cstate="print"/>
          <a:srcRect/>
          <a:stretch>
            <a:fillRect/>
          </a:stretch>
        </p:blipFill>
        <p:spPr bwMode="auto">
          <a:xfrm>
            <a:off x="6142038" y="3862388"/>
            <a:ext cx="287337" cy="284162"/>
          </a:xfrm>
          <a:prstGeom prst="rect">
            <a:avLst/>
          </a:prstGeom>
          <a:noFill/>
          <a:ln w="9525">
            <a:noFill/>
            <a:miter lim="800000"/>
            <a:headEnd/>
            <a:tailEnd/>
          </a:ln>
        </p:spPr>
      </p:pic>
      <p:pic>
        <p:nvPicPr>
          <p:cNvPr id="8244" name="Rectangle 8243"/>
          <p:cNvPicPr>
            <a:picLocks noChangeAspect="1" noChangeArrowheads="1"/>
          </p:cNvPicPr>
          <p:nvPr/>
        </p:nvPicPr>
        <p:blipFill>
          <a:blip r:embed="rId6" cstate="print"/>
          <a:srcRect/>
          <a:stretch>
            <a:fillRect/>
          </a:stretch>
        </p:blipFill>
        <p:spPr bwMode="auto">
          <a:xfrm>
            <a:off x="7212013" y="3059113"/>
            <a:ext cx="282575" cy="284162"/>
          </a:xfrm>
          <a:prstGeom prst="rect">
            <a:avLst/>
          </a:prstGeom>
          <a:noFill/>
          <a:ln w="9525">
            <a:noFill/>
            <a:miter lim="800000"/>
            <a:headEnd/>
            <a:tailEnd/>
          </a:ln>
        </p:spPr>
      </p:pic>
      <p:pic>
        <p:nvPicPr>
          <p:cNvPr id="8245" name="Rectangle 8244"/>
          <p:cNvPicPr>
            <a:picLocks noChangeAspect="1" noChangeArrowheads="1"/>
          </p:cNvPicPr>
          <p:nvPr/>
        </p:nvPicPr>
        <p:blipFill>
          <a:blip r:embed="rId6" cstate="print"/>
          <a:srcRect/>
          <a:stretch>
            <a:fillRect/>
          </a:stretch>
        </p:blipFill>
        <p:spPr bwMode="auto">
          <a:xfrm>
            <a:off x="4130675" y="2763838"/>
            <a:ext cx="284163" cy="287337"/>
          </a:xfrm>
          <a:prstGeom prst="rect">
            <a:avLst/>
          </a:prstGeom>
          <a:noFill/>
          <a:ln w="9525">
            <a:noFill/>
            <a:miter lim="800000"/>
            <a:headEnd/>
            <a:tailEnd/>
          </a:ln>
        </p:spPr>
      </p:pic>
      <p:pic>
        <p:nvPicPr>
          <p:cNvPr id="19" name="Rectangle 18"/>
          <p:cNvPicPr>
            <a:picLocks noChangeAspect="1" noChangeArrowheads="1"/>
          </p:cNvPicPr>
          <p:nvPr/>
        </p:nvPicPr>
        <p:blipFill>
          <a:blip r:embed="rId7" cstate="print"/>
          <a:srcRect/>
          <a:stretch>
            <a:fillRect/>
          </a:stretch>
        </p:blipFill>
        <p:spPr bwMode="auto">
          <a:xfrm>
            <a:off x="4341813" y="2859088"/>
            <a:ext cx="244475" cy="244475"/>
          </a:xfrm>
          <a:prstGeom prst="rect">
            <a:avLst/>
          </a:prstGeom>
          <a:noFill/>
          <a:ln w="9525">
            <a:noFill/>
            <a:miter lim="800000"/>
            <a:headEnd/>
            <a:tailEnd/>
          </a:ln>
        </p:spPr>
      </p:pic>
      <p:pic>
        <p:nvPicPr>
          <p:cNvPr id="20" name="Rectangle 19"/>
          <p:cNvPicPr>
            <a:picLocks noChangeAspect="1" noChangeArrowheads="1"/>
          </p:cNvPicPr>
          <p:nvPr/>
        </p:nvPicPr>
        <p:blipFill>
          <a:blip r:embed="rId7" cstate="print"/>
          <a:srcRect/>
          <a:stretch>
            <a:fillRect/>
          </a:stretch>
        </p:blipFill>
        <p:spPr bwMode="auto">
          <a:xfrm>
            <a:off x="7769225" y="3241675"/>
            <a:ext cx="244475" cy="244475"/>
          </a:xfrm>
          <a:prstGeom prst="rect">
            <a:avLst/>
          </a:prstGeom>
          <a:noFill/>
          <a:ln w="9525">
            <a:noFill/>
            <a:miter lim="800000"/>
            <a:headEnd/>
            <a:tailEnd/>
          </a:ln>
        </p:spPr>
      </p:pic>
      <p:pic>
        <p:nvPicPr>
          <p:cNvPr id="21" name="Rectangle 20"/>
          <p:cNvPicPr>
            <a:picLocks noChangeAspect="1" noChangeArrowheads="1"/>
          </p:cNvPicPr>
          <p:nvPr/>
        </p:nvPicPr>
        <p:blipFill>
          <a:blip r:embed="rId7" cstate="print"/>
          <a:srcRect/>
          <a:stretch>
            <a:fillRect/>
          </a:stretch>
        </p:blipFill>
        <p:spPr bwMode="auto">
          <a:xfrm>
            <a:off x="4922838" y="3467100"/>
            <a:ext cx="244475" cy="244475"/>
          </a:xfrm>
          <a:prstGeom prst="rect">
            <a:avLst/>
          </a:prstGeom>
          <a:noFill/>
          <a:ln w="9525">
            <a:noFill/>
            <a:miter lim="800000"/>
            <a:headEnd/>
            <a:tailEnd/>
          </a:ln>
        </p:spPr>
      </p:pic>
      <p:pic>
        <p:nvPicPr>
          <p:cNvPr id="22" name="Rectangle 21"/>
          <p:cNvPicPr>
            <a:picLocks noChangeAspect="1" noChangeArrowheads="1"/>
          </p:cNvPicPr>
          <p:nvPr/>
        </p:nvPicPr>
        <p:blipFill>
          <a:blip r:embed="rId7" cstate="print"/>
          <a:srcRect/>
          <a:stretch>
            <a:fillRect/>
          </a:stretch>
        </p:blipFill>
        <p:spPr bwMode="auto">
          <a:xfrm>
            <a:off x="7256463" y="3422650"/>
            <a:ext cx="244475" cy="244475"/>
          </a:xfrm>
          <a:prstGeom prst="rect">
            <a:avLst/>
          </a:prstGeom>
          <a:noFill/>
          <a:ln w="9525">
            <a:noFill/>
            <a:miter lim="800000"/>
            <a:headEnd/>
            <a:tailEnd/>
          </a:ln>
        </p:spPr>
      </p:pic>
      <p:pic>
        <p:nvPicPr>
          <p:cNvPr id="23" name="Rectangle 22"/>
          <p:cNvPicPr>
            <a:picLocks noChangeAspect="1" noChangeArrowheads="1"/>
          </p:cNvPicPr>
          <p:nvPr/>
        </p:nvPicPr>
        <p:blipFill>
          <a:blip r:embed="rId7" cstate="print"/>
          <a:srcRect/>
          <a:stretch>
            <a:fillRect/>
          </a:stretch>
        </p:blipFill>
        <p:spPr bwMode="auto">
          <a:xfrm>
            <a:off x="2338388" y="3074988"/>
            <a:ext cx="244475" cy="244475"/>
          </a:xfrm>
          <a:prstGeom prst="rect">
            <a:avLst/>
          </a:prstGeom>
          <a:noFill/>
          <a:ln w="9525">
            <a:noFill/>
            <a:miter lim="800000"/>
            <a:headEnd/>
            <a:tailEnd/>
          </a:ln>
        </p:spPr>
      </p:pic>
      <p:pic>
        <p:nvPicPr>
          <p:cNvPr id="24" name="Rectangle 23"/>
          <p:cNvPicPr>
            <a:picLocks noChangeAspect="1" noChangeArrowheads="1"/>
          </p:cNvPicPr>
          <p:nvPr/>
        </p:nvPicPr>
        <p:blipFill>
          <a:blip r:embed="rId7" cstate="print"/>
          <a:srcRect/>
          <a:stretch>
            <a:fillRect/>
          </a:stretch>
        </p:blipFill>
        <p:spPr bwMode="auto">
          <a:xfrm>
            <a:off x="5132388" y="3387725"/>
            <a:ext cx="244475" cy="244475"/>
          </a:xfrm>
          <a:prstGeom prst="rect">
            <a:avLst/>
          </a:prstGeom>
          <a:noFill/>
          <a:ln w="9525">
            <a:noFill/>
            <a:miter lim="800000"/>
            <a:headEnd/>
            <a:tailEnd/>
          </a:ln>
        </p:spPr>
      </p:pic>
      <p:pic>
        <p:nvPicPr>
          <p:cNvPr id="25" name="Rectangle 24"/>
          <p:cNvPicPr>
            <a:picLocks noChangeAspect="1" noChangeArrowheads="1"/>
          </p:cNvPicPr>
          <p:nvPr/>
        </p:nvPicPr>
        <p:blipFill>
          <a:blip r:embed="rId7" cstate="print"/>
          <a:srcRect/>
          <a:stretch>
            <a:fillRect/>
          </a:stretch>
        </p:blipFill>
        <p:spPr bwMode="auto">
          <a:xfrm>
            <a:off x="6221413" y="3784600"/>
            <a:ext cx="244475" cy="244475"/>
          </a:xfrm>
          <a:prstGeom prst="rect">
            <a:avLst/>
          </a:prstGeom>
          <a:noFill/>
          <a:ln w="9525">
            <a:noFill/>
            <a:miter lim="800000"/>
            <a:headEnd/>
            <a:tailEnd/>
          </a:ln>
        </p:spPr>
      </p:pic>
      <p:pic>
        <p:nvPicPr>
          <p:cNvPr id="26" name="Rectangle 25"/>
          <p:cNvPicPr>
            <a:picLocks noChangeAspect="1" noChangeArrowheads="1"/>
          </p:cNvPicPr>
          <p:nvPr/>
        </p:nvPicPr>
        <p:blipFill>
          <a:blip r:embed="rId7" cstate="print"/>
          <a:srcRect/>
          <a:stretch>
            <a:fillRect/>
          </a:stretch>
        </p:blipFill>
        <p:spPr bwMode="auto">
          <a:xfrm>
            <a:off x="4000500" y="2763838"/>
            <a:ext cx="244475" cy="244475"/>
          </a:xfrm>
          <a:prstGeom prst="rect">
            <a:avLst/>
          </a:prstGeom>
          <a:noFill/>
          <a:ln w="9525">
            <a:noFill/>
            <a:miter lim="800000"/>
            <a:headEnd/>
            <a:tailEnd/>
          </a:ln>
        </p:spPr>
      </p:pic>
      <p:pic>
        <p:nvPicPr>
          <p:cNvPr id="402453" name="Rectangle 8211"/>
          <p:cNvPicPr>
            <a:picLocks noChangeAspect="1" noChangeArrowheads="1"/>
          </p:cNvPicPr>
          <p:nvPr/>
        </p:nvPicPr>
        <p:blipFill>
          <a:blip r:embed="rId7" cstate="print"/>
          <a:srcRect/>
          <a:stretch>
            <a:fillRect/>
          </a:stretch>
        </p:blipFill>
        <p:spPr bwMode="auto">
          <a:xfrm>
            <a:off x="4429125" y="2713038"/>
            <a:ext cx="244475" cy="244475"/>
          </a:xfrm>
          <a:prstGeom prst="rect">
            <a:avLst/>
          </a:prstGeom>
          <a:noFill/>
          <a:ln w="9525">
            <a:noFill/>
            <a:miter lim="800000"/>
            <a:headEnd/>
            <a:tailEnd/>
          </a:ln>
        </p:spPr>
      </p:pic>
      <p:pic>
        <p:nvPicPr>
          <p:cNvPr id="28" name="Rectangle 27"/>
          <p:cNvPicPr>
            <a:picLocks noChangeAspect="1" noChangeArrowheads="1"/>
          </p:cNvPicPr>
          <p:nvPr/>
        </p:nvPicPr>
        <p:blipFill>
          <a:blip r:embed="rId7" cstate="print"/>
          <a:srcRect/>
          <a:stretch>
            <a:fillRect/>
          </a:stretch>
        </p:blipFill>
        <p:spPr bwMode="auto">
          <a:xfrm>
            <a:off x="1141413" y="3227388"/>
            <a:ext cx="244475" cy="244475"/>
          </a:xfrm>
          <a:prstGeom prst="rect">
            <a:avLst/>
          </a:prstGeom>
          <a:noFill/>
          <a:ln w="9525">
            <a:noFill/>
            <a:miter lim="800000"/>
            <a:headEnd/>
            <a:tailEnd/>
          </a:ln>
        </p:spPr>
      </p:pic>
      <p:pic>
        <p:nvPicPr>
          <p:cNvPr id="29" name="Rectangle 28"/>
          <p:cNvPicPr>
            <a:picLocks noChangeAspect="1" noChangeArrowheads="1"/>
          </p:cNvPicPr>
          <p:nvPr/>
        </p:nvPicPr>
        <p:blipFill>
          <a:blip r:embed="rId7" cstate="print"/>
          <a:srcRect/>
          <a:stretch>
            <a:fillRect/>
          </a:stretch>
        </p:blipFill>
        <p:spPr bwMode="auto">
          <a:xfrm>
            <a:off x="1657350" y="3060700"/>
            <a:ext cx="244475" cy="244475"/>
          </a:xfrm>
          <a:prstGeom prst="rect">
            <a:avLst/>
          </a:prstGeom>
          <a:noFill/>
          <a:ln w="9525">
            <a:noFill/>
            <a:miter lim="800000"/>
            <a:headEnd/>
            <a:tailEnd/>
          </a:ln>
        </p:spPr>
      </p:pic>
      <p:pic>
        <p:nvPicPr>
          <p:cNvPr id="30" name="Rectangle 29"/>
          <p:cNvPicPr>
            <a:picLocks noChangeAspect="1" noChangeArrowheads="1"/>
          </p:cNvPicPr>
          <p:nvPr/>
        </p:nvPicPr>
        <p:blipFill>
          <a:blip r:embed="rId7" cstate="print"/>
          <a:srcRect/>
          <a:stretch>
            <a:fillRect/>
          </a:stretch>
        </p:blipFill>
        <p:spPr bwMode="auto">
          <a:xfrm>
            <a:off x="4106863" y="2860675"/>
            <a:ext cx="244475" cy="244475"/>
          </a:xfrm>
          <a:prstGeom prst="rect">
            <a:avLst/>
          </a:prstGeom>
          <a:noFill/>
          <a:ln w="9525">
            <a:noFill/>
            <a:miter lim="800000"/>
            <a:headEnd/>
            <a:tailEnd/>
          </a:ln>
        </p:spPr>
      </p:pic>
      <p:pic>
        <p:nvPicPr>
          <p:cNvPr id="31" name="Rectangle 30"/>
          <p:cNvPicPr>
            <a:picLocks noChangeAspect="1" noChangeArrowheads="1"/>
          </p:cNvPicPr>
          <p:nvPr/>
        </p:nvPicPr>
        <p:blipFill>
          <a:blip r:embed="rId7" cstate="print"/>
          <a:srcRect/>
          <a:stretch>
            <a:fillRect/>
          </a:stretch>
        </p:blipFill>
        <p:spPr bwMode="auto">
          <a:xfrm>
            <a:off x="1192213" y="2974975"/>
            <a:ext cx="244475" cy="244475"/>
          </a:xfrm>
          <a:prstGeom prst="rect">
            <a:avLst/>
          </a:prstGeom>
          <a:noFill/>
          <a:ln w="9525">
            <a:noFill/>
            <a:miter lim="800000"/>
            <a:headEnd/>
            <a:tailEnd/>
          </a:ln>
        </p:spPr>
      </p:pic>
      <p:pic>
        <p:nvPicPr>
          <p:cNvPr id="36" name="Rectangle 35"/>
          <p:cNvPicPr>
            <a:picLocks noChangeAspect="1" noChangeArrowheads="1"/>
          </p:cNvPicPr>
          <p:nvPr/>
        </p:nvPicPr>
        <p:blipFill>
          <a:blip r:embed="rId7" cstate="print"/>
          <a:srcRect/>
          <a:stretch>
            <a:fillRect/>
          </a:stretch>
        </p:blipFill>
        <p:spPr bwMode="auto">
          <a:xfrm>
            <a:off x="7146925" y="3159125"/>
            <a:ext cx="244475" cy="244475"/>
          </a:xfrm>
          <a:prstGeom prst="rect">
            <a:avLst/>
          </a:prstGeom>
          <a:noFill/>
          <a:ln w="9525">
            <a:noFill/>
            <a:miter lim="800000"/>
            <a:headEnd/>
            <a:tailEnd/>
          </a:ln>
        </p:spPr>
      </p:pic>
      <p:grpSp>
        <p:nvGrpSpPr>
          <p:cNvPr id="6" name="Group 44"/>
          <p:cNvGrpSpPr>
            <a:grpSpLocks/>
          </p:cNvGrpSpPr>
          <p:nvPr/>
        </p:nvGrpSpPr>
        <p:grpSpPr bwMode="auto">
          <a:xfrm>
            <a:off x="252413" y="4210050"/>
            <a:ext cx="1604962" cy="654050"/>
            <a:chOff x="79" y="2888"/>
            <a:chExt cx="1356" cy="482"/>
          </a:xfrm>
        </p:grpSpPr>
        <p:pic>
          <p:nvPicPr>
            <p:cNvPr id="8222" name="Rectangle 8216"/>
            <p:cNvPicPr>
              <a:picLocks noChangeAspect="1" noChangeArrowheads="1"/>
            </p:cNvPicPr>
            <p:nvPr/>
          </p:nvPicPr>
          <p:blipFill>
            <a:blip r:embed="rId8" cstate="print"/>
            <a:srcRect/>
            <a:stretch>
              <a:fillRect/>
            </a:stretch>
          </p:blipFill>
          <p:spPr bwMode="blackGray">
            <a:xfrm>
              <a:off x="79" y="2888"/>
              <a:ext cx="238" cy="238"/>
            </a:xfrm>
            <a:prstGeom prst="rect">
              <a:avLst/>
            </a:prstGeom>
            <a:noFill/>
            <a:ln w="9525">
              <a:noFill/>
              <a:miter lim="800000"/>
              <a:headEnd/>
              <a:tailEnd/>
            </a:ln>
          </p:spPr>
        </p:pic>
        <p:pic>
          <p:nvPicPr>
            <p:cNvPr id="8223" name="Rectangle 8217"/>
            <p:cNvPicPr>
              <a:picLocks noChangeAspect="1" noChangeArrowheads="1"/>
            </p:cNvPicPr>
            <p:nvPr/>
          </p:nvPicPr>
          <p:blipFill>
            <a:blip r:embed="rId9" cstate="print"/>
            <a:srcRect/>
            <a:stretch>
              <a:fillRect/>
            </a:stretch>
          </p:blipFill>
          <p:spPr bwMode="blackGray">
            <a:xfrm>
              <a:off x="84" y="3136"/>
              <a:ext cx="232" cy="234"/>
            </a:xfrm>
            <a:prstGeom prst="rect">
              <a:avLst/>
            </a:prstGeom>
            <a:noFill/>
            <a:ln w="9525">
              <a:noFill/>
              <a:miter lim="800000"/>
              <a:headEnd/>
              <a:tailEnd/>
            </a:ln>
          </p:spPr>
        </p:pic>
        <p:sp>
          <p:nvSpPr>
            <p:cNvPr id="18471" name="TextBox 8218"/>
            <p:cNvSpPr txBox="1">
              <a:spLocks noChangeArrowheads="1"/>
            </p:cNvSpPr>
            <p:nvPr/>
          </p:nvSpPr>
          <p:spPr bwMode="blackGray">
            <a:xfrm>
              <a:off x="261" y="3135"/>
              <a:ext cx="1010" cy="205"/>
            </a:xfrm>
            <a:prstGeom prst="rect">
              <a:avLst/>
            </a:prstGeom>
            <a:noFill/>
            <a:ln w="9525">
              <a:noFill/>
              <a:miter lim="800000"/>
              <a:headEnd/>
              <a:tailEnd/>
            </a:ln>
          </p:spPr>
          <p:txBody>
            <a:bodyPr>
              <a:spAutoFit/>
            </a:bodyPr>
            <a:lstStyle/>
            <a:p>
              <a:pPr eaLnBrk="0" hangingPunct="0">
                <a:spcBef>
                  <a:spcPct val="50000"/>
                </a:spcBef>
                <a:defRPr/>
              </a:pPr>
              <a:r>
                <a:rPr lang="zh-CN" altLang="en-US" sz="1200" b="1" dirty="0">
                  <a:solidFill>
                    <a:schemeClr val="tx1">
                      <a:lumMod val="95000"/>
                      <a:lumOff val="5000"/>
                    </a:schemeClr>
                  </a:solidFill>
                  <a:latin typeface="Segoe"/>
                  <a:cs typeface="+mn-cs"/>
                </a:rPr>
                <a:t>研究中心</a:t>
              </a:r>
            </a:p>
          </p:txBody>
        </p:sp>
        <p:sp>
          <p:nvSpPr>
            <p:cNvPr id="18472" name="TextBox 8219"/>
            <p:cNvSpPr txBox="1">
              <a:spLocks noChangeArrowheads="1"/>
            </p:cNvSpPr>
            <p:nvPr/>
          </p:nvSpPr>
          <p:spPr bwMode="blackGray">
            <a:xfrm>
              <a:off x="261" y="2890"/>
              <a:ext cx="1174" cy="407"/>
            </a:xfrm>
            <a:prstGeom prst="rect">
              <a:avLst/>
            </a:prstGeom>
            <a:noFill/>
            <a:ln w="9525">
              <a:noFill/>
              <a:miter lim="800000"/>
              <a:headEnd/>
              <a:tailEnd/>
            </a:ln>
          </p:spPr>
          <p:txBody>
            <a:bodyPr>
              <a:spAutoFit/>
            </a:bodyPr>
            <a:lstStyle/>
            <a:p>
              <a:pPr eaLnBrk="0" hangingPunct="0">
                <a:spcBef>
                  <a:spcPct val="50000"/>
                </a:spcBef>
              </a:pPr>
              <a:r>
                <a:rPr lang="zh-CN" altLang="en-US" sz="1200" b="1" dirty="0">
                  <a:latin typeface="Segoe"/>
                </a:rPr>
                <a:t>开发中心</a:t>
              </a:r>
            </a:p>
            <a:p>
              <a:pPr eaLnBrk="0" hangingPunct="0">
                <a:spcBef>
                  <a:spcPct val="50000"/>
                </a:spcBef>
              </a:pPr>
              <a:endParaRPr lang="zh-CN" altLang="en-US" sz="1200" b="1" dirty="0">
                <a:solidFill>
                  <a:srgbClr val="F8F8F8"/>
                </a:solidFill>
                <a:effectLst>
                  <a:outerShdw blurRad="38100" dist="38100" dir="2700000" algn="tl">
                    <a:srgbClr val="C0C0C0"/>
                  </a:outerShdw>
                </a:effectLst>
                <a:latin typeface="Segoe"/>
              </a:endParaRPr>
            </a:p>
          </p:txBody>
        </p:sp>
      </p:grpSp>
      <p:pic>
        <p:nvPicPr>
          <p:cNvPr id="2" name="Rectangle 19"/>
          <p:cNvPicPr>
            <a:picLocks noChangeAspect="1" noChangeArrowheads="1"/>
          </p:cNvPicPr>
          <p:nvPr/>
        </p:nvPicPr>
        <p:blipFill>
          <a:blip r:embed="rId7" cstate="print"/>
          <a:srcRect/>
          <a:stretch>
            <a:fillRect/>
          </a:stretch>
        </p:blipFill>
        <p:spPr bwMode="auto">
          <a:xfrm>
            <a:off x="7419975" y="3257550"/>
            <a:ext cx="244475" cy="244475"/>
          </a:xfrm>
          <a:prstGeom prst="rect">
            <a:avLst/>
          </a:prstGeom>
          <a:noFill/>
          <a:ln w="9525">
            <a:noFill/>
            <a:miter lim="800000"/>
            <a:headEnd/>
            <a:tailEnd/>
          </a:ln>
        </p:spPr>
      </p:pic>
      <p:pic>
        <p:nvPicPr>
          <p:cNvPr id="3" name="Rectangle 21"/>
          <p:cNvPicPr>
            <a:picLocks noChangeAspect="1" noChangeArrowheads="1"/>
          </p:cNvPicPr>
          <p:nvPr/>
        </p:nvPicPr>
        <p:blipFill>
          <a:blip r:embed="rId7" cstate="print"/>
          <a:srcRect/>
          <a:stretch>
            <a:fillRect/>
          </a:stretch>
        </p:blipFill>
        <p:spPr bwMode="auto">
          <a:xfrm>
            <a:off x="7231063" y="3629025"/>
            <a:ext cx="244475" cy="244475"/>
          </a:xfrm>
          <a:prstGeom prst="rect">
            <a:avLst/>
          </a:prstGeom>
          <a:noFill/>
          <a:ln w="9525">
            <a:noFill/>
            <a:miter lim="800000"/>
            <a:headEnd/>
            <a:tailEnd/>
          </a:ln>
        </p:spPr>
      </p:pic>
      <p:pic>
        <p:nvPicPr>
          <p:cNvPr id="4" name="Rectangle 22"/>
          <p:cNvPicPr>
            <a:picLocks noChangeAspect="1" noChangeArrowheads="1"/>
          </p:cNvPicPr>
          <p:nvPr/>
        </p:nvPicPr>
        <p:blipFill>
          <a:blip r:embed="rId7" cstate="print"/>
          <a:srcRect/>
          <a:stretch>
            <a:fillRect/>
          </a:stretch>
        </p:blipFill>
        <p:spPr bwMode="auto">
          <a:xfrm>
            <a:off x="2325688" y="2909888"/>
            <a:ext cx="244475" cy="244475"/>
          </a:xfrm>
          <a:prstGeom prst="rect">
            <a:avLst/>
          </a:prstGeom>
          <a:noFill/>
          <a:ln w="9525">
            <a:noFill/>
            <a:miter lim="800000"/>
            <a:headEnd/>
            <a:tailEnd/>
          </a:ln>
        </p:spPr>
      </p:pic>
      <p:pic>
        <p:nvPicPr>
          <p:cNvPr id="5" name="Rectangle 22"/>
          <p:cNvPicPr>
            <a:picLocks noChangeAspect="1" noChangeArrowheads="1"/>
          </p:cNvPicPr>
          <p:nvPr/>
        </p:nvPicPr>
        <p:blipFill>
          <a:blip r:embed="rId7" cstate="print"/>
          <a:srcRect/>
          <a:stretch>
            <a:fillRect/>
          </a:stretch>
        </p:blipFill>
        <p:spPr bwMode="auto">
          <a:xfrm>
            <a:off x="2249488" y="3201988"/>
            <a:ext cx="244475" cy="244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40"/>
                                        </p:tgtEl>
                                        <p:attrNameLst>
                                          <p:attrName>style.visibility</p:attrName>
                                        </p:attrNameLst>
                                      </p:cBhvr>
                                      <p:to>
                                        <p:strVal val="visible"/>
                                      </p:to>
                                    </p:set>
                                    <p:animEffect transition="in" filter="fade">
                                      <p:cBhvr>
                                        <p:cTn id="7" dur="200"/>
                                        <p:tgtEl>
                                          <p:spTgt spid="8240"/>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8242"/>
                                        </p:tgtEl>
                                        <p:attrNameLst>
                                          <p:attrName>style.visibility</p:attrName>
                                        </p:attrNameLst>
                                      </p:cBhvr>
                                      <p:to>
                                        <p:strVal val="visible"/>
                                      </p:to>
                                    </p:set>
                                    <p:animEffect transition="in" filter="fade">
                                      <p:cBhvr>
                                        <p:cTn id="11" dur="200"/>
                                        <p:tgtEl>
                                          <p:spTgt spid="8242"/>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402438"/>
                                        </p:tgtEl>
                                        <p:attrNameLst>
                                          <p:attrName>style.visibility</p:attrName>
                                        </p:attrNameLst>
                                      </p:cBhvr>
                                      <p:to>
                                        <p:strVal val="visible"/>
                                      </p:to>
                                    </p:set>
                                    <p:animEffect transition="in" filter="fade">
                                      <p:cBhvr>
                                        <p:cTn id="15" dur="200"/>
                                        <p:tgtEl>
                                          <p:spTgt spid="402438"/>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8244"/>
                                        </p:tgtEl>
                                        <p:attrNameLst>
                                          <p:attrName>style.visibility</p:attrName>
                                        </p:attrNameLst>
                                      </p:cBhvr>
                                      <p:to>
                                        <p:strVal val="visible"/>
                                      </p:to>
                                    </p:set>
                                    <p:animEffect transition="in" filter="fade">
                                      <p:cBhvr>
                                        <p:cTn id="19" dur="200"/>
                                        <p:tgtEl>
                                          <p:spTgt spid="8244"/>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8245"/>
                                        </p:tgtEl>
                                        <p:attrNameLst>
                                          <p:attrName>style.visibility</p:attrName>
                                        </p:attrNameLst>
                                      </p:cBhvr>
                                      <p:to>
                                        <p:strVal val="visible"/>
                                      </p:to>
                                    </p:set>
                                    <p:animEffect transition="in" filter="fade">
                                      <p:cBhvr>
                                        <p:cTn id="23" dur="200"/>
                                        <p:tgtEl>
                                          <p:spTgt spid="824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
                                        <p:tgtEl>
                                          <p:spTgt spid="19"/>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
                                        <p:tgtEl>
                                          <p:spTgt spid="20"/>
                                        </p:tgtEl>
                                      </p:cBhvr>
                                    </p:animEffect>
                                  </p:childTnLst>
                                </p:cTn>
                              </p:par>
                            </p:childTnLst>
                          </p:cTn>
                        </p:par>
                        <p:par>
                          <p:cTn id="32" fill="hold">
                            <p:stCondLst>
                              <p:cond delay="14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
                                        <p:tgtEl>
                                          <p:spTgt spid="21"/>
                                        </p:tgtEl>
                                      </p:cBhvr>
                                    </p:animEffec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
                                        <p:tgtEl>
                                          <p:spTgt spid="22"/>
                                        </p:tgtEl>
                                      </p:cBhvr>
                                    </p:animEffect>
                                  </p:childTnLst>
                                </p:cTn>
                              </p:par>
                            </p:childTnLst>
                          </p:cTn>
                        </p:par>
                        <p:par>
                          <p:cTn id="40" fill="hold">
                            <p:stCondLst>
                              <p:cond delay="18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
                                        <p:tgtEl>
                                          <p:spTgt spid="23"/>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00"/>
                                        <p:tgtEl>
                                          <p:spTgt spid="24"/>
                                        </p:tgtEl>
                                      </p:cBhvr>
                                    </p:animEffect>
                                  </p:childTnLst>
                                </p:cTn>
                              </p:par>
                            </p:childTnLst>
                          </p:cTn>
                        </p:par>
                        <p:par>
                          <p:cTn id="48" fill="hold">
                            <p:stCondLst>
                              <p:cond delay="2200"/>
                            </p:stCondLst>
                            <p:childTnLst>
                              <p:par>
                                <p:cTn id="49" presetID="10"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
                                        <p:tgtEl>
                                          <p:spTgt spid="25"/>
                                        </p:tgtEl>
                                      </p:cBhvr>
                                    </p:animEffect>
                                  </p:childTnLst>
                                </p:cTn>
                              </p:par>
                            </p:childTnLst>
                          </p:cTn>
                        </p:par>
                        <p:par>
                          <p:cTn id="52" fill="hold">
                            <p:stCondLst>
                              <p:cond delay="24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00"/>
                                        <p:tgtEl>
                                          <p:spTgt spid="26"/>
                                        </p:tgtEl>
                                      </p:cBhvr>
                                    </p:animEffect>
                                  </p:childTnLst>
                                </p:cTn>
                              </p:par>
                            </p:childTnLst>
                          </p:cTn>
                        </p:par>
                        <p:par>
                          <p:cTn id="56" fill="hold">
                            <p:stCondLst>
                              <p:cond delay="2600"/>
                            </p:stCondLst>
                            <p:childTnLst>
                              <p:par>
                                <p:cTn id="57" presetID="10" presetClass="entr" presetSubtype="0" fill="hold" nodeType="afterEffect">
                                  <p:stCondLst>
                                    <p:cond delay="0"/>
                                  </p:stCondLst>
                                  <p:childTnLst>
                                    <p:set>
                                      <p:cBhvr>
                                        <p:cTn id="58" dur="1" fill="hold">
                                          <p:stCondLst>
                                            <p:cond delay="0"/>
                                          </p:stCondLst>
                                        </p:cTn>
                                        <p:tgtEl>
                                          <p:spTgt spid="402453"/>
                                        </p:tgtEl>
                                        <p:attrNameLst>
                                          <p:attrName>style.visibility</p:attrName>
                                        </p:attrNameLst>
                                      </p:cBhvr>
                                      <p:to>
                                        <p:strVal val="visible"/>
                                      </p:to>
                                    </p:set>
                                    <p:animEffect transition="in" filter="fade">
                                      <p:cBhvr>
                                        <p:cTn id="59" dur="200"/>
                                        <p:tgtEl>
                                          <p:spTgt spid="402453"/>
                                        </p:tgtEl>
                                      </p:cBhvr>
                                    </p:animEffect>
                                  </p:childTnLst>
                                </p:cTn>
                              </p:par>
                            </p:childTnLst>
                          </p:cTn>
                        </p:par>
                        <p:par>
                          <p:cTn id="60" fill="hold">
                            <p:stCondLst>
                              <p:cond delay="2800"/>
                            </p:stCondLst>
                            <p:childTnLst>
                              <p:par>
                                <p:cTn id="61" presetID="10"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00"/>
                                        <p:tgtEl>
                                          <p:spTgt spid="28"/>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
                                        <p:tgtEl>
                                          <p:spTgt spid="29"/>
                                        </p:tgtEl>
                                      </p:cBhvr>
                                    </p:animEffect>
                                  </p:childTnLst>
                                </p:cTn>
                              </p:par>
                            </p:childTnLst>
                          </p:cTn>
                        </p:par>
                        <p:par>
                          <p:cTn id="68" fill="hold">
                            <p:stCondLst>
                              <p:cond delay="3200"/>
                            </p:stCondLst>
                            <p:childTnLst>
                              <p:par>
                                <p:cTn id="69" presetID="10" presetClass="entr" presetSubtype="0"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200"/>
                                        <p:tgtEl>
                                          <p:spTgt spid="30"/>
                                        </p:tgtEl>
                                      </p:cBhvr>
                                    </p:animEffect>
                                  </p:childTnLst>
                                </p:cTn>
                              </p:par>
                            </p:childTnLst>
                          </p:cTn>
                        </p:par>
                        <p:par>
                          <p:cTn id="72" fill="hold">
                            <p:stCondLst>
                              <p:cond delay="3400"/>
                            </p:stCondLst>
                            <p:childTnLst>
                              <p:par>
                                <p:cTn id="73" presetID="10" presetClass="entr" presetSubtype="0"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00"/>
                                        <p:tgtEl>
                                          <p:spTgt spid="31"/>
                                        </p:tgtEl>
                                      </p:cBhvr>
                                    </p:animEffect>
                                  </p:childTnLst>
                                </p:cTn>
                              </p:par>
                            </p:childTnLst>
                          </p:cTn>
                        </p:par>
                        <p:par>
                          <p:cTn id="76" fill="hold">
                            <p:stCondLst>
                              <p:cond delay="3600"/>
                            </p:stCondLst>
                            <p:childTnLst>
                              <p:par>
                                <p:cTn id="77" presetID="10"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00"/>
                                        <p:tgtEl>
                                          <p:spTgt spid="36"/>
                                        </p:tgtEl>
                                      </p:cBhvr>
                                    </p:animEffect>
                                  </p:childTnLst>
                                </p:cTn>
                              </p:par>
                            </p:childTnLst>
                          </p:cTn>
                        </p:par>
                        <p:par>
                          <p:cTn id="80" fill="hold">
                            <p:stCondLst>
                              <p:cond delay="3800"/>
                            </p:stCondLst>
                            <p:childTnLst>
                              <p:par>
                                <p:cTn id="81" presetID="10" presetClass="entr" presetSubtype="0" fill="hold"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200"/>
                                        <p:tgtEl>
                                          <p:spTgt spid="2"/>
                                        </p:tgtEl>
                                      </p:cBhvr>
                                    </p:animEffect>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200"/>
                                        <p:tgtEl>
                                          <p:spTgt spid="3"/>
                                        </p:tgtEl>
                                      </p:cBhvr>
                                    </p:animEffect>
                                  </p:childTnLst>
                                </p:cTn>
                              </p:par>
                            </p:childTnLst>
                          </p:cTn>
                        </p:par>
                        <p:par>
                          <p:cTn id="88" fill="hold">
                            <p:stCondLst>
                              <p:cond delay="4200"/>
                            </p:stCondLst>
                            <p:childTnLst>
                              <p:par>
                                <p:cTn id="89" presetID="10" presetClass="entr" presetSubtype="0"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200"/>
                                        <p:tgtEl>
                                          <p:spTgt spid="4"/>
                                        </p:tgtEl>
                                      </p:cBhvr>
                                    </p:animEffect>
                                  </p:childTnLst>
                                </p:cTn>
                              </p:par>
                            </p:childTnLst>
                          </p:cTn>
                        </p:par>
                        <p:par>
                          <p:cTn id="92" fill="hold">
                            <p:stCondLst>
                              <p:cond delay="4400"/>
                            </p:stCondLst>
                            <p:childTnLst>
                              <p:par>
                                <p:cTn id="93" presetID="10" presetClass="entr" presetSubtype="0"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00"/>
                                        <p:tgtEl>
                                          <p:spTgt spid="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9">
                                            <p:txEl>
                                              <p:pRg st="0" end="0"/>
                                            </p:txEl>
                                          </p:spTgt>
                                        </p:tgtEl>
                                        <p:attrNameLst>
                                          <p:attrName>style.visibility</p:attrName>
                                        </p:attrNameLst>
                                      </p:cBhvr>
                                      <p:to>
                                        <p:strVal val="visible"/>
                                      </p:to>
                                    </p:set>
                                    <p:animEffect transition="in" filter="fade">
                                      <p:cBhvr>
                                        <p:cTn id="99" dur="500"/>
                                        <p:tgtEl>
                                          <p:spTgt spid="39">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9">
                                            <p:txEl>
                                              <p:pRg st="1" end="1"/>
                                            </p:txEl>
                                          </p:spTgt>
                                        </p:tgtEl>
                                        <p:attrNameLst>
                                          <p:attrName>style.visibility</p:attrName>
                                        </p:attrNameLst>
                                      </p:cBhvr>
                                      <p:to>
                                        <p:strVal val="visible"/>
                                      </p:to>
                                    </p:set>
                                    <p:animEffect transition="in" filter="fade">
                                      <p:cBhvr>
                                        <p:cTn id="102" dur="500"/>
                                        <p:tgtEl>
                                          <p:spTgt spid="39">
                                            <p:txEl>
                                              <p:pRg st="1" end="1"/>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xEl>
                                              <p:pRg st="2" end="2"/>
                                            </p:txEl>
                                          </p:spTgt>
                                        </p:tgtEl>
                                        <p:attrNameLst>
                                          <p:attrName>style.visibility</p:attrName>
                                        </p:attrNameLst>
                                      </p:cBhvr>
                                      <p:to>
                                        <p:strVal val="visible"/>
                                      </p:to>
                                    </p:set>
                                    <p:animEffect transition="in" filter="fade">
                                      <p:cBhvr>
                                        <p:cTn id="105" dur="500"/>
                                        <p:tgtEl>
                                          <p:spTgt spid="39">
                                            <p:txEl>
                                              <p:pRg st="2" end="2"/>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9">
                                            <p:txEl>
                                              <p:pRg st="3" end="3"/>
                                            </p:txEl>
                                          </p:spTgt>
                                        </p:tgtEl>
                                        <p:attrNameLst>
                                          <p:attrName>style.visibility</p:attrName>
                                        </p:attrNameLst>
                                      </p:cBhvr>
                                      <p:to>
                                        <p:strVal val="visible"/>
                                      </p:to>
                                    </p:set>
                                    <p:animEffect transition="in" filter="fade">
                                      <p:cBhvr>
                                        <p:cTn id="108"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idx="4294967295"/>
          </p:nvPr>
        </p:nvSpPr>
        <p:spPr>
          <a:xfrm>
            <a:off x="214313" y="228600"/>
            <a:ext cx="6500812" cy="695325"/>
          </a:xfrm>
          <a:prstGeom prst="rect">
            <a:avLst/>
          </a:prstGeom>
        </p:spPr>
        <p:txBody>
          <a:bodyPr/>
          <a:lstStyle/>
          <a:p>
            <a:pPr algn="l"/>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测试不足</a:t>
            </a:r>
            <a:endParaRPr lang="zh-CN" altLang="en-US" sz="4000" dirty="0" smtClean="0"/>
          </a:p>
        </p:txBody>
      </p:sp>
      <p:pic>
        <p:nvPicPr>
          <p:cNvPr id="182276" name="Rectangle 25601"/>
          <p:cNvPicPr>
            <a:picLocks noChangeAspect="1" noChangeArrowheads="1"/>
          </p:cNvPicPr>
          <p:nvPr/>
        </p:nvPicPr>
        <p:blipFill>
          <a:blip r:embed="rId3" cstate="print"/>
          <a:srcRect l="644" r="6181" b="12051"/>
          <a:stretch>
            <a:fillRect/>
          </a:stretch>
        </p:blipFill>
        <p:spPr bwMode="auto">
          <a:xfrm>
            <a:off x="381000" y="1071563"/>
            <a:ext cx="8382000" cy="4794250"/>
          </a:xfrm>
          <a:prstGeom prst="rect">
            <a:avLst/>
          </a:prstGeom>
          <a:noFill/>
          <a:ln w="9525">
            <a:noFill/>
            <a:miter lim="800000"/>
            <a:headEnd/>
            <a:tailEnd/>
          </a:ln>
          <a:effectLst>
            <a:outerShdw dist="35921" dir="2700000" algn="ctr" rotWithShape="0">
              <a:schemeClr val="bg2">
                <a:alpha val="50000"/>
              </a:schemeClr>
            </a:outerShdw>
          </a:effectLst>
        </p:spPr>
      </p:pic>
      <p:grpSp>
        <p:nvGrpSpPr>
          <p:cNvPr id="2" name="Group 27"/>
          <p:cNvGrpSpPr>
            <a:grpSpLocks/>
          </p:cNvGrpSpPr>
          <p:nvPr/>
        </p:nvGrpSpPr>
        <p:grpSpPr bwMode="auto">
          <a:xfrm>
            <a:off x="2286000" y="2071688"/>
            <a:ext cx="4733925" cy="4953000"/>
            <a:chOff x="1728" y="1296"/>
            <a:chExt cx="2982" cy="3120"/>
          </a:xfrm>
        </p:grpSpPr>
        <p:pic>
          <p:nvPicPr>
            <p:cNvPr id="46092" name="Picture 22" descr="3-01666_callout13"/>
            <p:cNvPicPr>
              <a:picLocks noChangeAspect="1" noChangeArrowheads="1"/>
            </p:cNvPicPr>
            <p:nvPr/>
          </p:nvPicPr>
          <p:blipFill>
            <a:blip r:embed="rId4" cstate="print"/>
            <a:srcRect/>
            <a:stretch>
              <a:fillRect/>
            </a:stretch>
          </p:blipFill>
          <p:spPr bwMode="auto">
            <a:xfrm>
              <a:off x="1728" y="1296"/>
              <a:ext cx="2982" cy="3120"/>
            </a:xfrm>
            <a:prstGeom prst="rect">
              <a:avLst/>
            </a:prstGeom>
            <a:noFill/>
            <a:ln w="9525">
              <a:noFill/>
              <a:miter lim="800000"/>
              <a:headEnd/>
              <a:tailEnd/>
            </a:ln>
          </p:spPr>
        </p:pic>
        <p:sp>
          <p:nvSpPr>
            <p:cNvPr id="182292" name="Rectangle 20"/>
            <p:cNvSpPr>
              <a:spLocks noChangeArrowheads="1"/>
            </p:cNvSpPr>
            <p:nvPr/>
          </p:nvSpPr>
          <p:spPr bwMode="auto">
            <a:xfrm>
              <a:off x="2158" y="1393"/>
              <a:ext cx="1134" cy="233"/>
            </a:xfrm>
            <a:prstGeom prst="rect">
              <a:avLst/>
            </a:prstGeom>
            <a:noFill/>
            <a:ln w="9525">
              <a:noFill/>
              <a:miter lim="800000"/>
              <a:headEnd/>
              <a:tailEnd/>
            </a:ln>
            <a:effectLst/>
          </p:spPr>
          <p:txBody>
            <a:bodyPr wrap="none">
              <a:spAutoFit/>
            </a:bodyPr>
            <a:lstStyle/>
            <a:p>
              <a:pPr algn="ctr">
                <a:defRPr/>
              </a:pPr>
              <a:r>
                <a:rPr lang="zh-CN" altLang="en-US">
                  <a:solidFill>
                    <a:schemeClr val="bg1"/>
                  </a:solidFill>
                  <a:effectLst>
                    <a:outerShdw blurRad="38100" dist="38100" dir="2700000" algn="tl">
                      <a:srgbClr val="C0C0C0"/>
                    </a:outerShdw>
                  </a:effectLst>
                  <a:latin typeface="Segoe Semibold"/>
                </a:rPr>
                <a:t>代码覆盖率降低</a:t>
              </a:r>
            </a:p>
          </p:txBody>
        </p:sp>
      </p:grpSp>
      <p:grpSp>
        <p:nvGrpSpPr>
          <p:cNvPr id="3" name="Group 26"/>
          <p:cNvGrpSpPr>
            <a:grpSpLocks/>
          </p:cNvGrpSpPr>
          <p:nvPr/>
        </p:nvGrpSpPr>
        <p:grpSpPr bwMode="auto">
          <a:xfrm>
            <a:off x="6208713" y="1404938"/>
            <a:ext cx="2857500" cy="1524000"/>
            <a:chOff x="4008" y="1584"/>
            <a:chExt cx="1800" cy="960"/>
          </a:xfrm>
        </p:grpSpPr>
        <p:pic>
          <p:nvPicPr>
            <p:cNvPr id="46090" name="Picture 23" descr="3-01666_callout14"/>
            <p:cNvPicPr>
              <a:picLocks noChangeAspect="1" noChangeArrowheads="1"/>
            </p:cNvPicPr>
            <p:nvPr/>
          </p:nvPicPr>
          <p:blipFill>
            <a:blip r:embed="rId5" cstate="print"/>
            <a:srcRect/>
            <a:stretch>
              <a:fillRect/>
            </a:stretch>
          </p:blipFill>
          <p:spPr bwMode="auto">
            <a:xfrm>
              <a:off x="4008" y="1584"/>
              <a:ext cx="1800" cy="960"/>
            </a:xfrm>
            <a:prstGeom prst="rect">
              <a:avLst/>
            </a:prstGeom>
            <a:noFill/>
            <a:ln w="9525">
              <a:noFill/>
              <a:miter lim="800000"/>
              <a:headEnd/>
              <a:tailEnd/>
            </a:ln>
          </p:spPr>
        </p:pic>
        <p:sp>
          <p:nvSpPr>
            <p:cNvPr id="182283" name="Rectangle 11"/>
            <p:cNvSpPr>
              <a:spLocks noChangeArrowheads="1"/>
            </p:cNvSpPr>
            <p:nvPr/>
          </p:nvSpPr>
          <p:spPr bwMode="auto">
            <a:xfrm>
              <a:off x="4177" y="1635"/>
              <a:ext cx="1200" cy="372"/>
            </a:xfrm>
            <a:prstGeom prst="rect">
              <a:avLst/>
            </a:prstGeom>
            <a:noFill/>
            <a:ln w="9525">
              <a:noFill/>
              <a:miter lim="800000"/>
              <a:headEnd/>
              <a:tailEnd/>
            </a:ln>
            <a:effectLst/>
          </p:spPr>
          <p:txBody>
            <a:bodyPr>
              <a:spAutoFit/>
            </a:bodyPr>
            <a:lstStyle/>
            <a:p>
              <a:pPr algn="ctr" eaLnBrk="0" hangingPunct="0">
                <a:lnSpc>
                  <a:spcPct val="90000"/>
                </a:lnSpc>
                <a:spcBef>
                  <a:spcPct val="30000"/>
                </a:spcBef>
                <a:defRPr/>
              </a:pPr>
              <a:r>
                <a:rPr lang="zh-CN" altLang="en-US">
                  <a:solidFill>
                    <a:schemeClr val="bg1"/>
                  </a:solidFill>
                  <a:effectLst>
                    <a:outerShdw blurRad="38100" dist="38100" dir="2700000" algn="tl">
                      <a:srgbClr val="C0C0C0"/>
                    </a:outerShdw>
                  </a:effectLst>
                  <a:latin typeface="Segoe Semibold"/>
                </a:rPr>
                <a:t>通过的测试减少没结论的增多</a:t>
              </a:r>
            </a:p>
          </p:txBody>
        </p:sp>
      </p:grpSp>
      <p:grpSp>
        <p:nvGrpSpPr>
          <p:cNvPr id="4" name="Group 25"/>
          <p:cNvGrpSpPr>
            <a:grpSpLocks/>
          </p:cNvGrpSpPr>
          <p:nvPr/>
        </p:nvGrpSpPr>
        <p:grpSpPr bwMode="auto">
          <a:xfrm>
            <a:off x="3876675" y="4462463"/>
            <a:ext cx="3362325" cy="1438275"/>
            <a:chOff x="1914" y="3030"/>
            <a:chExt cx="2118" cy="906"/>
          </a:xfrm>
        </p:grpSpPr>
        <p:pic>
          <p:nvPicPr>
            <p:cNvPr id="46088" name="Picture 24" descr="3-01666_callout15"/>
            <p:cNvPicPr>
              <a:picLocks noChangeAspect="1" noChangeArrowheads="1"/>
            </p:cNvPicPr>
            <p:nvPr/>
          </p:nvPicPr>
          <p:blipFill>
            <a:blip r:embed="rId6" cstate="print"/>
            <a:srcRect/>
            <a:stretch>
              <a:fillRect/>
            </a:stretch>
          </p:blipFill>
          <p:spPr bwMode="auto">
            <a:xfrm>
              <a:off x="1914" y="3030"/>
              <a:ext cx="2118" cy="906"/>
            </a:xfrm>
            <a:prstGeom prst="rect">
              <a:avLst/>
            </a:prstGeom>
            <a:noFill/>
            <a:ln w="9525">
              <a:noFill/>
              <a:miter lim="800000"/>
              <a:headEnd/>
              <a:tailEnd/>
            </a:ln>
          </p:spPr>
        </p:pic>
        <p:sp>
          <p:nvSpPr>
            <p:cNvPr id="182285" name="Rectangle 13"/>
            <p:cNvSpPr>
              <a:spLocks noChangeArrowheads="1"/>
            </p:cNvSpPr>
            <p:nvPr/>
          </p:nvSpPr>
          <p:spPr bwMode="auto">
            <a:xfrm>
              <a:off x="2546" y="3504"/>
              <a:ext cx="1134" cy="233"/>
            </a:xfrm>
            <a:prstGeom prst="rect">
              <a:avLst/>
            </a:prstGeom>
            <a:noFill/>
            <a:ln w="9525">
              <a:noFill/>
              <a:miter lim="800000"/>
              <a:headEnd/>
              <a:tailEnd/>
            </a:ln>
            <a:effectLst/>
          </p:spPr>
          <p:txBody>
            <a:bodyPr wrap="none">
              <a:spAutoFit/>
            </a:bodyPr>
            <a:lstStyle/>
            <a:p>
              <a:pPr algn="ctr">
                <a:defRPr/>
              </a:pPr>
              <a:r>
                <a:rPr lang="zh-CN" altLang="en-US">
                  <a:solidFill>
                    <a:schemeClr val="bg1"/>
                  </a:solidFill>
                  <a:effectLst>
                    <a:outerShdw blurRad="38100" dist="38100" dir="2700000" algn="tl">
                      <a:srgbClr val="C0C0C0"/>
                    </a:outerShdw>
                  </a:effectLst>
                  <a:latin typeface="Segoe Semibold"/>
                </a:rPr>
                <a:t>代码改动量增加</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2529"/>
          <p:cNvSpPr>
            <a:spLocks noGrp="1" noChangeArrowheads="1"/>
          </p:cNvSpPr>
          <p:nvPr>
            <p:ph type="title"/>
          </p:nvPr>
        </p:nvSpPr>
        <p:spPr>
          <a:xfrm>
            <a:off x="0" y="139700"/>
            <a:ext cx="6715125" cy="866775"/>
          </a:xfrm>
        </p:spPr>
        <p:txBody>
          <a:bodyPr/>
          <a:lstStyle/>
          <a:p>
            <a:pPr algn="l" eaLnBrk="1" hangingPunct="1"/>
            <a:r>
              <a:rPr lang="zh-CN" altLang="en-US" sz="4000" smtClean="0"/>
              <a:t>整个开发工程系统的性能 </a:t>
            </a:r>
          </a:p>
        </p:txBody>
      </p:sp>
      <p:sp>
        <p:nvSpPr>
          <p:cNvPr id="232450" name="Rectangle 31745"/>
          <p:cNvSpPr>
            <a:spLocks noChangeArrowheads="1"/>
          </p:cNvSpPr>
          <p:nvPr/>
        </p:nvSpPr>
        <p:spPr bwMode="auto">
          <a:xfrm>
            <a:off x="1358900" y="1619250"/>
            <a:ext cx="6910388" cy="427038"/>
          </a:xfrm>
          <a:prstGeom prst="rect">
            <a:avLst/>
          </a:prstGeom>
          <a:noFill/>
          <a:ln w="9525">
            <a:noFill/>
            <a:miter lim="800000"/>
            <a:headEnd/>
            <a:tailEnd/>
          </a:ln>
        </p:spPr>
        <p:txBody>
          <a:bodyPr lIns="0" tIns="0" rIns="0" bIns="0">
            <a:spAutoFit/>
          </a:bodyPr>
          <a:lstStyle/>
          <a:p>
            <a:pPr algn="ctr" eaLnBrk="0" hangingPunct="0">
              <a:spcBef>
                <a:spcPct val="50000"/>
              </a:spcBef>
              <a:defRPr/>
            </a:pPr>
            <a:endParaRPr lang="zh-CN" altLang="en-US" sz="2800">
              <a:solidFill>
                <a:srgbClr val="F8F8F8"/>
              </a:solidFill>
              <a:latin typeface="Segoe Semibold"/>
              <a:cs typeface="+mn-cs"/>
            </a:endParaRPr>
          </a:p>
        </p:txBody>
      </p:sp>
      <p:sp>
        <p:nvSpPr>
          <p:cNvPr id="232451" name="Rectangle 31746"/>
          <p:cNvSpPr>
            <a:spLocks noChangeArrowheads="1"/>
          </p:cNvSpPr>
          <p:nvPr/>
        </p:nvSpPr>
        <p:spPr bwMode="auto">
          <a:xfrm>
            <a:off x="3708400" y="5719763"/>
            <a:ext cx="1025525" cy="307975"/>
          </a:xfrm>
          <a:prstGeom prst="rect">
            <a:avLst/>
          </a:prstGeom>
          <a:noFill/>
          <a:ln w="9525">
            <a:noFill/>
            <a:miter lim="800000"/>
            <a:headEnd/>
            <a:tailEnd/>
          </a:ln>
        </p:spPr>
        <p:txBody>
          <a:bodyPr wrap="none" lIns="0" tIns="0" rIns="0" bIns="0">
            <a:spAutoFit/>
          </a:bodyPr>
          <a:lstStyle/>
          <a:p>
            <a:pPr eaLnBrk="0" hangingPunct="0">
              <a:spcBef>
                <a:spcPct val="50000"/>
              </a:spcBef>
              <a:defRPr/>
            </a:pPr>
            <a:r>
              <a:rPr lang="en-US" altLang="zh-CN" sz="2000" dirty="0">
                <a:latin typeface="Segoe"/>
                <a:cs typeface="+mn-cs"/>
              </a:rPr>
              <a:t>R&amp;D </a:t>
            </a:r>
            <a:r>
              <a:rPr lang="zh-CN" altLang="en-US" sz="2000" dirty="0">
                <a:latin typeface="Segoe"/>
                <a:cs typeface="Arial" charset="0"/>
              </a:rPr>
              <a:t>投入</a:t>
            </a:r>
            <a:endParaRPr lang="en-US" altLang="zh-CN" sz="2000" dirty="0">
              <a:latin typeface="Segoe"/>
              <a:cs typeface="+mn-cs"/>
            </a:endParaRPr>
          </a:p>
        </p:txBody>
      </p:sp>
      <p:sp>
        <p:nvSpPr>
          <p:cNvPr id="47109" name="Rectangle 31747"/>
          <p:cNvSpPr>
            <a:spLocks noChangeArrowheads="1"/>
          </p:cNvSpPr>
          <p:nvPr/>
        </p:nvSpPr>
        <p:spPr bwMode="auto">
          <a:xfrm rot="-5400000">
            <a:off x="-476249" y="3141662"/>
            <a:ext cx="2051050" cy="307975"/>
          </a:xfrm>
          <a:prstGeom prst="rect">
            <a:avLst/>
          </a:prstGeom>
          <a:noFill/>
          <a:ln w="9525">
            <a:noFill/>
            <a:miter lim="800000"/>
            <a:headEnd/>
            <a:tailEnd/>
          </a:ln>
        </p:spPr>
        <p:txBody>
          <a:bodyPr wrap="none" lIns="0" tIns="0" rIns="0" bIns="0">
            <a:spAutoFit/>
          </a:bodyPr>
          <a:lstStyle/>
          <a:p>
            <a:pPr eaLnBrk="0" hangingPunct="0">
              <a:spcBef>
                <a:spcPct val="50000"/>
              </a:spcBef>
            </a:pPr>
            <a:r>
              <a:rPr lang="zh-CN" altLang="en-US" sz="2000">
                <a:latin typeface="Segoe"/>
              </a:rPr>
              <a:t>提供给客户的价值</a:t>
            </a:r>
            <a:endParaRPr lang="en-US" altLang="zh-CN" sz="2000">
              <a:latin typeface="Segoe"/>
            </a:endParaRPr>
          </a:p>
        </p:txBody>
      </p:sp>
      <p:grpSp>
        <p:nvGrpSpPr>
          <p:cNvPr id="2" name="Group 6"/>
          <p:cNvGrpSpPr>
            <a:grpSpLocks/>
          </p:cNvGrpSpPr>
          <p:nvPr/>
        </p:nvGrpSpPr>
        <p:grpSpPr bwMode="auto">
          <a:xfrm>
            <a:off x="790575" y="1617663"/>
            <a:ext cx="7418388" cy="4071937"/>
            <a:chOff x="911" y="1486"/>
            <a:chExt cx="4108" cy="2098"/>
          </a:xfrm>
        </p:grpSpPr>
        <p:sp>
          <p:nvSpPr>
            <p:cNvPr id="13319" name="Straight Connector 31750"/>
            <p:cNvSpPr>
              <a:spLocks noChangeShapeType="1"/>
            </p:cNvSpPr>
            <p:nvPr/>
          </p:nvSpPr>
          <p:spPr bwMode="auto">
            <a:xfrm>
              <a:off x="911" y="1486"/>
              <a:ext cx="1" cy="2097"/>
            </a:xfrm>
            <a:prstGeom prst="line">
              <a:avLst/>
            </a:prstGeom>
            <a:noFill/>
            <a:ln w="12700" algn="ctr">
              <a:solidFill>
                <a:schemeClr val="tx2"/>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13320" name="Straight Connector 31751"/>
            <p:cNvSpPr>
              <a:spLocks noChangeShapeType="1"/>
            </p:cNvSpPr>
            <p:nvPr/>
          </p:nvSpPr>
          <p:spPr bwMode="auto">
            <a:xfrm>
              <a:off x="911" y="3583"/>
              <a:ext cx="4108" cy="1"/>
            </a:xfrm>
            <a:prstGeom prst="line">
              <a:avLst/>
            </a:prstGeom>
            <a:noFill/>
            <a:ln w="12700" algn="ctr">
              <a:solidFill>
                <a:schemeClr val="tx2"/>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232457" name="Shape 31752"/>
            <p:cNvSpPr>
              <a:spLocks/>
            </p:cNvSpPr>
            <p:nvPr/>
          </p:nvSpPr>
          <p:spPr bwMode="auto">
            <a:xfrm>
              <a:off x="973" y="3335"/>
              <a:ext cx="212" cy="195"/>
            </a:xfrm>
            <a:custGeom>
              <a:avLst/>
              <a:gdLst>
                <a:gd name="T0" fmla="*/ 0 w 212"/>
                <a:gd name="T1" fmla="*/ 196 h 196"/>
                <a:gd name="T2" fmla="*/ 106 w 212"/>
                <a:gd name="T3" fmla="*/ 96 h 196"/>
                <a:gd name="T4" fmla="*/ 212 w 212"/>
                <a:gd name="T5" fmla="*/ 0 h 196"/>
                <a:gd name="T6" fmla="*/ 0 60000 65536"/>
                <a:gd name="T7" fmla="*/ 0 60000 65536"/>
                <a:gd name="T8" fmla="*/ 0 60000 65536"/>
                <a:gd name="T9" fmla="*/ 0 w 212"/>
                <a:gd name="T10" fmla="*/ 0 h 196"/>
                <a:gd name="T11" fmla="*/ 212 w 212"/>
                <a:gd name="T12" fmla="*/ 196 h 196"/>
              </a:gdLst>
              <a:ahLst/>
              <a:cxnLst>
                <a:cxn ang="T6">
                  <a:pos x="T0" y="T1"/>
                </a:cxn>
                <a:cxn ang="T7">
                  <a:pos x="T2" y="T3"/>
                </a:cxn>
                <a:cxn ang="T8">
                  <a:pos x="T4" y="T5"/>
                </a:cxn>
              </a:cxnLst>
              <a:rect l="T9" t="T10" r="T11" b="T12"/>
              <a:pathLst>
                <a:path w="212" h="196">
                  <a:moveTo>
                    <a:pt x="0" y="196"/>
                  </a:moveTo>
                  <a:lnTo>
                    <a:pt x="106" y="96"/>
                  </a:lnTo>
                  <a:lnTo>
                    <a:pt x="212"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58" name="Shape 31753"/>
            <p:cNvSpPr>
              <a:spLocks/>
            </p:cNvSpPr>
            <p:nvPr/>
          </p:nvSpPr>
          <p:spPr bwMode="auto">
            <a:xfrm>
              <a:off x="1185" y="3153"/>
              <a:ext cx="217" cy="182"/>
            </a:xfrm>
            <a:custGeom>
              <a:avLst/>
              <a:gdLst>
                <a:gd name="T0" fmla="*/ 0 w 217"/>
                <a:gd name="T1" fmla="*/ 182 h 182"/>
                <a:gd name="T2" fmla="*/ 106 w 217"/>
                <a:gd name="T3" fmla="*/ 91 h 182"/>
                <a:gd name="T4" fmla="*/ 217 w 217"/>
                <a:gd name="T5" fmla="*/ 0 h 182"/>
                <a:gd name="T6" fmla="*/ 0 60000 65536"/>
                <a:gd name="T7" fmla="*/ 0 60000 65536"/>
                <a:gd name="T8" fmla="*/ 0 60000 65536"/>
                <a:gd name="T9" fmla="*/ 0 w 217"/>
                <a:gd name="T10" fmla="*/ 0 h 182"/>
                <a:gd name="T11" fmla="*/ 217 w 217"/>
                <a:gd name="T12" fmla="*/ 182 h 182"/>
              </a:gdLst>
              <a:ahLst/>
              <a:cxnLst>
                <a:cxn ang="T6">
                  <a:pos x="T0" y="T1"/>
                </a:cxn>
                <a:cxn ang="T7">
                  <a:pos x="T2" y="T3"/>
                </a:cxn>
                <a:cxn ang="T8">
                  <a:pos x="T4" y="T5"/>
                </a:cxn>
              </a:cxnLst>
              <a:rect l="T9" t="T10" r="T11" b="T12"/>
              <a:pathLst>
                <a:path w="217" h="182">
                  <a:moveTo>
                    <a:pt x="0" y="182"/>
                  </a:moveTo>
                  <a:lnTo>
                    <a:pt x="106" y="91"/>
                  </a:lnTo>
                  <a:lnTo>
                    <a:pt x="217"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59" name="Shape 31754"/>
            <p:cNvSpPr>
              <a:spLocks/>
            </p:cNvSpPr>
            <p:nvPr/>
          </p:nvSpPr>
          <p:spPr bwMode="auto">
            <a:xfrm>
              <a:off x="1402" y="2982"/>
              <a:ext cx="212" cy="171"/>
            </a:xfrm>
            <a:custGeom>
              <a:avLst/>
              <a:gdLst>
                <a:gd name="T0" fmla="*/ 0 w 212"/>
                <a:gd name="T1" fmla="*/ 171 h 171"/>
                <a:gd name="T2" fmla="*/ 106 w 212"/>
                <a:gd name="T3" fmla="*/ 85 h 171"/>
                <a:gd name="T4" fmla="*/ 212 w 212"/>
                <a:gd name="T5" fmla="*/ 0 h 171"/>
                <a:gd name="T6" fmla="*/ 0 60000 65536"/>
                <a:gd name="T7" fmla="*/ 0 60000 65536"/>
                <a:gd name="T8" fmla="*/ 0 60000 65536"/>
                <a:gd name="T9" fmla="*/ 0 w 212"/>
                <a:gd name="T10" fmla="*/ 0 h 171"/>
                <a:gd name="T11" fmla="*/ 212 w 212"/>
                <a:gd name="T12" fmla="*/ 171 h 171"/>
              </a:gdLst>
              <a:ahLst/>
              <a:cxnLst>
                <a:cxn ang="T6">
                  <a:pos x="T0" y="T1"/>
                </a:cxn>
                <a:cxn ang="T7">
                  <a:pos x="T2" y="T3"/>
                </a:cxn>
                <a:cxn ang="T8">
                  <a:pos x="T4" y="T5"/>
                </a:cxn>
              </a:cxnLst>
              <a:rect l="T9" t="T10" r="T11" b="T12"/>
              <a:pathLst>
                <a:path w="212" h="171">
                  <a:moveTo>
                    <a:pt x="0" y="171"/>
                  </a:moveTo>
                  <a:lnTo>
                    <a:pt x="106" y="85"/>
                  </a:lnTo>
                  <a:lnTo>
                    <a:pt x="212"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60" name="Shape 31755"/>
            <p:cNvSpPr>
              <a:spLocks/>
            </p:cNvSpPr>
            <p:nvPr/>
          </p:nvSpPr>
          <p:spPr bwMode="auto">
            <a:xfrm>
              <a:off x="1614" y="2830"/>
              <a:ext cx="212" cy="152"/>
            </a:xfrm>
            <a:custGeom>
              <a:avLst/>
              <a:gdLst>
                <a:gd name="T0" fmla="*/ 0 w 212"/>
                <a:gd name="T1" fmla="*/ 152 h 152"/>
                <a:gd name="T2" fmla="*/ 106 w 212"/>
                <a:gd name="T3" fmla="*/ 76 h 152"/>
                <a:gd name="T4" fmla="*/ 212 w 212"/>
                <a:gd name="T5" fmla="*/ 0 h 152"/>
                <a:gd name="T6" fmla="*/ 0 60000 65536"/>
                <a:gd name="T7" fmla="*/ 0 60000 65536"/>
                <a:gd name="T8" fmla="*/ 0 60000 65536"/>
                <a:gd name="T9" fmla="*/ 0 w 212"/>
                <a:gd name="T10" fmla="*/ 0 h 152"/>
                <a:gd name="T11" fmla="*/ 212 w 212"/>
                <a:gd name="T12" fmla="*/ 152 h 152"/>
              </a:gdLst>
              <a:ahLst/>
              <a:cxnLst>
                <a:cxn ang="T6">
                  <a:pos x="T0" y="T1"/>
                </a:cxn>
                <a:cxn ang="T7">
                  <a:pos x="T2" y="T3"/>
                </a:cxn>
                <a:cxn ang="T8">
                  <a:pos x="T4" y="T5"/>
                </a:cxn>
              </a:cxnLst>
              <a:rect l="T9" t="T10" r="T11" b="T12"/>
              <a:pathLst>
                <a:path w="212" h="152">
                  <a:moveTo>
                    <a:pt x="0" y="152"/>
                  </a:moveTo>
                  <a:lnTo>
                    <a:pt x="106" y="76"/>
                  </a:lnTo>
                  <a:lnTo>
                    <a:pt x="212"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13325" name="Straight Connector 31756"/>
            <p:cNvSpPr>
              <a:spLocks noChangeShapeType="1"/>
            </p:cNvSpPr>
            <p:nvPr/>
          </p:nvSpPr>
          <p:spPr bwMode="auto">
            <a:xfrm flipV="1">
              <a:off x="1826" y="2694"/>
              <a:ext cx="211" cy="136"/>
            </a:xfrm>
            <a:prstGeom prst="line">
              <a:avLst/>
            </a:prstGeom>
            <a:noFill/>
            <a:ln w="23813" algn="ctr">
              <a:solidFill>
                <a:schemeClr val="hlink"/>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232462" name="Shape 31757"/>
            <p:cNvSpPr>
              <a:spLocks/>
            </p:cNvSpPr>
            <p:nvPr/>
          </p:nvSpPr>
          <p:spPr bwMode="auto">
            <a:xfrm>
              <a:off x="2037" y="2573"/>
              <a:ext cx="212" cy="121"/>
            </a:xfrm>
            <a:custGeom>
              <a:avLst/>
              <a:gdLst>
                <a:gd name="T0" fmla="*/ 0 w 212"/>
                <a:gd name="T1" fmla="*/ 121 h 121"/>
                <a:gd name="T2" fmla="*/ 106 w 212"/>
                <a:gd name="T3" fmla="*/ 55 h 121"/>
                <a:gd name="T4" fmla="*/ 212 w 212"/>
                <a:gd name="T5" fmla="*/ 0 h 121"/>
                <a:gd name="T6" fmla="*/ 0 60000 65536"/>
                <a:gd name="T7" fmla="*/ 0 60000 65536"/>
                <a:gd name="T8" fmla="*/ 0 60000 65536"/>
                <a:gd name="T9" fmla="*/ 0 w 212"/>
                <a:gd name="T10" fmla="*/ 0 h 121"/>
                <a:gd name="T11" fmla="*/ 212 w 212"/>
                <a:gd name="T12" fmla="*/ 121 h 121"/>
              </a:gdLst>
              <a:ahLst/>
              <a:cxnLst>
                <a:cxn ang="T6">
                  <a:pos x="T0" y="T1"/>
                </a:cxn>
                <a:cxn ang="T7">
                  <a:pos x="T2" y="T3"/>
                </a:cxn>
                <a:cxn ang="T8">
                  <a:pos x="T4" y="T5"/>
                </a:cxn>
              </a:cxnLst>
              <a:rect l="T9" t="T10" r="T11" b="T12"/>
              <a:pathLst>
                <a:path w="212" h="121">
                  <a:moveTo>
                    <a:pt x="0" y="121"/>
                  </a:moveTo>
                  <a:lnTo>
                    <a:pt x="106" y="55"/>
                  </a:lnTo>
                  <a:lnTo>
                    <a:pt x="212"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63" name="Shape 31758"/>
            <p:cNvSpPr>
              <a:spLocks/>
            </p:cNvSpPr>
            <p:nvPr/>
          </p:nvSpPr>
          <p:spPr bwMode="auto">
            <a:xfrm>
              <a:off x="2249" y="2482"/>
              <a:ext cx="217" cy="91"/>
            </a:xfrm>
            <a:custGeom>
              <a:avLst/>
              <a:gdLst>
                <a:gd name="T0" fmla="*/ 0 w 217"/>
                <a:gd name="T1" fmla="*/ 91 h 91"/>
                <a:gd name="T2" fmla="*/ 106 w 217"/>
                <a:gd name="T3" fmla="*/ 40 h 91"/>
                <a:gd name="T4" fmla="*/ 217 w 217"/>
                <a:gd name="T5" fmla="*/ 0 h 91"/>
                <a:gd name="T6" fmla="*/ 0 60000 65536"/>
                <a:gd name="T7" fmla="*/ 0 60000 65536"/>
                <a:gd name="T8" fmla="*/ 0 60000 65536"/>
                <a:gd name="T9" fmla="*/ 0 w 217"/>
                <a:gd name="T10" fmla="*/ 0 h 91"/>
                <a:gd name="T11" fmla="*/ 217 w 217"/>
                <a:gd name="T12" fmla="*/ 91 h 91"/>
              </a:gdLst>
              <a:ahLst/>
              <a:cxnLst>
                <a:cxn ang="T6">
                  <a:pos x="T0" y="T1"/>
                </a:cxn>
                <a:cxn ang="T7">
                  <a:pos x="T2" y="T3"/>
                </a:cxn>
                <a:cxn ang="T8">
                  <a:pos x="T4" y="T5"/>
                </a:cxn>
              </a:cxnLst>
              <a:rect l="T9" t="T10" r="T11" b="T12"/>
              <a:pathLst>
                <a:path w="217" h="91">
                  <a:moveTo>
                    <a:pt x="0" y="91"/>
                  </a:moveTo>
                  <a:lnTo>
                    <a:pt x="106" y="40"/>
                  </a:lnTo>
                  <a:lnTo>
                    <a:pt x="217"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64" name="Shape 31759"/>
            <p:cNvSpPr>
              <a:spLocks/>
            </p:cNvSpPr>
            <p:nvPr/>
          </p:nvSpPr>
          <p:spPr bwMode="auto">
            <a:xfrm>
              <a:off x="2466" y="2411"/>
              <a:ext cx="212" cy="71"/>
            </a:xfrm>
            <a:custGeom>
              <a:avLst/>
              <a:gdLst>
                <a:gd name="T0" fmla="*/ 0 w 212"/>
                <a:gd name="T1" fmla="*/ 71 h 71"/>
                <a:gd name="T2" fmla="*/ 106 w 212"/>
                <a:gd name="T3" fmla="*/ 36 h 71"/>
                <a:gd name="T4" fmla="*/ 212 w 212"/>
                <a:gd name="T5" fmla="*/ 0 h 71"/>
                <a:gd name="T6" fmla="*/ 0 60000 65536"/>
                <a:gd name="T7" fmla="*/ 0 60000 65536"/>
                <a:gd name="T8" fmla="*/ 0 60000 65536"/>
                <a:gd name="T9" fmla="*/ 0 w 212"/>
                <a:gd name="T10" fmla="*/ 0 h 71"/>
                <a:gd name="T11" fmla="*/ 212 w 212"/>
                <a:gd name="T12" fmla="*/ 71 h 71"/>
              </a:gdLst>
              <a:ahLst/>
              <a:cxnLst>
                <a:cxn ang="T6">
                  <a:pos x="T0" y="T1"/>
                </a:cxn>
                <a:cxn ang="T7">
                  <a:pos x="T2" y="T3"/>
                </a:cxn>
                <a:cxn ang="T8">
                  <a:pos x="T4" y="T5"/>
                </a:cxn>
              </a:cxnLst>
              <a:rect l="T9" t="T10" r="T11" b="T12"/>
              <a:pathLst>
                <a:path w="212" h="71">
                  <a:moveTo>
                    <a:pt x="0" y="71"/>
                  </a:moveTo>
                  <a:lnTo>
                    <a:pt x="106" y="36"/>
                  </a:lnTo>
                  <a:lnTo>
                    <a:pt x="212"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65" name="Shape 31760"/>
            <p:cNvSpPr>
              <a:spLocks/>
            </p:cNvSpPr>
            <p:nvPr/>
          </p:nvSpPr>
          <p:spPr bwMode="auto">
            <a:xfrm>
              <a:off x="2678" y="2356"/>
              <a:ext cx="212" cy="55"/>
            </a:xfrm>
            <a:custGeom>
              <a:avLst/>
              <a:gdLst>
                <a:gd name="T0" fmla="*/ 0 w 212"/>
                <a:gd name="T1" fmla="*/ 55 h 55"/>
                <a:gd name="T2" fmla="*/ 106 w 212"/>
                <a:gd name="T3" fmla="*/ 25 h 55"/>
                <a:gd name="T4" fmla="*/ 212 w 212"/>
                <a:gd name="T5" fmla="*/ 0 h 55"/>
                <a:gd name="T6" fmla="*/ 0 60000 65536"/>
                <a:gd name="T7" fmla="*/ 0 60000 65536"/>
                <a:gd name="T8" fmla="*/ 0 60000 65536"/>
                <a:gd name="T9" fmla="*/ 0 w 212"/>
                <a:gd name="T10" fmla="*/ 0 h 55"/>
                <a:gd name="T11" fmla="*/ 212 w 212"/>
                <a:gd name="T12" fmla="*/ 55 h 55"/>
              </a:gdLst>
              <a:ahLst/>
              <a:cxnLst>
                <a:cxn ang="T6">
                  <a:pos x="T0" y="T1"/>
                </a:cxn>
                <a:cxn ang="T7">
                  <a:pos x="T2" y="T3"/>
                </a:cxn>
                <a:cxn ang="T8">
                  <a:pos x="T4" y="T5"/>
                </a:cxn>
              </a:cxnLst>
              <a:rect l="T9" t="T10" r="T11" b="T12"/>
              <a:pathLst>
                <a:path w="212" h="55">
                  <a:moveTo>
                    <a:pt x="0" y="55"/>
                  </a:moveTo>
                  <a:lnTo>
                    <a:pt x="106" y="25"/>
                  </a:lnTo>
                  <a:lnTo>
                    <a:pt x="212"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66" name="Shape 31761"/>
            <p:cNvSpPr>
              <a:spLocks/>
            </p:cNvSpPr>
            <p:nvPr/>
          </p:nvSpPr>
          <p:spPr bwMode="auto">
            <a:xfrm>
              <a:off x="2890" y="2316"/>
              <a:ext cx="212" cy="40"/>
            </a:xfrm>
            <a:custGeom>
              <a:avLst/>
              <a:gdLst>
                <a:gd name="T0" fmla="*/ 0 w 212"/>
                <a:gd name="T1" fmla="*/ 40 h 40"/>
                <a:gd name="T2" fmla="*/ 106 w 212"/>
                <a:gd name="T3" fmla="*/ 20 h 40"/>
                <a:gd name="T4" fmla="*/ 212 w 212"/>
                <a:gd name="T5" fmla="*/ 0 h 40"/>
                <a:gd name="T6" fmla="*/ 0 60000 65536"/>
                <a:gd name="T7" fmla="*/ 0 60000 65536"/>
                <a:gd name="T8" fmla="*/ 0 60000 65536"/>
                <a:gd name="T9" fmla="*/ 0 w 212"/>
                <a:gd name="T10" fmla="*/ 0 h 40"/>
                <a:gd name="T11" fmla="*/ 212 w 212"/>
                <a:gd name="T12" fmla="*/ 40 h 40"/>
              </a:gdLst>
              <a:ahLst/>
              <a:cxnLst>
                <a:cxn ang="T6">
                  <a:pos x="T0" y="T1"/>
                </a:cxn>
                <a:cxn ang="T7">
                  <a:pos x="T2" y="T3"/>
                </a:cxn>
                <a:cxn ang="T8">
                  <a:pos x="T4" y="T5"/>
                </a:cxn>
              </a:cxnLst>
              <a:rect l="T9" t="T10" r="T11" b="T12"/>
              <a:pathLst>
                <a:path w="212" h="40">
                  <a:moveTo>
                    <a:pt x="0" y="40"/>
                  </a:moveTo>
                  <a:lnTo>
                    <a:pt x="106" y="20"/>
                  </a:lnTo>
                  <a:lnTo>
                    <a:pt x="212"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67" name="Shape 31762"/>
            <p:cNvSpPr>
              <a:spLocks/>
            </p:cNvSpPr>
            <p:nvPr/>
          </p:nvSpPr>
          <p:spPr bwMode="auto">
            <a:xfrm>
              <a:off x="3102" y="2290"/>
              <a:ext cx="214" cy="26"/>
            </a:xfrm>
            <a:custGeom>
              <a:avLst/>
              <a:gdLst>
                <a:gd name="T0" fmla="*/ 0 w 212"/>
                <a:gd name="T1" fmla="*/ 26 h 26"/>
                <a:gd name="T2" fmla="*/ 106 w 212"/>
                <a:gd name="T3" fmla="*/ 11 h 26"/>
                <a:gd name="T4" fmla="*/ 212 w 212"/>
                <a:gd name="T5" fmla="*/ 0 h 26"/>
                <a:gd name="T6" fmla="*/ 0 60000 65536"/>
                <a:gd name="T7" fmla="*/ 0 60000 65536"/>
                <a:gd name="T8" fmla="*/ 0 60000 65536"/>
                <a:gd name="T9" fmla="*/ 0 w 212"/>
                <a:gd name="T10" fmla="*/ 0 h 26"/>
                <a:gd name="T11" fmla="*/ 212 w 212"/>
                <a:gd name="T12" fmla="*/ 26 h 26"/>
              </a:gdLst>
              <a:ahLst/>
              <a:cxnLst>
                <a:cxn ang="T6">
                  <a:pos x="T0" y="T1"/>
                </a:cxn>
                <a:cxn ang="T7">
                  <a:pos x="T2" y="T3"/>
                </a:cxn>
                <a:cxn ang="T8">
                  <a:pos x="T4" y="T5"/>
                </a:cxn>
              </a:cxnLst>
              <a:rect l="T9" t="T10" r="T11" b="T12"/>
              <a:pathLst>
                <a:path w="212" h="26">
                  <a:moveTo>
                    <a:pt x="0" y="26"/>
                  </a:moveTo>
                  <a:lnTo>
                    <a:pt x="106" y="11"/>
                  </a:lnTo>
                  <a:lnTo>
                    <a:pt x="212"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68" name="Shape 31763"/>
            <p:cNvSpPr>
              <a:spLocks/>
            </p:cNvSpPr>
            <p:nvPr/>
          </p:nvSpPr>
          <p:spPr bwMode="auto">
            <a:xfrm>
              <a:off x="3314" y="2275"/>
              <a:ext cx="214" cy="15"/>
            </a:xfrm>
            <a:custGeom>
              <a:avLst/>
              <a:gdLst>
                <a:gd name="T0" fmla="*/ 0 w 217"/>
                <a:gd name="T1" fmla="*/ 15 h 15"/>
                <a:gd name="T2" fmla="*/ 106 w 217"/>
                <a:gd name="T3" fmla="*/ 5 h 15"/>
                <a:gd name="T4" fmla="*/ 217 w 217"/>
                <a:gd name="T5" fmla="*/ 0 h 15"/>
                <a:gd name="T6" fmla="*/ 0 60000 65536"/>
                <a:gd name="T7" fmla="*/ 0 60000 65536"/>
                <a:gd name="T8" fmla="*/ 0 60000 65536"/>
                <a:gd name="T9" fmla="*/ 0 w 217"/>
                <a:gd name="T10" fmla="*/ 0 h 15"/>
                <a:gd name="T11" fmla="*/ 217 w 217"/>
                <a:gd name="T12" fmla="*/ 15 h 15"/>
              </a:gdLst>
              <a:ahLst/>
              <a:cxnLst>
                <a:cxn ang="T6">
                  <a:pos x="T0" y="T1"/>
                </a:cxn>
                <a:cxn ang="T7">
                  <a:pos x="T2" y="T3"/>
                </a:cxn>
                <a:cxn ang="T8">
                  <a:pos x="T4" y="T5"/>
                </a:cxn>
              </a:cxnLst>
              <a:rect l="T9" t="T10" r="T11" b="T12"/>
              <a:pathLst>
                <a:path w="217" h="15">
                  <a:moveTo>
                    <a:pt x="0" y="15"/>
                  </a:moveTo>
                  <a:lnTo>
                    <a:pt x="106" y="5"/>
                  </a:lnTo>
                  <a:lnTo>
                    <a:pt x="217" y="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13333" name="Straight Connector 31764"/>
            <p:cNvSpPr>
              <a:spLocks noChangeShapeType="1"/>
            </p:cNvSpPr>
            <p:nvPr/>
          </p:nvSpPr>
          <p:spPr bwMode="auto">
            <a:xfrm>
              <a:off x="3531" y="2275"/>
              <a:ext cx="214" cy="1"/>
            </a:xfrm>
            <a:prstGeom prst="line">
              <a:avLst/>
            </a:prstGeom>
            <a:noFill/>
            <a:ln w="23813" algn="ctr">
              <a:solidFill>
                <a:schemeClr val="hlink"/>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232470" name="Shape 31765"/>
            <p:cNvSpPr>
              <a:spLocks/>
            </p:cNvSpPr>
            <p:nvPr/>
          </p:nvSpPr>
          <p:spPr bwMode="auto">
            <a:xfrm>
              <a:off x="3743" y="2275"/>
              <a:ext cx="212" cy="15"/>
            </a:xfrm>
            <a:custGeom>
              <a:avLst/>
              <a:gdLst>
                <a:gd name="T0" fmla="*/ 0 w 212"/>
                <a:gd name="T1" fmla="*/ 0 h 15"/>
                <a:gd name="T2" fmla="*/ 106 w 212"/>
                <a:gd name="T3" fmla="*/ 5 h 15"/>
                <a:gd name="T4" fmla="*/ 212 w 212"/>
                <a:gd name="T5" fmla="*/ 15 h 15"/>
                <a:gd name="T6" fmla="*/ 0 60000 65536"/>
                <a:gd name="T7" fmla="*/ 0 60000 65536"/>
                <a:gd name="T8" fmla="*/ 0 60000 65536"/>
                <a:gd name="T9" fmla="*/ 0 w 212"/>
                <a:gd name="T10" fmla="*/ 0 h 15"/>
                <a:gd name="T11" fmla="*/ 212 w 212"/>
                <a:gd name="T12" fmla="*/ 15 h 15"/>
              </a:gdLst>
              <a:ahLst/>
              <a:cxnLst>
                <a:cxn ang="T6">
                  <a:pos x="T0" y="T1"/>
                </a:cxn>
                <a:cxn ang="T7">
                  <a:pos x="T2" y="T3"/>
                </a:cxn>
                <a:cxn ang="T8">
                  <a:pos x="T4" y="T5"/>
                </a:cxn>
              </a:cxnLst>
              <a:rect l="T9" t="T10" r="T11" b="T12"/>
              <a:pathLst>
                <a:path w="212" h="15">
                  <a:moveTo>
                    <a:pt x="0" y="0"/>
                  </a:moveTo>
                  <a:lnTo>
                    <a:pt x="106" y="5"/>
                  </a:lnTo>
                  <a:lnTo>
                    <a:pt x="212" y="15"/>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71" name="Shape 31766"/>
            <p:cNvSpPr>
              <a:spLocks/>
            </p:cNvSpPr>
            <p:nvPr/>
          </p:nvSpPr>
          <p:spPr bwMode="auto">
            <a:xfrm>
              <a:off x="3955" y="2290"/>
              <a:ext cx="211" cy="26"/>
            </a:xfrm>
            <a:custGeom>
              <a:avLst/>
              <a:gdLst>
                <a:gd name="T0" fmla="*/ 0 w 211"/>
                <a:gd name="T1" fmla="*/ 0 h 26"/>
                <a:gd name="T2" fmla="*/ 105 w 211"/>
                <a:gd name="T3" fmla="*/ 11 h 26"/>
                <a:gd name="T4" fmla="*/ 211 w 211"/>
                <a:gd name="T5" fmla="*/ 26 h 26"/>
                <a:gd name="T6" fmla="*/ 0 60000 65536"/>
                <a:gd name="T7" fmla="*/ 0 60000 65536"/>
                <a:gd name="T8" fmla="*/ 0 60000 65536"/>
                <a:gd name="T9" fmla="*/ 0 w 211"/>
                <a:gd name="T10" fmla="*/ 0 h 26"/>
                <a:gd name="T11" fmla="*/ 211 w 211"/>
                <a:gd name="T12" fmla="*/ 26 h 26"/>
              </a:gdLst>
              <a:ahLst/>
              <a:cxnLst>
                <a:cxn ang="T6">
                  <a:pos x="T0" y="T1"/>
                </a:cxn>
                <a:cxn ang="T7">
                  <a:pos x="T2" y="T3"/>
                </a:cxn>
                <a:cxn ang="T8">
                  <a:pos x="T4" y="T5"/>
                </a:cxn>
              </a:cxnLst>
              <a:rect l="T9" t="T10" r="T11" b="T12"/>
              <a:pathLst>
                <a:path w="211" h="26">
                  <a:moveTo>
                    <a:pt x="0" y="0"/>
                  </a:moveTo>
                  <a:lnTo>
                    <a:pt x="105" y="11"/>
                  </a:lnTo>
                  <a:lnTo>
                    <a:pt x="211" y="26"/>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72" name="Shape 31767"/>
            <p:cNvSpPr>
              <a:spLocks/>
            </p:cNvSpPr>
            <p:nvPr/>
          </p:nvSpPr>
          <p:spPr bwMode="auto">
            <a:xfrm>
              <a:off x="4166" y="2316"/>
              <a:ext cx="212" cy="40"/>
            </a:xfrm>
            <a:custGeom>
              <a:avLst/>
              <a:gdLst>
                <a:gd name="T0" fmla="*/ 0 w 212"/>
                <a:gd name="T1" fmla="*/ 0 h 40"/>
                <a:gd name="T2" fmla="*/ 106 w 212"/>
                <a:gd name="T3" fmla="*/ 20 h 40"/>
                <a:gd name="T4" fmla="*/ 212 w 212"/>
                <a:gd name="T5" fmla="*/ 40 h 40"/>
                <a:gd name="T6" fmla="*/ 0 60000 65536"/>
                <a:gd name="T7" fmla="*/ 0 60000 65536"/>
                <a:gd name="T8" fmla="*/ 0 60000 65536"/>
                <a:gd name="T9" fmla="*/ 0 w 212"/>
                <a:gd name="T10" fmla="*/ 0 h 40"/>
                <a:gd name="T11" fmla="*/ 212 w 212"/>
                <a:gd name="T12" fmla="*/ 40 h 40"/>
              </a:gdLst>
              <a:ahLst/>
              <a:cxnLst>
                <a:cxn ang="T6">
                  <a:pos x="T0" y="T1"/>
                </a:cxn>
                <a:cxn ang="T7">
                  <a:pos x="T2" y="T3"/>
                </a:cxn>
                <a:cxn ang="T8">
                  <a:pos x="T4" y="T5"/>
                </a:cxn>
              </a:cxnLst>
              <a:rect l="T9" t="T10" r="T11" b="T12"/>
              <a:pathLst>
                <a:path w="212" h="40">
                  <a:moveTo>
                    <a:pt x="0" y="0"/>
                  </a:moveTo>
                  <a:lnTo>
                    <a:pt x="106" y="20"/>
                  </a:lnTo>
                  <a:lnTo>
                    <a:pt x="212" y="40"/>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73" name="Shape 31768"/>
            <p:cNvSpPr>
              <a:spLocks/>
            </p:cNvSpPr>
            <p:nvPr/>
          </p:nvSpPr>
          <p:spPr bwMode="auto">
            <a:xfrm>
              <a:off x="4378" y="2356"/>
              <a:ext cx="217" cy="45"/>
            </a:xfrm>
            <a:custGeom>
              <a:avLst/>
              <a:gdLst>
                <a:gd name="T0" fmla="*/ 0 w 217"/>
                <a:gd name="T1" fmla="*/ 0 h 45"/>
                <a:gd name="T2" fmla="*/ 106 w 217"/>
                <a:gd name="T3" fmla="*/ 20 h 45"/>
                <a:gd name="T4" fmla="*/ 217 w 217"/>
                <a:gd name="T5" fmla="*/ 45 h 45"/>
                <a:gd name="T6" fmla="*/ 0 60000 65536"/>
                <a:gd name="T7" fmla="*/ 0 60000 65536"/>
                <a:gd name="T8" fmla="*/ 0 60000 65536"/>
                <a:gd name="T9" fmla="*/ 0 w 217"/>
                <a:gd name="T10" fmla="*/ 0 h 45"/>
                <a:gd name="T11" fmla="*/ 217 w 217"/>
                <a:gd name="T12" fmla="*/ 45 h 45"/>
              </a:gdLst>
              <a:ahLst/>
              <a:cxnLst>
                <a:cxn ang="T6">
                  <a:pos x="T0" y="T1"/>
                </a:cxn>
                <a:cxn ang="T7">
                  <a:pos x="T2" y="T3"/>
                </a:cxn>
                <a:cxn ang="T8">
                  <a:pos x="T4" y="T5"/>
                </a:cxn>
              </a:cxnLst>
              <a:rect l="T9" t="T10" r="T11" b="T12"/>
              <a:pathLst>
                <a:path w="217" h="45">
                  <a:moveTo>
                    <a:pt x="0" y="0"/>
                  </a:moveTo>
                  <a:lnTo>
                    <a:pt x="106" y="20"/>
                  </a:lnTo>
                  <a:lnTo>
                    <a:pt x="217" y="45"/>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232474" name="Shape 31769"/>
            <p:cNvSpPr>
              <a:spLocks/>
            </p:cNvSpPr>
            <p:nvPr/>
          </p:nvSpPr>
          <p:spPr bwMode="auto">
            <a:xfrm>
              <a:off x="4595" y="2401"/>
              <a:ext cx="212" cy="65"/>
            </a:xfrm>
            <a:custGeom>
              <a:avLst/>
              <a:gdLst>
                <a:gd name="T0" fmla="*/ 0 w 212"/>
                <a:gd name="T1" fmla="*/ 0 h 66"/>
                <a:gd name="T2" fmla="*/ 106 w 212"/>
                <a:gd name="T3" fmla="*/ 31 h 66"/>
                <a:gd name="T4" fmla="*/ 212 w 212"/>
                <a:gd name="T5" fmla="*/ 66 h 66"/>
                <a:gd name="T6" fmla="*/ 0 60000 65536"/>
                <a:gd name="T7" fmla="*/ 0 60000 65536"/>
                <a:gd name="T8" fmla="*/ 0 60000 65536"/>
                <a:gd name="T9" fmla="*/ 0 w 212"/>
                <a:gd name="T10" fmla="*/ 0 h 66"/>
                <a:gd name="T11" fmla="*/ 212 w 212"/>
                <a:gd name="T12" fmla="*/ 66 h 66"/>
              </a:gdLst>
              <a:ahLst/>
              <a:cxnLst>
                <a:cxn ang="T6">
                  <a:pos x="T0" y="T1"/>
                </a:cxn>
                <a:cxn ang="T7">
                  <a:pos x="T2" y="T3"/>
                </a:cxn>
                <a:cxn ang="T8">
                  <a:pos x="T4" y="T5"/>
                </a:cxn>
              </a:cxnLst>
              <a:rect l="T9" t="T10" r="T11" b="T12"/>
              <a:pathLst>
                <a:path w="212" h="66">
                  <a:moveTo>
                    <a:pt x="0" y="0"/>
                  </a:moveTo>
                  <a:lnTo>
                    <a:pt x="106" y="31"/>
                  </a:lnTo>
                  <a:lnTo>
                    <a:pt x="212" y="66"/>
                  </a:lnTo>
                </a:path>
              </a:pathLst>
            </a:custGeom>
            <a:noFill/>
            <a:ln w="23813" algn="ctr">
              <a:solidFill>
                <a:schemeClr val="hlink"/>
              </a:solidFill>
              <a:round/>
              <a:headEnd/>
              <a:tailEnd/>
            </a:ln>
          </p:spPr>
          <p:txBody>
            <a:bodyPr/>
            <a:lstStyle/>
            <a:p>
              <a:pPr>
                <a:defRPr/>
              </a:pPr>
              <a:endParaRPr lang="zh-CN" altLang="en-US">
                <a:solidFill>
                  <a:srgbClr val="000000"/>
                </a:solidFill>
                <a:latin typeface="Arial" charset="0"/>
                <a:cs typeface="+mn-cs"/>
              </a:endParaRPr>
            </a:p>
          </p:txBody>
        </p:sp>
        <p:sp>
          <p:nvSpPr>
            <p:cNvPr id="13339" name="Straight Connector 31770"/>
            <p:cNvSpPr>
              <a:spLocks noChangeShapeType="1"/>
            </p:cNvSpPr>
            <p:nvPr/>
          </p:nvSpPr>
          <p:spPr bwMode="auto">
            <a:xfrm>
              <a:off x="4807" y="2467"/>
              <a:ext cx="212" cy="71"/>
            </a:xfrm>
            <a:prstGeom prst="line">
              <a:avLst/>
            </a:prstGeom>
            <a:noFill/>
            <a:ln w="23813" algn="ctr">
              <a:solidFill>
                <a:schemeClr val="hlink"/>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13340" name="Straight Connector 31771"/>
            <p:cNvSpPr>
              <a:spLocks noChangeShapeType="1"/>
            </p:cNvSpPr>
            <p:nvPr/>
          </p:nvSpPr>
          <p:spPr bwMode="auto">
            <a:xfrm flipV="1">
              <a:off x="973" y="3299"/>
              <a:ext cx="212" cy="202"/>
            </a:xfrm>
            <a:prstGeom prst="line">
              <a:avLst/>
            </a:prstGeom>
            <a:noFill/>
            <a:ln w="23813" algn="ctr">
              <a:solidFill>
                <a:srgbClr val="66CC33"/>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232477" name="Shape 31772"/>
            <p:cNvSpPr>
              <a:spLocks/>
            </p:cNvSpPr>
            <p:nvPr/>
          </p:nvSpPr>
          <p:spPr bwMode="auto">
            <a:xfrm>
              <a:off x="1185" y="3103"/>
              <a:ext cx="217" cy="196"/>
            </a:xfrm>
            <a:custGeom>
              <a:avLst/>
              <a:gdLst>
                <a:gd name="T0" fmla="*/ 0 w 217"/>
                <a:gd name="T1" fmla="*/ 196 h 196"/>
                <a:gd name="T2" fmla="*/ 106 w 217"/>
                <a:gd name="T3" fmla="*/ 95 h 196"/>
                <a:gd name="T4" fmla="*/ 217 w 217"/>
                <a:gd name="T5" fmla="*/ 0 h 196"/>
                <a:gd name="T6" fmla="*/ 0 60000 65536"/>
                <a:gd name="T7" fmla="*/ 0 60000 65536"/>
                <a:gd name="T8" fmla="*/ 0 60000 65536"/>
                <a:gd name="T9" fmla="*/ 0 w 217"/>
                <a:gd name="T10" fmla="*/ 0 h 196"/>
                <a:gd name="T11" fmla="*/ 217 w 217"/>
                <a:gd name="T12" fmla="*/ 196 h 196"/>
              </a:gdLst>
              <a:ahLst/>
              <a:cxnLst>
                <a:cxn ang="T6">
                  <a:pos x="T0" y="T1"/>
                </a:cxn>
                <a:cxn ang="T7">
                  <a:pos x="T2" y="T3"/>
                </a:cxn>
                <a:cxn ang="T8">
                  <a:pos x="T4" y="T5"/>
                </a:cxn>
              </a:cxnLst>
              <a:rect l="T9" t="T10" r="T11" b="T12"/>
              <a:pathLst>
                <a:path w="217" h="196">
                  <a:moveTo>
                    <a:pt x="0" y="196"/>
                  </a:moveTo>
                  <a:lnTo>
                    <a:pt x="106" y="95"/>
                  </a:lnTo>
                  <a:lnTo>
                    <a:pt x="217"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13342" name="Straight Connector 31773"/>
            <p:cNvSpPr>
              <a:spLocks noChangeShapeType="1"/>
            </p:cNvSpPr>
            <p:nvPr/>
          </p:nvSpPr>
          <p:spPr bwMode="auto">
            <a:xfrm flipV="1">
              <a:off x="1402" y="2916"/>
              <a:ext cx="212" cy="187"/>
            </a:xfrm>
            <a:prstGeom prst="line">
              <a:avLst/>
            </a:prstGeom>
            <a:noFill/>
            <a:ln w="23813" algn="ctr">
              <a:solidFill>
                <a:srgbClr val="66CC33"/>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13343" name="Straight Connector 31774"/>
            <p:cNvSpPr>
              <a:spLocks noChangeShapeType="1"/>
            </p:cNvSpPr>
            <p:nvPr/>
          </p:nvSpPr>
          <p:spPr bwMode="auto">
            <a:xfrm flipV="1">
              <a:off x="1614" y="2739"/>
              <a:ext cx="212" cy="177"/>
            </a:xfrm>
            <a:prstGeom prst="line">
              <a:avLst/>
            </a:prstGeom>
            <a:noFill/>
            <a:ln w="23813" algn="ctr">
              <a:solidFill>
                <a:srgbClr val="66CC33"/>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232480" name="Shape 31775"/>
            <p:cNvSpPr>
              <a:spLocks/>
            </p:cNvSpPr>
            <p:nvPr/>
          </p:nvSpPr>
          <p:spPr bwMode="auto">
            <a:xfrm>
              <a:off x="1826" y="2573"/>
              <a:ext cx="211" cy="166"/>
            </a:xfrm>
            <a:custGeom>
              <a:avLst/>
              <a:gdLst>
                <a:gd name="T0" fmla="*/ 0 w 211"/>
                <a:gd name="T1" fmla="*/ 166 h 166"/>
                <a:gd name="T2" fmla="*/ 105 w 211"/>
                <a:gd name="T3" fmla="*/ 81 h 166"/>
                <a:gd name="T4" fmla="*/ 211 w 211"/>
                <a:gd name="T5" fmla="*/ 0 h 166"/>
                <a:gd name="T6" fmla="*/ 0 60000 65536"/>
                <a:gd name="T7" fmla="*/ 0 60000 65536"/>
                <a:gd name="T8" fmla="*/ 0 60000 65536"/>
                <a:gd name="T9" fmla="*/ 0 w 211"/>
                <a:gd name="T10" fmla="*/ 0 h 166"/>
                <a:gd name="T11" fmla="*/ 211 w 211"/>
                <a:gd name="T12" fmla="*/ 166 h 166"/>
              </a:gdLst>
              <a:ahLst/>
              <a:cxnLst>
                <a:cxn ang="T6">
                  <a:pos x="T0" y="T1"/>
                </a:cxn>
                <a:cxn ang="T7">
                  <a:pos x="T2" y="T3"/>
                </a:cxn>
                <a:cxn ang="T8">
                  <a:pos x="T4" y="T5"/>
                </a:cxn>
              </a:cxnLst>
              <a:rect l="T9" t="T10" r="T11" b="T12"/>
              <a:pathLst>
                <a:path w="211" h="166">
                  <a:moveTo>
                    <a:pt x="0" y="166"/>
                  </a:moveTo>
                  <a:lnTo>
                    <a:pt x="105" y="81"/>
                  </a:lnTo>
                  <a:lnTo>
                    <a:pt x="211"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1" name="Shape 31776"/>
            <p:cNvSpPr>
              <a:spLocks/>
            </p:cNvSpPr>
            <p:nvPr/>
          </p:nvSpPr>
          <p:spPr bwMode="auto">
            <a:xfrm>
              <a:off x="2037" y="2422"/>
              <a:ext cx="212" cy="151"/>
            </a:xfrm>
            <a:custGeom>
              <a:avLst/>
              <a:gdLst>
                <a:gd name="T0" fmla="*/ 0 w 212"/>
                <a:gd name="T1" fmla="*/ 151 h 151"/>
                <a:gd name="T2" fmla="*/ 106 w 212"/>
                <a:gd name="T3" fmla="*/ 75 h 151"/>
                <a:gd name="T4" fmla="*/ 212 w 212"/>
                <a:gd name="T5" fmla="*/ 0 h 151"/>
                <a:gd name="T6" fmla="*/ 0 60000 65536"/>
                <a:gd name="T7" fmla="*/ 0 60000 65536"/>
                <a:gd name="T8" fmla="*/ 0 60000 65536"/>
                <a:gd name="T9" fmla="*/ 0 w 212"/>
                <a:gd name="T10" fmla="*/ 0 h 151"/>
                <a:gd name="T11" fmla="*/ 212 w 212"/>
                <a:gd name="T12" fmla="*/ 151 h 151"/>
              </a:gdLst>
              <a:ahLst/>
              <a:cxnLst>
                <a:cxn ang="T6">
                  <a:pos x="T0" y="T1"/>
                </a:cxn>
                <a:cxn ang="T7">
                  <a:pos x="T2" y="T3"/>
                </a:cxn>
                <a:cxn ang="T8">
                  <a:pos x="T4" y="T5"/>
                </a:cxn>
              </a:cxnLst>
              <a:rect l="T9" t="T10" r="T11" b="T12"/>
              <a:pathLst>
                <a:path w="212" h="151">
                  <a:moveTo>
                    <a:pt x="0" y="151"/>
                  </a:moveTo>
                  <a:lnTo>
                    <a:pt x="106" y="75"/>
                  </a:lnTo>
                  <a:lnTo>
                    <a:pt x="212"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2" name="Shape 31777"/>
            <p:cNvSpPr>
              <a:spLocks/>
            </p:cNvSpPr>
            <p:nvPr/>
          </p:nvSpPr>
          <p:spPr bwMode="auto">
            <a:xfrm>
              <a:off x="2249" y="2275"/>
              <a:ext cx="217" cy="146"/>
            </a:xfrm>
            <a:custGeom>
              <a:avLst/>
              <a:gdLst>
                <a:gd name="T0" fmla="*/ 0 w 217"/>
                <a:gd name="T1" fmla="*/ 147 h 147"/>
                <a:gd name="T2" fmla="*/ 106 w 217"/>
                <a:gd name="T3" fmla="*/ 71 h 147"/>
                <a:gd name="T4" fmla="*/ 217 w 217"/>
                <a:gd name="T5" fmla="*/ 0 h 147"/>
                <a:gd name="T6" fmla="*/ 0 60000 65536"/>
                <a:gd name="T7" fmla="*/ 0 60000 65536"/>
                <a:gd name="T8" fmla="*/ 0 60000 65536"/>
                <a:gd name="T9" fmla="*/ 0 w 217"/>
                <a:gd name="T10" fmla="*/ 0 h 147"/>
                <a:gd name="T11" fmla="*/ 217 w 217"/>
                <a:gd name="T12" fmla="*/ 147 h 147"/>
              </a:gdLst>
              <a:ahLst/>
              <a:cxnLst>
                <a:cxn ang="T6">
                  <a:pos x="T0" y="T1"/>
                </a:cxn>
                <a:cxn ang="T7">
                  <a:pos x="T2" y="T3"/>
                </a:cxn>
                <a:cxn ang="T8">
                  <a:pos x="T4" y="T5"/>
                </a:cxn>
              </a:cxnLst>
              <a:rect l="T9" t="T10" r="T11" b="T12"/>
              <a:pathLst>
                <a:path w="217" h="147">
                  <a:moveTo>
                    <a:pt x="0" y="147"/>
                  </a:moveTo>
                  <a:lnTo>
                    <a:pt x="106" y="71"/>
                  </a:lnTo>
                  <a:lnTo>
                    <a:pt x="217"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3" name="Shape 31778"/>
            <p:cNvSpPr>
              <a:spLocks/>
            </p:cNvSpPr>
            <p:nvPr/>
          </p:nvSpPr>
          <p:spPr bwMode="auto">
            <a:xfrm>
              <a:off x="2466" y="2139"/>
              <a:ext cx="212" cy="137"/>
            </a:xfrm>
            <a:custGeom>
              <a:avLst/>
              <a:gdLst>
                <a:gd name="T0" fmla="*/ 0 w 212"/>
                <a:gd name="T1" fmla="*/ 136 h 136"/>
                <a:gd name="T2" fmla="*/ 106 w 212"/>
                <a:gd name="T3" fmla="*/ 66 h 136"/>
                <a:gd name="T4" fmla="*/ 212 w 212"/>
                <a:gd name="T5" fmla="*/ 0 h 136"/>
                <a:gd name="T6" fmla="*/ 0 60000 65536"/>
                <a:gd name="T7" fmla="*/ 0 60000 65536"/>
                <a:gd name="T8" fmla="*/ 0 60000 65536"/>
                <a:gd name="T9" fmla="*/ 0 w 212"/>
                <a:gd name="T10" fmla="*/ 0 h 136"/>
                <a:gd name="T11" fmla="*/ 212 w 212"/>
                <a:gd name="T12" fmla="*/ 136 h 136"/>
              </a:gdLst>
              <a:ahLst/>
              <a:cxnLst>
                <a:cxn ang="T6">
                  <a:pos x="T0" y="T1"/>
                </a:cxn>
                <a:cxn ang="T7">
                  <a:pos x="T2" y="T3"/>
                </a:cxn>
                <a:cxn ang="T8">
                  <a:pos x="T4" y="T5"/>
                </a:cxn>
              </a:cxnLst>
              <a:rect l="T9" t="T10" r="T11" b="T12"/>
              <a:pathLst>
                <a:path w="212" h="136">
                  <a:moveTo>
                    <a:pt x="0" y="136"/>
                  </a:moveTo>
                  <a:lnTo>
                    <a:pt x="106" y="66"/>
                  </a:lnTo>
                  <a:lnTo>
                    <a:pt x="212"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4" name="Shape 31779"/>
            <p:cNvSpPr>
              <a:spLocks/>
            </p:cNvSpPr>
            <p:nvPr/>
          </p:nvSpPr>
          <p:spPr bwMode="auto">
            <a:xfrm>
              <a:off x="2678" y="2018"/>
              <a:ext cx="212" cy="121"/>
            </a:xfrm>
            <a:custGeom>
              <a:avLst/>
              <a:gdLst>
                <a:gd name="T0" fmla="*/ 0 w 212"/>
                <a:gd name="T1" fmla="*/ 121 h 121"/>
                <a:gd name="T2" fmla="*/ 106 w 212"/>
                <a:gd name="T3" fmla="*/ 61 h 121"/>
                <a:gd name="T4" fmla="*/ 212 w 212"/>
                <a:gd name="T5" fmla="*/ 0 h 121"/>
                <a:gd name="T6" fmla="*/ 0 60000 65536"/>
                <a:gd name="T7" fmla="*/ 0 60000 65536"/>
                <a:gd name="T8" fmla="*/ 0 60000 65536"/>
                <a:gd name="T9" fmla="*/ 0 w 212"/>
                <a:gd name="T10" fmla="*/ 0 h 121"/>
                <a:gd name="T11" fmla="*/ 212 w 212"/>
                <a:gd name="T12" fmla="*/ 121 h 121"/>
              </a:gdLst>
              <a:ahLst/>
              <a:cxnLst>
                <a:cxn ang="T6">
                  <a:pos x="T0" y="T1"/>
                </a:cxn>
                <a:cxn ang="T7">
                  <a:pos x="T2" y="T3"/>
                </a:cxn>
                <a:cxn ang="T8">
                  <a:pos x="T4" y="T5"/>
                </a:cxn>
              </a:cxnLst>
              <a:rect l="T9" t="T10" r="T11" b="T12"/>
              <a:pathLst>
                <a:path w="212" h="121">
                  <a:moveTo>
                    <a:pt x="0" y="121"/>
                  </a:moveTo>
                  <a:lnTo>
                    <a:pt x="106" y="61"/>
                  </a:lnTo>
                  <a:lnTo>
                    <a:pt x="212"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5" name="Shape 31780"/>
            <p:cNvSpPr>
              <a:spLocks/>
            </p:cNvSpPr>
            <p:nvPr/>
          </p:nvSpPr>
          <p:spPr bwMode="auto">
            <a:xfrm>
              <a:off x="2890" y="1907"/>
              <a:ext cx="212" cy="110"/>
            </a:xfrm>
            <a:custGeom>
              <a:avLst/>
              <a:gdLst>
                <a:gd name="T0" fmla="*/ 0 w 212"/>
                <a:gd name="T1" fmla="*/ 111 h 111"/>
                <a:gd name="T2" fmla="*/ 106 w 212"/>
                <a:gd name="T3" fmla="*/ 55 h 111"/>
                <a:gd name="T4" fmla="*/ 212 w 212"/>
                <a:gd name="T5" fmla="*/ 0 h 111"/>
                <a:gd name="T6" fmla="*/ 0 60000 65536"/>
                <a:gd name="T7" fmla="*/ 0 60000 65536"/>
                <a:gd name="T8" fmla="*/ 0 60000 65536"/>
                <a:gd name="T9" fmla="*/ 0 w 212"/>
                <a:gd name="T10" fmla="*/ 0 h 111"/>
                <a:gd name="T11" fmla="*/ 212 w 212"/>
                <a:gd name="T12" fmla="*/ 111 h 111"/>
              </a:gdLst>
              <a:ahLst/>
              <a:cxnLst>
                <a:cxn ang="T6">
                  <a:pos x="T0" y="T1"/>
                </a:cxn>
                <a:cxn ang="T7">
                  <a:pos x="T2" y="T3"/>
                </a:cxn>
                <a:cxn ang="T8">
                  <a:pos x="T4" y="T5"/>
                </a:cxn>
              </a:cxnLst>
              <a:rect l="T9" t="T10" r="T11" b="T12"/>
              <a:pathLst>
                <a:path w="212" h="111">
                  <a:moveTo>
                    <a:pt x="0" y="111"/>
                  </a:moveTo>
                  <a:lnTo>
                    <a:pt x="106" y="55"/>
                  </a:lnTo>
                  <a:lnTo>
                    <a:pt x="212"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6" name="Shape 31781"/>
            <p:cNvSpPr>
              <a:spLocks/>
            </p:cNvSpPr>
            <p:nvPr/>
          </p:nvSpPr>
          <p:spPr bwMode="auto">
            <a:xfrm>
              <a:off x="3102" y="1811"/>
              <a:ext cx="214" cy="97"/>
            </a:xfrm>
            <a:custGeom>
              <a:avLst/>
              <a:gdLst>
                <a:gd name="T0" fmla="*/ 0 w 212"/>
                <a:gd name="T1" fmla="*/ 96 h 96"/>
                <a:gd name="T2" fmla="*/ 106 w 212"/>
                <a:gd name="T3" fmla="*/ 46 h 96"/>
                <a:gd name="T4" fmla="*/ 212 w 212"/>
                <a:gd name="T5" fmla="*/ 0 h 96"/>
                <a:gd name="T6" fmla="*/ 0 60000 65536"/>
                <a:gd name="T7" fmla="*/ 0 60000 65536"/>
                <a:gd name="T8" fmla="*/ 0 60000 65536"/>
                <a:gd name="T9" fmla="*/ 0 w 212"/>
                <a:gd name="T10" fmla="*/ 0 h 96"/>
                <a:gd name="T11" fmla="*/ 212 w 212"/>
                <a:gd name="T12" fmla="*/ 96 h 96"/>
              </a:gdLst>
              <a:ahLst/>
              <a:cxnLst>
                <a:cxn ang="T6">
                  <a:pos x="T0" y="T1"/>
                </a:cxn>
                <a:cxn ang="T7">
                  <a:pos x="T2" y="T3"/>
                </a:cxn>
                <a:cxn ang="T8">
                  <a:pos x="T4" y="T5"/>
                </a:cxn>
              </a:cxnLst>
              <a:rect l="T9" t="T10" r="T11" b="T12"/>
              <a:pathLst>
                <a:path w="212" h="96">
                  <a:moveTo>
                    <a:pt x="0" y="96"/>
                  </a:moveTo>
                  <a:lnTo>
                    <a:pt x="106" y="46"/>
                  </a:lnTo>
                  <a:lnTo>
                    <a:pt x="212"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7" name="Shape 31782"/>
            <p:cNvSpPr>
              <a:spLocks/>
            </p:cNvSpPr>
            <p:nvPr/>
          </p:nvSpPr>
          <p:spPr bwMode="auto">
            <a:xfrm>
              <a:off x="3314" y="1725"/>
              <a:ext cx="214" cy="86"/>
            </a:xfrm>
            <a:custGeom>
              <a:avLst/>
              <a:gdLst>
                <a:gd name="T0" fmla="*/ 0 w 217"/>
                <a:gd name="T1" fmla="*/ 86 h 86"/>
                <a:gd name="T2" fmla="*/ 106 w 217"/>
                <a:gd name="T3" fmla="*/ 41 h 86"/>
                <a:gd name="T4" fmla="*/ 217 w 217"/>
                <a:gd name="T5" fmla="*/ 0 h 86"/>
                <a:gd name="T6" fmla="*/ 0 60000 65536"/>
                <a:gd name="T7" fmla="*/ 0 60000 65536"/>
                <a:gd name="T8" fmla="*/ 0 60000 65536"/>
                <a:gd name="T9" fmla="*/ 0 w 217"/>
                <a:gd name="T10" fmla="*/ 0 h 86"/>
                <a:gd name="T11" fmla="*/ 217 w 217"/>
                <a:gd name="T12" fmla="*/ 86 h 86"/>
              </a:gdLst>
              <a:ahLst/>
              <a:cxnLst>
                <a:cxn ang="T6">
                  <a:pos x="T0" y="T1"/>
                </a:cxn>
                <a:cxn ang="T7">
                  <a:pos x="T2" y="T3"/>
                </a:cxn>
                <a:cxn ang="T8">
                  <a:pos x="T4" y="T5"/>
                </a:cxn>
              </a:cxnLst>
              <a:rect l="T9" t="T10" r="T11" b="T12"/>
              <a:pathLst>
                <a:path w="217" h="86">
                  <a:moveTo>
                    <a:pt x="0" y="86"/>
                  </a:moveTo>
                  <a:lnTo>
                    <a:pt x="106" y="41"/>
                  </a:lnTo>
                  <a:lnTo>
                    <a:pt x="217"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8" name="Shape 31783"/>
            <p:cNvSpPr>
              <a:spLocks/>
            </p:cNvSpPr>
            <p:nvPr/>
          </p:nvSpPr>
          <p:spPr bwMode="auto">
            <a:xfrm>
              <a:off x="3531" y="1660"/>
              <a:ext cx="214" cy="65"/>
            </a:xfrm>
            <a:custGeom>
              <a:avLst/>
              <a:gdLst>
                <a:gd name="T0" fmla="*/ 0 w 212"/>
                <a:gd name="T1" fmla="*/ 65 h 65"/>
                <a:gd name="T2" fmla="*/ 106 w 212"/>
                <a:gd name="T3" fmla="*/ 30 h 65"/>
                <a:gd name="T4" fmla="*/ 212 w 212"/>
                <a:gd name="T5" fmla="*/ 0 h 65"/>
                <a:gd name="T6" fmla="*/ 0 60000 65536"/>
                <a:gd name="T7" fmla="*/ 0 60000 65536"/>
                <a:gd name="T8" fmla="*/ 0 60000 65536"/>
                <a:gd name="T9" fmla="*/ 0 w 212"/>
                <a:gd name="T10" fmla="*/ 0 h 65"/>
                <a:gd name="T11" fmla="*/ 212 w 212"/>
                <a:gd name="T12" fmla="*/ 65 h 65"/>
              </a:gdLst>
              <a:ahLst/>
              <a:cxnLst>
                <a:cxn ang="T6">
                  <a:pos x="T0" y="T1"/>
                </a:cxn>
                <a:cxn ang="T7">
                  <a:pos x="T2" y="T3"/>
                </a:cxn>
                <a:cxn ang="T8">
                  <a:pos x="T4" y="T5"/>
                </a:cxn>
              </a:cxnLst>
              <a:rect l="T9" t="T10" r="T11" b="T12"/>
              <a:pathLst>
                <a:path w="212" h="65">
                  <a:moveTo>
                    <a:pt x="0" y="65"/>
                  </a:moveTo>
                  <a:lnTo>
                    <a:pt x="106" y="30"/>
                  </a:lnTo>
                  <a:lnTo>
                    <a:pt x="212"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89" name="Shape 31784"/>
            <p:cNvSpPr>
              <a:spLocks/>
            </p:cNvSpPr>
            <p:nvPr/>
          </p:nvSpPr>
          <p:spPr bwMode="auto">
            <a:xfrm>
              <a:off x="3743" y="1619"/>
              <a:ext cx="212" cy="41"/>
            </a:xfrm>
            <a:custGeom>
              <a:avLst/>
              <a:gdLst>
                <a:gd name="T0" fmla="*/ 0 w 212"/>
                <a:gd name="T1" fmla="*/ 41 h 41"/>
                <a:gd name="T2" fmla="*/ 106 w 212"/>
                <a:gd name="T3" fmla="*/ 16 h 41"/>
                <a:gd name="T4" fmla="*/ 212 w 212"/>
                <a:gd name="T5" fmla="*/ 0 h 41"/>
                <a:gd name="T6" fmla="*/ 0 60000 65536"/>
                <a:gd name="T7" fmla="*/ 0 60000 65536"/>
                <a:gd name="T8" fmla="*/ 0 60000 65536"/>
                <a:gd name="T9" fmla="*/ 0 w 212"/>
                <a:gd name="T10" fmla="*/ 0 h 41"/>
                <a:gd name="T11" fmla="*/ 212 w 212"/>
                <a:gd name="T12" fmla="*/ 41 h 41"/>
              </a:gdLst>
              <a:ahLst/>
              <a:cxnLst>
                <a:cxn ang="T6">
                  <a:pos x="T0" y="T1"/>
                </a:cxn>
                <a:cxn ang="T7">
                  <a:pos x="T2" y="T3"/>
                </a:cxn>
                <a:cxn ang="T8">
                  <a:pos x="T4" y="T5"/>
                </a:cxn>
              </a:cxnLst>
              <a:rect l="T9" t="T10" r="T11" b="T12"/>
              <a:pathLst>
                <a:path w="212" h="41">
                  <a:moveTo>
                    <a:pt x="0" y="41"/>
                  </a:moveTo>
                  <a:lnTo>
                    <a:pt x="106" y="16"/>
                  </a:lnTo>
                  <a:lnTo>
                    <a:pt x="212"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90" name="Shape 31785"/>
            <p:cNvSpPr>
              <a:spLocks/>
            </p:cNvSpPr>
            <p:nvPr/>
          </p:nvSpPr>
          <p:spPr bwMode="auto">
            <a:xfrm>
              <a:off x="3955" y="1599"/>
              <a:ext cx="211" cy="20"/>
            </a:xfrm>
            <a:custGeom>
              <a:avLst/>
              <a:gdLst>
                <a:gd name="T0" fmla="*/ 0 w 211"/>
                <a:gd name="T1" fmla="*/ 20 h 20"/>
                <a:gd name="T2" fmla="*/ 105 w 211"/>
                <a:gd name="T3" fmla="*/ 10 h 20"/>
                <a:gd name="T4" fmla="*/ 211 w 211"/>
                <a:gd name="T5" fmla="*/ 0 h 20"/>
                <a:gd name="T6" fmla="*/ 0 60000 65536"/>
                <a:gd name="T7" fmla="*/ 0 60000 65536"/>
                <a:gd name="T8" fmla="*/ 0 60000 65536"/>
                <a:gd name="T9" fmla="*/ 0 w 211"/>
                <a:gd name="T10" fmla="*/ 0 h 20"/>
                <a:gd name="T11" fmla="*/ 211 w 211"/>
                <a:gd name="T12" fmla="*/ 20 h 20"/>
              </a:gdLst>
              <a:ahLst/>
              <a:cxnLst>
                <a:cxn ang="T6">
                  <a:pos x="T0" y="T1"/>
                </a:cxn>
                <a:cxn ang="T7">
                  <a:pos x="T2" y="T3"/>
                </a:cxn>
                <a:cxn ang="T8">
                  <a:pos x="T4" y="T5"/>
                </a:cxn>
              </a:cxnLst>
              <a:rect l="T9" t="T10" r="T11" b="T12"/>
              <a:pathLst>
                <a:path w="211" h="20">
                  <a:moveTo>
                    <a:pt x="0" y="20"/>
                  </a:moveTo>
                  <a:lnTo>
                    <a:pt x="105" y="10"/>
                  </a:lnTo>
                  <a:lnTo>
                    <a:pt x="211"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91" name="Shape 31786"/>
            <p:cNvSpPr>
              <a:spLocks/>
            </p:cNvSpPr>
            <p:nvPr/>
          </p:nvSpPr>
          <p:spPr bwMode="auto">
            <a:xfrm>
              <a:off x="4166" y="1594"/>
              <a:ext cx="212" cy="5"/>
            </a:xfrm>
            <a:custGeom>
              <a:avLst/>
              <a:gdLst>
                <a:gd name="T0" fmla="*/ 0 w 212"/>
                <a:gd name="T1" fmla="*/ 5 h 5"/>
                <a:gd name="T2" fmla="*/ 106 w 212"/>
                <a:gd name="T3" fmla="*/ 0 h 5"/>
                <a:gd name="T4" fmla="*/ 212 w 212"/>
                <a:gd name="T5" fmla="*/ 0 h 5"/>
                <a:gd name="T6" fmla="*/ 0 60000 65536"/>
                <a:gd name="T7" fmla="*/ 0 60000 65536"/>
                <a:gd name="T8" fmla="*/ 0 60000 65536"/>
                <a:gd name="T9" fmla="*/ 0 w 212"/>
                <a:gd name="T10" fmla="*/ 0 h 5"/>
                <a:gd name="T11" fmla="*/ 212 w 212"/>
                <a:gd name="T12" fmla="*/ 5 h 5"/>
              </a:gdLst>
              <a:ahLst/>
              <a:cxnLst>
                <a:cxn ang="T6">
                  <a:pos x="T0" y="T1"/>
                </a:cxn>
                <a:cxn ang="T7">
                  <a:pos x="T2" y="T3"/>
                </a:cxn>
                <a:cxn ang="T8">
                  <a:pos x="T4" y="T5"/>
                </a:cxn>
              </a:cxnLst>
              <a:rect l="T9" t="T10" r="T11" b="T12"/>
              <a:pathLst>
                <a:path w="212" h="5">
                  <a:moveTo>
                    <a:pt x="0" y="5"/>
                  </a:moveTo>
                  <a:lnTo>
                    <a:pt x="106" y="0"/>
                  </a:lnTo>
                  <a:lnTo>
                    <a:pt x="212" y="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92" name="Shape 31787"/>
            <p:cNvSpPr>
              <a:spLocks/>
            </p:cNvSpPr>
            <p:nvPr/>
          </p:nvSpPr>
          <p:spPr bwMode="auto">
            <a:xfrm>
              <a:off x="4378" y="1594"/>
              <a:ext cx="217" cy="5"/>
            </a:xfrm>
            <a:custGeom>
              <a:avLst/>
              <a:gdLst>
                <a:gd name="T0" fmla="*/ 0 w 217"/>
                <a:gd name="T1" fmla="*/ 0 h 5"/>
                <a:gd name="T2" fmla="*/ 106 w 217"/>
                <a:gd name="T3" fmla="*/ 0 h 5"/>
                <a:gd name="T4" fmla="*/ 217 w 217"/>
                <a:gd name="T5" fmla="*/ 5 h 5"/>
                <a:gd name="T6" fmla="*/ 0 60000 65536"/>
                <a:gd name="T7" fmla="*/ 0 60000 65536"/>
                <a:gd name="T8" fmla="*/ 0 60000 65536"/>
                <a:gd name="T9" fmla="*/ 0 w 217"/>
                <a:gd name="T10" fmla="*/ 0 h 5"/>
                <a:gd name="T11" fmla="*/ 217 w 217"/>
                <a:gd name="T12" fmla="*/ 5 h 5"/>
              </a:gdLst>
              <a:ahLst/>
              <a:cxnLst>
                <a:cxn ang="T6">
                  <a:pos x="T0" y="T1"/>
                </a:cxn>
                <a:cxn ang="T7">
                  <a:pos x="T2" y="T3"/>
                </a:cxn>
                <a:cxn ang="T8">
                  <a:pos x="T4" y="T5"/>
                </a:cxn>
              </a:cxnLst>
              <a:rect l="T9" t="T10" r="T11" b="T12"/>
              <a:pathLst>
                <a:path w="217" h="5">
                  <a:moveTo>
                    <a:pt x="0" y="0"/>
                  </a:moveTo>
                  <a:lnTo>
                    <a:pt x="106" y="0"/>
                  </a:lnTo>
                  <a:lnTo>
                    <a:pt x="217" y="5"/>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93" name="Shape 31788"/>
            <p:cNvSpPr>
              <a:spLocks/>
            </p:cNvSpPr>
            <p:nvPr/>
          </p:nvSpPr>
          <p:spPr bwMode="auto">
            <a:xfrm>
              <a:off x="4595" y="1599"/>
              <a:ext cx="212" cy="20"/>
            </a:xfrm>
            <a:custGeom>
              <a:avLst/>
              <a:gdLst>
                <a:gd name="T0" fmla="*/ 0 w 212"/>
                <a:gd name="T1" fmla="*/ 0 h 20"/>
                <a:gd name="T2" fmla="*/ 106 w 212"/>
                <a:gd name="T3" fmla="*/ 10 h 20"/>
                <a:gd name="T4" fmla="*/ 212 w 212"/>
                <a:gd name="T5" fmla="*/ 20 h 20"/>
                <a:gd name="T6" fmla="*/ 0 60000 65536"/>
                <a:gd name="T7" fmla="*/ 0 60000 65536"/>
                <a:gd name="T8" fmla="*/ 0 60000 65536"/>
                <a:gd name="T9" fmla="*/ 0 w 212"/>
                <a:gd name="T10" fmla="*/ 0 h 20"/>
                <a:gd name="T11" fmla="*/ 212 w 212"/>
                <a:gd name="T12" fmla="*/ 20 h 20"/>
              </a:gdLst>
              <a:ahLst/>
              <a:cxnLst>
                <a:cxn ang="T6">
                  <a:pos x="T0" y="T1"/>
                </a:cxn>
                <a:cxn ang="T7">
                  <a:pos x="T2" y="T3"/>
                </a:cxn>
                <a:cxn ang="T8">
                  <a:pos x="T4" y="T5"/>
                </a:cxn>
              </a:cxnLst>
              <a:rect l="T9" t="T10" r="T11" b="T12"/>
              <a:pathLst>
                <a:path w="212" h="20">
                  <a:moveTo>
                    <a:pt x="0" y="0"/>
                  </a:moveTo>
                  <a:lnTo>
                    <a:pt x="106" y="10"/>
                  </a:lnTo>
                  <a:lnTo>
                    <a:pt x="212" y="20"/>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94" name="Shape 31789"/>
            <p:cNvSpPr>
              <a:spLocks/>
            </p:cNvSpPr>
            <p:nvPr/>
          </p:nvSpPr>
          <p:spPr bwMode="auto">
            <a:xfrm>
              <a:off x="4807" y="1619"/>
              <a:ext cx="212" cy="31"/>
            </a:xfrm>
            <a:custGeom>
              <a:avLst/>
              <a:gdLst>
                <a:gd name="T0" fmla="*/ 0 w 212"/>
                <a:gd name="T1" fmla="*/ 0 h 31"/>
                <a:gd name="T2" fmla="*/ 106 w 212"/>
                <a:gd name="T3" fmla="*/ 16 h 31"/>
                <a:gd name="T4" fmla="*/ 212 w 212"/>
                <a:gd name="T5" fmla="*/ 31 h 31"/>
                <a:gd name="T6" fmla="*/ 0 60000 65536"/>
                <a:gd name="T7" fmla="*/ 0 60000 65536"/>
                <a:gd name="T8" fmla="*/ 0 60000 65536"/>
                <a:gd name="T9" fmla="*/ 0 w 212"/>
                <a:gd name="T10" fmla="*/ 0 h 31"/>
                <a:gd name="T11" fmla="*/ 212 w 212"/>
                <a:gd name="T12" fmla="*/ 31 h 31"/>
              </a:gdLst>
              <a:ahLst/>
              <a:cxnLst>
                <a:cxn ang="T6">
                  <a:pos x="T0" y="T1"/>
                </a:cxn>
                <a:cxn ang="T7">
                  <a:pos x="T2" y="T3"/>
                </a:cxn>
                <a:cxn ang="T8">
                  <a:pos x="T4" y="T5"/>
                </a:cxn>
              </a:cxnLst>
              <a:rect l="T9" t="T10" r="T11" b="T12"/>
              <a:pathLst>
                <a:path w="212" h="31">
                  <a:moveTo>
                    <a:pt x="0" y="0"/>
                  </a:moveTo>
                  <a:lnTo>
                    <a:pt x="106" y="16"/>
                  </a:lnTo>
                  <a:lnTo>
                    <a:pt x="212" y="31"/>
                  </a:lnTo>
                </a:path>
              </a:pathLst>
            </a:custGeom>
            <a:noFill/>
            <a:ln w="23813" algn="ctr">
              <a:solidFill>
                <a:srgbClr val="66CC33"/>
              </a:solidFill>
              <a:round/>
              <a:headEnd/>
              <a:tailEnd/>
            </a:ln>
          </p:spPr>
          <p:txBody>
            <a:bodyPr/>
            <a:lstStyle/>
            <a:p>
              <a:pPr>
                <a:defRPr/>
              </a:pPr>
              <a:endParaRPr lang="zh-CN" altLang="en-US">
                <a:solidFill>
                  <a:srgbClr val="000000"/>
                </a:solidFill>
                <a:latin typeface="Arial" charset="0"/>
                <a:cs typeface="+mn-cs"/>
              </a:endParaRPr>
            </a:p>
          </p:txBody>
        </p:sp>
        <p:sp>
          <p:nvSpPr>
            <p:cNvPr id="232495" name="Rectangle 31790"/>
            <p:cNvSpPr>
              <a:spLocks noChangeArrowheads="1"/>
            </p:cNvSpPr>
            <p:nvPr/>
          </p:nvSpPr>
          <p:spPr bwMode="auto">
            <a:xfrm>
              <a:off x="2069" y="3142"/>
              <a:ext cx="1817" cy="312"/>
            </a:xfrm>
            <a:prstGeom prst="rect">
              <a:avLst/>
            </a:prstGeom>
            <a:noFill/>
            <a:ln w="9525">
              <a:noFill/>
              <a:miter lim="800000"/>
              <a:headEnd/>
              <a:tailEnd/>
            </a:ln>
          </p:spPr>
          <p:txBody>
            <a:bodyPr/>
            <a:lstStyle/>
            <a:p>
              <a:pPr>
                <a:defRPr/>
              </a:pPr>
              <a:endParaRPr lang="zh-CN" altLang="en-US">
                <a:solidFill>
                  <a:srgbClr val="000000"/>
                </a:solidFill>
                <a:latin typeface="Arial" charset="0"/>
                <a:cs typeface="+mn-cs"/>
              </a:endParaRPr>
            </a:p>
          </p:txBody>
        </p:sp>
        <p:sp>
          <p:nvSpPr>
            <p:cNvPr id="13360" name="Straight Connector 31791"/>
            <p:cNvSpPr>
              <a:spLocks noChangeShapeType="1"/>
            </p:cNvSpPr>
            <p:nvPr/>
          </p:nvSpPr>
          <p:spPr bwMode="auto">
            <a:xfrm>
              <a:off x="2384" y="3222"/>
              <a:ext cx="120" cy="2"/>
            </a:xfrm>
            <a:prstGeom prst="line">
              <a:avLst/>
            </a:prstGeom>
            <a:noFill/>
            <a:ln w="23813" algn="ctr">
              <a:solidFill>
                <a:schemeClr val="hlink"/>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47155" name="Rectangle 31792"/>
            <p:cNvSpPr>
              <a:spLocks noChangeArrowheads="1"/>
            </p:cNvSpPr>
            <p:nvPr/>
          </p:nvSpPr>
          <p:spPr bwMode="auto">
            <a:xfrm>
              <a:off x="2558" y="3162"/>
              <a:ext cx="597" cy="95"/>
            </a:xfrm>
            <a:prstGeom prst="rect">
              <a:avLst/>
            </a:prstGeom>
            <a:noFill/>
            <a:ln w="9525">
              <a:noFill/>
              <a:miter lim="800000"/>
              <a:headEnd/>
              <a:tailEnd/>
            </a:ln>
          </p:spPr>
          <p:txBody>
            <a:bodyPr wrap="none" lIns="0" tIns="0" rIns="0" bIns="0">
              <a:spAutoFit/>
            </a:bodyPr>
            <a:lstStyle/>
            <a:p>
              <a:pPr eaLnBrk="0" hangingPunct="0">
                <a:spcBef>
                  <a:spcPct val="50000"/>
                </a:spcBef>
              </a:pPr>
              <a:r>
                <a:rPr lang="zh-CN" altLang="en-US" sz="1200">
                  <a:latin typeface="Segoe Semibold"/>
                </a:rPr>
                <a:t>现有的工程系统</a:t>
              </a:r>
              <a:endParaRPr lang="en-US" altLang="zh-CN" sz="2400">
                <a:latin typeface="Segoe Semibold"/>
              </a:endParaRPr>
            </a:p>
          </p:txBody>
        </p:sp>
        <p:sp>
          <p:nvSpPr>
            <p:cNvPr id="13362" name="Straight Connector 31793"/>
            <p:cNvSpPr>
              <a:spLocks noChangeShapeType="1"/>
            </p:cNvSpPr>
            <p:nvPr/>
          </p:nvSpPr>
          <p:spPr bwMode="auto">
            <a:xfrm>
              <a:off x="2384" y="3379"/>
              <a:ext cx="120" cy="2"/>
            </a:xfrm>
            <a:prstGeom prst="line">
              <a:avLst/>
            </a:prstGeom>
            <a:noFill/>
            <a:ln w="23813" algn="ctr">
              <a:solidFill>
                <a:srgbClr val="66CC33"/>
              </a:solidFill>
              <a:round/>
              <a:headEnd/>
              <a:tailEnd/>
            </a:ln>
          </p:spPr>
          <p:txBody>
            <a:bodyPr/>
            <a:lstStyle/>
            <a:p>
              <a:pPr eaLnBrk="0" hangingPunct="0">
                <a:spcBef>
                  <a:spcPct val="50000"/>
                </a:spcBef>
                <a:defRPr/>
              </a:pPr>
              <a:endParaRPr lang="en-US" sz="2400">
                <a:solidFill>
                  <a:srgbClr val="F8F8F8"/>
                </a:solidFill>
                <a:effectLst>
                  <a:outerShdw blurRad="38100" dist="38100" dir="2700000" algn="tl">
                    <a:srgbClr val="000000">
                      <a:alpha val="43137"/>
                    </a:srgbClr>
                  </a:outerShdw>
                </a:effectLst>
                <a:latin typeface="Segoe" pitchFamily="34" charset="0"/>
                <a:cs typeface="+mn-cs"/>
              </a:endParaRPr>
            </a:p>
          </p:txBody>
        </p:sp>
        <p:sp>
          <p:nvSpPr>
            <p:cNvPr id="47157" name="Rectangle 31794"/>
            <p:cNvSpPr>
              <a:spLocks noChangeArrowheads="1"/>
            </p:cNvSpPr>
            <p:nvPr/>
          </p:nvSpPr>
          <p:spPr bwMode="auto">
            <a:xfrm>
              <a:off x="2558" y="3318"/>
              <a:ext cx="682" cy="95"/>
            </a:xfrm>
            <a:prstGeom prst="rect">
              <a:avLst/>
            </a:prstGeom>
            <a:noFill/>
            <a:ln w="9525">
              <a:noFill/>
              <a:miter lim="800000"/>
              <a:headEnd/>
              <a:tailEnd/>
            </a:ln>
          </p:spPr>
          <p:txBody>
            <a:bodyPr wrap="none" lIns="0" tIns="0" rIns="0" bIns="0">
              <a:spAutoFit/>
            </a:bodyPr>
            <a:lstStyle/>
            <a:p>
              <a:pPr eaLnBrk="0" hangingPunct="0">
                <a:spcBef>
                  <a:spcPct val="50000"/>
                </a:spcBef>
              </a:pPr>
              <a:r>
                <a:rPr lang="zh-CN" altLang="en-US" sz="1200">
                  <a:latin typeface="Segoe Semibold"/>
                </a:rPr>
                <a:t>更新过的工程系统</a:t>
              </a:r>
              <a:endParaRPr lang="en-US" altLang="zh-CN" sz="2400">
                <a:latin typeface="Segoe Semibold"/>
              </a:endParaRPr>
            </a:p>
          </p:txBody>
        </p:sp>
        <p:grpSp>
          <p:nvGrpSpPr>
            <p:cNvPr id="3" name="Group 52"/>
            <p:cNvGrpSpPr>
              <a:grpSpLocks/>
            </p:cNvGrpSpPr>
            <p:nvPr/>
          </p:nvGrpSpPr>
          <p:grpSpPr bwMode="auto">
            <a:xfrm>
              <a:off x="4744" y="2404"/>
              <a:ext cx="96" cy="126"/>
              <a:chOff x="4644" y="2289"/>
              <a:chExt cx="96" cy="126"/>
            </a:xfrm>
          </p:grpSpPr>
          <p:sp>
            <p:nvSpPr>
              <p:cNvPr id="232505" name="Shape 31800"/>
              <p:cNvSpPr>
                <a:spLocks/>
              </p:cNvSpPr>
              <p:nvPr/>
            </p:nvSpPr>
            <p:spPr bwMode="auto">
              <a:xfrm>
                <a:off x="4644" y="2289"/>
                <a:ext cx="96" cy="126"/>
              </a:xfrm>
              <a:custGeom>
                <a:avLst/>
                <a:gdLst>
                  <a:gd name="T0" fmla="*/ 48 w 96"/>
                  <a:gd name="T1" fmla="*/ 0 h 126"/>
                  <a:gd name="T2" fmla="*/ 0 w 96"/>
                  <a:gd name="T3" fmla="*/ 63 h 126"/>
                  <a:gd name="T4" fmla="*/ 48 w 96"/>
                  <a:gd name="T5" fmla="*/ 126 h 126"/>
                  <a:gd name="T6" fmla="*/ 96 w 96"/>
                  <a:gd name="T7" fmla="*/ 63 h 126"/>
                  <a:gd name="T8" fmla="*/ 48 w 96"/>
                  <a:gd name="T9" fmla="*/ 0 h 126"/>
                  <a:gd name="T10" fmla="*/ 0 60000 65536"/>
                  <a:gd name="T11" fmla="*/ 0 60000 65536"/>
                  <a:gd name="T12" fmla="*/ 0 60000 65536"/>
                  <a:gd name="T13" fmla="*/ 0 60000 65536"/>
                  <a:gd name="T14" fmla="*/ 0 60000 65536"/>
                  <a:gd name="T15" fmla="*/ 0 w 96"/>
                  <a:gd name="T16" fmla="*/ 0 h 126"/>
                  <a:gd name="T17" fmla="*/ 96 w 96"/>
                  <a:gd name="T18" fmla="*/ 126 h 126"/>
                </a:gdLst>
                <a:ahLst/>
                <a:cxnLst>
                  <a:cxn ang="T10">
                    <a:pos x="T0" y="T1"/>
                  </a:cxn>
                  <a:cxn ang="T11">
                    <a:pos x="T2" y="T3"/>
                  </a:cxn>
                  <a:cxn ang="T12">
                    <a:pos x="T4" y="T5"/>
                  </a:cxn>
                  <a:cxn ang="T13">
                    <a:pos x="T6" y="T7"/>
                  </a:cxn>
                  <a:cxn ang="T14">
                    <a:pos x="T8" y="T9"/>
                  </a:cxn>
                </a:cxnLst>
                <a:rect l="T15" t="T16" r="T17" b="T18"/>
                <a:pathLst>
                  <a:path w="96" h="126">
                    <a:moveTo>
                      <a:pt x="48" y="0"/>
                    </a:moveTo>
                    <a:lnTo>
                      <a:pt x="0" y="63"/>
                    </a:lnTo>
                    <a:lnTo>
                      <a:pt x="48" y="126"/>
                    </a:lnTo>
                    <a:lnTo>
                      <a:pt x="96" y="63"/>
                    </a:lnTo>
                    <a:lnTo>
                      <a:pt x="48" y="0"/>
                    </a:lnTo>
                    <a:close/>
                  </a:path>
                </a:pathLst>
              </a:custGeom>
              <a:solidFill>
                <a:schemeClr val="hlink"/>
              </a:solidFill>
              <a:ln w="9525">
                <a:noFill/>
                <a:miter lim="800000"/>
                <a:headEnd/>
                <a:tailEnd/>
              </a:ln>
            </p:spPr>
            <p:txBody>
              <a:bodyPr/>
              <a:lstStyle/>
              <a:p>
                <a:pPr>
                  <a:defRPr/>
                </a:pPr>
                <a:endParaRPr lang="zh-CN" altLang="en-US">
                  <a:solidFill>
                    <a:srgbClr val="000000"/>
                  </a:solidFill>
                  <a:latin typeface="Arial" charset="0"/>
                  <a:cs typeface="+mn-cs"/>
                </a:endParaRPr>
              </a:p>
            </p:txBody>
          </p:sp>
          <p:sp>
            <p:nvSpPr>
              <p:cNvPr id="232506" name="Shape 31801"/>
              <p:cNvSpPr>
                <a:spLocks/>
              </p:cNvSpPr>
              <p:nvPr/>
            </p:nvSpPr>
            <p:spPr bwMode="auto">
              <a:xfrm>
                <a:off x="4644" y="2289"/>
                <a:ext cx="96" cy="126"/>
              </a:xfrm>
              <a:custGeom>
                <a:avLst/>
                <a:gdLst>
                  <a:gd name="T0" fmla="*/ 48 w 96"/>
                  <a:gd name="T1" fmla="*/ 0 h 126"/>
                  <a:gd name="T2" fmla="*/ 0 w 96"/>
                  <a:gd name="T3" fmla="*/ 63 h 126"/>
                  <a:gd name="T4" fmla="*/ 48 w 96"/>
                  <a:gd name="T5" fmla="*/ 126 h 126"/>
                  <a:gd name="T6" fmla="*/ 96 w 96"/>
                  <a:gd name="T7" fmla="*/ 63 h 126"/>
                  <a:gd name="T8" fmla="*/ 48 w 96"/>
                  <a:gd name="T9" fmla="*/ 0 h 126"/>
                  <a:gd name="T10" fmla="*/ 0 60000 65536"/>
                  <a:gd name="T11" fmla="*/ 0 60000 65536"/>
                  <a:gd name="T12" fmla="*/ 0 60000 65536"/>
                  <a:gd name="T13" fmla="*/ 0 60000 65536"/>
                  <a:gd name="T14" fmla="*/ 0 60000 65536"/>
                  <a:gd name="T15" fmla="*/ 0 w 96"/>
                  <a:gd name="T16" fmla="*/ 0 h 126"/>
                  <a:gd name="T17" fmla="*/ 96 w 96"/>
                  <a:gd name="T18" fmla="*/ 126 h 126"/>
                </a:gdLst>
                <a:ahLst/>
                <a:cxnLst>
                  <a:cxn ang="T10">
                    <a:pos x="T0" y="T1"/>
                  </a:cxn>
                  <a:cxn ang="T11">
                    <a:pos x="T2" y="T3"/>
                  </a:cxn>
                  <a:cxn ang="T12">
                    <a:pos x="T4" y="T5"/>
                  </a:cxn>
                  <a:cxn ang="T13">
                    <a:pos x="T6" y="T7"/>
                  </a:cxn>
                  <a:cxn ang="T14">
                    <a:pos x="T8" y="T9"/>
                  </a:cxn>
                </a:cxnLst>
                <a:rect l="T15" t="T16" r="T17" b="T18"/>
                <a:pathLst>
                  <a:path w="96" h="126">
                    <a:moveTo>
                      <a:pt x="48" y="0"/>
                    </a:moveTo>
                    <a:lnTo>
                      <a:pt x="0" y="63"/>
                    </a:lnTo>
                    <a:lnTo>
                      <a:pt x="48" y="126"/>
                    </a:lnTo>
                    <a:lnTo>
                      <a:pt x="96" y="63"/>
                    </a:lnTo>
                    <a:lnTo>
                      <a:pt x="48" y="0"/>
                    </a:lnTo>
                    <a:close/>
                  </a:path>
                </a:pathLst>
              </a:custGeom>
              <a:solidFill>
                <a:schemeClr val="hlink"/>
              </a:solidFill>
              <a:ln w="9525">
                <a:noFill/>
                <a:miter lim="800000"/>
                <a:headEnd/>
                <a:tailEnd/>
              </a:ln>
            </p:spPr>
            <p:txBody>
              <a:bodyPr/>
              <a:lstStyle/>
              <a:p>
                <a:pPr>
                  <a:defRPr/>
                </a:pPr>
                <a:endParaRPr lang="zh-CN" altLang="en-US">
                  <a:solidFill>
                    <a:srgbClr val="000000"/>
                  </a:solidFill>
                  <a:latin typeface="Arial" charset="0"/>
                  <a:cs typeface="+mn-cs"/>
                </a:endParaRPr>
              </a:p>
            </p:txBody>
          </p:sp>
        </p:grpSp>
        <p:sp>
          <p:nvSpPr>
            <p:cNvPr id="232501" name="Shape 31796"/>
            <p:cNvSpPr>
              <a:spLocks noEditPoints="1"/>
            </p:cNvSpPr>
            <p:nvPr/>
          </p:nvSpPr>
          <p:spPr bwMode="auto">
            <a:xfrm>
              <a:off x="4485" y="1680"/>
              <a:ext cx="287" cy="684"/>
            </a:xfrm>
            <a:custGeom>
              <a:avLst/>
              <a:gdLst>
                <a:gd name="T0" fmla="*/ 273 w 288"/>
                <a:gd name="T1" fmla="*/ 684 h 684"/>
                <a:gd name="T2" fmla="*/ 28 w 288"/>
                <a:gd name="T3" fmla="*/ 73 h 684"/>
                <a:gd name="T4" fmla="*/ 44 w 288"/>
                <a:gd name="T5" fmla="*/ 67 h 684"/>
                <a:gd name="T6" fmla="*/ 288 w 288"/>
                <a:gd name="T7" fmla="*/ 678 h 684"/>
                <a:gd name="T8" fmla="*/ 273 w 288"/>
                <a:gd name="T9" fmla="*/ 684 h 684"/>
                <a:gd name="T10" fmla="*/ 0 w 288"/>
                <a:gd name="T11" fmla="*/ 94 h 684"/>
                <a:gd name="T12" fmla="*/ 8 w 288"/>
                <a:gd name="T13" fmla="*/ 0 h 684"/>
                <a:gd name="T14" fmla="*/ 78 w 288"/>
                <a:gd name="T15" fmla="*/ 62 h 684"/>
                <a:gd name="T16" fmla="*/ 0 w 288"/>
                <a:gd name="T17" fmla="*/ 94 h 6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684"/>
                <a:gd name="T29" fmla="*/ 288 w 288"/>
                <a:gd name="T30" fmla="*/ 684 h 6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684">
                  <a:moveTo>
                    <a:pt x="273" y="684"/>
                  </a:moveTo>
                  <a:lnTo>
                    <a:pt x="28" y="73"/>
                  </a:lnTo>
                  <a:lnTo>
                    <a:pt x="44" y="67"/>
                  </a:lnTo>
                  <a:lnTo>
                    <a:pt x="288" y="678"/>
                  </a:lnTo>
                  <a:lnTo>
                    <a:pt x="273" y="684"/>
                  </a:lnTo>
                  <a:close/>
                  <a:moveTo>
                    <a:pt x="0" y="94"/>
                  </a:moveTo>
                  <a:lnTo>
                    <a:pt x="8" y="0"/>
                  </a:lnTo>
                  <a:lnTo>
                    <a:pt x="78" y="62"/>
                  </a:lnTo>
                  <a:lnTo>
                    <a:pt x="0" y="94"/>
                  </a:lnTo>
                  <a:close/>
                </a:path>
              </a:pathLst>
            </a:custGeom>
            <a:gradFill rotWithShape="1">
              <a:gsLst>
                <a:gs pos="0">
                  <a:srgbClr val="00CC00"/>
                </a:gs>
                <a:gs pos="100000">
                  <a:schemeClr val="hlink"/>
                </a:gs>
              </a:gsLst>
              <a:lin ang="5400000" scaled="1"/>
            </a:gradFill>
            <a:ln w="9525">
              <a:noFill/>
              <a:miter lim="800000"/>
              <a:headEnd/>
              <a:tailEnd/>
            </a:ln>
          </p:spPr>
          <p:txBody>
            <a:bodyPr/>
            <a:lstStyle/>
            <a:p>
              <a:pPr>
                <a:defRPr/>
              </a:pPr>
              <a:endParaRPr lang="zh-CN" altLang="en-US">
                <a:solidFill>
                  <a:srgbClr val="000000"/>
                </a:solidFill>
                <a:latin typeface="Arial" charset="0"/>
                <a:cs typeface="+mn-cs"/>
              </a:endParaRPr>
            </a:p>
          </p:txBody>
        </p:sp>
        <p:grpSp>
          <p:nvGrpSpPr>
            <p:cNvPr id="4" name="Group 58"/>
            <p:cNvGrpSpPr>
              <a:grpSpLocks/>
            </p:cNvGrpSpPr>
            <p:nvPr/>
          </p:nvGrpSpPr>
          <p:grpSpPr bwMode="auto">
            <a:xfrm>
              <a:off x="4409" y="1536"/>
              <a:ext cx="91" cy="121"/>
              <a:chOff x="4281" y="1421"/>
              <a:chExt cx="91" cy="121"/>
            </a:xfrm>
          </p:grpSpPr>
          <p:sp>
            <p:nvSpPr>
              <p:cNvPr id="232503" name="Shape 31798"/>
              <p:cNvSpPr>
                <a:spLocks/>
              </p:cNvSpPr>
              <p:nvPr/>
            </p:nvSpPr>
            <p:spPr bwMode="auto">
              <a:xfrm>
                <a:off x="4281" y="1421"/>
                <a:ext cx="91" cy="121"/>
              </a:xfrm>
              <a:custGeom>
                <a:avLst/>
                <a:gdLst>
                  <a:gd name="T0" fmla="*/ 45 w 91"/>
                  <a:gd name="T1" fmla="*/ 0 h 121"/>
                  <a:gd name="T2" fmla="*/ 0 w 91"/>
                  <a:gd name="T3" fmla="*/ 61 h 121"/>
                  <a:gd name="T4" fmla="*/ 45 w 91"/>
                  <a:gd name="T5" fmla="*/ 121 h 121"/>
                  <a:gd name="T6" fmla="*/ 91 w 91"/>
                  <a:gd name="T7" fmla="*/ 61 h 121"/>
                  <a:gd name="T8" fmla="*/ 45 w 91"/>
                  <a:gd name="T9" fmla="*/ 0 h 121"/>
                  <a:gd name="T10" fmla="*/ 0 60000 65536"/>
                  <a:gd name="T11" fmla="*/ 0 60000 65536"/>
                  <a:gd name="T12" fmla="*/ 0 60000 65536"/>
                  <a:gd name="T13" fmla="*/ 0 60000 65536"/>
                  <a:gd name="T14" fmla="*/ 0 60000 65536"/>
                  <a:gd name="T15" fmla="*/ 0 w 91"/>
                  <a:gd name="T16" fmla="*/ 0 h 121"/>
                  <a:gd name="T17" fmla="*/ 91 w 91"/>
                  <a:gd name="T18" fmla="*/ 121 h 121"/>
                </a:gdLst>
                <a:ahLst/>
                <a:cxnLst>
                  <a:cxn ang="T10">
                    <a:pos x="T0" y="T1"/>
                  </a:cxn>
                  <a:cxn ang="T11">
                    <a:pos x="T2" y="T3"/>
                  </a:cxn>
                  <a:cxn ang="T12">
                    <a:pos x="T4" y="T5"/>
                  </a:cxn>
                  <a:cxn ang="T13">
                    <a:pos x="T6" y="T7"/>
                  </a:cxn>
                  <a:cxn ang="T14">
                    <a:pos x="T8" y="T9"/>
                  </a:cxn>
                </a:cxnLst>
                <a:rect l="T15" t="T16" r="T17" b="T18"/>
                <a:pathLst>
                  <a:path w="91" h="121">
                    <a:moveTo>
                      <a:pt x="45" y="0"/>
                    </a:moveTo>
                    <a:lnTo>
                      <a:pt x="0" y="61"/>
                    </a:lnTo>
                    <a:lnTo>
                      <a:pt x="45" y="121"/>
                    </a:lnTo>
                    <a:lnTo>
                      <a:pt x="91" y="61"/>
                    </a:lnTo>
                    <a:lnTo>
                      <a:pt x="45" y="0"/>
                    </a:lnTo>
                    <a:close/>
                  </a:path>
                </a:pathLst>
              </a:custGeom>
              <a:solidFill>
                <a:srgbClr val="008000"/>
              </a:solidFill>
              <a:ln w="9525">
                <a:noFill/>
                <a:miter lim="800000"/>
                <a:headEnd/>
                <a:tailEnd/>
              </a:ln>
            </p:spPr>
            <p:txBody>
              <a:bodyPr/>
              <a:lstStyle/>
              <a:p>
                <a:pPr>
                  <a:defRPr/>
                </a:pPr>
                <a:endParaRPr lang="zh-CN" altLang="en-US">
                  <a:solidFill>
                    <a:srgbClr val="000000"/>
                  </a:solidFill>
                  <a:latin typeface="Arial" charset="0"/>
                  <a:cs typeface="+mn-cs"/>
                </a:endParaRPr>
              </a:p>
            </p:txBody>
          </p:sp>
          <p:sp>
            <p:nvSpPr>
              <p:cNvPr id="232504" name="Shape 31799"/>
              <p:cNvSpPr>
                <a:spLocks/>
              </p:cNvSpPr>
              <p:nvPr/>
            </p:nvSpPr>
            <p:spPr bwMode="auto">
              <a:xfrm>
                <a:off x="4281" y="1421"/>
                <a:ext cx="91" cy="121"/>
              </a:xfrm>
              <a:custGeom>
                <a:avLst/>
                <a:gdLst>
                  <a:gd name="T0" fmla="*/ 45 w 91"/>
                  <a:gd name="T1" fmla="*/ 0 h 121"/>
                  <a:gd name="T2" fmla="*/ 0 w 91"/>
                  <a:gd name="T3" fmla="*/ 61 h 121"/>
                  <a:gd name="T4" fmla="*/ 45 w 91"/>
                  <a:gd name="T5" fmla="*/ 121 h 121"/>
                  <a:gd name="T6" fmla="*/ 91 w 91"/>
                  <a:gd name="T7" fmla="*/ 61 h 121"/>
                  <a:gd name="T8" fmla="*/ 45 w 91"/>
                  <a:gd name="T9" fmla="*/ 0 h 121"/>
                  <a:gd name="T10" fmla="*/ 0 60000 65536"/>
                  <a:gd name="T11" fmla="*/ 0 60000 65536"/>
                  <a:gd name="T12" fmla="*/ 0 60000 65536"/>
                  <a:gd name="T13" fmla="*/ 0 60000 65536"/>
                  <a:gd name="T14" fmla="*/ 0 60000 65536"/>
                  <a:gd name="T15" fmla="*/ 0 w 91"/>
                  <a:gd name="T16" fmla="*/ 0 h 121"/>
                  <a:gd name="T17" fmla="*/ 91 w 91"/>
                  <a:gd name="T18" fmla="*/ 121 h 121"/>
                </a:gdLst>
                <a:ahLst/>
                <a:cxnLst>
                  <a:cxn ang="T10">
                    <a:pos x="T0" y="T1"/>
                  </a:cxn>
                  <a:cxn ang="T11">
                    <a:pos x="T2" y="T3"/>
                  </a:cxn>
                  <a:cxn ang="T12">
                    <a:pos x="T4" y="T5"/>
                  </a:cxn>
                  <a:cxn ang="T13">
                    <a:pos x="T6" y="T7"/>
                  </a:cxn>
                  <a:cxn ang="T14">
                    <a:pos x="T8" y="T9"/>
                  </a:cxn>
                </a:cxnLst>
                <a:rect l="T15" t="T16" r="T17" b="T18"/>
                <a:pathLst>
                  <a:path w="91" h="121">
                    <a:moveTo>
                      <a:pt x="45" y="0"/>
                    </a:moveTo>
                    <a:lnTo>
                      <a:pt x="0" y="61"/>
                    </a:lnTo>
                    <a:lnTo>
                      <a:pt x="45" y="121"/>
                    </a:lnTo>
                    <a:lnTo>
                      <a:pt x="91" y="61"/>
                    </a:lnTo>
                    <a:lnTo>
                      <a:pt x="45" y="0"/>
                    </a:lnTo>
                    <a:close/>
                  </a:path>
                </a:pathLst>
              </a:custGeom>
              <a:solidFill>
                <a:srgbClr val="66CC33"/>
              </a:solidFill>
              <a:ln w="26988" cap="rnd" algn="ctr">
                <a:solidFill>
                  <a:srgbClr val="66CC33"/>
                </a:solidFill>
                <a:miter lim="800000"/>
                <a:headEnd/>
                <a:tailEnd/>
              </a:ln>
            </p:spPr>
            <p:txBody>
              <a:bodyPr/>
              <a:lstStyle/>
              <a:p>
                <a:pPr>
                  <a:defRPr/>
                </a:pPr>
                <a:endParaRPr lang="zh-CN" altLang="en-US">
                  <a:solidFill>
                    <a:srgbClr val="000000"/>
                  </a:solidFill>
                  <a:latin typeface="Arial" charset="0"/>
                  <a:cs typeface="+mn-cs"/>
                </a:endParaRPr>
              </a:p>
            </p:txBody>
          </p:sp>
        </p:grpSp>
      </p:grpSp>
      <p:graphicFrame>
        <p:nvGraphicFramePr>
          <p:cNvPr id="60" name="Picture 6"/>
          <p:cNvGraphicFramePr/>
          <p:nvPr/>
        </p:nvGraphicFramePr>
        <p:xfrm>
          <a:off x="5452007" y="2354994"/>
          <a:ext cx="1922740" cy="60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0"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Content Placeholder 2"/>
          <p:cNvSpPr txBox="1">
            <a:spLocks/>
          </p:cNvSpPr>
          <p:nvPr/>
        </p:nvSpPr>
        <p:spPr>
          <a:xfrm>
            <a:off x="457200" y="1600200"/>
            <a:ext cx="8229600" cy="4525963"/>
          </a:xfrm>
          <a:prstGeom prst="rect">
            <a:avLst/>
          </a:prstGeom>
        </p:spPr>
        <p:txBody>
          <a:bodyPr>
            <a:normAutofit fontScale="92500"/>
          </a:bodyPr>
          <a:lstStyle/>
          <a:p>
            <a:pPr marL="342900" lvl="0" indent="-342900">
              <a:spcBef>
                <a:spcPct val="20000"/>
              </a:spcBef>
              <a:buFont typeface="Arial" pitchFamily="34" charset="0"/>
              <a:buChar char="•"/>
              <a:defRPr/>
            </a:pPr>
            <a:r>
              <a:rPr kumimoji="0" lang="en-US" altLang="zh-CN" sz="3200" b="0" i="0" u="none" strike="noStrike" kern="1200" cap="none" spc="0" normalizeH="0" baseline="0" noProof="0" dirty="0" smtClean="0">
                <a:ln>
                  <a:noFill/>
                </a:ln>
                <a:solidFill>
                  <a:schemeClr val="bg1"/>
                </a:solidFill>
                <a:effectLst/>
                <a:uLnTx/>
                <a:uFillTx/>
                <a:latin typeface="+mn-lt"/>
                <a:ea typeface="+mn-ea"/>
                <a:cs typeface="+mn-cs"/>
              </a:rPr>
              <a:t>Brian</a:t>
            </a:r>
            <a:r>
              <a:rPr kumimoji="0" lang="en-US" altLang="zh-CN" sz="3200" b="0" i="0" u="none" strike="noStrike" kern="1200" cap="none" spc="0" normalizeH="0" noProof="0" dirty="0" smtClean="0">
                <a:ln>
                  <a:noFill/>
                </a:ln>
                <a:solidFill>
                  <a:schemeClr val="bg1"/>
                </a:solidFill>
                <a:effectLst/>
                <a:uLnTx/>
                <a:uFillTx/>
                <a:latin typeface="+mn-lt"/>
                <a:ea typeface="+mn-ea"/>
                <a:cs typeface="+mn-cs"/>
              </a:rPr>
              <a:t> Harry </a:t>
            </a: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博客</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lang="en-US" sz="3200" dirty="0" smtClean="0">
                <a:solidFill>
                  <a:schemeClr val="bg1"/>
                </a:solidFill>
                <a:hlinkClick r:id="rId3"/>
              </a:rPr>
              <a:t>http://blogs.msdn.com/bharry/</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lvl="0" indent="-342900">
              <a:spcBef>
                <a:spcPct val="20000"/>
              </a:spcBef>
              <a:buFont typeface="Arial" pitchFamily="34" charset="0"/>
              <a:buChar char="•"/>
              <a:defRPr/>
            </a:pPr>
            <a:r>
              <a:rPr lang="en-US" sz="3200" noProof="0" dirty="0" smtClean="0">
                <a:solidFill>
                  <a:schemeClr val="bg1"/>
                </a:solidFill>
              </a:rPr>
              <a:t>VSTS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MSDN </a:t>
            </a: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主页</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lang="en-US" sz="3200" dirty="0" smtClean="0">
                <a:solidFill>
                  <a:schemeClr val="bg1"/>
                </a:solidFill>
                <a:hlinkClick r:id="rId4"/>
              </a:rPr>
              <a:t>http://msdn.microsoft.com/en-us/teamsystem/default.aspx</a:t>
            </a:r>
            <a:endParaRPr lang="en-US" sz="3200" dirty="0" smtClean="0">
              <a:solidFill>
                <a:schemeClr val="bg1"/>
              </a:solidFill>
            </a:endParaRPr>
          </a:p>
          <a:p>
            <a:pPr marL="342900" lvl="0" indent="-342900">
              <a:spcBef>
                <a:spcPct val="20000"/>
              </a:spcBef>
              <a:buFont typeface="Arial" pitchFamily="34" charset="0"/>
              <a:buChar char="•"/>
              <a:defRPr/>
            </a:pPr>
            <a:r>
              <a:rPr lang="en-US" sz="3200" dirty="0" smtClean="0">
                <a:solidFill>
                  <a:schemeClr val="bg1"/>
                </a:solidFill>
              </a:rPr>
              <a:t>TFS MSDN </a:t>
            </a:r>
            <a:r>
              <a:rPr lang="zh-CN" altLang="en-US" sz="3200" dirty="0" smtClean="0">
                <a:solidFill>
                  <a:schemeClr val="bg1"/>
                </a:solidFill>
              </a:rPr>
              <a:t>主页</a:t>
            </a:r>
            <a:r>
              <a:rPr lang="en-US" sz="3200" dirty="0" smtClean="0">
                <a:solidFill>
                  <a:schemeClr val="bg1"/>
                </a:solidFill>
              </a:rPr>
              <a:t>: </a:t>
            </a:r>
            <a:r>
              <a:rPr lang="en-US" sz="3200" dirty="0" smtClean="0">
                <a:solidFill>
                  <a:schemeClr val="bg1"/>
                </a:solidFill>
                <a:hlinkClick r:id="rId5"/>
              </a:rPr>
              <a:t>http://msdn.microsoft.com/en-us/teamsystem/dd408382.aspx</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lvl="0"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VC++ MSDN </a:t>
            </a: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论坛</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lang="en-US" sz="3200" dirty="0" smtClean="0">
                <a:solidFill>
                  <a:schemeClr val="bg1"/>
                </a:solidFill>
                <a:hlinkClick r:id="rId6"/>
              </a:rPr>
              <a:t>http://social.msdn.microsoft.com/Forums/en-US/category/vsts</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3000375"/>
            <a:ext cx="9144000" cy="3071813"/>
          </a:xfrm>
          <a:prstGeom prst="rect">
            <a:avLst/>
          </a:prstGeom>
          <a:solidFill>
            <a:srgbClr val="00006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9" name="Rectangle 4"/>
          <p:cNvSpPr>
            <a:spLocks noChangeArrowheads="1"/>
          </p:cNvSpPr>
          <p:nvPr/>
        </p:nvSpPr>
        <p:spPr bwMode="auto">
          <a:xfrm>
            <a:off x="7715250" y="6453188"/>
            <a:ext cx="1214438" cy="261937"/>
          </a:xfrm>
          <a:prstGeom prst="rect">
            <a:avLst/>
          </a:prstGeom>
          <a:noFill/>
          <a:ln w="9525">
            <a:noFill/>
            <a:miter lim="800000"/>
            <a:headEnd/>
            <a:tailEnd/>
          </a:ln>
        </p:spPr>
        <p:txBody>
          <a:bodyPr anchor="ctr">
            <a:spAutoFit/>
          </a:bodyPr>
          <a:lstStyle/>
          <a:p>
            <a:pPr eaLnBrk="0" hangingPunct="0"/>
            <a:r>
              <a:rPr lang="en-US" altLang="zh-CN" sz="1100"/>
              <a:t>©</a:t>
            </a:r>
            <a:r>
              <a:rPr lang="en-US" altLang="zh-CN" sz="1100">
                <a:latin typeface="Calibri" pitchFamily="34" charset="0"/>
              </a:rPr>
              <a:t> 2009 Microsoft</a:t>
            </a:r>
            <a:endParaRPr lang="en-US" altLang="zh-CN"/>
          </a:p>
        </p:txBody>
      </p:sp>
      <p:sp>
        <p:nvSpPr>
          <p:cNvPr id="6" name="Rectangle 5"/>
          <p:cNvSpPr/>
          <p:nvPr/>
        </p:nvSpPr>
        <p:spPr>
          <a:xfrm>
            <a:off x="0" y="2981325"/>
            <a:ext cx="9144000" cy="308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onstantia"/>
            </a:endParaRPr>
          </a:p>
        </p:txBody>
      </p:sp>
      <p:grpSp>
        <p:nvGrpSpPr>
          <p:cNvPr id="2" name="Group 9"/>
          <p:cNvGrpSpPr>
            <a:grpSpLocks/>
          </p:cNvGrpSpPr>
          <p:nvPr/>
        </p:nvGrpSpPr>
        <p:grpSpPr bwMode="auto">
          <a:xfrm>
            <a:off x="7037388" y="3276600"/>
            <a:ext cx="1409700" cy="1290638"/>
            <a:chOff x="1406846" y="3068800"/>
            <a:chExt cx="2498573" cy="1721821"/>
          </a:xfrm>
        </p:grpSpPr>
        <p:sp>
          <p:nvSpPr>
            <p:cNvPr id="8" name="TextBox 7"/>
            <p:cNvSpPr txBox="1"/>
            <p:nvPr/>
          </p:nvSpPr>
          <p:spPr>
            <a:xfrm>
              <a:off x="1406846" y="3068800"/>
              <a:ext cx="2498573" cy="533701"/>
            </a:xfrm>
            <a:prstGeom prst="rect">
              <a:avLst/>
            </a:prstGeom>
            <a:noFill/>
            <a:effectLst>
              <a:outerShdw blurRad="38100" dist="25400" dir="5400000" algn="t" rotWithShape="0">
                <a:prstClr val="black">
                  <a:alpha val="30000"/>
                </a:prstClr>
              </a:outerShdw>
            </a:effectLst>
          </p:spPr>
          <p:txBody>
            <a:bodyPr wrap="none">
              <a:spAutoFit/>
            </a:bodyPr>
            <a:lstStyle/>
            <a:p>
              <a:pPr algn="ctr">
                <a:defRPr/>
              </a:pPr>
              <a:r>
                <a:rPr lang="en-US" sz="2000" b="1" dirty="0">
                  <a:solidFill>
                    <a:srgbClr val="FF0000"/>
                  </a:solidFill>
                  <a:latin typeface="Book Antiqua"/>
                  <a:ea typeface="宋体" pitchFamily="2" charset="-122"/>
                  <a:cs typeface="+mn-cs"/>
                </a:rPr>
                <a:t>E</a:t>
              </a:r>
              <a:r>
                <a:rPr lang="en-US" sz="2000" b="1" dirty="0">
                  <a:solidFill>
                    <a:srgbClr val="FFFFFF"/>
                  </a:solidFill>
                  <a:latin typeface="Book Antiqua"/>
                  <a:ea typeface="宋体" pitchFamily="2" charset="-122"/>
                  <a:cs typeface="+mn-cs"/>
                </a:rPr>
                <a:t>cosystem</a:t>
              </a:r>
            </a:p>
          </p:txBody>
        </p:sp>
        <p:pic>
          <p:nvPicPr>
            <p:cNvPr id="9248" name="Picture 11" descr="DataCenter.png"/>
            <p:cNvPicPr>
              <a:picLocks noChangeAspect="1"/>
            </p:cNvPicPr>
            <p:nvPr/>
          </p:nvPicPr>
          <p:blipFill>
            <a:blip r:embed="rId3" cstate="print"/>
            <a:srcRect/>
            <a:stretch>
              <a:fillRect/>
            </a:stretch>
          </p:blipFill>
          <p:spPr bwMode="auto">
            <a:xfrm>
              <a:off x="1762650" y="3855225"/>
              <a:ext cx="2027194" cy="935396"/>
            </a:xfrm>
            <a:prstGeom prst="rect">
              <a:avLst/>
            </a:prstGeom>
            <a:noFill/>
            <a:ln w="9525">
              <a:noFill/>
              <a:miter lim="800000"/>
              <a:headEnd/>
              <a:tailEnd/>
            </a:ln>
          </p:spPr>
        </p:pic>
      </p:grpSp>
      <p:grpSp>
        <p:nvGrpSpPr>
          <p:cNvPr id="3" name="Group 22"/>
          <p:cNvGrpSpPr>
            <a:grpSpLocks/>
          </p:cNvGrpSpPr>
          <p:nvPr/>
        </p:nvGrpSpPr>
        <p:grpSpPr bwMode="auto">
          <a:xfrm>
            <a:off x="4873625" y="3276600"/>
            <a:ext cx="1795463" cy="1662113"/>
            <a:chOff x="6414457" y="1776747"/>
            <a:chExt cx="2387279" cy="1661774"/>
          </a:xfrm>
        </p:grpSpPr>
        <p:sp>
          <p:nvSpPr>
            <p:cNvPr id="11" name="TextBox 10"/>
            <p:cNvSpPr txBox="1"/>
            <p:nvPr/>
          </p:nvSpPr>
          <p:spPr>
            <a:xfrm>
              <a:off x="6414457" y="1776747"/>
              <a:ext cx="2387279" cy="399968"/>
            </a:xfrm>
            <a:prstGeom prst="rect">
              <a:avLst/>
            </a:prstGeom>
            <a:noFill/>
            <a:effectLst>
              <a:outerShdw blurRad="38100" dist="25400" dir="5400000" algn="t" rotWithShape="0">
                <a:prstClr val="black">
                  <a:alpha val="30000"/>
                </a:prstClr>
              </a:outerShdw>
            </a:effectLst>
          </p:spPr>
          <p:txBody>
            <a:bodyPr wrap="none">
              <a:spAutoFit/>
            </a:bodyPr>
            <a:lstStyle/>
            <a:p>
              <a:pPr algn="ctr">
                <a:defRPr/>
              </a:pPr>
              <a:r>
                <a:rPr lang="en-US" sz="2000" b="1" dirty="0">
                  <a:solidFill>
                    <a:srgbClr val="FF0000"/>
                  </a:solidFill>
                  <a:latin typeface="Book Antiqua"/>
                  <a:ea typeface="宋体" pitchFamily="2" charset="-122"/>
                  <a:cs typeface="+mn-cs"/>
                </a:rPr>
                <a:t>D</a:t>
              </a:r>
              <a:r>
                <a:rPr lang="en-US" sz="2000" b="1" dirty="0">
                  <a:solidFill>
                    <a:srgbClr val="FFFFFF"/>
                  </a:solidFill>
                  <a:latin typeface="Book Antiqua"/>
                  <a:ea typeface="宋体" pitchFamily="2" charset="-122"/>
                  <a:cs typeface="+mn-cs"/>
                </a:rPr>
                <a:t>evelopment</a:t>
              </a:r>
            </a:p>
          </p:txBody>
        </p:sp>
        <p:grpSp>
          <p:nvGrpSpPr>
            <p:cNvPr id="4" name="Group 70"/>
            <p:cNvGrpSpPr>
              <a:grpSpLocks/>
            </p:cNvGrpSpPr>
            <p:nvPr/>
          </p:nvGrpSpPr>
          <p:grpSpPr bwMode="auto">
            <a:xfrm>
              <a:off x="6848051" y="2177533"/>
              <a:ext cx="1520605" cy="1260988"/>
              <a:chOff x="6754576" y="2244212"/>
              <a:chExt cx="1865182" cy="1546737"/>
            </a:xfrm>
          </p:grpSpPr>
          <p:pic>
            <p:nvPicPr>
              <p:cNvPr id="9238" name="Picture 4"/>
              <p:cNvPicPr>
                <a:picLocks noChangeAspect="1" noChangeArrowheads="1"/>
              </p:cNvPicPr>
              <p:nvPr/>
            </p:nvPicPr>
            <p:blipFill>
              <a:blip r:embed="rId4" cstate="print"/>
              <a:srcRect/>
              <a:stretch>
                <a:fillRect/>
              </a:stretch>
            </p:blipFill>
            <p:spPr bwMode="auto">
              <a:xfrm>
                <a:off x="6754576" y="2324100"/>
                <a:ext cx="577682" cy="411930"/>
              </a:xfrm>
              <a:prstGeom prst="rect">
                <a:avLst/>
              </a:prstGeom>
              <a:noFill/>
              <a:ln w="9525">
                <a:noFill/>
                <a:miter lim="800000"/>
                <a:headEnd/>
                <a:tailEnd/>
              </a:ln>
            </p:spPr>
          </p:pic>
          <p:pic>
            <p:nvPicPr>
              <p:cNvPr id="9239" name="Picture 16" descr="table.png"/>
              <p:cNvPicPr>
                <a:picLocks noChangeAspect="1"/>
              </p:cNvPicPr>
              <p:nvPr/>
            </p:nvPicPr>
            <p:blipFill>
              <a:blip r:embed="rId5" cstate="print"/>
              <a:srcRect/>
              <a:stretch>
                <a:fillRect/>
              </a:stretch>
            </p:blipFill>
            <p:spPr bwMode="auto">
              <a:xfrm>
                <a:off x="7475135" y="2370610"/>
                <a:ext cx="523875" cy="360658"/>
              </a:xfrm>
              <a:prstGeom prst="rect">
                <a:avLst/>
              </a:prstGeom>
              <a:noFill/>
              <a:ln w="9525">
                <a:noFill/>
                <a:miter lim="800000"/>
                <a:headEnd/>
                <a:tailEnd/>
              </a:ln>
            </p:spPr>
          </p:pic>
          <p:pic>
            <p:nvPicPr>
              <p:cNvPr id="9240" name="Picture 2"/>
              <p:cNvPicPr>
                <a:picLocks noChangeAspect="1" noChangeArrowheads="1"/>
              </p:cNvPicPr>
              <p:nvPr/>
            </p:nvPicPr>
            <p:blipFill>
              <a:blip r:embed="rId6" cstate="print"/>
              <a:srcRect/>
              <a:stretch>
                <a:fillRect/>
              </a:stretch>
            </p:blipFill>
            <p:spPr bwMode="auto">
              <a:xfrm rot="18900000" flipH="1">
                <a:off x="8267476" y="2244212"/>
                <a:ext cx="352282" cy="686883"/>
              </a:xfrm>
              <a:prstGeom prst="rect">
                <a:avLst/>
              </a:prstGeom>
              <a:noFill/>
              <a:ln w="9525">
                <a:noFill/>
                <a:miter lim="800000"/>
                <a:headEnd/>
                <a:tailEnd/>
              </a:ln>
            </p:spPr>
          </p:pic>
          <p:sp>
            <p:nvSpPr>
              <p:cNvPr id="16" name="Flowchart: Magnetic Disk 15"/>
              <p:cNvSpPr/>
              <p:nvPr/>
            </p:nvSpPr>
            <p:spPr>
              <a:xfrm>
                <a:off x="7113185" y="3390900"/>
                <a:ext cx="1219201" cy="400049"/>
              </a:xfrm>
              <a:prstGeom prst="flowChartMagneticDisk">
                <a:avLst/>
              </a:prstGeom>
              <a:solidFill>
                <a:srgbClr val="FFFFFF"/>
              </a:solidFill>
              <a:ln w="19050">
                <a:solidFill>
                  <a:srgbClr val="20709B"/>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a:solidFill>
                    <a:srgbClr val="FFFFFF"/>
                  </a:solidFill>
                  <a:latin typeface="Book Antiqua"/>
                  <a:ea typeface="宋体"/>
                </a:endParaRPr>
              </a:p>
            </p:txBody>
          </p:sp>
          <p:cxnSp>
            <p:nvCxnSpPr>
              <p:cNvPr id="17" name="Straight Arrow Connector 16"/>
              <p:cNvCxnSpPr/>
              <p:nvPr/>
            </p:nvCxnSpPr>
            <p:spPr>
              <a:xfrm rot="16200000" flipH="1">
                <a:off x="6940956" y="2971901"/>
                <a:ext cx="438039" cy="1915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8076265" y="2973196"/>
                <a:ext cx="438039" cy="1890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7518630" y="3062830"/>
                <a:ext cx="44777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 name="Group 23"/>
          <p:cNvGrpSpPr>
            <a:grpSpLocks/>
          </p:cNvGrpSpPr>
          <p:nvPr/>
        </p:nvGrpSpPr>
        <p:grpSpPr bwMode="auto">
          <a:xfrm>
            <a:off x="806450" y="3316288"/>
            <a:ext cx="1239838" cy="1447800"/>
            <a:chOff x="3819417" y="1793775"/>
            <a:chExt cx="1719365" cy="1752866"/>
          </a:xfrm>
        </p:grpSpPr>
        <p:sp>
          <p:nvSpPr>
            <p:cNvPr id="21" name="TextBox 20"/>
            <p:cNvSpPr txBox="1"/>
            <p:nvPr/>
          </p:nvSpPr>
          <p:spPr>
            <a:xfrm>
              <a:off x="3819417" y="1793775"/>
              <a:ext cx="1719365" cy="484345"/>
            </a:xfrm>
            <a:prstGeom prst="rect">
              <a:avLst/>
            </a:prstGeom>
            <a:noFill/>
            <a:effectLst>
              <a:outerShdw blurRad="38100" dist="25400" dir="5400000" algn="t" rotWithShape="0">
                <a:prstClr val="black">
                  <a:alpha val="30000"/>
                </a:prstClr>
              </a:outerShdw>
            </a:effectLst>
          </p:spPr>
          <p:txBody>
            <a:bodyPr wrap="none">
              <a:spAutoFit/>
            </a:bodyPr>
            <a:lstStyle/>
            <a:p>
              <a:pPr algn="ctr">
                <a:defRPr/>
              </a:pPr>
              <a:r>
                <a:rPr lang="en-US" sz="2000" b="1" dirty="0">
                  <a:solidFill>
                    <a:srgbClr val="FF0000"/>
                  </a:solidFill>
                  <a:latin typeface="Book Antiqua"/>
                  <a:ea typeface="宋体" pitchFamily="2" charset="-122"/>
                  <a:cs typeface="+mn-cs"/>
                </a:rPr>
                <a:t>R</a:t>
              </a:r>
              <a:r>
                <a:rPr lang="en-US" sz="2000" b="1" dirty="0">
                  <a:solidFill>
                    <a:srgbClr val="FFFFFF"/>
                  </a:solidFill>
                  <a:latin typeface="Book Antiqua"/>
                  <a:ea typeface="宋体" pitchFamily="2" charset="-122"/>
                  <a:cs typeface="+mn-cs"/>
                </a:rPr>
                <a:t>esearch</a:t>
              </a:r>
            </a:p>
          </p:txBody>
        </p:sp>
        <p:pic>
          <p:nvPicPr>
            <p:cNvPr id="9235" name="Picture 25" descr="networking2.png"/>
            <p:cNvPicPr>
              <a:picLocks noChangeAspect="1"/>
            </p:cNvPicPr>
            <p:nvPr/>
          </p:nvPicPr>
          <p:blipFill>
            <a:blip r:embed="rId7" cstate="print"/>
            <a:srcRect/>
            <a:stretch>
              <a:fillRect/>
            </a:stretch>
          </p:blipFill>
          <p:spPr bwMode="auto">
            <a:xfrm>
              <a:off x="4035253" y="2249993"/>
              <a:ext cx="1203498" cy="1296648"/>
            </a:xfrm>
            <a:prstGeom prst="rect">
              <a:avLst/>
            </a:prstGeom>
            <a:noFill/>
            <a:ln w="9525">
              <a:noFill/>
              <a:miter lim="800000"/>
              <a:headEnd/>
              <a:tailEnd/>
            </a:ln>
          </p:spPr>
        </p:pic>
      </p:grpSp>
      <p:grpSp>
        <p:nvGrpSpPr>
          <p:cNvPr id="7" name="Group 26"/>
          <p:cNvGrpSpPr>
            <a:grpSpLocks/>
          </p:cNvGrpSpPr>
          <p:nvPr/>
        </p:nvGrpSpPr>
        <p:grpSpPr bwMode="auto">
          <a:xfrm>
            <a:off x="2886075" y="3276600"/>
            <a:ext cx="1570038" cy="1541463"/>
            <a:chOff x="1078391" y="1753857"/>
            <a:chExt cx="2089407" cy="1542479"/>
          </a:xfrm>
        </p:grpSpPr>
        <p:sp>
          <p:nvSpPr>
            <p:cNvPr id="24" name="TextBox 23"/>
            <p:cNvSpPr txBox="1"/>
            <p:nvPr/>
          </p:nvSpPr>
          <p:spPr>
            <a:xfrm>
              <a:off x="1196699" y="1753857"/>
              <a:ext cx="1971099" cy="400314"/>
            </a:xfrm>
            <a:prstGeom prst="rect">
              <a:avLst/>
            </a:prstGeom>
            <a:noFill/>
            <a:effectLst>
              <a:outerShdw blurRad="38100" dist="25400" dir="5400000" algn="t" rotWithShape="0">
                <a:prstClr val="black">
                  <a:alpha val="30000"/>
                </a:prstClr>
              </a:outerShdw>
            </a:effectLst>
          </p:spPr>
          <p:txBody>
            <a:bodyPr wrap="none">
              <a:spAutoFit/>
            </a:bodyPr>
            <a:lstStyle/>
            <a:p>
              <a:pPr algn="ctr">
                <a:defRPr/>
              </a:pPr>
              <a:r>
                <a:rPr lang="en-US" sz="2000" b="1" dirty="0">
                  <a:solidFill>
                    <a:srgbClr val="FF0000"/>
                  </a:solidFill>
                  <a:latin typeface="Book Antiqua"/>
                  <a:ea typeface="宋体" pitchFamily="2" charset="-122"/>
                  <a:cs typeface="+mn-cs"/>
                </a:rPr>
                <a:t>I</a:t>
              </a:r>
              <a:r>
                <a:rPr lang="en-US" sz="2000" b="1" dirty="0">
                  <a:solidFill>
                    <a:srgbClr val="FFFFFF"/>
                  </a:solidFill>
                  <a:latin typeface="Book Antiqua"/>
                  <a:ea typeface="宋体" pitchFamily="2" charset="-122"/>
                  <a:cs typeface="+mn-cs"/>
                </a:rPr>
                <a:t>ncubation</a:t>
              </a:r>
            </a:p>
          </p:txBody>
        </p:sp>
        <p:pic>
          <p:nvPicPr>
            <p:cNvPr id="9233" name="Picture 28" descr="code.png"/>
            <p:cNvPicPr>
              <a:picLocks noChangeAspect="1"/>
            </p:cNvPicPr>
            <p:nvPr/>
          </p:nvPicPr>
          <p:blipFill>
            <a:blip r:embed="rId8" cstate="print"/>
            <a:srcRect/>
            <a:stretch>
              <a:fillRect/>
            </a:stretch>
          </p:blipFill>
          <p:spPr bwMode="auto">
            <a:xfrm>
              <a:off x="1078391" y="2315046"/>
              <a:ext cx="1779109" cy="981290"/>
            </a:xfrm>
            <a:prstGeom prst="rect">
              <a:avLst/>
            </a:prstGeom>
            <a:noFill/>
            <a:ln w="9525">
              <a:noFill/>
              <a:miter lim="800000"/>
              <a:headEnd/>
              <a:tailEnd/>
            </a:ln>
          </p:spPr>
        </p:pic>
      </p:grpSp>
      <p:sp>
        <p:nvSpPr>
          <p:cNvPr id="26" name="Content Placeholder 2"/>
          <p:cNvSpPr txBox="1">
            <a:spLocks/>
          </p:cNvSpPr>
          <p:nvPr/>
        </p:nvSpPr>
        <p:spPr>
          <a:xfrm>
            <a:off x="381000" y="5230813"/>
            <a:ext cx="2311400" cy="1017587"/>
          </a:xfrm>
          <a:prstGeom prst="rect">
            <a:avLst/>
          </a:prstGeom>
        </p:spPr>
        <p:txBody>
          <a:bodyPr>
            <a:normAutofit/>
          </a:bodyPr>
          <a:lstStyle/>
          <a:p>
            <a:pPr marL="234950" indent="-234950" algn="ctr" defTabSz="-13873163" eaLnBrk="0" hangingPunct="0">
              <a:spcBef>
                <a:spcPct val="20000"/>
              </a:spcBef>
              <a:defRPr/>
            </a:pPr>
            <a:r>
              <a:rPr lang="en-US" sz="2100" b="1" dirty="0">
                <a:solidFill>
                  <a:srgbClr val="FFFFFF"/>
                </a:solidFill>
                <a:latin typeface="Book Antiqua"/>
                <a:ea typeface="宋体" pitchFamily="2" charset="-122"/>
                <a:cs typeface="+mn-cs"/>
              </a:rPr>
              <a:t>Made </a:t>
            </a:r>
            <a:r>
              <a:rPr lang="en-US" sz="2100" b="1" u="sng" dirty="0">
                <a:solidFill>
                  <a:srgbClr val="FFFFFF"/>
                </a:solidFill>
                <a:latin typeface="Book Antiqua"/>
                <a:ea typeface="宋体" pitchFamily="2" charset="-122"/>
                <a:cs typeface="+mn-cs"/>
              </a:rPr>
              <a:t>IN</a:t>
            </a:r>
            <a:r>
              <a:rPr lang="en-US" sz="2100" b="1" dirty="0">
                <a:solidFill>
                  <a:srgbClr val="FFFFFF"/>
                </a:solidFill>
                <a:latin typeface="Book Antiqua"/>
                <a:ea typeface="宋体" pitchFamily="2" charset="-122"/>
                <a:cs typeface="+mn-cs"/>
              </a:rPr>
              <a:t> China</a:t>
            </a:r>
            <a:endParaRPr lang="en-US" sz="2100" b="1" i="1" u="sng" dirty="0">
              <a:solidFill>
                <a:srgbClr val="FFFFFF"/>
              </a:solidFill>
              <a:latin typeface="Book Antiqua"/>
              <a:ea typeface="宋体" pitchFamily="2" charset="-122"/>
              <a:cs typeface="+mn-cs"/>
            </a:endParaRPr>
          </a:p>
          <a:p>
            <a:pPr marL="234950" indent="-234950" algn="ctr" defTabSz="-13873163" eaLnBrk="0" hangingPunct="0">
              <a:spcBef>
                <a:spcPct val="20000"/>
              </a:spcBef>
              <a:defRPr/>
            </a:pPr>
            <a:r>
              <a:rPr lang="en-US" b="1" i="1" dirty="0">
                <a:solidFill>
                  <a:srgbClr val="FFFF00"/>
                </a:solidFill>
                <a:latin typeface="Book Antiqua"/>
                <a:ea typeface="宋体" pitchFamily="2" charset="-122"/>
                <a:cs typeface="+mn-cs"/>
              </a:rPr>
              <a:t>(</a:t>
            </a:r>
            <a:r>
              <a:rPr lang="en-US" i="1" dirty="0">
                <a:solidFill>
                  <a:srgbClr val="FFFF00"/>
                </a:solidFill>
                <a:latin typeface="Book Antiqua"/>
                <a:ea typeface="宋体" pitchFamily="2" charset="-122"/>
                <a:cs typeface="+mn-cs"/>
              </a:rPr>
              <a:t>Deployment)</a:t>
            </a:r>
            <a:endParaRPr lang="en-US" sz="2400" dirty="0">
              <a:solidFill>
                <a:srgbClr val="FFFFFF"/>
              </a:solidFill>
              <a:latin typeface="Book Antiqua"/>
              <a:ea typeface="宋体" pitchFamily="2" charset="-122"/>
              <a:cs typeface="+mn-cs"/>
            </a:endParaRPr>
          </a:p>
        </p:txBody>
      </p:sp>
      <p:sp>
        <p:nvSpPr>
          <p:cNvPr id="27" name="Content Placeholder 2"/>
          <p:cNvSpPr txBox="1">
            <a:spLocks/>
          </p:cNvSpPr>
          <p:nvPr/>
        </p:nvSpPr>
        <p:spPr>
          <a:xfrm>
            <a:off x="2590800" y="5267325"/>
            <a:ext cx="2230438" cy="939800"/>
          </a:xfrm>
          <a:prstGeom prst="rect">
            <a:avLst/>
          </a:prstGeom>
        </p:spPr>
        <p:txBody>
          <a:bodyPr>
            <a:normAutofit/>
          </a:bodyPr>
          <a:lstStyle/>
          <a:p>
            <a:pPr marL="342900" indent="-342900" algn="ctr" defTabSz="-13873163" eaLnBrk="0" hangingPunct="0">
              <a:spcBef>
                <a:spcPct val="20000"/>
              </a:spcBef>
              <a:defRPr/>
            </a:pPr>
            <a:r>
              <a:rPr lang="en-US" sz="1900" b="1" dirty="0">
                <a:solidFill>
                  <a:srgbClr val="FFFFFF"/>
                </a:solidFill>
                <a:latin typeface="Book Antiqua"/>
                <a:ea typeface="宋体" pitchFamily="2" charset="-122"/>
                <a:cs typeface="+mn-cs"/>
              </a:rPr>
              <a:t>Made </a:t>
            </a:r>
            <a:r>
              <a:rPr lang="en-US" sz="1900" b="1" u="sng" dirty="0">
                <a:solidFill>
                  <a:srgbClr val="FFFFFF"/>
                </a:solidFill>
                <a:latin typeface="Book Antiqua"/>
                <a:ea typeface="宋体" pitchFamily="2" charset="-122"/>
                <a:cs typeface="+mn-cs"/>
              </a:rPr>
              <a:t>FOR</a:t>
            </a:r>
            <a:r>
              <a:rPr lang="en-US" sz="1900" b="1" dirty="0">
                <a:solidFill>
                  <a:srgbClr val="FFFFFF"/>
                </a:solidFill>
                <a:latin typeface="Book Antiqua"/>
                <a:ea typeface="宋体" pitchFamily="2" charset="-122"/>
                <a:cs typeface="+mn-cs"/>
              </a:rPr>
              <a:t> China</a:t>
            </a:r>
            <a:endParaRPr lang="en-US" sz="1900" b="1" i="1" u="sng" dirty="0">
              <a:solidFill>
                <a:srgbClr val="FFFFFF"/>
              </a:solidFill>
              <a:latin typeface="Book Antiqua"/>
              <a:ea typeface="宋体" pitchFamily="2" charset="-122"/>
              <a:cs typeface="+mn-cs"/>
            </a:endParaRPr>
          </a:p>
          <a:p>
            <a:pPr marL="346075" indent="-55563" algn="ctr" defTabSz="-13873163" eaLnBrk="0" hangingPunct="0">
              <a:spcBef>
                <a:spcPct val="20000"/>
              </a:spcBef>
              <a:defRPr/>
            </a:pPr>
            <a:r>
              <a:rPr lang="en-US" i="1" dirty="0">
                <a:solidFill>
                  <a:srgbClr val="FFFF00"/>
                </a:solidFill>
                <a:latin typeface="Book Antiqua"/>
                <a:ea typeface="宋体" pitchFamily="2" charset="-122"/>
                <a:cs typeface="+mn-cs"/>
              </a:rPr>
              <a:t>(Production)</a:t>
            </a:r>
          </a:p>
          <a:p>
            <a:pPr marL="742950" lvl="1" indent="-285750" defTabSz="-13873163" eaLnBrk="0" hangingPunct="0">
              <a:spcBef>
                <a:spcPct val="20000"/>
              </a:spcBef>
              <a:buFontTx/>
              <a:buChar char="–"/>
              <a:defRPr/>
            </a:pPr>
            <a:endParaRPr lang="en-US" sz="2400" dirty="0">
              <a:solidFill>
                <a:srgbClr val="FFFFFF"/>
              </a:solidFill>
              <a:latin typeface="Book Antiqua"/>
              <a:ea typeface="宋体" pitchFamily="2" charset="-122"/>
              <a:cs typeface="+mn-cs"/>
            </a:endParaRPr>
          </a:p>
        </p:txBody>
      </p:sp>
      <p:sp>
        <p:nvSpPr>
          <p:cNvPr id="28" name="Content Placeholder 2"/>
          <p:cNvSpPr txBox="1">
            <a:spLocks/>
          </p:cNvSpPr>
          <p:nvPr/>
        </p:nvSpPr>
        <p:spPr>
          <a:xfrm>
            <a:off x="4648200" y="5307013"/>
            <a:ext cx="2295525" cy="788987"/>
          </a:xfrm>
          <a:prstGeom prst="rect">
            <a:avLst/>
          </a:prstGeom>
        </p:spPr>
        <p:txBody>
          <a:bodyPr>
            <a:normAutofit/>
          </a:bodyPr>
          <a:lstStyle/>
          <a:p>
            <a:pPr marL="342900" indent="-342900" algn="ctr" defTabSz="-13873163" eaLnBrk="0" hangingPunct="0">
              <a:spcBef>
                <a:spcPct val="20000"/>
              </a:spcBef>
              <a:defRPr/>
            </a:pPr>
            <a:r>
              <a:rPr lang="en-US" b="1" dirty="0">
                <a:solidFill>
                  <a:srgbClr val="FFFFFF"/>
                </a:solidFill>
                <a:latin typeface="Book Antiqua"/>
                <a:ea typeface="宋体" pitchFamily="2" charset="-122"/>
                <a:cs typeface="+mn-cs"/>
              </a:rPr>
              <a:t>Made </a:t>
            </a:r>
            <a:r>
              <a:rPr lang="en-US" b="1" u="sng" dirty="0">
                <a:solidFill>
                  <a:srgbClr val="FFFFFF"/>
                </a:solidFill>
                <a:latin typeface="Book Antiqua"/>
                <a:ea typeface="宋体" pitchFamily="2" charset="-122"/>
                <a:cs typeface="+mn-cs"/>
              </a:rPr>
              <a:t>BY</a:t>
            </a:r>
            <a:r>
              <a:rPr lang="en-US" b="1" dirty="0">
                <a:solidFill>
                  <a:srgbClr val="FFFFFF"/>
                </a:solidFill>
                <a:latin typeface="Book Antiqua"/>
                <a:ea typeface="宋体" pitchFamily="2" charset="-122"/>
                <a:cs typeface="+mn-cs"/>
              </a:rPr>
              <a:t> China</a:t>
            </a:r>
            <a:endParaRPr lang="en-US" b="1" i="1" dirty="0">
              <a:solidFill>
                <a:srgbClr val="FFFFFF"/>
              </a:solidFill>
              <a:latin typeface="Book Antiqua"/>
              <a:ea typeface="宋体" pitchFamily="2" charset="-122"/>
              <a:cs typeface="+mn-cs"/>
            </a:endParaRPr>
          </a:p>
          <a:p>
            <a:pPr marL="346075" indent="-55563" algn="ctr" defTabSz="-13873163" eaLnBrk="0" hangingPunct="0">
              <a:spcBef>
                <a:spcPct val="20000"/>
              </a:spcBef>
              <a:defRPr/>
            </a:pPr>
            <a:r>
              <a:rPr lang="en-US" i="1" dirty="0">
                <a:solidFill>
                  <a:srgbClr val="FFFF00"/>
                </a:solidFill>
                <a:latin typeface="Book Antiqua"/>
                <a:ea typeface="宋体" pitchFamily="2" charset="-122"/>
                <a:cs typeface="+mn-cs"/>
              </a:rPr>
              <a:t>(Ownership)</a:t>
            </a:r>
          </a:p>
          <a:p>
            <a:pPr marL="742950" lvl="1" indent="-285750" defTabSz="-13873163" eaLnBrk="0" hangingPunct="0">
              <a:spcBef>
                <a:spcPct val="20000"/>
              </a:spcBef>
              <a:buFontTx/>
              <a:buChar char="–"/>
              <a:defRPr/>
            </a:pPr>
            <a:endParaRPr lang="en-US" sz="2400" dirty="0">
              <a:solidFill>
                <a:srgbClr val="FFFFFF"/>
              </a:solidFill>
              <a:latin typeface="Book Antiqua"/>
              <a:ea typeface="宋体" pitchFamily="2" charset="-122"/>
              <a:cs typeface="+mn-cs"/>
            </a:endParaRPr>
          </a:p>
          <a:p>
            <a:pPr marL="742950" lvl="1" indent="-285750" defTabSz="-13873163" eaLnBrk="0" hangingPunct="0">
              <a:spcBef>
                <a:spcPct val="20000"/>
              </a:spcBef>
              <a:buFontTx/>
              <a:buChar char="–"/>
              <a:defRPr/>
            </a:pPr>
            <a:endParaRPr lang="en-US" sz="2400" dirty="0">
              <a:solidFill>
                <a:srgbClr val="FFFFFF"/>
              </a:solidFill>
              <a:latin typeface="Book Antiqua"/>
              <a:ea typeface="宋体" pitchFamily="2" charset="-122"/>
              <a:cs typeface="+mn-cs"/>
            </a:endParaRPr>
          </a:p>
        </p:txBody>
      </p:sp>
      <p:sp>
        <p:nvSpPr>
          <p:cNvPr id="29" name="Content Placeholder 2"/>
          <p:cNvSpPr txBox="1">
            <a:spLocks/>
          </p:cNvSpPr>
          <p:nvPr/>
        </p:nvSpPr>
        <p:spPr>
          <a:xfrm>
            <a:off x="6775450" y="5327650"/>
            <a:ext cx="2216150" cy="768350"/>
          </a:xfrm>
          <a:prstGeom prst="rect">
            <a:avLst/>
          </a:prstGeom>
        </p:spPr>
        <p:txBody>
          <a:bodyPr>
            <a:normAutofit/>
          </a:bodyPr>
          <a:lstStyle/>
          <a:p>
            <a:pPr marL="342900" indent="-342900" algn="ctr" defTabSz="-13873163" eaLnBrk="0" hangingPunct="0">
              <a:spcBef>
                <a:spcPct val="20000"/>
              </a:spcBef>
              <a:defRPr/>
            </a:pPr>
            <a:r>
              <a:rPr lang="en-US" b="1" dirty="0">
                <a:solidFill>
                  <a:srgbClr val="FFFFFF"/>
                </a:solidFill>
                <a:latin typeface="Book Antiqua"/>
                <a:ea typeface="宋体" pitchFamily="2" charset="-122"/>
                <a:cs typeface="+mn-cs"/>
              </a:rPr>
              <a:t>Made </a:t>
            </a:r>
            <a:r>
              <a:rPr lang="en-US" b="1" u="sng" dirty="0">
                <a:solidFill>
                  <a:srgbClr val="FFFFFF"/>
                </a:solidFill>
                <a:latin typeface="Book Antiqua"/>
                <a:ea typeface="宋体" pitchFamily="2" charset="-122"/>
                <a:cs typeface="+mn-cs"/>
              </a:rPr>
              <a:t>WITH</a:t>
            </a:r>
            <a:r>
              <a:rPr lang="en-US" b="1" dirty="0">
                <a:solidFill>
                  <a:srgbClr val="FFFFFF"/>
                </a:solidFill>
                <a:latin typeface="Book Antiqua"/>
                <a:ea typeface="宋体" pitchFamily="2" charset="-122"/>
                <a:cs typeface="+mn-cs"/>
              </a:rPr>
              <a:t> China</a:t>
            </a:r>
            <a:endParaRPr lang="en-US" b="1" i="1" u="sng" dirty="0">
              <a:solidFill>
                <a:srgbClr val="FFFFFF"/>
              </a:solidFill>
              <a:latin typeface="Book Antiqua"/>
              <a:ea typeface="宋体" pitchFamily="2" charset="-122"/>
              <a:cs typeface="+mn-cs"/>
            </a:endParaRPr>
          </a:p>
          <a:p>
            <a:pPr marL="346075" indent="-55563" algn="ctr" defTabSz="-13873163" eaLnBrk="0" hangingPunct="0">
              <a:spcBef>
                <a:spcPct val="20000"/>
              </a:spcBef>
              <a:defRPr/>
            </a:pPr>
            <a:r>
              <a:rPr lang="en-US" i="1" dirty="0">
                <a:solidFill>
                  <a:srgbClr val="FFFF00"/>
                </a:solidFill>
                <a:latin typeface="Book Antiqua"/>
                <a:ea typeface="宋体" pitchFamily="2" charset="-122"/>
                <a:cs typeface="+mn-cs"/>
              </a:rPr>
              <a:t>(Impact)</a:t>
            </a:r>
            <a:endParaRPr lang="en-US" sz="2400" dirty="0">
              <a:solidFill>
                <a:srgbClr val="FFFFFF"/>
              </a:solidFill>
              <a:latin typeface="Book Antiqua"/>
              <a:ea typeface="宋体" pitchFamily="2" charset="-122"/>
              <a:cs typeface="+mn-cs"/>
            </a:endParaRPr>
          </a:p>
        </p:txBody>
      </p:sp>
      <p:sp>
        <p:nvSpPr>
          <p:cNvPr id="9229" name="TextBox 37"/>
          <p:cNvSpPr txBox="1">
            <a:spLocks noChangeArrowheads="1"/>
          </p:cNvSpPr>
          <p:nvPr/>
        </p:nvSpPr>
        <p:spPr bwMode="auto">
          <a:xfrm>
            <a:off x="381000" y="990600"/>
            <a:ext cx="5518150" cy="1630363"/>
          </a:xfrm>
          <a:prstGeom prst="rect">
            <a:avLst/>
          </a:prstGeom>
          <a:noFill/>
          <a:ln w="9525">
            <a:noFill/>
            <a:miter lim="800000"/>
            <a:headEnd/>
            <a:tailEnd/>
          </a:ln>
        </p:spPr>
        <p:txBody>
          <a:bodyPr>
            <a:spAutoFit/>
          </a:bodyPr>
          <a:lstStyle/>
          <a:p>
            <a:pPr marL="263525" indent="-179388">
              <a:buFont typeface="Arial" pitchFamily="34" charset="0"/>
              <a:buChar char="•"/>
            </a:pPr>
            <a:r>
              <a:rPr lang="zh-CN" altLang="en-US" sz="2000"/>
              <a:t>微软在美国以外投资最大、职能最完备、机构设置最全的创新基地</a:t>
            </a:r>
          </a:p>
          <a:p>
            <a:pPr marL="263525" indent="-179388">
              <a:buFont typeface="Arial" pitchFamily="34" charset="0"/>
              <a:buChar char="•"/>
            </a:pPr>
            <a:r>
              <a:rPr lang="zh-CN" altLang="en-US" sz="2000"/>
              <a:t>五大研发方向：移动通讯和嵌入式系统、互联网技术产品和服务、数字娱乐、服务器与开发工具和新兴市场</a:t>
            </a:r>
            <a:endParaRPr lang="en-US" altLang="zh-CN" sz="2000"/>
          </a:p>
        </p:txBody>
      </p:sp>
      <p:sp>
        <p:nvSpPr>
          <p:cNvPr id="9230" name="Title 36"/>
          <p:cNvSpPr>
            <a:spLocks noGrp="1"/>
          </p:cNvSpPr>
          <p:nvPr>
            <p:ph type="title"/>
          </p:nvPr>
        </p:nvSpPr>
        <p:spPr>
          <a:xfrm>
            <a:off x="285750" y="142875"/>
            <a:ext cx="7072332" cy="857250"/>
          </a:xfrm>
        </p:spPr>
        <p:txBody>
          <a:bodyPr/>
          <a:lstStyle/>
          <a:p>
            <a:pPr algn="l"/>
            <a:r>
              <a:rPr lang="zh-CN" altLang="en-US" sz="4000" b="1" dirty="0" smtClean="0">
                <a:ln w="1905"/>
                <a:gradFill>
                  <a:gsLst>
                    <a:gs pos="0">
                      <a:srgbClr val="808080">
                        <a:shade val="20000"/>
                        <a:satMod val="200000"/>
                      </a:srgbClr>
                    </a:gs>
                    <a:gs pos="78000">
                      <a:srgbClr val="808080">
                        <a:tint val="90000"/>
                        <a:shade val="89000"/>
                        <a:satMod val="220000"/>
                      </a:srgbClr>
                    </a:gs>
                    <a:gs pos="100000">
                      <a:srgbClr val="808080">
                        <a:tint val="12000"/>
                        <a:satMod val="255000"/>
                      </a:srgbClr>
                    </a:gs>
                  </a:gsLst>
                  <a:lin ang="5400000"/>
                </a:gradFill>
                <a:effectLst>
                  <a:innerShdw blurRad="69850" dist="43180" dir="5400000">
                    <a:srgbClr val="000000">
                      <a:alpha val="65000"/>
                    </a:srgbClr>
                  </a:innerShdw>
                </a:effectLst>
              </a:rPr>
              <a:t>微软中国研发集团</a:t>
            </a:r>
            <a:endParaRPr lang="zh-CN" altLang="en-US" sz="4000" b="1" dirty="0" smtClean="0">
              <a:solidFill>
                <a:schemeClr val="tx1">
                  <a:lumMod val="75000"/>
                  <a:lumOff val="25000"/>
                </a:schemeClr>
              </a:solidFill>
              <a:latin typeface="宋体" pitchFamily="2" charset="-122"/>
            </a:endParaRPr>
          </a:p>
        </p:txBody>
      </p:sp>
      <p:pic>
        <p:nvPicPr>
          <p:cNvPr id="9231" name="Picture 31" descr="中国智造慧集全球.png"/>
          <p:cNvPicPr>
            <a:picLocks noChangeAspect="1"/>
          </p:cNvPicPr>
          <p:nvPr/>
        </p:nvPicPr>
        <p:blipFill>
          <a:blip r:embed="rId9" cstate="print"/>
          <a:srcRect l="12346" r="11111" b="20987"/>
          <a:stretch>
            <a:fillRect/>
          </a:stretch>
        </p:blipFill>
        <p:spPr bwMode="auto">
          <a:xfrm>
            <a:off x="6096000" y="1143000"/>
            <a:ext cx="23622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微软开发面对的挑战</a:t>
            </a:r>
            <a:endParaRPr lang="en-US" dirty="0"/>
          </a:p>
        </p:txBody>
      </p:sp>
      <p:sp>
        <p:nvSpPr>
          <p:cNvPr id="3" name="Content Placeholder 2"/>
          <p:cNvSpPr>
            <a:spLocks noGrp="1"/>
          </p:cNvSpPr>
          <p:nvPr>
            <p:ph idx="1"/>
          </p:nvPr>
        </p:nvSpPr>
        <p:spPr/>
        <p:txBody>
          <a:bodyPr/>
          <a:lstStyle/>
          <a:p>
            <a:pPr>
              <a:lnSpc>
                <a:spcPct val="90000"/>
              </a:lnSpc>
            </a:pPr>
            <a:r>
              <a:rPr lang="zh-CN" altLang="en-US" sz="3000" dirty="0" smtClean="0"/>
              <a:t>了解客户的需求 </a:t>
            </a:r>
          </a:p>
          <a:p>
            <a:pPr lvl="1">
              <a:lnSpc>
                <a:spcPct val="90000"/>
              </a:lnSpc>
            </a:pPr>
            <a:r>
              <a:rPr lang="zh-CN" altLang="en-US" sz="2600" dirty="0" smtClean="0"/>
              <a:t>多样化的客户群</a:t>
            </a:r>
          </a:p>
          <a:p>
            <a:pPr lvl="1">
              <a:lnSpc>
                <a:spcPct val="90000"/>
              </a:lnSpc>
            </a:pPr>
            <a:r>
              <a:rPr lang="zh-CN" altLang="en-US" sz="2600" dirty="0" smtClean="0"/>
              <a:t>未来以及潜在需求的开发 </a:t>
            </a:r>
          </a:p>
          <a:p>
            <a:pPr>
              <a:lnSpc>
                <a:spcPct val="90000"/>
              </a:lnSpc>
            </a:pPr>
            <a:r>
              <a:rPr lang="zh-CN" altLang="en-US" sz="3000" dirty="0" smtClean="0"/>
              <a:t>怎样开发多种产品为客户提供长期的价值</a:t>
            </a:r>
            <a:r>
              <a:rPr lang="en-US" altLang="zh-CN" sz="3000" dirty="0" smtClean="0"/>
              <a:t> </a:t>
            </a:r>
            <a:endParaRPr lang="zh-CN" altLang="en-US" sz="3000" dirty="0" smtClean="0"/>
          </a:p>
          <a:p>
            <a:pPr>
              <a:lnSpc>
                <a:spcPct val="90000"/>
              </a:lnSpc>
            </a:pPr>
            <a:r>
              <a:rPr lang="zh-CN" altLang="en-US" sz="3000" dirty="0" smtClean="0"/>
              <a:t>很多大团队怎样一起共同研发复杂的产品</a:t>
            </a:r>
          </a:p>
          <a:p>
            <a:pPr>
              <a:lnSpc>
                <a:spcPct val="90000"/>
              </a:lnSpc>
            </a:pPr>
            <a:r>
              <a:rPr lang="zh-CN" altLang="en-US" sz="3000" dirty="0" smtClean="0"/>
              <a:t>雇用优秀的工程师 并让他们很快进入状态</a:t>
            </a:r>
          </a:p>
          <a:p>
            <a:pPr>
              <a:lnSpc>
                <a:spcPct val="90000"/>
              </a:lnSpc>
            </a:pPr>
            <a:r>
              <a:rPr lang="zh-CN" altLang="en-US" sz="3000" dirty="0" smtClean="0"/>
              <a:t>与全世界不同地区的同事做分布式的协同开发</a:t>
            </a:r>
            <a:endParaRPr lang="en-US" altLang="zh-CN" sz="30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微软并没有硬性的开发规定</a:t>
            </a:r>
            <a:endParaRPr lang="en-US" dirty="0"/>
          </a:p>
        </p:txBody>
      </p:sp>
      <p:sp>
        <p:nvSpPr>
          <p:cNvPr id="3" name="Content Placeholder 2"/>
          <p:cNvSpPr>
            <a:spLocks noGrp="1"/>
          </p:cNvSpPr>
          <p:nvPr>
            <p:ph idx="1"/>
          </p:nvPr>
        </p:nvSpPr>
        <p:spPr/>
        <p:txBody>
          <a:bodyPr/>
          <a:lstStyle/>
          <a:p>
            <a:pPr marL="227013" indent="-227013"/>
            <a:r>
              <a:rPr lang="zh-CN" altLang="en-US" sz="3200" dirty="0" smtClean="0"/>
              <a:t>微软有许多不同的产品类型和周期</a:t>
            </a:r>
            <a:endParaRPr lang="en-US" altLang="zh-CN" sz="3200" dirty="0" smtClean="0"/>
          </a:p>
          <a:p>
            <a:pPr lvl="1">
              <a:lnSpc>
                <a:spcPct val="90000"/>
              </a:lnSpc>
            </a:pPr>
            <a:r>
              <a:rPr lang="zh-CN" altLang="en-US" sz="2800" dirty="0" smtClean="0"/>
              <a:t>在线产品：每周或每日</a:t>
            </a:r>
          </a:p>
          <a:p>
            <a:pPr lvl="1">
              <a:lnSpc>
                <a:spcPct val="90000"/>
              </a:lnSpc>
            </a:pPr>
            <a:r>
              <a:rPr lang="zh-CN" altLang="en-US" sz="2800" dirty="0" smtClean="0"/>
              <a:t>病毒预防，重要补丁等等：每月</a:t>
            </a:r>
            <a:endParaRPr lang="en-US" altLang="zh-CN" sz="2800" dirty="0" smtClean="0"/>
          </a:p>
          <a:p>
            <a:pPr lvl="1">
              <a:lnSpc>
                <a:spcPct val="90000"/>
              </a:lnSpc>
            </a:pPr>
            <a:r>
              <a:rPr lang="zh-CN" altLang="en-US" sz="2800" dirty="0" smtClean="0"/>
              <a:t>重要的产品：每年</a:t>
            </a:r>
          </a:p>
          <a:p>
            <a:pPr lvl="1">
              <a:lnSpc>
                <a:spcPct val="90000"/>
              </a:lnSpc>
            </a:pPr>
            <a:r>
              <a:rPr lang="en-US" altLang="zh-CN" sz="2800" dirty="0" smtClean="0"/>
              <a:t>Office</a:t>
            </a:r>
            <a:r>
              <a:rPr lang="zh-CN" altLang="en-US" sz="2800" dirty="0" smtClean="0"/>
              <a:t>： 两到三年 </a:t>
            </a:r>
          </a:p>
          <a:p>
            <a:pPr lvl="1">
              <a:lnSpc>
                <a:spcPct val="90000"/>
              </a:lnSpc>
            </a:pPr>
            <a:r>
              <a:rPr lang="zh-CN" altLang="en-US" sz="2800" dirty="0" smtClean="0"/>
              <a:t>其它不同周期：操作系统，数据库</a:t>
            </a:r>
            <a:r>
              <a:rPr lang="en-US" altLang="zh-CN" sz="2800" dirty="0" smtClean="0"/>
              <a:t>…</a:t>
            </a:r>
          </a:p>
          <a:p>
            <a:pPr lvl="1">
              <a:lnSpc>
                <a:spcPct val="90000"/>
              </a:lnSpc>
              <a:buNone/>
            </a:pPr>
            <a:endParaRPr lang="en-US" altLang="zh-CN" dirty="0" smtClean="0"/>
          </a:p>
          <a:p>
            <a:pPr lvl="1">
              <a:lnSpc>
                <a:spcPct val="90000"/>
              </a:lnSpc>
              <a:buNone/>
            </a:pPr>
            <a:endParaRPr lang="zh-CN" altLang="en-US" dirty="0" smtClean="0"/>
          </a:p>
          <a:p>
            <a:pPr marL="227013" indent="-227013"/>
            <a:r>
              <a:rPr lang="zh-CN" altLang="en-US" sz="3200" dirty="0" smtClean="0"/>
              <a:t>但是，都用同样的理念！</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研发系统观</a:t>
            </a:r>
            <a:endParaRPr lang="en-US" dirty="0"/>
          </a:p>
        </p:txBody>
      </p:sp>
      <p:sp>
        <p:nvSpPr>
          <p:cNvPr id="4" name="Oval 3"/>
          <p:cNvSpPr/>
          <p:nvPr/>
        </p:nvSpPr>
        <p:spPr bwMode="auto">
          <a:xfrm>
            <a:off x="2438400" y="2133600"/>
            <a:ext cx="4267200" cy="2209800"/>
          </a:xfrm>
          <a:prstGeom prst="ellipse">
            <a:avLst/>
          </a:prstGeom>
          <a:solidFill>
            <a:schemeClr val="accent3">
              <a:lumMod val="60000"/>
              <a:lumOff val="40000"/>
              <a:alpha val="41000"/>
            </a:schemeClr>
          </a:solidFill>
          <a:ln w="12700" cap="flat" cmpd="sng" algn="ctr">
            <a:solidFill>
              <a:schemeClr val="accent3">
                <a:lumMod val="60000"/>
                <a:lumOff val="40000"/>
              </a:schemeClr>
            </a:solidFill>
            <a:prstDash val="solid"/>
            <a:round/>
            <a:headEnd type="oval" w="sm" len="sm"/>
            <a:tailEnd type="oval" w="sm" len="sm"/>
          </a:ln>
          <a:effectLst/>
        </p:spPr>
        <p:txBody>
          <a:bodyPr lIns="0" tIns="0" rIns="0" bIns="0">
            <a:spAutoFit/>
          </a:bodyPr>
          <a:lstStyle/>
          <a:p>
            <a:pPr eaLnBrk="0" hangingPunct="0">
              <a:spcBef>
                <a:spcPct val="50000"/>
              </a:spcBef>
              <a:defRPr/>
            </a:pPr>
            <a:endParaRPr lang="en-US" altLang="zh-CN" sz="2400">
              <a:effectLst>
                <a:outerShdw blurRad="38100" dist="38100" dir="2700000" algn="tl">
                  <a:srgbClr val="FFFFFF"/>
                </a:outerShdw>
              </a:effectLst>
              <a:latin typeface="Segoe"/>
            </a:endParaRPr>
          </a:p>
        </p:txBody>
      </p:sp>
      <p:cxnSp>
        <p:nvCxnSpPr>
          <p:cNvPr id="5" name="Straight Connector 19"/>
          <p:cNvCxnSpPr>
            <a:cxnSpLocks noChangeShapeType="1"/>
          </p:cNvCxnSpPr>
          <p:nvPr/>
        </p:nvCxnSpPr>
        <p:spPr bwMode="auto">
          <a:xfrm>
            <a:off x="2895600" y="2590800"/>
            <a:ext cx="3429000" cy="1588"/>
          </a:xfrm>
          <a:prstGeom prst="line">
            <a:avLst/>
          </a:prstGeom>
          <a:noFill/>
          <a:ln w="12700" algn="ctr">
            <a:solidFill>
              <a:schemeClr val="tx2"/>
            </a:solidFill>
            <a:round/>
            <a:headEnd type="oval" w="sm" len="sm"/>
            <a:tailEnd type="oval" w="sm" len="sm"/>
          </a:ln>
        </p:spPr>
      </p:cxnSp>
      <p:cxnSp>
        <p:nvCxnSpPr>
          <p:cNvPr id="6" name="Straight Connector 22"/>
          <p:cNvCxnSpPr>
            <a:cxnSpLocks noChangeShapeType="1"/>
            <a:endCxn id="4" idx="4"/>
          </p:cNvCxnSpPr>
          <p:nvPr/>
        </p:nvCxnSpPr>
        <p:spPr bwMode="auto">
          <a:xfrm rot="16200000" flipH="1">
            <a:off x="2857500" y="2628900"/>
            <a:ext cx="1752600" cy="1676400"/>
          </a:xfrm>
          <a:prstGeom prst="line">
            <a:avLst/>
          </a:prstGeom>
          <a:noFill/>
          <a:ln w="12700" algn="ctr">
            <a:solidFill>
              <a:schemeClr val="tx2"/>
            </a:solidFill>
            <a:round/>
            <a:headEnd type="oval" w="sm" len="sm"/>
            <a:tailEnd type="oval" w="sm" len="sm"/>
          </a:ln>
        </p:spPr>
      </p:cxnSp>
      <p:cxnSp>
        <p:nvCxnSpPr>
          <p:cNvPr id="7" name="Straight Connector 25"/>
          <p:cNvCxnSpPr>
            <a:cxnSpLocks noChangeShapeType="1"/>
            <a:stCxn id="4" idx="4"/>
          </p:cNvCxnSpPr>
          <p:nvPr/>
        </p:nvCxnSpPr>
        <p:spPr bwMode="auto">
          <a:xfrm rot="5400000" flipH="1" flipV="1">
            <a:off x="4572000" y="2590800"/>
            <a:ext cx="1752600" cy="1752600"/>
          </a:xfrm>
          <a:prstGeom prst="line">
            <a:avLst/>
          </a:prstGeom>
          <a:noFill/>
          <a:ln w="12700" algn="ctr">
            <a:solidFill>
              <a:schemeClr val="tx2"/>
            </a:solidFill>
            <a:round/>
            <a:headEnd type="oval" w="sm" len="sm"/>
            <a:tailEnd type="oval" w="sm" len="sm"/>
          </a:ln>
        </p:spPr>
      </p:cxnSp>
      <p:pic>
        <p:nvPicPr>
          <p:cNvPr id="8" name="Picture 11" descr="F:\DVD_ART35\Artwork_Imagery\Icons - Illustrations\people\yellow 3 business people silhouette.png"/>
          <p:cNvPicPr>
            <a:picLocks noChangeAspect="1" noChangeArrowheads="1"/>
          </p:cNvPicPr>
          <p:nvPr/>
        </p:nvPicPr>
        <p:blipFill>
          <a:blip r:embed="rId3" cstate="print"/>
          <a:srcRect/>
          <a:stretch>
            <a:fillRect/>
          </a:stretch>
        </p:blipFill>
        <p:spPr bwMode="auto">
          <a:xfrm>
            <a:off x="2057400" y="1752600"/>
            <a:ext cx="1646238" cy="1944688"/>
          </a:xfrm>
          <a:prstGeom prst="rect">
            <a:avLst/>
          </a:prstGeom>
          <a:noFill/>
          <a:ln w="9525">
            <a:noFill/>
            <a:miter lim="800000"/>
            <a:headEnd/>
            <a:tailEnd/>
          </a:ln>
        </p:spPr>
      </p:pic>
      <p:pic>
        <p:nvPicPr>
          <p:cNvPr id="9" name="Picture 12" descr="F:\DVD_ART35\Artwork_Imagery\Icons - Illustrations\charts - diagrams\visio process chart 2.png"/>
          <p:cNvPicPr>
            <a:picLocks noChangeAspect="1" noChangeArrowheads="1"/>
          </p:cNvPicPr>
          <p:nvPr/>
        </p:nvPicPr>
        <p:blipFill>
          <a:blip r:embed="rId4" cstate="print"/>
          <a:srcRect/>
          <a:stretch>
            <a:fillRect/>
          </a:stretch>
        </p:blipFill>
        <p:spPr bwMode="auto">
          <a:xfrm>
            <a:off x="5334000" y="1905000"/>
            <a:ext cx="2065338" cy="1219200"/>
          </a:xfrm>
          <a:prstGeom prst="rect">
            <a:avLst/>
          </a:prstGeom>
          <a:noFill/>
          <a:ln w="9525">
            <a:noFill/>
            <a:miter lim="800000"/>
            <a:headEnd/>
            <a:tailEnd/>
          </a:ln>
        </p:spPr>
      </p:pic>
      <p:pic>
        <p:nvPicPr>
          <p:cNvPr id="10" name="Picture 13" descr="D:\Users\pungxu\AppData\Local\Microsoft\Windows\Temporary Internet Files\Content.IE5\KFJA3PO0\MCj04326320000[1].png"/>
          <p:cNvPicPr>
            <a:picLocks noChangeAspect="1" noChangeArrowheads="1"/>
          </p:cNvPicPr>
          <p:nvPr/>
        </p:nvPicPr>
        <p:blipFill>
          <a:blip r:embed="rId5" cstate="print"/>
          <a:srcRect/>
          <a:stretch>
            <a:fillRect/>
          </a:stretch>
        </p:blipFill>
        <p:spPr bwMode="auto">
          <a:xfrm>
            <a:off x="3733800" y="3581400"/>
            <a:ext cx="1714500" cy="1714500"/>
          </a:xfrm>
          <a:prstGeom prst="rect">
            <a:avLst/>
          </a:prstGeom>
          <a:noFill/>
          <a:ln w="9525">
            <a:noFill/>
            <a:miter lim="800000"/>
            <a:headEnd/>
            <a:tailEnd/>
          </a:ln>
        </p:spPr>
      </p:pic>
      <p:sp>
        <p:nvSpPr>
          <p:cNvPr id="11" name="TextBox 36"/>
          <p:cNvSpPr txBox="1">
            <a:spLocks noChangeArrowheads="1"/>
          </p:cNvSpPr>
          <p:nvPr/>
        </p:nvSpPr>
        <p:spPr bwMode="auto">
          <a:xfrm>
            <a:off x="990600" y="1524000"/>
            <a:ext cx="1143000" cy="584200"/>
          </a:xfrm>
          <a:prstGeom prst="rect">
            <a:avLst/>
          </a:prstGeom>
          <a:noFill/>
          <a:ln w="9525">
            <a:noFill/>
            <a:miter lim="800000"/>
            <a:headEnd/>
            <a:tailEnd/>
          </a:ln>
        </p:spPr>
        <p:txBody>
          <a:bodyPr>
            <a:spAutoFit/>
          </a:bodyPr>
          <a:lstStyle/>
          <a:p>
            <a:r>
              <a:rPr lang="zh-CN" altLang="en-US" sz="3200" dirty="0"/>
              <a:t>人员</a:t>
            </a:r>
          </a:p>
        </p:txBody>
      </p:sp>
      <p:sp>
        <p:nvSpPr>
          <p:cNvPr id="12" name="TextBox 37"/>
          <p:cNvSpPr txBox="1">
            <a:spLocks noChangeArrowheads="1"/>
          </p:cNvSpPr>
          <p:nvPr/>
        </p:nvSpPr>
        <p:spPr bwMode="auto">
          <a:xfrm>
            <a:off x="7391400" y="1600200"/>
            <a:ext cx="1143000" cy="584200"/>
          </a:xfrm>
          <a:prstGeom prst="rect">
            <a:avLst/>
          </a:prstGeom>
          <a:noFill/>
          <a:ln w="9525">
            <a:noFill/>
            <a:miter lim="800000"/>
            <a:headEnd/>
            <a:tailEnd/>
          </a:ln>
        </p:spPr>
        <p:txBody>
          <a:bodyPr>
            <a:spAutoFit/>
          </a:bodyPr>
          <a:lstStyle/>
          <a:p>
            <a:r>
              <a:rPr lang="zh-CN" altLang="en-US" sz="3200"/>
              <a:t>流程</a:t>
            </a:r>
          </a:p>
        </p:txBody>
      </p:sp>
      <p:sp>
        <p:nvSpPr>
          <p:cNvPr id="13" name="TextBox 38"/>
          <p:cNvSpPr txBox="1">
            <a:spLocks noChangeArrowheads="1"/>
          </p:cNvSpPr>
          <p:nvPr/>
        </p:nvSpPr>
        <p:spPr bwMode="auto">
          <a:xfrm>
            <a:off x="3810000" y="5334000"/>
            <a:ext cx="1143000" cy="584200"/>
          </a:xfrm>
          <a:prstGeom prst="rect">
            <a:avLst/>
          </a:prstGeom>
          <a:noFill/>
          <a:ln w="9525">
            <a:noFill/>
            <a:miter lim="800000"/>
            <a:headEnd/>
            <a:tailEnd/>
          </a:ln>
        </p:spPr>
        <p:txBody>
          <a:bodyPr>
            <a:spAutoFit/>
          </a:bodyPr>
          <a:lstStyle/>
          <a:p>
            <a:r>
              <a:rPr lang="zh-CN" altLang="en-US" sz="3200"/>
              <a:t>工具</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功能团队的核心</a:t>
            </a:r>
            <a:endParaRPr lang="en-US" dirty="0"/>
          </a:p>
        </p:txBody>
      </p:sp>
      <p:grpSp>
        <p:nvGrpSpPr>
          <p:cNvPr id="4" name="Group 13"/>
          <p:cNvGrpSpPr>
            <a:grpSpLocks/>
          </p:cNvGrpSpPr>
          <p:nvPr/>
        </p:nvGrpSpPr>
        <p:grpSpPr bwMode="auto">
          <a:xfrm>
            <a:off x="2173288" y="1749425"/>
            <a:ext cx="6597650" cy="3614738"/>
            <a:chOff x="2173288" y="1749402"/>
            <a:chExt cx="6597707" cy="3614787"/>
          </a:xfrm>
        </p:grpSpPr>
        <p:sp>
          <p:nvSpPr>
            <p:cNvPr id="5" name="Oval 4"/>
            <p:cNvSpPr>
              <a:spLocks noChangeArrowheads="1"/>
            </p:cNvSpPr>
            <p:nvPr/>
          </p:nvSpPr>
          <p:spPr bwMode="auto">
            <a:xfrm>
              <a:off x="2173288" y="3306789"/>
              <a:ext cx="2057400" cy="2057400"/>
            </a:xfrm>
            <a:prstGeom prst="ellipse">
              <a:avLst/>
            </a:prstGeom>
            <a:solidFill>
              <a:srgbClr val="1DB921">
                <a:alpha val="30000"/>
              </a:srgbClr>
            </a:solidFill>
            <a:ln w="9525" cap="flat" cmpd="sng" algn="ctr">
              <a:solidFill>
                <a:srgbClr val="777777"/>
              </a:solidFill>
              <a:prstDash val="solid"/>
              <a:round/>
              <a:headEnd type="none" w="med" len="med"/>
              <a:tailEnd type="none" w="med" len="med"/>
            </a:ln>
            <a:effectLst>
              <a:innerShdw blurRad="63500" dist="50800" dir="10800000">
                <a:prstClr val="black">
                  <a:alpha val="50000"/>
                </a:prstClr>
              </a:innerShdw>
            </a:effectLst>
            <a:scene3d>
              <a:camera prst="orthographicFront"/>
              <a:lightRig rig="threePt" dir="t"/>
            </a:scene3d>
            <a:sp3d>
              <a:bevelT/>
            </a:sp3d>
          </p:spPr>
          <p:txBody>
            <a:bodyPr wrap="none" anchor="ctr"/>
            <a:lstStyle/>
            <a:p>
              <a:pPr algn="ctr" eaLnBrk="0" hangingPunct="0">
                <a:defRPr/>
              </a:pPr>
              <a:r>
                <a:rPr lang="zh-CN" altLang="en-US" sz="2400" dirty="0">
                  <a:effectLst>
                    <a:outerShdw blurRad="38100" dist="38100" dir="2700000" algn="tl">
                      <a:srgbClr val="000000">
                        <a:alpha val="43137"/>
                      </a:srgbClr>
                    </a:outerShdw>
                  </a:effectLst>
                  <a:latin typeface="Segoe"/>
                </a:rPr>
                <a:t>项目管理</a:t>
              </a:r>
            </a:p>
          </p:txBody>
        </p:sp>
        <p:sp>
          <p:nvSpPr>
            <p:cNvPr id="6" name="Rectangle 4"/>
            <p:cNvSpPr/>
            <p:nvPr/>
          </p:nvSpPr>
          <p:spPr bwMode="auto">
            <a:xfrm>
              <a:off x="4462461" y="1749402"/>
              <a:ext cx="4308534" cy="1095390"/>
            </a:xfrm>
            <a:prstGeom prst="rect">
              <a:avLst/>
            </a:prstGeom>
            <a:solidFill>
              <a:schemeClr val="accent2">
                <a:lumMod val="20000"/>
                <a:lumOff val="80000"/>
              </a:schemeClr>
            </a:solidFill>
            <a:ln w="3175" cap="flat" cmpd="sng" algn="ctr">
              <a:noFill/>
              <a:prstDash val="solid"/>
              <a:round/>
              <a:headEnd type="none" w="med" len="med"/>
              <a:tailEnd type="none" w="med" len="med"/>
            </a:ln>
            <a:effectLst>
              <a:innerShdw blurRad="114300">
                <a:prstClr val="black"/>
              </a:innerShdw>
            </a:effectLst>
          </p:spPr>
          <p:txBody>
            <a:bodyPr anchor="ctr"/>
            <a:lstStyle/>
            <a:p>
              <a:pPr marL="227013" indent="-227013" eaLnBrk="0" hangingPunct="0">
                <a:spcBef>
                  <a:spcPct val="50000"/>
                </a:spcBef>
                <a:defRPr/>
              </a:pPr>
              <a:r>
                <a:rPr lang="zh-CN" altLang="en-US" sz="2400" b="1" dirty="0">
                  <a:solidFill>
                    <a:srgbClr val="334499"/>
                  </a:solidFill>
                  <a:effectLst>
                    <a:outerShdw blurRad="38100" dist="38100" dir="2700000" algn="tl">
                      <a:srgbClr val="C0C0C0"/>
                    </a:outerShdw>
                  </a:effectLst>
                  <a:latin typeface="Segoe"/>
                </a:rPr>
                <a:t>项目经理调查客户需求、了解竞争对手并发展出相关软件需求</a:t>
              </a:r>
              <a:endParaRPr lang="en-US" altLang="zh-CN" sz="2400" dirty="0">
                <a:solidFill>
                  <a:srgbClr val="F8F8F8"/>
                </a:solidFill>
                <a:effectLst>
                  <a:outerShdw blurRad="38100" dist="38100" dir="2700000" algn="tl">
                    <a:srgbClr val="C0C0C0"/>
                  </a:outerShdw>
                </a:effectLst>
                <a:latin typeface="Segoe"/>
              </a:endParaRPr>
            </a:p>
          </p:txBody>
        </p:sp>
      </p:grpSp>
      <p:grpSp>
        <p:nvGrpSpPr>
          <p:cNvPr id="7" name="Group 14"/>
          <p:cNvGrpSpPr>
            <a:grpSpLocks/>
          </p:cNvGrpSpPr>
          <p:nvPr/>
        </p:nvGrpSpPr>
        <p:grpSpPr bwMode="auto">
          <a:xfrm>
            <a:off x="415925" y="3241675"/>
            <a:ext cx="8355013" cy="2122488"/>
            <a:chOff x="415925" y="3241484"/>
            <a:chExt cx="8355070" cy="2122705"/>
          </a:xfrm>
        </p:grpSpPr>
        <p:sp>
          <p:nvSpPr>
            <p:cNvPr id="8" name="Oval 7"/>
            <p:cNvSpPr>
              <a:spLocks noChangeArrowheads="1"/>
            </p:cNvSpPr>
            <p:nvPr/>
          </p:nvSpPr>
          <p:spPr bwMode="auto">
            <a:xfrm>
              <a:off x="415925" y="3306789"/>
              <a:ext cx="2057400" cy="2057400"/>
            </a:xfrm>
            <a:prstGeom prst="ellipse">
              <a:avLst/>
            </a:prstGeom>
            <a:solidFill>
              <a:srgbClr val="2A60FA">
                <a:alpha val="30000"/>
              </a:srgbClr>
            </a:solidFill>
            <a:ln w="9525" cap="flat" cmpd="sng" algn="ctr">
              <a:solidFill>
                <a:srgbClr val="777777"/>
              </a:solidFill>
              <a:prstDash val="solid"/>
              <a:round/>
              <a:headEnd type="none" w="med" len="med"/>
              <a:tailEnd type="none" w="med" len="med"/>
            </a:ln>
            <a:effectLst>
              <a:innerShdw blurRad="63500" dist="50800" dir="10800000">
                <a:prstClr val="black">
                  <a:alpha val="50000"/>
                </a:prstClr>
              </a:innerShdw>
            </a:effectLst>
            <a:scene3d>
              <a:camera prst="orthographicFront"/>
              <a:lightRig rig="threePt" dir="t"/>
            </a:scene3d>
            <a:sp3d>
              <a:bevelT/>
            </a:sp3d>
          </p:spPr>
          <p:txBody>
            <a:bodyPr wrap="none" anchor="ctr"/>
            <a:lstStyle/>
            <a:p>
              <a:pPr algn="ctr" eaLnBrk="0" hangingPunct="0">
                <a:defRPr/>
              </a:pPr>
              <a:r>
                <a:rPr lang="zh-CN" altLang="en-US" sz="2400" dirty="0">
                  <a:effectLst>
                    <a:outerShdw blurRad="38100" dist="38100" dir="2700000" algn="tl">
                      <a:srgbClr val="000000"/>
                    </a:outerShdw>
                  </a:effectLst>
                  <a:latin typeface="Arial" charset="0"/>
                  <a:cs typeface="+mn-cs"/>
                </a:rPr>
                <a:t>开发</a:t>
              </a:r>
            </a:p>
          </p:txBody>
        </p:sp>
        <p:sp>
          <p:nvSpPr>
            <p:cNvPr id="9" name="Rectangle 9"/>
            <p:cNvSpPr/>
            <p:nvPr/>
          </p:nvSpPr>
          <p:spPr bwMode="auto">
            <a:xfrm>
              <a:off x="4445015" y="3241484"/>
              <a:ext cx="4325980" cy="1027315"/>
            </a:xfrm>
            <a:prstGeom prst="rect">
              <a:avLst/>
            </a:prstGeom>
            <a:solidFill>
              <a:schemeClr val="accent1">
                <a:lumMod val="20000"/>
                <a:lumOff val="80000"/>
              </a:schemeClr>
            </a:solidFill>
            <a:ln w="3175" cap="flat" cmpd="sng" algn="ctr">
              <a:noFill/>
              <a:prstDash val="solid"/>
              <a:round/>
              <a:headEnd type="none" w="med" len="med"/>
              <a:tailEnd type="none" w="med" len="med"/>
            </a:ln>
            <a:effectLst>
              <a:innerShdw blurRad="114300">
                <a:prstClr val="black"/>
              </a:innerShdw>
            </a:effectLst>
          </p:spPr>
          <p:txBody>
            <a:bodyPr anchor="ctr"/>
            <a:lstStyle/>
            <a:p>
              <a:pPr marL="227013" indent="-227013" eaLnBrk="0" hangingPunct="0">
                <a:spcBef>
                  <a:spcPct val="50000"/>
                </a:spcBef>
                <a:defRPr/>
              </a:pPr>
              <a:r>
                <a:rPr lang="zh-CN" altLang="en-US" sz="2400" b="1" dirty="0">
                  <a:solidFill>
                    <a:srgbClr val="334499"/>
                  </a:solidFill>
                  <a:effectLst>
                    <a:outerShdw blurRad="38100" dist="38100" dir="2700000" algn="tl">
                      <a:srgbClr val="C0C0C0"/>
                    </a:outerShdw>
                  </a:effectLst>
                  <a:latin typeface="Segoe"/>
                </a:rPr>
                <a:t>软件开发人员编写符合需求的程序</a:t>
              </a:r>
              <a:endParaRPr lang="en-US" altLang="zh-CN" sz="2400" dirty="0">
                <a:solidFill>
                  <a:srgbClr val="F8F8F8"/>
                </a:solidFill>
                <a:effectLst>
                  <a:outerShdw blurRad="38100" dist="38100" dir="2700000" algn="tl">
                    <a:srgbClr val="C0C0C0"/>
                  </a:outerShdw>
                </a:effectLst>
                <a:latin typeface="Segoe"/>
              </a:endParaRPr>
            </a:p>
          </p:txBody>
        </p:sp>
      </p:grpSp>
      <p:grpSp>
        <p:nvGrpSpPr>
          <p:cNvPr id="10" name="Group 15"/>
          <p:cNvGrpSpPr>
            <a:grpSpLocks/>
          </p:cNvGrpSpPr>
          <p:nvPr/>
        </p:nvGrpSpPr>
        <p:grpSpPr bwMode="auto">
          <a:xfrm>
            <a:off x="1298575" y="1778000"/>
            <a:ext cx="7472363" cy="3878263"/>
            <a:chOff x="1298575" y="1778026"/>
            <a:chExt cx="7472420" cy="3878267"/>
          </a:xfrm>
        </p:grpSpPr>
        <p:sp>
          <p:nvSpPr>
            <p:cNvPr id="11" name="Oval 10"/>
            <p:cNvSpPr>
              <a:spLocks noChangeArrowheads="1"/>
            </p:cNvSpPr>
            <p:nvPr/>
          </p:nvSpPr>
          <p:spPr bwMode="auto">
            <a:xfrm>
              <a:off x="1298575" y="1778026"/>
              <a:ext cx="2057400" cy="2057400"/>
            </a:xfrm>
            <a:prstGeom prst="ellipse">
              <a:avLst/>
            </a:prstGeom>
            <a:solidFill>
              <a:srgbClr val="FF3300">
                <a:alpha val="30000"/>
              </a:srgbClr>
            </a:solidFill>
            <a:ln w="9525" cap="flat" cmpd="sng" algn="ctr">
              <a:solidFill>
                <a:srgbClr val="777777"/>
              </a:solidFill>
              <a:prstDash val="solid"/>
              <a:round/>
              <a:headEnd type="none" w="med" len="med"/>
              <a:tailEnd type="none" w="med" len="med"/>
            </a:ln>
            <a:effectLst>
              <a:innerShdw blurRad="63500" dist="50800" dir="10800000">
                <a:prstClr val="black">
                  <a:alpha val="50000"/>
                </a:prstClr>
              </a:innerShdw>
            </a:effectLst>
            <a:scene3d>
              <a:camera prst="orthographicFront"/>
              <a:lightRig rig="threePt" dir="t"/>
            </a:scene3d>
            <a:sp3d>
              <a:bevelT/>
            </a:sp3d>
          </p:spPr>
          <p:txBody>
            <a:bodyPr wrap="none" anchor="ctr"/>
            <a:lstStyle/>
            <a:p>
              <a:pPr algn="ctr" eaLnBrk="0" hangingPunct="0">
                <a:defRPr/>
              </a:pPr>
              <a:r>
                <a:rPr lang="zh-CN" altLang="en-US" sz="2400" dirty="0">
                  <a:effectLst>
                    <a:outerShdw blurRad="38100" dist="38100" dir="2700000" algn="tl">
                      <a:srgbClr val="000000"/>
                    </a:outerShdw>
                  </a:effectLst>
                  <a:latin typeface="Arial" charset="0"/>
                  <a:cs typeface="+mn-cs"/>
                </a:rPr>
                <a:t>测试</a:t>
              </a:r>
            </a:p>
          </p:txBody>
        </p:sp>
        <p:sp>
          <p:nvSpPr>
            <p:cNvPr id="12" name="Rectangle 4"/>
            <p:cNvSpPr/>
            <p:nvPr/>
          </p:nvSpPr>
          <p:spPr bwMode="auto">
            <a:xfrm>
              <a:off x="4462460" y="4605111"/>
              <a:ext cx="4308535" cy="1051182"/>
            </a:xfrm>
            <a:prstGeom prst="rect">
              <a:avLst/>
            </a:prstGeom>
            <a:solidFill>
              <a:schemeClr val="accent4">
                <a:lumMod val="20000"/>
                <a:lumOff val="80000"/>
              </a:schemeClr>
            </a:solidFill>
            <a:ln w="3175" cap="flat" cmpd="sng" algn="ctr">
              <a:noFill/>
              <a:prstDash val="solid"/>
              <a:round/>
              <a:headEnd type="none" w="med" len="med"/>
              <a:tailEnd type="none" w="med" len="med"/>
            </a:ln>
            <a:effectLst>
              <a:innerShdw blurRad="114300">
                <a:prstClr val="black"/>
              </a:innerShdw>
            </a:effectLst>
          </p:spPr>
          <p:txBody>
            <a:bodyPr anchor="ctr"/>
            <a:lstStyle/>
            <a:p>
              <a:pPr marL="227013" indent="-227013" eaLnBrk="0" hangingPunct="0">
                <a:spcBef>
                  <a:spcPct val="50000"/>
                </a:spcBef>
                <a:defRPr/>
              </a:pPr>
              <a:r>
                <a:rPr lang="zh-CN" altLang="en-US" sz="2400" b="1" dirty="0">
                  <a:solidFill>
                    <a:srgbClr val="334499"/>
                  </a:solidFill>
                  <a:effectLst>
                    <a:outerShdw blurRad="38100" dist="38100" dir="2700000" algn="tl">
                      <a:srgbClr val="C0C0C0"/>
                    </a:outerShdw>
                  </a:effectLst>
                  <a:latin typeface="宋体" pitchFamily="2" charset="-122"/>
                </a:rPr>
                <a:t>软件测试人员</a:t>
              </a:r>
              <a:r>
                <a:rPr lang="zh-CN" altLang="en-US" sz="2400" b="1" dirty="0">
                  <a:solidFill>
                    <a:srgbClr val="334499"/>
                  </a:solidFill>
                  <a:effectLst>
                    <a:outerShdw blurRad="38100" dist="38100" dir="2700000" algn="tl">
                      <a:srgbClr val="C0C0C0"/>
                    </a:outerShdw>
                  </a:effectLst>
                  <a:latin typeface="宋体" pitchFamily="2" charset="-122"/>
                  <a:cs typeface="Arial Unicode MS" pitchFamily="34" charset="-122"/>
                </a:rPr>
                <a:t>确保产品性能符合需求</a:t>
              </a:r>
              <a:endParaRPr lang="en-US" altLang="zh-CN" sz="2400" dirty="0">
                <a:solidFill>
                  <a:srgbClr val="F8F8F8"/>
                </a:solidFill>
                <a:effectLst>
                  <a:outerShdw blurRad="38100" dist="38100" dir="2700000" algn="tl">
                    <a:srgbClr val="C0C0C0"/>
                  </a:outerShdw>
                </a:effectLst>
                <a:latin typeface="宋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2064</Words>
  <Application>Microsoft Office PowerPoint</Application>
  <PresentationFormat>全屏显示(4:3)</PresentationFormat>
  <Paragraphs>381</Paragraphs>
  <Slides>46</Slides>
  <Notes>46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幻灯片 1</vt:lpstr>
      <vt:lpstr>微软软件研发方法论及软件开发平台的构建</vt:lpstr>
      <vt:lpstr>议题</vt:lpstr>
      <vt:lpstr>微软对创新的投入从未间断</vt:lpstr>
      <vt:lpstr>微软中国研发集团</vt:lpstr>
      <vt:lpstr>微软开发面对的挑战</vt:lpstr>
      <vt:lpstr>微软并没有硬性的开发规定</vt:lpstr>
      <vt:lpstr>研发系统观</vt:lpstr>
      <vt:lpstr>功能团队的核心</vt:lpstr>
      <vt:lpstr>多重专业的有序分工</vt:lpstr>
      <vt:lpstr>组织结构–用某开发团队为例</vt:lpstr>
      <vt:lpstr>开发流程: 产品生命周期管理</vt:lpstr>
      <vt:lpstr>时间计划</vt:lpstr>
      <vt:lpstr>主要的功能里程碑事件</vt:lpstr>
      <vt:lpstr>设计规格</vt:lpstr>
      <vt:lpstr>编写代码</vt:lpstr>
      <vt:lpstr>Unit Testing</vt:lpstr>
      <vt:lpstr>源代码树的结构</vt:lpstr>
      <vt:lpstr>产生每日构建Daily Builds</vt:lpstr>
      <vt:lpstr>每天都有Build报告</vt:lpstr>
      <vt:lpstr>测试</vt:lpstr>
      <vt:lpstr>测试</vt:lpstr>
      <vt:lpstr>Test Case Management</vt:lpstr>
      <vt:lpstr>Code Coverage</vt:lpstr>
      <vt:lpstr>Bug 漏洞跟踪</vt:lpstr>
      <vt:lpstr>Bug查询</vt:lpstr>
      <vt:lpstr>Bug详细情况</vt:lpstr>
      <vt:lpstr>产品近尾声时的滑翔路径</vt:lpstr>
      <vt:lpstr>工具的演化</vt:lpstr>
      <vt:lpstr>微软的 ALM 解决方案</vt:lpstr>
      <vt:lpstr>Visual Studio Team System Team Foundation Server</vt:lpstr>
      <vt:lpstr>由工具来制定的流程</vt:lpstr>
      <vt:lpstr>工作项的解剖</vt:lpstr>
      <vt:lpstr>幻灯片 34</vt:lpstr>
      <vt:lpstr>构建工作流 - VSTS/TFS 2010</vt:lpstr>
      <vt:lpstr>商业需求</vt:lpstr>
      <vt:lpstr>哪里需要调整资源?</vt:lpstr>
      <vt:lpstr>范围蠕变</vt:lpstr>
      <vt:lpstr>我们团队的工作是否有效?</vt:lpstr>
      <vt:lpstr>测试不足</vt:lpstr>
      <vt:lpstr>整个开发工程系统的性能 </vt:lpstr>
      <vt:lpstr>参考资源</vt:lpstr>
      <vt:lpstr>专家问答区 (F4) 本课程结束后，我将在接下来的70分钟内于4层专家问答区与您交流答疑</vt:lpstr>
      <vt:lpstr>幻灯片 44</vt:lpstr>
      <vt:lpstr>疑问和解答</vt:lpstr>
      <vt:lpstr>幻灯片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2009-10-29T02:06:28Z</dcterms:created>
  <dcterms:modified xsi:type="dcterms:W3CDTF">2009-10-29T02:06:35Z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