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256" r:id="rId2"/>
    <p:sldId id="257" r:id="rId3"/>
    <p:sldId id="259" r:id="rId4"/>
    <p:sldId id="279" r:id="rId5"/>
    <p:sldId id="278" r:id="rId6"/>
    <p:sldId id="280" r:id="rId7"/>
    <p:sldId id="277" r:id="rId8"/>
    <p:sldId id="281" r:id="rId9"/>
    <p:sldId id="282" r:id="rId10"/>
    <p:sldId id="283" r:id="rId11"/>
    <p:sldId id="284" r:id="rId12"/>
    <p:sldId id="285" r:id="rId13"/>
    <p:sldId id="287" r:id="rId14"/>
    <p:sldId id="290" r:id="rId15"/>
    <p:sldId id="286" r:id="rId16"/>
    <p:sldId id="293" r:id="rId17"/>
    <p:sldId id="289" r:id="rId18"/>
    <p:sldId id="288" r:id="rId19"/>
    <p:sldId id="294" r:id="rId20"/>
    <p:sldId id="295" r:id="rId21"/>
    <p:sldId id="291" r:id="rId22"/>
    <p:sldId id="296" r:id="rId23"/>
    <p:sldId id="272" r:id="rId24"/>
    <p:sldId id="273" r:id="rId25"/>
    <p:sldId id="297" r:id="rId26"/>
    <p:sldId id="274" r:id="rId27"/>
    <p:sldId id="275"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3" d="100"/>
          <a:sy n="63" d="100"/>
        </p:scale>
        <p:origin x="-252"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F60C-42C0-4DBC-BD4A-A73410FB8D4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42A9900-26DD-4610-A4EB-8050831FCF14}">
      <dgm:prSet phldrT="[Text]">
        <dgm:style>
          <a:lnRef idx="0">
            <a:schemeClr val="accent3"/>
          </a:lnRef>
          <a:fillRef idx="3">
            <a:schemeClr val="accent3"/>
          </a:fillRef>
          <a:effectRef idx="3">
            <a:schemeClr val="accent3"/>
          </a:effectRef>
          <a:fontRef idx="minor">
            <a:schemeClr val="lt1"/>
          </a:fontRef>
        </dgm:style>
      </dgm:prSet>
      <dgm:spPr/>
      <dgm:t>
        <a:bodyPr/>
        <a:lstStyle/>
        <a:p>
          <a:r>
            <a:rPr lang="en-US" altLang="zh-CN" dirty="0" smtClean="0"/>
            <a:t>Page</a:t>
          </a:r>
          <a:endParaRPr lang="en-US" dirty="0"/>
        </a:p>
      </dgm:t>
    </dgm:pt>
    <dgm:pt modelId="{BA63F958-AEDD-497D-888E-7E993EB30D3D}" type="parTrans" cxnId="{84D07A75-C2BA-409D-A7C8-AAD612D1428B}">
      <dgm:prSet/>
      <dgm:spPr/>
      <dgm:t>
        <a:bodyPr/>
        <a:lstStyle/>
        <a:p>
          <a:endParaRPr lang="en-US"/>
        </a:p>
      </dgm:t>
    </dgm:pt>
    <dgm:pt modelId="{2C8DCF74-8AE0-4331-951B-DCEE8AF37812}" type="sibTrans" cxnId="{84D07A75-C2BA-409D-A7C8-AAD612D1428B}">
      <dgm:prSet>
        <dgm:style>
          <a:lnRef idx="0">
            <a:schemeClr val="accent2"/>
          </a:lnRef>
          <a:fillRef idx="3">
            <a:schemeClr val="accent2"/>
          </a:fillRef>
          <a:effectRef idx="3">
            <a:schemeClr val="accent2"/>
          </a:effectRef>
          <a:fontRef idx="minor">
            <a:schemeClr val="lt1"/>
          </a:fontRef>
        </dgm:style>
      </dgm:prSet>
      <dgm:spPr>
        <a:ln/>
      </dgm:spPr>
      <dgm:t>
        <a:bodyPr/>
        <a:lstStyle/>
        <a:p>
          <a:endParaRPr lang="en-US"/>
        </a:p>
      </dgm:t>
    </dgm:pt>
    <dgm:pt modelId="{AA222809-3921-41A5-A4E8-0385293B14A2}">
      <dgm:prSet phldrT="[Text]">
        <dgm:style>
          <a:lnRef idx="0">
            <a:schemeClr val="accent4"/>
          </a:lnRef>
          <a:fillRef idx="3">
            <a:schemeClr val="accent4"/>
          </a:fillRef>
          <a:effectRef idx="3">
            <a:schemeClr val="accent4"/>
          </a:effectRef>
          <a:fontRef idx="minor">
            <a:schemeClr val="lt1"/>
          </a:fontRef>
        </dgm:style>
      </dgm:prSet>
      <dgm:spPr/>
      <dgm:t>
        <a:bodyPr/>
        <a:lstStyle/>
        <a:p>
          <a:r>
            <a:rPr lang="en-US" altLang="zh-CN" dirty="0" smtClean="0"/>
            <a:t>Code</a:t>
          </a:r>
          <a:r>
            <a:rPr lang="zh-CN" altLang="en-US" dirty="0" smtClean="0"/>
            <a:t> </a:t>
          </a:r>
          <a:r>
            <a:rPr lang="en-US" altLang="zh-CN" dirty="0" smtClean="0"/>
            <a:t>Behind</a:t>
          </a:r>
          <a:endParaRPr lang="en-US" dirty="0"/>
        </a:p>
      </dgm:t>
    </dgm:pt>
    <dgm:pt modelId="{E2AD0774-9B0E-4FD0-8457-7D32EFD778DD}" type="parTrans" cxnId="{23C0EBAC-B0CC-486D-9803-7B64B9E4D022}">
      <dgm:prSet/>
      <dgm:spPr/>
      <dgm:t>
        <a:bodyPr/>
        <a:lstStyle/>
        <a:p>
          <a:endParaRPr lang="en-US"/>
        </a:p>
      </dgm:t>
    </dgm:pt>
    <dgm:pt modelId="{2A76BB76-D7D4-415C-A7F2-F1379EEFE218}" type="sibTrans" cxnId="{23C0EBAC-B0CC-486D-9803-7B64B9E4D022}">
      <dgm:prSet/>
      <dgm:spPr/>
      <dgm:t>
        <a:bodyPr/>
        <a:lstStyle/>
        <a:p>
          <a:endParaRPr lang="en-US"/>
        </a:p>
      </dgm:t>
    </dgm:pt>
    <dgm:pt modelId="{D2C67BE5-7BF9-4701-B945-1C71A5B63AD4}" type="pres">
      <dgm:prSet presAssocID="{1854F60C-42C0-4DBC-BD4A-A73410FB8D4E}" presName="outerComposite" presStyleCnt="0">
        <dgm:presLayoutVars>
          <dgm:chMax val="5"/>
          <dgm:dir/>
          <dgm:resizeHandles val="exact"/>
        </dgm:presLayoutVars>
      </dgm:prSet>
      <dgm:spPr/>
      <dgm:t>
        <a:bodyPr/>
        <a:lstStyle/>
        <a:p>
          <a:endParaRPr lang="en-US"/>
        </a:p>
      </dgm:t>
    </dgm:pt>
    <dgm:pt modelId="{A4B61E55-5D05-4B28-B080-A161BAC71205}" type="pres">
      <dgm:prSet presAssocID="{1854F60C-42C0-4DBC-BD4A-A73410FB8D4E}" presName="dummyMaxCanvas" presStyleCnt="0">
        <dgm:presLayoutVars/>
      </dgm:prSet>
      <dgm:spPr/>
    </dgm:pt>
    <dgm:pt modelId="{0E513FE6-4C20-4097-B9F4-32B961D7C711}" type="pres">
      <dgm:prSet presAssocID="{1854F60C-42C0-4DBC-BD4A-A73410FB8D4E}" presName="TwoNodes_1" presStyleLbl="node1" presStyleIdx="0" presStyleCnt="2" custScaleY="77778">
        <dgm:presLayoutVars>
          <dgm:bulletEnabled val="1"/>
        </dgm:presLayoutVars>
      </dgm:prSet>
      <dgm:spPr/>
      <dgm:t>
        <a:bodyPr/>
        <a:lstStyle/>
        <a:p>
          <a:endParaRPr lang="en-US"/>
        </a:p>
      </dgm:t>
    </dgm:pt>
    <dgm:pt modelId="{A6C5C48B-AD01-4651-9C59-A23C714E5921}" type="pres">
      <dgm:prSet presAssocID="{1854F60C-42C0-4DBC-BD4A-A73410FB8D4E}" presName="TwoNodes_2" presStyleLbl="node1" presStyleIdx="1" presStyleCnt="2" custScaleY="77777">
        <dgm:presLayoutVars>
          <dgm:bulletEnabled val="1"/>
        </dgm:presLayoutVars>
      </dgm:prSet>
      <dgm:spPr/>
      <dgm:t>
        <a:bodyPr/>
        <a:lstStyle/>
        <a:p>
          <a:endParaRPr lang="en-US"/>
        </a:p>
      </dgm:t>
    </dgm:pt>
    <dgm:pt modelId="{9E226D23-63C7-4C82-8D4F-7EB3C11CFBBA}" type="pres">
      <dgm:prSet presAssocID="{1854F60C-42C0-4DBC-BD4A-A73410FB8D4E}" presName="TwoConn_1-2" presStyleLbl="fgAccFollowNode1" presStyleIdx="0" presStyleCnt="1">
        <dgm:presLayoutVars>
          <dgm:bulletEnabled val="1"/>
        </dgm:presLayoutVars>
      </dgm:prSet>
      <dgm:spPr/>
      <dgm:t>
        <a:bodyPr/>
        <a:lstStyle/>
        <a:p>
          <a:endParaRPr lang="en-US"/>
        </a:p>
      </dgm:t>
    </dgm:pt>
    <dgm:pt modelId="{FEF0BF3B-482A-4705-A907-2F0F3CBC55FA}" type="pres">
      <dgm:prSet presAssocID="{1854F60C-42C0-4DBC-BD4A-A73410FB8D4E}" presName="TwoNodes_1_text" presStyleLbl="node1" presStyleIdx="1" presStyleCnt="2">
        <dgm:presLayoutVars>
          <dgm:bulletEnabled val="1"/>
        </dgm:presLayoutVars>
      </dgm:prSet>
      <dgm:spPr/>
      <dgm:t>
        <a:bodyPr/>
        <a:lstStyle/>
        <a:p>
          <a:endParaRPr lang="en-US"/>
        </a:p>
      </dgm:t>
    </dgm:pt>
    <dgm:pt modelId="{65900CFF-8013-4C73-AFB0-2BB6AC1D09E6}" type="pres">
      <dgm:prSet presAssocID="{1854F60C-42C0-4DBC-BD4A-A73410FB8D4E}" presName="TwoNodes_2_text" presStyleLbl="node1" presStyleIdx="1" presStyleCnt="2">
        <dgm:presLayoutVars>
          <dgm:bulletEnabled val="1"/>
        </dgm:presLayoutVars>
      </dgm:prSet>
      <dgm:spPr/>
      <dgm:t>
        <a:bodyPr/>
        <a:lstStyle/>
        <a:p>
          <a:endParaRPr lang="en-US"/>
        </a:p>
      </dgm:t>
    </dgm:pt>
  </dgm:ptLst>
  <dgm:cxnLst>
    <dgm:cxn modelId="{FFD42B8E-7833-441E-94E3-C8F38BA11E8F}" type="presOf" srcId="{042A9900-26DD-4610-A4EB-8050831FCF14}" destId="{0E513FE6-4C20-4097-B9F4-32B961D7C711}" srcOrd="0" destOrd="0" presId="urn:microsoft.com/office/officeart/2005/8/layout/vProcess5"/>
    <dgm:cxn modelId="{E9A510FE-9EC8-4EAC-8EA2-0B0C88406CB7}" type="presOf" srcId="{1854F60C-42C0-4DBC-BD4A-A73410FB8D4E}" destId="{D2C67BE5-7BF9-4701-B945-1C71A5B63AD4}" srcOrd="0" destOrd="0" presId="urn:microsoft.com/office/officeart/2005/8/layout/vProcess5"/>
    <dgm:cxn modelId="{23C0EBAC-B0CC-486D-9803-7B64B9E4D022}" srcId="{1854F60C-42C0-4DBC-BD4A-A73410FB8D4E}" destId="{AA222809-3921-41A5-A4E8-0385293B14A2}" srcOrd="1" destOrd="0" parTransId="{E2AD0774-9B0E-4FD0-8457-7D32EFD778DD}" sibTransId="{2A76BB76-D7D4-415C-A7F2-F1379EEFE218}"/>
    <dgm:cxn modelId="{84D07A75-C2BA-409D-A7C8-AAD612D1428B}" srcId="{1854F60C-42C0-4DBC-BD4A-A73410FB8D4E}" destId="{042A9900-26DD-4610-A4EB-8050831FCF14}" srcOrd="0" destOrd="0" parTransId="{BA63F958-AEDD-497D-888E-7E993EB30D3D}" sibTransId="{2C8DCF74-8AE0-4331-951B-DCEE8AF37812}"/>
    <dgm:cxn modelId="{78624D8E-CA42-4720-8424-B2121CFE661F}" type="presOf" srcId="{AA222809-3921-41A5-A4E8-0385293B14A2}" destId="{A6C5C48B-AD01-4651-9C59-A23C714E5921}" srcOrd="0" destOrd="0" presId="urn:microsoft.com/office/officeart/2005/8/layout/vProcess5"/>
    <dgm:cxn modelId="{D5FD2D69-3FEE-4052-8A94-0B9BAD826610}" type="presOf" srcId="{AA222809-3921-41A5-A4E8-0385293B14A2}" destId="{65900CFF-8013-4C73-AFB0-2BB6AC1D09E6}" srcOrd="1" destOrd="0" presId="urn:microsoft.com/office/officeart/2005/8/layout/vProcess5"/>
    <dgm:cxn modelId="{99DB496C-7D7F-4F09-84A0-39C41C83F1A6}" type="presOf" srcId="{042A9900-26DD-4610-A4EB-8050831FCF14}" destId="{FEF0BF3B-482A-4705-A907-2F0F3CBC55FA}" srcOrd="1" destOrd="0" presId="urn:microsoft.com/office/officeart/2005/8/layout/vProcess5"/>
    <dgm:cxn modelId="{EFF2B62D-1616-4C30-83F9-C542D9492A93}" type="presOf" srcId="{2C8DCF74-8AE0-4331-951B-DCEE8AF37812}" destId="{9E226D23-63C7-4C82-8D4F-7EB3C11CFBBA}" srcOrd="0" destOrd="0" presId="urn:microsoft.com/office/officeart/2005/8/layout/vProcess5"/>
    <dgm:cxn modelId="{211E3E4F-DB88-40B9-ACD9-91AF33D75214}" type="presParOf" srcId="{D2C67BE5-7BF9-4701-B945-1C71A5B63AD4}" destId="{A4B61E55-5D05-4B28-B080-A161BAC71205}" srcOrd="0" destOrd="0" presId="urn:microsoft.com/office/officeart/2005/8/layout/vProcess5"/>
    <dgm:cxn modelId="{260A4661-D38E-4A3D-A88A-22DF598420F7}" type="presParOf" srcId="{D2C67BE5-7BF9-4701-B945-1C71A5B63AD4}" destId="{0E513FE6-4C20-4097-B9F4-32B961D7C711}" srcOrd="1" destOrd="0" presId="urn:microsoft.com/office/officeart/2005/8/layout/vProcess5"/>
    <dgm:cxn modelId="{5A43725A-7BF8-4406-B065-0F6F84B73B3E}" type="presParOf" srcId="{D2C67BE5-7BF9-4701-B945-1C71A5B63AD4}" destId="{A6C5C48B-AD01-4651-9C59-A23C714E5921}" srcOrd="2" destOrd="0" presId="urn:microsoft.com/office/officeart/2005/8/layout/vProcess5"/>
    <dgm:cxn modelId="{0E77565A-5E9F-42F3-ADF0-667F55A297AC}" type="presParOf" srcId="{D2C67BE5-7BF9-4701-B945-1C71A5B63AD4}" destId="{9E226D23-63C7-4C82-8D4F-7EB3C11CFBBA}" srcOrd="3" destOrd="0" presId="urn:microsoft.com/office/officeart/2005/8/layout/vProcess5"/>
    <dgm:cxn modelId="{A59534E4-73A0-433C-9322-C69972477B3B}" type="presParOf" srcId="{D2C67BE5-7BF9-4701-B945-1C71A5B63AD4}" destId="{FEF0BF3B-482A-4705-A907-2F0F3CBC55FA}" srcOrd="4" destOrd="0" presId="urn:microsoft.com/office/officeart/2005/8/layout/vProcess5"/>
    <dgm:cxn modelId="{09AFCBED-1FE0-4A6A-9EC9-552AE7DE6C92}" type="presParOf" srcId="{D2C67BE5-7BF9-4701-B945-1C71A5B63AD4}" destId="{65900CFF-8013-4C73-AFB0-2BB6AC1D09E6}" srcOrd="5"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11431E-192D-4F6B-A026-72586432AA0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482CEAF-F153-414A-AC45-BA95EAB26B48}">
      <dgm:prSet phldrT="[Text]">
        <dgm:style>
          <a:lnRef idx="0">
            <a:schemeClr val="accent2"/>
          </a:lnRef>
          <a:fillRef idx="3">
            <a:schemeClr val="accent2"/>
          </a:fillRef>
          <a:effectRef idx="3">
            <a:schemeClr val="accent2"/>
          </a:effectRef>
          <a:fontRef idx="minor">
            <a:schemeClr val="lt1"/>
          </a:fontRef>
        </dgm:style>
      </dgm:prSet>
      <dgm:spPr/>
      <dgm:t>
        <a:bodyPr/>
        <a:lstStyle/>
        <a:p>
          <a:r>
            <a:rPr lang="en-US" altLang="zh-CN" dirty="0" smtClean="0"/>
            <a:t>V</a:t>
          </a:r>
          <a:endParaRPr lang="en-US" dirty="0"/>
        </a:p>
      </dgm:t>
    </dgm:pt>
    <dgm:pt modelId="{F482A6EF-C321-4B16-903A-DC68FDC79989}" type="parTrans" cxnId="{95E645A9-C0E1-48AC-9CB9-7F5291351D68}">
      <dgm:prSet/>
      <dgm:spPr/>
      <dgm:t>
        <a:bodyPr/>
        <a:lstStyle/>
        <a:p>
          <a:endParaRPr lang="en-US"/>
        </a:p>
      </dgm:t>
    </dgm:pt>
    <dgm:pt modelId="{0425DC3A-AC34-412C-8CAF-1AFB4C7E5B16}" type="sibTrans" cxnId="{95E645A9-C0E1-48AC-9CB9-7F5291351D68}">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5C5F765E-01A8-46F8-885A-84796FD513F5}">
      <dgm:prSet phldrT="[Text]">
        <dgm:style>
          <a:lnRef idx="0">
            <a:schemeClr val="accent4"/>
          </a:lnRef>
          <a:fillRef idx="3">
            <a:schemeClr val="accent4"/>
          </a:fillRef>
          <a:effectRef idx="3">
            <a:schemeClr val="accent4"/>
          </a:effectRef>
          <a:fontRef idx="minor">
            <a:schemeClr val="lt1"/>
          </a:fontRef>
        </dgm:style>
      </dgm:prSet>
      <dgm:spPr/>
      <dgm:t>
        <a:bodyPr/>
        <a:lstStyle/>
        <a:p>
          <a:r>
            <a:rPr lang="en-US" altLang="zh-CN" dirty="0" smtClean="0"/>
            <a:t>M</a:t>
          </a:r>
          <a:endParaRPr lang="en-US" dirty="0"/>
        </a:p>
      </dgm:t>
    </dgm:pt>
    <dgm:pt modelId="{AA171FF7-FF17-490A-997E-EE524E9E61E5}" type="parTrans" cxnId="{82762C88-9718-4747-8697-CDC29C26B704}">
      <dgm:prSet/>
      <dgm:spPr/>
      <dgm:t>
        <a:bodyPr/>
        <a:lstStyle/>
        <a:p>
          <a:endParaRPr lang="en-US"/>
        </a:p>
      </dgm:t>
    </dgm:pt>
    <dgm:pt modelId="{2D5CDBBB-B699-4889-9A50-B2D6FE40B8B3}" type="sibTrans" cxnId="{82762C88-9718-4747-8697-CDC29C26B704}">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B21FD2B4-F820-4616-8170-AFDC0649CDBC}">
      <dgm:prSet phldrT="[Text]">
        <dgm:style>
          <a:lnRef idx="0">
            <a:schemeClr val="accent3"/>
          </a:lnRef>
          <a:fillRef idx="3">
            <a:schemeClr val="accent3"/>
          </a:fillRef>
          <a:effectRef idx="3">
            <a:schemeClr val="accent3"/>
          </a:effectRef>
          <a:fontRef idx="minor">
            <a:schemeClr val="lt1"/>
          </a:fontRef>
        </dgm:style>
      </dgm:prSet>
      <dgm:spPr/>
      <dgm:t>
        <a:bodyPr/>
        <a:lstStyle/>
        <a:p>
          <a:r>
            <a:rPr lang="en-US" altLang="zh-CN" dirty="0" smtClean="0"/>
            <a:t>C</a:t>
          </a:r>
          <a:endParaRPr lang="en-US" dirty="0"/>
        </a:p>
      </dgm:t>
    </dgm:pt>
    <dgm:pt modelId="{EF8D9CED-95E9-4F92-B980-271FA9E6B0BF}" type="parTrans" cxnId="{B9328F13-7AA7-40A2-B455-7596EE0EEF00}">
      <dgm:prSet/>
      <dgm:spPr/>
      <dgm:t>
        <a:bodyPr/>
        <a:lstStyle/>
        <a:p>
          <a:endParaRPr lang="en-US"/>
        </a:p>
      </dgm:t>
    </dgm:pt>
    <dgm:pt modelId="{99A186E6-4404-4A96-A420-0B64B6522FCC}" type="sibTrans" cxnId="{B9328F13-7AA7-40A2-B455-7596EE0EEF00}">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AA37CB9C-EFAC-4C81-9954-AEDAA7B96EF5}" type="pres">
      <dgm:prSet presAssocID="{E511431E-192D-4F6B-A026-72586432AA05}" presName="cycle" presStyleCnt="0">
        <dgm:presLayoutVars>
          <dgm:dir/>
          <dgm:resizeHandles val="exact"/>
        </dgm:presLayoutVars>
      </dgm:prSet>
      <dgm:spPr/>
      <dgm:t>
        <a:bodyPr/>
        <a:lstStyle/>
        <a:p>
          <a:endParaRPr lang="en-US"/>
        </a:p>
      </dgm:t>
    </dgm:pt>
    <dgm:pt modelId="{5BFC574D-9C2A-449D-9D4E-C62BAA0F0400}" type="pres">
      <dgm:prSet presAssocID="{9482CEAF-F153-414A-AC45-BA95EAB26B48}" presName="node" presStyleLbl="node1" presStyleIdx="0" presStyleCnt="3">
        <dgm:presLayoutVars>
          <dgm:bulletEnabled val="1"/>
        </dgm:presLayoutVars>
      </dgm:prSet>
      <dgm:spPr/>
      <dgm:t>
        <a:bodyPr/>
        <a:lstStyle/>
        <a:p>
          <a:endParaRPr lang="en-US"/>
        </a:p>
      </dgm:t>
    </dgm:pt>
    <dgm:pt modelId="{F832FD67-C2A9-4225-BDDB-EE2E052A0FCA}" type="pres">
      <dgm:prSet presAssocID="{0425DC3A-AC34-412C-8CAF-1AFB4C7E5B16}" presName="sibTrans" presStyleLbl="sibTrans2D1" presStyleIdx="0" presStyleCnt="3"/>
      <dgm:spPr>
        <a:prstGeom prst="rightArrow">
          <a:avLst/>
        </a:prstGeom>
      </dgm:spPr>
      <dgm:t>
        <a:bodyPr/>
        <a:lstStyle/>
        <a:p>
          <a:endParaRPr lang="en-US"/>
        </a:p>
      </dgm:t>
    </dgm:pt>
    <dgm:pt modelId="{EF6AD54F-E8B6-4A52-BEBC-7D85998D0E71}" type="pres">
      <dgm:prSet presAssocID="{0425DC3A-AC34-412C-8CAF-1AFB4C7E5B16}" presName="connectorText" presStyleLbl="sibTrans2D1" presStyleIdx="0" presStyleCnt="3"/>
      <dgm:spPr/>
      <dgm:t>
        <a:bodyPr/>
        <a:lstStyle/>
        <a:p>
          <a:endParaRPr lang="en-US"/>
        </a:p>
      </dgm:t>
    </dgm:pt>
    <dgm:pt modelId="{923ECB0C-DD49-48C0-969E-945C3E5527ED}" type="pres">
      <dgm:prSet presAssocID="{5C5F765E-01A8-46F8-885A-84796FD513F5}" presName="node" presStyleLbl="node1" presStyleIdx="1" presStyleCnt="3">
        <dgm:presLayoutVars>
          <dgm:bulletEnabled val="1"/>
        </dgm:presLayoutVars>
      </dgm:prSet>
      <dgm:spPr/>
      <dgm:t>
        <a:bodyPr/>
        <a:lstStyle/>
        <a:p>
          <a:endParaRPr lang="en-US"/>
        </a:p>
      </dgm:t>
    </dgm:pt>
    <dgm:pt modelId="{5C616EAE-186D-4554-B866-25C524480770}" type="pres">
      <dgm:prSet presAssocID="{2D5CDBBB-B699-4889-9A50-B2D6FE40B8B3}" presName="sibTrans" presStyleLbl="sibTrans2D1" presStyleIdx="1" presStyleCnt="3"/>
      <dgm:spPr>
        <a:prstGeom prst="leftArrow">
          <a:avLst/>
        </a:prstGeom>
      </dgm:spPr>
      <dgm:t>
        <a:bodyPr/>
        <a:lstStyle/>
        <a:p>
          <a:endParaRPr lang="en-US"/>
        </a:p>
      </dgm:t>
    </dgm:pt>
    <dgm:pt modelId="{2DA996FC-D34D-4D82-A741-D4446BDF6F8E}" type="pres">
      <dgm:prSet presAssocID="{2D5CDBBB-B699-4889-9A50-B2D6FE40B8B3}" presName="connectorText" presStyleLbl="sibTrans2D1" presStyleIdx="1" presStyleCnt="3"/>
      <dgm:spPr/>
      <dgm:t>
        <a:bodyPr/>
        <a:lstStyle/>
        <a:p>
          <a:endParaRPr lang="en-US"/>
        </a:p>
      </dgm:t>
    </dgm:pt>
    <dgm:pt modelId="{005DA7D3-0F8A-490D-8CC7-90DF8EFA3EC6}" type="pres">
      <dgm:prSet presAssocID="{B21FD2B4-F820-4616-8170-AFDC0649CDBC}" presName="node" presStyleLbl="node1" presStyleIdx="2" presStyleCnt="3">
        <dgm:presLayoutVars>
          <dgm:bulletEnabled val="1"/>
        </dgm:presLayoutVars>
      </dgm:prSet>
      <dgm:spPr/>
      <dgm:t>
        <a:bodyPr/>
        <a:lstStyle/>
        <a:p>
          <a:endParaRPr lang="en-US"/>
        </a:p>
      </dgm:t>
    </dgm:pt>
    <dgm:pt modelId="{89339B95-CA47-419B-8044-3BEFDF18E801}" type="pres">
      <dgm:prSet presAssocID="{99A186E6-4404-4A96-A420-0B64B6522FCC}" presName="sibTrans" presStyleLbl="sibTrans2D1" presStyleIdx="2" presStyleCnt="3"/>
      <dgm:spPr>
        <a:prstGeom prst="rightArrow">
          <a:avLst/>
        </a:prstGeom>
      </dgm:spPr>
      <dgm:t>
        <a:bodyPr/>
        <a:lstStyle/>
        <a:p>
          <a:endParaRPr lang="en-US"/>
        </a:p>
      </dgm:t>
    </dgm:pt>
    <dgm:pt modelId="{4F2FBDF6-3983-45E0-AF3F-F6C678725041}" type="pres">
      <dgm:prSet presAssocID="{99A186E6-4404-4A96-A420-0B64B6522FCC}" presName="connectorText" presStyleLbl="sibTrans2D1" presStyleIdx="2" presStyleCnt="3"/>
      <dgm:spPr/>
      <dgm:t>
        <a:bodyPr/>
        <a:lstStyle/>
        <a:p>
          <a:endParaRPr lang="en-US"/>
        </a:p>
      </dgm:t>
    </dgm:pt>
  </dgm:ptLst>
  <dgm:cxnLst>
    <dgm:cxn modelId="{FFB2BDF0-9DD4-47A2-9204-D4E85EBA4293}" type="presOf" srcId="{2D5CDBBB-B699-4889-9A50-B2D6FE40B8B3}" destId="{5C616EAE-186D-4554-B866-25C524480770}" srcOrd="0" destOrd="0" presId="urn:microsoft.com/office/officeart/2005/8/layout/cycle2"/>
    <dgm:cxn modelId="{D8BF8A41-C293-46A2-B81B-ED3B9030D75A}" type="presOf" srcId="{2D5CDBBB-B699-4889-9A50-B2D6FE40B8B3}" destId="{2DA996FC-D34D-4D82-A741-D4446BDF6F8E}" srcOrd="1" destOrd="0" presId="urn:microsoft.com/office/officeart/2005/8/layout/cycle2"/>
    <dgm:cxn modelId="{83D4E736-9AA7-4C0F-ACCD-982DC45A2583}" type="presOf" srcId="{E511431E-192D-4F6B-A026-72586432AA05}" destId="{AA37CB9C-EFAC-4C81-9954-AEDAA7B96EF5}" srcOrd="0" destOrd="0" presId="urn:microsoft.com/office/officeart/2005/8/layout/cycle2"/>
    <dgm:cxn modelId="{B9328F13-7AA7-40A2-B455-7596EE0EEF00}" srcId="{E511431E-192D-4F6B-A026-72586432AA05}" destId="{B21FD2B4-F820-4616-8170-AFDC0649CDBC}" srcOrd="2" destOrd="0" parTransId="{EF8D9CED-95E9-4F92-B980-271FA9E6B0BF}" sibTransId="{99A186E6-4404-4A96-A420-0B64B6522FCC}"/>
    <dgm:cxn modelId="{168E3D9F-7B3F-417D-A582-7F34C1B013B5}" type="presOf" srcId="{0425DC3A-AC34-412C-8CAF-1AFB4C7E5B16}" destId="{F832FD67-C2A9-4225-BDDB-EE2E052A0FCA}" srcOrd="0" destOrd="0" presId="urn:microsoft.com/office/officeart/2005/8/layout/cycle2"/>
    <dgm:cxn modelId="{95E645A9-C0E1-48AC-9CB9-7F5291351D68}" srcId="{E511431E-192D-4F6B-A026-72586432AA05}" destId="{9482CEAF-F153-414A-AC45-BA95EAB26B48}" srcOrd="0" destOrd="0" parTransId="{F482A6EF-C321-4B16-903A-DC68FDC79989}" sibTransId="{0425DC3A-AC34-412C-8CAF-1AFB4C7E5B16}"/>
    <dgm:cxn modelId="{60316368-103F-456A-AEB7-27E5AB40C4C8}" type="presOf" srcId="{5C5F765E-01A8-46F8-885A-84796FD513F5}" destId="{923ECB0C-DD49-48C0-969E-945C3E5527ED}" srcOrd="0" destOrd="0" presId="urn:microsoft.com/office/officeart/2005/8/layout/cycle2"/>
    <dgm:cxn modelId="{272A344E-D147-48D0-8113-CDCB430CED38}" type="presOf" srcId="{9482CEAF-F153-414A-AC45-BA95EAB26B48}" destId="{5BFC574D-9C2A-449D-9D4E-C62BAA0F0400}" srcOrd="0" destOrd="0" presId="urn:microsoft.com/office/officeart/2005/8/layout/cycle2"/>
    <dgm:cxn modelId="{82762C88-9718-4747-8697-CDC29C26B704}" srcId="{E511431E-192D-4F6B-A026-72586432AA05}" destId="{5C5F765E-01A8-46F8-885A-84796FD513F5}" srcOrd="1" destOrd="0" parTransId="{AA171FF7-FF17-490A-997E-EE524E9E61E5}" sibTransId="{2D5CDBBB-B699-4889-9A50-B2D6FE40B8B3}"/>
    <dgm:cxn modelId="{CD67027A-339C-48F7-A6CB-4D324AC10A53}" type="presOf" srcId="{B21FD2B4-F820-4616-8170-AFDC0649CDBC}" destId="{005DA7D3-0F8A-490D-8CC7-90DF8EFA3EC6}" srcOrd="0" destOrd="0" presId="urn:microsoft.com/office/officeart/2005/8/layout/cycle2"/>
    <dgm:cxn modelId="{C394E03F-BAC7-4538-BB1B-6CED5D94176C}" type="presOf" srcId="{99A186E6-4404-4A96-A420-0B64B6522FCC}" destId="{4F2FBDF6-3983-45E0-AF3F-F6C678725041}" srcOrd="1" destOrd="0" presId="urn:microsoft.com/office/officeart/2005/8/layout/cycle2"/>
    <dgm:cxn modelId="{8240496A-AE83-4F3C-9341-0DFB14E765D7}" type="presOf" srcId="{0425DC3A-AC34-412C-8CAF-1AFB4C7E5B16}" destId="{EF6AD54F-E8B6-4A52-BEBC-7D85998D0E71}" srcOrd="1" destOrd="0" presId="urn:microsoft.com/office/officeart/2005/8/layout/cycle2"/>
    <dgm:cxn modelId="{C919E299-5D41-4F90-981D-A193B1E814DA}" type="presOf" srcId="{99A186E6-4404-4A96-A420-0B64B6522FCC}" destId="{89339B95-CA47-419B-8044-3BEFDF18E801}" srcOrd="0" destOrd="0" presId="urn:microsoft.com/office/officeart/2005/8/layout/cycle2"/>
    <dgm:cxn modelId="{3E60D6DB-2FDB-4EAE-8AAE-03546F7C00AF}" type="presParOf" srcId="{AA37CB9C-EFAC-4C81-9954-AEDAA7B96EF5}" destId="{5BFC574D-9C2A-449D-9D4E-C62BAA0F0400}" srcOrd="0" destOrd="0" presId="urn:microsoft.com/office/officeart/2005/8/layout/cycle2"/>
    <dgm:cxn modelId="{F00D9FAF-9594-41AE-B8DB-FFD5993CC367}" type="presParOf" srcId="{AA37CB9C-EFAC-4C81-9954-AEDAA7B96EF5}" destId="{F832FD67-C2A9-4225-BDDB-EE2E052A0FCA}" srcOrd="1" destOrd="0" presId="urn:microsoft.com/office/officeart/2005/8/layout/cycle2"/>
    <dgm:cxn modelId="{F0A2A789-5AC4-42F0-8E95-586FFA044F50}" type="presParOf" srcId="{F832FD67-C2A9-4225-BDDB-EE2E052A0FCA}" destId="{EF6AD54F-E8B6-4A52-BEBC-7D85998D0E71}" srcOrd="0" destOrd="0" presId="urn:microsoft.com/office/officeart/2005/8/layout/cycle2"/>
    <dgm:cxn modelId="{F5DFDC7A-56BE-4769-97A2-F7A6C44268A6}" type="presParOf" srcId="{AA37CB9C-EFAC-4C81-9954-AEDAA7B96EF5}" destId="{923ECB0C-DD49-48C0-969E-945C3E5527ED}" srcOrd="2" destOrd="0" presId="urn:microsoft.com/office/officeart/2005/8/layout/cycle2"/>
    <dgm:cxn modelId="{F213E07D-1FBC-43FB-9FE2-31B0F4D8DFE8}" type="presParOf" srcId="{AA37CB9C-EFAC-4C81-9954-AEDAA7B96EF5}" destId="{5C616EAE-186D-4554-B866-25C524480770}" srcOrd="3" destOrd="0" presId="urn:microsoft.com/office/officeart/2005/8/layout/cycle2"/>
    <dgm:cxn modelId="{DC3F230D-CBED-415B-A3A1-D5D14187F11A}" type="presParOf" srcId="{5C616EAE-186D-4554-B866-25C524480770}" destId="{2DA996FC-D34D-4D82-A741-D4446BDF6F8E}" srcOrd="0" destOrd="0" presId="urn:microsoft.com/office/officeart/2005/8/layout/cycle2"/>
    <dgm:cxn modelId="{316B5741-DD11-4299-A0DA-ECD56D91AEB1}" type="presParOf" srcId="{AA37CB9C-EFAC-4C81-9954-AEDAA7B96EF5}" destId="{005DA7D3-0F8A-490D-8CC7-90DF8EFA3EC6}" srcOrd="4" destOrd="0" presId="urn:microsoft.com/office/officeart/2005/8/layout/cycle2"/>
    <dgm:cxn modelId="{C72FE081-1A88-44D0-854E-E489BCA153BB}" type="presParOf" srcId="{AA37CB9C-EFAC-4C81-9954-AEDAA7B96EF5}" destId="{89339B95-CA47-419B-8044-3BEFDF18E801}" srcOrd="5" destOrd="0" presId="urn:microsoft.com/office/officeart/2005/8/layout/cycle2"/>
    <dgm:cxn modelId="{E27EC4F6-F414-43A9-9CCF-A0405451E3CD}" type="presParOf" srcId="{89339B95-CA47-419B-8044-3BEFDF18E801}" destId="{4F2FBDF6-3983-45E0-AF3F-F6C678725041}" srcOrd="0" destOrd="0" presId="urn:microsoft.com/office/officeart/2005/8/layout/cycle2"/>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11431E-192D-4F6B-A026-72586432AA0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482CEAF-F153-414A-AC45-BA95EAB26B48}">
      <dgm:prSet phldrT="[Text]">
        <dgm:style>
          <a:lnRef idx="0">
            <a:schemeClr val="accent2"/>
          </a:lnRef>
          <a:fillRef idx="3">
            <a:schemeClr val="accent2"/>
          </a:fillRef>
          <a:effectRef idx="3">
            <a:schemeClr val="accent2"/>
          </a:effectRef>
          <a:fontRef idx="minor">
            <a:schemeClr val="lt1"/>
          </a:fontRef>
        </dgm:style>
      </dgm:prSet>
      <dgm:spPr/>
      <dgm:t>
        <a:bodyPr/>
        <a:lstStyle/>
        <a:p>
          <a:r>
            <a:rPr lang="zh-CN" altLang="en-US" dirty="0" smtClean="0"/>
            <a:t>视图</a:t>
          </a:r>
          <a:endParaRPr lang="en-US" altLang="zh-CN" dirty="0" smtClean="0"/>
        </a:p>
        <a:p>
          <a:r>
            <a:rPr lang="en-US" altLang="zh-CN" dirty="0" smtClean="0"/>
            <a:t>View</a:t>
          </a:r>
          <a:endParaRPr lang="en-US" dirty="0"/>
        </a:p>
      </dgm:t>
    </dgm:pt>
    <dgm:pt modelId="{F482A6EF-C321-4B16-903A-DC68FDC79989}" type="parTrans" cxnId="{95E645A9-C0E1-48AC-9CB9-7F5291351D68}">
      <dgm:prSet/>
      <dgm:spPr/>
      <dgm:t>
        <a:bodyPr/>
        <a:lstStyle/>
        <a:p>
          <a:endParaRPr lang="en-US"/>
        </a:p>
      </dgm:t>
    </dgm:pt>
    <dgm:pt modelId="{0425DC3A-AC34-412C-8CAF-1AFB4C7E5B16}" type="sibTrans" cxnId="{95E645A9-C0E1-48AC-9CB9-7F5291351D68}">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5C5F765E-01A8-46F8-885A-84796FD513F5}">
      <dgm:prSet phldrT="[Text]">
        <dgm:style>
          <a:lnRef idx="0">
            <a:schemeClr val="accent4"/>
          </a:lnRef>
          <a:fillRef idx="3">
            <a:schemeClr val="accent4"/>
          </a:fillRef>
          <a:effectRef idx="3">
            <a:schemeClr val="accent4"/>
          </a:effectRef>
          <a:fontRef idx="minor">
            <a:schemeClr val="lt1"/>
          </a:fontRef>
        </dgm:style>
      </dgm:prSet>
      <dgm:spPr/>
      <dgm:t>
        <a:bodyPr/>
        <a:lstStyle/>
        <a:p>
          <a:r>
            <a:rPr lang="zh-CN" altLang="en-US" dirty="0" smtClean="0"/>
            <a:t>视图模型</a:t>
          </a:r>
          <a:endParaRPr lang="en-US" altLang="zh-CN" dirty="0" smtClean="0"/>
        </a:p>
        <a:p>
          <a:r>
            <a:rPr lang="en-US" altLang="zh-CN" dirty="0" smtClean="0"/>
            <a:t>View</a:t>
          </a:r>
          <a:r>
            <a:rPr lang="zh-CN" altLang="en-US" dirty="0" smtClean="0"/>
            <a:t> </a:t>
          </a:r>
          <a:r>
            <a:rPr lang="en-US" altLang="zh-CN" dirty="0" err="1" smtClean="0"/>
            <a:t>Moel</a:t>
          </a:r>
          <a:endParaRPr lang="en-US" dirty="0"/>
        </a:p>
      </dgm:t>
    </dgm:pt>
    <dgm:pt modelId="{AA171FF7-FF17-490A-997E-EE524E9E61E5}" type="parTrans" cxnId="{82762C88-9718-4747-8697-CDC29C26B704}">
      <dgm:prSet/>
      <dgm:spPr/>
      <dgm:t>
        <a:bodyPr/>
        <a:lstStyle/>
        <a:p>
          <a:endParaRPr lang="en-US"/>
        </a:p>
      </dgm:t>
    </dgm:pt>
    <dgm:pt modelId="{2D5CDBBB-B699-4889-9A50-B2D6FE40B8B3}" type="sibTrans" cxnId="{82762C88-9718-4747-8697-CDC29C26B704}">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B21FD2B4-F820-4616-8170-AFDC0649CDBC}">
      <dgm:prSet phldrT="[Text]">
        <dgm:style>
          <a:lnRef idx="0">
            <a:schemeClr val="accent3"/>
          </a:lnRef>
          <a:fillRef idx="3">
            <a:schemeClr val="accent3"/>
          </a:fillRef>
          <a:effectRef idx="3">
            <a:schemeClr val="accent3"/>
          </a:effectRef>
          <a:fontRef idx="minor">
            <a:schemeClr val="lt1"/>
          </a:fontRef>
        </dgm:style>
      </dgm:prSet>
      <dgm:spPr/>
      <dgm:t>
        <a:bodyPr/>
        <a:lstStyle/>
        <a:p>
          <a:r>
            <a:rPr lang="zh-CN" altLang="en-US" dirty="0" smtClean="0"/>
            <a:t>控制器</a:t>
          </a:r>
          <a:endParaRPr lang="en-US" dirty="0" smtClean="0"/>
        </a:p>
        <a:p>
          <a:r>
            <a:rPr lang="en-US" altLang="zh-CN" dirty="0" smtClean="0"/>
            <a:t>Controller</a:t>
          </a:r>
          <a:endParaRPr lang="en-US" dirty="0"/>
        </a:p>
      </dgm:t>
    </dgm:pt>
    <dgm:pt modelId="{EF8D9CED-95E9-4F92-B980-271FA9E6B0BF}" type="parTrans" cxnId="{B9328F13-7AA7-40A2-B455-7596EE0EEF00}">
      <dgm:prSet/>
      <dgm:spPr/>
      <dgm:t>
        <a:bodyPr/>
        <a:lstStyle/>
        <a:p>
          <a:endParaRPr lang="en-US"/>
        </a:p>
      </dgm:t>
    </dgm:pt>
    <dgm:pt modelId="{99A186E6-4404-4A96-A420-0B64B6522FCC}" type="sibTrans" cxnId="{B9328F13-7AA7-40A2-B455-7596EE0EEF00}">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AA37CB9C-EFAC-4C81-9954-AEDAA7B96EF5}" type="pres">
      <dgm:prSet presAssocID="{E511431E-192D-4F6B-A026-72586432AA05}" presName="cycle" presStyleCnt="0">
        <dgm:presLayoutVars>
          <dgm:dir/>
          <dgm:resizeHandles val="exact"/>
        </dgm:presLayoutVars>
      </dgm:prSet>
      <dgm:spPr/>
      <dgm:t>
        <a:bodyPr/>
        <a:lstStyle/>
        <a:p>
          <a:endParaRPr lang="en-US"/>
        </a:p>
      </dgm:t>
    </dgm:pt>
    <dgm:pt modelId="{5BFC574D-9C2A-449D-9D4E-C62BAA0F0400}" type="pres">
      <dgm:prSet presAssocID="{9482CEAF-F153-414A-AC45-BA95EAB26B48}" presName="node" presStyleLbl="node1" presStyleIdx="0" presStyleCnt="3">
        <dgm:presLayoutVars>
          <dgm:bulletEnabled val="1"/>
        </dgm:presLayoutVars>
      </dgm:prSet>
      <dgm:spPr/>
      <dgm:t>
        <a:bodyPr/>
        <a:lstStyle/>
        <a:p>
          <a:endParaRPr lang="en-US"/>
        </a:p>
      </dgm:t>
    </dgm:pt>
    <dgm:pt modelId="{F832FD67-C2A9-4225-BDDB-EE2E052A0FCA}" type="pres">
      <dgm:prSet presAssocID="{0425DC3A-AC34-412C-8CAF-1AFB4C7E5B16}" presName="sibTrans" presStyleLbl="sibTrans2D1" presStyleIdx="0" presStyleCnt="3"/>
      <dgm:spPr>
        <a:prstGeom prst="rightArrow">
          <a:avLst/>
        </a:prstGeom>
      </dgm:spPr>
      <dgm:t>
        <a:bodyPr/>
        <a:lstStyle/>
        <a:p>
          <a:endParaRPr lang="en-US"/>
        </a:p>
      </dgm:t>
    </dgm:pt>
    <dgm:pt modelId="{EF6AD54F-E8B6-4A52-BEBC-7D85998D0E71}" type="pres">
      <dgm:prSet presAssocID="{0425DC3A-AC34-412C-8CAF-1AFB4C7E5B16}" presName="connectorText" presStyleLbl="sibTrans2D1" presStyleIdx="0" presStyleCnt="3"/>
      <dgm:spPr/>
      <dgm:t>
        <a:bodyPr/>
        <a:lstStyle/>
        <a:p>
          <a:endParaRPr lang="en-US"/>
        </a:p>
      </dgm:t>
    </dgm:pt>
    <dgm:pt modelId="{923ECB0C-DD49-48C0-969E-945C3E5527ED}" type="pres">
      <dgm:prSet presAssocID="{5C5F765E-01A8-46F8-885A-84796FD513F5}" presName="node" presStyleLbl="node1" presStyleIdx="1" presStyleCnt="3">
        <dgm:presLayoutVars>
          <dgm:bulletEnabled val="1"/>
        </dgm:presLayoutVars>
      </dgm:prSet>
      <dgm:spPr/>
      <dgm:t>
        <a:bodyPr/>
        <a:lstStyle/>
        <a:p>
          <a:endParaRPr lang="en-US"/>
        </a:p>
      </dgm:t>
    </dgm:pt>
    <dgm:pt modelId="{5C616EAE-186D-4554-B866-25C524480770}" type="pres">
      <dgm:prSet presAssocID="{2D5CDBBB-B699-4889-9A50-B2D6FE40B8B3}" presName="sibTrans" presStyleLbl="sibTrans2D1" presStyleIdx="1" presStyleCnt="3"/>
      <dgm:spPr>
        <a:prstGeom prst="leftArrow">
          <a:avLst/>
        </a:prstGeom>
      </dgm:spPr>
      <dgm:t>
        <a:bodyPr/>
        <a:lstStyle/>
        <a:p>
          <a:endParaRPr lang="en-US"/>
        </a:p>
      </dgm:t>
    </dgm:pt>
    <dgm:pt modelId="{2DA996FC-D34D-4D82-A741-D4446BDF6F8E}" type="pres">
      <dgm:prSet presAssocID="{2D5CDBBB-B699-4889-9A50-B2D6FE40B8B3}" presName="connectorText" presStyleLbl="sibTrans2D1" presStyleIdx="1" presStyleCnt="3"/>
      <dgm:spPr/>
      <dgm:t>
        <a:bodyPr/>
        <a:lstStyle/>
        <a:p>
          <a:endParaRPr lang="en-US"/>
        </a:p>
      </dgm:t>
    </dgm:pt>
    <dgm:pt modelId="{005DA7D3-0F8A-490D-8CC7-90DF8EFA3EC6}" type="pres">
      <dgm:prSet presAssocID="{B21FD2B4-F820-4616-8170-AFDC0649CDBC}" presName="node" presStyleLbl="node1" presStyleIdx="2" presStyleCnt="3">
        <dgm:presLayoutVars>
          <dgm:bulletEnabled val="1"/>
        </dgm:presLayoutVars>
      </dgm:prSet>
      <dgm:spPr/>
      <dgm:t>
        <a:bodyPr/>
        <a:lstStyle/>
        <a:p>
          <a:endParaRPr lang="en-US"/>
        </a:p>
      </dgm:t>
    </dgm:pt>
    <dgm:pt modelId="{89339B95-CA47-419B-8044-3BEFDF18E801}" type="pres">
      <dgm:prSet presAssocID="{99A186E6-4404-4A96-A420-0B64B6522FCC}" presName="sibTrans" presStyleLbl="sibTrans2D1" presStyleIdx="2" presStyleCnt="3"/>
      <dgm:spPr>
        <a:prstGeom prst="rightArrow">
          <a:avLst/>
        </a:prstGeom>
      </dgm:spPr>
      <dgm:t>
        <a:bodyPr/>
        <a:lstStyle/>
        <a:p>
          <a:endParaRPr lang="en-US"/>
        </a:p>
      </dgm:t>
    </dgm:pt>
    <dgm:pt modelId="{4F2FBDF6-3983-45E0-AF3F-F6C678725041}" type="pres">
      <dgm:prSet presAssocID="{99A186E6-4404-4A96-A420-0B64B6522FCC}" presName="connectorText" presStyleLbl="sibTrans2D1" presStyleIdx="2" presStyleCnt="3"/>
      <dgm:spPr/>
      <dgm:t>
        <a:bodyPr/>
        <a:lstStyle/>
        <a:p>
          <a:endParaRPr lang="en-US"/>
        </a:p>
      </dgm:t>
    </dgm:pt>
  </dgm:ptLst>
  <dgm:cxnLst>
    <dgm:cxn modelId="{41329B71-DCFB-41C6-8DA1-6C68C5A64EF0}" type="presOf" srcId="{99A186E6-4404-4A96-A420-0B64B6522FCC}" destId="{89339B95-CA47-419B-8044-3BEFDF18E801}" srcOrd="0" destOrd="0" presId="urn:microsoft.com/office/officeart/2005/8/layout/cycle2"/>
    <dgm:cxn modelId="{B9328F13-7AA7-40A2-B455-7596EE0EEF00}" srcId="{E511431E-192D-4F6B-A026-72586432AA05}" destId="{B21FD2B4-F820-4616-8170-AFDC0649CDBC}" srcOrd="2" destOrd="0" parTransId="{EF8D9CED-95E9-4F92-B980-271FA9E6B0BF}" sibTransId="{99A186E6-4404-4A96-A420-0B64B6522FCC}"/>
    <dgm:cxn modelId="{11C651EC-7CFF-4952-B407-A1CC1D7BFD51}" type="presOf" srcId="{99A186E6-4404-4A96-A420-0B64B6522FCC}" destId="{4F2FBDF6-3983-45E0-AF3F-F6C678725041}" srcOrd="1" destOrd="0" presId="urn:microsoft.com/office/officeart/2005/8/layout/cycle2"/>
    <dgm:cxn modelId="{95E645A9-C0E1-48AC-9CB9-7F5291351D68}" srcId="{E511431E-192D-4F6B-A026-72586432AA05}" destId="{9482CEAF-F153-414A-AC45-BA95EAB26B48}" srcOrd="0" destOrd="0" parTransId="{F482A6EF-C321-4B16-903A-DC68FDC79989}" sibTransId="{0425DC3A-AC34-412C-8CAF-1AFB4C7E5B16}"/>
    <dgm:cxn modelId="{624183E1-B4A0-4544-BB46-B3E09F19E356}" type="presOf" srcId="{E511431E-192D-4F6B-A026-72586432AA05}" destId="{AA37CB9C-EFAC-4C81-9954-AEDAA7B96EF5}" srcOrd="0" destOrd="0" presId="urn:microsoft.com/office/officeart/2005/8/layout/cycle2"/>
    <dgm:cxn modelId="{9FB72F45-F9B8-4747-94DD-F6A09DA6F172}" type="presOf" srcId="{0425DC3A-AC34-412C-8CAF-1AFB4C7E5B16}" destId="{EF6AD54F-E8B6-4A52-BEBC-7D85998D0E71}" srcOrd="1" destOrd="0" presId="urn:microsoft.com/office/officeart/2005/8/layout/cycle2"/>
    <dgm:cxn modelId="{82762C88-9718-4747-8697-CDC29C26B704}" srcId="{E511431E-192D-4F6B-A026-72586432AA05}" destId="{5C5F765E-01A8-46F8-885A-84796FD513F5}" srcOrd="1" destOrd="0" parTransId="{AA171FF7-FF17-490A-997E-EE524E9E61E5}" sibTransId="{2D5CDBBB-B699-4889-9A50-B2D6FE40B8B3}"/>
    <dgm:cxn modelId="{82856DB1-1BDD-4E64-B3F1-FAD1FF01FBE5}" type="presOf" srcId="{9482CEAF-F153-414A-AC45-BA95EAB26B48}" destId="{5BFC574D-9C2A-449D-9D4E-C62BAA0F0400}" srcOrd="0" destOrd="0" presId="urn:microsoft.com/office/officeart/2005/8/layout/cycle2"/>
    <dgm:cxn modelId="{C25E4F9F-8847-49B9-A468-CE73621192A4}" type="presOf" srcId="{B21FD2B4-F820-4616-8170-AFDC0649CDBC}" destId="{005DA7D3-0F8A-490D-8CC7-90DF8EFA3EC6}" srcOrd="0" destOrd="0" presId="urn:microsoft.com/office/officeart/2005/8/layout/cycle2"/>
    <dgm:cxn modelId="{18C8DC84-5FDA-4D53-B63C-35CD4930991B}" type="presOf" srcId="{5C5F765E-01A8-46F8-885A-84796FD513F5}" destId="{923ECB0C-DD49-48C0-969E-945C3E5527ED}" srcOrd="0" destOrd="0" presId="urn:microsoft.com/office/officeart/2005/8/layout/cycle2"/>
    <dgm:cxn modelId="{CCC33BAA-1425-4D45-A42D-5484C81C6C7A}" type="presOf" srcId="{2D5CDBBB-B699-4889-9A50-B2D6FE40B8B3}" destId="{2DA996FC-D34D-4D82-A741-D4446BDF6F8E}" srcOrd="1" destOrd="0" presId="urn:microsoft.com/office/officeart/2005/8/layout/cycle2"/>
    <dgm:cxn modelId="{B78C676F-6DB4-455C-BCA6-30AE52AF5590}" type="presOf" srcId="{2D5CDBBB-B699-4889-9A50-B2D6FE40B8B3}" destId="{5C616EAE-186D-4554-B866-25C524480770}" srcOrd="0" destOrd="0" presId="urn:microsoft.com/office/officeart/2005/8/layout/cycle2"/>
    <dgm:cxn modelId="{CA356E6D-1329-4CD8-94C5-A93AF51361D1}" type="presOf" srcId="{0425DC3A-AC34-412C-8CAF-1AFB4C7E5B16}" destId="{F832FD67-C2A9-4225-BDDB-EE2E052A0FCA}" srcOrd="0" destOrd="0" presId="urn:microsoft.com/office/officeart/2005/8/layout/cycle2"/>
    <dgm:cxn modelId="{C12A3040-33DE-447D-AC28-D1446FFF9565}" type="presParOf" srcId="{AA37CB9C-EFAC-4C81-9954-AEDAA7B96EF5}" destId="{5BFC574D-9C2A-449D-9D4E-C62BAA0F0400}" srcOrd="0" destOrd="0" presId="urn:microsoft.com/office/officeart/2005/8/layout/cycle2"/>
    <dgm:cxn modelId="{E2521011-345A-4312-AF10-DA9CFFA6522B}" type="presParOf" srcId="{AA37CB9C-EFAC-4C81-9954-AEDAA7B96EF5}" destId="{F832FD67-C2A9-4225-BDDB-EE2E052A0FCA}" srcOrd="1" destOrd="0" presId="urn:microsoft.com/office/officeart/2005/8/layout/cycle2"/>
    <dgm:cxn modelId="{4B22CE4B-5681-4660-8CDF-B863E3692F47}" type="presParOf" srcId="{F832FD67-C2A9-4225-BDDB-EE2E052A0FCA}" destId="{EF6AD54F-E8B6-4A52-BEBC-7D85998D0E71}" srcOrd="0" destOrd="0" presId="urn:microsoft.com/office/officeart/2005/8/layout/cycle2"/>
    <dgm:cxn modelId="{D03F9516-B4FD-42A8-B3A8-BCB08239DBAD}" type="presParOf" srcId="{AA37CB9C-EFAC-4C81-9954-AEDAA7B96EF5}" destId="{923ECB0C-DD49-48C0-969E-945C3E5527ED}" srcOrd="2" destOrd="0" presId="urn:microsoft.com/office/officeart/2005/8/layout/cycle2"/>
    <dgm:cxn modelId="{EA165038-6867-49E8-BB46-D710D9256BD6}" type="presParOf" srcId="{AA37CB9C-EFAC-4C81-9954-AEDAA7B96EF5}" destId="{5C616EAE-186D-4554-B866-25C524480770}" srcOrd="3" destOrd="0" presId="urn:microsoft.com/office/officeart/2005/8/layout/cycle2"/>
    <dgm:cxn modelId="{313DA988-A17B-43AC-AEB4-C49617216F19}" type="presParOf" srcId="{5C616EAE-186D-4554-B866-25C524480770}" destId="{2DA996FC-D34D-4D82-A741-D4446BDF6F8E}" srcOrd="0" destOrd="0" presId="urn:microsoft.com/office/officeart/2005/8/layout/cycle2"/>
    <dgm:cxn modelId="{732CFD08-FECA-413C-9AAB-71493DC94FCC}" type="presParOf" srcId="{AA37CB9C-EFAC-4C81-9954-AEDAA7B96EF5}" destId="{005DA7D3-0F8A-490D-8CC7-90DF8EFA3EC6}" srcOrd="4" destOrd="0" presId="urn:microsoft.com/office/officeart/2005/8/layout/cycle2"/>
    <dgm:cxn modelId="{61A7B042-5A85-499C-A782-7A1FBAFF2A7E}" type="presParOf" srcId="{AA37CB9C-EFAC-4C81-9954-AEDAA7B96EF5}" destId="{89339B95-CA47-419B-8044-3BEFDF18E801}" srcOrd="5" destOrd="0" presId="urn:microsoft.com/office/officeart/2005/8/layout/cycle2"/>
    <dgm:cxn modelId="{2D8A1A6B-5B18-4C68-914A-A75C2FFDC912}" type="presParOf" srcId="{89339B95-CA47-419B-8044-3BEFDF18E801}" destId="{4F2FBDF6-3983-45E0-AF3F-F6C678725041}" srcOrd="0" destOrd="0" presId="urn:microsoft.com/office/officeart/2005/8/layout/cycle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1431E-192D-4F6B-A026-72586432AA0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482CEAF-F153-414A-AC45-BA95EAB26B48}">
      <dgm:prSet phldrT="[Text]">
        <dgm:style>
          <a:lnRef idx="0">
            <a:schemeClr val="accent3"/>
          </a:lnRef>
          <a:fillRef idx="3">
            <a:schemeClr val="accent3"/>
          </a:fillRef>
          <a:effectRef idx="3">
            <a:schemeClr val="accent3"/>
          </a:effectRef>
          <a:fontRef idx="minor">
            <a:schemeClr val="lt1"/>
          </a:fontRef>
        </dgm:style>
      </dgm:prSet>
      <dgm:spPr/>
      <dgm:t>
        <a:bodyPr/>
        <a:lstStyle/>
        <a:p>
          <a:r>
            <a:rPr lang="en-US" altLang="zh-CN" dirty="0" smtClean="0"/>
            <a:t>C</a:t>
          </a:r>
          <a:endParaRPr lang="en-US" dirty="0"/>
        </a:p>
      </dgm:t>
    </dgm:pt>
    <dgm:pt modelId="{F482A6EF-C321-4B16-903A-DC68FDC79989}" type="parTrans" cxnId="{95E645A9-C0E1-48AC-9CB9-7F5291351D68}">
      <dgm:prSet/>
      <dgm:spPr/>
      <dgm:t>
        <a:bodyPr/>
        <a:lstStyle/>
        <a:p>
          <a:endParaRPr lang="en-US"/>
        </a:p>
      </dgm:t>
    </dgm:pt>
    <dgm:pt modelId="{0425DC3A-AC34-412C-8CAF-1AFB4C7E5B16}" type="sibTrans" cxnId="{95E645A9-C0E1-48AC-9CB9-7F5291351D68}">
      <dgm:prSet>
        <dgm:style>
          <a:lnRef idx="1">
            <a:schemeClr val="accent4"/>
          </a:lnRef>
          <a:fillRef idx="3">
            <a:schemeClr val="accent4"/>
          </a:fillRef>
          <a:effectRef idx="2">
            <a:schemeClr val="accent4"/>
          </a:effectRef>
          <a:fontRef idx="minor">
            <a:schemeClr val="lt1"/>
          </a:fontRef>
        </dgm:style>
      </dgm:prSet>
      <dgm:spPr/>
      <dgm:t>
        <a:bodyPr/>
        <a:lstStyle/>
        <a:p>
          <a:endParaRPr lang="en-US"/>
        </a:p>
      </dgm:t>
    </dgm:pt>
    <dgm:pt modelId="{5C5F765E-01A8-46F8-885A-84796FD513F5}">
      <dgm:prSet phldrT="[Text]">
        <dgm:style>
          <a:lnRef idx="0">
            <a:schemeClr val="accent4"/>
          </a:lnRef>
          <a:fillRef idx="3">
            <a:schemeClr val="accent4"/>
          </a:fillRef>
          <a:effectRef idx="3">
            <a:schemeClr val="accent4"/>
          </a:effectRef>
          <a:fontRef idx="minor">
            <a:schemeClr val="lt1"/>
          </a:fontRef>
        </dgm:style>
      </dgm:prSet>
      <dgm:spPr/>
      <dgm:t>
        <a:bodyPr/>
        <a:lstStyle/>
        <a:p>
          <a:r>
            <a:rPr lang="en-US" altLang="zh-CN" dirty="0" smtClean="0"/>
            <a:t>M</a:t>
          </a:r>
          <a:endParaRPr lang="en-US" dirty="0"/>
        </a:p>
      </dgm:t>
    </dgm:pt>
    <dgm:pt modelId="{AA171FF7-FF17-490A-997E-EE524E9E61E5}" type="parTrans" cxnId="{82762C88-9718-4747-8697-CDC29C26B704}">
      <dgm:prSet/>
      <dgm:spPr/>
      <dgm:t>
        <a:bodyPr/>
        <a:lstStyle/>
        <a:p>
          <a:endParaRPr lang="en-US"/>
        </a:p>
      </dgm:t>
    </dgm:pt>
    <dgm:pt modelId="{2D5CDBBB-B699-4889-9A50-B2D6FE40B8B3}" type="sibTrans" cxnId="{82762C88-9718-4747-8697-CDC29C26B704}">
      <dgm:prSet>
        <dgm:style>
          <a:lnRef idx="1">
            <a:schemeClr val="accent2"/>
          </a:lnRef>
          <a:fillRef idx="3">
            <a:schemeClr val="accent2"/>
          </a:fillRef>
          <a:effectRef idx="2">
            <a:schemeClr val="accent2"/>
          </a:effectRef>
          <a:fontRef idx="minor">
            <a:schemeClr val="lt1"/>
          </a:fontRef>
        </dgm:style>
      </dgm:prSet>
      <dgm:spPr/>
      <dgm:t>
        <a:bodyPr/>
        <a:lstStyle/>
        <a:p>
          <a:endParaRPr lang="en-US"/>
        </a:p>
      </dgm:t>
    </dgm:pt>
    <dgm:pt modelId="{B21FD2B4-F820-4616-8170-AFDC0649CDBC}">
      <dgm:prSet phldrT="[Text]">
        <dgm:style>
          <a:lnRef idx="0">
            <a:schemeClr val="accent2"/>
          </a:lnRef>
          <a:fillRef idx="3">
            <a:schemeClr val="accent2"/>
          </a:fillRef>
          <a:effectRef idx="3">
            <a:schemeClr val="accent2"/>
          </a:effectRef>
          <a:fontRef idx="minor">
            <a:schemeClr val="lt1"/>
          </a:fontRef>
        </dgm:style>
      </dgm:prSet>
      <dgm:spPr/>
      <dgm:t>
        <a:bodyPr/>
        <a:lstStyle/>
        <a:p>
          <a:r>
            <a:rPr lang="en-US" altLang="zh-CN" dirty="0" smtClean="0"/>
            <a:t>V</a:t>
          </a:r>
          <a:endParaRPr lang="en-US" dirty="0"/>
        </a:p>
      </dgm:t>
    </dgm:pt>
    <dgm:pt modelId="{EF8D9CED-95E9-4F92-B980-271FA9E6B0BF}" type="parTrans" cxnId="{B9328F13-7AA7-40A2-B455-7596EE0EEF00}">
      <dgm:prSet/>
      <dgm:spPr/>
      <dgm:t>
        <a:bodyPr/>
        <a:lstStyle/>
        <a:p>
          <a:endParaRPr lang="en-US"/>
        </a:p>
      </dgm:t>
    </dgm:pt>
    <dgm:pt modelId="{99A186E6-4404-4A96-A420-0B64B6522FCC}" type="sibTrans" cxnId="{B9328F13-7AA7-40A2-B455-7596EE0EEF00}">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AA37CB9C-EFAC-4C81-9954-AEDAA7B96EF5}" type="pres">
      <dgm:prSet presAssocID="{E511431E-192D-4F6B-A026-72586432AA05}" presName="cycle" presStyleCnt="0">
        <dgm:presLayoutVars>
          <dgm:dir/>
          <dgm:resizeHandles val="exact"/>
        </dgm:presLayoutVars>
      </dgm:prSet>
      <dgm:spPr/>
      <dgm:t>
        <a:bodyPr/>
        <a:lstStyle/>
        <a:p>
          <a:endParaRPr lang="en-US"/>
        </a:p>
      </dgm:t>
    </dgm:pt>
    <dgm:pt modelId="{5BFC574D-9C2A-449D-9D4E-C62BAA0F0400}" type="pres">
      <dgm:prSet presAssocID="{9482CEAF-F153-414A-AC45-BA95EAB26B48}" presName="node" presStyleLbl="node1" presStyleIdx="0" presStyleCnt="3">
        <dgm:presLayoutVars>
          <dgm:bulletEnabled val="1"/>
        </dgm:presLayoutVars>
      </dgm:prSet>
      <dgm:spPr/>
      <dgm:t>
        <a:bodyPr/>
        <a:lstStyle/>
        <a:p>
          <a:endParaRPr lang="en-US"/>
        </a:p>
      </dgm:t>
    </dgm:pt>
    <dgm:pt modelId="{F832FD67-C2A9-4225-BDDB-EE2E052A0FCA}" type="pres">
      <dgm:prSet presAssocID="{0425DC3A-AC34-412C-8CAF-1AFB4C7E5B16}" presName="sibTrans" presStyleLbl="sibTrans2D1" presStyleIdx="0" presStyleCnt="3"/>
      <dgm:spPr>
        <a:prstGeom prst="rightArrow">
          <a:avLst/>
        </a:prstGeom>
      </dgm:spPr>
      <dgm:t>
        <a:bodyPr/>
        <a:lstStyle/>
        <a:p>
          <a:endParaRPr lang="en-US"/>
        </a:p>
      </dgm:t>
    </dgm:pt>
    <dgm:pt modelId="{EF6AD54F-E8B6-4A52-BEBC-7D85998D0E71}" type="pres">
      <dgm:prSet presAssocID="{0425DC3A-AC34-412C-8CAF-1AFB4C7E5B16}" presName="connectorText" presStyleLbl="sibTrans2D1" presStyleIdx="0" presStyleCnt="3"/>
      <dgm:spPr/>
      <dgm:t>
        <a:bodyPr/>
        <a:lstStyle/>
        <a:p>
          <a:endParaRPr lang="en-US"/>
        </a:p>
      </dgm:t>
    </dgm:pt>
    <dgm:pt modelId="{923ECB0C-DD49-48C0-969E-945C3E5527ED}" type="pres">
      <dgm:prSet presAssocID="{5C5F765E-01A8-46F8-885A-84796FD513F5}" presName="node" presStyleLbl="node1" presStyleIdx="1" presStyleCnt="3">
        <dgm:presLayoutVars>
          <dgm:bulletEnabled val="1"/>
        </dgm:presLayoutVars>
      </dgm:prSet>
      <dgm:spPr/>
      <dgm:t>
        <a:bodyPr/>
        <a:lstStyle/>
        <a:p>
          <a:endParaRPr lang="en-US"/>
        </a:p>
      </dgm:t>
    </dgm:pt>
    <dgm:pt modelId="{5C616EAE-186D-4554-B866-25C524480770}" type="pres">
      <dgm:prSet presAssocID="{2D5CDBBB-B699-4889-9A50-B2D6FE40B8B3}" presName="sibTrans" presStyleLbl="sibTrans2D1" presStyleIdx="1" presStyleCnt="3"/>
      <dgm:spPr>
        <a:prstGeom prst="leftArrow">
          <a:avLst/>
        </a:prstGeom>
      </dgm:spPr>
      <dgm:t>
        <a:bodyPr/>
        <a:lstStyle/>
        <a:p>
          <a:endParaRPr lang="en-US"/>
        </a:p>
      </dgm:t>
    </dgm:pt>
    <dgm:pt modelId="{2DA996FC-D34D-4D82-A741-D4446BDF6F8E}" type="pres">
      <dgm:prSet presAssocID="{2D5CDBBB-B699-4889-9A50-B2D6FE40B8B3}" presName="connectorText" presStyleLbl="sibTrans2D1" presStyleIdx="1" presStyleCnt="3"/>
      <dgm:spPr/>
      <dgm:t>
        <a:bodyPr/>
        <a:lstStyle/>
        <a:p>
          <a:endParaRPr lang="en-US"/>
        </a:p>
      </dgm:t>
    </dgm:pt>
    <dgm:pt modelId="{005DA7D3-0F8A-490D-8CC7-90DF8EFA3EC6}" type="pres">
      <dgm:prSet presAssocID="{B21FD2B4-F820-4616-8170-AFDC0649CDBC}" presName="node" presStyleLbl="node1" presStyleIdx="2" presStyleCnt="3">
        <dgm:presLayoutVars>
          <dgm:bulletEnabled val="1"/>
        </dgm:presLayoutVars>
      </dgm:prSet>
      <dgm:spPr/>
      <dgm:t>
        <a:bodyPr/>
        <a:lstStyle/>
        <a:p>
          <a:endParaRPr lang="en-US"/>
        </a:p>
      </dgm:t>
    </dgm:pt>
    <dgm:pt modelId="{89339B95-CA47-419B-8044-3BEFDF18E801}" type="pres">
      <dgm:prSet presAssocID="{99A186E6-4404-4A96-A420-0B64B6522FCC}" presName="sibTrans" presStyleLbl="sibTrans2D1" presStyleIdx="2" presStyleCnt="3"/>
      <dgm:spPr>
        <a:prstGeom prst="leftArrow">
          <a:avLst/>
        </a:prstGeom>
      </dgm:spPr>
      <dgm:t>
        <a:bodyPr/>
        <a:lstStyle/>
        <a:p>
          <a:endParaRPr lang="en-US"/>
        </a:p>
      </dgm:t>
    </dgm:pt>
    <dgm:pt modelId="{4F2FBDF6-3983-45E0-AF3F-F6C678725041}" type="pres">
      <dgm:prSet presAssocID="{99A186E6-4404-4A96-A420-0B64B6522FCC}" presName="connectorText" presStyleLbl="sibTrans2D1" presStyleIdx="2" presStyleCnt="3"/>
      <dgm:spPr/>
      <dgm:t>
        <a:bodyPr/>
        <a:lstStyle/>
        <a:p>
          <a:endParaRPr lang="en-US"/>
        </a:p>
      </dgm:t>
    </dgm:pt>
  </dgm:ptLst>
  <dgm:cxnLst>
    <dgm:cxn modelId="{F9D79110-317B-49B9-8B21-CEDEC4D5BC81}" type="presOf" srcId="{0425DC3A-AC34-412C-8CAF-1AFB4C7E5B16}" destId="{F832FD67-C2A9-4225-BDDB-EE2E052A0FCA}" srcOrd="0" destOrd="0" presId="urn:microsoft.com/office/officeart/2005/8/layout/cycle2"/>
    <dgm:cxn modelId="{87C71544-56AA-4AFE-8873-037613AA30AF}" type="presOf" srcId="{99A186E6-4404-4A96-A420-0B64B6522FCC}" destId="{4F2FBDF6-3983-45E0-AF3F-F6C678725041}" srcOrd="1" destOrd="0" presId="urn:microsoft.com/office/officeart/2005/8/layout/cycle2"/>
    <dgm:cxn modelId="{CB2183E1-B4FC-4B0B-8711-5CB51C1959C0}" type="presOf" srcId="{99A186E6-4404-4A96-A420-0B64B6522FCC}" destId="{89339B95-CA47-419B-8044-3BEFDF18E801}" srcOrd="0" destOrd="0" presId="urn:microsoft.com/office/officeart/2005/8/layout/cycle2"/>
    <dgm:cxn modelId="{ECC48221-B586-4890-8F3D-98F310D4591C}" type="presOf" srcId="{B21FD2B4-F820-4616-8170-AFDC0649CDBC}" destId="{005DA7D3-0F8A-490D-8CC7-90DF8EFA3EC6}" srcOrd="0" destOrd="0" presId="urn:microsoft.com/office/officeart/2005/8/layout/cycle2"/>
    <dgm:cxn modelId="{62013E3D-FA45-4FBE-BA8E-6A12C2C4EDD7}" type="presOf" srcId="{2D5CDBBB-B699-4889-9A50-B2D6FE40B8B3}" destId="{2DA996FC-D34D-4D82-A741-D4446BDF6F8E}" srcOrd="1" destOrd="0" presId="urn:microsoft.com/office/officeart/2005/8/layout/cycle2"/>
    <dgm:cxn modelId="{B9328F13-7AA7-40A2-B455-7596EE0EEF00}" srcId="{E511431E-192D-4F6B-A026-72586432AA05}" destId="{B21FD2B4-F820-4616-8170-AFDC0649CDBC}" srcOrd="2" destOrd="0" parTransId="{EF8D9CED-95E9-4F92-B980-271FA9E6B0BF}" sibTransId="{99A186E6-4404-4A96-A420-0B64B6522FCC}"/>
    <dgm:cxn modelId="{4C0A372C-2006-4CAC-A09E-1EAB7883FD94}" type="presOf" srcId="{0425DC3A-AC34-412C-8CAF-1AFB4C7E5B16}" destId="{EF6AD54F-E8B6-4A52-BEBC-7D85998D0E71}" srcOrd="1" destOrd="0" presId="urn:microsoft.com/office/officeart/2005/8/layout/cycle2"/>
    <dgm:cxn modelId="{95E645A9-C0E1-48AC-9CB9-7F5291351D68}" srcId="{E511431E-192D-4F6B-A026-72586432AA05}" destId="{9482CEAF-F153-414A-AC45-BA95EAB26B48}" srcOrd="0" destOrd="0" parTransId="{F482A6EF-C321-4B16-903A-DC68FDC79989}" sibTransId="{0425DC3A-AC34-412C-8CAF-1AFB4C7E5B16}"/>
    <dgm:cxn modelId="{82762C88-9718-4747-8697-CDC29C26B704}" srcId="{E511431E-192D-4F6B-A026-72586432AA05}" destId="{5C5F765E-01A8-46F8-885A-84796FD513F5}" srcOrd="1" destOrd="0" parTransId="{AA171FF7-FF17-490A-997E-EE524E9E61E5}" sibTransId="{2D5CDBBB-B699-4889-9A50-B2D6FE40B8B3}"/>
    <dgm:cxn modelId="{8DF3CAF5-EFDA-4736-99BC-FDF66A1B6B1D}" type="presOf" srcId="{2D5CDBBB-B699-4889-9A50-B2D6FE40B8B3}" destId="{5C616EAE-186D-4554-B866-25C524480770}" srcOrd="0" destOrd="0" presId="urn:microsoft.com/office/officeart/2005/8/layout/cycle2"/>
    <dgm:cxn modelId="{BDB03B61-E1FF-409D-B47B-799450B921A5}" type="presOf" srcId="{9482CEAF-F153-414A-AC45-BA95EAB26B48}" destId="{5BFC574D-9C2A-449D-9D4E-C62BAA0F0400}" srcOrd="0" destOrd="0" presId="urn:microsoft.com/office/officeart/2005/8/layout/cycle2"/>
    <dgm:cxn modelId="{BFF67FF7-89C3-48E5-AAFB-EE81458273B3}" type="presOf" srcId="{E511431E-192D-4F6B-A026-72586432AA05}" destId="{AA37CB9C-EFAC-4C81-9954-AEDAA7B96EF5}" srcOrd="0" destOrd="0" presId="urn:microsoft.com/office/officeart/2005/8/layout/cycle2"/>
    <dgm:cxn modelId="{86065827-8E6F-4B81-959D-B9C680E46E28}" type="presOf" srcId="{5C5F765E-01A8-46F8-885A-84796FD513F5}" destId="{923ECB0C-DD49-48C0-969E-945C3E5527ED}" srcOrd="0" destOrd="0" presId="urn:microsoft.com/office/officeart/2005/8/layout/cycle2"/>
    <dgm:cxn modelId="{25B5E342-4395-4735-A364-52A2E4A8FAE9}" type="presParOf" srcId="{AA37CB9C-EFAC-4C81-9954-AEDAA7B96EF5}" destId="{5BFC574D-9C2A-449D-9D4E-C62BAA0F0400}" srcOrd="0" destOrd="0" presId="urn:microsoft.com/office/officeart/2005/8/layout/cycle2"/>
    <dgm:cxn modelId="{011243E5-6B90-486A-8B77-FE6A50B2128C}" type="presParOf" srcId="{AA37CB9C-EFAC-4C81-9954-AEDAA7B96EF5}" destId="{F832FD67-C2A9-4225-BDDB-EE2E052A0FCA}" srcOrd="1" destOrd="0" presId="urn:microsoft.com/office/officeart/2005/8/layout/cycle2"/>
    <dgm:cxn modelId="{00632FE0-28D2-4A08-A133-FDFF29FC4AF4}" type="presParOf" srcId="{F832FD67-C2A9-4225-BDDB-EE2E052A0FCA}" destId="{EF6AD54F-E8B6-4A52-BEBC-7D85998D0E71}" srcOrd="0" destOrd="0" presId="urn:microsoft.com/office/officeart/2005/8/layout/cycle2"/>
    <dgm:cxn modelId="{8105D125-351C-4963-BCDF-6B8F90DB9F66}" type="presParOf" srcId="{AA37CB9C-EFAC-4C81-9954-AEDAA7B96EF5}" destId="{923ECB0C-DD49-48C0-969E-945C3E5527ED}" srcOrd="2" destOrd="0" presId="urn:microsoft.com/office/officeart/2005/8/layout/cycle2"/>
    <dgm:cxn modelId="{CFE19706-8B29-4171-B057-9DB1F9D2F385}" type="presParOf" srcId="{AA37CB9C-EFAC-4C81-9954-AEDAA7B96EF5}" destId="{5C616EAE-186D-4554-B866-25C524480770}" srcOrd="3" destOrd="0" presId="urn:microsoft.com/office/officeart/2005/8/layout/cycle2"/>
    <dgm:cxn modelId="{AF8AD747-A586-4A9A-84FE-0C7D0ACC6946}" type="presParOf" srcId="{5C616EAE-186D-4554-B866-25C524480770}" destId="{2DA996FC-D34D-4D82-A741-D4446BDF6F8E}" srcOrd="0" destOrd="0" presId="urn:microsoft.com/office/officeart/2005/8/layout/cycle2"/>
    <dgm:cxn modelId="{B7464723-CD87-4AF7-B8DD-A0AAF79AA9D5}" type="presParOf" srcId="{AA37CB9C-EFAC-4C81-9954-AEDAA7B96EF5}" destId="{005DA7D3-0F8A-490D-8CC7-90DF8EFA3EC6}" srcOrd="4" destOrd="0" presId="urn:microsoft.com/office/officeart/2005/8/layout/cycle2"/>
    <dgm:cxn modelId="{62004BBD-7465-411A-9F40-08B776C4847B}" type="presParOf" srcId="{AA37CB9C-EFAC-4C81-9954-AEDAA7B96EF5}" destId="{89339B95-CA47-419B-8044-3BEFDF18E801}" srcOrd="5" destOrd="0" presId="urn:microsoft.com/office/officeart/2005/8/layout/cycle2"/>
    <dgm:cxn modelId="{8080A139-9854-4FC8-9DD9-B1F21EA880FD}" type="presParOf" srcId="{89339B95-CA47-419B-8044-3BEFDF18E801}" destId="{4F2FBDF6-3983-45E0-AF3F-F6C678725041}" srcOrd="0" destOrd="0" presId="urn:microsoft.com/office/officeart/2005/8/layout/cycle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513FE6-4C20-4097-B9F4-32B961D7C711}">
      <dsp:nvSpPr>
        <dsp:cNvPr id="0" name=""/>
        <dsp:cNvSpPr/>
      </dsp:nvSpPr>
      <dsp:spPr>
        <a:xfrm>
          <a:off x="0" y="71437"/>
          <a:ext cx="2064558" cy="500067"/>
        </a:xfrm>
        <a:prstGeom prst="roundRect">
          <a:avLst>
            <a:gd name="adj" fmla="val 10000"/>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a:noFill/>
        </a:ln>
        <a:effectLst>
          <a:outerShdw blurRad="39000" dist="25400" dir="5400000" rotWithShape="0">
            <a:schemeClr val="accent3">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zh-CN" sz="1700" kern="1200" dirty="0" smtClean="0"/>
            <a:t>Page</a:t>
          </a:r>
          <a:endParaRPr lang="en-US" sz="1700" kern="1200" dirty="0"/>
        </a:p>
      </dsp:txBody>
      <dsp:txXfrm>
        <a:off x="0" y="71437"/>
        <a:ext cx="1437689" cy="500067"/>
      </dsp:txXfrm>
    </dsp:sp>
    <dsp:sp modelId="{A6C5C48B-AD01-4651-9C59-A23C714E5921}">
      <dsp:nvSpPr>
        <dsp:cNvPr id="0" name=""/>
        <dsp:cNvSpPr/>
      </dsp:nvSpPr>
      <dsp:spPr>
        <a:xfrm>
          <a:off x="364333" y="857258"/>
          <a:ext cx="2064558" cy="500060"/>
        </a:xfrm>
        <a:prstGeom prst="roundRect">
          <a:avLst>
            <a:gd name="adj" fmla="val 10000"/>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altLang="zh-CN" sz="1700" kern="1200" dirty="0" smtClean="0"/>
            <a:t>Code</a:t>
          </a:r>
          <a:r>
            <a:rPr lang="zh-CN" altLang="en-US" sz="1700" kern="1200" dirty="0" smtClean="0"/>
            <a:t> </a:t>
          </a:r>
          <a:r>
            <a:rPr lang="en-US" altLang="zh-CN" sz="1700" kern="1200" dirty="0" smtClean="0"/>
            <a:t>Behind</a:t>
          </a:r>
          <a:endParaRPr lang="en-US" sz="1700" kern="1200" dirty="0"/>
        </a:p>
      </dsp:txBody>
      <dsp:txXfrm>
        <a:off x="364333" y="857258"/>
        <a:ext cx="1282312" cy="500060"/>
      </dsp:txXfrm>
    </dsp:sp>
    <dsp:sp modelId="{9E226D23-63C7-4C82-8D4F-7EB3C11CFBBA}">
      <dsp:nvSpPr>
        <dsp:cNvPr id="0" name=""/>
        <dsp:cNvSpPr/>
      </dsp:nvSpPr>
      <dsp:spPr>
        <a:xfrm>
          <a:off x="1646645" y="505423"/>
          <a:ext cx="417912" cy="417912"/>
        </a:xfrm>
        <a:prstGeom prst="downArrow">
          <a:avLst>
            <a:gd name="adj1" fmla="val 55000"/>
            <a:gd name="adj2" fmla="val 45000"/>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1646645" y="505423"/>
        <a:ext cx="417912" cy="4179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FC574D-9C2A-449D-9D4E-C62BAA0F0400}">
      <dsp:nvSpPr>
        <dsp:cNvPr id="0" name=""/>
        <dsp:cNvSpPr/>
      </dsp:nvSpPr>
      <dsp:spPr>
        <a:xfrm>
          <a:off x="571817" y="80"/>
          <a:ext cx="713752" cy="713752"/>
        </a:xfrm>
        <a:prstGeom prst="ellips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altLang="zh-CN" sz="3000" kern="1200" dirty="0" smtClean="0"/>
            <a:t>V</a:t>
          </a:r>
          <a:endParaRPr lang="en-US" sz="3000" kern="1200" dirty="0"/>
        </a:p>
      </dsp:txBody>
      <dsp:txXfrm>
        <a:off x="571817" y="80"/>
        <a:ext cx="713752" cy="713752"/>
      </dsp:txXfrm>
    </dsp:sp>
    <dsp:sp modelId="{F832FD67-C2A9-4225-BDDB-EE2E052A0FCA}">
      <dsp:nvSpPr>
        <dsp:cNvPr id="0" name=""/>
        <dsp:cNvSpPr/>
      </dsp:nvSpPr>
      <dsp:spPr>
        <a:xfrm rot="3600000">
          <a:off x="1099051" y="696425"/>
          <a:ext cx="190349" cy="240891"/>
        </a:xfrm>
        <a:prstGeom prst="rightArrow">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3600000">
        <a:off x="1099051" y="696425"/>
        <a:ext cx="190349" cy="240891"/>
      </dsp:txXfrm>
    </dsp:sp>
    <dsp:sp modelId="{923ECB0C-DD49-48C0-969E-945C3E5527ED}">
      <dsp:nvSpPr>
        <dsp:cNvPr id="0" name=""/>
        <dsp:cNvSpPr/>
      </dsp:nvSpPr>
      <dsp:spPr>
        <a:xfrm>
          <a:off x="1108269" y="929241"/>
          <a:ext cx="713752" cy="713752"/>
        </a:xfrm>
        <a:prstGeom prst="ellipse">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altLang="zh-CN" sz="3000" kern="1200" dirty="0" smtClean="0"/>
            <a:t>M</a:t>
          </a:r>
          <a:endParaRPr lang="en-US" sz="3000" kern="1200" dirty="0"/>
        </a:p>
      </dsp:txBody>
      <dsp:txXfrm>
        <a:off x="1108269" y="929241"/>
        <a:ext cx="713752" cy="713752"/>
      </dsp:txXfrm>
    </dsp:sp>
    <dsp:sp modelId="{5C616EAE-186D-4554-B866-25C524480770}">
      <dsp:nvSpPr>
        <dsp:cNvPr id="0" name=""/>
        <dsp:cNvSpPr/>
      </dsp:nvSpPr>
      <dsp:spPr>
        <a:xfrm rot="10800000">
          <a:off x="838906" y="1165671"/>
          <a:ext cx="190349" cy="240891"/>
        </a:xfrm>
        <a:prstGeom prst="leftArrow">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838906" y="1165671"/>
        <a:ext cx="190349" cy="240891"/>
      </dsp:txXfrm>
    </dsp:sp>
    <dsp:sp modelId="{005DA7D3-0F8A-490D-8CC7-90DF8EFA3EC6}">
      <dsp:nvSpPr>
        <dsp:cNvPr id="0" name=""/>
        <dsp:cNvSpPr/>
      </dsp:nvSpPr>
      <dsp:spPr>
        <a:xfrm>
          <a:off x="35366" y="929241"/>
          <a:ext cx="713752" cy="713752"/>
        </a:xfrm>
        <a:prstGeom prst="ellipse">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a:noFill/>
        </a:ln>
        <a:effectLst>
          <a:outerShdw blurRad="39000" dist="25400" dir="5400000" rotWithShape="0">
            <a:schemeClr val="accent3">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altLang="zh-CN" sz="3000" kern="1200" dirty="0" smtClean="0"/>
            <a:t>C</a:t>
          </a:r>
          <a:endParaRPr lang="en-US" sz="3000" kern="1200" dirty="0"/>
        </a:p>
      </dsp:txBody>
      <dsp:txXfrm>
        <a:off x="35366" y="929241"/>
        <a:ext cx="713752" cy="713752"/>
      </dsp:txXfrm>
    </dsp:sp>
    <dsp:sp modelId="{89339B95-CA47-419B-8044-3BEFDF18E801}">
      <dsp:nvSpPr>
        <dsp:cNvPr id="0" name=""/>
        <dsp:cNvSpPr/>
      </dsp:nvSpPr>
      <dsp:spPr>
        <a:xfrm rot="18000000">
          <a:off x="562600" y="705756"/>
          <a:ext cx="190349" cy="240891"/>
        </a:xfrm>
        <a:prstGeom prst="right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8000000">
        <a:off x="562600" y="705756"/>
        <a:ext cx="190349" cy="2408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FC574D-9C2A-449D-9D4E-C62BAA0F0400}">
      <dsp:nvSpPr>
        <dsp:cNvPr id="0" name=""/>
        <dsp:cNvSpPr/>
      </dsp:nvSpPr>
      <dsp:spPr>
        <a:xfrm>
          <a:off x="1394715" y="749"/>
          <a:ext cx="1211097" cy="1211097"/>
        </a:xfrm>
        <a:prstGeom prst="ellips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视图</a:t>
          </a:r>
          <a:endParaRPr lang="en-US" altLang="zh-CN" sz="1400" kern="1200" dirty="0" smtClean="0"/>
        </a:p>
        <a:p>
          <a:pPr lvl="0" algn="ctr" defTabSz="622300">
            <a:lnSpc>
              <a:spcPct val="90000"/>
            </a:lnSpc>
            <a:spcBef>
              <a:spcPct val="0"/>
            </a:spcBef>
            <a:spcAft>
              <a:spcPct val="35000"/>
            </a:spcAft>
          </a:pPr>
          <a:r>
            <a:rPr lang="en-US" altLang="zh-CN" sz="1400" kern="1200" dirty="0" smtClean="0"/>
            <a:t>View</a:t>
          </a:r>
          <a:endParaRPr lang="en-US" sz="1400" kern="1200" dirty="0"/>
        </a:p>
      </dsp:txBody>
      <dsp:txXfrm>
        <a:off x="1394715" y="749"/>
        <a:ext cx="1211097" cy="1211097"/>
      </dsp:txXfrm>
    </dsp:sp>
    <dsp:sp modelId="{F832FD67-C2A9-4225-BDDB-EE2E052A0FCA}">
      <dsp:nvSpPr>
        <dsp:cNvPr id="0" name=""/>
        <dsp:cNvSpPr/>
      </dsp:nvSpPr>
      <dsp:spPr>
        <a:xfrm rot="3600000">
          <a:off x="2289407" y="1180798"/>
          <a:ext cx="321078" cy="408745"/>
        </a:xfrm>
        <a:prstGeom prst="rightArrow">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3600000">
        <a:off x="2289407" y="1180798"/>
        <a:ext cx="321078" cy="408745"/>
      </dsp:txXfrm>
    </dsp:sp>
    <dsp:sp modelId="{923ECB0C-DD49-48C0-969E-945C3E5527ED}">
      <dsp:nvSpPr>
        <dsp:cNvPr id="0" name=""/>
        <dsp:cNvSpPr/>
      </dsp:nvSpPr>
      <dsp:spPr>
        <a:xfrm>
          <a:off x="2303168" y="1574235"/>
          <a:ext cx="1211097" cy="1211097"/>
        </a:xfrm>
        <a:prstGeom prst="ellipse">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视图模型</a:t>
          </a:r>
          <a:endParaRPr lang="en-US" altLang="zh-CN" sz="1400" kern="1200" dirty="0" smtClean="0"/>
        </a:p>
        <a:p>
          <a:pPr lvl="0" algn="ctr" defTabSz="622300">
            <a:lnSpc>
              <a:spcPct val="90000"/>
            </a:lnSpc>
            <a:spcBef>
              <a:spcPct val="0"/>
            </a:spcBef>
            <a:spcAft>
              <a:spcPct val="35000"/>
            </a:spcAft>
          </a:pPr>
          <a:r>
            <a:rPr lang="en-US" altLang="zh-CN" sz="1400" kern="1200" dirty="0" smtClean="0"/>
            <a:t>View</a:t>
          </a:r>
          <a:r>
            <a:rPr lang="zh-CN" altLang="en-US" sz="1400" kern="1200" dirty="0" smtClean="0"/>
            <a:t> </a:t>
          </a:r>
          <a:r>
            <a:rPr lang="en-US" altLang="zh-CN" sz="1400" kern="1200" dirty="0" err="1" smtClean="0"/>
            <a:t>Moel</a:t>
          </a:r>
          <a:endParaRPr lang="en-US" sz="1400" kern="1200" dirty="0"/>
        </a:p>
      </dsp:txBody>
      <dsp:txXfrm>
        <a:off x="2303168" y="1574235"/>
        <a:ext cx="1211097" cy="1211097"/>
      </dsp:txXfrm>
    </dsp:sp>
    <dsp:sp modelId="{5C616EAE-186D-4554-B866-25C524480770}">
      <dsp:nvSpPr>
        <dsp:cNvPr id="0" name=""/>
        <dsp:cNvSpPr/>
      </dsp:nvSpPr>
      <dsp:spPr>
        <a:xfrm rot="10800000">
          <a:off x="1848811" y="1975411"/>
          <a:ext cx="321078" cy="408745"/>
        </a:xfrm>
        <a:prstGeom prst="leftArrow">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848811" y="1975411"/>
        <a:ext cx="321078" cy="408745"/>
      </dsp:txXfrm>
    </dsp:sp>
    <dsp:sp modelId="{005DA7D3-0F8A-490D-8CC7-90DF8EFA3EC6}">
      <dsp:nvSpPr>
        <dsp:cNvPr id="0" name=""/>
        <dsp:cNvSpPr/>
      </dsp:nvSpPr>
      <dsp:spPr>
        <a:xfrm>
          <a:off x="486262" y="1574235"/>
          <a:ext cx="1211097" cy="1211097"/>
        </a:xfrm>
        <a:prstGeom prst="ellipse">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a:noFill/>
        </a:ln>
        <a:effectLst>
          <a:outerShdw blurRad="39000" dist="25400" dir="5400000" rotWithShape="0">
            <a:schemeClr val="accent3">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zh-CN" altLang="en-US" sz="1400" kern="1200" dirty="0" smtClean="0"/>
            <a:t>控制器</a:t>
          </a:r>
          <a:endParaRPr lang="en-US" sz="1400" kern="1200" dirty="0" smtClean="0"/>
        </a:p>
        <a:p>
          <a:pPr lvl="0" algn="ctr" defTabSz="622300">
            <a:lnSpc>
              <a:spcPct val="90000"/>
            </a:lnSpc>
            <a:spcBef>
              <a:spcPct val="0"/>
            </a:spcBef>
            <a:spcAft>
              <a:spcPct val="35000"/>
            </a:spcAft>
          </a:pPr>
          <a:r>
            <a:rPr lang="en-US" altLang="zh-CN" sz="1400" kern="1200" dirty="0" smtClean="0"/>
            <a:t>Controller</a:t>
          </a:r>
          <a:endParaRPr lang="en-US" sz="1400" kern="1200" dirty="0"/>
        </a:p>
      </dsp:txBody>
      <dsp:txXfrm>
        <a:off x="486262" y="1574235"/>
        <a:ext cx="1211097" cy="1211097"/>
      </dsp:txXfrm>
    </dsp:sp>
    <dsp:sp modelId="{89339B95-CA47-419B-8044-3BEFDF18E801}">
      <dsp:nvSpPr>
        <dsp:cNvPr id="0" name=""/>
        <dsp:cNvSpPr/>
      </dsp:nvSpPr>
      <dsp:spPr>
        <a:xfrm rot="18000000">
          <a:off x="1380954" y="1196538"/>
          <a:ext cx="321078" cy="408745"/>
        </a:xfrm>
        <a:prstGeom prst="right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8000000">
        <a:off x="1380954" y="1196538"/>
        <a:ext cx="321078" cy="4087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FC574D-9C2A-449D-9D4E-C62BAA0F0400}">
      <dsp:nvSpPr>
        <dsp:cNvPr id="0" name=""/>
        <dsp:cNvSpPr/>
      </dsp:nvSpPr>
      <dsp:spPr>
        <a:xfrm>
          <a:off x="949256" y="267"/>
          <a:ext cx="744692" cy="744692"/>
        </a:xfrm>
        <a:prstGeom prst="ellipse">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a:noFill/>
        </a:ln>
        <a:effectLst>
          <a:outerShdw blurRad="39000" dist="25400" dir="5400000" rotWithShape="0">
            <a:schemeClr val="accent3">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altLang="zh-CN" sz="3100" kern="1200" dirty="0" smtClean="0"/>
            <a:t>C</a:t>
          </a:r>
          <a:endParaRPr lang="en-US" sz="3100" kern="1200" dirty="0"/>
        </a:p>
      </dsp:txBody>
      <dsp:txXfrm>
        <a:off x="949256" y="267"/>
        <a:ext cx="744692" cy="744692"/>
      </dsp:txXfrm>
    </dsp:sp>
    <dsp:sp modelId="{F832FD67-C2A9-4225-BDDB-EE2E052A0FCA}">
      <dsp:nvSpPr>
        <dsp:cNvPr id="0" name=""/>
        <dsp:cNvSpPr/>
      </dsp:nvSpPr>
      <dsp:spPr>
        <a:xfrm rot="3600000">
          <a:off x="1499348" y="726723"/>
          <a:ext cx="198506" cy="251333"/>
        </a:xfrm>
        <a:prstGeom prst="rightArrow">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w="11430" cap="flat" cmpd="sng" algn="ctr">
          <a:solidFill>
            <a:schemeClr val="accent4"/>
          </a:solidFill>
          <a:prstDash val="solid"/>
        </a:ln>
        <a:effectLst>
          <a:outerShdw blurRad="39000" dist="25400" dir="5400000" rotWithShape="0">
            <a:schemeClr val="accent4">
              <a:shade val="33000"/>
              <a:alpha val="83000"/>
            </a:scheme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3600000">
        <a:off x="1499348" y="726723"/>
        <a:ext cx="198506" cy="251333"/>
      </dsp:txXfrm>
    </dsp:sp>
    <dsp:sp modelId="{923ECB0C-DD49-48C0-969E-945C3E5527ED}">
      <dsp:nvSpPr>
        <dsp:cNvPr id="0" name=""/>
        <dsp:cNvSpPr/>
      </dsp:nvSpPr>
      <dsp:spPr>
        <a:xfrm>
          <a:off x="1508873" y="969552"/>
          <a:ext cx="744692" cy="744692"/>
        </a:xfrm>
        <a:prstGeom prst="ellipse">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altLang="zh-CN" sz="3100" kern="1200" dirty="0" smtClean="0"/>
            <a:t>M</a:t>
          </a:r>
          <a:endParaRPr lang="en-US" sz="3100" kern="1200" dirty="0"/>
        </a:p>
      </dsp:txBody>
      <dsp:txXfrm>
        <a:off x="1508873" y="969552"/>
        <a:ext cx="744692" cy="744692"/>
      </dsp:txXfrm>
    </dsp:sp>
    <dsp:sp modelId="{5C616EAE-186D-4554-B866-25C524480770}">
      <dsp:nvSpPr>
        <dsp:cNvPr id="0" name=""/>
        <dsp:cNvSpPr/>
      </dsp:nvSpPr>
      <dsp:spPr>
        <a:xfrm rot="10800000">
          <a:off x="1227967" y="1216231"/>
          <a:ext cx="198506" cy="251333"/>
        </a:xfrm>
        <a:prstGeom prst="leftArrow">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w="11430" cap="flat" cmpd="sng" algn="ctr">
          <a:solidFill>
            <a:schemeClr val="accent2"/>
          </a:solidFill>
          <a:prstDash val="solid"/>
        </a:ln>
        <a:effectLst>
          <a:outerShdw blurRad="39000" dist="25400" dir="5400000" rotWithShape="0">
            <a:schemeClr val="accent2">
              <a:shade val="33000"/>
              <a:alpha val="83000"/>
            </a:scheme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227967" y="1216231"/>
        <a:ext cx="198506" cy="251333"/>
      </dsp:txXfrm>
    </dsp:sp>
    <dsp:sp modelId="{005DA7D3-0F8A-490D-8CC7-90DF8EFA3EC6}">
      <dsp:nvSpPr>
        <dsp:cNvPr id="0" name=""/>
        <dsp:cNvSpPr/>
      </dsp:nvSpPr>
      <dsp:spPr>
        <a:xfrm>
          <a:off x="389640" y="969552"/>
          <a:ext cx="744692" cy="744692"/>
        </a:xfrm>
        <a:prstGeom prst="ellipse">
          <a:avLst/>
        </a:prstGeom>
        <a:gradFill rotWithShape="1">
          <a:gsLst>
            <a:gs pos="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5400000" scaled="1"/>
        </a:gradFill>
        <a:ln>
          <a:noFill/>
        </a:ln>
        <a:effectLst>
          <a:outerShdw blurRad="39000" dist="25400" dir="5400000" rotWithShape="0">
            <a:schemeClr val="accent2">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altLang="zh-CN" sz="3100" kern="1200" dirty="0" smtClean="0"/>
            <a:t>V</a:t>
          </a:r>
          <a:endParaRPr lang="en-US" sz="3100" kern="1200" dirty="0"/>
        </a:p>
      </dsp:txBody>
      <dsp:txXfrm>
        <a:off x="389640" y="969552"/>
        <a:ext cx="744692" cy="744692"/>
      </dsp:txXfrm>
    </dsp:sp>
    <dsp:sp modelId="{89339B95-CA47-419B-8044-3BEFDF18E801}">
      <dsp:nvSpPr>
        <dsp:cNvPr id="0" name=""/>
        <dsp:cNvSpPr/>
      </dsp:nvSpPr>
      <dsp:spPr>
        <a:xfrm rot="18000000">
          <a:off x="939732" y="736454"/>
          <a:ext cx="198506" cy="251333"/>
        </a:xfrm>
        <a:prstGeom prst="left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8000000">
        <a:off x="939732" y="736454"/>
        <a:ext cx="198506" cy="25133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pragprog.com/titles/rails3/agile-web-development-with-rails-third-edi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aspnet.codeplex.com/" TargetMode="External"/><Relationship Id="rId5" Type="http://schemas.openxmlformats.org/officeDocument/2006/relationships/hyperlink" Target="http://mvcpatch.codeplex.com/" TargetMode="External"/><Relationship Id="rId4" Type="http://schemas.openxmlformats.org/officeDocument/2006/relationships/hyperlink" Target="http://www.cnblogs.com/JeffreyZha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充分利用，各司其职</a:t>
            </a:r>
            <a:endParaRPr lang="zh-CN" altLang="en-US" dirty="0"/>
          </a:p>
        </p:txBody>
      </p:sp>
      <p:sp>
        <p:nvSpPr>
          <p:cNvPr id="3" name="内容占位符 2"/>
          <p:cNvSpPr>
            <a:spLocks noGrp="1"/>
          </p:cNvSpPr>
          <p:nvPr>
            <p:ph idx="1"/>
          </p:nvPr>
        </p:nvSpPr>
        <p:spPr/>
        <p:txBody>
          <a:bodyPr/>
          <a:lstStyle/>
          <a:p>
            <a:r>
              <a:rPr lang="en-US" altLang="zh-CN" dirty="0" smtClean="0"/>
              <a:t>URL Routing</a:t>
            </a:r>
            <a:r>
              <a:rPr lang="zh-CN" altLang="en-US" dirty="0" smtClean="0"/>
              <a:t>：从</a:t>
            </a:r>
            <a:r>
              <a:rPr lang="en-US" altLang="zh-CN" dirty="0" smtClean="0"/>
              <a:t>URL</a:t>
            </a:r>
            <a:r>
              <a:rPr lang="zh-CN" altLang="en-US" dirty="0" smtClean="0"/>
              <a:t>中提取数据，通过数据构建</a:t>
            </a:r>
            <a:r>
              <a:rPr lang="en-US" altLang="zh-CN" dirty="0" smtClean="0"/>
              <a:t>URL</a:t>
            </a:r>
          </a:p>
          <a:p>
            <a:r>
              <a:rPr lang="en-US" altLang="zh-CN" dirty="0" smtClean="0"/>
              <a:t>Action</a:t>
            </a:r>
            <a:r>
              <a:rPr lang="zh-CN" altLang="en-US" dirty="0" smtClean="0"/>
              <a:t> </a:t>
            </a:r>
            <a:r>
              <a:rPr lang="en-US" altLang="zh-CN" dirty="0" smtClean="0"/>
              <a:t>Selector</a:t>
            </a:r>
            <a:r>
              <a:rPr lang="zh-CN" altLang="en-US" dirty="0" smtClean="0"/>
              <a:t>：选择待执行的</a:t>
            </a:r>
            <a:r>
              <a:rPr lang="en-US" altLang="zh-CN" dirty="0" smtClean="0"/>
              <a:t>Action</a:t>
            </a:r>
          </a:p>
          <a:p>
            <a:r>
              <a:rPr lang="en-US" altLang="zh-CN" dirty="0" smtClean="0"/>
              <a:t>Action</a:t>
            </a:r>
            <a:r>
              <a:rPr lang="zh-CN" altLang="en-US" dirty="0" smtClean="0"/>
              <a:t> </a:t>
            </a:r>
            <a:r>
              <a:rPr lang="en-US" altLang="zh-CN" dirty="0" smtClean="0"/>
              <a:t>Filter</a:t>
            </a:r>
            <a:r>
              <a:rPr lang="zh-CN" altLang="en-US" dirty="0" smtClean="0"/>
              <a:t>：</a:t>
            </a:r>
            <a:r>
              <a:rPr lang="en-US" altLang="zh-CN" dirty="0" smtClean="0"/>
              <a:t>Action</a:t>
            </a:r>
            <a:r>
              <a:rPr lang="zh-CN" altLang="en-US" dirty="0" smtClean="0"/>
              <a:t>执行的前</a:t>
            </a:r>
            <a:r>
              <a:rPr lang="en-US" altLang="zh-CN" dirty="0" smtClean="0"/>
              <a:t>/</a:t>
            </a:r>
            <a:r>
              <a:rPr lang="zh-CN" altLang="en-US" dirty="0" smtClean="0"/>
              <a:t>后置功能</a:t>
            </a:r>
            <a:endParaRPr lang="en-US" altLang="zh-CN" dirty="0" smtClean="0"/>
          </a:p>
          <a:p>
            <a:r>
              <a:rPr lang="en-US" altLang="zh-CN" dirty="0" smtClean="0"/>
              <a:t>Model</a:t>
            </a:r>
            <a:r>
              <a:rPr lang="zh-CN" altLang="en-US" dirty="0" smtClean="0"/>
              <a:t> </a:t>
            </a:r>
            <a:r>
              <a:rPr lang="en-US" altLang="zh-CN" dirty="0" smtClean="0"/>
              <a:t>Binder</a:t>
            </a:r>
            <a:r>
              <a:rPr lang="zh-CN" altLang="en-US" dirty="0" smtClean="0"/>
              <a:t>：生成</a:t>
            </a:r>
            <a:r>
              <a:rPr lang="en-US" altLang="zh-CN" dirty="0" smtClean="0"/>
              <a:t>Action</a:t>
            </a:r>
            <a:r>
              <a:rPr lang="zh-CN" altLang="en-US" dirty="0" smtClean="0"/>
              <a:t>参数</a:t>
            </a:r>
            <a:endParaRPr lang="en-US" altLang="zh-CN" dirty="0" smtClean="0"/>
          </a:p>
          <a:p>
            <a:r>
              <a:rPr lang="en-US" altLang="zh-CN" dirty="0" smtClean="0"/>
              <a:t>Action</a:t>
            </a:r>
            <a:r>
              <a:rPr lang="zh-CN" altLang="en-US" dirty="0" smtClean="0"/>
              <a:t>：处理请求的逻辑主体，生成数据</a:t>
            </a:r>
            <a:endParaRPr lang="en-US" altLang="zh-CN" dirty="0" smtClean="0"/>
          </a:p>
          <a:p>
            <a:r>
              <a:rPr lang="en-US" altLang="zh-CN" dirty="0" smtClean="0"/>
              <a:t>Action</a:t>
            </a:r>
            <a:r>
              <a:rPr lang="zh-CN" altLang="en-US" dirty="0" smtClean="0"/>
              <a:t> </a:t>
            </a:r>
            <a:r>
              <a:rPr lang="en-US" altLang="zh-CN" dirty="0" smtClean="0"/>
              <a:t>Result</a:t>
            </a:r>
            <a:r>
              <a:rPr lang="zh-CN" altLang="en-US" dirty="0" smtClean="0"/>
              <a:t>：向客户端呈现结果</a:t>
            </a:r>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示例：</a:t>
            </a:r>
            <a:r>
              <a:rPr lang="en-US" altLang="zh-CN" dirty="0" err="1" smtClean="0"/>
              <a:t>RESTful</a:t>
            </a:r>
            <a:r>
              <a:rPr lang="zh-CN" altLang="en-US" dirty="0" smtClean="0"/>
              <a:t> </a:t>
            </a:r>
            <a:r>
              <a:rPr lang="en-US" altLang="zh-CN" dirty="0" smtClean="0"/>
              <a:t>API</a:t>
            </a:r>
            <a:endParaRPr lang="zh-CN" altLang="en-US" dirty="0"/>
          </a:p>
        </p:txBody>
      </p:sp>
      <p:sp>
        <p:nvSpPr>
          <p:cNvPr id="4" name="TextBox 3"/>
          <p:cNvSpPr txBox="1"/>
          <p:nvPr/>
        </p:nvSpPr>
        <p:spPr>
          <a:xfrm>
            <a:off x="4714876" y="2440443"/>
            <a:ext cx="3857652" cy="3631763"/>
          </a:xfrm>
          <a:prstGeom prst="rect">
            <a:avLst/>
          </a:prstGeom>
          <a:noFill/>
        </p:spPr>
        <p:txBody>
          <a:bodyPr wrap="square" rtlCol="0">
            <a:spAutoFit/>
          </a:bodyPr>
          <a:lstStyle/>
          <a:p>
            <a:r>
              <a:rPr lang="zh-CN" altLang="en-US" sz="2000" dirty="0" smtClean="0"/>
              <a:t>回复（</a:t>
            </a:r>
            <a:r>
              <a:rPr lang="en-US" altLang="zh-CN" sz="2000" dirty="0" smtClean="0"/>
              <a:t>Response</a:t>
            </a:r>
            <a:r>
              <a:rPr lang="zh-CN" altLang="en-US" sz="2000" dirty="0" smtClean="0"/>
              <a:t>）</a:t>
            </a:r>
            <a:endParaRPr lang="en-US" sz="2000" dirty="0" smtClean="0"/>
          </a:p>
          <a:p>
            <a:endParaRPr lang="en-US" sz="1500" b="1" dirty="0" smtClean="0">
              <a:solidFill>
                <a:srgbClr val="C00000"/>
              </a:solidFill>
            </a:endParaRPr>
          </a:p>
          <a:p>
            <a:r>
              <a:rPr lang="en-US" sz="1500" b="1" dirty="0" smtClean="0">
                <a:solidFill>
                  <a:srgbClr val="C00000"/>
                </a:solidFill>
              </a:rPr>
              <a:t>HTTP/1.1 304 Not Modified</a:t>
            </a:r>
          </a:p>
          <a:p>
            <a:r>
              <a:rPr lang="en-US" sz="1500" dirty="0" smtClean="0">
                <a:solidFill>
                  <a:schemeClr val="bg1">
                    <a:lumMod val="65000"/>
                  </a:schemeClr>
                </a:solidFill>
              </a:rPr>
              <a:t>Date: Sun, 04 Oct 2009 19:36:25 GMT</a:t>
            </a:r>
          </a:p>
          <a:p>
            <a:r>
              <a:rPr lang="en-US" sz="1500" dirty="0" smtClean="0">
                <a:solidFill>
                  <a:schemeClr val="bg1">
                    <a:lumMod val="65000"/>
                  </a:schemeClr>
                </a:solidFill>
              </a:rPr>
              <a:t>Server: Microsoft-IIS/7.0</a:t>
            </a:r>
          </a:p>
          <a:p>
            <a:r>
              <a:rPr lang="en-US" sz="1500" b="1" dirty="0" smtClean="0">
                <a:solidFill>
                  <a:srgbClr val="C00000"/>
                </a:solidFill>
              </a:rPr>
              <a:t>Last-Modified: Fri, 02 Oct 2009 16:47:31 GMT</a:t>
            </a:r>
          </a:p>
          <a:p>
            <a:r>
              <a:rPr lang="en-US" sz="1500" b="1" dirty="0" err="1" smtClean="0">
                <a:solidFill>
                  <a:srgbClr val="C00000"/>
                </a:solidFill>
              </a:rPr>
              <a:t>Etag</a:t>
            </a:r>
            <a:r>
              <a:rPr lang="en-US" sz="1500" b="1" dirty="0" smtClean="0">
                <a:solidFill>
                  <a:srgbClr val="C00000"/>
                </a:solidFill>
              </a:rPr>
              <a:t>: "600028c-59fb-474f6852c9dab"</a:t>
            </a:r>
          </a:p>
          <a:p>
            <a:r>
              <a:rPr lang="en-US" sz="1500" b="1" dirty="0" smtClean="0">
                <a:solidFill>
                  <a:srgbClr val="C00000"/>
                </a:solidFill>
              </a:rPr>
              <a:t>Cache-Control: max-age=300</a:t>
            </a:r>
          </a:p>
          <a:p>
            <a:r>
              <a:rPr lang="en-US" sz="1500" b="1" dirty="0" smtClean="0">
                <a:solidFill>
                  <a:srgbClr val="C00000"/>
                </a:solidFill>
              </a:rPr>
              <a:t>Vary: Accept-Encoding</a:t>
            </a:r>
          </a:p>
          <a:p>
            <a:r>
              <a:rPr lang="en-US" sz="1500" b="1" dirty="0" smtClean="0">
                <a:solidFill>
                  <a:srgbClr val="C00000"/>
                </a:solidFill>
              </a:rPr>
              <a:t>Content-Encoding: </a:t>
            </a:r>
            <a:r>
              <a:rPr lang="en-US" sz="1500" b="1" dirty="0" err="1" smtClean="0">
                <a:solidFill>
                  <a:srgbClr val="C00000"/>
                </a:solidFill>
              </a:rPr>
              <a:t>gzip</a:t>
            </a:r>
            <a:endParaRPr lang="en-US" sz="1500" b="1" dirty="0" smtClean="0">
              <a:solidFill>
                <a:srgbClr val="C00000"/>
              </a:solidFill>
            </a:endParaRPr>
          </a:p>
          <a:p>
            <a:r>
              <a:rPr lang="en-US" sz="1500" dirty="0" smtClean="0">
                <a:solidFill>
                  <a:schemeClr val="bg1">
                    <a:lumMod val="65000"/>
                  </a:schemeClr>
                </a:solidFill>
              </a:rPr>
              <a:t>Content-Length: 7160</a:t>
            </a:r>
          </a:p>
          <a:p>
            <a:r>
              <a:rPr lang="en-US" sz="1500" b="1" dirty="0" smtClean="0">
                <a:solidFill>
                  <a:srgbClr val="00B050"/>
                </a:solidFill>
              </a:rPr>
              <a:t>Content-Type: text/xml</a:t>
            </a:r>
          </a:p>
          <a:p>
            <a:endParaRPr lang="en-US" sz="1500" b="1" dirty="0" smtClean="0">
              <a:solidFill>
                <a:srgbClr val="00B050"/>
              </a:solidFill>
            </a:endParaRPr>
          </a:p>
          <a:p>
            <a:r>
              <a:rPr lang="en-US" sz="1500" b="1" dirty="0" smtClean="0">
                <a:solidFill>
                  <a:srgbClr val="00B050"/>
                </a:solidFill>
              </a:rPr>
              <a:t>&lt;?xml version=‘1.0’ encoding=‘utf-8’ ?&gt;</a:t>
            </a:r>
          </a:p>
          <a:p>
            <a:r>
              <a:rPr lang="en-US" sz="1500" b="1" dirty="0" smtClean="0">
                <a:solidFill>
                  <a:srgbClr val="00B050"/>
                </a:solidFill>
              </a:rPr>
              <a:t>...</a:t>
            </a:r>
            <a:endParaRPr lang="en-US" sz="1500" b="1" dirty="0">
              <a:solidFill>
                <a:srgbClr val="00B050"/>
              </a:solidFill>
            </a:endParaRPr>
          </a:p>
        </p:txBody>
      </p:sp>
      <p:grpSp>
        <p:nvGrpSpPr>
          <p:cNvPr id="8" name="Group 7"/>
          <p:cNvGrpSpPr/>
          <p:nvPr/>
        </p:nvGrpSpPr>
        <p:grpSpPr>
          <a:xfrm>
            <a:off x="2928926" y="1273718"/>
            <a:ext cx="2214578" cy="369332"/>
            <a:chOff x="928662" y="2071678"/>
            <a:chExt cx="2214578" cy="369332"/>
          </a:xfrm>
        </p:grpSpPr>
        <p:sp>
          <p:nvSpPr>
            <p:cNvPr id="6" name="Rectangle 5"/>
            <p:cNvSpPr/>
            <p:nvPr/>
          </p:nvSpPr>
          <p:spPr>
            <a:xfrm>
              <a:off x="928662" y="2071678"/>
              <a:ext cx="500066" cy="35719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28728" y="2071678"/>
              <a:ext cx="1714512" cy="369332"/>
            </a:xfrm>
            <a:prstGeom prst="rect">
              <a:avLst/>
            </a:prstGeom>
            <a:noFill/>
          </p:spPr>
          <p:txBody>
            <a:bodyPr wrap="square" rtlCol="0">
              <a:spAutoFit/>
            </a:bodyPr>
            <a:lstStyle/>
            <a:p>
              <a:r>
                <a:rPr lang="en-US" dirty="0" smtClean="0"/>
                <a:t>Action</a:t>
              </a:r>
              <a:r>
                <a:rPr lang="zh-CN" altLang="en-US" dirty="0" smtClean="0"/>
                <a:t> </a:t>
              </a:r>
              <a:r>
                <a:rPr lang="en-US" dirty="0" smtClean="0"/>
                <a:t>Selector</a:t>
              </a:r>
              <a:endParaRPr lang="en-US" dirty="0"/>
            </a:p>
          </p:txBody>
        </p:sp>
      </p:grpSp>
      <p:grpSp>
        <p:nvGrpSpPr>
          <p:cNvPr id="9" name="Group 8"/>
          <p:cNvGrpSpPr/>
          <p:nvPr/>
        </p:nvGrpSpPr>
        <p:grpSpPr>
          <a:xfrm>
            <a:off x="571472" y="1273718"/>
            <a:ext cx="2214578" cy="369332"/>
            <a:chOff x="928662" y="2071678"/>
            <a:chExt cx="2214578" cy="369332"/>
          </a:xfrm>
        </p:grpSpPr>
        <p:sp>
          <p:nvSpPr>
            <p:cNvPr id="10" name="Rectangle 9"/>
            <p:cNvSpPr/>
            <p:nvPr/>
          </p:nvSpPr>
          <p:spPr>
            <a:xfrm>
              <a:off x="928662" y="2071678"/>
              <a:ext cx="500066" cy="357190"/>
            </a:xfrm>
            <a:prstGeom prst="rect">
              <a:avLst/>
            </a:pr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8728" y="2071678"/>
              <a:ext cx="1714512" cy="369332"/>
            </a:xfrm>
            <a:prstGeom prst="rect">
              <a:avLst/>
            </a:prstGeom>
            <a:noFill/>
          </p:spPr>
          <p:txBody>
            <a:bodyPr wrap="square" rtlCol="0">
              <a:spAutoFit/>
            </a:bodyPr>
            <a:lstStyle/>
            <a:p>
              <a:r>
                <a:rPr lang="en-US" dirty="0" smtClean="0"/>
                <a:t>URL Routing</a:t>
              </a:r>
              <a:endParaRPr lang="en-US" dirty="0"/>
            </a:p>
          </p:txBody>
        </p:sp>
      </p:grpSp>
      <p:sp>
        <p:nvSpPr>
          <p:cNvPr id="13" name="TextBox 12"/>
          <p:cNvSpPr txBox="1"/>
          <p:nvPr/>
        </p:nvSpPr>
        <p:spPr>
          <a:xfrm>
            <a:off x="500034" y="3137742"/>
            <a:ext cx="4071966" cy="2708434"/>
          </a:xfrm>
          <a:prstGeom prst="rect">
            <a:avLst/>
          </a:prstGeom>
          <a:noFill/>
        </p:spPr>
        <p:txBody>
          <a:bodyPr wrap="square" rtlCol="0">
            <a:spAutoFit/>
          </a:bodyPr>
          <a:lstStyle/>
          <a:p>
            <a:r>
              <a:rPr lang="zh-CN" altLang="en-US" sz="2000" dirty="0" smtClean="0">
                <a:solidFill>
                  <a:schemeClr val="accent5"/>
                </a:solidFill>
              </a:rPr>
              <a:t>请求（</a:t>
            </a:r>
            <a:r>
              <a:rPr lang="en-US" sz="2000" dirty="0" smtClean="0">
                <a:solidFill>
                  <a:schemeClr val="accent5"/>
                </a:solidFill>
              </a:rPr>
              <a:t>Request</a:t>
            </a:r>
            <a:r>
              <a:rPr lang="zh-CN" altLang="en-US" sz="2000" dirty="0" smtClean="0">
                <a:solidFill>
                  <a:schemeClr val="accent5"/>
                </a:solidFill>
              </a:rPr>
              <a:t>）</a:t>
            </a:r>
            <a:endParaRPr lang="en-US" sz="2000" dirty="0" smtClean="0">
              <a:solidFill>
                <a:schemeClr val="accent5"/>
              </a:solidFill>
            </a:endParaRPr>
          </a:p>
          <a:p>
            <a:endParaRPr lang="en-US" sz="1500" b="1" dirty="0" smtClean="0">
              <a:solidFill>
                <a:schemeClr val="accent5"/>
              </a:solidFill>
            </a:endParaRPr>
          </a:p>
          <a:p>
            <a:r>
              <a:rPr lang="en-US" sz="1500" b="1" dirty="0" smtClean="0">
                <a:solidFill>
                  <a:schemeClr val="accent5"/>
                </a:solidFill>
              </a:rPr>
              <a:t>GET</a:t>
            </a:r>
            <a:r>
              <a:rPr lang="en-US" sz="1500" dirty="0" smtClean="0"/>
              <a:t> </a:t>
            </a:r>
            <a:r>
              <a:rPr lang="en-US" sz="1500" b="1" dirty="0" smtClean="0">
                <a:solidFill>
                  <a:schemeClr val="bg2">
                    <a:lumMod val="60000"/>
                    <a:lumOff val="40000"/>
                  </a:schemeClr>
                </a:solidFill>
              </a:rPr>
              <a:t>/service/products/1234</a:t>
            </a:r>
            <a:r>
              <a:rPr lang="en-US" sz="1500" dirty="0" smtClean="0"/>
              <a:t> </a:t>
            </a:r>
            <a:r>
              <a:rPr lang="en-US" sz="1500" dirty="0" smtClean="0">
                <a:solidFill>
                  <a:schemeClr val="bg1">
                    <a:lumMod val="65000"/>
                  </a:schemeClr>
                </a:solidFill>
              </a:rPr>
              <a:t>HTTP 1.1</a:t>
            </a:r>
          </a:p>
          <a:p>
            <a:r>
              <a:rPr lang="en-US" sz="1500" dirty="0" smtClean="0">
                <a:solidFill>
                  <a:schemeClr val="bg1">
                    <a:lumMod val="65000"/>
                  </a:schemeClr>
                </a:solidFill>
              </a:rPr>
              <a:t>Host: www.example.com</a:t>
            </a:r>
          </a:p>
          <a:p>
            <a:r>
              <a:rPr lang="en-US" sz="1500" dirty="0" smtClean="0">
                <a:solidFill>
                  <a:schemeClr val="bg1">
                    <a:lumMod val="65000"/>
                  </a:schemeClr>
                </a:solidFill>
              </a:rPr>
              <a:t>User-Agent: XYZ 1.1</a:t>
            </a:r>
          </a:p>
          <a:p>
            <a:r>
              <a:rPr lang="en-US" sz="1500" b="1" dirty="0" smtClean="0">
                <a:solidFill>
                  <a:srgbClr val="FF0000"/>
                </a:solidFill>
              </a:rPr>
              <a:t>Accept: text/xml</a:t>
            </a:r>
          </a:p>
          <a:p>
            <a:r>
              <a:rPr lang="en-US" sz="1500" dirty="0" smtClean="0">
                <a:solidFill>
                  <a:schemeClr val="bg1">
                    <a:lumMod val="65000"/>
                  </a:schemeClr>
                </a:solidFill>
              </a:rPr>
              <a:t>Keep-Alive: 300</a:t>
            </a:r>
          </a:p>
          <a:p>
            <a:r>
              <a:rPr lang="en-US" sz="1500" dirty="0" smtClean="0">
                <a:solidFill>
                  <a:schemeClr val="bg1">
                    <a:lumMod val="65000"/>
                  </a:schemeClr>
                </a:solidFill>
              </a:rPr>
              <a:t>Connection: keep-alive</a:t>
            </a:r>
          </a:p>
          <a:p>
            <a:r>
              <a:rPr lang="en-US" sz="1500" b="1" dirty="0" smtClean="0">
                <a:solidFill>
                  <a:srgbClr val="C00000"/>
                </a:solidFill>
              </a:rPr>
              <a:t>If-Modified-Since: Fri, 02 Oct 2009 16:47:31 GMT</a:t>
            </a:r>
          </a:p>
          <a:p>
            <a:r>
              <a:rPr lang="en-US" sz="1500" b="1" dirty="0" smtClean="0">
                <a:solidFill>
                  <a:srgbClr val="C00000"/>
                </a:solidFill>
              </a:rPr>
              <a:t>If-None-Match: "600028c-59fb-474f6852c9dab"</a:t>
            </a:r>
          </a:p>
          <a:p>
            <a:r>
              <a:rPr lang="en-US" sz="1500" b="1" dirty="0" smtClean="0">
                <a:solidFill>
                  <a:srgbClr val="C00000"/>
                </a:solidFill>
              </a:rPr>
              <a:t>Cache-Control: max-age=60</a:t>
            </a:r>
          </a:p>
        </p:txBody>
      </p:sp>
      <p:grpSp>
        <p:nvGrpSpPr>
          <p:cNvPr id="14" name="Group 13"/>
          <p:cNvGrpSpPr/>
          <p:nvPr/>
        </p:nvGrpSpPr>
        <p:grpSpPr>
          <a:xfrm>
            <a:off x="5643570" y="1273718"/>
            <a:ext cx="2214578" cy="369332"/>
            <a:chOff x="928662" y="2071678"/>
            <a:chExt cx="2214578" cy="369332"/>
          </a:xfrm>
        </p:grpSpPr>
        <p:sp>
          <p:nvSpPr>
            <p:cNvPr id="15" name="Rectangle 14"/>
            <p:cNvSpPr/>
            <p:nvPr/>
          </p:nvSpPr>
          <p:spPr>
            <a:xfrm>
              <a:off x="928662" y="2071678"/>
              <a:ext cx="500066" cy="357190"/>
            </a:xfrm>
            <a:prstGeom prst="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6" name="TextBox 15"/>
            <p:cNvSpPr txBox="1"/>
            <p:nvPr/>
          </p:nvSpPr>
          <p:spPr>
            <a:xfrm>
              <a:off x="1428728" y="2071678"/>
              <a:ext cx="1714512" cy="369332"/>
            </a:xfrm>
            <a:prstGeom prst="rect">
              <a:avLst/>
            </a:prstGeom>
            <a:noFill/>
          </p:spPr>
          <p:txBody>
            <a:bodyPr wrap="square" rtlCol="0">
              <a:spAutoFit/>
            </a:bodyPr>
            <a:lstStyle/>
            <a:p>
              <a:r>
                <a:rPr lang="en-US" dirty="0" smtClean="0"/>
                <a:t>Action</a:t>
              </a:r>
              <a:r>
                <a:rPr lang="zh-CN" altLang="en-US" dirty="0" smtClean="0"/>
                <a:t> </a:t>
              </a:r>
              <a:r>
                <a:rPr lang="en-US" altLang="zh-CN" dirty="0" smtClean="0"/>
                <a:t>Filter</a:t>
              </a:r>
              <a:endParaRPr lang="en-US" dirty="0"/>
            </a:p>
          </p:txBody>
        </p:sp>
      </p:grpSp>
      <p:grpSp>
        <p:nvGrpSpPr>
          <p:cNvPr id="17" name="Group 16"/>
          <p:cNvGrpSpPr/>
          <p:nvPr/>
        </p:nvGrpSpPr>
        <p:grpSpPr>
          <a:xfrm>
            <a:off x="571472" y="1845222"/>
            <a:ext cx="2214578" cy="369332"/>
            <a:chOff x="928662" y="2071678"/>
            <a:chExt cx="2214578" cy="369332"/>
          </a:xfrm>
        </p:grpSpPr>
        <p:sp>
          <p:nvSpPr>
            <p:cNvPr id="18" name="Rectangle 17"/>
            <p:cNvSpPr/>
            <p:nvPr/>
          </p:nvSpPr>
          <p:spPr>
            <a:xfrm>
              <a:off x="928662" y="2071678"/>
              <a:ext cx="500066" cy="35719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28728" y="2071678"/>
              <a:ext cx="1714512" cy="369332"/>
            </a:xfrm>
            <a:prstGeom prst="rect">
              <a:avLst/>
            </a:prstGeom>
            <a:noFill/>
          </p:spPr>
          <p:txBody>
            <a:bodyPr wrap="square" rtlCol="0">
              <a:spAutoFit/>
            </a:bodyPr>
            <a:lstStyle/>
            <a:p>
              <a:r>
                <a:rPr lang="en-US" altLang="zh-CN" dirty="0" smtClean="0"/>
                <a:t>Model</a:t>
              </a:r>
              <a:r>
                <a:rPr lang="zh-CN" altLang="en-US" dirty="0" smtClean="0"/>
                <a:t> </a:t>
              </a:r>
              <a:r>
                <a:rPr lang="en-US" altLang="zh-CN" dirty="0" smtClean="0"/>
                <a:t>Binder</a:t>
              </a:r>
              <a:endParaRPr lang="en-US" dirty="0"/>
            </a:p>
          </p:txBody>
        </p:sp>
      </p:grpSp>
      <p:grpSp>
        <p:nvGrpSpPr>
          <p:cNvPr id="20" name="Group 19"/>
          <p:cNvGrpSpPr/>
          <p:nvPr/>
        </p:nvGrpSpPr>
        <p:grpSpPr>
          <a:xfrm>
            <a:off x="2928926" y="1845222"/>
            <a:ext cx="2214578" cy="369332"/>
            <a:chOff x="928662" y="2071678"/>
            <a:chExt cx="2214578" cy="369332"/>
          </a:xfrm>
        </p:grpSpPr>
        <p:sp>
          <p:nvSpPr>
            <p:cNvPr id="21" name="Rectangle 20"/>
            <p:cNvSpPr/>
            <p:nvPr/>
          </p:nvSpPr>
          <p:spPr>
            <a:xfrm>
              <a:off x="928662" y="2071678"/>
              <a:ext cx="500066" cy="357190"/>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28728" y="2071678"/>
              <a:ext cx="1714512" cy="369332"/>
            </a:xfrm>
            <a:prstGeom prst="rect">
              <a:avLst/>
            </a:prstGeom>
            <a:noFill/>
          </p:spPr>
          <p:txBody>
            <a:bodyPr wrap="square" rtlCol="0">
              <a:spAutoFit/>
            </a:bodyPr>
            <a:lstStyle/>
            <a:p>
              <a:r>
                <a:rPr lang="en-US" altLang="zh-CN" dirty="0" smtClean="0"/>
                <a:t>Action</a:t>
              </a:r>
              <a:r>
                <a:rPr lang="zh-CN" altLang="en-US" dirty="0" smtClean="0"/>
                <a:t> </a:t>
              </a:r>
              <a:r>
                <a:rPr lang="en-US" altLang="zh-CN" dirty="0" smtClean="0"/>
                <a:t>Result</a:t>
              </a:r>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充分利用各组件构建</a:t>
            </a:r>
            <a:r>
              <a:rPr lang="en-US" altLang="zh-CN" dirty="0" err="1" smtClean="0"/>
              <a:t>RESTful</a:t>
            </a:r>
            <a:r>
              <a:rPr lang="zh-CN" altLang="en-US" dirty="0" smtClean="0"/>
              <a:t> </a:t>
            </a:r>
            <a:r>
              <a:rPr lang="en-US" altLang="zh-CN" dirty="0" smtClean="0"/>
              <a:t>API</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强大的视图引擎</a:t>
            </a:r>
            <a:endParaRPr lang="zh-CN" altLang="en-US" dirty="0"/>
          </a:p>
        </p:txBody>
      </p:sp>
      <p:sp>
        <p:nvSpPr>
          <p:cNvPr id="3" name="内容占位符 2"/>
          <p:cNvSpPr>
            <a:spLocks noGrp="1"/>
          </p:cNvSpPr>
          <p:nvPr>
            <p:ph idx="1"/>
          </p:nvPr>
        </p:nvSpPr>
        <p:spPr/>
        <p:txBody>
          <a:bodyPr/>
          <a:lstStyle/>
          <a:p>
            <a:r>
              <a:rPr lang="zh-CN" altLang="en-US" dirty="0" smtClean="0"/>
              <a:t>可替换的视图引擎</a:t>
            </a:r>
            <a:endParaRPr lang="en-US" altLang="zh-CN" dirty="0" smtClean="0"/>
          </a:p>
          <a:p>
            <a:pPr lvl="1"/>
            <a:r>
              <a:rPr lang="en-US" altLang="zh-CN" dirty="0" err="1" smtClean="0"/>
              <a:t>WebForms</a:t>
            </a:r>
            <a:r>
              <a:rPr lang="zh-CN" altLang="en-US" dirty="0" smtClean="0"/>
              <a:t>（默认）</a:t>
            </a:r>
            <a:endParaRPr lang="en-US" altLang="zh-CN" dirty="0" smtClean="0"/>
          </a:p>
          <a:p>
            <a:pPr lvl="1"/>
            <a:r>
              <a:rPr lang="en-US" altLang="zh-CN" dirty="0" smtClean="0"/>
              <a:t>Spark</a:t>
            </a:r>
            <a:r>
              <a:rPr lang="zh-CN" altLang="en-US" dirty="0" smtClean="0"/>
              <a:t>，</a:t>
            </a:r>
            <a:r>
              <a:rPr lang="en-US" dirty="0" err="1" smtClean="0"/>
              <a:t>N</a:t>
            </a:r>
            <a:r>
              <a:rPr lang="en-US" altLang="zh-CN" dirty="0" err="1" smtClean="0"/>
              <a:t>V</a:t>
            </a:r>
            <a:r>
              <a:rPr lang="en-US" dirty="0" err="1" smtClean="0"/>
              <a:t>elocity</a:t>
            </a:r>
            <a:r>
              <a:rPr lang="zh-CN" altLang="en-US" dirty="0" smtClean="0"/>
              <a:t>，</a:t>
            </a:r>
            <a:r>
              <a:rPr lang="en-US" dirty="0" smtClean="0"/>
              <a:t>Brai</a:t>
            </a:r>
            <a:r>
              <a:rPr lang="en-US" altLang="zh-CN" dirty="0" smtClean="0"/>
              <a:t>l</a:t>
            </a:r>
            <a:r>
              <a:rPr lang="zh-CN" altLang="en-US" dirty="0" smtClean="0"/>
              <a:t>，</a:t>
            </a:r>
            <a:r>
              <a:rPr lang="en-US" altLang="zh-CN" dirty="0" smtClean="0"/>
              <a:t>etc.</a:t>
            </a:r>
          </a:p>
          <a:p>
            <a:r>
              <a:rPr lang="zh-CN" altLang="en-US" dirty="0" smtClean="0"/>
              <a:t>基于</a:t>
            </a:r>
            <a:r>
              <a:rPr lang="en-US" altLang="zh-CN" dirty="0" err="1" smtClean="0"/>
              <a:t>WebForms</a:t>
            </a:r>
            <a:r>
              <a:rPr lang="zh-CN" altLang="en-US" dirty="0" smtClean="0"/>
              <a:t>页面的视图引擎</a:t>
            </a:r>
            <a:endParaRPr lang="en-US" altLang="zh-CN" dirty="0" smtClean="0"/>
          </a:p>
          <a:p>
            <a:pPr lvl="1"/>
            <a:r>
              <a:rPr lang="en-US" altLang="zh-CN" dirty="0" smtClean="0"/>
              <a:t>Layout</a:t>
            </a:r>
            <a:r>
              <a:rPr lang="zh-CN" altLang="en-US" dirty="0" smtClean="0"/>
              <a:t>，</a:t>
            </a:r>
            <a:r>
              <a:rPr lang="en-US" altLang="zh-CN" dirty="0" smtClean="0"/>
              <a:t>View</a:t>
            </a:r>
            <a:r>
              <a:rPr lang="zh-CN" altLang="en-US" dirty="0" smtClean="0"/>
              <a:t>，</a:t>
            </a:r>
            <a:r>
              <a:rPr lang="en-US" altLang="zh-CN" dirty="0" smtClean="0"/>
              <a:t>Partial</a:t>
            </a:r>
            <a:r>
              <a:rPr lang="zh-CN" altLang="en-US" dirty="0" smtClean="0"/>
              <a:t> </a:t>
            </a:r>
            <a:r>
              <a:rPr lang="en-US" altLang="zh-CN" dirty="0" smtClean="0"/>
              <a:t>View</a:t>
            </a:r>
            <a:r>
              <a:rPr lang="zh-CN" altLang="en-US" dirty="0" smtClean="0"/>
              <a:t>一应俱全</a:t>
            </a:r>
            <a:endParaRPr lang="en-US" altLang="zh-CN" dirty="0" smtClean="0"/>
          </a:p>
          <a:p>
            <a:pPr lvl="1"/>
            <a:r>
              <a:rPr lang="en-US" altLang="zh-CN" dirty="0" smtClean="0"/>
              <a:t>IDE</a:t>
            </a:r>
            <a:r>
              <a:rPr lang="zh-CN" altLang="en-US" dirty="0" smtClean="0"/>
              <a:t>支持良好</a:t>
            </a:r>
            <a:endParaRPr lang="en-US" altLang="zh-CN" dirty="0" smtClean="0"/>
          </a:p>
          <a:p>
            <a:pPr lvl="1"/>
            <a:r>
              <a:rPr lang="zh-CN" altLang="en-US" dirty="0" smtClean="0"/>
              <a:t>性能极高</a:t>
            </a:r>
            <a:endParaRPr lang="en-US" altLang="zh-CN" dirty="0" smtClean="0"/>
          </a:p>
          <a:p>
            <a:pPr lvl="1"/>
            <a:r>
              <a:rPr lang="zh-CN" altLang="en-US" dirty="0" smtClean="0"/>
              <a:t>易于扩展</a:t>
            </a:r>
            <a:endParaRPr lang="en-US" altLang="zh-CN" dirty="0" smtClean="0"/>
          </a:p>
          <a:p>
            <a:pPr lvl="1"/>
            <a:r>
              <a:rPr lang="zh-CN" altLang="en-US" dirty="0" smtClean="0"/>
              <a:t>可以替换为</a:t>
            </a:r>
            <a:r>
              <a:rPr lang="en-US" altLang="zh-CN" dirty="0" smtClean="0"/>
              <a:t>Ruby</a:t>
            </a:r>
            <a:r>
              <a:rPr lang="zh-CN" altLang="en-US" dirty="0" smtClean="0"/>
              <a:t>，</a:t>
            </a:r>
            <a:r>
              <a:rPr lang="en-US" altLang="zh-CN" dirty="0" smtClean="0"/>
              <a:t>Python</a:t>
            </a:r>
            <a:r>
              <a:rPr lang="zh-CN" altLang="en-US" dirty="0" smtClean="0"/>
              <a:t>，</a:t>
            </a:r>
            <a:r>
              <a:rPr lang="en-US" altLang="zh-CN" dirty="0" smtClean="0"/>
              <a:t>F#</a:t>
            </a:r>
            <a:r>
              <a:rPr lang="zh-CN" altLang="en-US" dirty="0" smtClean="0"/>
              <a:t>等多种语言</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生成树状</a:t>
            </a:r>
            <a:r>
              <a:rPr lang="en-US" altLang="zh-CN" dirty="0" smtClean="0"/>
              <a:t>HTML</a:t>
            </a:r>
            <a:r>
              <a:rPr lang="zh-CN" altLang="en-US" dirty="0" smtClean="0"/>
              <a:t>，视图片断缓存</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Routing</a:t>
            </a:r>
            <a:r>
              <a:rPr lang="zh-CN" altLang="en-US" dirty="0" smtClean="0"/>
              <a:t> </a:t>
            </a:r>
            <a:r>
              <a:rPr lang="en-US" altLang="zh-CN" dirty="0" smtClean="0"/>
              <a:t>vs. URL</a:t>
            </a:r>
            <a:r>
              <a:rPr lang="zh-CN" altLang="en-US" dirty="0" smtClean="0"/>
              <a:t> </a:t>
            </a:r>
            <a:r>
              <a:rPr lang="en-US" altLang="zh-CN" dirty="0" smtClean="0"/>
              <a:t>Rewrite</a:t>
            </a:r>
            <a:endParaRPr lang="zh-CN" altLang="en-US" dirty="0"/>
          </a:p>
        </p:txBody>
      </p:sp>
      <p:sp>
        <p:nvSpPr>
          <p:cNvPr id="3" name="内容占位符 2"/>
          <p:cNvSpPr>
            <a:spLocks noGrp="1"/>
          </p:cNvSpPr>
          <p:nvPr>
            <p:ph idx="1"/>
          </p:nvPr>
        </p:nvSpPr>
        <p:spPr/>
        <p:txBody>
          <a:bodyPr/>
          <a:lstStyle/>
          <a:p>
            <a:r>
              <a:rPr lang="en-US" altLang="zh-CN" dirty="0" smtClean="0"/>
              <a:t>URL Rewrite</a:t>
            </a:r>
          </a:p>
          <a:p>
            <a:pPr lvl="1"/>
            <a:r>
              <a:rPr lang="zh-CN" altLang="en-US" dirty="0" smtClean="0"/>
              <a:t>将源</a:t>
            </a:r>
            <a:r>
              <a:rPr lang="en-US" altLang="zh-CN" dirty="0" smtClean="0"/>
              <a:t>URL“</a:t>
            </a:r>
            <a:r>
              <a:rPr lang="zh-CN" altLang="en-US" dirty="0" smtClean="0"/>
              <a:t>修改为”目标</a:t>
            </a:r>
            <a:r>
              <a:rPr lang="en-US" altLang="zh-CN" dirty="0" smtClean="0"/>
              <a:t>URL</a:t>
            </a:r>
            <a:r>
              <a:rPr lang="zh-CN" altLang="en-US" dirty="0" smtClean="0"/>
              <a:t>来执行</a:t>
            </a:r>
          </a:p>
          <a:p>
            <a:pPr lvl="1"/>
            <a:r>
              <a:rPr lang="zh-CN" altLang="en-US" dirty="0" smtClean="0"/>
              <a:t>根据目标</a:t>
            </a:r>
            <a:r>
              <a:rPr lang="en-US" altLang="zh-CN" dirty="0" smtClean="0"/>
              <a:t>URL</a:t>
            </a:r>
            <a:r>
              <a:rPr lang="zh-CN" altLang="en-US" dirty="0" smtClean="0"/>
              <a:t>来确定由哪个</a:t>
            </a:r>
            <a:r>
              <a:rPr lang="en-US" altLang="zh-CN" dirty="0" err="1" smtClean="0"/>
              <a:t>IHttpHandler</a:t>
            </a:r>
            <a:r>
              <a:rPr lang="zh-CN" altLang="en-US" dirty="0" smtClean="0"/>
              <a:t>对象来执行</a:t>
            </a:r>
          </a:p>
          <a:p>
            <a:pPr lvl="1"/>
            <a:r>
              <a:rPr lang="zh-CN" altLang="en-US" dirty="0" smtClean="0"/>
              <a:t>多由</a:t>
            </a:r>
            <a:r>
              <a:rPr lang="en-US" altLang="zh-CN" dirty="0" smtClean="0"/>
              <a:t>Query String</a:t>
            </a:r>
            <a:r>
              <a:rPr lang="zh-CN" altLang="en-US" dirty="0" smtClean="0"/>
              <a:t>来传递数据</a:t>
            </a:r>
          </a:p>
          <a:p>
            <a:r>
              <a:rPr lang="en-US" altLang="zh-CN" dirty="0" smtClean="0"/>
              <a:t>ASP.NET Routing</a:t>
            </a:r>
          </a:p>
          <a:p>
            <a:pPr lvl="1"/>
            <a:r>
              <a:rPr lang="zh-CN" altLang="en-US" dirty="0" smtClean="0"/>
              <a:t>从</a:t>
            </a:r>
            <a:r>
              <a:rPr lang="en-US" altLang="zh-CN" dirty="0" smtClean="0"/>
              <a:t>URL</a:t>
            </a:r>
            <a:r>
              <a:rPr lang="zh-CN" altLang="en-US" dirty="0" smtClean="0"/>
              <a:t>中提取路由数据</a:t>
            </a:r>
          </a:p>
          <a:p>
            <a:pPr lvl="1"/>
            <a:r>
              <a:rPr lang="zh-CN" altLang="en-US" dirty="0" smtClean="0"/>
              <a:t>根据配置在</a:t>
            </a:r>
            <a:r>
              <a:rPr lang="en-US" altLang="zh-CN" dirty="0" smtClean="0"/>
              <a:t>Route</a:t>
            </a:r>
            <a:r>
              <a:rPr lang="zh-CN" altLang="en-US" dirty="0" smtClean="0"/>
              <a:t>对象中的</a:t>
            </a:r>
            <a:r>
              <a:rPr lang="en-US" altLang="zh-CN" dirty="0" err="1" smtClean="0"/>
              <a:t>IRouteHandler</a:t>
            </a:r>
            <a:r>
              <a:rPr lang="zh-CN" altLang="en-US" dirty="0" smtClean="0"/>
              <a:t>对象来获取</a:t>
            </a:r>
            <a:r>
              <a:rPr lang="en-US" altLang="zh-CN" dirty="0" err="1" smtClean="0"/>
              <a:t>IHttpHandler</a:t>
            </a:r>
            <a:r>
              <a:rPr lang="zh-CN" altLang="en-US" dirty="0" smtClean="0"/>
              <a:t>对象</a:t>
            </a:r>
            <a:endParaRPr lang="en-US" altLang="zh-CN" dirty="0" smtClean="0"/>
          </a:p>
          <a:p>
            <a:pPr lvl="1"/>
            <a:r>
              <a:rPr lang="zh-CN" altLang="en-US" dirty="0" smtClean="0"/>
              <a:t>可以通过路由数据组装出</a:t>
            </a:r>
            <a:r>
              <a:rPr lang="en-US" altLang="zh-CN" dirty="0" smtClean="0"/>
              <a:t>URL</a:t>
            </a:r>
            <a:r>
              <a:rPr lang="zh-CN" altLang="en-US" dirty="0" smtClean="0"/>
              <a:t>（</a:t>
            </a:r>
            <a:r>
              <a:rPr lang="en-US" altLang="zh-CN" dirty="0" smtClean="0"/>
              <a:t>DRY</a:t>
            </a:r>
            <a:r>
              <a:rPr lang="zh-CN" altLang="en-US" dirty="0" smtClean="0"/>
              <a:t>原则）</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双向路由</a:t>
            </a:r>
            <a:endParaRPr lang="zh-CN" altLang="en-US" dirty="0"/>
          </a:p>
        </p:txBody>
      </p:sp>
      <p:sp>
        <p:nvSpPr>
          <p:cNvPr id="4" name="Rounded Rectangle 5"/>
          <p:cNvSpPr/>
          <p:nvPr/>
        </p:nvSpPr>
        <p:spPr bwMode="auto">
          <a:xfrm>
            <a:off x="1258460" y="2071678"/>
            <a:ext cx="1098962" cy="60934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Route</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cxnSp>
        <p:nvCxnSpPr>
          <p:cNvPr id="5" name="Straight Arrow Connector 4"/>
          <p:cNvCxnSpPr/>
          <p:nvPr/>
        </p:nvCxnSpPr>
        <p:spPr>
          <a:xfrm>
            <a:off x="428596" y="2355842"/>
            <a:ext cx="785818" cy="1588"/>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0034" y="1986510"/>
            <a:ext cx="571504" cy="369332"/>
          </a:xfrm>
          <a:prstGeom prst="rect">
            <a:avLst/>
          </a:prstGeom>
          <a:noFill/>
        </p:spPr>
        <p:txBody>
          <a:bodyPr wrap="square" rtlCol="0">
            <a:spAutoFit/>
          </a:bodyPr>
          <a:lstStyle/>
          <a:p>
            <a:r>
              <a:rPr lang="en-US" altLang="zh-CN" dirty="0" smtClean="0"/>
              <a:t>URL</a:t>
            </a:r>
            <a:endParaRPr lang="zh-CN" altLang="en-US" dirty="0"/>
          </a:p>
        </p:txBody>
      </p:sp>
      <p:cxnSp>
        <p:nvCxnSpPr>
          <p:cNvPr id="7" name="Straight Arrow Connector 6"/>
          <p:cNvCxnSpPr/>
          <p:nvPr/>
        </p:nvCxnSpPr>
        <p:spPr>
          <a:xfrm flipV="1">
            <a:off x="2428860" y="1571612"/>
            <a:ext cx="1143008" cy="642943"/>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8860" y="2428868"/>
            <a:ext cx="1143008" cy="714380"/>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Rounded Rectangle 5"/>
          <p:cNvSpPr/>
          <p:nvPr/>
        </p:nvSpPr>
        <p:spPr bwMode="auto">
          <a:xfrm>
            <a:off x="3643306" y="1357298"/>
            <a:ext cx="2000264" cy="597201"/>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IRouteHandler</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0" name="TextBox 9"/>
          <p:cNvSpPr txBox="1"/>
          <p:nvPr/>
        </p:nvSpPr>
        <p:spPr>
          <a:xfrm>
            <a:off x="2500298" y="1559470"/>
            <a:ext cx="642942" cy="369332"/>
          </a:xfrm>
          <a:prstGeom prst="rect">
            <a:avLst/>
          </a:prstGeom>
          <a:noFill/>
        </p:spPr>
        <p:txBody>
          <a:bodyPr wrap="square" rtlCol="0">
            <a:spAutoFit/>
          </a:bodyPr>
          <a:lstStyle/>
          <a:p>
            <a:r>
              <a:rPr lang="zh-CN" altLang="en-US" dirty="0" smtClean="0"/>
              <a:t>获取</a:t>
            </a:r>
            <a:endParaRPr lang="zh-CN" altLang="en-US" dirty="0"/>
          </a:p>
        </p:txBody>
      </p:sp>
      <p:sp>
        <p:nvSpPr>
          <p:cNvPr id="11" name="Rounded Rectangle 5"/>
          <p:cNvSpPr/>
          <p:nvPr/>
        </p:nvSpPr>
        <p:spPr bwMode="auto">
          <a:xfrm>
            <a:off x="3643306" y="2714621"/>
            <a:ext cx="2000264" cy="57150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RequestContext</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2" name="TextBox 11"/>
          <p:cNvSpPr txBox="1"/>
          <p:nvPr/>
        </p:nvSpPr>
        <p:spPr>
          <a:xfrm>
            <a:off x="2500298" y="2786058"/>
            <a:ext cx="642942" cy="369332"/>
          </a:xfrm>
          <a:prstGeom prst="rect">
            <a:avLst/>
          </a:prstGeom>
          <a:noFill/>
        </p:spPr>
        <p:txBody>
          <a:bodyPr wrap="square" rtlCol="0">
            <a:spAutoFit/>
          </a:bodyPr>
          <a:lstStyle/>
          <a:p>
            <a:r>
              <a:rPr lang="zh-CN" altLang="en-US" dirty="0" smtClean="0"/>
              <a:t>构造</a:t>
            </a:r>
            <a:endParaRPr lang="zh-CN" altLang="en-US" dirty="0"/>
          </a:p>
        </p:txBody>
      </p:sp>
      <p:cxnSp>
        <p:nvCxnSpPr>
          <p:cNvPr id="13" name="Straight Arrow Connector 12"/>
          <p:cNvCxnSpPr>
            <a:stCxn id="9" idx="2"/>
            <a:endCxn id="11" idx="0"/>
          </p:cNvCxnSpPr>
          <p:nvPr/>
        </p:nvCxnSpPr>
        <p:spPr>
          <a:xfrm rot="5400000">
            <a:off x="4263377" y="2334560"/>
            <a:ext cx="760122" cy="1588"/>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00496" y="2143116"/>
            <a:ext cx="642942" cy="369332"/>
          </a:xfrm>
          <a:prstGeom prst="rect">
            <a:avLst/>
          </a:prstGeom>
          <a:noFill/>
        </p:spPr>
        <p:txBody>
          <a:bodyPr wrap="square" rtlCol="0">
            <a:spAutoFit/>
          </a:bodyPr>
          <a:lstStyle/>
          <a:p>
            <a:r>
              <a:rPr lang="zh-CN" altLang="en-US" dirty="0" smtClean="0"/>
              <a:t>使用</a:t>
            </a:r>
            <a:endParaRPr lang="zh-CN" altLang="en-US" dirty="0"/>
          </a:p>
        </p:txBody>
      </p:sp>
      <p:sp>
        <p:nvSpPr>
          <p:cNvPr id="15" name="Rounded Rectangle 5"/>
          <p:cNvSpPr/>
          <p:nvPr/>
        </p:nvSpPr>
        <p:spPr bwMode="auto">
          <a:xfrm>
            <a:off x="6572264" y="1357298"/>
            <a:ext cx="1857388" cy="597201"/>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IHttpHandler</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cxnSp>
        <p:nvCxnSpPr>
          <p:cNvPr id="16" name="Straight Arrow Connector 15"/>
          <p:cNvCxnSpPr/>
          <p:nvPr/>
        </p:nvCxnSpPr>
        <p:spPr>
          <a:xfrm>
            <a:off x="5715008" y="1641462"/>
            <a:ext cx="785818" cy="1588"/>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741384" y="1273718"/>
            <a:ext cx="642942" cy="369332"/>
          </a:xfrm>
          <a:prstGeom prst="rect">
            <a:avLst/>
          </a:prstGeom>
          <a:noFill/>
        </p:spPr>
        <p:txBody>
          <a:bodyPr wrap="square" rtlCol="0">
            <a:spAutoFit/>
          </a:bodyPr>
          <a:lstStyle/>
          <a:p>
            <a:r>
              <a:rPr lang="zh-CN" altLang="en-US" dirty="0" smtClean="0"/>
              <a:t>得到</a:t>
            </a:r>
            <a:endParaRPr lang="zh-CN" altLang="en-US" dirty="0"/>
          </a:p>
        </p:txBody>
      </p:sp>
      <p:sp>
        <p:nvSpPr>
          <p:cNvPr id="18" name="TextBox 17"/>
          <p:cNvSpPr txBox="1"/>
          <p:nvPr/>
        </p:nvSpPr>
        <p:spPr>
          <a:xfrm>
            <a:off x="6858016" y="2202412"/>
            <a:ext cx="642942" cy="369332"/>
          </a:xfrm>
          <a:prstGeom prst="rect">
            <a:avLst/>
          </a:prstGeom>
          <a:noFill/>
        </p:spPr>
        <p:txBody>
          <a:bodyPr wrap="square" rtlCol="0">
            <a:spAutoFit/>
          </a:bodyPr>
          <a:lstStyle/>
          <a:p>
            <a:r>
              <a:rPr lang="zh-CN" altLang="en-US" dirty="0" smtClean="0"/>
              <a:t>执行</a:t>
            </a:r>
            <a:endParaRPr lang="zh-CN" altLang="en-US" dirty="0"/>
          </a:p>
        </p:txBody>
      </p:sp>
      <p:cxnSp>
        <p:nvCxnSpPr>
          <p:cNvPr id="19" name="Straight Arrow Connector 18"/>
          <p:cNvCxnSpPr/>
          <p:nvPr/>
        </p:nvCxnSpPr>
        <p:spPr>
          <a:xfrm rot="5400000">
            <a:off x="7107258" y="2393150"/>
            <a:ext cx="786609" cy="793"/>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aphicFrame>
        <p:nvGraphicFramePr>
          <p:cNvPr id="23" name="Diagram 22"/>
          <p:cNvGraphicFramePr/>
          <p:nvPr/>
        </p:nvGraphicFramePr>
        <p:xfrm>
          <a:off x="6215074" y="2857496"/>
          <a:ext cx="2643206"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6" name="Straight Arrow Connector 25"/>
          <p:cNvCxnSpPr/>
          <p:nvPr/>
        </p:nvCxnSpPr>
        <p:spPr>
          <a:xfrm rot="10800000">
            <a:off x="5500694" y="3500438"/>
            <a:ext cx="1000132" cy="642942"/>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57884" y="3488296"/>
            <a:ext cx="642942" cy="369332"/>
          </a:xfrm>
          <a:prstGeom prst="rect">
            <a:avLst/>
          </a:prstGeom>
          <a:noFill/>
        </p:spPr>
        <p:txBody>
          <a:bodyPr wrap="square" rtlCol="0">
            <a:spAutoFit/>
          </a:bodyPr>
          <a:lstStyle/>
          <a:p>
            <a:r>
              <a:rPr lang="zh-CN" altLang="en-US" dirty="0" smtClean="0"/>
              <a:t>使用</a:t>
            </a:r>
            <a:endParaRPr lang="zh-CN" altLang="en-US" dirty="0"/>
          </a:p>
        </p:txBody>
      </p:sp>
      <p:cxnSp>
        <p:nvCxnSpPr>
          <p:cNvPr id="35" name="Straight Arrow Connector 34"/>
          <p:cNvCxnSpPr/>
          <p:nvPr/>
        </p:nvCxnSpPr>
        <p:spPr>
          <a:xfrm rot="10800000" flipV="1">
            <a:off x="5500694" y="4286256"/>
            <a:ext cx="1000132" cy="571504"/>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57158" y="4214818"/>
            <a:ext cx="557216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7158" y="3786190"/>
            <a:ext cx="1107996" cy="369332"/>
          </a:xfrm>
          <a:prstGeom prst="rect">
            <a:avLst/>
          </a:prstGeom>
          <a:noFill/>
        </p:spPr>
        <p:txBody>
          <a:bodyPr wrap="none" rtlCol="0">
            <a:spAutoFit/>
          </a:bodyPr>
          <a:lstStyle/>
          <a:p>
            <a:r>
              <a:rPr lang="zh-CN" altLang="en-US" dirty="0" smtClean="0"/>
              <a:t>请求阶段</a:t>
            </a:r>
            <a:endParaRPr lang="en-US" dirty="0"/>
          </a:p>
        </p:txBody>
      </p:sp>
      <p:sp>
        <p:nvSpPr>
          <p:cNvPr id="46" name="TextBox 45"/>
          <p:cNvSpPr txBox="1"/>
          <p:nvPr/>
        </p:nvSpPr>
        <p:spPr>
          <a:xfrm>
            <a:off x="357158" y="4286256"/>
            <a:ext cx="1107996" cy="369332"/>
          </a:xfrm>
          <a:prstGeom prst="rect">
            <a:avLst/>
          </a:prstGeom>
          <a:noFill/>
        </p:spPr>
        <p:txBody>
          <a:bodyPr wrap="none" rtlCol="0">
            <a:spAutoFit/>
          </a:bodyPr>
          <a:lstStyle/>
          <a:p>
            <a:r>
              <a:rPr lang="zh-CN" altLang="en-US" dirty="0" smtClean="0"/>
              <a:t>回复过程</a:t>
            </a:r>
            <a:endParaRPr lang="en-US" dirty="0"/>
          </a:p>
        </p:txBody>
      </p:sp>
      <p:sp>
        <p:nvSpPr>
          <p:cNvPr id="47" name="Rounded Rectangle 5"/>
          <p:cNvSpPr/>
          <p:nvPr/>
        </p:nvSpPr>
        <p:spPr bwMode="auto">
          <a:xfrm>
            <a:off x="3643306" y="5034235"/>
            <a:ext cx="2571768" cy="57150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RouteValueDict</a:t>
            </a:r>
            <a:r>
              <a:rPr lang="en-US" altLang="zh-CN" sz="2000" kern="0" noProof="0" dirty="0" err="1" smtClean="0">
                <a:solidFill>
                  <a:srgbClr val="FFFFFF"/>
                </a:solidFill>
                <a:effectLst>
                  <a:outerShdw blurRad="38100" dist="38100" dir="2700000" algn="tl">
                    <a:srgbClr val="000000">
                      <a:alpha val="43137"/>
                    </a:srgbClr>
                  </a:outerShdw>
                </a:effectLst>
                <a:latin typeface="Calibri"/>
              </a:rPr>
              <a:t>ionary</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48" name="Rounded Rectangle 5"/>
          <p:cNvSpPr/>
          <p:nvPr/>
        </p:nvSpPr>
        <p:spPr bwMode="auto">
          <a:xfrm>
            <a:off x="1285852" y="5034235"/>
            <a:ext cx="1098962" cy="60934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Route</a:t>
            </a: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cxnSp>
        <p:nvCxnSpPr>
          <p:cNvPr id="49" name="Straight Arrow Connector 48"/>
          <p:cNvCxnSpPr/>
          <p:nvPr/>
        </p:nvCxnSpPr>
        <p:spPr>
          <a:xfrm rot="10800000">
            <a:off x="2428860" y="5319987"/>
            <a:ext cx="1143008" cy="1588"/>
          </a:xfrm>
          <a:prstGeom prst="straightConnector1">
            <a:avLst/>
          </a:prstGeom>
          <a:ln w="2540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643174" y="4950655"/>
            <a:ext cx="642942" cy="369332"/>
          </a:xfrm>
          <a:prstGeom prst="rect">
            <a:avLst/>
          </a:prstGeom>
          <a:noFill/>
        </p:spPr>
        <p:txBody>
          <a:bodyPr wrap="square" rtlCol="0">
            <a:spAutoFit/>
          </a:bodyPr>
          <a:lstStyle/>
          <a:p>
            <a:r>
              <a:rPr lang="zh-CN" altLang="en-US" dirty="0" smtClean="0"/>
              <a:t>使用</a:t>
            </a:r>
            <a:endParaRPr lang="zh-CN" altLang="en-US" dirty="0"/>
          </a:p>
        </p:txBody>
      </p:sp>
      <p:cxnSp>
        <p:nvCxnSpPr>
          <p:cNvPr id="56" name="Straight Arrow Connector 55"/>
          <p:cNvCxnSpPr/>
          <p:nvPr/>
        </p:nvCxnSpPr>
        <p:spPr>
          <a:xfrm>
            <a:off x="428596" y="5332129"/>
            <a:ext cx="785818" cy="1588"/>
          </a:xfrm>
          <a:prstGeom prst="straightConnector1">
            <a:avLst/>
          </a:prstGeom>
          <a:ln w="25400" cmpd="sng">
            <a:solidFill>
              <a:schemeClr val="tx1"/>
            </a:solidFill>
            <a:prstDash val="solid"/>
            <a:headEnd type="arrow"/>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00034" y="4962797"/>
            <a:ext cx="571504" cy="369332"/>
          </a:xfrm>
          <a:prstGeom prst="rect">
            <a:avLst/>
          </a:prstGeom>
          <a:noFill/>
        </p:spPr>
        <p:txBody>
          <a:bodyPr wrap="square" rtlCol="0">
            <a:spAutoFit/>
          </a:bodyPr>
          <a:lstStyle/>
          <a:p>
            <a:r>
              <a:rPr lang="en-US" altLang="zh-CN" dirty="0" smtClean="0"/>
              <a:t>URL</a:t>
            </a:r>
            <a:endParaRPr lang="zh-CN" altLang="en-US" dirty="0"/>
          </a:p>
        </p:txBody>
      </p:sp>
      <p:sp>
        <p:nvSpPr>
          <p:cNvPr id="58" name="TextBox 57"/>
          <p:cNvSpPr txBox="1"/>
          <p:nvPr/>
        </p:nvSpPr>
        <p:spPr>
          <a:xfrm>
            <a:off x="5857884" y="4572008"/>
            <a:ext cx="642942" cy="369332"/>
          </a:xfrm>
          <a:prstGeom prst="rect">
            <a:avLst/>
          </a:prstGeom>
          <a:noFill/>
        </p:spPr>
        <p:txBody>
          <a:bodyPr wrap="square" rtlCol="0">
            <a:spAutoFit/>
          </a:bodyPr>
          <a:lstStyle/>
          <a:p>
            <a:r>
              <a:rPr lang="zh-CN" altLang="en-US" dirty="0" smtClean="0"/>
              <a:t>提供</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smtClean="0"/>
              <a:t>子</a:t>
            </a:r>
            <a:r>
              <a:rPr lang="zh-CN" altLang="en-US" dirty="0" smtClean="0"/>
              <a:t>域名的</a:t>
            </a:r>
            <a:r>
              <a:rPr lang="zh-CN" altLang="en-US" smtClean="0"/>
              <a:t>路由，</a:t>
            </a:r>
            <a:r>
              <a:rPr lang="en-US" altLang="zh-CN" smtClean="0"/>
              <a:t>URL</a:t>
            </a:r>
            <a:r>
              <a:rPr lang="zh-CN" altLang="en-US" dirty="0" smtClean="0"/>
              <a:t>组装</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关注可测试性</a:t>
            </a:r>
            <a:endParaRPr lang="zh-CN" altLang="en-US" dirty="0"/>
          </a:p>
        </p:txBody>
      </p:sp>
      <p:sp>
        <p:nvSpPr>
          <p:cNvPr id="3" name="内容占位符 2"/>
          <p:cNvSpPr>
            <a:spLocks noGrp="1"/>
          </p:cNvSpPr>
          <p:nvPr>
            <p:ph idx="1"/>
          </p:nvPr>
        </p:nvSpPr>
        <p:spPr/>
        <p:txBody>
          <a:bodyPr/>
          <a:lstStyle/>
          <a:p>
            <a:r>
              <a:rPr lang="zh-CN" altLang="en-US" dirty="0" smtClean="0"/>
              <a:t>优秀框架的新标准：可测试性（</a:t>
            </a:r>
            <a:r>
              <a:rPr lang="en-US" altLang="zh-CN" dirty="0" smtClean="0"/>
              <a:t>Testability</a:t>
            </a:r>
            <a:r>
              <a:rPr lang="zh-CN" altLang="en-US" dirty="0" smtClean="0"/>
              <a:t>）</a:t>
            </a:r>
            <a:endParaRPr lang="en-US" altLang="zh-CN" dirty="0" smtClean="0"/>
          </a:p>
          <a:p>
            <a:r>
              <a:rPr lang="zh-CN" altLang="en-US" dirty="0" smtClean="0"/>
              <a:t>日省吾身：这么做容易测试吗？</a:t>
            </a:r>
            <a:endParaRPr lang="en-US" altLang="zh-CN" dirty="0" smtClean="0"/>
          </a:p>
          <a:p>
            <a:r>
              <a:rPr lang="zh-CN" altLang="en-US" dirty="0" smtClean="0"/>
              <a:t>分离一切关注点，使各组件可分别测试</a:t>
            </a:r>
            <a:endParaRPr lang="en-US" altLang="zh-CN" dirty="0" smtClean="0"/>
          </a:p>
          <a:p>
            <a:pPr lvl="1"/>
            <a:r>
              <a:rPr lang="en-US" altLang="zh-CN" dirty="0" smtClean="0"/>
              <a:t>Model</a:t>
            </a:r>
            <a:r>
              <a:rPr lang="zh-CN" altLang="en-US" dirty="0" smtClean="0"/>
              <a:t> </a:t>
            </a:r>
            <a:r>
              <a:rPr lang="en-US" altLang="zh-CN" dirty="0" smtClean="0"/>
              <a:t>/</a:t>
            </a:r>
            <a:r>
              <a:rPr lang="zh-CN" altLang="en-US" dirty="0" smtClean="0"/>
              <a:t> </a:t>
            </a:r>
            <a:r>
              <a:rPr lang="en-US" altLang="zh-CN" dirty="0" smtClean="0"/>
              <a:t>View</a:t>
            </a:r>
            <a:r>
              <a:rPr lang="zh-CN" altLang="en-US" dirty="0" smtClean="0"/>
              <a:t> </a:t>
            </a:r>
            <a:r>
              <a:rPr lang="en-US" altLang="zh-CN" dirty="0" smtClean="0"/>
              <a:t>/</a:t>
            </a:r>
            <a:r>
              <a:rPr lang="zh-CN" altLang="en-US" dirty="0" smtClean="0"/>
              <a:t> </a:t>
            </a:r>
            <a:r>
              <a:rPr lang="en-US" altLang="zh-CN" dirty="0" smtClean="0"/>
              <a:t>Controller</a:t>
            </a:r>
          </a:p>
          <a:p>
            <a:pPr lvl="1"/>
            <a:r>
              <a:rPr lang="en-US" altLang="zh-CN" dirty="0" smtClean="0"/>
              <a:t>View</a:t>
            </a:r>
            <a:r>
              <a:rPr lang="zh-CN" altLang="en-US" dirty="0" smtClean="0"/>
              <a:t> </a:t>
            </a:r>
            <a:r>
              <a:rPr lang="en-US" altLang="zh-CN" dirty="0" smtClean="0"/>
              <a:t>Engine</a:t>
            </a:r>
          </a:p>
          <a:p>
            <a:pPr lvl="1"/>
            <a:r>
              <a:rPr lang="en-US" altLang="zh-CN" dirty="0" smtClean="0"/>
              <a:t>Action Invoker</a:t>
            </a:r>
          </a:p>
          <a:p>
            <a:pPr lvl="1"/>
            <a:r>
              <a:rPr lang="en-US" altLang="zh-CN" dirty="0" smtClean="0"/>
              <a:t>Controller</a:t>
            </a:r>
            <a:r>
              <a:rPr lang="zh-CN" altLang="en-US" dirty="0" smtClean="0"/>
              <a:t> </a:t>
            </a:r>
            <a:r>
              <a:rPr lang="en-US" altLang="zh-CN" dirty="0" smtClean="0"/>
              <a:t>/</a:t>
            </a:r>
            <a:r>
              <a:rPr lang="zh-CN" altLang="en-US" dirty="0" smtClean="0"/>
              <a:t> </a:t>
            </a:r>
            <a:r>
              <a:rPr lang="en-US" altLang="zh-CN" dirty="0" smtClean="0"/>
              <a:t>Action</a:t>
            </a:r>
            <a:r>
              <a:rPr lang="zh-CN" altLang="en-US" dirty="0" smtClean="0"/>
              <a:t> </a:t>
            </a:r>
            <a:r>
              <a:rPr lang="en-US" altLang="zh-CN" dirty="0" smtClean="0"/>
              <a:t>/</a:t>
            </a:r>
            <a:r>
              <a:rPr lang="zh-CN" altLang="en-US" dirty="0" smtClean="0"/>
              <a:t> </a:t>
            </a:r>
            <a:r>
              <a:rPr lang="en-US" altLang="zh-CN" dirty="0" smtClean="0"/>
              <a:t>Parameter</a:t>
            </a:r>
            <a:r>
              <a:rPr lang="zh-CN" altLang="en-US" dirty="0" smtClean="0"/>
              <a:t> </a:t>
            </a:r>
            <a:r>
              <a:rPr lang="en-US" altLang="zh-CN" dirty="0" smtClean="0"/>
              <a:t>Descriptor</a:t>
            </a:r>
          </a:p>
          <a:p>
            <a:pPr lvl="1"/>
            <a:r>
              <a:rPr lang="en-US" altLang="zh-CN" dirty="0" smtClean="0"/>
              <a:t>Model</a:t>
            </a:r>
            <a:r>
              <a:rPr lang="zh-CN" altLang="en-US" dirty="0" smtClean="0"/>
              <a:t> </a:t>
            </a:r>
            <a:r>
              <a:rPr lang="en-US" altLang="zh-CN" dirty="0" smtClean="0"/>
              <a:t>Binder</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服务器端可测试性实践</a:t>
            </a:r>
            <a:endParaRPr lang="en-US" dirty="0"/>
          </a:p>
        </p:txBody>
      </p:sp>
      <p:sp>
        <p:nvSpPr>
          <p:cNvPr id="3" name="Content Placeholder 2"/>
          <p:cNvSpPr>
            <a:spLocks noGrp="1"/>
          </p:cNvSpPr>
          <p:nvPr>
            <p:ph idx="1"/>
          </p:nvPr>
        </p:nvSpPr>
        <p:spPr/>
        <p:txBody>
          <a:bodyPr/>
          <a:lstStyle/>
          <a:p>
            <a:r>
              <a:rPr lang="zh-CN" altLang="en-US" dirty="0" smtClean="0"/>
              <a:t>分离一切关注点</a:t>
            </a:r>
            <a:endParaRPr lang="en-US" altLang="zh-CN" dirty="0" smtClean="0"/>
          </a:p>
          <a:p>
            <a:pPr lvl="1"/>
            <a:r>
              <a:rPr lang="zh-CN" altLang="en-US" dirty="0" smtClean="0"/>
              <a:t>控制器与视图完全解耦</a:t>
            </a:r>
            <a:endParaRPr lang="en-US" altLang="zh-CN" dirty="0" smtClean="0"/>
          </a:p>
          <a:p>
            <a:pPr lvl="1"/>
            <a:r>
              <a:rPr lang="zh-CN" altLang="en-US" dirty="0" smtClean="0"/>
              <a:t>控制器与视图均不关注</a:t>
            </a:r>
            <a:r>
              <a:rPr lang="en-US" altLang="zh-CN" dirty="0" err="1" smtClean="0"/>
              <a:t>HttpContext</a:t>
            </a:r>
            <a:endParaRPr lang="en-US" altLang="zh-CN" dirty="0" smtClean="0"/>
          </a:p>
          <a:p>
            <a:r>
              <a:rPr lang="zh-CN" altLang="en-US" dirty="0" smtClean="0"/>
              <a:t>使用强类型的视图</a:t>
            </a:r>
            <a:endParaRPr lang="en-US" altLang="zh-CN" dirty="0" smtClean="0"/>
          </a:p>
          <a:p>
            <a:pPr lvl="1"/>
            <a:r>
              <a:rPr lang="zh-CN" altLang="en-US" dirty="0" smtClean="0"/>
              <a:t>强类型一切视图，并使用自定义基类</a:t>
            </a:r>
          </a:p>
          <a:p>
            <a:pPr lvl="1"/>
            <a:r>
              <a:rPr lang="zh-CN" altLang="en-US" dirty="0" smtClean="0"/>
              <a:t>为每个视图定义对应的视图模型</a:t>
            </a:r>
          </a:p>
          <a:p>
            <a:pPr lvl="1"/>
            <a:r>
              <a:rPr lang="zh-CN" altLang="en-US" dirty="0" smtClean="0"/>
              <a:t>避免使用弱类型的</a:t>
            </a:r>
            <a:r>
              <a:rPr lang="en-US" altLang="zh-CN" dirty="0" err="1" smtClean="0"/>
              <a:t>ViewData</a:t>
            </a:r>
            <a:r>
              <a:rPr lang="zh-CN" altLang="en-US" dirty="0" smtClean="0"/>
              <a:t>字典</a:t>
            </a:r>
            <a:endParaRPr lang="en-US" altLang="zh-CN" dirty="0" smtClean="0"/>
          </a:p>
          <a:p>
            <a:r>
              <a:rPr lang="zh-CN" altLang="en-US" dirty="0" smtClean="0"/>
              <a:t>尽可能薄的控制器</a:t>
            </a:r>
            <a:endParaRPr lang="en-US" altLang="zh-CN" dirty="0" smtClean="0"/>
          </a:p>
          <a:p>
            <a:pPr lvl="1"/>
            <a:r>
              <a:rPr lang="zh-CN" altLang="en-US" dirty="0" smtClean="0"/>
              <a:t>连接表现层与业务层（仅此而已）</a:t>
            </a:r>
            <a:endParaRPr lang="en-US" altLang="zh-CN" dirty="0" smtClean="0"/>
          </a:p>
          <a:p>
            <a:pPr lvl="1"/>
            <a:r>
              <a:rPr lang="en-US" altLang="zh-CN" dirty="0" err="1" smtClean="0"/>
              <a:t>WebForms</a:t>
            </a:r>
            <a:r>
              <a:rPr lang="zh-CN" altLang="en-US" dirty="0" smtClean="0"/>
              <a:t>难以单元测试？（并非如此）</a:t>
            </a:r>
            <a:endParaRPr lang="en-US" altLang="zh-CN" dirty="0" smtClean="0"/>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基于</a:t>
            </a:r>
            <a:r>
              <a:rPr lang="en-US" altLang="zh-CN" dirty="0" smtClean="0"/>
              <a:t>ASP.NET MVC</a:t>
            </a:r>
            <a:r>
              <a:rPr lang="zh-CN" altLang="en-US" dirty="0" smtClean="0"/>
              <a:t>框架的实战</a:t>
            </a:r>
            <a:r>
              <a:rPr lang="en-US" dirty="0" smtClean="0"/>
              <a:t/>
            </a:r>
            <a:br>
              <a:rPr lang="en-US" dirty="0" smtClean="0"/>
            </a:br>
            <a:endParaRPr lang="zh-CN" altLang="en-US" dirty="0"/>
          </a:p>
        </p:txBody>
      </p:sp>
      <p:sp>
        <p:nvSpPr>
          <p:cNvPr id="5" name="文本占位符 4"/>
          <p:cNvSpPr>
            <a:spLocks noGrp="1"/>
          </p:cNvSpPr>
          <p:nvPr>
            <p:ph type="body" sz="quarter" idx="10"/>
          </p:nvPr>
        </p:nvSpPr>
        <p:spPr/>
        <p:txBody>
          <a:bodyPr/>
          <a:lstStyle/>
          <a:p>
            <a:r>
              <a:rPr lang="en-US" altLang="zh-CN" smtClean="0"/>
              <a:t>DEV343</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客户端可测试性实践</a:t>
            </a:r>
            <a:endParaRPr lang="zh-CN" altLang="en-US" dirty="0"/>
          </a:p>
        </p:txBody>
      </p:sp>
      <p:sp>
        <p:nvSpPr>
          <p:cNvPr id="3" name="内容占位符 2"/>
          <p:cNvSpPr>
            <a:spLocks noGrp="1"/>
          </p:cNvSpPr>
          <p:nvPr>
            <p:ph idx="1"/>
          </p:nvPr>
        </p:nvSpPr>
        <p:spPr/>
        <p:txBody>
          <a:bodyPr/>
          <a:lstStyle/>
          <a:p>
            <a:r>
              <a:rPr lang="zh-CN" altLang="en-US" dirty="0" smtClean="0"/>
              <a:t>编写标准的语义化的客户端标记</a:t>
            </a:r>
            <a:endParaRPr lang="en-US" altLang="zh-CN" dirty="0" smtClean="0"/>
          </a:p>
          <a:p>
            <a:pPr lvl="1"/>
            <a:r>
              <a:rPr lang="zh-CN" altLang="en-US" dirty="0" smtClean="0"/>
              <a:t>简化对</a:t>
            </a:r>
            <a:r>
              <a:rPr lang="en-US" altLang="zh-CN" dirty="0" smtClean="0"/>
              <a:t>View</a:t>
            </a:r>
            <a:r>
              <a:rPr lang="zh-CN" altLang="en-US" dirty="0" smtClean="0"/>
              <a:t>单元测试的难度</a:t>
            </a:r>
          </a:p>
          <a:p>
            <a:pPr lvl="1"/>
            <a:r>
              <a:rPr lang="zh-CN" altLang="en-US" dirty="0" smtClean="0"/>
              <a:t>简化对</a:t>
            </a:r>
            <a:r>
              <a:rPr lang="en-US" altLang="zh-CN" dirty="0" smtClean="0"/>
              <a:t>JavaScript</a:t>
            </a:r>
            <a:r>
              <a:rPr lang="zh-CN" altLang="en-US" dirty="0" smtClean="0"/>
              <a:t>单元测试的难度</a:t>
            </a:r>
            <a:endParaRPr lang="en-US" altLang="zh-CN" dirty="0" smtClean="0"/>
          </a:p>
          <a:p>
            <a:r>
              <a:rPr lang="zh-CN" altLang="en-US" dirty="0" smtClean="0"/>
              <a:t>尝试客户端的</a:t>
            </a:r>
            <a:r>
              <a:rPr lang="en-US" altLang="zh-CN" dirty="0" smtClean="0"/>
              <a:t>MVC</a:t>
            </a:r>
          </a:p>
          <a:p>
            <a:pPr lvl="1"/>
            <a:r>
              <a:rPr lang="en-US" altLang="zh-CN" dirty="0" smtClean="0"/>
              <a:t>Model</a:t>
            </a:r>
            <a:r>
              <a:rPr lang="zh-CN" altLang="en-US" dirty="0" smtClean="0"/>
              <a:t>：</a:t>
            </a:r>
            <a:r>
              <a:rPr lang="en-US" altLang="zh-CN" dirty="0" smtClean="0"/>
              <a:t>HTML</a:t>
            </a:r>
            <a:r>
              <a:rPr lang="zh-CN" altLang="en-US" dirty="0" smtClean="0"/>
              <a:t>标记</a:t>
            </a:r>
            <a:endParaRPr lang="en-US" altLang="zh-CN" dirty="0" smtClean="0"/>
          </a:p>
          <a:p>
            <a:pPr lvl="1"/>
            <a:r>
              <a:rPr lang="en-US" altLang="zh-CN" dirty="0" smtClean="0"/>
              <a:t>View</a:t>
            </a:r>
            <a:r>
              <a:rPr lang="zh-CN" altLang="en-US" dirty="0" smtClean="0"/>
              <a:t>：</a:t>
            </a:r>
            <a:r>
              <a:rPr lang="en-US" altLang="zh-CN" dirty="0" smtClean="0"/>
              <a:t>CSS</a:t>
            </a:r>
          </a:p>
          <a:p>
            <a:pPr lvl="1"/>
            <a:r>
              <a:rPr lang="en-US" altLang="zh-CN" dirty="0" smtClean="0"/>
              <a:t>Controller</a:t>
            </a:r>
            <a:r>
              <a:rPr lang="zh-CN" altLang="en-US" dirty="0" smtClean="0"/>
              <a:t>：</a:t>
            </a:r>
            <a:r>
              <a:rPr lang="en-US" altLang="zh-CN" dirty="0" smtClean="0"/>
              <a:t>JavaScript</a:t>
            </a:r>
          </a:p>
          <a:p>
            <a:r>
              <a:rPr lang="zh-CN" altLang="en-US" dirty="0" smtClean="0"/>
              <a:t>编写优秀的</a:t>
            </a:r>
            <a:r>
              <a:rPr lang="en-US" altLang="zh-CN" dirty="0" smtClean="0"/>
              <a:t>JavaScript</a:t>
            </a:r>
            <a:r>
              <a:rPr lang="zh-CN" altLang="en-US" dirty="0" smtClean="0"/>
              <a:t>代码</a:t>
            </a:r>
            <a:endParaRPr lang="en-US" altLang="zh-CN" dirty="0" smtClean="0"/>
          </a:p>
          <a:p>
            <a:pPr lvl="1"/>
            <a:r>
              <a:rPr lang="zh-CN" altLang="en-US" dirty="0" smtClean="0"/>
              <a:t>注重复用，独立于具体页面内容（可使用约定）</a:t>
            </a:r>
            <a:endParaRPr lang="en-US" altLang="zh-CN" dirty="0" smtClean="0"/>
          </a:p>
          <a:p>
            <a:pPr lvl="1"/>
            <a:r>
              <a:rPr lang="en-US" altLang="zh-CN" dirty="0" err="1" smtClean="0"/>
              <a:t>WebForms</a:t>
            </a:r>
            <a:r>
              <a:rPr lang="zh-CN" altLang="en-US" dirty="0" smtClean="0"/>
              <a:t>“污染”客户端</a:t>
            </a:r>
            <a:r>
              <a:rPr lang="en-US" altLang="zh-CN" dirty="0" smtClean="0"/>
              <a:t>ID</a:t>
            </a:r>
            <a:r>
              <a:rPr lang="zh-CN" altLang="en-US" dirty="0" smtClean="0"/>
              <a:t>真是很严重的问题吗？</a:t>
            </a:r>
            <a:endParaRPr lang="en-US" altLang="zh-CN" dirty="0" smtClean="0"/>
          </a:p>
          <a:p>
            <a:pPr lvl="1"/>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对视图进行单元</a:t>
            </a:r>
            <a:r>
              <a:rPr lang="en-US" altLang="zh-CN" dirty="0" smtClean="0"/>
              <a:t>/</a:t>
            </a:r>
            <a:r>
              <a:rPr lang="zh-CN" altLang="en-US" dirty="0" smtClean="0"/>
              <a:t>回归测试</a:t>
            </a:r>
            <a:endParaRPr lang="zh-CN" altLang="en-US" dirty="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ASP.NET</a:t>
            </a:r>
            <a:r>
              <a:rPr lang="zh-CN" altLang="en-US" dirty="0" smtClean="0"/>
              <a:t> </a:t>
            </a:r>
            <a:r>
              <a:rPr lang="en-US" altLang="zh-CN" dirty="0" smtClean="0"/>
              <a:t>MVC</a:t>
            </a:r>
            <a:r>
              <a:rPr lang="zh-CN" altLang="en-US" dirty="0" smtClean="0"/>
              <a:t> </a:t>
            </a:r>
            <a:r>
              <a:rPr lang="en-US" altLang="zh-CN" dirty="0" smtClean="0"/>
              <a:t>2</a:t>
            </a:r>
            <a:endParaRPr lang="zh-CN" altLang="en-US" dirty="0"/>
          </a:p>
        </p:txBody>
      </p:sp>
      <p:sp>
        <p:nvSpPr>
          <p:cNvPr id="3" name="内容占位符 2"/>
          <p:cNvSpPr>
            <a:spLocks noGrp="1"/>
          </p:cNvSpPr>
          <p:nvPr>
            <p:ph idx="1"/>
          </p:nvPr>
        </p:nvSpPr>
        <p:spPr/>
        <p:txBody>
          <a:bodyPr/>
          <a:lstStyle/>
          <a:p>
            <a:r>
              <a:rPr lang="en-US" altLang="zh-CN" dirty="0" err="1" smtClean="0"/>
              <a:t>Templated</a:t>
            </a:r>
            <a:r>
              <a:rPr lang="zh-CN" altLang="en-US" smtClean="0"/>
              <a:t>辅助方法</a:t>
            </a:r>
            <a:endParaRPr lang="en-US" altLang="zh-CN" dirty="0" smtClean="0"/>
          </a:p>
          <a:p>
            <a:r>
              <a:rPr lang="en-US" altLang="zh-CN" dirty="0" smtClean="0"/>
              <a:t>Areas</a:t>
            </a:r>
            <a:r>
              <a:rPr lang="zh-CN" altLang="en-US" dirty="0" smtClean="0"/>
              <a:t>支持</a:t>
            </a:r>
            <a:endParaRPr lang="en-US" altLang="zh-CN" dirty="0" smtClean="0"/>
          </a:p>
          <a:p>
            <a:r>
              <a:rPr lang="zh-CN" altLang="en-US" dirty="0" smtClean="0"/>
              <a:t>数据标记支持</a:t>
            </a:r>
            <a:endParaRPr lang="en-US" altLang="zh-CN" dirty="0" smtClean="0"/>
          </a:p>
          <a:p>
            <a:r>
              <a:rPr lang="zh-CN" altLang="en-US" dirty="0" smtClean="0"/>
              <a:t>客户端验证</a:t>
            </a:r>
            <a:endParaRPr lang="en-US" altLang="zh-CN" dirty="0" smtClean="0"/>
          </a:p>
          <a:p>
            <a:r>
              <a:rPr lang="zh-CN" altLang="en-US" dirty="0" smtClean="0"/>
              <a:t>模型验证提供者</a:t>
            </a:r>
            <a:endParaRPr lang="en-US" altLang="zh-CN" dirty="0" smtClean="0"/>
          </a:p>
          <a:p>
            <a:r>
              <a:rPr lang="zh-CN" altLang="en-US" dirty="0" smtClean="0"/>
              <a:t>元数据提供者</a:t>
            </a:r>
            <a:endParaRPr lang="en-US" altLang="zh-CN" dirty="0" smtClean="0"/>
          </a:p>
          <a:p>
            <a:r>
              <a:rPr lang="zh-CN" altLang="en-US" dirty="0" smtClean="0"/>
              <a:t>异步</a:t>
            </a:r>
            <a:r>
              <a:rPr lang="en-US" altLang="zh-CN" dirty="0" smtClean="0"/>
              <a:t>Action</a:t>
            </a:r>
          </a:p>
          <a:p>
            <a:r>
              <a:rPr lang="zh-CN" altLang="en-US" dirty="0" smtClean="0"/>
              <a:t>强类型的辅助方法</a:t>
            </a:r>
            <a:endParaRPr lang="en-US" altLang="zh-CN" dirty="0" smtClean="0"/>
          </a:p>
          <a:p>
            <a:endParaRPr lang="en-US" altLang="zh-CN"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文本占位符 2"/>
          <p:cNvSpPr>
            <a:spLocks noGrp="1"/>
          </p:cNvSpPr>
          <p:nvPr>
            <p:ph type="body" sz="quarter" idx="10"/>
          </p:nvPr>
        </p:nvSpPr>
        <p:spPr>
          <a:xfrm>
            <a:off x="357158" y="1928806"/>
            <a:ext cx="8215370" cy="3214706"/>
          </a:xfrm>
        </p:spPr>
        <p:txBody>
          <a:bodyPr/>
          <a:lstStyle/>
          <a:p>
            <a:r>
              <a:rPr lang="en-US" altLang="zh-CN" dirty="0" smtClean="0">
                <a:effectLst/>
                <a:hlinkClick r:id="rId3"/>
              </a:rPr>
              <a:t>Agile Web Development with Rails</a:t>
            </a:r>
            <a:endParaRPr lang="en-US" altLang="zh-CN" dirty="0" smtClean="0">
              <a:effectLst/>
              <a:hlinkClick r:id="rId4"/>
            </a:endParaRPr>
          </a:p>
          <a:p>
            <a:r>
              <a:rPr lang="en-US" altLang="zh-CN" dirty="0" smtClean="0">
                <a:hlinkClick r:id="rId4"/>
              </a:rPr>
              <a:t>http://www.cnblogs.com/JeffreyZhao/</a:t>
            </a:r>
            <a:endParaRPr lang="en-US" altLang="zh-CN" dirty="0" smtClean="0"/>
          </a:p>
          <a:p>
            <a:r>
              <a:rPr lang="en-US" altLang="zh-CN" dirty="0" smtClean="0">
                <a:hlinkClick r:id="rId5"/>
              </a:rPr>
              <a:t>http://MvcPatch.codeplex.com</a:t>
            </a:r>
            <a:endParaRPr lang="en-US" altLang="zh-CN" dirty="0" smtClean="0"/>
          </a:p>
          <a:p>
            <a:r>
              <a:rPr lang="en-US" altLang="zh-CN" dirty="0" smtClean="0">
                <a:hlinkClick r:id="rId6"/>
              </a:rPr>
              <a:t>http://aspnet.codeplex.com</a:t>
            </a:r>
            <a:endParaRPr lang="en-US" altLang="zh-CN" dirty="0" smtClean="0"/>
          </a:p>
          <a:p>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议题</a:t>
            </a:r>
            <a:endParaRPr lang="zh-CN" altLang="en-US" dirty="0"/>
          </a:p>
        </p:txBody>
      </p:sp>
      <p:sp>
        <p:nvSpPr>
          <p:cNvPr id="3" name="内容占位符 2"/>
          <p:cNvSpPr>
            <a:spLocks noGrp="1"/>
          </p:cNvSpPr>
          <p:nvPr>
            <p:ph idx="1"/>
          </p:nvPr>
        </p:nvSpPr>
        <p:spPr/>
        <p:txBody>
          <a:bodyPr/>
          <a:lstStyle/>
          <a:p>
            <a:r>
              <a:rPr lang="zh-CN" altLang="en-US" dirty="0" smtClean="0"/>
              <a:t>永恒的话题：</a:t>
            </a:r>
            <a:r>
              <a:rPr lang="en-US" altLang="zh-CN" dirty="0" smtClean="0"/>
              <a:t>ASP.NET MVC vs. </a:t>
            </a:r>
            <a:r>
              <a:rPr lang="en-US" altLang="zh-CN" dirty="0" err="1" smtClean="0"/>
              <a:t>WebForms</a:t>
            </a:r>
            <a:endParaRPr lang="en-US" altLang="zh-CN" dirty="0" smtClean="0"/>
          </a:p>
          <a:p>
            <a:r>
              <a:rPr lang="en-US" altLang="zh-CN" dirty="0" smtClean="0"/>
              <a:t>ASP.NET MVC</a:t>
            </a:r>
            <a:r>
              <a:rPr lang="zh-CN" altLang="en-US" dirty="0" smtClean="0"/>
              <a:t>项目典型结构</a:t>
            </a:r>
            <a:endParaRPr lang="en-US" altLang="zh-CN" dirty="0" smtClean="0"/>
          </a:p>
          <a:p>
            <a:r>
              <a:rPr lang="zh-CN" altLang="en-US" dirty="0" smtClean="0"/>
              <a:t>控制器，选择器，过滤器</a:t>
            </a:r>
            <a:r>
              <a:rPr lang="en-US" altLang="zh-CN" dirty="0" smtClean="0"/>
              <a:t>——</a:t>
            </a:r>
            <a:r>
              <a:rPr lang="zh-CN" altLang="en-US" dirty="0" smtClean="0"/>
              <a:t>各司其职</a:t>
            </a:r>
            <a:endParaRPr lang="en-US" altLang="zh-CN" dirty="0" smtClean="0"/>
          </a:p>
          <a:p>
            <a:r>
              <a:rPr lang="zh-CN" altLang="en-US" dirty="0" smtClean="0"/>
              <a:t>灵活的路由规则</a:t>
            </a:r>
            <a:endParaRPr lang="en-US" altLang="zh-CN" dirty="0" smtClean="0"/>
          </a:p>
          <a:p>
            <a:r>
              <a:rPr lang="zh-CN" altLang="en-US" dirty="0" smtClean="0"/>
              <a:t>强大的视图引擎</a:t>
            </a:r>
            <a:endParaRPr lang="en-US" altLang="zh-CN" dirty="0" smtClean="0"/>
          </a:p>
          <a:p>
            <a:r>
              <a:rPr lang="zh-CN" altLang="en-US" dirty="0" smtClean="0"/>
              <a:t>关注可测试性</a:t>
            </a:r>
            <a:endParaRPr lang="en-US" altLang="zh-CN" dirty="0" smtClean="0"/>
          </a:p>
          <a:p>
            <a:r>
              <a:rPr lang="en-US" altLang="zh-CN" dirty="0" smtClean="0"/>
              <a:t>ASP.NET MVC 2</a:t>
            </a:r>
            <a:r>
              <a:rPr lang="zh-CN" altLang="en-US" dirty="0" smtClean="0"/>
              <a:t>的新功能概览</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ASP.NET</a:t>
            </a:r>
            <a:r>
              <a:rPr lang="zh-CN" altLang="en-US" dirty="0" smtClean="0"/>
              <a:t>模型</a:t>
            </a:r>
            <a:endParaRPr lang="zh-CN" altLang="en-US" dirty="0"/>
          </a:p>
        </p:txBody>
      </p:sp>
      <p:sp>
        <p:nvSpPr>
          <p:cNvPr id="4" name="圆角矩形 7"/>
          <p:cNvSpPr/>
          <p:nvPr/>
        </p:nvSpPr>
        <p:spPr>
          <a:xfrm>
            <a:off x="2143108" y="4857760"/>
            <a:ext cx="1500198"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HttpContext</a:t>
            </a:r>
            <a:endParaRPr lang="zh-CN" altLang="en-US" dirty="0"/>
          </a:p>
        </p:txBody>
      </p:sp>
      <p:sp>
        <p:nvSpPr>
          <p:cNvPr id="6" name="圆角矩形 7"/>
          <p:cNvSpPr/>
          <p:nvPr/>
        </p:nvSpPr>
        <p:spPr>
          <a:xfrm>
            <a:off x="3929058" y="4857760"/>
            <a:ext cx="1500198"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HttpRequest</a:t>
            </a:r>
            <a:endParaRPr lang="zh-CN" altLang="en-US" dirty="0"/>
          </a:p>
        </p:txBody>
      </p:sp>
      <p:sp>
        <p:nvSpPr>
          <p:cNvPr id="7" name="圆角矩形 7"/>
          <p:cNvSpPr/>
          <p:nvPr/>
        </p:nvSpPr>
        <p:spPr>
          <a:xfrm>
            <a:off x="5715008" y="4857760"/>
            <a:ext cx="1643074" cy="92869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dirty="0" err="1" smtClean="0"/>
              <a:t>HttpResponse</a:t>
            </a:r>
            <a:endParaRPr lang="zh-CN" altLang="en-US" dirty="0"/>
          </a:p>
        </p:txBody>
      </p:sp>
      <p:sp>
        <p:nvSpPr>
          <p:cNvPr id="8" name="TextBox 7"/>
          <p:cNvSpPr txBox="1"/>
          <p:nvPr/>
        </p:nvSpPr>
        <p:spPr>
          <a:xfrm>
            <a:off x="7572396" y="5072074"/>
            <a:ext cx="928694" cy="584775"/>
          </a:xfrm>
          <a:prstGeom prst="rect">
            <a:avLst/>
          </a:prstGeom>
          <a:noFill/>
        </p:spPr>
        <p:txBody>
          <a:bodyPr wrap="square" rtlCol="0">
            <a:spAutoFit/>
          </a:bodyPr>
          <a:lstStyle/>
          <a:p>
            <a:r>
              <a:rPr lang="en-US" altLang="zh-CN" sz="3200" dirty="0" smtClean="0"/>
              <a:t>…</a:t>
            </a:r>
            <a:endParaRPr lang="en-US" sz="3200" dirty="0"/>
          </a:p>
        </p:txBody>
      </p:sp>
      <p:sp>
        <p:nvSpPr>
          <p:cNvPr id="9" name="圆角矩形 8"/>
          <p:cNvSpPr/>
          <p:nvPr/>
        </p:nvSpPr>
        <p:spPr>
          <a:xfrm>
            <a:off x="2143108" y="3500438"/>
            <a:ext cx="1500198"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Caching</a:t>
            </a:r>
            <a:endParaRPr lang="zh-CN" altLang="en-US" dirty="0"/>
          </a:p>
        </p:txBody>
      </p:sp>
      <p:sp>
        <p:nvSpPr>
          <p:cNvPr id="10" name="圆角矩形 8"/>
          <p:cNvSpPr/>
          <p:nvPr/>
        </p:nvSpPr>
        <p:spPr>
          <a:xfrm>
            <a:off x="3929058" y="3500438"/>
            <a:ext cx="1500198"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Globalization</a:t>
            </a:r>
            <a:endParaRPr lang="zh-CN" altLang="en-US" dirty="0"/>
          </a:p>
        </p:txBody>
      </p:sp>
      <p:sp>
        <p:nvSpPr>
          <p:cNvPr id="11" name="圆角矩形 8"/>
          <p:cNvSpPr/>
          <p:nvPr/>
        </p:nvSpPr>
        <p:spPr>
          <a:xfrm>
            <a:off x="5715008" y="3500438"/>
            <a:ext cx="1500198"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altLang="zh-CN" dirty="0" smtClean="0"/>
              <a:t>Membership</a:t>
            </a:r>
            <a:endParaRPr lang="zh-CN" altLang="en-US" dirty="0"/>
          </a:p>
        </p:txBody>
      </p:sp>
      <p:sp>
        <p:nvSpPr>
          <p:cNvPr id="12" name="TextBox 11"/>
          <p:cNvSpPr txBox="1"/>
          <p:nvPr/>
        </p:nvSpPr>
        <p:spPr>
          <a:xfrm>
            <a:off x="7572396" y="3857628"/>
            <a:ext cx="928694" cy="584775"/>
          </a:xfrm>
          <a:prstGeom prst="rect">
            <a:avLst/>
          </a:prstGeom>
          <a:noFill/>
        </p:spPr>
        <p:txBody>
          <a:bodyPr wrap="square" rtlCol="0">
            <a:spAutoFit/>
          </a:bodyPr>
          <a:lstStyle/>
          <a:p>
            <a:r>
              <a:rPr lang="en-US" altLang="zh-CN" sz="3200" dirty="0" smtClean="0"/>
              <a:t>…</a:t>
            </a:r>
            <a:endParaRPr lang="en-US" sz="3200" dirty="0"/>
          </a:p>
        </p:txBody>
      </p:sp>
      <p:cxnSp>
        <p:nvCxnSpPr>
          <p:cNvPr id="14" name="Straight Connector 13"/>
          <p:cNvCxnSpPr/>
          <p:nvPr/>
        </p:nvCxnSpPr>
        <p:spPr>
          <a:xfrm>
            <a:off x="2071670" y="4643446"/>
            <a:ext cx="607223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0034" y="3286124"/>
            <a:ext cx="771530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Left Brace 22"/>
          <p:cNvSpPr/>
          <p:nvPr/>
        </p:nvSpPr>
        <p:spPr>
          <a:xfrm>
            <a:off x="1571604" y="3571876"/>
            <a:ext cx="285752" cy="2214578"/>
          </a:xfrm>
          <a:prstGeom prst="leftBrace">
            <a:avLst>
              <a:gd name="adj1" fmla="val 93038"/>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28596" y="4357694"/>
            <a:ext cx="1107996" cy="646331"/>
          </a:xfrm>
          <a:prstGeom prst="rect">
            <a:avLst/>
          </a:prstGeom>
          <a:noFill/>
        </p:spPr>
        <p:txBody>
          <a:bodyPr wrap="none" rtlCol="0">
            <a:spAutoFit/>
          </a:bodyPr>
          <a:lstStyle/>
          <a:p>
            <a:r>
              <a:rPr lang="zh-CN" altLang="en-US" dirty="0" smtClean="0"/>
              <a:t> </a:t>
            </a:r>
            <a:r>
              <a:rPr lang="en-US" altLang="zh-CN" dirty="0" smtClean="0"/>
              <a:t>ASP.NET</a:t>
            </a:r>
          </a:p>
          <a:p>
            <a:r>
              <a:rPr lang="zh-CN" altLang="en-US" dirty="0" smtClean="0"/>
              <a:t>基础模型</a:t>
            </a:r>
            <a:endParaRPr lang="en-US" dirty="0"/>
          </a:p>
        </p:txBody>
      </p:sp>
      <p:sp>
        <p:nvSpPr>
          <p:cNvPr id="26" name="TextBox 25"/>
          <p:cNvSpPr txBox="1"/>
          <p:nvPr/>
        </p:nvSpPr>
        <p:spPr>
          <a:xfrm>
            <a:off x="428596" y="1925413"/>
            <a:ext cx="1107996" cy="646331"/>
          </a:xfrm>
          <a:prstGeom prst="rect">
            <a:avLst/>
          </a:prstGeom>
          <a:noFill/>
        </p:spPr>
        <p:txBody>
          <a:bodyPr wrap="none" rtlCol="0">
            <a:spAutoFit/>
          </a:bodyPr>
          <a:lstStyle/>
          <a:p>
            <a:r>
              <a:rPr lang="zh-CN" altLang="en-US" dirty="0" smtClean="0"/>
              <a:t> </a:t>
            </a:r>
            <a:r>
              <a:rPr lang="en-US" altLang="zh-CN" dirty="0" smtClean="0"/>
              <a:t>ASP.NET</a:t>
            </a:r>
          </a:p>
          <a:p>
            <a:r>
              <a:rPr lang="zh-CN" altLang="en-US" dirty="0" smtClean="0"/>
              <a:t>表现模型</a:t>
            </a:r>
            <a:endParaRPr lang="en-US" dirty="0"/>
          </a:p>
        </p:txBody>
      </p:sp>
      <p:graphicFrame>
        <p:nvGraphicFramePr>
          <p:cNvPr id="29" name="Diagram 28"/>
          <p:cNvGraphicFramePr/>
          <p:nvPr/>
        </p:nvGraphicFramePr>
        <p:xfrm>
          <a:off x="4929190" y="1571612"/>
          <a:ext cx="2428892" cy="142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1" name="Straight Connector 30"/>
          <p:cNvCxnSpPr/>
          <p:nvPr/>
        </p:nvCxnSpPr>
        <p:spPr>
          <a:xfrm rot="5400000">
            <a:off x="3250397" y="1964521"/>
            <a:ext cx="235745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14612" y="928670"/>
            <a:ext cx="785818" cy="369332"/>
          </a:xfrm>
          <a:prstGeom prst="rect">
            <a:avLst/>
          </a:prstGeom>
          <a:noFill/>
        </p:spPr>
        <p:txBody>
          <a:bodyPr wrap="square" rtlCol="0">
            <a:spAutoFit/>
          </a:bodyPr>
          <a:lstStyle/>
          <a:p>
            <a:r>
              <a:rPr lang="en-US" altLang="zh-CN" b="1" dirty="0" smtClean="0"/>
              <a:t>MVC</a:t>
            </a:r>
            <a:endParaRPr lang="en-US" b="1" dirty="0"/>
          </a:p>
        </p:txBody>
      </p:sp>
      <p:sp>
        <p:nvSpPr>
          <p:cNvPr id="33" name="TextBox 32"/>
          <p:cNvSpPr txBox="1"/>
          <p:nvPr/>
        </p:nvSpPr>
        <p:spPr>
          <a:xfrm>
            <a:off x="5429256" y="928670"/>
            <a:ext cx="1285884" cy="369332"/>
          </a:xfrm>
          <a:prstGeom prst="rect">
            <a:avLst/>
          </a:prstGeom>
          <a:noFill/>
        </p:spPr>
        <p:txBody>
          <a:bodyPr wrap="square" rtlCol="0">
            <a:spAutoFit/>
          </a:bodyPr>
          <a:lstStyle/>
          <a:p>
            <a:r>
              <a:rPr lang="en-US" altLang="zh-CN" b="1" dirty="0" err="1" smtClean="0"/>
              <a:t>WebForms</a:t>
            </a:r>
            <a:endParaRPr lang="en-US" b="1" dirty="0"/>
          </a:p>
        </p:txBody>
      </p:sp>
      <p:graphicFrame>
        <p:nvGraphicFramePr>
          <p:cNvPr id="21" name="Diagram 20"/>
          <p:cNvGraphicFramePr/>
          <p:nvPr/>
        </p:nvGraphicFramePr>
        <p:xfrm>
          <a:off x="2143108" y="1428736"/>
          <a:ext cx="1857388" cy="1643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MVC</a:t>
            </a:r>
            <a:r>
              <a:rPr lang="zh-CN" altLang="en-US" dirty="0" smtClean="0"/>
              <a:t> </a:t>
            </a:r>
            <a:r>
              <a:rPr lang="en-US" altLang="zh-CN" dirty="0" smtClean="0"/>
              <a:t>vs. </a:t>
            </a:r>
            <a:r>
              <a:rPr lang="en-US" altLang="zh-CN" dirty="0" err="1" smtClean="0"/>
              <a:t>WebForms</a:t>
            </a:r>
            <a:endParaRPr lang="zh-CN" altLang="en-US" dirty="0"/>
          </a:p>
        </p:txBody>
      </p:sp>
      <p:sp>
        <p:nvSpPr>
          <p:cNvPr id="5" name="Right Arrow 4"/>
          <p:cNvSpPr/>
          <p:nvPr/>
        </p:nvSpPr>
        <p:spPr>
          <a:xfrm>
            <a:off x="642910" y="1142984"/>
            <a:ext cx="7715304" cy="78581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dirty="0" smtClean="0"/>
              <a:t>细节、控制、灵活</a:t>
            </a:r>
            <a:endParaRPr lang="en-US" dirty="0"/>
          </a:p>
        </p:txBody>
      </p:sp>
      <p:sp>
        <p:nvSpPr>
          <p:cNvPr id="6" name="Left Arrow 5"/>
          <p:cNvSpPr/>
          <p:nvPr/>
        </p:nvSpPr>
        <p:spPr>
          <a:xfrm>
            <a:off x="642910" y="5072074"/>
            <a:ext cx="7715304" cy="71438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zh-CN" altLang="en-US" dirty="0" smtClean="0"/>
              <a:t>复用、模型、快速开发</a:t>
            </a:r>
            <a:endParaRPr lang="en-US" dirty="0"/>
          </a:p>
        </p:txBody>
      </p:sp>
      <p:sp>
        <p:nvSpPr>
          <p:cNvPr id="7" name="Oval 6"/>
          <p:cNvSpPr/>
          <p:nvPr/>
        </p:nvSpPr>
        <p:spPr>
          <a:xfrm>
            <a:off x="1000100" y="2285992"/>
            <a:ext cx="2571768" cy="257176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altLang="zh-CN" b="1" dirty="0" smtClean="0"/>
              <a:t>MVC</a:t>
            </a:r>
          </a:p>
          <a:p>
            <a:endParaRPr lang="en-US" altLang="zh-CN" b="1" dirty="0" smtClean="0"/>
          </a:p>
          <a:p>
            <a:r>
              <a:rPr lang="zh-CN" altLang="en-US" dirty="0" smtClean="0"/>
              <a:t>大量可复用控件</a:t>
            </a:r>
            <a:endParaRPr lang="en-US" altLang="zh-CN" dirty="0" smtClean="0"/>
          </a:p>
          <a:p>
            <a:r>
              <a:rPr lang="zh-CN" altLang="en-US" dirty="0" smtClean="0"/>
              <a:t>成熟的状态管理</a:t>
            </a:r>
            <a:endParaRPr lang="en-US" altLang="zh-CN" dirty="0" smtClean="0"/>
          </a:p>
          <a:p>
            <a:r>
              <a:rPr lang="zh-CN" altLang="en-US" dirty="0" smtClean="0"/>
              <a:t>可视化设计支持</a:t>
            </a:r>
            <a:endParaRPr lang="en-US" altLang="zh-CN" dirty="0" smtClean="0"/>
          </a:p>
          <a:p>
            <a:r>
              <a:rPr lang="en-US" dirty="0" smtClean="0"/>
              <a:t>…</a:t>
            </a:r>
            <a:endParaRPr lang="en-US" dirty="0"/>
          </a:p>
        </p:txBody>
      </p:sp>
      <p:sp>
        <p:nvSpPr>
          <p:cNvPr id="9" name="Oval 8"/>
          <p:cNvSpPr/>
          <p:nvPr/>
        </p:nvSpPr>
        <p:spPr>
          <a:xfrm>
            <a:off x="5429256" y="2214554"/>
            <a:ext cx="2571768" cy="257176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r"/>
            <a:r>
              <a:rPr lang="en-US" altLang="zh-CN" b="1" dirty="0" err="1" smtClean="0"/>
              <a:t>WebForms</a:t>
            </a:r>
            <a:endParaRPr lang="en-US" altLang="zh-CN" b="1" dirty="0" smtClean="0"/>
          </a:p>
          <a:p>
            <a:pPr algn="r"/>
            <a:endParaRPr lang="en-US" altLang="zh-CN" b="1" dirty="0" smtClean="0"/>
          </a:p>
          <a:p>
            <a:pPr algn="r"/>
            <a:r>
              <a:rPr lang="zh-CN" altLang="en-US" dirty="0" smtClean="0"/>
              <a:t>容易扩展</a:t>
            </a:r>
            <a:r>
              <a:rPr lang="en-US" altLang="zh-CN" dirty="0" smtClean="0"/>
              <a:t>(DIY)</a:t>
            </a:r>
          </a:p>
          <a:p>
            <a:pPr algn="r"/>
            <a:r>
              <a:rPr lang="zh-CN" altLang="en-US" dirty="0" smtClean="0"/>
              <a:t>良好的职责分离</a:t>
            </a:r>
            <a:endParaRPr lang="en-US" altLang="zh-CN" dirty="0" smtClean="0"/>
          </a:p>
          <a:p>
            <a:pPr algn="r"/>
            <a:r>
              <a:rPr lang="zh-CN" altLang="en-US" dirty="0" smtClean="0"/>
              <a:t>易于测试</a:t>
            </a:r>
            <a:endParaRPr lang="en-US" altLang="zh-CN" dirty="0" smtClean="0"/>
          </a:p>
          <a:p>
            <a:pPr algn="r"/>
            <a:r>
              <a:rPr lang="en-US" dirty="0" smtClean="0"/>
              <a:t>…</a:t>
            </a:r>
            <a:endParaRPr lang="en-US" dirty="0"/>
          </a:p>
        </p:txBody>
      </p:sp>
      <p:sp>
        <p:nvSpPr>
          <p:cNvPr id="10" name="Oval 9"/>
          <p:cNvSpPr/>
          <p:nvPr/>
        </p:nvSpPr>
        <p:spPr>
          <a:xfrm>
            <a:off x="3214678" y="2214554"/>
            <a:ext cx="2571768" cy="264320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b="1" dirty="0" smtClean="0"/>
              <a:t>ASP.NET</a:t>
            </a:r>
          </a:p>
          <a:p>
            <a:pPr algn="ctr"/>
            <a:endParaRPr lang="en-US" altLang="zh-CN" b="1" dirty="0" smtClean="0"/>
          </a:p>
          <a:p>
            <a:pPr algn="ctr"/>
            <a:r>
              <a:rPr lang="zh-CN" altLang="en-US" dirty="0" smtClean="0"/>
              <a:t>认证</a:t>
            </a:r>
            <a:endParaRPr lang="en-US" altLang="zh-CN" dirty="0" smtClean="0"/>
          </a:p>
          <a:p>
            <a:pPr algn="ctr"/>
            <a:r>
              <a:rPr lang="zh-CN" altLang="en-US" dirty="0" smtClean="0"/>
              <a:t>缓存</a:t>
            </a:r>
            <a:endParaRPr lang="en-US" altLang="zh-CN" dirty="0" smtClean="0"/>
          </a:p>
          <a:p>
            <a:pPr algn="ctr"/>
            <a:r>
              <a:rPr lang="zh-CN" altLang="en-US" dirty="0" smtClean="0"/>
              <a:t>路由</a:t>
            </a:r>
            <a:endParaRPr lang="en-US" altLang="zh-CN" dirty="0" smtClean="0"/>
          </a:p>
          <a:p>
            <a:pPr algn="ctr"/>
            <a:r>
              <a:rPr lang="en-US" dirty="0" smtClean="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永恒的话题</a:t>
            </a:r>
            <a:endParaRPr lang="zh-CN" altLang="en-US" dirty="0"/>
          </a:p>
        </p:txBody>
      </p:sp>
      <p:sp>
        <p:nvSpPr>
          <p:cNvPr id="3" name="内容占位符 2"/>
          <p:cNvSpPr>
            <a:spLocks noGrp="1"/>
          </p:cNvSpPr>
          <p:nvPr>
            <p:ph idx="1"/>
          </p:nvPr>
        </p:nvSpPr>
        <p:spPr/>
        <p:txBody>
          <a:bodyPr/>
          <a:lstStyle/>
          <a:p>
            <a:r>
              <a:rPr lang="zh-CN" altLang="en-US" dirty="0" smtClean="0"/>
              <a:t>微软为什么要提供</a:t>
            </a:r>
            <a:r>
              <a:rPr lang="en-US" altLang="zh-CN" dirty="0" smtClean="0"/>
              <a:t>ASP.NET MVC</a:t>
            </a:r>
            <a:r>
              <a:rPr lang="zh-CN" altLang="en-US" dirty="0" smtClean="0"/>
              <a:t>？</a:t>
            </a:r>
            <a:endParaRPr lang="en-US" altLang="zh-CN" dirty="0" smtClean="0"/>
          </a:p>
          <a:p>
            <a:r>
              <a:rPr lang="en-US" altLang="zh-CN" dirty="0" err="1" smtClean="0"/>
              <a:t>WebForms</a:t>
            </a:r>
            <a:r>
              <a:rPr lang="zh-CN" altLang="en-US" dirty="0" smtClean="0"/>
              <a:t>被放弃了吗？</a:t>
            </a:r>
            <a:endParaRPr lang="en-US" altLang="zh-CN" dirty="0" smtClean="0"/>
          </a:p>
          <a:p>
            <a:r>
              <a:rPr lang="zh-CN" altLang="en-US" dirty="0" smtClean="0"/>
              <a:t>作为开发人员该如何选择？</a:t>
            </a:r>
            <a:endParaRPr lang="en-US" altLang="zh-CN" dirty="0" smtClean="0"/>
          </a:p>
          <a:p>
            <a:r>
              <a:rPr lang="en-US" altLang="zh-CN" dirty="0" smtClean="0"/>
              <a:t>……</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ASP.NET MVC</a:t>
            </a:r>
            <a:r>
              <a:rPr lang="zh-CN" altLang="en-US" dirty="0" smtClean="0"/>
              <a:t>项目典型结构</a:t>
            </a:r>
            <a:endParaRPr lang="zh-CN" altLang="en-US" dirty="0"/>
          </a:p>
        </p:txBody>
      </p:sp>
      <p:cxnSp>
        <p:nvCxnSpPr>
          <p:cNvPr id="4" name="Straight Connector 3"/>
          <p:cNvCxnSpPr/>
          <p:nvPr/>
        </p:nvCxnSpPr>
        <p:spPr>
          <a:xfrm>
            <a:off x="571472" y="4071942"/>
            <a:ext cx="771530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nvGraphicFramePr>
        <p:xfrm>
          <a:off x="2428860" y="1071546"/>
          <a:ext cx="4000528" cy="278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5500694" y="4286256"/>
            <a:ext cx="1785950" cy="178595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t>领域模型</a:t>
            </a:r>
            <a:endParaRPr lang="en-US" altLang="zh-CN" sz="1400" dirty="0" smtClean="0"/>
          </a:p>
          <a:p>
            <a:pPr algn="ctr"/>
            <a:endParaRPr lang="en-US" altLang="zh-CN" sz="1400" dirty="0" smtClean="0"/>
          </a:p>
          <a:p>
            <a:pPr algn="ctr"/>
            <a:r>
              <a:rPr lang="en-US" altLang="zh-CN" sz="1400" dirty="0" smtClean="0"/>
              <a:t>Domain</a:t>
            </a:r>
            <a:r>
              <a:rPr lang="zh-CN" altLang="en-US" sz="1400" dirty="0" smtClean="0"/>
              <a:t> </a:t>
            </a:r>
            <a:r>
              <a:rPr lang="en-US" altLang="zh-CN" sz="1400" dirty="0" smtClean="0"/>
              <a:t>Model</a:t>
            </a:r>
            <a:endParaRPr lang="en-US" sz="1400" dirty="0"/>
          </a:p>
        </p:txBody>
      </p:sp>
      <p:sp>
        <p:nvSpPr>
          <p:cNvPr id="13" name="Right Arrow 12"/>
          <p:cNvSpPr/>
          <p:nvPr/>
        </p:nvSpPr>
        <p:spPr>
          <a:xfrm rot="3600000">
            <a:off x="5668854" y="3894471"/>
            <a:ext cx="321078" cy="408745"/>
          </a:xfrm>
          <a:prstGeom prst="rightArrow">
            <a:avLst/>
          </a:prstGeom>
        </p:spPr>
        <p:style>
          <a:lnRef idx="1">
            <a:schemeClr val="accent1"/>
          </a:lnRef>
          <a:fillRef idx="3">
            <a:schemeClr val="accent1"/>
          </a:fillRef>
          <a:effectRef idx="2">
            <a:schemeClr val="accent1"/>
          </a:effectRef>
          <a:fontRef idx="minor">
            <a:schemeClr val="lt1"/>
          </a:fontRef>
        </p:style>
      </p:sp>
      <p:sp>
        <p:nvSpPr>
          <p:cNvPr id="15" name="TextBox 14"/>
          <p:cNvSpPr txBox="1"/>
          <p:nvPr/>
        </p:nvSpPr>
        <p:spPr>
          <a:xfrm>
            <a:off x="857224" y="2285992"/>
            <a:ext cx="1643074" cy="461665"/>
          </a:xfrm>
          <a:prstGeom prst="rect">
            <a:avLst/>
          </a:prstGeom>
          <a:noFill/>
        </p:spPr>
        <p:txBody>
          <a:bodyPr wrap="square" rtlCol="0">
            <a:spAutoFit/>
          </a:bodyPr>
          <a:lstStyle/>
          <a:p>
            <a:r>
              <a:rPr lang="zh-CN" altLang="en-US" sz="2400" dirty="0" smtClean="0"/>
              <a:t>表现层</a:t>
            </a:r>
            <a:endParaRPr lang="en-US" sz="2400" dirty="0"/>
          </a:p>
        </p:txBody>
      </p:sp>
      <p:sp>
        <p:nvSpPr>
          <p:cNvPr id="16" name="TextBox 15"/>
          <p:cNvSpPr txBox="1"/>
          <p:nvPr/>
        </p:nvSpPr>
        <p:spPr>
          <a:xfrm>
            <a:off x="571472" y="4786322"/>
            <a:ext cx="1857388" cy="461665"/>
          </a:xfrm>
          <a:prstGeom prst="rect">
            <a:avLst/>
          </a:prstGeom>
          <a:noFill/>
        </p:spPr>
        <p:txBody>
          <a:bodyPr wrap="square" rtlCol="0">
            <a:spAutoFit/>
          </a:bodyPr>
          <a:lstStyle/>
          <a:p>
            <a:r>
              <a:rPr lang="zh-CN" altLang="en-US" sz="2400" dirty="0" smtClean="0"/>
              <a:t>业务逻辑层</a:t>
            </a:r>
            <a:endParaRPr lang="en-US" sz="2400" dirty="0"/>
          </a:p>
        </p:txBody>
      </p:sp>
      <p:sp>
        <p:nvSpPr>
          <p:cNvPr id="17" name="Oval 16"/>
          <p:cNvSpPr/>
          <p:nvPr/>
        </p:nvSpPr>
        <p:spPr>
          <a:xfrm>
            <a:off x="2710052" y="4286256"/>
            <a:ext cx="2219138" cy="1643074"/>
          </a:xfrm>
          <a:prstGeom prst="ellipse">
            <a:avLst/>
          </a:prstGeom>
          <a:noFill/>
          <a:ln w="25400" cap="flat">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其他业务对象</a:t>
            </a:r>
            <a:endParaRPr lang="en-US" altLang="zh-CN" sz="1600" dirty="0" smtClean="0">
              <a:solidFill>
                <a:schemeClr val="tx1"/>
              </a:solidFill>
            </a:endParaRPr>
          </a:p>
          <a:p>
            <a:pPr algn="ctr"/>
            <a:endParaRPr lang="en-US" altLang="zh-CN" sz="1600" dirty="0" smtClean="0">
              <a:solidFill>
                <a:schemeClr val="tx1"/>
              </a:solidFill>
            </a:endParaRPr>
          </a:p>
          <a:p>
            <a:pPr algn="ctr"/>
            <a:r>
              <a:rPr lang="en-US" altLang="zh-CN" sz="1600" dirty="0" smtClean="0">
                <a:solidFill>
                  <a:schemeClr val="tx1"/>
                </a:solidFill>
              </a:rPr>
              <a:t>Business</a:t>
            </a:r>
            <a:r>
              <a:rPr lang="zh-CN" altLang="en-US" sz="1600" dirty="0" smtClean="0">
                <a:solidFill>
                  <a:schemeClr val="tx1"/>
                </a:solidFill>
              </a:rPr>
              <a:t> </a:t>
            </a:r>
            <a:r>
              <a:rPr lang="en-US" altLang="zh-CN" sz="1600" dirty="0" smtClean="0">
                <a:solidFill>
                  <a:schemeClr val="tx1"/>
                </a:solidFill>
              </a:rPr>
              <a:t>Objects</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ASP.NET MVC</a:t>
            </a:r>
            <a:r>
              <a:rPr lang="zh-CN" altLang="en-US" dirty="0" smtClean="0"/>
              <a:t>项目典型结构</a:t>
            </a:r>
            <a:endParaRPr lang="zh-CN" altLang="en-US" dirty="0"/>
          </a:p>
        </p:txBody>
      </p:sp>
      <p:cxnSp>
        <p:nvCxnSpPr>
          <p:cNvPr id="4" name="Straight Connector 3"/>
          <p:cNvCxnSpPr/>
          <p:nvPr/>
        </p:nvCxnSpPr>
        <p:spPr>
          <a:xfrm>
            <a:off x="571472" y="4071942"/>
            <a:ext cx="771530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7224" y="2285992"/>
            <a:ext cx="1643074" cy="461665"/>
          </a:xfrm>
          <a:prstGeom prst="rect">
            <a:avLst/>
          </a:prstGeom>
          <a:noFill/>
        </p:spPr>
        <p:txBody>
          <a:bodyPr wrap="square" rtlCol="0">
            <a:spAutoFit/>
          </a:bodyPr>
          <a:lstStyle/>
          <a:p>
            <a:r>
              <a:rPr lang="zh-CN" altLang="en-US" sz="2400" dirty="0" smtClean="0"/>
              <a:t>表现层</a:t>
            </a:r>
            <a:endParaRPr lang="en-US" sz="2400" dirty="0"/>
          </a:p>
        </p:txBody>
      </p:sp>
      <p:sp>
        <p:nvSpPr>
          <p:cNvPr id="16" name="TextBox 15"/>
          <p:cNvSpPr txBox="1"/>
          <p:nvPr/>
        </p:nvSpPr>
        <p:spPr>
          <a:xfrm>
            <a:off x="571472" y="4786322"/>
            <a:ext cx="1857388" cy="461665"/>
          </a:xfrm>
          <a:prstGeom prst="rect">
            <a:avLst/>
          </a:prstGeom>
          <a:noFill/>
        </p:spPr>
        <p:txBody>
          <a:bodyPr wrap="square" rtlCol="0">
            <a:spAutoFit/>
          </a:bodyPr>
          <a:lstStyle/>
          <a:p>
            <a:r>
              <a:rPr lang="zh-CN" altLang="en-US" sz="2400" dirty="0" smtClean="0"/>
              <a:t>业务逻辑层</a:t>
            </a:r>
            <a:endParaRPr lang="en-US" sz="2400" dirty="0"/>
          </a:p>
        </p:txBody>
      </p:sp>
      <p:sp>
        <p:nvSpPr>
          <p:cNvPr id="10" name="Rounded Rectangle 5"/>
          <p:cNvSpPr/>
          <p:nvPr/>
        </p:nvSpPr>
        <p:spPr bwMode="auto">
          <a:xfrm>
            <a:off x="3286116" y="1643050"/>
            <a:ext cx="3143272" cy="45432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MyMvcApp</a:t>
            </a:r>
            <a:r>
              <a:rPr lang="en-US" altLang="zh-CN" kern="0" dirty="0" smtClean="0">
                <a:solidFill>
                  <a:srgbClr val="FFFFFF"/>
                </a:solidFill>
                <a:effectLst>
                  <a:outerShdw blurRad="38100" dist="38100" dir="2700000" algn="tl">
                    <a:srgbClr val="000000">
                      <a:alpha val="43137"/>
                    </a:srgbClr>
                  </a:outerShdw>
                </a:effectLst>
                <a:latin typeface="Calibri"/>
                <a:cs typeface="+mn-cs"/>
              </a:rPr>
              <a:t>.</a:t>
            </a:r>
            <a:r>
              <a:rPr lang="en-US" altLang="zh-CN" kern="0" dirty="0" err="1" smtClean="0">
                <a:solidFill>
                  <a:srgbClr val="FFFFFF"/>
                </a:solidFill>
                <a:effectLst>
                  <a:outerShdw blurRad="38100" dist="38100" dir="2700000" algn="tl">
                    <a:srgbClr val="000000">
                      <a:alpha val="43137"/>
                    </a:srgbClr>
                  </a:outerShdw>
                </a:effectLst>
                <a:latin typeface="Calibri"/>
                <a:cs typeface="+mn-cs"/>
              </a:rPr>
              <a:t>Web.UI</a:t>
            </a:r>
            <a:endParaRPr kumimoji="0" lang="en-US"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1" name="Rounded Rectangle 5"/>
          <p:cNvSpPr/>
          <p:nvPr/>
        </p:nvSpPr>
        <p:spPr bwMode="auto">
          <a:xfrm>
            <a:off x="4000496" y="2410762"/>
            <a:ext cx="3143272" cy="50006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MyMvcApp</a:t>
            </a:r>
            <a:r>
              <a:rPr lang="en-US" altLang="zh-CN" kern="0" dirty="0" smtClean="0">
                <a:solidFill>
                  <a:srgbClr val="FFFFFF"/>
                </a:solidFill>
                <a:effectLst>
                  <a:outerShdw blurRad="38100" dist="38100" dir="2700000" algn="tl">
                    <a:srgbClr val="000000">
                      <a:alpha val="43137"/>
                    </a:srgbClr>
                  </a:outerShdw>
                </a:effectLst>
                <a:latin typeface="Calibri"/>
                <a:cs typeface="+mn-cs"/>
              </a:rPr>
              <a:t>.</a:t>
            </a:r>
            <a:r>
              <a:rPr lang="en-US" altLang="zh-CN" kern="0" dirty="0" err="1" smtClean="0">
                <a:solidFill>
                  <a:srgbClr val="FFFFFF"/>
                </a:solidFill>
                <a:effectLst>
                  <a:outerShdw blurRad="38100" dist="38100" dir="2700000" algn="tl">
                    <a:srgbClr val="000000">
                      <a:alpha val="43137"/>
                    </a:srgbClr>
                  </a:outerShdw>
                </a:effectLst>
                <a:latin typeface="Calibri"/>
                <a:cs typeface="+mn-cs"/>
              </a:rPr>
              <a:t>Web.Models</a:t>
            </a:r>
            <a:endParaRPr kumimoji="0" lang="en-US"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2" name="Rounded Rectangle 5"/>
          <p:cNvSpPr/>
          <p:nvPr/>
        </p:nvSpPr>
        <p:spPr bwMode="auto">
          <a:xfrm>
            <a:off x="3286116" y="3214686"/>
            <a:ext cx="3143272" cy="50006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lang="en-US" altLang="zh-CN" kern="0" dirty="0" err="1" smtClean="0">
                <a:solidFill>
                  <a:srgbClr val="FFFFFF"/>
                </a:solidFill>
                <a:effectLst>
                  <a:outerShdw blurRad="38100" dist="38100" dir="2700000" algn="tl">
                    <a:srgbClr val="000000">
                      <a:alpha val="43137"/>
                    </a:srgbClr>
                  </a:outerShdw>
                </a:effectLst>
                <a:latin typeface="Calibri"/>
                <a:cs typeface="+mn-cs"/>
              </a:rPr>
              <a:t>MyMvcApp.Web.Controllers</a:t>
            </a:r>
            <a:endParaRPr kumimoji="0" lang="en-US"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cxnSp>
        <p:nvCxnSpPr>
          <p:cNvPr id="14" name="直接箭头连接符 9"/>
          <p:cNvCxnSpPr>
            <a:stCxn id="12" idx="3"/>
          </p:cNvCxnSpPr>
          <p:nvPr/>
        </p:nvCxnSpPr>
        <p:spPr>
          <a:xfrm flipV="1">
            <a:off x="6429388" y="2928934"/>
            <a:ext cx="357190" cy="535785"/>
          </a:xfrm>
          <a:prstGeom prst="bentConnector2">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9"/>
          <p:cNvCxnSpPr>
            <a:stCxn id="10" idx="3"/>
          </p:cNvCxnSpPr>
          <p:nvPr/>
        </p:nvCxnSpPr>
        <p:spPr>
          <a:xfrm>
            <a:off x="6429388" y="1870213"/>
            <a:ext cx="357190" cy="530352"/>
          </a:xfrm>
          <a:prstGeom prst="bentConnector2">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9"/>
          <p:cNvCxnSpPr/>
          <p:nvPr/>
        </p:nvCxnSpPr>
        <p:spPr>
          <a:xfrm rot="5400000">
            <a:off x="3169906" y="2669848"/>
            <a:ext cx="1089676" cy="1588"/>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Rounded Rectangle 5"/>
          <p:cNvSpPr/>
          <p:nvPr/>
        </p:nvSpPr>
        <p:spPr bwMode="auto">
          <a:xfrm>
            <a:off x="4000496" y="4429132"/>
            <a:ext cx="3143272" cy="500066"/>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Calibri"/>
                <a:ea typeface="+mn-ea"/>
                <a:cs typeface="+mn-cs"/>
              </a:rPr>
              <a:t>MyMvcApp.Models</a:t>
            </a:r>
            <a:endParaRPr kumimoji="0" lang="en-US"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cxnSp>
        <p:nvCxnSpPr>
          <p:cNvPr id="21" name="直接箭头连接符 9"/>
          <p:cNvCxnSpPr>
            <a:stCxn id="11" idx="3"/>
            <a:endCxn id="20" idx="3"/>
          </p:cNvCxnSpPr>
          <p:nvPr/>
        </p:nvCxnSpPr>
        <p:spPr>
          <a:xfrm>
            <a:off x="7143768" y="2660795"/>
            <a:ext cx="1588" cy="2018370"/>
          </a:xfrm>
          <a:prstGeom prst="bentConnector3">
            <a:avLst>
              <a:gd name="adj1" fmla="val 14395466"/>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Rounded Rectangle 5"/>
          <p:cNvSpPr/>
          <p:nvPr/>
        </p:nvSpPr>
        <p:spPr bwMode="auto">
          <a:xfrm>
            <a:off x="3286116" y="5357826"/>
            <a:ext cx="3143272" cy="500066"/>
          </a:xfrm>
          <a:prstGeom prst="roundRect">
            <a:avLst>
              <a:gd name="adj" fmla="val 9033"/>
            </a:avLst>
          </a:prstGeom>
          <a:noFill/>
          <a:ln w="25400">
            <a:solidFill>
              <a:schemeClr val="tx1"/>
            </a:solidFill>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lIns="91436" tIns="45718" rIns="91436" bIns="45718" anchor="ct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altLang="zh-CN" b="0" i="0" u="none" strike="noStrike" kern="0" cap="none" spc="0" normalizeH="0" baseline="0" noProof="0" dirty="0" err="1" smtClean="0">
                <a:ln>
                  <a:noFill/>
                </a:ln>
                <a:solidFill>
                  <a:schemeClr val="tx1"/>
                </a:solidFill>
                <a:uLnTx/>
                <a:uFillTx/>
                <a:latin typeface="Calibri"/>
                <a:ea typeface="+mn-ea"/>
                <a:cs typeface="+mn-cs"/>
              </a:rPr>
              <a:t>MyMvcApp.Business</a:t>
            </a:r>
            <a:endParaRPr kumimoji="0" lang="en-US" b="0" i="0" u="none" strike="noStrike" kern="0" cap="none" spc="0" normalizeH="0" baseline="0" noProof="0" dirty="0">
              <a:ln>
                <a:noFill/>
              </a:ln>
              <a:solidFill>
                <a:schemeClr val="tx1"/>
              </a:solidFill>
              <a:uLnTx/>
              <a:uFillTx/>
              <a:latin typeface="Calibri"/>
              <a:ea typeface="+mn-ea"/>
              <a:cs typeface="+mn-cs"/>
            </a:endParaRPr>
          </a:p>
        </p:txBody>
      </p:sp>
      <p:cxnSp>
        <p:nvCxnSpPr>
          <p:cNvPr id="45" name="直接箭头连接符 9"/>
          <p:cNvCxnSpPr>
            <a:stCxn id="12" idx="1"/>
            <a:endCxn id="44" idx="1"/>
          </p:cNvCxnSpPr>
          <p:nvPr/>
        </p:nvCxnSpPr>
        <p:spPr>
          <a:xfrm rot="10800000" flipV="1">
            <a:off x="3286116" y="3464719"/>
            <a:ext cx="1588" cy="2143140"/>
          </a:xfrm>
          <a:prstGeom prst="bentConnector3">
            <a:avLst>
              <a:gd name="adj1" fmla="val 14395466"/>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57554" y="2488164"/>
            <a:ext cx="428628" cy="369332"/>
          </a:xfrm>
          <a:prstGeom prst="rect">
            <a:avLst/>
          </a:prstGeom>
          <a:noFill/>
        </p:spPr>
        <p:txBody>
          <a:bodyPr wrap="square" rtlCol="0">
            <a:spAutoFit/>
          </a:bodyPr>
          <a:lstStyle/>
          <a:p>
            <a:r>
              <a:rPr lang="zh-CN" alt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ASP.NET MVC</a:t>
            </a:r>
            <a:r>
              <a:rPr lang="zh-CN" altLang="en-US" dirty="0" smtClean="0"/>
              <a:t>项目的典型结构</a:t>
            </a:r>
            <a:endParaRPr lang="en-US" altLang="zh-CN" dirty="0" smtClean="0"/>
          </a:p>
        </p:txBody>
      </p:sp>
      <p:sp>
        <p:nvSpPr>
          <p:cNvPr id="4" name="文本占位符 3"/>
          <p:cNvSpPr>
            <a:spLocks noGrp="1"/>
          </p:cNvSpPr>
          <p:nvPr>
            <p:ph type="body" sz="quarter" idx="11"/>
          </p:nvPr>
        </p:nvSpPr>
        <p:spPr/>
        <p:txBody>
          <a:bodyPr/>
          <a:lstStyle/>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全屏显示(4:3)</PresentationFormat>
  <Paragraphs>244</Paragraphs>
  <Slides>27</Slides>
  <Notes>27</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幻灯片 1</vt:lpstr>
      <vt:lpstr>基于ASP.NET MVC框架的实战 </vt:lpstr>
      <vt:lpstr>议题</vt:lpstr>
      <vt:lpstr>ASP.NET模型</vt:lpstr>
      <vt:lpstr>MVC vs. WebForms</vt:lpstr>
      <vt:lpstr>永恒的话题</vt:lpstr>
      <vt:lpstr>ASP.NET MVC项目典型结构</vt:lpstr>
      <vt:lpstr>ASP.NET MVC项目典型结构</vt:lpstr>
      <vt:lpstr>演 示</vt:lpstr>
      <vt:lpstr>充分利用，各司其职</vt:lpstr>
      <vt:lpstr>示例：RESTful API</vt:lpstr>
      <vt:lpstr>演 示</vt:lpstr>
      <vt:lpstr>强大的视图引擎</vt:lpstr>
      <vt:lpstr>演 示</vt:lpstr>
      <vt:lpstr>Routing vs. URL Rewrite</vt:lpstr>
      <vt:lpstr>双向路由</vt:lpstr>
      <vt:lpstr>演 示</vt:lpstr>
      <vt:lpstr>关注可测试性</vt:lpstr>
      <vt:lpstr>服务器端可测试性实践</vt:lpstr>
      <vt:lpstr>客户端可测试性实践</vt:lpstr>
      <vt:lpstr>演 示</vt:lpstr>
      <vt:lpstr>ASP.NET MVC 2</vt:lpstr>
      <vt:lpstr>疑问和解答</vt:lpstr>
      <vt:lpstr>参考资源</vt:lpstr>
      <vt:lpstr>专家问答区 (F4) 本课程结束后，我将在接下来的70分钟内于4层专家问答区与您交流答疑</vt:lpstr>
      <vt:lpstr>幻灯片 26</vt:lpstr>
      <vt:lpstr>幻灯片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2009-10-29T02:19:29Z</dcterms:created>
  <dcterms:modified xsi:type="dcterms:W3CDTF">2009-10-29T02:19:34Z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