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76" r:id="rId4"/>
    <p:sldId id="277" r:id="rId5"/>
    <p:sldId id="280" r:id="rId6"/>
    <p:sldId id="310" r:id="rId7"/>
    <p:sldId id="285" r:id="rId8"/>
    <p:sldId id="319" r:id="rId9"/>
    <p:sldId id="320" r:id="rId10"/>
    <p:sldId id="324" r:id="rId11"/>
    <p:sldId id="333" r:id="rId12"/>
    <p:sldId id="323" r:id="rId13"/>
    <p:sldId id="313" r:id="rId14"/>
    <p:sldId id="314" r:id="rId15"/>
    <p:sldId id="297" r:id="rId16"/>
    <p:sldId id="318" r:id="rId17"/>
    <p:sldId id="312" r:id="rId18"/>
    <p:sldId id="326" r:id="rId19"/>
    <p:sldId id="330" r:id="rId20"/>
    <p:sldId id="300" r:id="rId21"/>
    <p:sldId id="306" r:id="rId22"/>
    <p:sldId id="325" r:id="rId23"/>
    <p:sldId id="301" r:id="rId24"/>
    <p:sldId id="305" r:id="rId25"/>
    <p:sldId id="307" r:id="rId26"/>
    <p:sldId id="308"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8"/>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C0D4D-E61B-48B0-A664-8A2280BA9E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F979FC-C4D0-4F14-AEEC-509AA6AAE6E8}">
      <dgm:prSet/>
      <dgm:spPr/>
      <dgm:t>
        <a:bodyPr/>
        <a:lstStyle/>
        <a:p>
          <a:pPr rtl="0"/>
          <a:r>
            <a:rPr lang="zh-CN" b="1" dirty="0" smtClean="0"/>
            <a:t>硬件要求</a:t>
          </a:r>
          <a:endParaRPr lang="en-US" b="1" dirty="0"/>
        </a:p>
      </dgm:t>
    </dgm:pt>
    <dgm:pt modelId="{E0F780F1-370B-4614-A015-96B385334164}" type="parTrans" cxnId="{D6C1F6C5-1703-4B22-9535-3F26E97D4E9B}">
      <dgm:prSet/>
      <dgm:spPr/>
      <dgm:t>
        <a:bodyPr/>
        <a:lstStyle/>
        <a:p>
          <a:endParaRPr lang="en-US"/>
        </a:p>
      </dgm:t>
    </dgm:pt>
    <dgm:pt modelId="{1C966842-E03E-42DA-838B-7F1E3A78CE1C}" type="sibTrans" cxnId="{D6C1F6C5-1703-4B22-9535-3F26E97D4E9B}">
      <dgm:prSet/>
      <dgm:spPr/>
      <dgm:t>
        <a:bodyPr/>
        <a:lstStyle/>
        <a:p>
          <a:endParaRPr lang="en-US"/>
        </a:p>
      </dgm:t>
    </dgm:pt>
    <dgm:pt modelId="{B5FE160C-A8B6-4A05-B636-C07947036CB5}">
      <dgm:prSet/>
      <dgm:spPr/>
      <dgm:t>
        <a:bodyPr/>
        <a:lstStyle/>
        <a:p>
          <a:pPr rtl="0"/>
          <a:r>
            <a:rPr lang="zh-CN" altLang="en-US" dirty="0" smtClean="0"/>
            <a:t>设备形状（如无头设备）</a:t>
          </a:r>
          <a:endParaRPr lang="en-US" dirty="0"/>
        </a:p>
      </dgm:t>
    </dgm:pt>
    <dgm:pt modelId="{2B8B4B9F-9571-4BBA-AC95-329423C06C92}" type="parTrans" cxnId="{3FB2CEB1-00CD-4895-9B04-EFE2EB5CD249}">
      <dgm:prSet/>
      <dgm:spPr/>
      <dgm:t>
        <a:bodyPr/>
        <a:lstStyle/>
        <a:p>
          <a:endParaRPr lang="en-US"/>
        </a:p>
      </dgm:t>
    </dgm:pt>
    <dgm:pt modelId="{7F450CBC-AAEC-4771-BF0C-1363425A4001}" type="sibTrans" cxnId="{3FB2CEB1-00CD-4895-9B04-EFE2EB5CD249}">
      <dgm:prSet/>
      <dgm:spPr/>
      <dgm:t>
        <a:bodyPr/>
        <a:lstStyle/>
        <a:p>
          <a:endParaRPr lang="en-US"/>
        </a:p>
      </dgm:t>
    </dgm:pt>
    <dgm:pt modelId="{BE9A819C-B29B-4C4F-80B7-5EF81014E143}">
      <dgm:prSet/>
      <dgm:spPr/>
      <dgm:t>
        <a:bodyPr/>
        <a:lstStyle/>
        <a:p>
          <a:pPr rtl="0"/>
          <a:r>
            <a:rPr lang="zh-CN" dirty="0" smtClean="0"/>
            <a:t>运作环境（如网络）</a:t>
          </a:r>
          <a:endParaRPr lang="en-US" dirty="0"/>
        </a:p>
      </dgm:t>
    </dgm:pt>
    <dgm:pt modelId="{5B387F27-17DD-427D-8CF8-D934099BDFED}" type="parTrans" cxnId="{36603977-D596-4048-9E12-EB5257EE2AC4}">
      <dgm:prSet/>
      <dgm:spPr/>
      <dgm:t>
        <a:bodyPr/>
        <a:lstStyle/>
        <a:p>
          <a:endParaRPr lang="en-US"/>
        </a:p>
      </dgm:t>
    </dgm:pt>
    <dgm:pt modelId="{AB8D04EF-FB26-4A2B-8E06-F3F048D11C1B}" type="sibTrans" cxnId="{36603977-D596-4048-9E12-EB5257EE2AC4}">
      <dgm:prSet/>
      <dgm:spPr/>
      <dgm:t>
        <a:bodyPr/>
        <a:lstStyle/>
        <a:p>
          <a:endParaRPr lang="en-US"/>
        </a:p>
      </dgm:t>
    </dgm:pt>
    <dgm:pt modelId="{E6999CFD-8E2C-4C34-AB19-D7EE8DC4333F}">
      <dgm:prSet/>
      <dgm:spPr/>
      <dgm:t>
        <a:bodyPr/>
        <a:lstStyle/>
        <a:p>
          <a:pPr rtl="0"/>
          <a:r>
            <a:rPr lang="zh-CN" dirty="0" smtClean="0"/>
            <a:t>可携性</a:t>
          </a:r>
          <a:endParaRPr lang="en-US" dirty="0"/>
        </a:p>
      </dgm:t>
    </dgm:pt>
    <dgm:pt modelId="{D7C98B5F-BF89-4E92-A09C-E032E8B8F004}" type="parTrans" cxnId="{C36C16F0-66B9-4D72-88FB-5FC4EFAB4215}">
      <dgm:prSet/>
      <dgm:spPr/>
      <dgm:t>
        <a:bodyPr/>
        <a:lstStyle/>
        <a:p>
          <a:endParaRPr lang="en-US"/>
        </a:p>
      </dgm:t>
    </dgm:pt>
    <dgm:pt modelId="{9A2FA501-8C1B-47D0-95FB-0AC7FC779D25}" type="sibTrans" cxnId="{C36C16F0-66B9-4D72-88FB-5FC4EFAB4215}">
      <dgm:prSet/>
      <dgm:spPr/>
      <dgm:t>
        <a:bodyPr/>
        <a:lstStyle/>
        <a:p>
          <a:endParaRPr lang="en-US"/>
        </a:p>
      </dgm:t>
    </dgm:pt>
    <dgm:pt modelId="{CF6023C6-6C19-4CDC-B5A5-37E578E47416}">
      <dgm:prSet/>
      <dgm:spPr/>
      <dgm:t>
        <a:bodyPr/>
        <a:lstStyle/>
        <a:p>
          <a:pPr rtl="0"/>
          <a:r>
            <a:rPr lang="zh-CN" altLang="en-US" dirty="0" smtClean="0"/>
            <a:t>处理器架构 </a:t>
          </a:r>
          <a:endParaRPr lang="en-US" dirty="0"/>
        </a:p>
      </dgm:t>
    </dgm:pt>
    <dgm:pt modelId="{ADC21813-88FA-44C2-A923-C0B9874EE163}" type="parTrans" cxnId="{A7195F26-0A36-456B-BDA4-206DC2F73FF3}">
      <dgm:prSet/>
      <dgm:spPr/>
      <dgm:t>
        <a:bodyPr/>
        <a:lstStyle/>
        <a:p>
          <a:endParaRPr lang="en-US"/>
        </a:p>
      </dgm:t>
    </dgm:pt>
    <dgm:pt modelId="{512D832D-BDE9-4D81-8B89-39F8AA12D5AA}" type="sibTrans" cxnId="{A7195F26-0A36-456B-BDA4-206DC2F73FF3}">
      <dgm:prSet/>
      <dgm:spPr/>
      <dgm:t>
        <a:bodyPr/>
        <a:lstStyle/>
        <a:p>
          <a:endParaRPr lang="en-US"/>
        </a:p>
      </dgm:t>
    </dgm:pt>
    <dgm:pt modelId="{C89B7050-3561-4C9F-B196-4AF415DBFF94}">
      <dgm:prSet/>
      <dgm:spPr/>
      <dgm:t>
        <a:bodyPr/>
        <a:lstStyle/>
        <a:p>
          <a:pPr rtl="0"/>
          <a:r>
            <a:rPr lang="zh-CN" b="1" dirty="0" smtClean="0"/>
            <a:t>软件要求</a:t>
          </a:r>
          <a:endParaRPr lang="en-US" b="1" dirty="0"/>
        </a:p>
      </dgm:t>
    </dgm:pt>
    <dgm:pt modelId="{D97738A2-62DD-41EC-B439-3AEB9815C5D1}" type="parTrans" cxnId="{D7E92E77-BFAC-406D-B9DA-69F4318BAD86}">
      <dgm:prSet/>
      <dgm:spPr/>
      <dgm:t>
        <a:bodyPr/>
        <a:lstStyle/>
        <a:p>
          <a:endParaRPr lang="en-US"/>
        </a:p>
      </dgm:t>
    </dgm:pt>
    <dgm:pt modelId="{2E96CB54-366B-47FB-B924-A28CF0270F56}" type="sibTrans" cxnId="{D7E92E77-BFAC-406D-B9DA-69F4318BAD86}">
      <dgm:prSet/>
      <dgm:spPr/>
      <dgm:t>
        <a:bodyPr/>
        <a:lstStyle/>
        <a:p>
          <a:endParaRPr lang="en-US"/>
        </a:p>
      </dgm:t>
    </dgm:pt>
    <dgm:pt modelId="{89DA17C7-8654-4AEC-BC36-C519FD44EF7A}">
      <dgm:prSet/>
      <dgm:spPr/>
      <dgm:t>
        <a:bodyPr/>
        <a:lstStyle/>
        <a:p>
          <a:pPr rtl="0"/>
          <a:r>
            <a:rPr lang="zh-CN" altLang="en-US" dirty="0" smtClean="0"/>
            <a:t>可定制性 （如</a:t>
          </a:r>
          <a:r>
            <a:rPr lang="zh-CN" dirty="0" smtClean="0"/>
            <a:t>足迹大小</a:t>
          </a:r>
          <a:r>
            <a:rPr lang="zh-CN" altLang="en-US" dirty="0" smtClean="0"/>
            <a:t>）</a:t>
          </a:r>
          <a:endParaRPr lang="en-US" dirty="0"/>
        </a:p>
      </dgm:t>
    </dgm:pt>
    <dgm:pt modelId="{85DD5C66-11F2-4440-A8D7-2FAA517876D7}" type="parTrans" cxnId="{8F0F3213-F01A-4EEF-959C-6FECA015E0D4}">
      <dgm:prSet/>
      <dgm:spPr/>
      <dgm:t>
        <a:bodyPr/>
        <a:lstStyle/>
        <a:p>
          <a:endParaRPr lang="en-US"/>
        </a:p>
      </dgm:t>
    </dgm:pt>
    <dgm:pt modelId="{1ADD0A79-94BC-4868-8754-7A0B60D1BF38}" type="sibTrans" cxnId="{8F0F3213-F01A-4EEF-959C-6FECA015E0D4}">
      <dgm:prSet/>
      <dgm:spPr/>
      <dgm:t>
        <a:bodyPr/>
        <a:lstStyle/>
        <a:p>
          <a:endParaRPr lang="en-US"/>
        </a:p>
      </dgm:t>
    </dgm:pt>
    <dgm:pt modelId="{A6869ABB-C3C0-481E-993B-8832FD0A1196}">
      <dgm:prSet/>
      <dgm:spPr/>
      <dgm:t>
        <a:bodyPr/>
        <a:lstStyle/>
        <a:p>
          <a:pPr rtl="0"/>
          <a:r>
            <a:rPr lang="zh-CN" dirty="0" smtClean="0"/>
            <a:t>开发灵活性</a:t>
          </a:r>
          <a:endParaRPr lang="en-US" b="1" dirty="0"/>
        </a:p>
      </dgm:t>
    </dgm:pt>
    <dgm:pt modelId="{012422A5-BCCB-48D5-8E6A-E57F46027E66}" type="parTrans" cxnId="{EBC5EF88-7FF9-49F5-B651-7FD5F5EEBDC5}">
      <dgm:prSet/>
      <dgm:spPr/>
      <dgm:t>
        <a:bodyPr/>
        <a:lstStyle/>
        <a:p>
          <a:endParaRPr lang="en-US"/>
        </a:p>
      </dgm:t>
    </dgm:pt>
    <dgm:pt modelId="{0FB7C0E1-13B5-4F94-AB99-92D0F778FE3C}" type="sibTrans" cxnId="{EBC5EF88-7FF9-49F5-B651-7FD5F5EEBDC5}">
      <dgm:prSet/>
      <dgm:spPr/>
      <dgm:t>
        <a:bodyPr/>
        <a:lstStyle/>
        <a:p>
          <a:endParaRPr lang="en-US"/>
        </a:p>
      </dgm:t>
    </dgm:pt>
    <dgm:pt modelId="{98BB0CA0-7854-42BA-8BE9-B611F7EC32EE}">
      <dgm:prSet/>
      <dgm:spPr/>
      <dgm:t>
        <a:bodyPr/>
        <a:lstStyle/>
        <a:p>
          <a:pPr rtl="0"/>
          <a:r>
            <a:rPr lang="zh-CN" b="0" dirty="0" smtClean="0"/>
            <a:t>可维护性</a:t>
          </a:r>
          <a:endParaRPr lang="en-US" b="0" dirty="0"/>
        </a:p>
      </dgm:t>
    </dgm:pt>
    <dgm:pt modelId="{532470F8-07F5-4D10-8686-B6D05EEFF094}" type="parTrans" cxnId="{4748B57F-9F9C-4FA7-AC10-3BBA26962B6C}">
      <dgm:prSet/>
      <dgm:spPr/>
      <dgm:t>
        <a:bodyPr/>
        <a:lstStyle/>
        <a:p>
          <a:endParaRPr lang="en-US"/>
        </a:p>
      </dgm:t>
    </dgm:pt>
    <dgm:pt modelId="{0AAEA577-42C3-49C8-9D90-00128AF8108E}" type="sibTrans" cxnId="{4748B57F-9F9C-4FA7-AC10-3BBA26962B6C}">
      <dgm:prSet/>
      <dgm:spPr/>
      <dgm:t>
        <a:bodyPr/>
        <a:lstStyle/>
        <a:p>
          <a:endParaRPr lang="en-US"/>
        </a:p>
      </dgm:t>
    </dgm:pt>
    <dgm:pt modelId="{44B65887-87E1-4A74-B737-27A6B0E0E65D}">
      <dgm:prSet/>
      <dgm:spPr/>
      <dgm:t>
        <a:bodyPr/>
        <a:lstStyle/>
        <a:p>
          <a:pPr rtl="0"/>
          <a:r>
            <a:rPr lang="zh-CN" b="0" dirty="0" smtClean="0"/>
            <a:t>系统更新</a:t>
          </a:r>
          <a:endParaRPr lang="en-US" b="0" dirty="0"/>
        </a:p>
      </dgm:t>
    </dgm:pt>
    <dgm:pt modelId="{94538E59-34AE-46E3-9796-1D353271F198}" type="parTrans" cxnId="{FC0AE117-0FAC-4F72-ACA8-7C4D58C949EF}">
      <dgm:prSet/>
      <dgm:spPr/>
      <dgm:t>
        <a:bodyPr/>
        <a:lstStyle/>
        <a:p>
          <a:endParaRPr lang="en-US"/>
        </a:p>
      </dgm:t>
    </dgm:pt>
    <dgm:pt modelId="{7E03BE48-BAD3-4860-886B-D9E4EE8B72FA}" type="sibTrans" cxnId="{FC0AE117-0FAC-4F72-ACA8-7C4D58C949EF}">
      <dgm:prSet/>
      <dgm:spPr/>
      <dgm:t>
        <a:bodyPr/>
        <a:lstStyle/>
        <a:p>
          <a:endParaRPr lang="en-US"/>
        </a:p>
      </dgm:t>
    </dgm:pt>
    <dgm:pt modelId="{329962AE-F58F-43D6-9880-6C7C8B423CB1}">
      <dgm:prSet/>
      <dgm:spPr/>
      <dgm:t>
        <a:bodyPr/>
        <a:lstStyle/>
        <a:p>
          <a:pPr rtl="0"/>
          <a:r>
            <a:rPr lang="zh-CN" dirty="0" smtClean="0"/>
            <a:t>本地化支持</a:t>
          </a:r>
          <a:endParaRPr lang="en-US" dirty="0"/>
        </a:p>
      </dgm:t>
    </dgm:pt>
    <dgm:pt modelId="{C24027D9-3B90-4BAB-A593-28DAD39A69F1}" type="parTrans" cxnId="{C514687A-24E7-4603-A54B-8E04CDEFE167}">
      <dgm:prSet/>
      <dgm:spPr/>
      <dgm:t>
        <a:bodyPr/>
        <a:lstStyle/>
        <a:p>
          <a:endParaRPr lang="en-US"/>
        </a:p>
      </dgm:t>
    </dgm:pt>
    <dgm:pt modelId="{D992B715-8D62-4E11-962B-840F3FB68B7B}" type="sibTrans" cxnId="{C514687A-24E7-4603-A54B-8E04CDEFE167}">
      <dgm:prSet/>
      <dgm:spPr/>
      <dgm:t>
        <a:bodyPr/>
        <a:lstStyle/>
        <a:p>
          <a:endParaRPr lang="en-US"/>
        </a:p>
      </dgm:t>
    </dgm:pt>
    <dgm:pt modelId="{09DB146C-1B99-46CD-AF73-ACA2430B1A04}">
      <dgm:prSet/>
      <dgm:spPr/>
      <dgm:t>
        <a:bodyPr/>
        <a:lstStyle/>
        <a:p>
          <a:pPr rtl="0"/>
          <a:r>
            <a:rPr lang="zh-CN" dirty="0" smtClean="0"/>
            <a:t>。。。</a:t>
          </a:r>
          <a:endParaRPr lang="en-US" dirty="0"/>
        </a:p>
      </dgm:t>
    </dgm:pt>
    <dgm:pt modelId="{234E6F8B-BC98-4CE0-8C80-585509FE5ECF}" type="parTrans" cxnId="{A713AE1E-48E7-4C6B-97EE-9E6576C91145}">
      <dgm:prSet/>
      <dgm:spPr/>
      <dgm:t>
        <a:bodyPr/>
        <a:lstStyle/>
        <a:p>
          <a:endParaRPr lang="en-US"/>
        </a:p>
      </dgm:t>
    </dgm:pt>
    <dgm:pt modelId="{6B2B3108-1271-4852-860C-AA833BFDCBB8}" type="sibTrans" cxnId="{A713AE1E-48E7-4C6B-97EE-9E6576C91145}">
      <dgm:prSet/>
      <dgm:spPr/>
      <dgm:t>
        <a:bodyPr/>
        <a:lstStyle/>
        <a:p>
          <a:endParaRPr lang="en-US"/>
        </a:p>
      </dgm:t>
    </dgm:pt>
    <dgm:pt modelId="{D0F12A96-3667-4555-B66F-3B35D8200215}">
      <dgm:prSet/>
      <dgm:spPr/>
      <dgm:t>
        <a:bodyPr/>
        <a:lstStyle/>
        <a:p>
          <a:pPr rtl="0"/>
          <a:r>
            <a:rPr lang="zh-CN" b="1" dirty="0" smtClean="0"/>
            <a:t>其他因素</a:t>
          </a:r>
          <a:endParaRPr lang="en-US" b="1" dirty="0"/>
        </a:p>
      </dgm:t>
    </dgm:pt>
    <dgm:pt modelId="{9A91F269-E138-404A-AA23-AF8F59999A6E}" type="parTrans" cxnId="{62C5C1FA-8640-4E44-BFDD-125BFC1BE91D}">
      <dgm:prSet/>
      <dgm:spPr/>
      <dgm:t>
        <a:bodyPr/>
        <a:lstStyle/>
        <a:p>
          <a:endParaRPr lang="en-US"/>
        </a:p>
      </dgm:t>
    </dgm:pt>
    <dgm:pt modelId="{EF66BFEA-6A12-4218-A958-111BD73B10E6}" type="sibTrans" cxnId="{62C5C1FA-8640-4E44-BFDD-125BFC1BE91D}">
      <dgm:prSet/>
      <dgm:spPr/>
      <dgm:t>
        <a:bodyPr/>
        <a:lstStyle/>
        <a:p>
          <a:endParaRPr lang="en-US"/>
        </a:p>
      </dgm:t>
    </dgm:pt>
    <dgm:pt modelId="{3E077AF8-7343-46BF-ABA2-8E79C9078846}">
      <dgm:prSet/>
      <dgm:spPr/>
      <dgm:t>
        <a:bodyPr/>
        <a:lstStyle/>
        <a:p>
          <a:pPr rtl="0"/>
          <a:r>
            <a:rPr lang="zh-CN" dirty="0" smtClean="0"/>
            <a:t>生命周期</a:t>
          </a:r>
          <a:endParaRPr lang="en-US" dirty="0"/>
        </a:p>
      </dgm:t>
    </dgm:pt>
    <dgm:pt modelId="{BAB68935-18D5-4819-B29A-76EB1CDD0349}" type="parTrans" cxnId="{4D1F73AD-FE05-4541-A4DB-28B4774D22E1}">
      <dgm:prSet/>
      <dgm:spPr/>
      <dgm:t>
        <a:bodyPr/>
        <a:lstStyle/>
        <a:p>
          <a:endParaRPr lang="en-US"/>
        </a:p>
      </dgm:t>
    </dgm:pt>
    <dgm:pt modelId="{DBC476C5-4B06-4C96-8F63-3E6C0A892435}" type="sibTrans" cxnId="{4D1F73AD-FE05-4541-A4DB-28B4774D22E1}">
      <dgm:prSet/>
      <dgm:spPr/>
      <dgm:t>
        <a:bodyPr/>
        <a:lstStyle/>
        <a:p>
          <a:endParaRPr lang="en-US"/>
        </a:p>
      </dgm:t>
    </dgm:pt>
    <dgm:pt modelId="{5559AE9A-D733-4C69-BE91-D6C68E1501C9}">
      <dgm:prSet/>
      <dgm:spPr/>
      <dgm:t>
        <a:bodyPr/>
        <a:lstStyle/>
        <a:p>
          <a:pPr rtl="0"/>
          <a:r>
            <a:rPr lang="zh-CN" dirty="0" smtClean="0"/>
            <a:t>社区支持</a:t>
          </a:r>
          <a:endParaRPr lang="en-US" dirty="0"/>
        </a:p>
      </dgm:t>
    </dgm:pt>
    <dgm:pt modelId="{458B5AA6-7266-4732-A1AE-E229D68F690E}" type="parTrans" cxnId="{EB143154-4D84-48EF-9A46-03AEC4FFD3C5}">
      <dgm:prSet/>
      <dgm:spPr/>
      <dgm:t>
        <a:bodyPr/>
        <a:lstStyle/>
        <a:p>
          <a:endParaRPr lang="en-US"/>
        </a:p>
      </dgm:t>
    </dgm:pt>
    <dgm:pt modelId="{69D56DD7-7139-4688-A011-D34BC96ACD97}" type="sibTrans" cxnId="{EB143154-4D84-48EF-9A46-03AEC4FFD3C5}">
      <dgm:prSet/>
      <dgm:spPr/>
      <dgm:t>
        <a:bodyPr/>
        <a:lstStyle/>
        <a:p>
          <a:endParaRPr lang="en-US"/>
        </a:p>
      </dgm:t>
    </dgm:pt>
    <dgm:pt modelId="{277B98DA-C45B-4802-8160-35903E8D6C6D}">
      <dgm:prSet/>
      <dgm:spPr/>
      <dgm:t>
        <a:bodyPr/>
        <a:lstStyle/>
        <a:p>
          <a:pPr rtl="0"/>
          <a:r>
            <a:rPr lang="zh-CN" altLang="en-US" dirty="0" smtClean="0"/>
            <a:t>生态系统</a:t>
          </a:r>
          <a:endParaRPr lang="en-US" dirty="0"/>
        </a:p>
      </dgm:t>
    </dgm:pt>
    <dgm:pt modelId="{BE5EC296-84ED-4F55-B1F5-7E17EB7D8DED}" type="parTrans" cxnId="{5E4C5B6A-3F73-408F-94FF-826733418F5B}">
      <dgm:prSet/>
      <dgm:spPr/>
      <dgm:t>
        <a:bodyPr/>
        <a:lstStyle/>
        <a:p>
          <a:endParaRPr lang="en-US"/>
        </a:p>
      </dgm:t>
    </dgm:pt>
    <dgm:pt modelId="{52B978FD-40E1-4384-BCF7-A6E566C24F1C}" type="sibTrans" cxnId="{5E4C5B6A-3F73-408F-94FF-826733418F5B}">
      <dgm:prSet/>
      <dgm:spPr/>
      <dgm:t>
        <a:bodyPr/>
        <a:lstStyle/>
        <a:p>
          <a:endParaRPr lang="en-US"/>
        </a:p>
      </dgm:t>
    </dgm:pt>
    <dgm:pt modelId="{9B1BB83E-22C1-4F88-8AA2-F400F33B7FC6}">
      <dgm:prSet/>
      <dgm:spPr/>
      <dgm:t>
        <a:bodyPr/>
        <a:lstStyle/>
        <a:p>
          <a:pPr rtl="0"/>
          <a:r>
            <a:rPr lang="zh-CN" dirty="0" smtClean="0"/>
            <a:t>。。。</a:t>
          </a:r>
          <a:endParaRPr lang="en-US" dirty="0"/>
        </a:p>
      </dgm:t>
    </dgm:pt>
    <dgm:pt modelId="{45DD1442-169B-4400-B87E-62D662139EF1}" type="parTrans" cxnId="{C97093CA-17E4-40BE-9022-BDCACB645744}">
      <dgm:prSet/>
      <dgm:spPr/>
      <dgm:t>
        <a:bodyPr/>
        <a:lstStyle/>
        <a:p>
          <a:endParaRPr lang="en-US"/>
        </a:p>
      </dgm:t>
    </dgm:pt>
    <dgm:pt modelId="{63D6BE74-9881-4E7F-9592-B564FA8216F1}" type="sibTrans" cxnId="{C97093CA-17E4-40BE-9022-BDCACB645744}">
      <dgm:prSet/>
      <dgm:spPr/>
      <dgm:t>
        <a:bodyPr/>
        <a:lstStyle/>
        <a:p>
          <a:endParaRPr lang="en-US"/>
        </a:p>
      </dgm:t>
    </dgm:pt>
    <dgm:pt modelId="{AE5B7D80-7616-4B1B-9587-B77C89898CBF}">
      <dgm:prSet/>
      <dgm:spPr/>
      <dgm:t>
        <a:bodyPr/>
        <a:lstStyle/>
        <a:p>
          <a:pPr rtl="0"/>
          <a:r>
            <a:rPr lang="zh-CN" dirty="0" smtClean="0"/>
            <a:t>启动介质（如</a:t>
          </a:r>
          <a:r>
            <a:rPr lang="en-US" dirty="0" smtClean="0"/>
            <a:t>U</a:t>
          </a:r>
          <a:r>
            <a:rPr lang="zh-CN" dirty="0" smtClean="0"/>
            <a:t>盘）</a:t>
          </a:r>
          <a:endParaRPr lang="en-US" dirty="0"/>
        </a:p>
      </dgm:t>
    </dgm:pt>
    <dgm:pt modelId="{E0984DD7-9FFB-4339-B394-4B37DA08BA92}" type="parTrans" cxnId="{4DC5BF6F-1F2C-4E25-B9FB-5E276EDEC145}">
      <dgm:prSet/>
      <dgm:spPr/>
      <dgm:t>
        <a:bodyPr/>
        <a:lstStyle/>
        <a:p>
          <a:endParaRPr lang="en-US"/>
        </a:p>
      </dgm:t>
    </dgm:pt>
    <dgm:pt modelId="{502C2C3E-E726-4551-BC9E-64551711E203}" type="sibTrans" cxnId="{4DC5BF6F-1F2C-4E25-B9FB-5E276EDEC145}">
      <dgm:prSet/>
      <dgm:spPr/>
      <dgm:t>
        <a:bodyPr/>
        <a:lstStyle/>
        <a:p>
          <a:endParaRPr lang="en-US"/>
        </a:p>
      </dgm:t>
    </dgm:pt>
    <dgm:pt modelId="{37B8FA99-CCEE-4816-94C5-22BFF1100580}">
      <dgm:prSet/>
      <dgm:spPr/>
      <dgm:t>
        <a:bodyPr/>
        <a:lstStyle/>
        <a:p>
          <a:pPr rtl="0"/>
          <a:r>
            <a:rPr lang="zh-CN" dirty="0" smtClean="0"/>
            <a:t>。。。</a:t>
          </a:r>
          <a:endParaRPr lang="en-US" dirty="0"/>
        </a:p>
      </dgm:t>
    </dgm:pt>
    <dgm:pt modelId="{62BF9664-C30D-4F17-8FE1-61FE8201AA6F}" type="parTrans" cxnId="{7B3A7632-6A78-4CE7-A6D2-FDD69305C98C}">
      <dgm:prSet/>
      <dgm:spPr/>
      <dgm:t>
        <a:bodyPr/>
        <a:lstStyle/>
        <a:p>
          <a:endParaRPr lang="en-US"/>
        </a:p>
      </dgm:t>
    </dgm:pt>
    <dgm:pt modelId="{0AB58D0F-0228-4154-BB7F-8F7E7530D3B2}" type="sibTrans" cxnId="{7B3A7632-6A78-4CE7-A6D2-FDD69305C98C}">
      <dgm:prSet/>
      <dgm:spPr/>
      <dgm:t>
        <a:bodyPr/>
        <a:lstStyle/>
        <a:p>
          <a:endParaRPr lang="en-US"/>
        </a:p>
      </dgm:t>
    </dgm:pt>
    <dgm:pt modelId="{DDD8D5B9-F5F5-4287-AE20-3D1379E7851E}">
      <dgm:prSet/>
      <dgm:spPr/>
      <dgm:t>
        <a:bodyPr/>
        <a:lstStyle/>
        <a:p>
          <a:pPr rtl="0"/>
          <a:r>
            <a:rPr lang="zh-CN" b="0" dirty="0" smtClean="0"/>
            <a:t>应用程序兼容性</a:t>
          </a:r>
          <a:endParaRPr lang="en-US" b="0" dirty="0"/>
        </a:p>
      </dgm:t>
    </dgm:pt>
    <dgm:pt modelId="{5A5B0322-7849-4B21-BF55-557C90510E90}" type="parTrans" cxnId="{01AE002C-30A0-47AB-87E6-4717232D928F}">
      <dgm:prSet/>
      <dgm:spPr/>
      <dgm:t>
        <a:bodyPr/>
        <a:lstStyle/>
        <a:p>
          <a:endParaRPr lang="en-US"/>
        </a:p>
      </dgm:t>
    </dgm:pt>
    <dgm:pt modelId="{0F85C04E-05D7-4DF6-BE16-27A51088C580}" type="sibTrans" cxnId="{01AE002C-30A0-47AB-87E6-4717232D928F}">
      <dgm:prSet/>
      <dgm:spPr/>
      <dgm:t>
        <a:bodyPr/>
        <a:lstStyle/>
        <a:p>
          <a:endParaRPr lang="en-US"/>
        </a:p>
      </dgm:t>
    </dgm:pt>
    <dgm:pt modelId="{4EEC9D43-93FE-495A-BB4A-60B1BADD4E36}">
      <dgm:prSet/>
      <dgm:spPr/>
      <dgm:t>
        <a:bodyPr/>
        <a:lstStyle/>
        <a:p>
          <a:pPr rtl="0"/>
          <a:r>
            <a:rPr lang="zh-CN" b="0" dirty="0" smtClean="0"/>
            <a:t>安全性</a:t>
          </a:r>
          <a:endParaRPr lang="en-US" b="0" dirty="0"/>
        </a:p>
      </dgm:t>
    </dgm:pt>
    <dgm:pt modelId="{FE851E28-D94B-4CE4-8EA1-AD74518FF866}" type="parTrans" cxnId="{7FF7E271-C2E4-4B11-B76F-4FD38D6931F8}">
      <dgm:prSet/>
      <dgm:spPr/>
      <dgm:t>
        <a:bodyPr/>
        <a:lstStyle/>
        <a:p>
          <a:endParaRPr lang="en-US"/>
        </a:p>
      </dgm:t>
    </dgm:pt>
    <dgm:pt modelId="{98B86AFF-65A8-4AFB-8355-1143B0D34BDA}" type="sibTrans" cxnId="{7FF7E271-C2E4-4B11-B76F-4FD38D6931F8}">
      <dgm:prSet/>
      <dgm:spPr/>
      <dgm:t>
        <a:bodyPr/>
        <a:lstStyle/>
        <a:p>
          <a:endParaRPr lang="en-US"/>
        </a:p>
      </dgm:t>
    </dgm:pt>
    <dgm:pt modelId="{3B038FFF-929F-431E-8441-06D85E1BC6BC}" type="pres">
      <dgm:prSet presAssocID="{29FC0D4D-E61B-48B0-A664-8A2280BA9EB5}" presName="Name0" presStyleCnt="0">
        <dgm:presLayoutVars>
          <dgm:dir/>
          <dgm:animLvl val="lvl"/>
          <dgm:resizeHandles val="exact"/>
        </dgm:presLayoutVars>
      </dgm:prSet>
      <dgm:spPr/>
      <dgm:t>
        <a:bodyPr/>
        <a:lstStyle/>
        <a:p>
          <a:endParaRPr lang="en-US"/>
        </a:p>
      </dgm:t>
    </dgm:pt>
    <dgm:pt modelId="{024149B1-437B-4BAC-9904-54DEF2E208A3}" type="pres">
      <dgm:prSet presAssocID="{5FF979FC-C4D0-4F14-AEEC-509AA6AAE6E8}" presName="composite" presStyleCnt="0"/>
      <dgm:spPr/>
    </dgm:pt>
    <dgm:pt modelId="{6C1FA5FD-8217-4DEA-BF21-809C2FE2C6A4}" type="pres">
      <dgm:prSet presAssocID="{5FF979FC-C4D0-4F14-AEEC-509AA6AAE6E8}" presName="parTx" presStyleLbl="alignNode1" presStyleIdx="0" presStyleCnt="3">
        <dgm:presLayoutVars>
          <dgm:chMax val="0"/>
          <dgm:chPref val="0"/>
          <dgm:bulletEnabled val="1"/>
        </dgm:presLayoutVars>
      </dgm:prSet>
      <dgm:spPr/>
      <dgm:t>
        <a:bodyPr/>
        <a:lstStyle/>
        <a:p>
          <a:endParaRPr lang="en-US"/>
        </a:p>
      </dgm:t>
    </dgm:pt>
    <dgm:pt modelId="{D784FC2D-E789-4EFC-974A-1166C4B8A6F4}" type="pres">
      <dgm:prSet presAssocID="{5FF979FC-C4D0-4F14-AEEC-509AA6AAE6E8}" presName="desTx" presStyleLbl="alignAccFollowNode1" presStyleIdx="0" presStyleCnt="3">
        <dgm:presLayoutVars>
          <dgm:bulletEnabled val="1"/>
        </dgm:presLayoutVars>
      </dgm:prSet>
      <dgm:spPr/>
      <dgm:t>
        <a:bodyPr/>
        <a:lstStyle/>
        <a:p>
          <a:endParaRPr lang="en-US"/>
        </a:p>
      </dgm:t>
    </dgm:pt>
    <dgm:pt modelId="{E706C853-8514-4FCC-B7DD-F867C5700915}" type="pres">
      <dgm:prSet presAssocID="{1C966842-E03E-42DA-838B-7F1E3A78CE1C}" presName="space" presStyleCnt="0"/>
      <dgm:spPr/>
    </dgm:pt>
    <dgm:pt modelId="{772CC4F1-0003-40E3-81CB-2EBD4E38FC20}" type="pres">
      <dgm:prSet presAssocID="{C89B7050-3561-4C9F-B196-4AF415DBFF94}" presName="composite" presStyleCnt="0"/>
      <dgm:spPr/>
    </dgm:pt>
    <dgm:pt modelId="{8E683098-3096-4482-9CA1-A2F56F701DD7}" type="pres">
      <dgm:prSet presAssocID="{C89B7050-3561-4C9F-B196-4AF415DBFF94}" presName="parTx" presStyleLbl="alignNode1" presStyleIdx="1" presStyleCnt="3">
        <dgm:presLayoutVars>
          <dgm:chMax val="0"/>
          <dgm:chPref val="0"/>
          <dgm:bulletEnabled val="1"/>
        </dgm:presLayoutVars>
      </dgm:prSet>
      <dgm:spPr/>
      <dgm:t>
        <a:bodyPr/>
        <a:lstStyle/>
        <a:p>
          <a:endParaRPr lang="en-US"/>
        </a:p>
      </dgm:t>
    </dgm:pt>
    <dgm:pt modelId="{5EA47EA8-86FD-4079-87C4-73270F598554}" type="pres">
      <dgm:prSet presAssocID="{C89B7050-3561-4C9F-B196-4AF415DBFF94}" presName="desTx" presStyleLbl="alignAccFollowNode1" presStyleIdx="1" presStyleCnt="3">
        <dgm:presLayoutVars>
          <dgm:bulletEnabled val="1"/>
        </dgm:presLayoutVars>
      </dgm:prSet>
      <dgm:spPr/>
      <dgm:t>
        <a:bodyPr/>
        <a:lstStyle/>
        <a:p>
          <a:endParaRPr lang="en-US"/>
        </a:p>
      </dgm:t>
    </dgm:pt>
    <dgm:pt modelId="{D2B9B03F-834A-4FA6-9B13-8E802F6BAA36}" type="pres">
      <dgm:prSet presAssocID="{2E96CB54-366B-47FB-B924-A28CF0270F56}" presName="space" presStyleCnt="0"/>
      <dgm:spPr/>
    </dgm:pt>
    <dgm:pt modelId="{C45A790B-5A3B-4D9D-BAE9-FC1AECC05AE6}" type="pres">
      <dgm:prSet presAssocID="{D0F12A96-3667-4555-B66F-3B35D8200215}" presName="composite" presStyleCnt="0"/>
      <dgm:spPr/>
    </dgm:pt>
    <dgm:pt modelId="{1E8ABDDB-5A19-49F5-810F-BB8F19E23EE9}" type="pres">
      <dgm:prSet presAssocID="{D0F12A96-3667-4555-B66F-3B35D8200215}" presName="parTx" presStyleLbl="alignNode1" presStyleIdx="2" presStyleCnt="3">
        <dgm:presLayoutVars>
          <dgm:chMax val="0"/>
          <dgm:chPref val="0"/>
          <dgm:bulletEnabled val="1"/>
        </dgm:presLayoutVars>
      </dgm:prSet>
      <dgm:spPr/>
      <dgm:t>
        <a:bodyPr/>
        <a:lstStyle/>
        <a:p>
          <a:endParaRPr lang="en-US"/>
        </a:p>
      </dgm:t>
    </dgm:pt>
    <dgm:pt modelId="{F84B6D9D-5DBA-4757-B450-5D9738F1BE5A}" type="pres">
      <dgm:prSet presAssocID="{D0F12A96-3667-4555-B66F-3B35D8200215}" presName="desTx" presStyleLbl="alignAccFollowNode1" presStyleIdx="2" presStyleCnt="3">
        <dgm:presLayoutVars>
          <dgm:bulletEnabled val="1"/>
        </dgm:presLayoutVars>
      </dgm:prSet>
      <dgm:spPr/>
      <dgm:t>
        <a:bodyPr/>
        <a:lstStyle/>
        <a:p>
          <a:endParaRPr lang="en-US"/>
        </a:p>
      </dgm:t>
    </dgm:pt>
  </dgm:ptLst>
  <dgm:cxnLst>
    <dgm:cxn modelId="{0DCEB2C5-7121-43C8-9FAC-D0D22CCB9CE7}" type="presOf" srcId="{D0F12A96-3667-4555-B66F-3B35D8200215}" destId="{1E8ABDDB-5A19-49F5-810F-BB8F19E23EE9}" srcOrd="0" destOrd="0" presId="urn:microsoft.com/office/officeart/2005/8/layout/hList1"/>
    <dgm:cxn modelId="{8133E9DC-027B-4D78-AAE7-05E47657B216}" type="presOf" srcId="{29FC0D4D-E61B-48B0-A664-8A2280BA9EB5}" destId="{3B038FFF-929F-431E-8441-06D85E1BC6BC}" srcOrd="0" destOrd="0" presId="urn:microsoft.com/office/officeart/2005/8/layout/hList1"/>
    <dgm:cxn modelId="{01AE002C-30A0-47AB-87E6-4717232D928F}" srcId="{C89B7050-3561-4C9F-B196-4AF415DBFF94}" destId="{DDD8D5B9-F5F5-4287-AE20-3D1379E7851E}" srcOrd="2" destOrd="0" parTransId="{5A5B0322-7849-4B21-BF55-557C90510E90}" sibTransId="{0F85C04E-05D7-4DF6-BE16-27A51088C580}"/>
    <dgm:cxn modelId="{7B3A7632-6A78-4CE7-A6D2-FDD69305C98C}" srcId="{D0F12A96-3667-4555-B66F-3B35D8200215}" destId="{37B8FA99-CCEE-4816-94C5-22BFF1100580}" srcOrd="3" destOrd="0" parTransId="{62BF9664-C30D-4F17-8FE1-61FE8201AA6F}" sibTransId="{0AB58D0F-0228-4154-BB7F-8F7E7530D3B2}"/>
    <dgm:cxn modelId="{EB143154-4D84-48EF-9A46-03AEC4FFD3C5}" srcId="{D0F12A96-3667-4555-B66F-3B35D8200215}" destId="{5559AE9A-D733-4C69-BE91-D6C68E1501C9}" srcOrd="1" destOrd="0" parTransId="{458B5AA6-7266-4732-A1AE-E229D68F690E}" sibTransId="{69D56DD7-7139-4688-A011-D34BC96ACD97}"/>
    <dgm:cxn modelId="{D9DA6D1A-B105-4104-8D5C-8B6FD1B57ABB}" type="presOf" srcId="{5FF979FC-C4D0-4F14-AEEC-509AA6AAE6E8}" destId="{6C1FA5FD-8217-4DEA-BF21-809C2FE2C6A4}" srcOrd="0" destOrd="0" presId="urn:microsoft.com/office/officeart/2005/8/layout/hList1"/>
    <dgm:cxn modelId="{D6C1F6C5-1703-4B22-9535-3F26E97D4E9B}" srcId="{29FC0D4D-E61B-48B0-A664-8A2280BA9EB5}" destId="{5FF979FC-C4D0-4F14-AEEC-509AA6AAE6E8}" srcOrd="0" destOrd="0" parTransId="{E0F780F1-370B-4614-A015-96B385334164}" sibTransId="{1C966842-E03E-42DA-838B-7F1E3A78CE1C}"/>
    <dgm:cxn modelId="{816D27CB-67F8-4C26-A63E-DFD930D31615}" type="presOf" srcId="{C89B7050-3561-4C9F-B196-4AF415DBFF94}" destId="{8E683098-3096-4482-9CA1-A2F56F701DD7}" srcOrd="0" destOrd="0" presId="urn:microsoft.com/office/officeart/2005/8/layout/hList1"/>
    <dgm:cxn modelId="{D65224F2-D7D6-485E-99C9-6CFC71A9C431}" type="presOf" srcId="{277B98DA-C45B-4802-8160-35903E8D6C6D}" destId="{F84B6D9D-5DBA-4757-B450-5D9738F1BE5A}" srcOrd="0" destOrd="2" presId="urn:microsoft.com/office/officeart/2005/8/layout/hList1"/>
    <dgm:cxn modelId="{36603977-D596-4048-9E12-EB5257EE2AC4}" srcId="{5FF979FC-C4D0-4F14-AEEC-509AA6AAE6E8}" destId="{BE9A819C-B29B-4C4F-80B7-5EF81014E143}" srcOrd="2" destOrd="0" parTransId="{5B387F27-17DD-427D-8CF8-D934099BDFED}" sibTransId="{AB8D04EF-FB26-4A2B-8E06-F3F048D11C1B}"/>
    <dgm:cxn modelId="{56B047AE-6E18-45EA-9D5C-FBC62EED1E96}" type="presOf" srcId="{AE5B7D80-7616-4B1B-9587-B77C89898CBF}" destId="{D784FC2D-E789-4EFC-974A-1166C4B8A6F4}" srcOrd="0" destOrd="1" presId="urn:microsoft.com/office/officeart/2005/8/layout/hList1"/>
    <dgm:cxn modelId="{EBC5EF88-7FF9-49F5-B651-7FD5F5EEBDC5}" srcId="{C89B7050-3561-4C9F-B196-4AF415DBFF94}" destId="{A6869ABB-C3C0-481E-993B-8832FD0A1196}" srcOrd="1" destOrd="0" parTransId="{012422A5-BCCB-48D5-8E6A-E57F46027E66}" sibTransId="{0FB7C0E1-13B5-4F94-AB99-92D0F778FE3C}"/>
    <dgm:cxn modelId="{A713AE1E-48E7-4C6B-97EE-9E6576C91145}" srcId="{C89B7050-3561-4C9F-B196-4AF415DBFF94}" destId="{09DB146C-1B99-46CD-AF73-ACA2430B1A04}" srcOrd="7" destOrd="0" parTransId="{234E6F8B-BC98-4CE0-8C80-585509FE5ECF}" sibTransId="{6B2B3108-1271-4852-860C-AA833BFDCBB8}"/>
    <dgm:cxn modelId="{62C5C1FA-8640-4E44-BFDD-125BFC1BE91D}" srcId="{29FC0D4D-E61B-48B0-A664-8A2280BA9EB5}" destId="{D0F12A96-3667-4555-B66F-3B35D8200215}" srcOrd="2" destOrd="0" parTransId="{9A91F269-E138-404A-AA23-AF8F59999A6E}" sibTransId="{EF66BFEA-6A12-4218-A958-111BD73B10E6}"/>
    <dgm:cxn modelId="{A7195F26-0A36-456B-BDA4-206DC2F73FF3}" srcId="{5FF979FC-C4D0-4F14-AEEC-509AA6AAE6E8}" destId="{CF6023C6-6C19-4CDC-B5A5-37E578E47416}" srcOrd="4" destOrd="0" parTransId="{ADC21813-88FA-44C2-A923-C0B9874EE163}" sibTransId="{512D832D-BDE9-4D81-8B89-39F8AA12D5AA}"/>
    <dgm:cxn modelId="{C36C16F0-66B9-4D72-88FB-5FC4EFAB4215}" srcId="{5FF979FC-C4D0-4F14-AEEC-509AA6AAE6E8}" destId="{E6999CFD-8E2C-4C34-AB19-D7EE8DC4333F}" srcOrd="3" destOrd="0" parTransId="{D7C98B5F-BF89-4E92-A09C-E032E8B8F004}" sibTransId="{9A2FA501-8C1B-47D0-95FB-0AC7FC779D25}"/>
    <dgm:cxn modelId="{ABEDE310-1F1C-4F46-B40A-5007AA374057}" type="presOf" srcId="{B5FE160C-A8B6-4A05-B636-C07947036CB5}" destId="{D784FC2D-E789-4EFC-974A-1166C4B8A6F4}" srcOrd="0" destOrd="0" presId="urn:microsoft.com/office/officeart/2005/8/layout/hList1"/>
    <dgm:cxn modelId="{7FF7E271-C2E4-4B11-B76F-4FD38D6931F8}" srcId="{C89B7050-3561-4C9F-B196-4AF415DBFF94}" destId="{4EEC9D43-93FE-495A-BB4A-60B1BADD4E36}" srcOrd="3" destOrd="0" parTransId="{FE851E28-D94B-4CE4-8EA1-AD74518FF866}" sibTransId="{98B86AFF-65A8-4AFB-8355-1143B0D34BDA}"/>
    <dgm:cxn modelId="{4E381AA3-E30D-4E44-9B28-21F6D5947720}" type="presOf" srcId="{89DA17C7-8654-4AEC-BC36-C519FD44EF7A}" destId="{5EA47EA8-86FD-4079-87C4-73270F598554}" srcOrd="0" destOrd="0" presId="urn:microsoft.com/office/officeart/2005/8/layout/hList1"/>
    <dgm:cxn modelId="{6F6998FC-5DB2-414E-A32A-1EB6D5D675BD}" type="presOf" srcId="{BE9A819C-B29B-4C4F-80B7-5EF81014E143}" destId="{D784FC2D-E789-4EFC-974A-1166C4B8A6F4}" srcOrd="0" destOrd="2" presId="urn:microsoft.com/office/officeart/2005/8/layout/hList1"/>
    <dgm:cxn modelId="{F1D92AF5-F96B-425A-BD17-8DF65310969B}" type="presOf" srcId="{E6999CFD-8E2C-4C34-AB19-D7EE8DC4333F}" destId="{D784FC2D-E789-4EFC-974A-1166C4B8A6F4}" srcOrd="0" destOrd="3" presId="urn:microsoft.com/office/officeart/2005/8/layout/hList1"/>
    <dgm:cxn modelId="{5E4C5B6A-3F73-408F-94FF-826733418F5B}" srcId="{D0F12A96-3667-4555-B66F-3B35D8200215}" destId="{277B98DA-C45B-4802-8160-35903E8D6C6D}" srcOrd="2" destOrd="0" parTransId="{BE5EC296-84ED-4F55-B1F5-7E17EB7D8DED}" sibTransId="{52B978FD-40E1-4384-BCF7-A6E566C24F1C}"/>
    <dgm:cxn modelId="{6E27028A-3DF0-4CF9-977F-AB8301561670}" type="presOf" srcId="{329962AE-F58F-43D6-9880-6C7C8B423CB1}" destId="{5EA47EA8-86FD-4079-87C4-73270F598554}" srcOrd="0" destOrd="6" presId="urn:microsoft.com/office/officeart/2005/8/layout/hList1"/>
    <dgm:cxn modelId="{25F80B26-0C76-42FE-8A2C-6D345B82A222}" type="presOf" srcId="{44B65887-87E1-4A74-B737-27A6B0E0E65D}" destId="{5EA47EA8-86FD-4079-87C4-73270F598554}" srcOrd="0" destOrd="5" presId="urn:microsoft.com/office/officeart/2005/8/layout/hList1"/>
    <dgm:cxn modelId="{4748B57F-9F9C-4FA7-AC10-3BBA26962B6C}" srcId="{C89B7050-3561-4C9F-B196-4AF415DBFF94}" destId="{98BB0CA0-7854-42BA-8BE9-B611F7EC32EE}" srcOrd="4" destOrd="0" parTransId="{532470F8-07F5-4D10-8686-B6D05EEFF094}" sibTransId="{0AAEA577-42C3-49C8-9D90-00128AF8108E}"/>
    <dgm:cxn modelId="{4D1F73AD-FE05-4541-A4DB-28B4774D22E1}" srcId="{D0F12A96-3667-4555-B66F-3B35D8200215}" destId="{3E077AF8-7343-46BF-ABA2-8E79C9078846}" srcOrd="0" destOrd="0" parTransId="{BAB68935-18D5-4819-B29A-76EB1CDD0349}" sibTransId="{DBC476C5-4B06-4C96-8F63-3E6C0A892435}"/>
    <dgm:cxn modelId="{C514687A-24E7-4603-A54B-8E04CDEFE167}" srcId="{C89B7050-3561-4C9F-B196-4AF415DBFF94}" destId="{329962AE-F58F-43D6-9880-6C7C8B423CB1}" srcOrd="6" destOrd="0" parTransId="{C24027D9-3B90-4BAB-A593-28DAD39A69F1}" sibTransId="{D992B715-8D62-4E11-962B-840F3FB68B7B}"/>
    <dgm:cxn modelId="{8F0F3213-F01A-4EEF-959C-6FECA015E0D4}" srcId="{C89B7050-3561-4C9F-B196-4AF415DBFF94}" destId="{89DA17C7-8654-4AEC-BC36-C519FD44EF7A}" srcOrd="0" destOrd="0" parTransId="{85DD5C66-11F2-4440-A8D7-2FAA517876D7}" sibTransId="{1ADD0A79-94BC-4868-8754-7A0B60D1BF38}"/>
    <dgm:cxn modelId="{D84D5EDE-F71D-40B0-B5F2-243AB72A8D6D}" type="presOf" srcId="{37B8FA99-CCEE-4816-94C5-22BFF1100580}" destId="{F84B6D9D-5DBA-4757-B450-5D9738F1BE5A}" srcOrd="0" destOrd="3" presId="urn:microsoft.com/office/officeart/2005/8/layout/hList1"/>
    <dgm:cxn modelId="{107D919F-B490-4C54-A70D-0510F07A7B47}" type="presOf" srcId="{4EEC9D43-93FE-495A-BB4A-60B1BADD4E36}" destId="{5EA47EA8-86FD-4079-87C4-73270F598554}" srcOrd="0" destOrd="3" presId="urn:microsoft.com/office/officeart/2005/8/layout/hList1"/>
    <dgm:cxn modelId="{D7E92E77-BFAC-406D-B9DA-69F4318BAD86}" srcId="{29FC0D4D-E61B-48B0-A664-8A2280BA9EB5}" destId="{C89B7050-3561-4C9F-B196-4AF415DBFF94}" srcOrd="1" destOrd="0" parTransId="{D97738A2-62DD-41EC-B439-3AEB9815C5D1}" sibTransId="{2E96CB54-366B-47FB-B924-A28CF0270F56}"/>
    <dgm:cxn modelId="{C97093CA-17E4-40BE-9022-BDCACB645744}" srcId="{5FF979FC-C4D0-4F14-AEEC-509AA6AAE6E8}" destId="{9B1BB83E-22C1-4F88-8AA2-F400F33B7FC6}" srcOrd="5" destOrd="0" parTransId="{45DD1442-169B-4400-B87E-62D662139EF1}" sibTransId="{63D6BE74-9881-4E7F-9592-B564FA8216F1}"/>
    <dgm:cxn modelId="{9A81F31F-C280-4222-9B56-C8A21961025C}" type="presOf" srcId="{A6869ABB-C3C0-481E-993B-8832FD0A1196}" destId="{5EA47EA8-86FD-4079-87C4-73270F598554}" srcOrd="0" destOrd="1" presId="urn:microsoft.com/office/officeart/2005/8/layout/hList1"/>
    <dgm:cxn modelId="{D56FD73E-1D61-46C2-955F-05B69A4F4582}" type="presOf" srcId="{98BB0CA0-7854-42BA-8BE9-B611F7EC32EE}" destId="{5EA47EA8-86FD-4079-87C4-73270F598554}" srcOrd="0" destOrd="4" presId="urn:microsoft.com/office/officeart/2005/8/layout/hList1"/>
    <dgm:cxn modelId="{809DFF40-F21C-462F-BF70-AD136C3B7065}" type="presOf" srcId="{DDD8D5B9-F5F5-4287-AE20-3D1379E7851E}" destId="{5EA47EA8-86FD-4079-87C4-73270F598554}" srcOrd="0" destOrd="2" presId="urn:microsoft.com/office/officeart/2005/8/layout/hList1"/>
    <dgm:cxn modelId="{D5AC3B90-F01A-4F01-96EB-DD03123645C9}" type="presOf" srcId="{9B1BB83E-22C1-4F88-8AA2-F400F33B7FC6}" destId="{D784FC2D-E789-4EFC-974A-1166C4B8A6F4}" srcOrd="0" destOrd="5" presId="urn:microsoft.com/office/officeart/2005/8/layout/hList1"/>
    <dgm:cxn modelId="{4DC5BF6F-1F2C-4E25-B9FB-5E276EDEC145}" srcId="{5FF979FC-C4D0-4F14-AEEC-509AA6AAE6E8}" destId="{AE5B7D80-7616-4B1B-9587-B77C89898CBF}" srcOrd="1" destOrd="0" parTransId="{E0984DD7-9FFB-4339-B394-4B37DA08BA92}" sibTransId="{502C2C3E-E726-4551-BC9E-64551711E203}"/>
    <dgm:cxn modelId="{FBEA7399-D4C7-4DDE-B95D-4ED6C67F733A}" type="presOf" srcId="{3E077AF8-7343-46BF-ABA2-8E79C9078846}" destId="{F84B6D9D-5DBA-4757-B450-5D9738F1BE5A}" srcOrd="0" destOrd="0" presId="urn:microsoft.com/office/officeart/2005/8/layout/hList1"/>
    <dgm:cxn modelId="{CB790C41-6A54-4091-AF68-45DCEB0EDD4E}" type="presOf" srcId="{CF6023C6-6C19-4CDC-B5A5-37E578E47416}" destId="{D784FC2D-E789-4EFC-974A-1166C4B8A6F4}" srcOrd="0" destOrd="4" presId="urn:microsoft.com/office/officeart/2005/8/layout/hList1"/>
    <dgm:cxn modelId="{FC0AE117-0FAC-4F72-ACA8-7C4D58C949EF}" srcId="{C89B7050-3561-4C9F-B196-4AF415DBFF94}" destId="{44B65887-87E1-4A74-B737-27A6B0E0E65D}" srcOrd="5" destOrd="0" parTransId="{94538E59-34AE-46E3-9796-1D353271F198}" sibTransId="{7E03BE48-BAD3-4860-886B-D9E4EE8B72FA}"/>
    <dgm:cxn modelId="{A7F6290C-63F8-41CA-AB4D-25747AB171F2}" type="presOf" srcId="{09DB146C-1B99-46CD-AF73-ACA2430B1A04}" destId="{5EA47EA8-86FD-4079-87C4-73270F598554}" srcOrd="0" destOrd="7" presId="urn:microsoft.com/office/officeart/2005/8/layout/hList1"/>
    <dgm:cxn modelId="{30DFA59F-6814-49F4-82FF-0462D108CD58}" type="presOf" srcId="{5559AE9A-D733-4C69-BE91-D6C68E1501C9}" destId="{F84B6D9D-5DBA-4757-B450-5D9738F1BE5A}" srcOrd="0" destOrd="1" presId="urn:microsoft.com/office/officeart/2005/8/layout/hList1"/>
    <dgm:cxn modelId="{3FB2CEB1-00CD-4895-9B04-EFE2EB5CD249}" srcId="{5FF979FC-C4D0-4F14-AEEC-509AA6AAE6E8}" destId="{B5FE160C-A8B6-4A05-B636-C07947036CB5}" srcOrd="0" destOrd="0" parTransId="{2B8B4B9F-9571-4BBA-AC95-329423C06C92}" sibTransId="{7F450CBC-AAEC-4771-BF0C-1363425A4001}"/>
    <dgm:cxn modelId="{28EF84FB-EFBC-4C5A-BC2C-9FB1C52BBAF2}" type="presParOf" srcId="{3B038FFF-929F-431E-8441-06D85E1BC6BC}" destId="{024149B1-437B-4BAC-9904-54DEF2E208A3}" srcOrd="0" destOrd="0" presId="urn:microsoft.com/office/officeart/2005/8/layout/hList1"/>
    <dgm:cxn modelId="{47D1EE82-D68B-4F2B-B64E-99319AC8BCE3}" type="presParOf" srcId="{024149B1-437B-4BAC-9904-54DEF2E208A3}" destId="{6C1FA5FD-8217-4DEA-BF21-809C2FE2C6A4}" srcOrd="0" destOrd="0" presId="urn:microsoft.com/office/officeart/2005/8/layout/hList1"/>
    <dgm:cxn modelId="{02DF0674-FC91-48E1-8C9F-6CB554D3FC6E}" type="presParOf" srcId="{024149B1-437B-4BAC-9904-54DEF2E208A3}" destId="{D784FC2D-E789-4EFC-974A-1166C4B8A6F4}" srcOrd="1" destOrd="0" presId="urn:microsoft.com/office/officeart/2005/8/layout/hList1"/>
    <dgm:cxn modelId="{2961708E-F1E2-4735-B61A-4E17963847CB}" type="presParOf" srcId="{3B038FFF-929F-431E-8441-06D85E1BC6BC}" destId="{E706C853-8514-4FCC-B7DD-F867C5700915}" srcOrd="1" destOrd="0" presId="urn:microsoft.com/office/officeart/2005/8/layout/hList1"/>
    <dgm:cxn modelId="{3C4ED676-5670-4581-B243-05797093FA3F}" type="presParOf" srcId="{3B038FFF-929F-431E-8441-06D85E1BC6BC}" destId="{772CC4F1-0003-40E3-81CB-2EBD4E38FC20}" srcOrd="2" destOrd="0" presId="urn:microsoft.com/office/officeart/2005/8/layout/hList1"/>
    <dgm:cxn modelId="{58B9F66B-25F9-4B53-96FD-CB6792876C67}" type="presParOf" srcId="{772CC4F1-0003-40E3-81CB-2EBD4E38FC20}" destId="{8E683098-3096-4482-9CA1-A2F56F701DD7}" srcOrd="0" destOrd="0" presId="urn:microsoft.com/office/officeart/2005/8/layout/hList1"/>
    <dgm:cxn modelId="{EA849795-BFD2-4F31-AE0E-3C0A7A39FF49}" type="presParOf" srcId="{772CC4F1-0003-40E3-81CB-2EBD4E38FC20}" destId="{5EA47EA8-86FD-4079-87C4-73270F598554}" srcOrd="1" destOrd="0" presId="urn:microsoft.com/office/officeart/2005/8/layout/hList1"/>
    <dgm:cxn modelId="{256A8C75-734F-4EC1-8686-768119F475E6}" type="presParOf" srcId="{3B038FFF-929F-431E-8441-06D85E1BC6BC}" destId="{D2B9B03F-834A-4FA6-9B13-8E802F6BAA36}" srcOrd="3" destOrd="0" presId="urn:microsoft.com/office/officeart/2005/8/layout/hList1"/>
    <dgm:cxn modelId="{D7AD4634-EAA3-48DA-91DC-6282050D8264}" type="presParOf" srcId="{3B038FFF-929F-431E-8441-06D85E1BC6BC}" destId="{C45A790B-5A3B-4D9D-BAE9-FC1AECC05AE6}" srcOrd="4" destOrd="0" presId="urn:microsoft.com/office/officeart/2005/8/layout/hList1"/>
    <dgm:cxn modelId="{E7E7DF88-ED3D-47FE-BDCF-9D1E7D5ACC0D}" type="presParOf" srcId="{C45A790B-5A3B-4D9D-BAE9-FC1AECC05AE6}" destId="{1E8ABDDB-5A19-49F5-810F-BB8F19E23EE9}" srcOrd="0" destOrd="0" presId="urn:microsoft.com/office/officeart/2005/8/layout/hList1"/>
    <dgm:cxn modelId="{640007E9-5EFF-410A-82D4-922F7DE9046C}" type="presParOf" srcId="{C45A790B-5A3B-4D9D-BAE9-FC1AECC05AE6}" destId="{F84B6D9D-5DBA-4757-B450-5D9738F1BE5A}"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696BD-523C-4B12-A999-6502FAB406C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7E06E05-9829-4A5A-B742-D2390D1F8800}">
      <dgm:prSet/>
      <dgm:spPr/>
      <dgm:t>
        <a:bodyPr/>
        <a:lstStyle/>
        <a:p>
          <a:pPr rtl="0"/>
          <a:r>
            <a:rPr lang="zh-CN" b="1" dirty="0" smtClean="0"/>
            <a:t>安全性</a:t>
          </a:r>
          <a:endParaRPr lang="en-US" b="1" dirty="0"/>
        </a:p>
      </dgm:t>
    </dgm:pt>
    <dgm:pt modelId="{489E09BC-9F4B-481B-B78E-7A1C7D16560A}" type="parTrans" cxnId="{7C57A8B3-E41D-40CF-B0EA-9B34443687E4}">
      <dgm:prSet/>
      <dgm:spPr/>
      <dgm:t>
        <a:bodyPr/>
        <a:lstStyle/>
        <a:p>
          <a:endParaRPr lang="en-US"/>
        </a:p>
      </dgm:t>
    </dgm:pt>
    <dgm:pt modelId="{A7B419F5-059D-4F5F-9FA7-48592B106BA5}" type="sibTrans" cxnId="{7C57A8B3-E41D-40CF-B0EA-9B34443687E4}">
      <dgm:prSet/>
      <dgm:spPr/>
      <dgm:t>
        <a:bodyPr/>
        <a:lstStyle/>
        <a:p>
          <a:endParaRPr lang="en-US"/>
        </a:p>
      </dgm:t>
    </dgm:pt>
    <dgm:pt modelId="{D14E1A33-F82F-4CC5-8422-6ED5511ED62D}">
      <dgm:prSet/>
      <dgm:spPr/>
      <dgm:t>
        <a:bodyPr/>
        <a:lstStyle/>
        <a:p>
          <a:pPr rtl="0"/>
          <a:r>
            <a:rPr lang="en-US" dirty="0" err="1" smtClean="0"/>
            <a:t>BitLocker</a:t>
          </a:r>
          <a:r>
            <a:rPr lang="en-US" dirty="0" smtClean="0"/>
            <a:t>  </a:t>
          </a:r>
          <a:r>
            <a:rPr lang="zh-CN" altLang="en-US" dirty="0" smtClean="0"/>
            <a:t>或 </a:t>
          </a:r>
          <a:r>
            <a:rPr lang="en-US" dirty="0" err="1" smtClean="0"/>
            <a:t>BitLocker</a:t>
          </a:r>
          <a:r>
            <a:rPr lang="en-US" dirty="0" smtClean="0"/>
            <a:t> to Go</a:t>
          </a:r>
          <a:endParaRPr lang="en-US" dirty="0"/>
        </a:p>
      </dgm:t>
    </dgm:pt>
    <dgm:pt modelId="{BFED72D2-57EC-43BA-9394-01058BE41CDB}" type="parTrans" cxnId="{754A8C80-E7A9-4D1A-8D12-B9BFD1EE0942}">
      <dgm:prSet/>
      <dgm:spPr/>
      <dgm:t>
        <a:bodyPr/>
        <a:lstStyle/>
        <a:p>
          <a:endParaRPr lang="en-US"/>
        </a:p>
      </dgm:t>
    </dgm:pt>
    <dgm:pt modelId="{C25C2406-BA92-47DC-B56B-90EC3E6C4F56}" type="sibTrans" cxnId="{754A8C80-E7A9-4D1A-8D12-B9BFD1EE0942}">
      <dgm:prSet/>
      <dgm:spPr/>
      <dgm:t>
        <a:bodyPr/>
        <a:lstStyle/>
        <a:p>
          <a:endParaRPr lang="en-US"/>
        </a:p>
      </dgm:t>
    </dgm:pt>
    <dgm:pt modelId="{48414603-4874-45EC-B0CA-04C50C94CB58}">
      <dgm:prSet/>
      <dgm:spPr/>
      <dgm:t>
        <a:bodyPr/>
        <a:lstStyle/>
        <a:p>
          <a:pPr rtl="0"/>
          <a:r>
            <a:rPr lang="en-US" dirty="0" err="1" smtClean="0"/>
            <a:t>AppLocker</a:t>
          </a:r>
          <a:endParaRPr lang="en-US" dirty="0"/>
        </a:p>
      </dgm:t>
    </dgm:pt>
    <dgm:pt modelId="{2FC3274E-85D5-4A09-A5EC-37F04F104FCD}" type="parTrans" cxnId="{A4B1979F-30A4-4861-94B7-EE4785135117}">
      <dgm:prSet/>
      <dgm:spPr/>
    </dgm:pt>
    <dgm:pt modelId="{19B859FA-ADA7-4F34-8C45-3A4F6B4A7A2F}" type="sibTrans" cxnId="{A4B1979F-30A4-4861-94B7-EE4785135117}">
      <dgm:prSet/>
      <dgm:spPr/>
    </dgm:pt>
    <dgm:pt modelId="{A525DADF-C6DA-4C21-B351-406BF18002EE}">
      <dgm:prSet/>
      <dgm:spPr/>
      <dgm:t>
        <a:bodyPr/>
        <a:lstStyle/>
        <a:p>
          <a:pPr rtl="0"/>
          <a:r>
            <a:rPr lang="en-US" dirty="0" smtClean="0"/>
            <a:t>Biometric Framework</a:t>
          </a:r>
          <a:endParaRPr lang="en-US" dirty="0"/>
        </a:p>
      </dgm:t>
    </dgm:pt>
    <dgm:pt modelId="{19F81BC9-132D-4164-A900-EBCB4FE7DF72}" type="parTrans" cxnId="{AEA0B897-6BC8-4CCA-AAF0-970F7D0E96A7}">
      <dgm:prSet/>
      <dgm:spPr/>
      <dgm:t>
        <a:bodyPr/>
        <a:lstStyle/>
        <a:p>
          <a:endParaRPr lang="en-US"/>
        </a:p>
      </dgm:t>
    </dgm:pt>
    <dgm:pt modelId="{B2D7D64B-D8FA-4E6B-B1B1-40DC43F9F0B8}" type="sibTrans" cxnId="{AEA0B897-6BC8-4CCA-AAF0-970F7D0E96A7}">
      <dgm:prSet/>
      <dgm:spPr/>
    </dgm:pt>
    <dgm:pt modelId="{B1EB3FF7-6A5D-49F4-98F7-5E373A37AFB6}">
      <dgm:prSet/>
      <dgm:spPr/>
      <dgm:t>
        <a:bodyPr/>
        <a:lstStyle/>
        <a:p>
          <a:pPr rtl="0"/>
          <a:r>
            <a:rPr lang="zh-CN" altLang="en-US" dirty="0" smtClean="0"/>
            <a:t>防火墙</a:t>
          </a:r>
          <a:endParaRPr lang="en-US" dirty="0"/>
        </a:p>
      </dgm:t>
    </dgm:pt>
    <dgm:pt modelId="{8A278E37-EA94-4EB4-AB05-11DDED83D69A}" type="parTrans" cxnId="{35C48E30-DC15-45C8-9E16-AF132C91DC9D}">
      <dgm:prSet/>
      <dgm:spPr/>
    </dgm:pt>
    <dgm:pt modelId="{0315B154-AFB1-4954-AC54-9849191F7C43}" type="sibTrans" cxnId="{35C48E30-DC15-45C8-9E16-AF132C91DC9D}">
      <dgm:prSet/>
      <dgm:spPr/>
    </dgm:pt>
    <dgm:pt modelId="{5B957F6D-4D5A-40C7-A292-DD2C3C215739}">
      <dgm:prSet/>
      <dgm:spPr/>
      <dgm:t>
        <a:bodyPr/>
        <a:lstStyle/>
        <a:p>
          <a:pPr rtl="0"/>
          <a:r>
            <a:rPr lang="en-US" altLang="zh-CN" dirty="0" smtClean="0"/>
            <a:t>Group</a:t>
          </a:r>
          <a:r>
            <a:rPr lang="zh-CN" altLang="en-US" dirty="0" smtClean="0"/>
            <a:t> </a:t>
          </a:r>
          <a:r>
            <a:rPr lang="en-US" altLang="zh-CN" dirty="0" smtClean="0"/>
            <a:t>Policy</a:t>
          </a:r>
          <a:endParaRPr lang="en-US" dirty="0"/>
        </a:p>
      </dgm:t>
    </dgm:pt>
    <dgm:pt modelId="{1CFA9343-14D5-4109-83D9-8479BFBE40D2}" type="parTrans" cxnId="{3E486A8D-2E6B-43F1-B879-B874BC54B370}">
      <dgm:prSet/>
      <dgm:spPr/>
    </dgm:pt>
    <dgm:pt modelId="{949E7BEE-5180-424D-9A16-3154693069F3}" type="sibTrans" cxnId="{3E486A8D-2E6B-43F1-B879-B874BC54B370}">
      <dgm:prSet/>
      <dgm:spPr/>
    </dgm:pt>
    <dgm:pt modelId="{CEA16952-D596-441D-8393-30C4AD1783E4}">
      <dgm:prSet/>
      <dgm:spPr/>
      <dgm:t>
        <a:bodyPr/>
        <a:lstStyle/>
        <a:p>
          <a:pPr rtl="0"/>
          <a:r>
            <a:rPr lang="en-US" altLang="zh-CN" dirty="0" smtClean="0"/>
            <a:t>User Access Control (UAC)</a:t>
          </a:r>
          <a:endParaRPr lang="en-US" dirty="0"/>
        </a:p>
      </dgm:t>
    </dgm:pt>
    <dgm:pt modelId="{06396849-023C-46A9-B354-3AE3D525A16F}" type="parTrans" cxnId="{1566CC7A-B6A5-45D9-8C2F-921B8233A4DF}">
      <dgm:prSet/>
      <dgm:spPr/>
    </dgm:pt>
    <dgm:pt modelId="{1B74C511-D8CF-4A50-A448-A3EB00FCB0B1}" type="sibTrans" cxnId="{1566CC7A-B6A5-45D9-8C2F-921B8233A4DF}">
      <dgm:prSet/>
      <dgm:spPr/>
    </dgm:pt>
    <dgm:pt modelId="{0F4F2970-4FFD-4608-84B8-5176DF34804B}">
      <dgm:prSet/>
      <dgm:spPr/>
      <dgm:t>
        <a:bodyPr/>
        <a:lstStyle/>
        <a:p>
          <a:pPr rtl="0"/>
          <a:r>
            <a:rPr lang="zh-CN" altLang="en-US" dirty="0" smtClean="0"/>
            <a:t>写过滤器</a:t>
          </a:r>
          <a:r>
            <a:rPr lang="en-US" altLang="zh-CN" dirty="0" smtClean="0"/>
            <a:t>(Write Filter)</a:t>
          </a:r>
          <a:endParaRPr lang="en-US" dirty="0"/>
        </a:p>
      </dgm:t>
    </dgm:pt>
    <dgm:pt modelId="{3617B4AD-3730-4DEF-985A-9626D0BAEAFC}" type="parTrans" cxnId="{4EA33ED0-E7E2-43E0-8C03-A54F2DE7083C}">
      <dgm:prSet/>
      <dgm:spPr/>
    </dgm:pt>
    <dgm:pt modelId="{113788C9-D8E1-4470-8245-DDD8C94AFC64}" type="sibTrans" cxnId="{4EA33ED0-E7E2-43E0-8C03-A54F2DE7083C}">
      <dgm:prSet/>
      <dgm:spPr/>
    </dgm:pt>
    <dgm:pt modelId="{CA268F24-D3D3-49A2-B89D-2AD8383CFDF2}">
      <dgm:prSet/>
      <dgm:spPr/>
      <dgm:t>
        <a:bodyPr/>
        <a:lstStyle/>
        <a:p>
          <a:pPr rtl="0"/>
          <a:r>
            <a:rPr lang="zh-CN" altLang="en-US" smtClean="0"/>
            <a:t>定</a:t>
          </a:r>
          <a:r>
            <a:rPr lang="zh-CN" altLang="en-US" dirty="0" smtClean="0"/>
            <a:t>制</a:t>
          </a:r>
          <a:r>
            <a:rPr lang="en-US" altLang="zh-CN" dirty="0" smtClean="0"/>
            <a:t>Shell</a:t>
          </a:r>
          <a:endParaRPr lang="en-US" dirty="0"/>
        </a:p>
      </dgm:t>
    </dgm:pt>
    <dgm:pt modelId="{2F36468D-B2FF-4BD7-A0C2-BF4C3F659E80}" type="parTrans" cxnId="{D99872A6-AA9E-4F97-AC26-0FCB94432689}">
      <dgm:prSet/>
      <dgm:spPr/>
    </dgm:pt>
    <dgm:pt modelId="{D1AB8785-8F7D-4FE2-BB00-43692AB97848}" type="sibTrans" cxnId="{D99872A6-AA9E-4F97-AC26-0FCB94432689}">
      <dgm:prSet/>
      <dgm:spPr/>
    </dgm:pt>
    <dgm:pt modelId="{FBE157CE-8BD8-42DA-BCBE-19D60A261225}" type="pres">
      <dgm:prSet presAssocID="{277696BD-523C-4B12-A999-6502FAB406C6}" presName="cycle" presStyleCnt="0">
        <dgm:presLayoutVars>
          <dgm:chMax val="1"/>
          <dgm:dir/>
          <dgm:animLvl val="ctr"/>
          <dgm:resizeHandles val="exact"/>
        </dgm:presLayoutVars>
      </dgm:prSet>
      <dgm:spPr/>
      <dgm:t>
        <a:bodyPr/>
        <a:lstStyle/>
        <a:p>
          <a:endParaRPr lang="en-US"/>
        </a:p>
      </dgm:t>
    </dgm:pt>
    <dgm:pt modelId="{14D55D25-38A5-4414-94A4-C46E2001F296}" type="pres">
      <dgm:prSet presAssocID="{D7E06E05-9829-4A5A-B742-D2390D1F8800}" presName="centerShape" presStyleLbl="node0" presStyleIdx="0" presStyleCnt="1"/>
      <dgm:spPr/>
      <dgm:t>
        <a:bodyPr/>
        <a:lstStyle/>
        <a:p>
          <a:endParaRPr lang="en-US"/>
        </a:p>
      </dgm:t>
    </dgm:pt>
    <dgm:pt modelId="{CF7C28E0-8560-4664-8B51-958AB5B7370A}" type="pres">
      <dgm:prSet presAssocID="{BFED72D2-57EC-43BA-9394-01058BE41CDB}" presName="parTrans" presStyleLbl="bgSibTrans2D1" presStyleIdx="0" presStyleCnt="8"/>
      <dgm:spPr/>
      <dgm:t>
        <a:bodyPr/>
        <a:lstStyle/>
        <a:p>
          <a:endParaRPr lang="en-US"/>
        </a:p>
      </dgm:t>
    </dgm:pt>
    <dgm:pt modelId="{72B0C184-420F-4289-BF2A-A71AE3B6B8A0}" type="pres">
      <dgm:prSet presAssocID="{D14E1A33-F82F-4CC5-8422-6ED5511ED62D}" presName="node" presStyleLbl="node1" presStyleIdx="0" presStyleCnt="8">
        <dgm:presLayoutVars>
          <dgm:bulletEnabled val="1"/>
        </dgm:presLayoutVars>
      </dgm:prSet>
      <dgm:spPr/>
      <dgm:t>
        <a:bodyPr/>
        <a:lstStyle/>
        <a:p>
          <a:endParaRPr lang="en-US"/>
        </a:p>
      </dgm:t>
    </dgm:pt>
    <dgm:pt modelId="{1D107744-FD5F-478C-84B6-3C87DC27A3F9}" type="pres">
      <dgm:prSet presAssocID="{2FC3274E-85D5-4A09-A5EC-37F04F104FCD}" presName="parTrans" presStyleLbl="bgSibTrans2D1" presStyleIdx="1" presStyleCnt="8"/>
      <dgm:spPr/>
    </dgm:pt>
    <dgm:pt modelId="{5BA765B7-410F-4059-86AE-7E957FEF902B}" type="pres">
      <dgm:prSet presAssocID="{48414603-4874-45EC-B0CA-04C50C94CB58}" presName="node" presStyleLbl="node1" presStyleIdx="1" presStyleCnt="8">
        <dgm:presLayoutVars>
          <dgm:bulletEnabled val="1"/>
        </dgm:presLayoutVars>
      </dgm:prSet>
      <dgm:spPr/>
      <dgm:t>
        <a:bodyPr/>
        <a:lstStyle/>
        <a:p>
          <a:endParaRPr lang="en-US"/>
        </a:p>
      </dgm:t>
    </dgm:pt>
    <dgm:pt modelId="{660D0707-0261-4C16-AE62-D6274F90B4F3}" type="pres">
      <dgm:prSet presAssocID="{19F81BC9-132D-4164-A900-EBCB4FE7DF72}" presName="parTrans" presStyleLbl="bgSibTrans2D1" presStyleIdx="2" presStyleCnt="8"/>
      <dgm:spPr/>
      <dgm:t>
        <a:bodyPr/>
        <a:lstStyle/>
        <a:p>
          <a:endParaRPr lang="zh-CN" altLang="en-US"/>
        </a:p>
      </dgm:t>
    </dgm:pt>
    <dgm:pt modelId="{1BDA5F90-0506-457B-814E-7DF704BD8BC0}" type="pres">
      <dgm:prSet presAssocID="{A525DADF-C6DA-4C21-B351-406BF18002EE}" presName="node" presStyleLbl="node1" presStyleIdx="2" presStyleCnt="8">
        <dgm:presLayoutVars>
          <dgm:bulletEnabled val="1"/>
        </dgm:presLayoutVars>
      </dgm:prSet>
      <dgm:spPr/>
      <dgm:t>
        <a:bodyPr/>
        <a:lstStyle/>
        <a:p>
          <a:endParaRPr lang="en-US"/>
        </a:p>
      </dgm:t>
    </dgm:pt>
    <dgm:pt modelId="{99309B6B-32C7-47CA-B6C6-81F489D16379}" type="pres">
      <dgm:prSet presAssocID="{8A278E37-EA94-4EB4-AB05-11DDED83D69A}" presName="parTrans" presStyleLbl="bgSibTrans2D1" presStyleIdx="3" presStyleCnt="8"/>
      <dgm:spPr/>
    </dgm:pt>
    <dgm:pt modelId="{BDFD8886-83D8-408C-A421-0B3E406E72D8}" type="pres">
      <dgm:prSet presAssocID="{B1EB3FF7-6A5D-49F4-98F7-5E373A37AFB6}" presName="node" presStyleLbl="node1" presStyleIdx="3" presStyleCnt="8">
        <dgm:presLayoutVars>
          <dgm:bulletEnabled val="1"/>
        </dgm:presLayoutVars>
      </dgm:prSet>
      <dgm:spPr/>
      <dgm:t>
        <a:bodyPr/>
        <a:lstStyle/>
        <a:p>
          <a:endParaRPr lang="en-US"/>
        </a:p>
      </dgm:t>
    </dgm:pt>
    <dgm:pt modelId="{9AAEAFFF-C9C5-42A0-A413-A779C7F71DF6}" type="pres">
      <dgm:prSet presAssocID="{1CFA9343-14D5-4109-83D9-8479BFBE40D2}" presName="parTrans" presStyleLbl="bgSibTrans2D1" presStyleIdx="4" presStyleCnt="8"/>
      <dgm:spPr/>
    </dgm:pt>
    <dgm:pt modelId="{57F39F19-C6E4-4348-9BB9-61716A5AE9B5}" type="pres">
      <dgm:prSet presAssocID="{5B957F6D-4D5A-40C7-A292-DD2C3C215739}" presName="node" presStyleLbl="node1" presStyleIdx="4" presStyleCnt="8">
        <dgm:presLayoutVars>
          <dgm:bulletEnabled val="1"/>
        </dgm:presLayoutVars>
      </dgm:prSet>
      <dgm:spPr/>
      <dgm:t>
        <a:bodyPr/>
        <a:lstStyle/>
        <a:p>
          <a:endParaRPr lang="en-US"/>
        </a:p>
      </dgm:t>
    </dgm:pt>
    <dgm:pt modelId="{CDA510CE-9688-49AC-A4D1-2ABD86FDD6CF}" type="pres">
      <dgm:prSet presAssocID="{06396849-023C-46A9-B354-3AE3D525A16F}" presName="parTrans" presStyleLbl="bgSibTrans2D1" presStyleIdx="5" presStyleCnt="8"/>
      <dgm:spPr/>
    </dgm:pt>
    <dgm:pt modelId="{1A58DA32-AD4C-49BA-BF17-CC8AE626A657}" type="pres">
      <dgm:prSet presAssocID="{CEA16952-D596-441D-8393-30C4AD1783E4}" presName="node" presStyleLbl="node1" presStyleIdx="5" presStyleCnt="8">
        <dgm:presLayoutVars>
          <dgm:bulletEnabled val="1"/>
        </dgm:presLayoutVars>
      </dgm:prSet>
      <dgm:spPr/>
      <dgm:t>
        <a:bodyPr/>
        <a:lstStyle/>
        <a:p>
          <a:endParaRPr lang="en-US"/>
        </a:p>
      </dgm:t>
    </dgm:pt>
    <dgm:pt modelId="{B3D2F21E-3AEF-450F-B90F-3B663F0D5205}" type="pres">
      <dgm:prSet presAssocID="{3617B4AD-3730-4DEF-985A-9626D0BAEAFC}" presName="parTrans" presStyleLbl="bgSibTrans2D1" presStyleIdx="6" presStyleCnt="8"/>
      <dgm:spPr/>
    </dgm:pt>
    <dgm:pt modelId="{35E0650C-4D39-49D1-87E5-86B3B3D7E907}" type="pres">
      <dgm:prSet presAssocID="{0F4F2970-4FFD-4608-84B8-5176DF34804B}" presName="node" presStyleLbl="node1" presStyleIdx="6" presStyleCnt="8">
        <dgm:presLayoutVars>
          <dgm:bulletEnabled val="1"/>
        </dgm:presLayoutVars>
      </dgm:prSet>
      <dgm:spPr/>
      <dgm:t>
        <a:bodyPr/>
        <a:lstStyle/>
        <a:p>
          <a:endParaRPr lang="en-US"/>
        </a:p>
      </dgm:t>
    </dgm:pt>
    <dgm:pt modelId="{B65C35A0-8CDF-480D-A16A-C56A811133C8}" type="pres">
      <dgm:prSet presAssocID="{2F36468D-B2FF-4BD7-A0C2-BF4C3F659E80}" presName="parTrans" presStyleLbl="bgSibTrans2D1" presStyleIdx="7" presStyleCnt="8"/>
      <dgm:spPr/>
    </dgm:pt>
    <dgm:pt modelId="{1B078D35-A220-420E-A6D4-B42B50F26E91}" type="pres">
      <dgm:prSet presAssocID="{CA268F24-D3D3-49A2-B89D-2AD8383CFDF2}" presName="node" presStyleLbl="node1" presStyleIdx="7" presStyleCnt="8">
        <dgm:presLayoutVars>
          <dgm:bulletEnabled val="1"/>
        </dgm:presLayoutVars>
      </dgm:prSet>
      <dgm:spPr/>
      <dgm:t>
        <a:bodyPr/>
        <a:lstStyle/>
        <a:p>
          <a:endParaRPr lang="en-US"/>
        </a:p>
      </dgm:t>
    </dgm:pt>
  </dgm:ptLst>
  <dgm:cxnLst>
    <dgm:cxn modelId="{0F8BE283-421E-46A8-AF09-BEA151B47B47}" type="presOf" srcId="{2FC3274E-85D5-4A09-A5EC-37F04F104FCD}" destId="{1D107744-FD5F-478C-84B6-3C87DC27A3F9}" srcOrd="0" destOrd="0" presId="urn:microsoft.com/office/officeart/2005/8/layout/radial4"/>
    <dgm:cxn modelId="{3C060842-F221-4F66-B142-5732016FF72D}" type="presOf" srcId="{CA268F24-D3D3-49A2-B89D-2AD8383CFDF2}" destId="{1B078D35-A220-420E-A6D4-B42B50F26E91}" srcOrd="0" destOrd="0" presId="urn:microsoft.com/office/officeart/2005/8/layout/radial4"/>
    <dgm:cxn modelId="{A4B1979F-30A4-4861-94B7-EE4785135117}" srcId="{D7E06E05-9829-4A5A-B742-D2390D1F8800}" destId="{48414603-4874-45EC-B0CA-04C50C94CB58}" srcOrd="1" destOrd="0" parTransId="{2FC3274E-85D5-4A09-A5EC-37F04F104FCD}" sibTransId="{19B859FA-ADA7-4F34-8C45-3A4F6B4A7A2F}"/>
    <dgm:cxn modelId="{35C48E30-DC15-45C8-9E16-AF132C91DC9D}" srcId="{D7E06E05-9829-4A5A-B742-D2390D1F8800}" destId="{B1EB3FF7-6A5D-49F4-98F7-5E373A37AFB6}" srcOrd="3" destOrd="0" parTransId="{8A278E37-EA94-4EB4-AB05-11DDED83D69A}" sibTransId="{0315B154-AFB1-4954-AC54-9849191F7C43}"/>
    <dgm:cxn modelId="{1566CC7A-B6A5-45D9-8C2F-921B8233A4DF}" srcId="{D7E06E05-9829-4A5A-B742-D2390D1F8800}" destId="{CEA16952-D596-441D-8393-30C4AD1783E4}" srcOrd="5" destOrd="0" parTransId="{06396849-023C-46A9-B354-3AE3D525A16F}" sibTransId="{1B74C511-D8CF-4A50-A448-A3EB00FCB0B1}"/>
    <dgm:cxn modelId="{7699EE0E-00C4-4AC8-B3B5-D8E19EC0946F}" type="presOf" srcId="{5B957F6D-4D5A-40C7-A292-DD2C3C215739}" destId="{57F39F19-C6E4-4348-9BB9-61716A5AE9B5}" srcOrd="0" destOrd="0" presId="urn:microsoft.com/office/officeart/2005/8/layout/radial4"/>
    <dgm:cxn modelId="{3E486A8D-2E6B-43F1-B879-B874BC54B370}" srcId="{D7E06E05-9829-4A5A-B742-D2390D1F8800}" destId="{5B957F6D-4D5A-40C7-A292-DD2C3C215739}" srcOrd="4" destOrd="0" parTransId="{1CFA9343-14D5-4109-83D9-8479BFBE40D2}" sibTransId="{949E7BEE-5180-424D-9A16-3154693069F3}"/>
    <dgm:cxn modelId="{94F89174-3BE2-4F45-B978-47CACBE099F1}" type="presOf" srcId="{BFED72D2-57EC-43BA-9394-01058BE41CDB}" destId="{CF7C28E0-8560-4664-8B51-958AB5B7370A}" srcOrd="0" destOrd="0" presId="urn:microsoft.com/office/officeart/2005/8/layout/radial4"/>
    <dgm:cxn modelId="{D6E368B7-0AAF-4AE2-BCEB-BB12A7EDC60F}" type="presOf" srcId="{D14E1A33-F82F-4CC5-8422-6ED5511ED62D}" destId="{72B0C184-420F-4289-BF2A-A71AE3B6B8A0}" srcOrd="0" destOrd="0" presId="urn:microsoft.com/office/officeart/2005/8/layout/radial4"/>
    <dgm:cxn modelId="{48EFC9B7-4400-466A-95B9-1A52D6F3A4FB}" type="presOf" srcId="{1CFA9343-14D5-4109-83D9-8479BFBE40D2}" destId="{9AAEAFFF-C9C5-42A0-A413-A779C7F71DF6}" srcOrd="0" destOrd="0" presId="urn:microsoft.com/office/officeart/2005/8/layout/radial4"/>
    <dgm:cxn modelId="{2864CBE3-384F-4FF0-9A62-002A24A44300}" type="presOf" srcId="{A525DADF-C6DA-4C21-B351-406BF18002EE}" destId="{1BDA5F90-0506-457B-814E-7DF704BD8BC0}" srcOrd="0" destOrd="0" presId="urn:microsoft.com/office/officeart/2005/8/layout/radial4"/>
    <dgm:cxn modelId="{1E86BF8B-5DE3-44D1-A9C4-AF3D03E1D887}" type="presOf" srcId="{CEA16952-D596-441D-8393-30C4AD1783E4}" destId="{1A58DA32-AD4C-49BA-BF17-CC8AE626A657}" srcOrd="0" destOrd="0" presId="urn:microsoft.com/office/officeart/2005/8/layout/radial4"/>
    <dgm:cxn modelId="{7C57A8B3-E41D-40CF-B0EA-9B34443687E4}" srcId="{277696BD-523C-4B12-A999-6502FAB406C6}" destId="{D7E06E05-9829-4A5A-B742-D2390D1F8800}" srcOrd="0" destOrd="0" parTransId="{489E09BC-9F4B-481B-B78E-7A1C7D16560A}" sibTransId="{A7B419F5-059D-4F5F-9FA7-48592B106BA5}"/>
    <dgm:cxn modelId="{1E01A95A-CE81-4C3F-84B9-A16D1A846A8E}" type="presOf" srcId="{8A278E37-EA94-4EB4-AB05-11DDED83D69A}" destId="{99309B6B-32C7-47CA-B6C6-81F489D16379}" srcOrd="0" destOrd="0" presId="urn:microsoft.com/office/officeart/2005/8/layout/radial4"/>
    <dgm:cxn modelId="{F8611B1F-E4A9-4486-8AA0-306C0CDE0005}" type="presOf" srcId="{3617B4AD-3730-4DEF-985A-9626D0BAEAFC}" destId="{B3D2F21E-3AEF-450F-B90F-3B663F0D5205}" srcOrd="0" destOrd="0" presId="urn:microsoft.com/office/officeart/2005/8/layout/radial4"/>
    <dgm:cxn modelId="{3AC623E1-C76A-4F94-8375-0F992CEC8E7C}" type="presOf" srcId="{D7E06E05-9829-4A5A-B742-D2390D1F8800}" destId="{14D55D25-38A5-4414-94A4-C46E2001F296}" srcOrd="0" destOrd="0" presId="urn:microsoft.com/office/officeart/2005/8/layout/radial4"/>
    <dgm:cxn modelId="{4563F639-0F1D-44B5-B783-52CCFE57513F}" type="presOf" srcId="{48414603-4874-45EC-B0CA-04C50C94CB58}" destId="{5BA765B7-410F-4059-86AE-7E957FEF902B}" srcOrd="0" destOrd="0" presId="urn:microsoft.com/office/officeart/2005/8/layout/radial4"/>
    <dgm:cxn modelId="{EADA7F9F-8FE8-4F06-9080-C9EB99B0A368}" type="presOf" srcId="{0F4F2970-4FFD-4608-84B8-5176DF34804B}" destId="{35E0650C-4D39-49D1-87E5-86B3B3D7E907}" srcOrd="0" destOrd="0" presId="urn:microsoft.com/office/officeart/2005/8/layout/radial4"/>
    <dgm:cxn modelId="{D99872A6-AA9E-4F97-AC26-0FCB94432689}" srcId="{D7E06E05-9829-4A5A-B742-D2390D1F8800}" destId="{CA268F24-D3D3-49A2-B89D-2AD8383CFDF2}" srcOrd="7" destOrd="0" parTransId="{2F36468D-B2FF-4BD7-A0C2-BF4C3F659E80}" sibTransId="{D1AB8785-8F7D-4FE2-BB00-43692AB97848}"/>
    <dgm:cxn modelId="{47F0CF12-61AA-4336-B8E7-A985B309DAF3}" type="presOf" srcId="{2F36468D-B2FF-4BD7-A0C2-BF4C3F659E80}" destId="{B65C35A0-8CDF-480D-A16A-C56A811133C8}" srcOrd="0" destOrd="0" presId="urn:microsoft.com/office/officeart/2005/8/layout/radial4"/>
    <dgm:cxn modelId="{754A8C80-E7A9-4D1A-8D12-B9BFD1EE0942}" srcId="{D7E06E05-9829-4A5A-B742-D2390D1F8800}" destId="{D14E1A33-F82F-4CC5-8422-6ED5511ED62D}" srcOrd="0" destOrd="0" parTransId="{BFED72D2-57EC-43BA-9394-01058BE41CDB}" sibTransId="{C25C2406-BA92-47DC-B56B-90EC3E6C4F56}"/>
    <dgm:cxn modelId="{05612778-C4CB-46A1-A9CC-880F1D4D8E38}" type="presOf" srcId="{277696BD-523C-4B12-A999-6502FAB406C6}" destId="{FBE157CE-8BD8-42DA-BCBE-19D60A261225}" srcOrd="0" destOrd="0" presId="urn:microsoft.com/office/officeart/2005/8/layout/radial4"/>
    <dgm:cxn modelId="{F655B54E-D69B-4856-B48E-AB5C8BBDEC59}" type="presOf" srcId="{19F81BC9-132D-4164-A900-EBCB4FE7DF72}" destId="{660D0707-0261-4C16-AE62-D6274F90B4F3}" srcOrd="0" destOrd="0" presId="urn:microsoft.com/office/officeart/2005/8/layout/radial4"/>
    <dgm:cxn modelId="{4EA33ED0-E7E2-43E0-8C03-A54F2DE7083C}" srcId="{D7E06E05-9829-4A5A-B742-D2390D1F8800}" destId="{0F4F2970-4FFD-4608-84B8-5176DF34804B}" srcOrd="6" destOrd="0" parTransId="{3617B4AD-3730-4DEF-985A-9626D0BAEAFC}" sibTransId="{113788C9-D8E1-4470-8245-DDD8C94AFC64}"/>
    <dgm:cxn modelId="{AEA0B897-6BC8-4CCA-AAF0-970F7D0E96A7}" srcId="{D7E06E05-9829-4A5A-B742-D2390D1F8800}" destId="{A525DADF-C6DA-4C21-B351-406BF18002EE}" srcOrd="2" destOrd="0" parTransId="{19F81BC9-132D-4164-A900-EBCB4FE7DF72}" sibTransId="{B2D7D64B-D8FA-4E6B-B1B1-40DC43F9F0B8}"/>
    <dgm:cxn modelId="{4C093A82-6680-4D21-8BF4-1672D1259F44}" type="presOf" srcId="{B1EB3FF7-6A5D-49F4-98F7-5E373A37AFB6}" destId="{BDFD8886-83D8-408C-A421-0B3E406E72D8}" srcOrd="0" destOrd="0" presId="urn:microsoft.com/office/officeart/2005/8/layout/radial4"/>
    <dgm:cxn modelId="{DE93829A-CDF1-4F47-AB08-52EBB416C23F}" type="presOf" srcId="{06396849-023C-46A9-B354-3AE3D525A16F}" destId="{CDA510CE-9688-49AC-A4D1-2ABD86FDD6CF}" srcOrd="0" destOrd="0" presId="urn:microsoft.com/office/officeart/2005/8/layout/radial4"/>
    <dgm:cxn modelId="{91DA16FD-1DFD-42A2-8512-BF46498E20E1}" type="presParOf" srcId="{FBE157CE-8BD8-42DA-BCBE-19D60A261225}" destId="{14D55D25-38A5-4414-94A4-C46E2001F296}" srcOrd="0" destOrd="0" presId="urn:microsoft.com/office/officeart/2005/8/layout/radial4"/>
    <dgm:cxn modelId="{B38EE7A7-3C5B-44A1-92AA-D5D498341E88}" type="presParOf" srcId="{FBE157CE-8BD8-42DA-BCBE-19D60A261225}" destId="{CF7C28E0-8560-4664-8B51-958AB5B7370A}" srcOrd="1" destOrd="0" presId="urn:microsoft.com/office/officeart/2005/8/layout/radial4"/>
    <dgm:cxn modelId="{C54B5F3E-4E2E-4D39-BE34-8B2F9FC9F121}" type="presParOf" srcId="{FBE157CE-8BD8-42DA-BCBE-19D60A261225}" destId="{72B0C184-420F-4289-BF2A-A71AE3B6B8A0}" srcOrd="2" destOrd="0" presId="urn:microsoft.com/office/officeart/2005/8/layout/radial4"/>
    <dgm:cxn modelId="{8F568ECA-1504-4C76-B410-A813F2785669}" type="presParOf" srcId="{FBE157CE-8BD8-42DA-BCBE-19D60A261225}" destId="{1D107744-FD5F-478C-84B6-3C87DC27A3F9}" srcOrd="3" destOrd="0" presId="urn:microsoft.com/office/officeart/2005/8/layout/radial4"/>
    <dgm:cxn modelId="{AB558826-C258-40C1-9FF7-750C82B4D4D0}" type="presParOf" srcId="{FBE157CE-8BD8-42DA-BCBE-19D60A261225}" destId="{5BA765B7-410F-4059-86AE-7E957FEF902B}" srcOrd="4" destOrd="0" presId="urn:microsoft.com/office/officeart/2005/8/layout/radial4"/>
    <dgm:cxn modelId="{2F2BC1EC-77CB-45F3-B228-DFE54A92EA4B}" type="presParOf" srcId="{FBE157CE-8BD8-42DA-BCBE-19D60A261225}" destId="{660D0707-0261-4C16-AE62-D6274F90B4F3}" srcOrd="5" destOrd="0" presId="urn:microsoft.com/office/officeart/2005/8/layout/radial4"/>
    <dgm:cxn modelId="{22FC06F2-6F46-44A1-864C-ABE4F61E6682}" type="presParOf" srcId="{FBE157CE-8BD8-42DA-BCBE-19D60A261225}" destId="{1BDA5F90-0506-457B-814E-7DF704BD8BC0}" srcOrd="6" destOrd="0" presId="urn:microsoft.com/office/officeart/2005/8/layout/radial4"/>
    <dgm:cxn modelId="{7ACACC23-3EFE-4A79-AE33-B9669B0CD440}" type="presParOf" srcId="{FBE157CE-8BD8-42DA-BCBE-19D60A261225}" destId="{99309B6B-32C7-47CA-B6C6-81F489D16379}" srcOrd="7" destOrd="0" presId="urn:microsoft.com/office/officeart/2005/8/layout/radial4"/>
    <dgm:cxn modelId="{97CE4032-8E1A-488C-8E5A-A02C15CBE0E3}" type="presParOf" srcId="{FBE157CE-8BD8-42DA-BCBE-19D60A261225}" destId="{BDFD8886-83D8-408C-A421-0B3E406E72D8}" srcOrd="8" destOrd="0" presId="urn:microsoft.com/office/officeart/2005/8/layout/radial4"/>
    <dgm:cxn modelId="{92D949CC-083E-43C9-8F07-BF834A76668C}" type="presParOf" srcId="{FBE157CE-8BD8-42DA-BCBE-19D60A261225}" destId="{9AAEAFFF-C9C5-42A0-A413-A779C7F71DF6}" srcOrd="9" destOrd="0" presId="urn:microsoft.com/office/officeart/2005/8/layout/radial4"/>
    <dgm:cxn modelId="{55E0B927-A99E-4C36-9160-0B3E86370E5A}" type="presParOf" srcId="{FBE157CE-8BD8-42DA-BCBE-19D60A261225}" destId="{57F39F19-C6E4-4348-9BB9-61716A5AE9B5}" srcOrd="10" destOrd="0" presId="urn:microsoft.com/office/officeart/2005/8/layout/radial4"/>
    <dgm:cxn modelId="{10819C82-6B7F-4E6D-B269-7C282F2FCFB6}" type="presParOf" srcId="{FBE157CE-8BD8-42DA-BCBE-19D60A261225}" destId="{CDA510CE-9688-49AC-A4D1-2ABD86FDD6CF}" srcOrd="11" destOrd="0" presId="urn:microsoft.com/office/officeart/2005/8/layout/radial4"/>
    <dgm:cxn modelId="{6C3DE925-ABF0-4041-8AD7-42B7A11168C2}" type="presParOf" srcId="{FBE157CE-8BD8-42DA-BCBE-19D60A261225}" destId="{1A58DA32-AD4C-49BA-BF17-CC8AE626A657}" srcOrd="12" destOrd="0" presId="urn:microsoft.com/office/officeart/2005/8/layout/radial4"/>
    <dgm:cxn modelId="{D02E81E0-0088-4A0D-AF1E-FD22C23EDEBC}" type="presParOf" srcId="{FBE157CE-8BD8-42DA-BCBE-19D60A261225}" destId="{B3D2F21E-3AEF-450F-B90F-3B663F0D5205}" srcOrd="13" destOrd="0" presId="urn:microsoft.com/office/officeart/2005/8/layout/radial4"/>
    <dgm:cxn modelId="{AE965B5C-0AC1-4DAE-9F2C-758E16B77990}" type="presParOf" srcId="{FBE157CE-8BD8-42DA-BCBE-19D60A261225}" destId="{35E0650C-4D39-49D1-87E5-86B3B3D7E907}" srcOrd="14" destOrd="0" presId="urn:microsoft.com/office/officeart/2005/8/layout/radial4"/>
    <dgm:cxn modelId="{462EF6C3-F2BE-49F2-B7ED-B90F64989B87}" type="presParOf" srcId="{FBE157CE-8BD8-42DA-BCBE-19D60A261225}" destId="{B65C35A0-8CDF-480D-A16A-C56A811133C8}" srcOrd="15" destOrd="0" presId="urn:microsoft.com/office/officeart/2005/8/layout/radial4"/>
    <dgm:cxn modelId="{F79C4F0D-02E8-49F8-9BF4-E41C3BC5CFE1}" type="presParOf" srcId="{FBE157CE-8BD8-42DA-BCBE-19D60A261225}" destId="{1B078D35-A220-420E-A6D4-B42B50F26E91}" srcOrd="1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122F5-DDF0-40EB-BDCA-DE2B2393D0DF}"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EB8D9EBF-C5D7-44E9-BEF4-9186B9F3E81C}">
      <dgm:prSet/>
      <dgm:spPr/>
      <dgm:t>
        <a:bodyPr/>
        <a:lstStyle/>
        <a:p>
          <a:pPr rtl="0"/>
          <a:r>
            <a:rPr lang="zh-CN" b="1" dirty="0" smtClean="0"/>
            <a:t>轻量级的嵌入式管理</a:t>
          </a:r>
          <a:endParaRPr lang="en-US" b="1" dirty="0"/>
        </a:p>
      </dgm:t>
    </dgm:pt>
    <dgm:pt modelId="{BF869828-BE11-42F2-98AF-66CC867D44B6}" type="parTrans" cxnId="{D61E0B91-72B3-41B9-85B1-64BFBA0E4ABA}">
      <dgm:prSet/>
      <dgm:spPr/>
      <dgm:t>
        <a:bodyPr/>
        <a:lstStyle/>
        <a:p>
          <a:endParaRPr lang="en-US"/>
        </a:p>
      </dgm:t>
    </dgm:pt>
    <dgm:pt modelId="{445E4DA7-04BB-4268-8496-567F8D21E5DC}" type="sibTrans" cxnId="{D61E0B91-72B3-41B9-85B1-64BFBA0E4ABA}">
      <dgm:prSet/>
      <dgm:spPr/>
      <dgm:t>
        <a:bodyPr/>
        <a:lstStyle/>
        <a:p>
          <a:endParaRPr lang="en-US"/>
        </a:p>
      </dgm:t>
    </dgm:pt>
    <dgm:pt modelId="{CBF7EA69-A797-42FB-8B1C-731E7405A923}">
      <dgm:prSet/>
      <dgm:spPr/>
      <dgm:t>
        <a:bodyPr/>
        <a:lstStyle/>
        <a:p>
          <a:pPr rtl="0"/>
          <a:r>
            <a:rPr lang="en-US" dirty="0" smtClean="0"/>
            <a:t>Device Update Agent</a:t>
          </a:r>
          <a:endParaRPr lang="en-US" dirty="0"/>
        </a:p>
      </dgm:t>
    </dgm:pt>
    <dgm:pt modelId="{61459F41-934B-45E5-AD7D-F2495D331938}" type="parTrans" cxnId="{4A793F59-0415-4F9D-AF6E-E237DC864E71}">
      <dgm:prSet/>
      <dgm:spPr/>
      <dgm:t>
        <a:bodyPr/>
        <a:lstStyle/>
        <a:p>
          <a:endParaRPr lang="en-US"/>
        </a:p>
      </dgm:t>
    </dgm:pt>
    <dgm:pt modelId="{6D91772E-60E0-4CC9-AA7D-8149AD2CBBE2}" type="sibTrans" cxnId="{4A793F59-0415-4F9D-AF6E-E237DC864E71}">
      <dgm:prSet/>
      <dgm:spPr/>
      <dgm:t>
        <a:bodyPr/>
        <a:lstStyle/>
        <a:p>
          <a:endParaRPr lang="en-US"/>
        </a:p>
      </dgm:t>
    </dgm:pt>
    <dgm:pt modelId="{4A1E3394-44DE-4507-A4ED-0722ACB0BBFB}">
      <dgm:prSet/>
      <dgm:spPr/>
      <dgm:t>
        <a:bodyPr/>
        <a:lstStyle/>
        <a:p>
          <a:pPr rtl="0"/>
          <a:r>
            <a:rPr lang="zh-CN" b="1" dirty="0" smtClean="0"/>
            <a:t>企业级管理</a:t>
          </a:r>
          <a:endParaRPr lang="en-US" b="1" dirty="0"/>
        </a:p>
      </dgm:t>
    </dgm:pt>
    <dgm:pt modelId="{41053E8E-4A3F-4FAE-BAF8-67170B29BF20}" type="parTrans" cxnId="{BCD7FA3D-AD59-448E-AD71-72C960D23CD6}">
      <dgm:prSet/>
      <dgm:spPr/>
      <dgm:t>
        <a:bodyPr/>
        <a:lstStyle/>
        <a:p>
          <a:endParaRPr lang="en-US"/>
        </a:p>
      </dgm:t>
    </dgm:pt>
    <dgm:pt modelId="{BAE132C3-4F59-47F9-950B-475EF7812528}" type="sibTrans" cxnId="{BCD7FA3D-AD59-448E-AD71-72C960D23CD6}">
      <dgm:prSet/>
      <dgm:spPr/>
      <dgm:t>
        <a:bodyPr/>
        <a:lstStyle/>
        <a:p>
          <a:endParaRPr lang="en-US"/>
        </a:p>
      </dgm:t>
    </dgm:pt>
    <dgm:pt modelId="{787F8E24-765A-4AE7-88EA-DD5A43F7F5BB}">
      <dgm:prSet/>
      <dgm:spPr/>
      <dgm:t>
        <a:bodyPr/>
        <a:lstStyle/>
        <a:p>
          <a:pPr rtl="0"/>
          <a:r>
            <a:rPr lang="zh-CN" dirty="0" smtClean="0"/>
            <a:t>与</a:t>
          </a:r>
          <a:r>
            <a:rPr lang="en-US" dirty="0" smtClean="0"/>
            <a:t>Active Directory </a:t>
          </a:r>
          <a:r>
            <a:rPr lang="zh-CN" dirty="0" smtClean="0"/>
            <a:t>和 </a:t>
          </a:r>
          <a:r>
            <a:rPr lang="en-US" dirty="0" smtClean="0"/>
            <a:t>Group Policy</a:t>
          </a:r>
          <a:r>
            <a:rPr lang="zh-CN" dirty="0" smtClean="0"/>
            <a:t>集成</a:t>
          </a:r>
          <a:endParaRPr lang="en-US" dirty="0"/>
        </a:p>
      </dgm:t>
    </dgm:pt>
    <dgm:pt modelId="{9F7C66FE-F967-4F0B-901A-AA8543D0DEA1}" type="parTrans" cxnId="{F32E8145-AB9B-4E9B-9E10-3E3B4147B758}">
      <dgm:prSet/>
      <dgm:spPr/>
      <dgm:t>
        <a:bodyPr/>
        <a:lstStyle/>
        <a:p>
          <a:endParaRPr lang="en-US"/>
        </a:p>
      </dgm:t>
    </dgm:pt>
    <dgm:pt modelId="{98D2406E-1A7E-494A-B368-4DFB4B2E4F41}" type="sibTrans" cxnId="{F32E8145-AB9B-4E9B-9E10-3E3B4147B758}">
      <dgm:prSet/>
      <dgm:spPr/>
      <dgm:t>
        <a:bodyPr/>
        <a:lstStyle/>
        <a:p>
          <a:endParaRPr lang="en-US"/>
        </a:p>
      </dgm:t>
    </dgm:pt>
    <dgm:pt modelId="{7D94B3AB-3776-4905-AA8B-910140016C79}">
      <dgm:prSet/>
      <dgm:spPr/>
      <dgm:t>
        <a:bodyPr/>
        <a:lstStyle/>
        <a:p>
          <a:pPr rtl="0"/>
          <a:r>
            <a:rPr lang="zh-CN" dirty="0" smtClean="0"/>
            <a:t>与管理工具集成</a:t>
          </a:r>
          <a:endParaRPr lang="en-US" dirty="0"/>
        </a:p>
      </dgm:t>
    </dgm:pt>
    <dgm:pt modelId="{36AFF103-6AA4-425F-A6B0-BD815C094D5D}" type="parTrans" cxnId="{AD34876B-6F1E-4AE7-A29D-AE367405C996}">
      <dgm:prSet/>
      <dgm:spPr/>
      <dgm:t>
        <a:bodyPr/>
        <a:lstStyle/>
        <a:p>
          <a:endParaRPr lang="en-US"/>
        </a:p>
      </dgm:t>
    </dgm:pt>
    <dgm:pt modelId="{0F86567D-5A8A-42B2-A5D3-04106C3A22CF}" type="sibTrans" cxnId="{AD34876B-6F1E-4AE7-A29D-AE367405C996}">
      <dgm:prSet/>
      <dgm:spPr/>
      <dgm:t>
        <a:bodyPr/>
        <a:lstStyle/>
        <a:p>
          <a:endParaRPr lang="en-US"/>
        </a:p>
      </dgm:t>
    </dgm:pt>
    <dgm:pt modelId="{EA51B521-7177-448B-A159-8FAE9F954117}">
      <dgm:prSet/>
      <dgm:spPr/>
      <dgm:t>
        <a:bodyPr/>
        <a:lstStyle/>
        <a:p>
          <a:pPr rtl="0"/>
          <a:r>
            <a:rPr lang="en-US" dirty="0" smtClean="0"/>
            <a:t>Configuration Manager</a:t>
          </a:r>
          <a:endParaRPr lang="en-US" dirty="0"/>
        </a:p>
      </dgm:t>
    </dgm:pt>
    <dgm:pt modelId="{063FE3D9-F081-4186-A717-88B7BCE8E82A}" type="parTrans" cxnId="{0027BF7C-2F9A-4F50-9DC9-583E70B0CB10}">
      <dgm:prSet/>
      <dgm:spPr/>
      <dgm:t>
        <a:bodyPr/>
        <a:lstStyle/>
        <a:p>
          <a:endParaRPr lang="en-US"/>
        </a:p>
      </dgm:t>
    </dgm:pt>
    <dgm:pt modelId="{E4E2A253-F884-4AEA-B5EA-88FD20555D2A}" type="sibTrans" cxnId="{0027BF7C-2F9A-4F50-9DC9-583E70B0CB10}">
      <dgm:prSet/>
      <dgm:spPr/>
      <dgm:t>
        <a:bodyPr/>
        <a:lstStyle/>
        <a:p>
          <a:endParaRPr lang="en-US"/>
        </a:p>
      </dgm:t>
    </dgm:pt>
    <dgm:pt modelId="{364468C0-8CD9-46B3-9EBF-FE285A523533}">
      <dgm:prSet/>
      <dgm:spPr/>
      <dgm:t>
        <a:bodyPr/>
        <a:lstStyle/>
        <a:p>
          <a:pPr rtl="0"/>
          <a:r>
            <a:rPr lang="en-US" dirty="0" smtClean="0"/>
            <a:t>Operations Manager</a:t>
          </a:r>
          <a:endParaRPr lang="en-US" dirty="0"/>
        </a:p>
      </dgm:t>
    </dgm:pt>
    <dgm:pt modelId="{6E0405A3-48A9-44DC-8933-2E8893652B29}" type="parTrans" cxnId="{D0DA24C6-26BC-4B30-9EF9-16F417AF5BB5}">
      <dgm:prSet/>
      <dgm:spPr/>
      <dgm:t>
        <a:bodyPr/>
        <a:lstStyle/>
        <a:p>
          <a:endParaRPr lang="en-US"/>
        </a:p>
      </dgm:t>
    </dgm:pt>
    <dgm:pt modelId="{D694717D-55DF-4C81-9FC5-250D9D3FFF9E}" type="sibTrans" cxnId="{D0DA24C6-26BC-4B30-9EF9-16F417AF5BB5}">
      <dgm:prSet/>
      <dgm:spPr/>
      <dgm:t>
        <a:bodyPr/>
        <a:lstStyle/>
        <a:p>
          <a:endParaRPr lang="en-US"/>
        </a:p>
      </dgm:t>
    </dgm:pt>
    <dgm:pt modelId="{3F7DFBF8-8240-4DEA-9873-075B3CF764A4}">
      <dgm:prSet/>
      <dgm:spPr/>
      <dgm:t>
        <a:bodyPr/>
        <a:lstStyle/>
        <a:p>
          <a:pPr rtl="0"/>
          <a:r>
            <a:rPr lang="zh-CN" dirty="0" smtClean="0"/>
            <a:t>第三方工具</a:t>
          </a:r>
          <a:endParaRPr lang="en-US" dirty="0"/>
        </a:p>
      </dgm:t>
    </dgm:pt>
    <dgm:pt modelId="{C36EC7AF-68FF-45D8-9CE8-26820D8335B4}" type="parTrans" cxnId="{E25C0F31-F34C-4CD3-A50A-2DC3C2A582E9}">
      <dgm:prSet/>
      <dgm:spPr/>
      <dgm:t>
        <a:bodyPr/>
        <a:lstStyle/>
        <a:p>
          <a:endParaRPr lang="en-US"/>
        </a:p>
      </dgm:t>
    </dgm:pt>
    <dgm:pt modelId="{DCAFC63D-4AC2-440E-A931-38CE0ADFF00C}" type="sibTrans" cxnId="{E25C0F31-F34C-4CD3-A50A-2DC3C2A582E9}">
      <dgm:prSet/>
      <dgm:spPr/>
      <dgm:t>
        <a:bodyPr/>
        <a:lstStyle/>
        <a:p>
          <a:endParaRPr lang="en-US"/>
        </a:p>
      </dgm:t>
    </dgm:pt>
    <dgm:pt modelId="{F0B0C981-21F0-455D-B42A-735D184163C6}" type="pres">
      <dgm:prSet presAssocID="{2DE122F5-DDF0-40EB-BDCA-DE2B2393D0DF}" presName="diagram" presStyleCnt="0">
        <dgm:presLayoutVars>
          <dgm:chPref val="1"/>
          <dgm:dir/>
          <dgm:animOne val="branch"/>
          <dgm:animLvl val="lvl"/>
          <dgm:resizeHandles/>
        </dgm:presLayoutVars>
      </dgm:prSet>
      <dgm:spPr/>
      <dgm:t>
        <a:bodyPr/>
        <a:lstStyle/>
        <a:p>
          <a:endParaRPr lang="en-US"/>
        </a:p>
      </dgm:t>
    </dgm:pt>
    <dgm:pt modelId="{23513C9F-05F8-4A23-8BD3-CC1824F366C2}" type="pres">
      <dgm:prSet presAssocID="{EB8D9EBF-C5D7-44E9-BEF4-9186B9F3E81C}" presName="root" presStyleCnt="0"/>
      <dgm:spPr/>
    </dgm:pt>
    <dgm:pt modelId="{63AD1F55-EB10-45C8-A033-DE53BDF00A84}" type="pres">
      <dgm:prSet presAssocID="{EB8D9EBF-C5D7-44E9-BEF4-9186B9F3E81C}" presName="rootComposite" presStyleCnt="0"/>
      <dgm:spPr/>
    </dgm:pt>
    <dgm:pt modelId="{19070368-5C57-4D4B-A6BA-DA5D66EE31FC}" type="pres">
      <dgm:prSet presAssocID="{EB8D9EBF-C5D7-44E9-BEF4-9186B9F3E81C}" presName="rootText" presStyleLbl="node1" presStyleIdx="0" presStyleCnt="2"/>
      <dgm:spPr/>
      <dgm:t>
        <a:bodyPr/>
        <a:lstStyle/>
        <a:p>
          <a:endParaRPr lang="en-US"/>
        </a:p>
      </dgm:t>
    </dgm:pt>
    <dgm:pt modelId="{0FEEF954-708D-474F-8F4D-286E5AE31F9F}" type="pres">
      <dgm:prSet presAssocID="{EB8D9EBF-C5D7-44E9-BEF4-9186B9F3E81C}" presName="rootConnector" presStyleLbl="node1" presStyleIdx="0" presStyleCnt="2"/>
      <dgm:spPr/>
      <dgm:t>
        <a:bodyPr/>
        <a:lstStyle/>
        <a:p>
          <a:endParaRPr lang="en-US"/>
        </a:p>
      </dgm:t>
    </dgm:pt>
    <dgm:pt modelId="{99D23101-3B33-4D43-9640-83968EEB0BA3}" type="pres">
      <dgm:prSet presAssocID="{EB8D9EBF-C5D7-44E9-BEF4-9186B9F3E81C}" presName="childShape" presStyleCnt="0"/>
      <dgm:spPr/>
    </dgm:pt>
    <dgm:pt modelId="{2C0423AB-6D4F-4840-BF5D-81E4BF857A56}" type="pres">
      <dgm:prSet presAssocID="{61459F41-934B-45E5-AD7D-F2495D331938}" presName="Name13" presStyleLbl="parChTrans1D2" presStyleIdx="0" presStyleCnt="3"/>
      <dgm:spPr/>
      <dgm:t>
        <a:bodyPr/>
        <a:lstStyle/>
        <a:p>
          <a:endParaRPr lang="en-US"/>
        </a:p>
      </dgm:t>
    </dgm:pt>
    <dgm:pt modelId="{1E2A4565-04BA-49BB-9576-DEE6D94D2CFA}" type="pres">
      <dgm:prSet presAssocID="{CBF7EA69-A797-42FB-8B1C-731E7405A923}" presName="childText" presStyleLbl="bgAcc1" presStyleIdx="0" presStyleCnt="3">
        <dgm:presLayoutVars>
          <dgm:bulletEnabled val="1"/>
        </dgm:presLayoutVars>
      </dgm:prSet>
      <dgm:spPr/>
      <dgm:t>
        <a:bodyPr/>
        <a:lstStyle/>
        <a:p>
          <a:endParaRPr lang="en-US"/>
        </a:p>
      </dgm:t>
    </dgm:pt>
    <dgm:pt modelId="{F907CCA1-8338-41F9-9EA1-E298E350A322}" type="pres">
      <dgm:prSet presAssocID="{4A1E3394-44DE-4507-A4ED-0722ACB0BBFB}" presName="root" presStyleCnt="0"/>
      <dgm:spPr/>
    </dgm:pt>
    <dgm:pt modelId="{DBFD0B02-8383-477F-9164-2BDD20961FBE}" type="pres">
      <dgm:prSet presAssocID="{4A1E3394-44DE-4507-A4ED-0722ACB0BBFB}" presName="rootComposite" presStyleCnt="0"/>
      <dgm:spPr/>
    </dgm:pt>
    <dgm:pt modelId="{C1E4907A-4EFB-4A01-B451-64EF293FF270}" type="pres">
      <dgm:prSet presAssocID="{4A1E3394-44DE-4507-A4ED-0722ACB0BBFB}" presName="rootText" presStyleLbl="node1" presStyleIdx="1" presStyleCnt="2"/>
      <dgm:spPr/>
      <dgm:t>
        <a:bodyPr/>
        <a:lstStyle/>
        <a:p>
          <a:endParaRPr lang="en-US"/>
        </a:p>
      </dgm:t>
    </dgm:pt>
    <dgm:pt modelId="{DFD59648-7C7F-4991-BF3F-1504D0FE5FE2}" type="pres">
      <dgm:prSet presAssocID="{4A1E3394-44DE-4507-A4ED-0722ACB0BBFB}" presName="rootConnector" presStyleLbl="node1" presStyleIdx="1" presStyleCnt="2"/>
      <dgm:spPr/>
      <dgm:t>
        <a:bodyPr/>
        <a:lstStyle/>
        <a:p>
          <a:endParaRPr lang="en-US"/>
        </a:p>
      </dgm:t>
    </dgm:pt>
    <dgm:pt modelId="{D489D22C-966A-4457-9972-CEB9704B39C8}" type="pres">
      <dgm:prSet presAssocID="{4A1E3394-44DE-4507-A4ED-0722ACB0BBFB}" presName="childShape" presStyleCnt="0"/>
      <dgm:spPr/>
    </dgm:pt>
    <dgm:pt modelId="{D22D92EB-3B94-47F8-AC4D-5771B410780E}" type="pres">
      <dgm:prSet presAssocID="{9F7C66FE-F967-4F0B-901A-AA8543D0DEA1}" presName="Name13" presStyleLbl="parChTrans1D2" presStyleIdx="1" presStyleCnt="3"/>
      <dgm:spPr/>
      <dgm:t>
        <a:bodyPr/>
        <a:lstStyle/>
        <a:p>
          <a:endParaRPr lang="en-US"/>
        </a:p>
      </dgm:t>
    </dgm:pt>
    <dgm:pt modelId="{283C7783-A55C-4156-9E51-FA0C941F8EB8}" type="pres">
      <dgm:prSet presAssocID="{787F8E24-765A-4AE7-88EA-DD5A43F7F5BB}" presName="childText" presStyleLbl="bgAcc1" presStyleIdx="1" presStyleCnt="3">
        <dgm:presLayoutVars>
          <dgm:bulletEnabled val="1"/>
        </dgm:presLayoutVars>
      </dgm:prSet>
      <dgm:spPr/>
      <dgm:t>
        <a:bodyPr/>
        <a:lstStyle/>
        <a:p>
          <a:endParaRPr lang="en-US"/>
        </a:p>
      </dgm:t>
    </dgm:pt>
    <dgm:pt modelId="{BCF9986E-F237-418E-BFAE-FE812372D98F}" type="pres">
      <dgm:prSet presAssocID="{36AFF103-6AA4-425F-A6B0-BD815C094D5D}" presName="Name13" presStyleLbl="parChTrans1D2" presStyleIdx="2" presStyleCnt="3"/>
      <dgm:spPr/>
      <dgm:t>
        <a:bodyPr/>
        <a:lstStyle/>
        <a:p>
          <a:endParaRPr lang="en-US"/>
        </a:p>
      </dgm:t>
    </dgm:pt>
    <dgm:pt modelId="{89AE8FDE-A1B0-464F-95D8-65A7E16D15F0}" type="pres">
      <dgm:prSet presAssocID="{7D94B3AB-3776-4905-AA8B-910140016C79}" presName="childText" presStyleLbl="bgAcc1" presStyleIdx="2" presStyleCnt="3">
        <dgm:presLayoutVars>
          <dgm:bulletEnabled val="1"/>
        </dgm:presLayoutVars>
      </dgm:prSet>
      <dgm:spPr/>
      <dgm:t>
        <a:bodyPr/>
        <a:lstStyle/>
        <a:p>
          <a:endParaRPr lang="en-US"/>
        </a:p>
      </dgm:t>
    </dgm:pt>
  </dgm:ptLst>
  <dgm:cxnLst>
    <dgm:cxn modelId="{F32E8145-AB9B-4E9B-9E10-3E3B4147B758}" srcId="{4A1E3394-44DE-4507-A4ED-0722ACB0BBFB}" destId="{787F8E24-765A-4AE7-88EA-DD5A43F7F5BB}" srcOrd="0" destOrd="0" parTransId="{9F7C66FE-F967-4F0B-901A-AA8543D0DEA1}" sibTransId="{98D2406E-1A7E-494A-B368-4DFB4B2E4F41}"/>
    <dgm:cxn modelId="{5DFDA117-6A53-46B4-9094-18D63B15BD92}" type="presOf" srcId="{CBF7EA69-A797-42FB-8B1C-731E7405A923}" destId="{1E2A4565-04BA-49BB-9576-DEE6D94D2CFA}" srcOrd="0" destOrd="0" presId="urn:microsoft.com/office/officeart/2005/8/layout/hierarchy3"/>
    <dgm:cxn modelId="{5D4D64EA-04CB-4A71-8C31-6465D6F6B90F}" type="presOf" srcId="{36AFF103-6AA4-425F-A6B0-BD815C094D5D}" destId="{BCF9986E-F237-418E-BFAE-FE812372D98F}" srcOrd="0" destOrd="0" presId="urn:microsoft.com/office/officeart/2005/8/layout/hierarchy3"/>
    <dgm:cxn modelId="{BCD7FA3D-AD59-448E-AD71-72C960D23CD6}" srcId="{2DE122F5-DDF0-40EB-BDCA-DE2B2393D0DF}" destId="{4A1E3394-44DE-4507-A4ED-0722ACB0BBFB}" srcOrd="1" destOrd="0" parTransId="{41053E8E-4A3F-4FAE-BAF8-67170B29BF20}" sibTransId="{BAE132C3-4F59-47F9-950B-475EF7812528}"/>
    <dgm:cxn modelId="{094FA760-CF1E-4E3F-90C2-3A65DA0F9AF8}" type="presOf" srcId="{4A1E3394-44DE-4507-A4ED-0722ACB0BBFB}" destId="{DFD59648-7C7F-4991-BF3F-1504D0FE5FE2}" srcOrd="1" destOrd="0" presId="urn:microsoft.com/office/officeart/2005/8/layout/hierarchy3"/>
    <dgm:cxn modelId="{43515337-1FBF-451B-B938-4BF8BE3514A6}" type="presOf" srcId="{2DE122F5-DDF0-40EB-BDCA-DE2B2393D0DF}" destId="{F0B0C981-21F0-455D-B42A-735D184163C6}" srcOrd="0" destOrd="0" presId="urn:microsoft.com/office/officeart/2005/8/layout/hierarchy3"/>
    <dgm:cxn modelId="{B1843C46-99DD-4DE3-884B-A5ED1EBE71B5}" type="presOf" srcId="{787F8E24-765A-4AE7-88EA-DD5A43F7F5BB}" destId="{283C7783-A55C-4156-9E51-FA0C941F8EB8}" srcOrd="0" destOrd="0" presId="urn:microsoft.com/office/officeart/2005/8/layout/hierarchy3"/>
    <dgm:cxn modelId="{A9C87F44-EDE3-40B3-B1A0-EAA5133B21D3}" type="presOf" srcId="{EB8D9EBF-C5D7-44E9-BEF4-9186B9F3E81C}" destId="{19070368-5C57-4D4B-A6BA-DA5D66EE31FC}" srcOrd="0" destOrd="0" presId="urn:microsoft.com/office/officeart/2005/8/layout/hierarchy3"/>
    <dgm:cxn modelId="{E25C0F31-F34C-4CD3-A50A-2DC3C2A582E9}" srcId="{7D94B3AB-3776-4905-AA8B-910140016C79}" destId="{3F7DFBF8-8240-4DEA-9873-075B3CF764A4}" srcOrd="2" destOrd="0" parTransId="{C36EC7AF-68FF-45D8-9CE8-26820D8335B4}" sibTransId="{DCAFC63D-4AC2-440E-A931-38CE0ADFF00C}"/>
    <dgm:cxn modelId="{E9D20C8D-7C40-46E9-A8A6-C1C6A16C1A1D}" type="presOf" srcId="{3F7DFBF8-8240-4DEA-9873-075B3CF764A4}" destId="{89AE8FDE-A1B0-464F-95D8-65A7E16D15F0}" srcOrd="0" destOrd="3" presId="urn:microsoft.com/office/officeart/2005/8/layout/hierarchy3"/>
    <dgm:cxn modelId="{D0DA24C6-26BC-4B30-9EF9-16F417AF5BB5}" srcId="{7D94B3AB-3776-4905-AA8B-910140016C79}" destId="{364468C0-8CD9-46B3-9EBF-FE285A523533}" srcOrd="1" destOrd="0" parTransId="{6E0405A3-48A9-44DC-8933-2E8893652B29}" sibTransId="{D694717D-55DF-4C81-9FC5-250D9D3FFF9E}"/>
    <dgm:cxn modelId="{6F09FF2B-DC6B-4FB8-A0F3-38FCDF5BCDC4}" type="presOf" srcId="{EA51B521-7177-448B-A159-8FAE9F954117}" destId="{89AE8FDE-A1B0-464F-95D8-65A7E16D15F0}" srcOrd="0" destOrd="1" presId="urn:microsoft.com/office/officeart/2005/8/layout/hierarchy3"/>
    <dgm:cxn modelId="{4A793F59-0415-4F9D-AF6E-E237DC864E71}" srcId="{EB8D9EBF-C5D7-44E9-BEF4-9186B9F3E81C}" destId="{CBF7EA69-A797-42FB-8B1C-731E7405A923}" srcOrd="0" destOrd="0" parTransId="{61459F41-934B-45E5-AD7D-F2495D331938}" sibTransId="{6D91772E-60E0-4CC9-AA7D-8149AD2CBBE2}"/>
    <dgm:cxn modelId="{C92E7630-ED92-468C-83BF-F875A6CD6B2B}" type="presOf" srcId="{364468C0-8CD9-46B3-9EBF-FE285A523533}" destId="{89AE8FDE-A1B0-464F-95D8-65A7E16D15F0}" srcOrd="0" destOrd="2" presId="urn:microsoft.com/office/officeart/2005/8/layout/hierarchy3"/>
    <dgm:cxn modelId="{0027BF7C-2F9A-4F50-9DC9-583E70B0CB10}" srcId="{7D94B3AB-3776-4905-AA8B-910140016C79}" destId="{EA51B521-7177-448B-A159-8FAE9F954117}" srcOrd="0" destOrd="0" parTransId="{063FE3D9-F081-4186-A717-88B7BCE8E82A}" sibTransId="{E4E2A253-F884-4AEA-B5EA-88FD20555D2A}"/>
    <dgm:cxn modelId="{458564D1-E6EF-4630-88A1-43973A2315CA}" type="presOf" srcId="{9F7C66FE-F967-4F0B-901A-AA8543D0DEA1}" destId="{D22D92EB-3B94-47F8-AC4D-5771B410780E}" srcOrd="0" destOrd="0" presId="urn:microsoft.com/office/officeart/2005/8/layout/hierarchy3"/>
    <dgm:cxn modelId="{9BAFFB0C-4E05-4006-A4F3-0163E4F2FCC9}" type="presOf" srcId="{4A1E3394-44DE-4507-A4ED-0722ACB0BBFB}" destId="{C1E4907A-4EFB-4A01-B451-64EF293FF270}" srcOrd="0" destOrd="0" presId="urn:microsoft.com/office/officeart/2005/8/layout/hierarchy3"/>
    <dgm:cxn modelId="{43899250-777F-4C75-A352-DAF4CF170237}" type="presOf" srcId="{61459F41-934B-45E5-AD7D-F2495D331938}" destId="{2C0423AB-6D4F-4840-BF5D-81E4BF857A56}" srcOrd="0" destOrd="0" presId="urn:microsoft.com/office/officeart/2005/8/layout/hierarchy3"/>
    <dgm:cxn modelId="{AD34876B-6F1E-4AE7-A29D-AE367405C996}" srcId="{4A1E3394-44DE-4507-A4ED-0722ACB0BBFB}" destId="{7D94B3AB-3776-4905-AA8B-910140016C79}" srcOrd="1" destOrd="0" parTransId="{36AFF103-6AA4-425F-A6B0-BD815C094D5D}" sibTransId="{0F86567D-5A8A-42B2-A5D3-04106C3A22CF}"/>
    <dgm:cxn modelId="{D61E0B91-72B3-41B9-85B1-64BFBA0E4ABA}" srcId="{2DE122F5-DDF0-40EB-BDCA-DE2B2393D0DF}" destId="{EB8D9EBF-C5D7-44E9-BEF4-9186B9F3E81C}" srcOrd="0" destOrd="0" parTransId="{BF869828-BE11-42F2-98AF-66CC867D44B6}" sibTransId="{445E4DA7-04BB-4268-8496-567F8D21E5DC}"/>
    <dgm:cxn modelId="{1373099F-6129-45FC-A2B1-1B92E3561940}" type="presOf" srcId="{EB8D9EBF-C5D7-44E9-BEF4-9186B9F3E81C}" destId="{0FEEF954-708D-474F-8F4D-286E5AE31F9F}" srcOrd="1" destOrd="0" presId="urn:microsoft.com/office/officeart/2005/8/layout/hierarchy3"/>
    <dgm:cxn modelId="{D41C8EDA-2352-4549-AAD4-8146465A3FEC}" type="presOf" srcId="{7D94B3AB-3776-4905-AA8B-910140016C79}" destId="{89AE8FDE-A1B0-464F-95D8-65A7E16D15F0}" srcOrd="0" destOrd="0" presId="urn:microsoft.com/office/officeart/2005/8/layout/hierarchy3"/>
    <dgm:cxn modelId="{2C407F7E-BE8D-434F-98FC-516BCBA401BA}" type="presParOf" srcId="{F0B0C981-21F0-455D-B42A-735D184163C6}" destId="{23513C9F-05F8-4A23-8BD3-CC1824F366C2}" srcOrd="0" destOrd="0" presId="urn:microsoft.com/office/officeart/2005/8/layout/hierarchy3"/>
    <dgm:cxn modelId="{1532D0FD-96A0-46BD-8E7A-782F7C352866}" type="presParOf" srcId="{23513C9F-05F8-4A23-8BD3-CC1824F366C2}" destId="{63AD1F55-EB10-45C8-A033-DE53BDF00A84}" srcOrd="0" destOrd="0" presId="urn:microsoft.com/office/officeart/2005/8/layout/hierarchy3"/>
    <dgm:cxn modelId="{8BEBE522-27AD-46E6-9748-B305485F4E75}" type="presParOf" srcId="{63AD1F55-EB10-45C8-A033-DE53BDF00A84}" destId="{19070368-5C57-4D4B-A6BA-DA5D66EE31FC}" srcOrd="0" destOrd="0" presId="urn:microsoft.com/office/officeart/2005/8/layout/hierarchy3"/>
    <dgm:cxn modelId="{08434211-3573-41A1-A347-9ED8E37AABED}" type="presParOf" srcId="{63AD1F55-EB10-45C8-A033-DE53BDF00A84}" destId="{0FEEF954-708D-474F-8F4D-286E5AE31F9F}" srcOrd="1" destOrd="0" presId="urn:microsoft.com/office/officeart/2005/8/layout/hierarchy3"/>
    <dgm:cxn modelId="{A483D7FD-0B7E-48C0-8271-80DB051900A1}" type="presParOf" srcId="{23513C9F-05F8-4A23-8BD3-CC1824F366C2}" destId="{99D23101-3B33-4D43-9640-83968EEB0BA3}" srcOrd="1" destOrd="0" presId="urn:microsoft.com/office/officeart/2005/8/layout/hierarchy3"/>
    <dgm:cxn modelId="{1CF472A5-162F-4432-B2A2-7024D30EDC6C}" type="presParOf" srcId="{99D23101-3B33-4D43-9640-83968EEB0BA3}" destId="{2C0423AB-6D4F-4840-BF5D-81E4BF857A56}" srcOrd="0" destOrd="0" presId="urn:microsoft.com/office/officeart/2005/8/layout/hierarchy3"/>
    <dgm:cxn modelId="{D820E557-6210-4D55-AAFD-194F6D1804D2}" type="presParOf" srcId="{99D23101-3B33-4D43-9640-83968EEB0BA3}" destId="{1E2A4565-04BA-49BB-9576-DEE6D94D2CFA}" srcOrd="1" destOrd="0" presId="urn:microsoft.com/office/officeart/2005/8/layout/hierarchy3"/>
    <dgm:cxn modelId="{6B2264B9-EE86-45F1-B75D-7CEDE3151D4B}" type="presParOf" srcId="{F0B0C981-21F0-455D-B42A-735D184163C6}" destId="{F907CCA1-8338-41F9-9EA1-E298E350A322}" srcOrd="1" destOrd="0" presId="urn:microsoft.com/office/officeart/2005/8/layout/hierarchy3"/>
    <dgm:cxn modelId="{9D8C11F6-A407-465D-9B6A-35AA50D07A03}" type="presParOf" srcId="{F907CCA1-8338-41F9-9EA1-E298E350A322}" destId="{DBFD0B02-8383-477F-9164-2BDD20961FBE}" srcOrd="0" destOrd="0" presId="urn:microsoft.com/office/officeart/2005/8/layout/hierarchy3"/>
    <dgm:cxn modelId="{7DA620F9-B7C0-4647-8225-C24F0EB56687}" type="presParOf" srcId="{DBFD0B02-8383-477F-9164-2BDD20961FBE}" destId="{C1E4907A-4EFB-4A01-B451-64EF293FF270}" srcOrd="0" destOrd="0" presId="urn:microsoft.com/office/officeart/2005/8/layout/hierarchy3"/>
    <dgm:cxn modelId="{4763ABE9-5D05-4824-8337-ABBD3786805A}" type="presParOf" srcId="{DBFD0B02-8383-477F-9164-2BDD20961FBE}" destId="{DFD59648-7C7F-4991-BF3F-1504D0FE5FE2}" srcOrd="1" destOrd="0" presId="urn:microsoft.com/office/officeart/2005/8/layout/hierarchy3"/>
    <dgm:cxn modelId="{EB8DDC20-8062-4943-9A5B-765765870076}" type="presParOf" srcId="{F907CCA1-8338-41F9-9EA1-E298E350A322}" destId="{D489D22C-966A-4457-9972-CEB9704B39C8}" srcOrd="1" destOrd="0" presId="urn:microsoft.com/office/officeart/2005/8/layout/hierarchy3"/>
    <dgm:cxn modelId="{76851E15-3AF3-4091-974D-4116C4B0D643}" type="presParOf" srcId="{D489D22C-966A-4457-9972-CEB9704B39C8}" destId="{D22D92EB-3B94-47F8-AC4D-5771B410780E}" srcOrd="0" destOrd="0" presId="urn:microsoft.com/office/officeart/2005/8/layout/hierarchy3"/>
    <dgm:cxn modelId="{B23F1EF6-354E-45F5-AF90-D6FCC0BCA531}" type="presParOf" srcId="{D489D22C-966A-4457-9972-CEB9704B39C8}" destId="{283C7783-A55C-4156-9E51-FA0C941F8EB8}" srcOrd="1" destOrd="0" presId="urn:microsoft.com/office/officeart/2005/8/layout/hierarchy3"/>
    <dgm:cxn modelId="{D23D2C8B-D272-4BF6-AC51-1209C4471C52}" type="presParOf" srcId="{D489D22C-966A-4457-9972-CEB9704B39C8}" destId="{BCF9986E-F237-418E-BFAE-FE812372D98F}" srcOrd="2" destOrd="0" presId="urn:microsoft.com/office/officeart/2005/8/layout/hierarchy3"/>
    <dgm:cxn modelId="{9499A505-C1C4-4702-B922-F2FC8A81FD5B}" type="presParOf" srcId="{D489D22C-966A-4457-9972-CEB9704B39C8}" destId="{89AE8FDE-A1B0-464F-95D8-65A7E16D15F0}" srcOrd="3"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1FA5FD-8217-4DEA-BF21-809C2FE2C6A4}">
      <dsp:nvSpPr>
        <dsp:cNvPr id="0" name=""/>
        <dsp:cNvSpPr/>
      </dsp:nvSpPr>
      <dsp:spPr>
        <a:xfrm>
          <a:off x="2571" y="4060"/>
          <a:ext cx="2507456" cy="5760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CN" sz="2000" b="1" kern="1200" dirty="0" smtClean="0"/>
            <a:t>硬件要求</a:t>
          </a:r>
          <a:endParaRPr lang="en-US" sz="2000" b="1" kern="1200" dirty="0"/>
        </a:p>
      </dsp:txBody>
      <dsp:txXfrm>
        <a:off x="2571" y="4060"/>
        <a:ext cx="2507456" cy="576000"/>
      </dsp:txXfrm>
    </dsp:sp>
    <dsp:sp modelId="{D784FC2D-E789-4EFC-974A-1166C4B8A6F4}">
      <dsp:nvSpPr>
        <dsp:cNvPr id="0" name=""/>
        <dsp:cNvSpPr/>
      </dsp:nvSpPr>
      <dsp:spPr>
        <a:xfrm>
          <a:off x="2571" y="580060"/>
          <a:ext cx="2507456" cy="4316512"/>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dirty="0" smtClean="0"/>
            <a:t>设备形状（如无头设备）</a:t>
          </a:r>
          <a:endParaRPr lang="en-US" sz="2000" kern="1200" dirty="0"/>
        </a:p>
        <a:p>
          <a:pPr marL="228600" lvl="1" indent="-228600" algn="l" defTabSz="889000" rtl="0">
            <a:lnSpc>
              <a:spcPct val="90000"/>
            </a:lnSpc>
            <a:spcBef>
              <a:spcPct val="0"/>
            </a:spcBef>
            <a:spcAft>
              <a:spcPct val="15000"/>
            </a:spcAft>
            <a:buChar char="••"/>
          </a:pPr>
          <a:r>
            <a:rPr lang="zh-CN" sz="2000" kern="1200" dirty="0" smtClean="0"/>
            <a:t>启动介质（如</a:t>
          </a:r>
          <a:r>
            <a:rPr lang="en-US" sz="2000" kern="1200" dirty="0" smtClean="0"/>
            <a:t>U</a:t>
          </a:r>
          <a:r>
            <a:rPr lang="zh-CN" sz="2000" kern="1200" dirty="0" smtClean="0"/>
            <a:t>盘）</a:t>
          </a:r>
          <a:endParaRPr lang="en-US" sz="2000" kern="1200" dirty="0"/>
        </a:p>
        <a:p>
          <a:pPr marL="228600" lvl="1" indent="-228600" algn="l" defTabSz="889000" rtl="0">
            <a:lnSpc>
              <a:spcPct val="90000"/>
            </a:lnSpc>
            <a:spcBef>
              <a:spcPct val="0"/>
            </a:spcBef>
            <a:spcAft>
              <a:spcPct val="15000"/>
            </a:spcAft>
            <a:buChar char="••"/>
          </a:pPr>
          <a:r>
            <a:rPr lang="zh-CN" sz="2000" kern="1200" dirty="0" smtClean="0"/>
            <a:t>运作环境（如网络）</a:t>
          </a:r>
          <a:endParaRPr lang="en-US" sz="2000" kern="1200" dirty="0"/>
        </a:p>
        <a:p>
          <a:pPr marL="228600" lvl="1" indent="-228600" algn="l" defTabSz="889000" rtl="0">
            <a:lnSpc>
              <a:spcPct val="90000"/>
            </a:lnSpc>
            <a:spcBef>
              <a:spcPct val="0"/>
            </a:spcBef>
            <a:spcAft>
              <a:spcPct val="15000"/>
            </a:spcAft>
            <a:buChar char="••"/>
          </a:pPr>
          <a:r>
            <a:rPr lang="zh-CN" sz="2000" kern="1200" dirty="0" smtClean="0"/>
            <a:t>可携性</a:t>
          </a:r>
          <a:endParaRPr lang="en-US" sz="2000" kern="1200" dirty="0"/>
        </a:p>
        <a:p>
          <a:pPr marL="228600" lvl="1" indent="-228600" algn="l" defTabSz="889000" rtl="0">
            <a:lnSpc>
              <a:spcPct val="90000"/>
            </a:lnSpc>
            <a:spcBef>
              <a:spcPct val="0"/>
            </a:spcBef>
            <a:spcAft>
              <a:spcPct val="15000"/>
            </a:spcAft>
            <a:buChar char="••"/>
          </a:pPr>
          <a:r>
            <a:rPr lang="zh-CN" altLang="en-US" sz="2000" kern="1200" dirty="0" smtClean="0"/>
            <a:t>处理器架构 </a:t>
          </a:r>
          <a:endParaRPr lang="en-US" sz="2000" kern="1200" dirty="0"/>
        </a:p>
        <a:p>
          <a:pPr marL="228600" lvl="1" indent="-228600" algn="l" defTabSz="889000" rtl="0">
            <a:lnSpc>
              <a:spcPct val="90000"/>
            </a:lnSpc>
            <a:spcBef>
              <a:spcPct val="0"/>
            </a:spcBef>
            <a:spcAft>
              <a:spcPct val="15000"/>
            </a:spcAft>
            <a:buChar char="••"/>
          </a:pPr>
          <a:r>
            <a:rPr lang="zh-CN" sz="2000" kern="1200" dirty="0" smtClean="0"/>
            <a:t>。。。</a:t>
          </a:r>
          <a:endParaRPr lang="en-US" sz="2000" kern="1200" dirty="0"/>
        </a:p>
      </dsp:txBody>
      <dsp:txXfrm>
        <a:off x="2571" y="580060"/>
        <a:ext cx="2507456" cy="4316512"/>
      </dsp:txXfrm>
    </dsp:sp>
    <dsp:sp modelId="{8E683098-3096-4482-9CA1-A2F56F701DD7}">
      <dsp:nvSpPr>
        <dsp:cNvPr id="0" name=""/>
        <dsp:cNvSpPr/>
      </dsp:nvSpPr>
      <dsp:spPr>
        <a:xfrm>
          <a:off x="2861071" y="4060"/>
          <a:ext cx="2507456" cy="5760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CN" sz="2000" b="1" kern="1200" dirty="0" smtClean="0"/>
            <a:t>软件要求</a:t>
          </a:r>
          <a:endParaRPr lang="en-US" sz="2000" b="1" kern="1200" dirty="0"/>
        </a:p>
      </dsp:txBody>
      <dsp:txXfrm>
        <a:off x="2861071" y="4060"/>
        <a:ext cx="2507456" cy="576000"/>
      </dsp:txXfrm>
    </dsp:sp>
    <dsp:sp modelId="{5EA47EA8-86FD-4079-87C4-73270F598554}">
      <dsp:nvSpPr>
        <dsp:cNvPr id="0" name=""/>
        <dsp:cNvSpPr/>
      </dsp:nvSpPr>
      <dsp:spPr>
        <a:xfrm>
          <a:off x="2861071" y="580060"/>
          <a:ext cx="2507456" cy="4316512"/>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CN" altLang="en-US" sz="2000" kern="1200" dirty="0" smtClean="0"/>
            <a:t>可定制性 （如</a:t>
          </a:r>
          <a:r>
            <a:rPr lang="zh-CN" sz="2000" kern="1200" dirty="0" smtClean="0"/>
            <a:t>足迹大小</a:t>
          </a:r>
          <a:r>
            <a:rPr lang="zh-CN" altLang="en-US" sz="2000" kern="1200" dirty="0" smtClean="0"/>
            <a:t>）</a:t>
          </a:r>
          <a:endParaRPr lang="en-US" sz="2000" kern="1200" dirty="0"/>
        </a:p>
        <a:p>
          <a:pPr marL="228600" lvl="1" indent="-228600" algn="l" defTabSz="889000" rtl="0">
            <a:lnSpc>
              <a:spcPct val="90000"/>
            </a:lnSpc>
            <a:spcBef>
              <a:spcPct val="0"/>
            </a:spcBef>
            <a:spcAft>
              <a:spcPct val="15000"/>
            </a:spcAft>
            <a:buChar char="••"/>
          </a:pPr>
          <a:r>
            <a:rPr lang="zh-CN" sz="2000" kern="1200" dirty="0" smtClean="0"/>
            <a:t>开发灵活性</a:t>
          </a:r>
          <a:endParaRPr lang="en-US" sz="2000" b="1" kern="1200" dirty="0"/>
        </a:p>
        <a:p>
          <a:pPr marL="228600" lvl="1" indent="-228600" algn="l" defTabSz="889000" rtl="0">
            <a:lnSpc>
              <a:spcPct val="90000"/>
            </a:lnSpc>
            <a:spcBef>
              <a:spcPct val="0"/>
            </a:spcBef>
            <a:spcAft>
              <a:spcPct val="15000"/>
            </a:spcAft>
            <a:buChar char="••"/>
          </a:pPr>
          <a:r>
            <a:rPr lang="zh-CN" sz="2000" b="0" kern="1200" dirty="0" smtClean="0"/>
            <a:t>应用程序兼容性</a:t>
          </a:r>
          <a:endParaRPr lang="en-US" sz="2000" b="0" kern="1200" dirty="0"/>
        </a:p>
        <a:p>
          <a:pPr marL="228600" lvl="1" indent="-228600" algn="l" defTabSz="889000" rtl="0">
            <a:lnSpc>
              <a:spcPct val="90000"/>
            </a:lnSpc>
            <a:spcBef>
              <a:spcPct val="0"/>
            </a:spcBef>
            <a:spcAft>
              <a:spcPct val="15000"/>
            </a:spcAft>
            <a:buChar char="••"/>
          </a:pPr>
          <a:r>
            <a:rPr lang="zh-CN" sz="2000" b="0" kern="1200" dirty="0" smtClean="0"/>
            <a:t>安全性</a:t>
          </a:r>
          <a:endParaRPr lang="en-US" sz="2000" b="0" kern="1200" dirty="0"/>
        </a:p>
        <a:p>
          <a:pPr marL="228600" lvl="1" indent="-228600" algn="l" defTabSz="889000" rtl="0">
            <a:lnSpc>
              <a:spcPct val="90000"/>
            </a:lnSpc>
            <a:spcBef>
              <a:spcPct val="0"/>
            </a:spcBef>
            <a:spcAft>
              <a:spcPct val="15000"/>
            </a:spcAft>
            <a:buChar char="••"/>
          </a:pPr>
          <a:r>
            <a:rPr lang="zh-CN" sz="2000" b="0" kern="1200" dirty="0" smtClean="0"/>
            <a:t>可维护性</a:t>
          </a:r>
          <a:endParaRPr lang="en-US" sz="2000" b="0" kern="1200" dirty="0"/>
        </a:p>
        <a:p>
          <a:pPr marL="228600" lvl="1" indent="-228600" algn="l" defTabSz="889000" rtl="0">
            <a:lnSpc>
              <a:spcPct val="90000"/>
            </a:lnSpc>
            <a:spcBef>
              <a:spcPct val="0"/>
            </a:spcBef>
            <a:spcAft>
              <a:spcPct val="15000"/>
            </a:spcAft>
            <a:buChar char="••"/>
          </a:pPr>
          <a:r>
            <a:rPr lang="zh-CN" sz="2000" b="0" kern="1200" dirty="0" smtClean="0"/>
            <a:t>系统更新</a:t>
          </a:r>
          <a:endParaRPr lang="en-US" sz="2000" b="0" kern="1200" dirty="0"/>
        </a:p>
        <a:p>
          <a:pPr marL="228600" lvl="1" indent="-228600" algn="l" defTabSz="889000" rtl="0">
            <a:lnSpc>
              <a:spcPct val="90000"/>
            </a:lnSpc>
            <a:spcBef>
              <a:spcPct val="0"/>
            </a:spcBef>
            <a:spcAft>
              <a:spcPct val="15000"/>
            </a:spcAft>
            <a:buChar char="••"/>
          </a:pPr>
          <a:r>
            <a:rPr lang="zh-CN" sz="2000" kern="1200" dirty="0" smtClean="0"/>
            <a:t>本地化支持</a:t>
          </a:r>
          <a:endParaRPr lang="en-US" sz="2000" kern="1200" dirty="0"/>
        </a:p>
        <a:p>
          <a:pPr marL="228600" lvl="1" indent="-228600" algn="l" defTabSz="889000" rtl="0">
            <a:lnSpc>
              <a:spcPct val="90000"/>
            </a:lnSpc>
            <a:spcBef>
              <a:spcPct val="0"/>
            </a:spcBef>
            <a:spcAft>
              <a:spcPct val="15000"/>
            </a:spcAft>
            <a:buChar char="••"/>
          </a:pPr>
          <a:r>
            <a:rPr lang="zh-CN" sz="2000" kern="1200" dirty="0" smtClean="0"/>
            <a:t>。。。</a:t>
          </a:r>
          <a:endParaRPr lang="en-US" sz="2000" kern="1200" dirty="0"/>
        </a:p>
      </dsp:txBody>
      <dsp:txXfrm>
        <a:off x="2861071" y="580060"/>
        <a:ext cx="2507456" cy="4316512"/>
      </dsp:txXfrm>
    </dsp:sp>
    <dsp:sp modelId="{1E8ABDDB-5A19-49F5-810F-BB8F19E23EE9}">
      <dsp:nvSpPr>
        <dsp:cNvPr id="0" name=""/>
        <dsp:cNvSpPr/>
      </dsp:nvSpPr>
      <dsp:spPr>
        <a:xfrm>
          <a:off x="5719571" y="4060"/>
          <a:ext cx="2507456" cy="576000"/>
        </a:xfrm>
        <a:prstGeom prst="rect">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CN" sz="2000" b="1" kern="1200" dirty="0" smtClean="0"/>
            <a:t>其他因素</a:t>
          </a:r>
          <a:endParaRPr lang="en-US" sz="2000" b="1" kern="1200" dirty="0"/>
        </a:p>
      </dsp:txBody>
      <dsp:txXfrm>
        <a:off x="5719571" y="4060"/>
        <a:ext cx="2507456" cy="576000"/>
      </dsp:txXfrm>
    </dsp:sp>
    <dsp:sp modelId="{F84B6D9D-5DBA-4757-B450-5D9738F1BE5A}">
      <dsp:nvSpPr>
        <dsp:cNvPr id="0" name=""/>
        <dsp:cNvSpPr/>
      </dsp:nvSpPr>
      <dsp:spPr>
        <a:xfrm>
          <a:off x="5719571" y="580060"/>
          <a:ext cx="2507456" cy="4316512"/>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CN" sz="2000" kern="1200" dirty="0" smtClean="0"/>
            <a:t>生命周期</a:t>
          </a:r>
          <a:endParaRPr lang="en-US" sz="2000" kern="1200" dirty="0"/>
        </a:p>
        <a:p>
          <a:pPr marL="228600" lvl="1" indent="-228600" algn="l" defTabSz="889000" rtl="0">
            <a:lnSpc>
              <a:spcPct val="90000"/>
            </a:lnSpc>
            <a:spcBef>
              <a:spcPct val="0"/>
            </a:spcBef>
            <a:spcAft>
              <a:spcPct val="15000"/>
            </a:spcAft>
            <a:buChar char="••"/>
          </a:pPr>
          <a:r>
            <a:rPr lang="zh-CN" sz="2000" kern="1200" dirty="0" smtClean="0"/>
            <a:t>社区支持</a:t>
          </a:r>
          <a:endParaRPr lang="en-US" sz="2000" kern="1200" dirty="0"/>
        </a:p>
        <a:p>
          <a:pPr marL="228600" lvl="1" indent="-228600" algn="l" defTabSz="889000" rtl="0">
            <a:lnSpc>
              <a:spcPct val="90000"/>
            </a:lnSpc>
            <a:spcBef>
              <a:spcPct val="0"/>
            </a:spcBef>
            <a:spcAft>
              <a:spcPct val="15000"/>
            </a:spcAft>
            <a:buChar char="••"/>
          </a:pPr>
          <a:r>
            <a:rPr lang="zh-CN" altLang="en-US" sz="2000" kern="1200" dirty="0" smtClean="0"/>
            <a:t>生态系统</a:t>
          </a:r>
          <a:endParaRPr lang="en-US" sz="2000" kern="1200" dirty="0"/>
        </a:p>
        <a:p>
          <a:pPr marL="228600" lvl="1" indent="-228600" algn="l" defTabSz="889000" rtl="0">
            <a:lnSpc>
              <a:spcPct val="90000"/>
            </a:lnSpc>
            <a:spcBef>
              <a:spcPct val="0"/>
            </a:spcBef>
            <a:spcAft>
              <a:spcPct val="15000"/>
            </a:spcAft>
            <a:buChar char="••"/>
          </a:pPr>
          <a:r>
            <a:rPr lang="zh-CN" sz="2000" kern="1200" dirty="0" smtClean="0"/>
            <a:t>。。。</a:t>
          </a:r>
          <a:endParaRPr lang="en-US" sz="2000" kern="1200" dirty="0"/>
        </a:p>
      </dsp:txBody>
      <dsp:txXfrm>
        <a:off x="5719571" y="580060"/>
        <a:ext cx="2507456" cy="43165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55D25-38A5-4414-94A4-C46E2001F296}">
      <dsp:nvSpPr>
        <dsp:cNvPr id="0" name=""/>
        <dsp:cNvSpPr/>
      </dsp:nvSpPr>
      <dsp:spPr>
        <a:xfrm>
          <a:off x="3257683" y="2810352"/>
          <a:ext cx="1714232" cy="171423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zh-CN" sz="3000" b="1" kern="1200" dirty="0" smtClean="0"/>
            <a:t>安全性</a:t>
          </a:r>
          <a:endParaRPr lang="en-US" sz="3000" b="1" kern="1200" dirty="0"/>
        </a:p>
      </dsp:txBody>
      <dsp:txXfrm>
        <a:off x="3257683" y="2810352"/>
        <a:ext cx="1714232" cy="1714232"/>
      </dsp:txXfrm>
    </dsp:sp>
    <dsp:sp modelId="{CF7C28E0-8560-4664-8B51-958AB5B7370A}">
      <dsp:nvSpPr>
        <dsp:cNvPr id="0" name=""/>
        <dsp:cNvSpPr/>
      </dsp:nvSpPr>
      <dsp:spPr>
        <a:xfrm rot="10800000">
          <a:off x="846757" y="3423190"/>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0C184-420F-4289-BF2A-A71AE3B6B8A0}">
      <dsp:nvSpPr>
        <dsp:cNvPr id="0" name=""/>
        <dsp:cNvSpPr/>
      </dsp:nvSpPr>
      <dsp:spPr>
        <a:xfrm>
          <a:off x="246776" y="3187483"/>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err="1" smtClean="0"/>
            <a:t>BitLocker</a:t>
          </a:r>
          <a:r>
            <a:rPr lang="en-US" sz="1700" kern="1200" dirty="0" smtClean="0"/>
            <a:t>  </a:t>
          </a:r>
          <a:r>
            <a:rPr lang="zh-CN" altLang="en-US" sz="1700" kern="1200" dirty="0" smtClean="0"/>
            <a:t>或 </a:t>
          </a:r>
          <a:r>
            <a:rPr lang="en-US" sz="1700" kern="1200" dirty="0" err="1" smtClean="0"/>
            <a:t>BitLocker</a:t>
          </a:r>
          <a:r>
            <a:rPr lang="en-US" sz="1700" kern="1200" dirty="0" smtClean="0"/>
            <a:t> to Go</a:t>
          </a:r>
          <a:endParaRPr lang="en-US" sz="1700" kern="1200" dirty="0"/>
        </a:p>
      </dsp:txBody>
      <dsp:txXfrm>
        <a:off x="246776" y="3187483"/>
        <a:ext cx="1199962" cy="959969"/>
      </dsp:txXfrm>
    </dsp:sp>
    <dsp:sp modelId="{1D107744-FD5F-478C-84B6-3C87DC27A3F9}">
      <dsp:nvSpPr>
        <dsp:cNvPr id="0" name=""/>
        <dsp:cNvSpPr/>
      </dsp:nvSpPr>
      <dsp:spPr>
        <a:xfrm rot="12342857">
          <a:off x="1057583" y="2499504"/>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A765B7-410F-4059-86AE-7E957FEF902B}">
      <dsp:nvSpPr>
        <dsp:cNvPr id="0" name=""/>
        <dsp:cNvSpPr/>
      </dsp:nvSpPr>
      <dsp:spPr>
        <a:xfrm>
          <a:off x="570414" y="1769533"/>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err="1" smtClean="0"/>
            <a:t>AppLocker</a:t>
          </a:r>
          <a:endParaRPr lang="en-US" sz="1700" kern="1200" dirty="0"/>
        </a:p>
      </dsp:txBody>
      <dsp:txXfrm>
        <a:off x="570414" y="1769533"/>
        <a:ext cx="1199962" cy="959969"/>
      </dsp:txXfrm>
    </dsp:sp>
    <dsp:sp modelId="{660D0707-0261-4C16-AE62-D6274F90B4F3}">
      <dsp:nvSpPr>
        <dsp:cNvPr id="0" name=""/>
        <dsp:cNvSpPr/>
      </dsp:nvSpPr>
      <dsp:spPr>
        <a:xfrm rot="13885714">
          <a:off x="1648302" y="1758765"/>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DA5F90-0506-457B-814E-7DF704BD8BC0}">
      <dsp:nvSpPr>
        <dsp:cNvPr id="0" name=""/>
        <dsp:cNvSpPr/>
      </dsp:nvSpPr>
      <dsp:spPr>
        <a:xfrm>
          <a:off x="1477227" y="632425"/>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Biometric Framework</a:t>
          </a:r>
          <a:endParaRPr lang="en-US" sz="1700" kern="1200" dirty="0"/>
        </a:p>
      </dsp:txBody>
      <dsp:txXfrm>
        <a:off x="1477227" y="632425"/>
        <a:ext cx="1199962" cy="959969"/>
      </dsp:txXfrm>
    </dsp:sp>
    <dsp:sp modelId="{99309B6B-32C7-47CA-B6C6-81F489D16379}">
      <dsp:nvSpPr>
        <dsp:cNvPr id="0" name=""/>
        <dsp:cNvSpPr/>
      </dsp:nvSpPr>
      <dsp:spPr>
        <a:xfrm rot="15428571">
          <a:off x="2501917" y="1347686"/>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D8886-83D8-408C-A421-0B3E406E72D8}">
      <dsp:nvSpPr>
        <dsp:cNvPr id="0" name=""/>
        <dsp:cNvSpPr/>
      </dsp:nvSpPr>
      <dsp:spPr>
        <a:xfrm>
          <a:off x="2787610" y="1378"/>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zh-CN" altLang="en-US" sz="1700" kern="1200" dirty="0" smtClean="0"/>
            <a:t>防火墙</a:t>
          </a:r>
          <a:endParaRPr lang="en-US" sz="1700" kern="1200" dirty="0"/>
        </a:p>
      </dsp:txBody>
      <dsp:txXfrm>
        <a:off x="2787610" y="1378"/>
        <a:ext cx="1199962" cy="959969"/>
      </dsp:txXfrm>
    </dsp:sp>
    <dsp:sp modelId="{9AAEAFFF-C9C5-42A0-A413-A779C7F71DF6}">
      <dsp:nvSpPr>
        <dsp:cNvPr id="0" name=""/>
        <dsp:cNvSpPr/>
      </dsp:nvSpPr>
      <dsp:spPr>
        <a:xfrm rot="16971429">
          <a:off x="3449357" y="1347686"/>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39F19-C6E4-4348-9BB9-61716A5AE9B5}">
      <dsp:nvSpPr>
        <dsp:cNvPr id="0" name=""/>
        <dsp:cNvSpPr/>
      </dsp:nvSpPr>
      <dsp:spPr>
        <a:xfrm>
          <a:off x="4242026" y="1378"/>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altLang="zh-CN" sz="1700" kern="1200" dirty="0" smtClean="0"/>
            <a:t>Group</a:t>
          </a:r>
          <a:r>
            <a:rPr lang="zh-CN" altLang="en-US" sz="1700" kern="1200" dirty="0" smtClean="0"/>
            <a:t> </a:t>
          </a:r>
          <a:r>
            <a:rPr lang="en-US" altLang="zh-CN" sz="1700" kern="1200" dirty="0" smtClean="0"/>
            <a:t>Policy</a:t>
          </a:r>
          <a:endParaRPr lang="en-US" sz="1700" kern="1200" dirty="0"/>
        </a:p>
      </dsp:txBody>
      <dsp:txXfrm>
        <a:off x="4242026" y="1378"/>
        <a:ext cx="1199962" cy="959969"/>
      </dsp:txXfrm>
    </dsp:sp>
    <dsp:sp modelId="{CDA510CE-9688-49AC-A4D1-2ABD86FDD6CF}">
      <dsp:nvSpPr>
        <dsp:cNvPr id="0" name=""/>
        <dsp:cNvSpPr/>
      </dsp:nvSpPr>
      <dsp:spPr>
        <a:xfrm rot="18514286">
          <a:off x="4302972" y="1758765"/>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8DA32-AD4C-49BA-BF17-CC8AE626A657}">
      <dsp:nvSpPr>
        <dsp:cNvPr id="0" name=""/>
        <dsp:cNvSpPr/>
      </dsp:nvSpPr>
      <dsp:spPr>
        <a:xfrm>
          <a:off x="5552409" y="632425"/>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altLang="zh-CN" sz="1700" kern="1200" dirty="0" smtClean="0"/>
            <a:t>User Access Control (UAC)</a:t>
          </a:r>
          <a:endParaRPr lang="en-US" sz="1700" kern="1200" dirty="0"/>
        </a:p>
      </dsp:txBody>
      <dsp:txXfrm>
        <a:off x="5552409" y="632425"/>
        <a:ext cx="1199962" cy="959969"/>
      </dsp:txXfrm>
    </dsp:sp>
    <dsp:sp modelId="{B3D2F21E-3AEF-450F-B90F-3B663F0D5205}">
      <dsp:nvSpPr>
        <dsp:cNvPr id="0" name=""/>
        <dsp:cNvSpPr/>
      </dsp:nvSpPr>
      <dsp:spPr>
        <a:xfrm rot="20057143">
          <a:off x="4893691" y="2499504"/>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E0650C-4D39-49D1-87E5-86B3B3D7E907}">
      <dsp:nvSpPr>
        <dsp:cNvPr id="0" name=""/>
        <dsp:cNvSpPr/>
      </dsp:nvSpPr>
      <dsp:spPr>
        <a:xfrm>
          <a:off x="6459222" y="1769533"/>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zh-CN" altLang="en-US" sz="1700" kern="1200" dirty="0" smtClean="0"/>
            <a:t>写过滤器</a:t>
          </a:r>
          <a:r>
            <a:rPr lang="en-US" altLang="zh-CN" sz="1700" kern="1200" dirty="0" smtClean="0"/>
            <a:t>(Write Filter)</a:t>
          </a:r>
          <a:endParaRPr lang="en-US" sz="1700" kern="1200" dirty="0"/>
        </a:p>
      </dsp:txBody>
      <dsp:txXfrm>
        <a:off x="6459222" y="1769533"/>
        <a:ext cx="1199962" cy="959969"/>
      </dsp:txXfrm>
    </dsp:sp>
    <dsp:sp modelId="{B65C35A0-8CDF-480D-A16A-C56A811133C8}">
      <dsp:nvSpPr>
        <dsp:cNvPr id="0" name=""/>
        <dsp:cNvSpPr/>
      </dsp:nvSpPr>
      <dsp:spPr>
        <a:xfrm>
          <a:off x="5104516" y="3423190"/>
          <a:ext cx="2278325" cy="4885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78D35-A220-420E-A6D4-B42B50F26E91}">
      <dsp:nvSpPr>
        <dsp:cNvPr id="0" name=""/>
        <dsp:cNvSpPr/>
      </dsp:nvSpPr>
      <dsp:spPr>
        <a:xfrm>
          <a:off x="6782860" y="3187483"/>
          <a:ext cx="1199962" cy="95996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zh-CN" altLang="en-US" sz="1700" kern="1200" smtClean="0"/>
            <a:t>定</a:t>
          </a:r>
          <a:r>
            <a:rPr lang="zh-CN" altLang="en-US" sz="1700" kern="1200" dirty="0" smtClean="0"/>
            <a:t>制</a:t>
          </a:r>
          <a:r>
            <a:rPr lang="en-US" altLang="zh-CN" sz="1700" kern="1200" dirty="0" smtClean="0"/>
            <a:t>Shell</a:t>
          </a:r>
          <a:endParaRPr lang="en-US" sz="1700" kern="1200" dirty="0"/>
        </a:p>
      </dsp:txBody>
      <dsp:txXfrm>
        <a:off x="6782860" y="3187483"/>
        <a:ext cx="1199962" cy="9599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070368-5C57-4D4B-A6BA-DA5D66EE31FC}">
      <dsp:nvSpPr>
        <dsp:cNvPr id="0" name=""/>
        <dsp:cNvSpPr/>
      </dsp:nvSpPr>
      <dsp:spPr>
        <a:xfrm>
          <a:off x="1208019" y="2152"/>
          <a:ext cx="2583805" cy="129190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sz="2800" b="1" kern="1200" dirty="0" smtClean="0"/>
            <a:t>轻量级的嵌入式管理</a:t>
          </a:r>
          <a:endParaRPr lang="en-US" sz="2800" b="1" kern="1200" dirty="0"/>
        </a:p>
      </dsp:txBody>
      <dsp:txXfrm>
        <a:off x="1208019" y="2152"/>
        <a:ext cx="2583805" cy="1291902"/>
      </dsp:txXfrm>
    </dsp:sp>
    <dsp:sp modelId="{2C0423AB-6D4F-4840-BF5D-81E4BF857A56}">
      <dsp:nvSpPr>
        <dsp:cNvPr id="0" name=""/>
        <dsp:cNvSpPr/>
      </dsp:nvSpPr>
      <dsp:spPr>
        <a:xfrm>
          <a:off x="1466399" y="1294054"/>
          <a:ext cx="258380" cy="968926"/>
        </a:xfrm>
        <a:custGeom>
          <a:avLst/>
          <a:gdLst/>
          <a:ahLst/>
          <a:cxnLst/>
          <a:rect l="0" t="0" r="0" b="0"/>
          <a:pathLst>
            <a:path>
              <a:moveTo>
                <a:pt x="0" y="0"/>
              </a:moveTo>
              <a:lnTo>
                <a:pt x="0" y="968926"/>
              </a:lnTo>
              <a:lnTo>
                <a:pt x="258380" y="96892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A4565-04BA-49BB-9576-DEE6D94D2CFA}">
      <dsp:nvSpPr>
        <dsp:cNvPr id="0" name=""/>
        <dsp:cNvSpPr/>
      </dsp:nvSpPr>
      <dsp:spPr>
        <a:xfrm>
          <a:off x="1724780" y="1617030"/>
          <a:ext cx="2067044" cy="1291902"/>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Device Update Agent</a:t>
          </a:r>
          <a:endParaRPr lang="en-US" sz="1700" kern="1200" dirty="0"/>
        </a:p>
      </dsp:txBody>
      <dsp:txXfrm>
        <a:off x="1724780" y="1617030"/>
        <a:ext cx="2067044" cy="1291902"/>
      </dsp:txXfrm>
    </dsp:sp>
    <dsp:sp modelId="{C1E4907A-4EFB-4A01-B451-64EF293FF270}">
      <dsp:nvSpPr>
        <dsp:cNvPr id="0" name=""/>
        <dsp:cNvSpPr/>
      </dsp:nvSpPr>
      <dsp:spPr>
        <a:xfrm>
          <a:off x="4437775" y="2152"/>
          <a:ext cx="2583805" cy="129190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sz="2800" b="1" kern="1200" dirty="0" smtClean="0"/>
            <a:t>企业级管理</a:t>
          </a:r>
          <a:endParaRPr lang="en-US" sz="2800" b="1" kern="1200" dirty="0"/>
        </a:p>
      </dsp:txBody>
      <dsp:txXfrm>
        <a:off x="4437775" y="2152"/>
        <a:ext cx="2583805" cy="1291902"/>
      </dsp:txXfrm>
    </dsp:sp>
    <dsp:sp modelId="{D22D92EB-3B94-47F8-AC4D-5771B410780E}">
      <dsp:nvSpPr>
        <dsp:cNvPr id="0" name=""/>
        <dsp:cNvSpPr/>
      </dsp:nvSpPr>
      <dsp:spPr>
        <a:xfrm>
          <a:off x="4696156" y="1294054"/>
          <a:ext cx="258380" cy="968926"/>
        </a:xfrm>
        <a:custGeom>
          <a:avLst/>
          <a:gdLst/>
          <a:ahLst/>
          <a:cxnLst/>
          <a:rect l="0" t="0" r="0" b="0"/>
          <a:pathLst>
            <a:path>
              <a:moveTo>
                <a:pt x="0" y="0"/>
              </a:moveTo>
              <a:lnTo>
                <a:pt x="0" y="968926"/>
              </a:lnTo>
              <a:lnTo>
                <a:pt x="258380" y="96892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3C7783-A55C-4156-9E51-FA0C941F8EB8}">
      <dsp:nvSpPr>
        <dsp:cNvPr id="0" name=""/>
        <dsp:cNvSpPr/>
      </dsp:nvSpPr>
      <dsp:spPr>
        <a:xfrm>
          <a:off x="4954536" y="1617030"/>
          <a:ext cx="2067044" cy="1291902"/>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zh-CN" sz="1700" kern="1200" dirty="0" smtClean="0"/>
            <a:t>与</a:t>
          </a:r>
          <a:r>
            <a:rPr lang="en-US" sz="1700" kern="1200" dirty="0" smtClean="0"/>
            <a:t>Active Directory </a:t>
          </a:r>
          <a:r>
            <a:rPr lang="zh-CN" sz="1700" kern="1200" dirty="0" smtClean="0"/>
            <a:t>和 </a:t>
          </a:r>
          <a:r>
            <a:rPr lang="en-US" sz="1700" kern="1200" dirty="0" smtClean="0"/>
            <a:t>Group Policy</a:t>
          </a:r>
          <a:r>
            <a:rPr lang="zh-CN" sz="1700" kern="1200" dirty="0" smtClean="0"/>
            <a:t>集成</a:t>
          </a:r>
          <a:endParaRPr lang="en-US" sz="1700" kern="1200" dirty="0"/>
        </a:p>
      </dsp:txBody>
      <dsp:txXfrm>
        <a:off x="4954536" y="1617030"/>
        <a:ext cx="2067044" cy="1291902"/>
      </dsp:txXfrm>
    </dsp:sp>
    <dsp:sp modelId="{BCF9986E-F237-418E-BFAE-FE812372D98F}">
      <dsp:nvSpPr>
        <dsp:cNvPr id="0" name=""/>
        <dsp:cNvSpPr/>
      </dsp:nvSpPr>
      <dsp:spPr>
        <a:xfrm>
          <a:off x="4696156" y="1294054"/>
          <a:ext cx="258380" cy="2583805"/>
        </a:xfrm>
        <a:custGeom>
          <a:avLst/>
          <a:gdLst/>
          <a:ahLst/>
          <a:cxnLst/>
          <a:rect l="0" t="0" r="0" b="0"/>
          <a:pathLst>
            <a:path>
              <a:moveTo>
                <a:pt x="0" y="0"/>
              </a:moveTo>
              <a:lnTo>
                <a:pt x="0" y="2583805"/>
              </a:lnTo>
              <a:lnTo>
                <a:pt x="258380" y="2583805"/>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E8FDE-A1B0-464F-95D8-65A7E16D15F0}">
      <dsp:nvSpPr>
        <dsp:cNvPr id="0" name=""/>
        <dsp:cNvSpPr/>
      </dsp:nvSpPr>
      <dsp:spPr>
        <a:xfrm>
          <a:off x="4954536" y="3231908"/>
          <a:ext cx="2067044" cy="1291902"/>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t" anchorCtr="0">
          <a:noAutofit/>
        </a:bodyPr>
        <a:lstStyle/>
        <a:p>
          <a:pPr lvl="0" algn="l" defTabSz="755650" rtl="0">
            <a:lnSpc>
              <a:spcPct val="90000"/>
            </a:lnSpc>
            <a:spcBef>
              <a:spcPct val="0"/>
            </a:spcBef>
            <a:spcAft>
              <a:spcPct val="35000"/>
            </a:spcAft>
          </a:pPr>
          <a:r>
            <a:rPr lang="zh-CN" sz="1700" kern="1200" dirty="0" smtClean="0"/>
            <a:t>与管理工具集成</a:t>
          </a:r>
          <a:endParaRPr lang="en-US" sz="1700" kern="1200" dirty="0"/>
        </a:p>
        <a:p>
          <a:pPr marL="114300" lvl="1" indent="-114300" algn="l" defTabSz="577850" rtl="0">
            <a:lnSpc>
              <a:spcPct val="90000"/>
            </a:lnSpc>
            <a:spcBef>
              <a:spcPct val="0"/>
            </a:spcBef>
            <a:spcAft>
              <a:spcPct val="15000"/>
            </a:spcAft>
            <a:buChar char="••"/>
          </a:pPr>
          <a:r>
            <a:rPr lang="en-US" sz="1300" kern="1200" dirty="0" smtClean="0"/>
            <a:t>Configuration Manager</a:t>
          </a:r>
          <a:endParaRPr lang="en-US" sz="1300" kern="1200" dirty="0"/>
        </a:p>
        <a:p>
          <a:pPr marL="114300" lvl="1" indent="-114300" algn="l" defTabSz="577850" rtl="0">
            <a:lnSpc>
              <a:spcPct val="90000"/>
            </a:lnSpc>
            <a:spcBef>
              <a:spcPct val="0"/>
            </a:spcBef>
            <a:spcAft>
              <a:spcPct val="15000"/>
            </a:spcAft>
            <a:buChar char="••"/>
          </a:pPr>
          <a:r>
            <a:rPr lang="en-US" sz="1300" kern="1200" dirty="0" smtClean="0"/>
            <a:t>Operations Manager</a:t>
          </a:r>
          <a:endParaRPr lang="en-US" sz="1300" kern="1200" dirty="0"/>
        </a:p>
        <a:p>
          <a:pPr marL="114300" lvl="1" indent="-114300" algn="l" defTabSz="577850" rtl="0">
            <a:lnSpc>
              <a:spcPct val="90000"/>
            </a:lnSpc>
            <a:spcBef>
              <a:spcPct val="0"/>
            </a:spcBef>
            <a:spcAft>
              <a:spcPct val="15000"/>
            </a:spcAft>
            <a:buChar char="••"/>
          </a:pPr>
          <a:r>
            <a:rPr lang="zh-CN" sz="1300" kern="1200" dirty="0" smtClean="0"/>
            <a:t>第三方工具</a:t>
          </a:r>
          <a:endParaRPr lang="en-US" sz="1300" kern="1200" dirty="0"/>
        </a:p>
      </dsp:txBody>
      <dsp:txXfrm>
        <a:off x="4954536" y="3231908"/>
        <a:ext cx="2067044" cy="12919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BAED559B-79A3-4D38-BAAF-20E311F1DA4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72DF07-073F-47C7-8F79-AE5A7A2C0643}" type="datetime8">
              <a:rPr lang="en-US" smtClean="0"/>
              <a:pPr>
                <a:defRPr/>
              </a:pPr>
              <a:t>10/29/2009 10:24 AM</a:t>
            </a:fld>
            <a:endParaRPr lang="en-US" dirty="0"/>
          </a:p>
        </p:txBody>
      </p:sp>
      <p:sp>
        <p:nvSpPr>
          <p:cNvPr id="6" name="Footer Placeholder 5"/>
          <p:cNvSpPr>
            <a:spLocks noGrp="1"/>
          </p:cNvSpPr>
          <p:nvPr>
            <p:ph type="ftr" sz="quarter" idx="12"/>
          </p:nvPr>
        </p:nvSpPr>
        <p:spPr/>
        <p:txBody>
          <a:bodyPr/>
          <a:lstStyle/>
          <a:p>
            <a:pPr>
              <a:defRPr/>
            </a:pPr>
            <a:r>
              <a:rPr lang="en-US" dirty="0" smtClean="0"/>
              <a:t>© 2007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76CD8A4-073C-4B8C-91F0-E710B9225F5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F2DDB-972C-463C-AAF7-3BF961FFD5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61" fontAlgn="base">
              <a:spcBef>
                <a:spcPct val="0"/>
              </a:spcBef>
              <a:spcAft>
                <a:spcPct val="0"/>
              </a:spcAft>
              <a:defRPr/>
            </a:pPr>
            <a:fld id="{900DA239-50B2-4766-8975-F71EEC30C40B}" type="slidenum">
              <a:rPr lang="en-US"/>
              <a:pPr defTabSz="912761"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61"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761"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fld id="{4D093EF9-4CBF-4804-9B06-C2E1D7466A5E}" type="datetime1">
              <a:rPr lang="en-US"/>
              <a:pPr defTabSz="912761" fontAlgn="base">
                <a:spcBef>
                  <a:spcPct val="0"/>
                </a:spcBef>
                <a:spcAft>
                  <a:spcPct val="0"/>
                </a:spcAft>
                <a:defRPr/>
              </a:pPr>
              <a:t>10/29/2009</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F59C9379-D204-4B80-AD6F-38E92DF89A8C}"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4188F9D-6078-42C9-8206-747E02F1289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91357DA1-79D5-4DBB-B47E-56AE0828B89F}"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4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1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49.png"/><Relationship Id="rId10" Type="http://schemas.openxmlformats.org/officeDocument/2006/relationships/tags" Target="../tags/tag10.xml"/><Relationship Id="rId19"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blogs.msdn.com/embeddedchina/default.aspx" TargetMode="External"/><Relationship Id="rId3" Type="http://schemas.openxmlformats.org/officeDocument/2006/relationships/hyperlink" Target="http://www.microsoft.com/windowsembedded/en-us/products/westandard/futureversion.mspx" TargetMode="External"/><Relationship Id="rId7" Type="http://schemas.openxmlformats.org/officeDocument/2006/relationships/hyperlink" Target="http://blogs.msdn.com/embedded/"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ocial.msdn.microsoft.com/Forums/en-US/category/embeddedwindows/" TargetMode="External"/><Relationship Id="rId5" Type="http://schemas.openxmlformats.org/officeDocument/2006/relationships/hyperlink" Target="https://connect.microsoft.com/windowsembedded/Feedback" TargetMode="External"/><Relationship Id="rId4" Type="http://schemas.openxmlformats.org/officeDocument/2006/relationships/hyperlink" Target="https://connect.microsoft.com/windowsembedded" TargetMode="External"/><Relationship Id="rId9" Type="http://schemas.openxmlformats.org/officeDocument/2006/relationships/hyperlink" Target="https://swrt.worktankseattle.com/webcast/2672/preview.asp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articles.techrepublic.com.com/2415-10877_11-94725.html" TargetMode="External"/><Relationship Id="rId3" Type="http://schemas.openxmlformats.org/officeDocument/2006/relationships/hyperlink" Target="http://technet.microsoft.com/en-us/library/cc709691(WS.10).aspx" TargetMode="External"/><Relationship Id="rId7" Type="http://schemas.openxmlformats.org/officeDocument/2006/relationships/hyperlink" Target="http://www.microsoft.com/whdc/device/input/smartcard/WBFIntro.mspx"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edge.technet.com/Media/Windows-7-Screencast-BitLocker-To-Go/" TargetMode="External"/><Relationship Id="rId5" Type="http://schemas.openxmlformats.org/officeDocument/2006/relationships/hyperlink" Target="http://support.microsoft.com/kb/222193" TargetMode="External"/><Relationship Id="rId10" Type="http://schemas.openxmlformats.org/officeDocument/2006/relationships/hyperlink" Target="http://technet.microsoft.com/en-us/library/bb457006.aspx" TargetMode="External"/><Relationship Id="rId4" Type="http://schemas.openxmlformats.org/officeDocument/2006/relationships/hyperlink" Target="http://msdn.microsoft.com/en-us/library/aa366510(VS.85).aspx" TargetMode="External"/><Relationship Id="rId9" Type="http://schemas.openxmlformats.org/officeDocument/2006/relationships/hyperlink" Target="http://technet.microsoft.com/en-us/windows/dd320283.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定制最小化足迹的映像</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gray">
          <a:xfrm>
            <a:off x="1219200" y="1600200"/>
            <a:ext cx="6781800" cy="4267200"/>
          </a:xfrm>
          <a:prstGeom prst="roundRect">
            <a:avLst>
              <a:gd name="adj" fmla="val 6894"/>
            </a:avLst>
          </a:prstGeom>
          <a:solidFill>
            <a:schemeClr val="bg2">
              <a:lumMod val="20000"/>
              <a:lumOff val="80000"/>
            </a:schemeClr>
          </a:solidFill>
          <a:ln w="6350" cmpd="sng">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0" tIns="45720" rIns="0" bIns="0" numCol="1" rtlCol="0" anchor="ctr" anchorCtr="0" compatLnSpc="1">
            <a:prstTxWarp prst="textNoShape">
              <a:avLst/>
            </a:prstTxWarp>
          </a:bodyPr>
          <a:lstStyle/>
          <a:p>
            <a:pPr marL="0" lvl="1" indent="-173012" algn="ctr" fontAlgn="base">
              <a:lnSpc>
                <a:spcPct val="85000"/>
              </a:lnSpc>
              <a:spcBef>
                <a:spcPct val="0"/>
              </a:spcBef>
              <a:spcAft>
                <a:spcPts val="600"/>
              </a:spcAft>
              <a:buClr>
                <a:srgbClr val="FFFF99"/>
              </a:buClr>
              <a:buSzPct val="120000"/>
              <a:defRPr/>
            </a:pPr>
            <a:endParaRPr lang="en-US" altLang="zh-CN" sz="1400" spc="-150" dirty="0" smtClean="0">
              <a:ln w="3175">
                <a:noFill/>
              </a:ln>
              <a:gradFill>
                <a:gsLst>
                  <a:gs pos="36000">
                    <a:srgbClr val="FFFFFF"/>
                  </a:gs>
                  <a:gs pos="86000">
                    <a:srgbClr val="FFFFFF"/>
                  </a:gs>
                </a:gsLst>
                <a:lin ang="16200000" scaled="1"/>
              </a:gradFill>
              <a:latin typeface="+mj-lt"/>
              <a:cs typeface="Arial" charset="0"/>
            </a:endParaRPr>
          </a:p>
        </p:txBody>
      </p:sp>
      <p:sp>
        <p:nvSpPr>
          <p:cNvPr id="2" name="Title 1"/>
          <p:cNvSpPr>
            <a:spLocks noGrp="1"/>
          </p:cNvSpPr>
          <p:nvPr>
            <p:ph type="title"/>
          </p:nvPr>
        </p:nvSpPr>
        <p:spPr/>
        <p:txBody>
          <a:bodyPr/>
          <a:lstStyle/>
          <a:p>
            <a:r>
              <a:rPr lang="zh-CN" altLang="en-US" sz="3600" dirty="0" smtClean="0"/>
              <a:t>应用程序兼容</a:t>
            </a:r>
            <a:endParaRPr lang="en-US" sz="3600" dirty="0"/>
          </a:p>
        </p:txBody>
      </p:sp>
      <p:sp>
        <p:nvSpPr>
          <p:cNvPr id="65" name="Round Same Side Corner Rectangle 64"/>
          <p:cNvSpPr/>
          <p:nvPr>
            <p:custDataLst>
              <p:tags r:id="rId1"/>
            </p:custDataLst>
          </p:nvPr>
        </p:nvSpPr>
        <p:spPr>
          <a:xfrm>
            <a:off x="1447799" y="1752597"/>
            <a:ext cx="1905000" cy="685804"/>
          </a:xfrm>
          <a:prstGeom prst="round2Same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square" lIns="91426" tIns="45714" rIns="91426" bIns="45714" numCol="1" rtlCol="0" anchor="ctr" anchorCtr="0" compatLnSpc="1">
            <a:prstTxWarp prst="textNoShape">
              <a:avLst/>
            </a:prstTxWarp>
          </a:bodyPr>
          <a:lstStyle/>
          <a:p>
            <a:pPr algn="ctr" defTabSz="1096847" fontAlgn="base">
              <a:lnSpc>
                <a:spcPct val="90000"/>
              </a:lnSpc>
              <a:spcBef>
                <a:spcPct val="0"/>
              </a:spcBef>
              <a:spcAft>
                <a:spcPct val="0"/>
              </a:spcAft>
              <a:defRPr/>
            </a:pPr>
            <a:endParaRPr lang="en-US" altLang="zh-CN" sz="1200" b="1" dirty="0">
              <a:solidFill>
                <a:srgbClr val="FFFFFF"/>
              </a:solidFill>
              <a:effectLst>
                <a:outerShdw blurRad="38100" dist="38100" dir="2700000" algn="tl">
                  <a:srgbClr val="000000">
                    <a:alpha val="43137"/>
                  </a:srgbClr>
                </a:outerShdw>
              </a:effectLst>
              <a:latin typeface="Segoe" pitchFamily="34" charset="0"/>
            </a:endParaRPr>
          </a:p>
        </p:txBody>
      </p:sp>
      <p:sp>
        <p:nvSpPr>
          <p:cNvPr id="66" name="Round Same Side Corner Rectangle 65"/>
          <p:cNvSpPr/>
          <p:nvPr>
            <p:custDataLst>
              <p:tags r:id="rId2"/>
            </p:custDataLst>
          </p:nvPr>
        </p:nvSpPr>
        <p:spPr>
          <a:xfrm>
            <a:off x="1447799" y="1676401"/>
            <a:ext cx="1905000" cy="762000"/>
          </a:xfrm>
          <a:prstGeom prst="round2Same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square" lIns="91426" tIns="45714" rIns="91426" bIns="45714" numCol="1" rtlCol="0" anchor="ctr" anchorCtr="0" compatLnSpc="1">
            <a:prstTxWarp prst="textNoShape">
              <a:avLst/>
            </a:prstTxWarp>
          </a:bodyPr>
          <a:lstStyle/>
          <a:p>
            <a:pPr algn="ctr" defTabSz="1096847" fontAlgn="base">
              <a:lnSpc>
                <a:spcPct val="90000"/>
              </a:lnSpc>
              <a:spcBef>
                <a:spcPct val="0"/>
              </a:spcBef>
              <a:spcAft>
                <a:spcPct val="0"/>
              </a:spcAft>
              <a:defRPr/>
            </a:pPr>
            <a:endParaRPr lang="en-US" altLang="zh-CN" sz="1200" b="1" dirty="0">
              <a:solidFill>
                <a:schemeClr val="bg1"/>
              </a:solidFill>
              <a:effectLst>
                <a:outerShdw blurRad="38100" dist="38100" dir="2700000" algn="tl">
                  <a:srgbClr val="000000">
                    <a:alpha val="43137"/>
                  </a:srgbClr>
                </a:outerShdw>
              </a:effectLst>
              <a:latin typeface="Segoe" pitchFamily="34" charset="0"/>
            </a:endParaRPr>
          </a:p>
        </p:txBody>
      </p:sp>
      <p:sp>
        <p:nvSpPr>
          <p:cNvPr id="67" name="Rectangle 66"/>
          <p:cNvSpPr/>
          <p:nvPr>
            <p:custDataLst>
              <p:tags r:id="rId3"/>
            </p:custDataLst>
          </p:nvPr>
        </p:nvSpPr>
        <p:spPr>
          <a:xfrm rot="5400000">
            <a:off x="882810" y="3155790"/>
            <a:ext cx="3048002" cy="1918023"/>
          </a:xfrm>
          <a:prstGeom prst="rect">
            <a:avLst/>
          </a:prstGeom>
          <a:gradFill flip="none" rotWithShape="1">
            <a:gsLst>
              <a:gs pos="0">
                <a:srgbClr val="072B60"/>
              </a:gs>
              <a:gs pos="50000">
                <a:srgbClr val="1F497D"/>
              </a:gs>
              <a:gs pos="100000">
                <a:srgbClr val="4E98CD"/>
              </a:gs>
            </a:gsLst>
            <a:lin ang="81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fontAlgn="base">
              <a:spcBef>
                <a:spcPts val="1000"/>
              </a:spcBef>
              <a:spcAft>
                <a:spcPct val="0"/>
              </a:spcAft>
              <a:defRPr/>
            </a:pPr>
            <a:endParaRPr lang="en-US" sz="2800" i="1" dirty="0">
              <a:solidFill>
                <a:schemeClr val="bg1"/>
              </a:solidFill>
              <a:latin typeface="Segoe" pitchFamily="34" charset="0"/>
            </a:endParaRPr>
          </a:p>
        </p:txBody>
      </p:sp>
      <p:sp>
        <p:nvSpPr>
          <p:cNvPr id="68" name="Rectangle 67"/>
          <p:cNvSpPr/>
          <p:nvPr>
            <p:custDataLst>
              <p:tags r:id="rId4"/>
            </p:custDataLst>
          </p:nvPr>
        </p:nvSpPr>
        <p:spPr>
          <a:xfrm>
            <a:off x="1523999" y="1676401"/>
            <a:ext cx="1752600" cy="400101"/>
          </a:xfrm>
          <a:prstGeom prst="rect">
            <a:avLst/>
          </a:prstGeom>
        </p:spPr>
        <p:txBody>
          <a:bodyPr wrap="square" lIns="91430" tIns="45716" rIns="91430" bIns="45716">
            <a:spAutoFit/>
          </a:bodyPr>
          <a:lstStyle/>
          <a:p>
            <a:pPr algn="ctr"/>
            <a:r>
              <a:rPr lang="zh-CN" altLang="en-US" sz="2000" b="1" dirty="0" smtClean="0">
                <a:solidFill>
                  <a:schemeClr val="bg1"/>
                </a:solidFill>
                <a:effectLst>
                  <a:outerShdw blurRad="38100" dist="38100" dir="2700000" algn="tl">
                    <a:srgbClr val="000000">
                      <a:alpha val="43137"/>
                    </a:srgbClr>
                  </a:outerShdw>
                </a:effectLst>
              </a:rPr>
              <a:t>桌面计算创新</a:t>
            </a:r>
            <a:endParaRPr lang="en-US" sz="2000" b="1" dirty="0" smtClean="0">
              <a:solidFill>
                <a:schemeClr val="bg1"/>
              </a:solidFill>
              <a:effectLst>
                <a:outerShdw blurRad="38100" dist="38100" dir="2700000" algn="tl">
                  <a:srgbClr val="000000">
                    <a:alpha val="43137"/>
                  </a:srgbClr>
                </a:outerShdw>
              </a:effectLst>
            </a:endParaRPr>
          </a:p>
        </p:txBody>
      </p:sp>
      <p:sp>
        <p:nvSpPr>
          <p:cNvPr id="69" name="Rectangle 68"/>
          <p:cNvSpPr/>
          <p:nvPr>
            <p:custDataLst>
              <p:tags r:id="rId5"/>
            </p:custDataLst>
          </p:nvPr>
        </p:nvSpPr>
        <p:spPr>
          <a:xfrm rot="5400000">
            <a:off x="806610" y="3079590"/>
            <a:ext cx="3200402" cy="1918023"/>
          </a:xfrm>
          <a:prstGeom prst="rect">
            <a:avLst/>
          </a:prstGeom>
          <a:gradFill flip="none" rotWithShape="1">
            <a:gsLst>
              <a:gs pos="0">
                <a:srgbClr val="072B60"/>
              </a:gs>
              <a:gs pos="50000">
                <a:srgbClr val="1F497D"/>
              </a:gs>
              <a:gs pos="100000">
                <a:srgbClr val="4E98CD"/>
              </a:gs>
            </a:gsLst>
            <a:lin ang="81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fontAlgn="base">
              <a:spcBef>
                <a:spcPts val="1000"/>
              </a:spcBef>
              <a:spcAft>
                <a:spcPct val="0"/>
              </a:spcAft>
              <a:defRPr/>
            </a:pPr>
            <a:endParaRPr lang="en-US" sz="2800" i="1" dirty="0">
              <a:solidFill>
                <a:schemeClr val="bg1"/>
              </a:solidFill>
              <a:latin typeface="Segoe" pitchFamily="34" charset="0"/>
            </a:endParaRPr>
          </a:p>
        </p:txBody>
      </p:sp>
      <p:sp>
        <p:nvSpPr>
          <p:cNvPr id="70" name="Rectangle 69"/>
          <p:cNvSpPr/>
          <p:nvPr>
            <p:custDataLst>
              <p:tags r:id="rId6"/>
            </p:custDataLst>
          </p:nvPr>
        </p:nvSpPr>
        <p:spPr>
          <a:xfrm>
            <a:off x="1447800" y="3886200"/>
            <a:ext cx="1905000" cy="1600430"/>
          </a:xfrm>
          <a:prstGeom prst="rect">
            <a:avLst/>
          </a:prstGeom>
        </p:spPr>
        <p:txBody>
          <a:bodyPr wrap="square" lIns="91430" tIns="45716" rIns="91430" bIns="45716">
            <a:spAutoFit/>
          </a:bodyPr>
          <a:lstStyle/>
          <a:p>
            <a:pPr algn="ctr" fontAlgn="ctr"/>
            <a:r>
              <a:rPr lang="en-US" sz="1400" i="1" dirty="0" smtClean="0">
                <a:solidFill>
                  <a:schemeClr val="bg1"/>
                </a:solidFill>
                <a:effectLst>
                  <a:outerShdw blurRad="38100" dist="38100" dir="2700000" algn="tl">
                    <a:srgbClr val="000000">
                      <a:alpha val="43137"/>
                    </a:srgbClr>
                  </a:outerShdw>
                </a:effectLst>
              </a:rPr>
              <a:t>Internet Explorer 8.0 </a:t>
            </a:r>
          </a:p>
          <a:p>
            <a:pPr algn="ctr" fontAlgn="ctr"/>
            <a:endParaRPr lang="en-US" sz="1400" i="1" dirty="0" smtClean="0">
              <a:solidFill>
                <a:schemeClr val="bg1"/>
              </a:solidFill>
              <a:effectLst>
                <a:outerShdw blurRad="38100" dist="38100" dir="2700000" algn="tl">
                  <a:srgbClr val="000000">
                    <a:alpha val="43137"/>
                  </a:srgbClr>
                </a:outerShdw>
              </a:effectLst>
            </a:endParaRPr>
          </a:p>
          <a:p>
            <a:pPr algn="ctr" fontAlgn="ctr"/>
            <a:r>
              <a:rPr lang="en-US" sz="1400" i="1" dirty="0" smtClean="0">
                <a:solidFill>
                  <a:schemeClr val="bg1"/>
                </a:solidFill>
                <a:effectLst>
                  <a:outerShdw blurRad="38100" dist="38100" dir="2700000" algn="tl">
                    <a:srgbClr val="000000">
                      <a:alpha val="43137"/>
                    </a:srgbClr>
                  </a:outerShdw>
                </a:effectLst>
              </a:rPr>
              <a:t>Windows Media </a:t>
            </a:r>
          </a:p>
          <a:p>
            <a:pPr algn="ctr" fontAlgn="ctr"/>
            <a:r>
              <a:rPr lang="en-US" sz="1400" i="1" dirty="0" smtClean="0">
                <a:solidFill>
                  <a:schemeClr val="bg1"/>
                </a:solidFill>
                <a:effectLst>
                  <a:outerShdw blurRad="38100" dist="38100" dir="2700000" algn="tl">
                    <a:srgbClr val="000000">
                      <a:alpha val="43137"/>
                    </a:srgbClr>
                  </a:outerShdw>
                </a:effectLst>
              </a:rPr>
              <a:t>Player 12</a:t>
            </a:r>
          </a:p>
          <a:p>
            <a:pPr algn="ctr" fontAlgn="ctr"/>
            <a:endParaRPr lang="en-US" sz="1400" i="1" dirty="0" smtClean="0">
              <a:solidFill>
                <a:schemeClr val="bg1"/>
              </a:solidFill>
              <a:effectLst>
                <a:outerShdw blurRad="38100" dist="38100" dir="2700000" algn="tl">
                  <a:srgbClr val="000000">
                    <a:alpha val="43137"/>
                  </a:srgbClr>
                </a:outerShdw>
              </a:effectLst>
            </a:endParaRPr>
          </a:p>
          <a:p>
            <a:pPr algn="ctr" fontAlgn="ctr"/>
            <a:r>
              <a:rPr lang="en-US" sz="1400" i="1" dirty="0" err="1" smtClean="0">
                <a:solidFill>
                  <a:schemeClr val="bg1"/>
                </a:solidFill>
                <a:effectLst>
                  <a:outerShdw blurRad="38100" dist="38100" dir="2700000" algn="tl">
                    <a:srgbClr val="000000">
                      <a:alpha val="43137"/>
                    </a:srgbClr>
                  </a:outerShdw>
                </a:effectLst>
              </a:rPr>
              <a:t>.Net</a:t>
            </a:r>
            <a:r>
              <a:rPr lang="en-US" sz="1400" i="1" dirty="0" smtClean="0">
                <a:solidFill>
                  <a:schemeClr val="bg1"/>
                </a:solidFill>
                <a:effectLst>
                  <a:outerShdw blurRad="38100" dist="38100" dir="2700000" algn="tl">
                    <a:srgbClr val="000000">
                      <a:alpha val="43137"/>
                    </a:srgbClr>
                  </a:outerShdw>
                </a:effectLst>
              </a:rPr>
              <a:t> Framework 3.5 SP1</a:t>
            </a:r>
            <a:endParaRPr lang="en-US" sz="1400" i="1" dirty="0">
              <a:solidFill>
                <a:schemeClr val="bg1"/>
              </a:solidFill>
              <a:effectLst>
                <a:outerShdw blurRad="38100" dist="38100" dir="2700000" algn="tl">
                  <a:srgbClr val="000000">
                    <a:alpha val="43137"/>
                  </a:srgbClr>
                </a:outerShdw>
              </a:effectLst>
            </a:endParaRPr>
          </a:p>
        </p:txBody>
      </p:sp>
      <p:sp>
        <p:nvSpPr>
          <p:cNvPr id="72" name="Round Same Side Corner Rectangle 71"/>
          <p:cNvSpPr/>
          <p:nvPr>
            <p:custDataLst>
              <p:tags r:id="rId7"/>
            </p:custDataLst>
          </p:nvPr>
        </p:nvSpPr>
        <p:spPr>
          <a:xfrm>
            <a:off x="3657599" y="1752597"/>
            <a:ext cx="1905000" cy="685804"/>
          </a:xfrm>
          <a:prstGeom prst="round2Same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square" lIns="91426" tIns="45714" rIns="91426" bIns="45714" numCol="1" rtlCol="0" anchor="ctr" anchorCtr="0" compatLnSpc="1">
            <a:prstTxWarp prst="textNoShape">
              <a:avLst/>
            </a:prstTxWarp>
          </a:bodyPr>
          <a:lstStyle/>
          <a:p>
            <a:pPr algn="ctr" defTabSz="1096847" fontAlgn="base">
              <a:lnSpc>
                <a:spcPct val="90000"/>
              </a:lnSpc>
              <a:spcBef>
                <a:spcPct val="0"/>
              </a:spcBef>
              <a:spcAft>
                <a:spcPct val="0"/>
              </a:spcAft>
              <a:defRPr/>
            </a:pPr>
            <a:endParaRPr lang="en-US" altLang="zh-CN" sz="1200" b="1" dirty="0">
              <a:solidFill>
                <a:srgbClr val="FFFFFF"/>
              </a:solidFill>
              <a:effectLst>
                <a:outerShdw blurRad="38100" dist="38100" dir="2700000" algn="tl">
                  <a:srgbClr val="000000">
                    <a:alpha val="43137"/>
                  </a:srgbClr>
                </a:outerShdw>
              </a:effectLst>
              <a:latin typeface="Segoe" pitchFamily="34" charset="0"/>
            </a:endParaRPr>
          </a:p>
        </p:txBody>
      </p:sp>
      <p:sp>
        <p:nvSpPr>
          <p:cNvPr id="73" name="Round Same Side Corner Rectangle 72"/>
          <p:cNvSpPr/>
          <p:nvPr>
            <p:custDataLst>
              <p:tags r:id="rId8"/>
            </p:custDataLst>
          </p:nvPr>
        </p:nvSpPr>
        <p:spPr>
          <a:xfrm>
            <a:off x="3657599" y="1676401"/>
            <a:ext cx="1905000" cy="762000"/>
          </a:xfrm>
          <a:prstGeom prst="round2Same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square" lIns="91426" tIns="45714" rIns="91426" bIns="45714" numCol="1" rtlCol="0" anchor="ctr" anchorCtr="0" compatLnSpc="1">
            <a:prstTxWarp prst="textNoShape">
              <a:avLst/>
            </a:prstTxWarp>
          </a:bodyPr>
          <a:lstStyle/>
          <a:p>
            <a:pPr algn="ctr" defTabSz="1096847" fontAlgn="base">
              <a:lnSpc>
                <a:spcPct val="90000"/>
              </a:lnSpc>
              <a:spcBef>
                <a:spcPct val="0"/>
              </a:spcBef>
              <a:spcAft>
                <a:spcPct val="0"/>
              </a:spcAft>
              <a:defRPr/>
            </a:pPr>
            <a:endParaRPr lang="en-US" altLang="zh-CN" sz="1200" b="1" dirty="0">
              <a:solidFill>
                <a:srgbClr val="FFFFFF"/>
              </a:solidFill>
              <a:effectLst>
                <a:outerShdw blurRad="38100" dist="38100" dir="2700000" algn="tl">
                  <a:srgbClr val="000000">
                    <a:alpha val="43137"/>
                  </a:srgbClr>
                </a:outerShdw>
              </a:effectLst>
              <a:latin typeface="Segoe" pitchFamily="34" charset="0"/>
            </a:endParaRPr>
          </a:p>
        </p:txBody>
      </p:sp>
      <p:sp>
        <p:nvSpPr>
          <p:cNvPr id="74" name="Rectangle 73"/>
          <p:cNvSpPr/>
          <p:nvPr>
            <p:custDataLst>
              <p:tags r:id="rId9"/>
            </p:custDataLst>
          </p:nvPr>
        </p:nvSpPr>
        <p:spPr>
          <a:xfrm rot="5400000">
            <a:off x="3092610" y="3155790"/>
            <a:ext cx="3048002" cy="1918023"/>
          </a:xfrm>
          <a:prstGeom prst="rect">
            <a:avLst/>
          </a:prstGeom>
          <a:gradFill flip="none" rotWithShape="1">
            <a:gsLst>
              <a:gs pos="0">
                <a:srgbClr val="072B60"/>
              </a:gs>
              <a:gs pos="50000">
                <a:srgbClr val="1F497D"/>
              </a:gs>
              <a:gs pos="100000">
                <a:srgbClr val="4E98CD"/>
              </a:gs>
            </a:gsLst>
            <a:lin ang="81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fontAlgn="base">
              <a:spcBef>
                <a:spcPts val="1000"/>
              </a:spcBef>
              <a:spcAft>
                <a:spcPct val="0"/>
              </a:spcAft>
              <a:defRPr/>
            </a:pPr>
            <a:endParaRPr lang="en-US" sz="2800" i="1" dirty="0">
              <a:solidFill>
                <a:schemeClr val="bg1"/>
              </a:solidFill>
              <a:latin typeface="Segoe" pitchFamily="34" charset="0"/>
            </a:endParaRPr>
          </a:p>
        </p:txBody>
      </p:sp>
      <p:sp>
        <p:nvSpPr>
          <p:cNvPr id="75" name="Rectangle 74"/>
          <p:cNvSpPr/>
          <p:nvPr>
            <p:custDataLst>
              <p:tags r:id="rId10"/>
            </p:custDataLst>
          </p:nvPr>
        </p:nvSpPr>
        <p:spPr>
          <a:xfrm>
            <a:off x="3733799" y="1676401"/>
            <a:ext cx="1752600" cy="707878"/>
          </a:xfrm>
          <a:prstGeom prst="rect">
            <a:avLst/>
          </a:prstGeom>
        </p:spPr>
        <p:txBody>
          <a:bodyPr wrap="square" lIns="91430" tIns="45716" rIns="91430" bIns="45716">
            <a:spAutoFit/>
          </a:bodyPr>
          <a:lstStyle/>
          <a:p>
            <a:pPr algn="ctr"/>
            <a:r>
              <a:rPr lang="zh-CN" altLang="en-US" sz="2000" b="1" dirty="0" smtClean="0">
                <a:solidFill>
                  <a:schemeClr val="bg1"/>
                </a:solidFill>
                <a:effectLst>
                  <a:outerShdw blurRad="38100" dist="38100" dir="2700000" algn="tl">
                    <a:srgbClr val="000000">
                      <a:alpha val="43137"/>
                    </a:srgbClr>
                  </a:outerShdw>
                </a:effectLst>
              </a:rPr>
              <a:t>丰富真切的</a:t>
            </a:r>
            <a:endParaRPr lang="en-US" altLang="zh-CN" sz="2000" b="1" dirty="0" smtClean="0">
              <a:solidFill>
                <a:schemeClr val="bg1"/>
              </a:solidFill>
              <a:effectLst>
                <a:outerShdw blurRad="38100" dist="38100" dir="2700000" algn="tl">
                  <a:srgbClr val="000000">
                    <a:alpha val="43137"/>
                  </a:srgbClr>
                </a:outerShdw>
              </a:effectLst>
            </a:endParaRPr>
          </a:p>
          <a:p>
            <a:pPr algn="ctr"/>
            <a:r>
              <a:rPr lang="zh-CN" altLang="en-US" sz="2000" b="1" dirty="0" smtClean="0">
                <a:solidFill>
                  <a:schemeClr val="bg1"/>
                </a:solidFill>
                <a:effectLst>
                  <a:outerShdw blurRad="38100" dist="38100" dir="2700000" algn="tl">
                    <a:srgbClr val="000000">
                      <a:alpha val="43137"/>
                    </a:srgbClr>
                  </a:outerShdw>
                </a:effectLst>
              </a:rPr>
              <a:t>用户体验</a:t>
            </a:r>
            <a:endParaRPr lang="en-US" sz="2000" b="1" dirty="0" smtClean="0">
              <a:solidFill>
                <a:schemeClr val="bg1"/>
              </a:solidFill>
              <a:effectLst>
                <a:outerShdw blurRad="38100" dist="38100" dir="2700000" algn="tl">
                  <a:srgbClr val="000000">
                    <a:alpha val="43137"/>
                  </a:srgbClr>
                </a:outerShdw>
              </a:effectLst>
            </a:endParaRPr>
          </a:p>
        </p:txBody>
      </p:sp>
      <p:sp>
        <p:nvSpPr>
          <p:cNvPr id="76" name="Rectangle 75"/>
          <p:cNvSpPr/>
          <p:nvPr>
            <p:custDataLst>
              <p:tags r:id="rId11"/>
            </p:custDataLst>
          </p:nvPr>
        </p:nvSpPr>
        <p:spPr>
          <a:xfrm rot="5400000">
            <a:off x="3016410" y="3079590"/>
            <a:ext cx="3200402" cy="1918023"/>
          </a:xfrm>
          <a:prstGeom prst="rect">
            <a:avLst/>
          </a:prstGeom>
          <a:gradFill flip="none" rotWithShape="1">
            <a:gsLst>
              <a:gs pos="0">
                <a:srgbClr val="072B60"/>
              </a:gs>
              <a:gs pos="50000">
                <a:srgbClr val="1F497D"/>
              </a:gs>
              <a:gs pos="100000">
                <a:srgbClr val="4E98CD"/>
              </a:gs>
            </a:gsLst>
            <a:lin ang="81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fontAlgn="base">
              <a:spcBef>
                <a:spcPts val="1000"/>
              </a:spcBef>
              <a:spcAft>
                <a:spcPct val="0"/>
              </a:spcAft>
              <a:defRPr/>
            </a:pPr>
            <a:endParaRPr lang="en-US" sz="2800" i="1" dirty="0">
              <a:solidFill>
                <a:schemeClr val="bg1"/>
              </a:solidFill>
              <a:latin typeface="Segoe" pitchFamily="34" charset="0"/>
            </a:endParaRPr>
          </a:p>
        </p:txBody>
      </p:sp>
      <p:sp>
        <p:nvSpPr>
          <p:cNvPr id="77" name="Rectangle 76"/>
          <p:cNvSpPr/>
          <p:nvPr>
            <p:custDataLst>
              <p:tags r:id="rId12"/>
            </p:custDataLst>
          </p:nvPr>
        </p:nvSpPr>
        <p:spPr>
          <a:xfrm>
            <a:off x="3657600" y="3886200"/>
            <a:ext cx="1924963" cy="1822029"/>
          </a:xfrm>
          <a:prstGeom prst="rect">
            <a:avLst/>
          </a:prstGeom>
        </p:spPr>
        <p:txBody>
          <a:bodyPr wrap="square" lIns="91430" tIns="45716" rIns="91430" bIns="45716">
            <a:spAutoFit/>
          </a:bodyPr>
          <a:lstStyle/>
          <a:p>
            <a:pPr algn="ctr" fontAlgn="ctr"/>
            <a:r>
              <a:rPr lang="en-US" sz="1400" i="1" dirty="0" smtClean="0">
                <a:solidFill>
                  <a:schemeClr val="bg1"/>
                </a:solidFill>
                <a:effectLst>
                  <a:outerShdw blurRad="38100" dist="38100" dir="2700000" algn="tl">
                    <a:srgbClr val="000000">
                      <a:alpha val="43137"/>
                    </a:srgbClr>
                  </a:outerShdw>
                </a:effectLst>
              </a:rPr>
              <a:t>Windows Presentation Foundation </a:t>
            </a:r>
          </a:p>
          <a:p>
            <a:pPr algn="ctr" fontAlgn="ctr"/>
            <a:endParaRPr lang="en-US" sz="1400" i="1" dirty="0" smtClean="0">
              <a:solidFill>
                <a:schemeClr val="bg1"/>
              </a:solidFill>
              <a:effectLst>
                <a:outerShdw blurRad="38100" dist="38100" dir="2700000" algn="tl">
                  <a:srgbClr val="000000">
                    <a:alpha val="43137"/>
                  </a:srgbClr>
                </a:outerShdw>
              </a:effectLst>
            </a:endParaRPr>
          </a:p>
          <a:p>
            <a:pPr algn="ctr" fontAlgn="ctr"/>
            <a:r>
              <a:rPr lang="en-US" sz="1400" i="1" dirty="0" smtClean="0">
                <a:solidFill>
                  <a:schemeClr val="bg1"/>
                </a:solidFill>
                <a:effectLst>
                  <a:outerShdw blurRad="38100" dist="38100" dir="2700000" algn="tl">
                    <a:srgbClr val="000000">
                      <a:alpha val="43137"/>
                    </a:srgbClr>
                  </a:outerShdw>
                </a:effectLst>
              </a:rPr>
              <a:t>Silverlight 3.0</a:t>
            </a:r>
          </a:p>
          <a:p>
            <a:pPr algn="ctr" fontAlgn="ctr"/>
            <a:endParaRPr lang="en-US" sz="1400" i="1" dirty="0" smtClean="0">
              <a:solidFill>
                <a:schemeClr val="bg1"/>
              </a:solidFill>
              <a:effectLst>
                <a:outerShdw blurRad="38100" dist="38100" dir="2700000" algn="tl">
                  <a:srgbClr val="000000">
                    <a:alpha val="43137"/>
                  </a:srgbClr>
                </a:outerShdw>
              </a:effectLst>
            </a:endParaRPr>
          </a:p>
          <a:p>
            <a:pPr algn="ctr" fontAlgn="ctr"/>
            <a:r>
              <a:rPr lang="en-US" sz="1400" i="1" dirty="0" smtClean="0">
                <a:solidFill>
                  <a:schemeClr val="bg1"/>
                </a:solidFill>
                <a:effectLst>
                  <a:outerShdw blurRad="38100" dist="38100" dir="2700000" algn="tl">
                    <a:srgbClr val="000000">
                      <a:alpha val="43137"/>
                    </a:srgbClr>
                  </a:outerShdw>
                </a:effectLst>
              </a:rPr>
              <a:t>Windows Multi-Touch and Gesture support</a:t>
            </a:r>
          </a:p>
          <a:p>
            <a:pPr algn="ctr" eaLnBrk="0" fontAlgn="base" hangingPunct="0">
              <a:lnSpc>
                <a:spcPct val="90000"/>
              </a:lnSpc>
              <a:spcBef>
                <a:spcPct val="30000"/>
              </a:spcBef>
              <a:spcAft>
                <a:spcPct val="0"/>
              </a:spcAft>
            </a:pPr>
            <a:endParaRPr lang="en-US" sz="1200" i="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9" name="Round Same Side Corner Rectangle 78"/>
          <p:cNvSpPr/>
          <p:nvPr>
            <p:custDataLst>
              <p:tags r:id="rId13"/>
            </p:custDataLst>
          </p:nvPr>
        </p:nvSpPr>
        <p:spPr>
          <a:xfrm>
            <a:off x="5867399" y="1752597"/>
            <a:ext cx="1905000" cy="685804"/>
          </a:xfrm>
          <a:prstGeom prst="round2Same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square" lIns="91426" tIns="45714" rIns="91426" bIns="45714" numCol="1" rtlCol="0" anchor="ctr" anchorCtr="0" compatLnSpc="1">
            <a:prstTxWarp prst="textNoShape">
              <a:avLst/>
            </a:prstTxWarp>
          </a:bodyPr>
          <a:lstStyle/>
          <a:p>
            <a:pPr algn="ctr" defTabSz="1096847" fontAlgn="base">
              <a:lnSpc>
                <a:spcPct val="90000"/>
              </a:lnSpc>
              <a:spcBef>
                <a:spcPct val="0"/>
              </a:spcBef>
              <a:spcAft>
                <a:spcPct val="0"/>
              </a:spcAft>
              <a:defRPr/>
            </a:pPr>
            <a:endParaRPr lang="en-US" altLang="zh-CN" sz="1200" b="1" dirty="0">
              <a:solidFill>
                <a:srgbClr val="FFFFFF"/>
              </a:solidFill>
              <a:effectLst>
                <a:outerShdw blurRad="38100" dist="38100" dir="2700000" algn="tl">
                  <a:srgbClr val="000000">
                    <a:alpha val="43137"/>
                  </a:srgbClr>
                </a:outerShdw>
              </a:effectLst>
              <a:latin typeface="Segoe" pitchFamily="34" charset="0"/>
            </a:endParaRPr>
          </a:p>
        </p:txBody>
      </p:sp>
      <p:sp>
        <p:nvSpPr>
          <p:cNvPr id="80" name="Round Same Side Corner Rectangle 79"/>
          <p:cNvSpPr/>
          <p:nvPr>
            <p:custDataLst>
              <p:tags r:id="rId14"/>
            </p:custDataLst>
          </p:nvPr>
        </p:nvSpPr>
        <p:spPr>
          <a:xfrm>
            <a:off x="5867399" y="1676401"/>
            <a:ext cx="1905000" cy="762000"/>
          </a:xfrm>
          <a:prstGeom prst="round2SameRect">
            <a:avLst/>
          </a:prstGeom>
          <a:solidFill>
            <a:schemeClr val="accent1">
              <a:lumMod val="5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square" lIns="91426" tIns="45714" rIns="91426" bIns="45714" numCol="1" rtlCol="0" anchor="ctr" anchorCtr="0" compatLnSpc="1">
            <a:prstTxWarp prst="textNoShape">
              <a:avLst/>
            </a:prstTxWarp>
          </a:bodyPr>
          <a:lstStyle/>
          <a:p>
            <a:pPr algn="ctr" defTabSz="1096847" fontAlgn="base">
              <a:lnSpc>
                <a:spcPct val="90000"/>
              </a:lnSpc>
              <a:spcBef>
                <a:spcPct val="0"/>
              </a:spcBef>
              <a:spcAft>
                <a:spcPct val="0"/>
              </a:spcAft>
              <a:defRPr/>
            </a:pPr>
            <a:endParaRPr lang="en-US" altLang="zh-CN" sz="1200" b="1" dirty="0">
              <a:solidFill>
                <a:srgbClr val="FFFFFF"/>
              </a:solidFill>
              <a:effectLst>
                <a:outerShdw blurRad="38100" dist="38100" dir="2700000" algn="tl">
                  <a:srgbClr val="000000">
                    <a:alpha val="43137"/>
                  </a:srgbClr>
                </a:outerShdw>
              </a:effectLst>
              <a:latin typeface="Segoe" pitchFamily="34" charset="0"/>
            </a:endParaRPr>
          </a:p>
        </p:txBody>
      </p:sp>
      <p:sp>
        <p:nvSpPr>
          <p:cNvPr id="81" name="Rectangle 80"/>
          <p:cNvSpPr/>
          <p:nvPr>
            <p:custDataLst>
              <p:tags r:id="rId15"/>
            </p:custDataLst>
          </p:nvPr>
        </p:nvSpPr>
        <p:spPr>
          <a:xfrm rot="5400000">
            <a:off x="5302410" y="3155790"/>
            <a:ext cx="3048002" cy="1918023"/>
          </a:xfrm>
          <a:prstGeom prst="rect">
            <a:avLst/>
          </a:prstGeom>
          <a:gradFill flip="none" rotWithShape="1">
            <a:gsLst>
              <a:gs pos="0">
                <a:srgbClr val="072B60"/>
              </a:gs>
              <a:gs pos="50000">
                <a:srgbClr val="1F497D"/>
              </a:gs>
              <a:gs pos="100000">
                <a:srgbClr val="4E98CD"/>
              </a:gs>
            </a:gsLst>
            <a:lin ang="81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fontAlgn="base">
              <a:spcBef>
                <a:spcPts val="1000"/>
              </a:spcBef>
              <a:spcAft>
                <a:spcPct val="0"/>
              </a:spcAft>
              <a:defRPr/>
            </a:pPr>
            <a:endParaRPr lang="en-US" sz="2800" i="1" dirty="0">
              <a:solidFill>
                <a:schemeClr val="bg1"/>
              </a:solidFill>
              <a:latin typeface="Segoe" pitchFamily="34" charset="0"/>
            </a:endParaRPr>
          </a:p>
        </p:txBody>
      </p:sp>
      <p:sp>
        <p:nvSpPr>
          <p:cNvPr id="82" name="Rectangle 81"/>
          <p:cNvSpPr/>
          <p:nvPr>
            <p:custDataLst>
              <p:tags r:id="rId16"/>
            </p:custDataLst>
          </p:nvPr>
        </p:nvSpPr>
        <p:spPr>
          <a:xfrm>
            <a:off x="5943599" y="1676401"/>
            <a:ext cx="1752600" cy="584767"/>
          </a:xfrm>
          <a:prstGeom prst="rect">
            <a:avLst/>
          </a:prstGeom>
        </p:spPr>
        <p:txBody>
          <a:bodyPr wrap="square" lIns="91430" tIns="45716" rIns="91430" bIns="45716">
            <a:spAutoFit/>
          </a:bodyPr>
          <a:lstStyle/>
          <a:p>
            <a:pPr algn="ctr"/>
            <a:r>
              <a:rPr lang="zh-CN" altLang="en-US" sz="1600" b="1" dirty="0" smtClean="0">
                <a:solidFill>
                  <a:schemeClr val="bg1"/>
                </a:solidFill>
                <a:effectLst>
                  <a:outerShdw blurRad="38100" dist="38100" dir="2700000" algn="tl">
                    <a:srgbClr val="000000">
                      <a:alpha val="43137"/>
                    </a:srgbClr>
                  </a:outerShdw>
                </a:effectLst>
              </a:rPr>
              <a:t>与</a:t>
            </a:r>
            <a:r>
              <a:rPr lang="en-US" altLang="zh-CN" sz="1600" b="1" dirty="0" smtClean="0">
                <a:solidFill>
                  <a:schemeClr val="bg1"/>
                </a:solidFill>
                <a:effectLst>
                  <a:outerShdw blurRad="38100" dist="38100" dir="2700000" algn="tl">
                    <a:srgbClr val="000000">
                      <a:alpha val="43137"/>
                    </a:srgbClr>
                  </a:outerShdw>
                </a:effectLst>
              </a:rPr>
              <a:t>Windows</a:t>
            </a:r>
            <a:r>
              <a:rPr lang="zh-CN" altLang="en-US" sz="1600" b="1" dirty="0" smtClean="0">
                <a:solidFill>
                  <a:schemeClr val="bg1"/>
                </a:solidFill>
                <a:effectLst>
                  <a:outerShdw blurRad="38100" dist="38100" dir="2700000" algn="tl">
                    <a:srgbClr val="000000">
                      <a:alpha val="43137"/>
                    </a:srgbClr>
                  </a:outerShdw>
                </a:effectLst>
              </a:rPr>
              <a:t>世界</a:t>
            </a:r>
            <a:endParaRPr lang="en-US" altLang="zh-CN" sz="1600" b="1" dirty="0" smtClean="0">
              <a:solidFill>
                <a:schemeClr val="bg1"/>
              </a:solidFill>
              <a:effectLst>
                <a:outerShdw blurRad="38100" dist="38100" dir="2700000" algn="tl">
                  <a:srgbClr val="000000">
                    <a:alpha val="43137"/>
                  </a:srgbClr>
                </a:outerShdw>
              </a:effectLst>
            </a:endParaRPr>
          </a:p>
          <a:p>
            <a:pPr algn="ctr"/>
            <a:r>
              <a:rPr lang="zh-CN" altLang="en-US" sz="1600" b="1" dirty="0" smtClean="0">
                <a:solidFill>
                  <a:schemeClr val="bg1"/>
                </a:solidFill>
                <a:effectLst>
                  <a:outerShdw blurRad="38100" dist="38100" dir="2700000" algn="tl">
                    <a:srgbClr val="000000">
                      <a:alpha val="43137"/>
                    </a:srgbClr>
                  </a:outerShdw>
                </a:effectLst>
              </a:rPr>
              <a:t>相连接</a:t>
            </a:r>
            <a:endParaRPr lang="en-US" sz="1600" b="1" dirty="0" smtClean="0">
              <a:solidFill>
                <a:schemeClr val="bg1"/>
              </a:solidFill>
              <a:effectLst>
                <a:outerShdw blurRad="38100" dist="38100" dir="2700000" algn="tl">
                  <a:srgbClr val="000000">
                    <a:alpha val="43137"/>
                  </a:srgbClr>
                </a:outerShdw>
              </a:effectLst>
            </a:endParaRPr>
          </a:p>
        </p:txBody>
      </p:sp>
      <p:sp>
        <p:nvSpPr>
          <p:cNvPr id="83" name="Rectangle 82"/>
          <p:cNvSpPr/>
          <p:nvPr>
            <p:custDataLst>
              <p:tags r:id="rId17"/>
            </p:custDataLst>
          </p:nvPr>
        </p:nvSpPr>
        <p:spPr>
          <a:xfrm rot="5400000">
            <a:off x="5226210" y="3079590"/>
            <a:ext cx="3200402" cy="1918023"/>
          </a:xfrm>
          <a:prstGeom prst="rect">
            <a:avLst/>
          </a:prstGeom>
          <a:gradFill flip="none" rotWithShape="1">
            <a:gsLst>
              <a:gs pos="0">
                <a:srgbClr val="072B60"/>
              </a:gs>
              <a:gs pos="50000">
                <a:srgbClr val="1F497D"/>
              </a:gs>
              <a:gs pos="100000">
                <a:srgbClr val="4E98CD"/>
              </a:gs>
            </a:gsLst>
            <a:lin ang="8100000" scaled="1"/>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fontAlgn="base">
              <a:spcBef>
                <a:spcPts val="1000"/>
              </a:spcBef>
              <a:spcAft>
                <a:spcPct val="0"/>
              </a:spcAft>
              <a:defRPr/>
            </a:pPr>
            <a:endParaRPr lang="en-US" sz="2800" i="1" dirty="0">
              <a:solidFill>
                <a:schemeClr val="bg1"/>
              </a:solidFill>
              <a:latin typeface="Segoe" pitchFamily="34" charset="0"/>
            </a:endParaRPr>
          </a:p>
        </p:txBody>
      </p:sp>
      <p:sp>
        <p:nvSpPr>
          <p:cNvPr id="84" name="Rectangle 83"/>
          <p:cNvSpPr/>
          <p:nvPr>
            <p:custDataLst>
              <p:tags r:id="rId18"/>
            </p:custDataLst>
          </p:nvPr>
        </p:nvSpPr>
        <p:spPr>
          <a:xfrm>
            <a:off x="5867400" y="3886200"/>
            <a:ext cx="1905000" cy="1815874"/>
          </a:xfrm>
          <a:prstGeom prst="rect">
            <a:avLst/>
          </a:prstGeom>
        </p:spPr>
        <p:txBody>
          <a:bodyPr wrap="square" lIns="91430" tIns="45716" rIns="91430" bIns="45716">
            <a:spAutoFit/>
          </a:bodyPr>
          <a:lstStyle/>
          <a:p>
            <a:pPr algn="ctr" fontAlgn="ctr"/>
            <a:r>
              <a:rPr lang="en-US" sz="1400" i="1" dirty="0" smtClean="0">
                <a:solidFill>
                  <a:schemeClr val="bg1"/>
                </a:solidFill>
                <a:effectLst>
                  <a:outerShdw blurRad="38100" dist="38100" dir="2700000" algn="tl">
                    <a:srgbClr val="000000">
                      <a:alpha val="43137"/>
                    </a:srgbClr>
                  </a:outerShdw>
                </a:effectLst>
              </a:rPr>
              <a:t>Remote desktop Protocol 7.0</a:t>
            </a:r>
          </a:p>
          <a:p>
            <a:pPr algn="ctr" fontAlgn="ctr"/>
            <a:endParaRPr lang="en-US" sz="1400" i="1" dirty="0" smtClean="0">
              <a:solidFill>
                <a:schemeClr val="bg1"/>
              </a:solidFill>
              <a:effectLst>
                <a:outerShdw blurRad="38100" dist="38100" dir="2700000" algn="tl">
                  <a:srgbClr val="000000">
                    <a:alpha val="43137"/>
                  </a:srgbClr>
                </a:outerShdw>
              </a:effectLst>
            </a:endParaRPr>
          </a:p>
          <a:p>
            <a:pPr algn="ctr" fontAlgn="ctr"/>
            <a:r>
              <a:rPr lang="en-US" sz="1400" i="1" dirty="0" smtClean="0">
                <a:solidFill>
                  <a:schemeClr val="bg1"/>
                </a:solidFill>
                <a:effectLst>
                  <a:outerShdw blurRad="38100" dist="38100" dir="2700000" algn="tl">
                    <a:srgbClr val="000000">
                      <a:alpha val="43137"/>
                    </a:srgbClr>
                  </a:outerShdw>
                </a:effectLst>
              </a:rPr>
              <a:t>System Center Configuration Manager </a:t>
            </a:r>
          </a:p>
          <a:p>
            <a:pPr algn="ctr" fontAlgn="ctr"/>
            <a:endParaRPr lang="en-US" sz="1400" i="1" dirty="0" smtClean="0">
              <a:solidFill>
                <a:schemeClr val="bg1"/>
              </a:solidFill>
              <a:effectLst>
                <a:outerShdw blurRad="38100" dist="38100" dir="2700000" algn="tl">
                  <a:srgbClr val="000000">
                    <a:alpha val="43137"/>
                  </a:srgbClr>
                </a:outerShdw>
              </a:effectLst>
            </a:endParaRPr>
          </a:p>
          <a:p>
            <a:pPr algn="ctr" fontAlgn="ctr"/>
            <a:r>
              <a:rPr lang="en-US" sz="1400" i="1" dirty="0" smtClean="0">
                <a:solidFill>
                  <a:schemeClr val="bg1"/>
                </a:solidFill>
                <a:effectLst>
                  <a:outerShdw blurRad="38100" dist="38100" dir="2700000" algn="tl">
                    <a:srgbClr val="000000">
                      <a:alpha val="43137"/>
                    </a:srgbClr>
                  </a:outerShdw>
                </a:effectLst>
              </a:rPr>
              <a:t>Active Directory support </a:t>
            </a:r>
            <a:endParaRPr lang="en-US" sz="1400" i="1" dirty="0">
              <a:solidFill>
                <a:schemeClr val="bg1"/>
              </a:solidFill>
              <a:effectLst>
                <a:outerShdw blurRad="38100" dist="38100" dir="2700000" algn="tl">
                  <a:srgbClr val="000000">
                    <a:alpha val="43137"/>
                  </a:srgbClr>
                </a:outerShdw>
              </a:effectLst>
            </a:endParaRPr>
          </a:p>
        </p:txBody>
      </p:sp>
      <p:pic>
        <p:nvPicPr>
          <p:cNvPr id="42" name="Picture 15" descr="\\eventsql\dvd\Online_ART\DVD_ART36\Artwork_Imagery\Brand Photos\Scenarios\FY08 Surface Hardware - no exp\surface touch hands ripple.png"/>
          <p:cNvPicPr>
            <a:picLocks noChangeAspect="1" noChangeArrowheads="1"/>
          </p:cNvPicPr>
          <p:nvPr/>
        </p:nvPicPr>
        <p:blipFill>
          <a:blip r:embed="rId21" cstate="print"/>
          <a:srcRect l="8013" t="12834" r="5175" b="18717"/>
          <a:stretch>
            <a:fillRect/>
          </a:stretch>
        </p:blipFill>
        <p:spPr bwMode="auto">
          <a:xfrm>
            <a:off x="3962400" y="2819400"/>
            <a:ext cx="1380565" cy="838200"/>
          </a:xfrm>
          <a:prstGeom prst="rect">
            <a:avLst/>
          </a:prstGeom>
          <a:noFill/>
        </p:spPr>
      </p:pic>
      <p:sp>
        <p:nvSpPr>
          <p:cNvPr id="29" name="Oval 28"/>
          <p:cNvSpPr/>
          <p:nvPr/>
        </p:nvSpPr>
        <p:spPr>
          <a:xfrm>
            <a:off x="6248400" y="2743200"/>
            <a:ext cx="1143000" cy="963777"/>
          </a:xfrm>
          <a:prstGeom prst="ellipse">
            <a:avLst/>
          </a:prstGeom>
          <a:blipFill rotWithShape="0">
            <a:blip r:embed="rId2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30" name="Picture 2" descr="C:\Users\ashkul\Pictures\DVD_ART34\Artwork_Imagery\Icons - Illustrations\Innovation - ideas\innovation sphere.png"/>
          <p:cNvPicPr>
            <a:picLocks noChangeAspect="1" noChangeArrowheads="1"/>
          </p:cNvPicPr>
          <p:nvPr/>
        </p:nvPicPr>
        <p:blipFill>
          <a:blip r:embed="rId23" cstate="print"/>
          <a:srcRect/>
          <a:stretch>
            <a:fillRect/>
          </a:stretch>
        </p:blipFill>
        <p:spPr bwMode="auto">
          <a:xfrm>
            <a:off x="1676400" y="2667000"/>
            <a:ext cx="1380152" cy="1033463"/>
          </a:xfrm>
          <a:prstGeom prst="rect">
            <a:avLst/>
          </a:prstGeom>
          <a:noFill/>
          <a:effectLst>
            <a:outerShdw blurRad="50800" dist="50800" dir="5400000" algn="ctr" rotWithShape="0">
              <a:schemeClr val="bg2">
                <a:lumMod val="60000"/>
                <a:lumOff val="40000"/>
              </a:scheme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开发软件的要求</a:t>
            </a:r>
            <a:endParaRPr lang="en-US" dirty="0"/>
          </a:p>
        </p:txBody>
      </p:sp>
      <p:sp>
        <p:nvSpPr>
          <p:cNvPr id="6" name="Content Placeholder 5"/>
          <p:cNvSpPr>
            <a:spLocks noGrp="1"/>
          </p:cNvSpPr>
          <p:nvPr>
            <p:ph idx="1"/>
          </p:nvPr>
        </p:nvSpPr>
        <p:spPr/>
        <p:txBody>
          <a:bodyPr/>
          <a:lstStyle/>
          <a:p>
            <a:pPr lvl="0">
              <a:buFont typeface="Wingdings" pitchFamily="2" charset="2"/>
              <a:buChar char="ü"/>
            </a:pPr>
            <a:r>
              <a:rPr lang="zh-CN" altLang="en-US" dirty="0" smtClean="0">
                <a:solidFill>
                  <a:schemeClr val="bg1">
                    <a:lumMod val="85000"/>
                  </a:schemeClr>
                </a:solidFill>
              </a:rPr>
              <a:t>可定制性 （如足迹大小）</a:t>
            </a:r>
            <a:r>
              <a:rPr lang="en-US" altLang="zh-CN" dirty="0" smtClean="0">
                <a:solidFill>
                  <a:schemeClr val="bg1">
                    <a:lumMod val="85000"/>
                  </a:schemeClr>
                </a:solidFill>
              </a:rPr>
              <a:t>	</a:t>
            </a:r>
            <a:endParaRPr lang="en-US" dirty="0" smtClean="0">
              <a:solidFill>
                <a:schemeClr val="bg1">
                  <a:lumMod val="85000"/>
                </a:schemeClr>
              </a:solidFill>
            </a:endParaRPr>
          </a:p>
          <a:p>
            <a:pPr lvl="0">
              <a:buFont typeface="Wingdings" pitchFamily="2" charset="2"/>
              <a:buChar char="ü"/>
            </a:pPr>
            <a:r>
              <a:rPr lang="zh-CN" altLang="en-US" dirty="0" smtClean="0">
                <a:solidFill>
                  <a:schemeClr val="bg1">
                    <a:lumMod val="85000"/>
                  </a:schemeClr>
                </a:solidFill>
              </a:rPr>
              <a:t>开发灵活性</a:t>
            </a:r>
            <a:endParaRPr lang="en-US" dirty="0" smtClean="0">
              <a:solidFill>
                <a:schemeClr val="bg1">
                  <a:lumMod val="85000"/>
                </a:schemeClr>
              </a:solidFill>
            </a:endParaRPr>
          </a:p>
          <a:p>
            <a:pPr>
              <a:buFont typeface="Wingdings" pitchFamily="2" charset="2"/>
              <a:buChar char="ü"/>
            </a:pPr>
            <a:r>
              <a:rPr lang="zh-CN" altLang="en-US" dirty="0" smtClean="0">
                <a:solidFill>
                  <a:schemeClr val="bg1">
                    <a:lumMod val="85000"/>
                  </a:schemeClr>
                </a:solidFill>
              </a:rPr>
              <a:t>应用程序兼容性</a:t>
            </a:r>
            <a:endParaRPr lang="en-US" altLang="en-US" dirty="0" smtClean="0">
              <a:solidFill>
                <a:schemeClr val="bg1">
                  <a:lumMod val="85000"/>
                </a:schemeClr>
              </a:solidFill>
            </a:endParaRPr>
          </a:p>
          <a:p>
            <a:pPr lvl="0"/>
            <a:r>
              <a:rPr lang="zh-CN" altLang="en-US" sz="2800" dirty="0" smtClean="0"/>
              <a:t>安全性</a:t>
            </a:r>
            <a:endParaRPr lang="en-US" sz="2800" dirty="0" smtClean="0"/>
          </a:p>
          <a:p>
            <a:pPr lvl="0"/>
            <a:r>
              <a:rPr lang="zh-CN" altLang="en-US" sz="2800" dirty="0" smtClean="0"/>
              <a:t>可维护性</a:t>
            </a:r>
            <a:endParaRPr lang="en-US" sz="2800" dirty="0" smtClean="0"/>
          </a:p>
          <a:p>
            <a:pPr lvl="0"/>
            <a:r>
              <a:rPr lang="zh-CN" altLang="en-US" sz="2800" dirty="0" smtClean="0"/>
              <a:t>系统更新</a:t>
            </a:r>
            <a:endParaRPr lang="en-US" sz="2800" dirty="0" smtClean="0"/>
          </a:p>
          <a:p>
            <a:pPr lvl="0"/>
            <a:r>
              <a:rPr lang="zh-CN" altLang="en-US" sz="2800" dirty="0" smtClean="0"/>
              <a:t>本地化支持</a:t>
            </a: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安全性</a:t>
            </a:r>
            <a:endParaRPr lang="en-US" dirty="0"/>
          </a:p>
        </p:txBody>
      </p:sp>
      <p:graphicFrame>
        <p:nvGraphicFramePr>
          <p:cNvPr id="4" name="Content Placeholder 3"/>
          <p:cNvGraphicFramePr>
            <a:graphicFrameLocks noGrp="1"/>
          </p:cNvGraphicFramePr>
          <p:nvPr>
            <p:ph idx="1"/>
          </p:nvPr>
        </p:nvGraphicFramePr>
        <p:xfrm>
          <a:off x="500034" y="6429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14514" y="5500702"/>
            <a:ext cx="6929486" cy="369332"/>
          </a:xfrm>
          <a:prstGeom prst="rect">
            <a:avLst/>
          </a:prstGeom>
          <a:noFill/>
        </p:spPr>
        <p:txBody>
          <a:bodyPr wrap="square" rtlCol="0">
            <a:spAutoFit/>
          </a:bodyPr>
          <a:lstStyle/>
          <a:p>
            <a:r>
              <a:rPr lang="zh-CN" altLang="en-US" i="1" dirty="0" smtClean="0"/>
              <a:t>具体技术细节，请查看在参考资源中列出的白皮书</a:t>
            </a:r>
            <a:endParaRPr lang="en-US" i="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4D55D25-38A5-4414-94A4-C46E2001F296}"/>
                                            </p:graphicEl>
                                          </p:spTgt>
                                        </p:tgtEl>
                                        <p:attrNameLst>
                                          <p:attrName>style.visibility</p:attrName>
                                        </p:attrNameLst>
                                      </p:cBhvr>
                                      <p:to>
                                        <p:strVal val="visible"/>
                                      </p:to>
                                    </p:set>
                                    <p:animEffect transition="in" filter="fade">
                                      <p:cBhvr>
                                        <p:cTn id="7" dur="1000"/>
                                        <p:tgtEl>
                                          <p:spTgt spid="4">
                                            <p:graphicEl>
                                              <a:dgm id="{14D55D25-38A5-4414-94A4-C46E2001F29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F7C28E0-8560-4664-8B51-958AB5B7370A}"/>
                                            </p:graphicEl>
                                          </p:spTgt>
                                        </p:tgtEl>
                                        <p:attrNameLst>
                                          <p:attrName>style.visibility</p:attrName>
                                        </p:attrNameLst>
                                      </p:cBhvr>
                                      <p:to>
                                        <p:strVal val="visible"/>
                                      </p:to>
                                    </p:set>
                                    <p:animEffect transition="in" filter="fade">
                                      <p:cBhvr>
                                        <p:cTn id="12" dur="2000"/>
                                        <p:tgtEl>
                                          <p:spTgt spid="4">
                                            <p:graphicEl>
                                              <a:dgm id="{CF7C28E0-8560-4664-8B51-958AB5B7370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72B0C184-420F-4289-BF2A-A71AE3B6B8A0}"/>
                                            </p:graphicEl>
                                          </p:spTgt>
                                        </p:tgtEl>
                                        <p:attrNameLst>
                                          <p:attrName>style.visibility</p:attrName>
                                        </p:attrNameLst>
                                      </p:cBhvr>
                                      <p:to>
                                        <p:strVal val="visible"/>
                                      </p:to>
                                    </p:set>
                                    <p:animEffect transition="in" filter="fade">
                                      <p:cBhvr>
                                        <p:cTn id="15" dur="2000"/>
                                        <p:tgtEl>
                                          <p:spTgt spid="4">
                                            <p:graphicEl>
                                              <a:dgm id="{72B0C184-420F-4289-BF2A-A71AE3B6B8A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D107744-FD5F-478C-84B6-3C87DC27A3F9}"/>
                                            </p:graphicEl>
                                          </p:spTgt>
                                        </p:tgtEl>
                                        <p:attrNameLst>
                                          <p:attrName>style.visibility</p:attrName>
                                        </p:attrNameLst>
                                      </p:cBhvr>
                                      <p:to>
                                        <p:strVal val="visible"/>
                                      </p:to>
                                    </p:set>
                                    <p:animEffect transition="in" filter="fade">
                                      <p:cBhvr>
                                        <p:cTn id="20" dur="2000"/>
                                        <p:tgtEl>
                                          <p:spTgt spid="4">
                                            <p:graphicEl>
                                              <a:dgm id="{1D107744-FD5F-478C-84B6-3C87DC27A3F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BA765B7-410F-4059-86AE-7E957FEF902B}"/>
                                            </p:graphicEl>
                                          </p:spTgt>
                                        </p:tgtEl>
                                        <p:attrNameLst>
                                          <p:attrName>style.visibility</p:attrName>
                                        </p:attrNameLst>
                                      </p:cBhvr>
                                      <p:to>
                                        <p:strVal val="visible"/>
                                      </p:to>
                                    </p:set>
                                    <p:animEffect transition="in" filter="fade">
                                      <p:cBhvr>
                                        <p:cTn id="23" dur="2000"/>
                                        <p:tgtEl>
                                          <p:spTgt spid="4">
                                            <p:graphicEl>
                                              <a:dgm id="{5BA765B7-410F-4059-86AE-7E957FEF902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660D0707-0261-4C16-AE62-D6274F90B4F3}"/>
                                            </p:graphicEl>
                                          </p:spTgt>
                                        </p:tgtEl>
                                        <p:attrNameLst>
                                          <p:attrName>style.visibility</p:attrName>
                                        </p:attrNameLst>
                                      </p:cBhvr>
                                      <p:to>
                                        <p:strVal val="visible"/>
                                      </p:to>
                                    </p:set>
                                    <p:animEffect transition="in" filter="fade">
                                      <p:cBhvr>
                                        <p:cTn id="28" dur="2000"/>
                                        <p:tgtEl>
                                          <p:spTgt spid="4">
                                            <p:graphicEl>
                                              <a:dgm id="{660D0707-0261-4C16-AE62-D6274F90B4F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BDA5F90-0506-457B-814E-7DF704BD8BC0}"/>
                                            </p:graphicEl>
                                          </p:spTgt>
                                        </p:tgtEl>
                                        <p:attrNameLst>
                                          <p:attrName>style.visibility</p:attrName>
                                        </p:attrNameLst>
                                      </p:cBhvr>
                                      <p:to>
                                        <p:strVal val="visible"/>
                                      </p:to>
                                    </p:set>
                                    <p:animEffect transition="in" filter="fade">
                                      <p:cBhvr>
                                        <p:cTn id="31" dur="2000"/>
                                        <p:tgtEl>
                                          <p:spTgt spid="4">
                                            <p:graphicEl>
                                              <a:dgm id="{1BDA5F90-0506-457B-814E-7DF704BD8BC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99309B6B-32C7-47CA-B6C6-81F489D16379}"/>
                                            </p:graphicEl>
                                          </p:spTgt>
                                        </p:tgtEl>
                                        <p:attrNameLst>
                                          <p:attrName>style.visibility</p:attrName>
                                        </p:attrNameLst>
                                      </p:cBhvr>
                                      <p:to>
                                        <p:strVal val="visible"/>
                                      </p:to>
                                    </p:set>
                                    <p:animEffect transition="in" filter="fade">
                                      <p:cBhvr>
                                        <p:cTn id="36" dur="2000"/>
                                        <p:tgtEl>
                                          <p:spTgt spid="4">
                                            <p:graphicEl>
                                              <a:dgm id="{99309B6B-32C7-47CA-B6C6-81F489D1637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BDFD8886-83D8-408C-A421-0B3E406E72D8}"/>
                                            </p:graphicEl>
                                          </p:spTgt>
                                        </p:tgtEl>
                                        <p:attrNameLst>
                                          <p:attrName>style.visibility</p:attrName>
                                        </p:attrNameLst>
                                      </p:cBhvr>
                                      <p:to>
                                        <p:strVal val="visible"/>
                                      </p:to>
                                    </p:set>
                                    <p:animEffect transition="in" filter="fade">
                                      <p:cBhvr>
                                        <p:cTn id="39" dur="2000"/>
                                        <p:tgtEl>
                                          <p:spTgt spid="4">
                                            <p:graphicEl>
                                              <a:dgm id="{BDFD8886-83D8-408C-A421-0B3E406E72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9AAEAFFF-C9C5-42A0-A413-A779C7F71DF6}"/>
                                            </p:graphicEl>
                                          </p:spTgt>
                                        </p:tgtEl>
                                        <p:attrNameLst>
                                          <p:attrName>style.visibility</p:attrName>
                                        </p:attrNameLst>
                                      </p:cBhvr>
                                      <p:to>
                                        <p:strVal val="visible"/>
                                      </p:to>
                                    </p:set>
                                    <p:animEffect transition="in" filter="fade">
                                      <p:cBhvr>
                                        <p:cTn id="44" dur="2000"/>
                                        <p:tgtEl>
                                          <p:spTgt spid="4">
                                            <p:graphicEl>
                                              <a:dgm id="{9AAEAFFF-C9C5-42A0-A413-A779C7F71DF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57F39F19-C6E4-4348-9BB9-61716A5AE9B5}"/>
                                            </p:graphicEl>
                                          </p:spTgt>
                                        </p:tgtEl>
                                        <p:attrNameLst>
                                          <p:attrName>style.visibility</p:attrName>
                                        </p:attrNameLst>
                                      </p:cBhvr>
                                      <p:to>
                                        <p:strVal val="visible"/>
                                      </p:to>
                                    </p:set>
                                    <p:animEffect transition="in" filter="fade">
                                      <p:cBhvr>
                                        <p:cTn id="47" dur="2000"/>
                                        <p:tgtEl>
                                          <p:spTgt spid="4">
                                            <p:graphicEl>
                                              <a:dgm id="{57F39F19-C6E4-4348-9BB9-61716A5AE9B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CDA510CE-9688-49AC-A4D1-2ABD86FDD6CF}"/>
                                            </p:graphicEl>
                                          </p:spTgt>
                                        </p:tgtEl>
                                        <p:attrNameLst>
                                          <p:attrName>style.visibility</p:attrName>
                                        </p:attrNameLst>
                                      </p:cBhvr>
                                      <p:to>
                                        <p:strVal val="visible"/>
                                      </p:to>
                                    </p:set>
                                    <p:animEffect transition="in" filter="fade">
                                      <p:cBhvr>
                                        <p:cTn id="52" dur="2000"/>
                                        <p:tgtEl>
                                          <p:spTgt spid="4">
                                            <p:graphicEl>
                                              <a:dgm id="{CDA510CE-9688-49AC-A4D1-2ABD86FDD6C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1A58DA32-AD4C-49BA-BF17-CC8AE626A657}"/>
                                            </p:graphicEl>
                                          </p:spTgt>
                                        </p:tgtEl>
                                        <p:attrNameLst>
                                          <p:attrName>style.visibility</p:attrName>
                                        </p:attrNameLst>
                                      </p:cBhvr>
                                      <p:to>
                                        <p:strVal val="visible"/>
                                      </p:to>
                                    </p:set>
                                    <p:animEffect transition="in" filter="fade">
                                      <p:cBhvr>
                                        <p:cTn id="55" dur="2000"/>
                                        <p:tgtEl>
                                          <p:spTgt spid="4">
                                            <p:graphicEl>
                                              <a:dgm id="{1A58DA32-AD4C-49BA-BF17-CC8AE626A65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B3D2F21E-3AEF-450F-B90F-3B663F0D5205}"/>
                                            </p:graphicEl>
                                          </p:spTgt>
                                        </p:tgtEl>
                                        <p:attrNameLst>
                                          <p:attrName>style.visibility</p:attrName>
                                        </p:attrNameLst>
                                      </p:cBhvr>
                                      <p:to>
                                        <p:strVal val="visible"/>
                                      </p:to>
                                    </p:set>
                                    <p:animEffect transition="in" filter="fade">
                                      <p:cBhvr>
                                        <p:cTn id="60" dur="2000"/>
                                        <p:tgtEl>
                                          <p:spTgt spid="4">
                                            <p:graphicEl>
                                              <a:dgm id="{B3D2F21E-3AEF-450F-B90F-3B663F0D520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35E0650C-4D39-49D1-87E5-86B3B3D7E907}"/>
                                            </p:graphicEl>
                                          </p:spTgt>
                                        </p:tgtEl>
                                        <p:attrNameLst>
                                          <p:attrName>style.visibility</p:attrName>
                                        </p:attrNameLst>
                                      </p:cBhvr>
                                      <p:to>
                                        <p:strVal val="visible"/>
                                      </p:to>
                                    </p:set>
                                    <p:animEffect transition="in" filter="fade">
                                      <p:cBhvr>
                                        <p:cTn id="63" dur="2000"/>
                                        <p:tgtEl>
                                          <p:spTgt spid="4">
                                            <p:graphicEl>
                                              <a:dgm id="{35E0650C-4D39-49D1-87E5-86B3B3D7E90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B65C35A0-8CDF-480D-A16A-C56A811133C8}"/>
                                            </p:graphicEl>
                                          </p:spTgt>
                                        </p:tgtEl>
                                        <p:attrNameLst>
                                          <p:attrName>style.visibility</p:attrName>
                                        </p:attrNameLst>
                                      </p:cBhvr>
                                      <p:to>
                                        <p:strVal val="visible"/>
                                      </p:to>
                                    </p:set>
                                    <p:animEffect transition="in" filter="fade">
                                      <p:cBhvr>
                                        <p:cTn id="68" dur="2000"/>
                                        <p:tgtEl>
                                          <p:spTgt spid="4">
                                            <p:graphicEl>
                                              <a:dgm id="{B65C35A0-8CDF-480D-A16A-C56A811133C8}"/>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1B078D35-A220-420E-A6D4-B42B50F26E91}"/>
                                            </p:graphicEl>
                                          </p:spTgt>
                                        </p:tgtEl>
                                        <p:attrNameLst>
                                          <p:attrName>style.visibility</p:attrName>
                                        </p:attrNameLst>
                                      </p:cBhvr>
                                      <p:to>
                                        <p:strVal val="visible"/>
                                      </p:to>
                                    </p:set>
                                    <p:animEffect transition="in" filter="fade">
                                      <p:cBhvr>
                                        <p:cTn id="71" dur="2000"/>
                                        <p:tgtEl>
                                          <p:spTgt spid="4">
                                            <p:graphicEl>
                                              <a:dgm id="{1B078D35-A220-420E-A6D4-B42B50F26E91}"/>
                                            </p:graphicEl>
                                          </p:spTgt>
                                        </p:tgtEl>
                                      </p:cBhvr>
                                    </p:animEffect>
                                  </p:childTnLst>
                                </p:cTn>
                              </p:par>
                            </p:childTnLst>
                          </p:cTn>
                        </p:par>
                        <p:par>
                          <p:cTn id="72" fill="hold">
                            <p:stCondLst>
                              <p:cond delay="2000"/>
                            </p:stCondLst>
                            <p:childTnLst>
                              <p:par>
                                <p:cTn id="73" presetID="3" presetClass="entr" presetSubtype="10"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可维护性</a:t>
            </a:r>
            <a:endParaRPr lang="en-US" dirty="0"/>
          </a:p>
        </p:txBody>
      </p:sp>
      <p:graphicFrame>
        <p:nvGraphicFramePr>
          <p:cNvPr id="11" name="Content Placeholder 10"/>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4" name="Rounded Rectangle 3"/>
          <p:cNvSpPr/>
          <p:nvPr/>
        </p:nvSpPr>
        <p:spPr>
          <a:xfrm>
            <a:off x="333375" y="1276350"/>
            <a:ext cx="8582892" cy="1752600"/>
          </a:xfrm>
          <a:prstGeom prst="roundRect">
            <a:avLst>
              <a:gd name="adj" fmla="val 1335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33375" y="3152775"/>
            <a:ext cx="8582892" cy="2800350"/>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33375" y="4095749"/>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7" name="Rectangle 6"/>
          <p:cNvSpPr/>
          <p:nvPr/>
        </p:nvSpPr>
        <p:spPr>
          <a:xfrm>
            <a:off x="333375" y="4429124"/>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8" name="Rectangle 7"/>
          <p:cNvSpPr/>
          <p:nvPr/>
        </p:nvSpPr>
        <p:spPr>
          <a:xfrm>
            <a:off x="333375" y="4762499"/>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9" name="Rectangle 8"/>
          <p:cNvSpPr/>
          <p:nvPr/>
        </p:nvSpPr>
        <p:spPr>
          <a:xfrm>
            <a:off x="333375" y="5095874"/>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10" name="Rectangle 9"/>
          <p:cNvSpPr/>
          <p:nvPr/>
        </p:nvSpPr>
        <p:spPr>
          <a:xfrm>
            <a:off x="333375" y="5429249"/>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11" name="Rectangle 10"/>
          <p:cNvSpPr/>
          <p:nvPr/>
        </p:nvSpPr>
        <p:spPr>
          <a:xfrm>
            <a:off x="333375" y="2190749"/>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12" name="Rectangle 11"/>
          <p:cNvSpPr/>
          <p:nvPr/>
        </p:nvSpPr>
        <p:spPr>
          <a:xfrm>
            <a:off x="333375" y="2524124"/>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映像部署</a:t>
            </a:r>
            <a:endParaRPr lang="en-US" dirty="0"/>
          </a:p>
        </p:txBody>
      </p:sp>
      <p:sp>
        <p:nvSpPr>
          <p:cNvPr id="3" name="Text Placeholder 2"/>
          <p:cNvSpPr>
            <a:spLocks noGrp="1"/>
          </p:cNvSpPr>
          <p:nvPr>
            <p:ph idx="1"/>
          </p:nvPr>
        </p:nvSpPr>
        <p:spPr/>
        <p:txBody>
          <a:bodyPr>
            <a:normAutofit fontScale="92500" lnSpcReduction="20000"/>
          </a:bodyPr>
          <a:lstStyle/>
          <a:p>
            <a:pPr>
              <a:buNone/>
            </a:pPr>
            <a:r>
              <a:rPr lang="zh-CN" altLang="en-US" sz="2800" dirty="0" smtClean="0">
                <a:solidFill>
                  <a:schemeClr val="bg1">
                    <a:lumMod val="95000"/>
                  </a:schemeClr>
                </a:solidFill>
              </a:rPr>
              <a:t>安装后的映像可以被再深度定制</a:t>
            </a:r>
            <a:endParaRPr lang="en-US" sz="2800" dirty="0" smtClean="0">
              <a:solidFill>
                <a:schemeClr val="bg1">
                  <a:lumMod val="95000"/>
                </a:schemeClr>
              </a:solidFill>
            </a:endParaRPr>
          </a:p>
          <a:p>
            <a:pPr>
              <a:buNone/>
            </a:pPr>
            <a:r>
              <a:rPr lang="en-US" sz="2800" dirty="0" err="1" smtClean="0">
                <a:solidFill>
                  <a:schemeClr val="bg1">
                    <a:lumMod val="95000"/>
                  </a:schemeClr>
                </a:solidFill>
              </a:rPr>
              <a:t>Sysprep</a:t>
            </a:r>
            <a:r>
              <a:rPr lang="en-US" sz="2800" dirty="0" smtClean="0">
                <a:solidFill>
                  <a:schemeClr val="bg1">
                    <a:lumMod val="95000"/>
                  </a:schemeClr>
                </a:solidFill>
              </a:rPr>
              <a:t> – </a:t>
            </a:r>
            <a:r>
              <a:rPr lang="zh-CN" altLang="en-US" sz="2800" dirty="0" smtClean="0">
                <a:solidFill>
                  <a:schemeClr val="bg1">
                    <a:lumMod val="95000"/>
                  </a:schemeClr>
                </a:solidFill>
              </a:rPr>
              <a:t>将映像在被部署前通常化</a:t>
            </a:r>
            <a:endParaRPr lang="en-US" sz="2800" dirty="0" smtClean="0">
              <a:solidFill>
                <a:schemeClr val="bg1">
                  <a:lumMod val="95000"/>
                </a:schemeClr>
              </a:solidFill>
            </a:endParaRPr>
          </a:p>
          <a:p>
            <a:pPr lvl="1">
              <a:buNone/>
            </a:pPr>
            <a:r>
              <a:rPr lang="zh-CN" altLang="en-US" sz="2400" dirty="0" smtClean="0">
                <a:solidFill>
                  <a:schemeClr val="bg1">
                    <a:lumMod val="95000"/>
                  </a:schemeClr>
                </a:solidFill>
              </a:rPr>
              <a:t>去除映像中的系统特定数据</a:t>
            </a:r>
            <a:endParaRPr lang="en-US" sz="2400" dirty="0">
              <a:solidFill>
                <a:schemeClr val="bg1">
                  <a:lumMod val="95000"/>
                </a:schemeClr>
              </a:solidFill>
            </a:endParaRPr>
          </a:p>
          <a:p>
            <a:pPr lvl="1">
              <a:buNone/>
            </a:pPr>
            <a:r>
              <a:rPr lang="zh-CN" altLang="en-US" sz="2400" dirty="0" smtClean="0">
                <a:solidFill>
                  <a:schemeClr val="bg1">
                    <a:lumMod val="95000"/>
                  </a:schemeClr>
                </a:solidFill>
              </a:rPr>
              <a:t>支持应用程序的安插</a:t>
            </a:r>
            <a:r>
              <a:rPr lang="en-US" sz="2400" dirty="0" smtClean="0">
                <a:solidFill>
                  <a:schemeClr val="bg1">
                    <a:lumMod val="95000"/>
                  </a:schemeClr>
                </a:solidFill>
              </a:rPr>
              <a:t>(plug-ins)</a:t>
            </a:r>
          </a:p>
          <a:p>
            <a:endParaRPr lang="en-US" sz="3000" dirty="0" smtClean="0">
              <a:solidFill>
                <a:schemeClr val="bg1">
                  <a:lumMod val="95000"/>
                </a:schemeClr>
              </a:solidFill>
            </a:endParaRPr>
          </a:p>
          <a:p>
            <a:pPr>
              <a:buNone/>
            </a:pPr>
            <a:r>
              <a:rPr lang="en-US" sz="3000" dirty="0" err="1" smtClean="0">
                <a:solidFill>
                  <a:schemeClr val="bg1">
                    <a:lumMod val="95000"/>
                  </a:schemeClr>
                </a:solidFill>
              </a:rPr>
              <a:t>ImageX</a:t>
            </a:r>
            <a:r>
              <a:rPr lang="en-US" sz="3000" dirty="0" smtClean="0">
                <a:solidFill>
                  <a:schemeClr val="bg1">
                    <a:lumMod val="95000"/>
                  </a:schemeClr>
                </a:solidFill>
              </a:rPr>
              <a:t>/DISM </a:t>
            </a:r>
            <a:r>
              <a:rPr lang="en-US" sz="2800" dirty="0" smtClean="0">
                <a:solidFill>
                  <a:schemeClr val="bg1">
                    <a:lumMod val="95000"/>
                  </a:schemeClr>
                </a:solidFill>
              </a:rPr>
              <a:t>– </a:t>
            </a:r>
            <a:r>
              <a:rPr lang="zh-CN" altLang="en-US" sz="2800" dirty="0" smtClean="0">
                <a:solidFill>
                  <a:schemeClr val="bg1">
                    <a:lumMod val="95000"/>
                  </a:schemeClr>
                </a:solidFill>
              </a:rPr>
              <a:t>将映像抓取成一个</a:t>
            </a:r>
            <a:r>
              <a:rPr lang="en-US" sz="2800" dirty="0" smtClean="0">
                <a:solidFill>
                  <a:schemeClr val="bg1">
                    <a:lumMod val="95000"/>
                  </a:schemeClr>
                </a:solidFill>
              </a:rPr>
              <a:t>WIM</a:t>
            </a:r>
            <a:r>
              <a:rPr lang="zh-CN" altLang="en-US" sz="2800" dirty="0" smtClean="0">
                <a:solidFill>
                  <a:schemeClr val="bg1">
                    <a:lumMod val="95000"/>
                  </a:schemeClr>
                </a:solidFill>
              </a:rPr>
              <a:t>文件</a:t>
            </a:r>
            <a:endParaRPr lang="en-US" sz="2800" dirty="0" smtClean="0">
              <a:solidFill>
                <a:schemeClr val="bg1">
                  <a:lumMod val="95000"/>
                </a:schemeClr>
              </a:solidFill>
            </a:endParaRPr>
          </a:p>
          <a:p>
            <a:pPr>
              <a:buNone/>
            </a:pPr>
            <a:r>
              <a:rPr lang="zh-CN" altLang="en-US" sz="2800" dirty="0" smtClean="0">
                <a:solidFill>
                  <a:schemeClr val="bg1">
                    <a:lumMod val="95000"/>
                  </a:schemeClr>
                </a:solidFill>
              </a:rPr>
              <a:t>部署方式选择</a:t>
            </a:r>
            <a:endParaRPr lang="en-US" sz="2800" dirty="0" smtClean="0">
              <a:solidFill>
                <a:schemeClr val="bg1">
                  <a:lumMod val="95000"/>
                </a:schemeClr>
              </a:solidFill>
            </a:endParaRPr>
          </a:p>
          <a:p>
            <a:pPr lvl="1">
              <a:buNone/>
            </a:pPr>
            <a:r>
              <a:rPr lang="en-US" sz="2400" dirty="0" smtClean="0">
                <a:solidFill>
                  <a:schemeClr val="bg1">
                    <a:lumMod val="95000"/>
                  </a:schemeClr>
                </a:solidFill>
              </a:rPr>
              <a:t>Windows Deployment Services (</a:t>
            </a:r>
            <a:r>
              <a:rPr lang="zh-CN" altLang="en-US" sz="2400" dirty="0" smtClean="0">
                <a:solidFill>
                  <a:schemeClr val="bg1">
                    <a:lumMod val="95000"/>
                  </a:schemeClr>
                </a:solidFill>
              </a:rPr>
              <a:t>远程安装</a:t>
            </a:r>
            <a:r>
              <a:rPr lang="en-US" sz="2400" dirty="0" smtClean="0">
                <a:solidFill>
                  <a:schemeClr val="bg1">
                    <a:lumMod val="95000"/>
                  </a:schemeClr>
                </a:solidFill>
              </a:rPr>
              <a:t>)</a:t>
            </a:r>
          </a:p>
          <a:p>
            <a:pPr lvl="1">
              <a:buNone/>
            </a:pPr>
            <a:r>
              <a:rPr lang="en-US" sz="2400" dirty="0" smtClean="0">
                <a:solidFill>
                  <a:schemeClr val="bg1">
                    <a:lumMod val="95000"/>
                  </a:schemeClr>
                </a:solidFill>
              </a:rPr>
              <a:t>CD/DVD/USB flash/disk image</a:t>
            </a:r>
          </a:p>
          <a:p>
            <a:pPr lvl="1">
              <a:buNone/>
            </a:pPr>
            <a:r>
              <a:rPr lang="en-US" sz="2400" dirty="0" smtClean="0">
                <a:solidFill>
                  <a:schemeClr val="bg1">
                    <a:lumMod val="95000"/>
                  </a:schemeClr>
                </a:solidFill>
              </a:rPr>
              <a:t>Remote boot</a:t>
            </a:r>
          </a:p>
          <a:p>
            <a:pPr lvl="1">
              <a:buNone/>
            </a:pPr>
            <a:r>
              <a:rPr lang="en-US" sz="2400" dirty="0" err="1" smtClean="0">
                <a:solidFill>
                  <a:schemeClr val="bg1">
                    <a:lumMod val="95000"/>
                  </a:schemeClr>
                </a:solidFill>
              </a:rPr>
              <a:t>Config</a:t>
            </a:r>
            <a:r>
              <a:rPr lang="en-US" sz="2400" dirty="0" smtClean="0">
                <a:solidFill>
                  <a:schemeClr val="bg1">
                    <a:lumMod val="95000"/>
                  </a:schemeClr>
                </a:solidFill>
              </a:rPr>
              <a:t> Manager OSD</a:t>
            </a:r>
          </a:p>
          <a:p>
            <a:pPr lvl="1">
              <a:buNone/>
            </a:pPr>
            <a:r>
              <a:rPr lang="en-US" sz="2400" dirty="0" smtClean="0">
                <a:solidFill>
                  <a:schemeClr val="bg1">
                    <a:lumMod val="95000"/>
                  </a:schemeClr>
                </a:solidFill>
              </a:rPr>
              <a:t>Bare metal</a:t>
            </a:r>
          </a:p>
          <a:p>
            <a:pPr lvl="1">
              <a:buNone/>
            </a:pPr>
            <a:endParaRPr lang="en-US" sz="2400" dirty="0" smtClean="0"/>
          </a:p>
          <a:p>
            <a:pPr lvl="1"/>
            <a:endParaRPr lang="en-US" sz="2400" dirty="0"/>
          </a:p>
        </p:txBody>
      </p:sp>
    </p:spTree>
    <p:extLst>
      <p:ext uri="{BB962C8B-B14F-4D97-AF65-F5344CB8AC3E}">
        <p14:creationId xmlns:p14="http://schemas.microsoft.com/office/powerpoint/2007/7/12/main" xmlns="" val="29799897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0" name="Rounded Rectangle 9"/>
          <p:cNvSpPr/>
          <p:nvPr/>
        </p:nvSpPr>
        <p:spPr>
          <a:xfrm>
            <a:off x="332508" y="1179289"/>
            <a:ext cx="8582892" cy="4935761"/>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33375" y="1762124"/>
            <a:ext cx="8810625" cy="2875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5" name="Rectangle 4"/>
          <p:cNvSpPr/>
          <p:nvPr/>
        </p:nvSpPr>
        <p:spPr>
          <a:xfrm>
            <a:off x="333375" y="2457449"/>
            <a:ext cx="8810625" cy="266701"/>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6" name="Rectangle 5"/>
          <p:cNvSpPr/>
          <p:nvPr/>
        </p:nvSpPr>
        <p:spPr>
          <a:xfrm>
            <a:off x="333375" y="2747961"/>
            <a:ext cx="8810625" cy="266701"/>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7" name="Rectangle 6"/>
          <p:cNvSpPr/>
          <p:nvPr/>
        </p:nvSpPr>
        <p:spPr>
          <a:xfrm>
            <a:off x="333375" y="3028949"/>
            <a:ext cx="8810625" cy="527051"/>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系统更新</a:t>
            </a:r>
            <a:r>
              <a:rPr lang="en-US" altLang="zh-CN" dirty="0" smtClean="0"/>
              <a:t>/</a:t>
            </a:r>
            <a:r>
              <a:rPr lang="zh-CN" altLang="en-US" dirty="0" smtClean="0"/>
              <a:t>服务</a:t>
            </a:r>
            <a:endParaRPr lang="en-US" dirty="0"/>
          </a:p>
        </p:txBody>
      </p:sp>
      <p:sp>
        <p:nvSpPr>
          <p:cNvPr id="3" name="Text Placeholder 2"/>
          <p:cNvSpPr>
            <a:spLocks noGrp="1"/>
          </p:cNvSpPr>
          <p:nvPr>
            <p:ph idx="1"/>
          </p:nvPr>
        </p:nvSpPr>
        <p:spPr>
          <a:xfrm>
            <a:off x="500034" y="1357298"/>
            <a:ext cx="8229600" cy="4525963"/>
          </a:xfrm>
        </p:spPr>
        <p:txBody>
          <a:bodyPr>
            <a:normAutofit fontScale="92500" lnSpcReduction="20000"/>
          </a:bodyPr>
          <a:lstStyle/>
          <a:p>
            <a:pPr>
              <a:buNone/>
            </a:pPr>
            <a:r>
              <a:rPr lang="en-US" sz="2800" dirty="0" smtClean="0">
                <a:solidFill>
                  <a:schemeClr val="bg1">
                    <a:lumMod val="95000"/>
                  </a:schemeClr>
                </a:solidFill>
                <a:latin typeface="+mj-ea"/>
                <a:ea typeface="+mj-ea"/>
              </a:rPr>
              <a:t>OEM </a:t>
            </a:r>
            <a:r>
              <a:rPr lang="zh-CN" altLang="en-US" sz="2800" dirty="0" smtClean="0">
                <a:solidFill>
                  <a:schemeClr val="bg1">
                    <a:lumMod val="95000"/>
                  </a:schemeClr>
                </a:solidFill>
                <a:latin typeface="+mj-ea"/>
                <a:ea typeface="+mj-ea"/>
              </a:rPr>
              <a:t>服务</a:t>
            </a:r>
            <a:endParaRPr lang="en-US" sz="2800" dirty="0" smtClean="0">
              <a:solidFill>
                <a:schemeClr val="bg1">
                  <a:lumMod val="95000"/>
                </a:schemeClr>
              </a:solidFill>
              <a:latin typeface="+mj-ea"/>
              <a:ea typeface="+mj-ea"/>
            </a:endParaRPr>
          </a:p>
          <a:p>
            <a:pPr lvl="1">
              <a:buNone/>
            </a:pPr>
            <a:r>
              <a:rPr lang="zh-CN" altLang="en-US" sz="2000" dirty="0" smtClean="0">
                <a:solidFill>
                  <a:schemeClr val="bg1">
                    <a:lumMod val="95000"/>
                  </a:schemeClr>
                </a:solidFill>
              </a:rPr>
              <a:t>在开发和生产期间服务更新主映像</a:t>
            </a:r>
            <a:endParaRPr lang="en-US" altLang="zh-CN" sz="2000" dirty="0" smtClean="0">
              <a:solidFill>
                <a:schemeClr val="bg1">
                  <a:lumMod val="95000"/>
                </a:schemeClr>
              </a:solidFill>
            </a:endParaRPr>
          </a:p>
          <a:p>
            <a:pPr lvl="1">
              <a:buNone/>
            </a:pPr>
            <a:endParaRPr lang="en-US" sz="2000" dirty="0" smtClean="0">
              <a:solidFill>
                <a:schemeClr val="bg1">
                  <a:lumMod val="95000"/>
                </a:schemeClr>
              </a:solidFill>
            </a:endParaRPr>
          </a:p>
          <a:p>
            <a:pPr>
              <a:buNone/>
            </a:pPr>
            <a:r>
              <a:rPr lang="zh-CN" altLang="en-US" sz="2800" dirty="0" smtClean="0">
                <a:solidFill>
                  <a:schemeClr val="bg1">
                    <a:lumMod val="95000"/>
                  </a:schemeClr>
                </a:solidFill>
              </a:rPr>
              <a:t>设备服务</a:t>
            </a:r>
            <a:endParaRPr lang="en-US" sz="2800" dirty="0" smtClean="0">
              <a:solidFill>
                <a:schemeClr val="bg1">
                  <a:lumMod val="95000"/>
                </a:schemeClr>
              </a:solidFill>
            </a:endParaRPr>
          </a:p>
          <a:p>
            <a:pPr lvl="1">
              <a:buNone/>
            </a:pPr>
            <a:r>
              <a:rPr lang="zh-CN" altLang="en-US" sz="2000" dirty="0" smtClean="0">
                <a:solidFill>
                  <a:schemeClr val="bg1">
                    <a:lumMod val="95000"/>
                  </a:schemeClr>
                </a:solidFill>
              </a:rPr>
              <a:t>手工服务</a:t>
            </a:r>
            <a:r>
              <a:rPr lang="en-US" sz="2000" dirty="0" smtClean="0">
                <a:solidFill>
                  <a:schemeClr val="bg1">
                    <a:lumMod val="95000"/>
                  </a:schemeClr>
                </a:solidFill>
              </a:rPr>
              <a:t> (DISM, windows update standalone installer)</a:t>
            </a:r>
          </a:p>
          <a:p>
            <a:pPr lvl="1">
              <a:buNone/>
            </a:pPr>
            <a:r>
              <a:rPr lang="zh-CN" altLang="en-US" sz="2000" dirty="0" smtClean="0">
                <a:solidFill>
                  <a:schemeClr val="bg1">
                    <a:lumMod val="95000"/>
                  </a:schemeClr>
                </a:solidFill>
              </a:rPr>
              <a:t>自动服务</a:t>
            </a:r>
            <a:r>
              <a:rPr lang="en-US" sz="2000" dirty="0" smtClean="0">
                <a:solidFill>
                  <a:schemeClr val="bg1">
                    <a:lumMod val="95000"/>
                  </a:schemeClr>
                </a:solidFill>
              </a:rPr>
              <a:t> (WSUS, automatic updates</a:t>
            </a:r>
            <a:r>
              <a:rPr lang="en-US" sz="2100" dirty="0" smtClean="0">
                <a:solidFill>
                  <a:schemeClr val="bg1">
                    <a:lumMod val="95000"/>
                  </a:schemeClr>
                </a:solidFill>
              </a:rPr>
              <a:t>)</a:t>
            </a:r>
            <a:endParaRPr lang="en-US" sz="2100" dirty="0">
              <a:solidFill>
                <a:schemeClr val="bg1">
                  <a:lumMod val="95000"/>
                </a:schemeClr>
              </a:solidFill>
            </a:endParaRPr>
          </a:p>
          <a:p>
            <a:pPr lvl="1">
              <a:buNone/>
            </a:pPr>
            <a:r>
              <a:rPr lang="zh-CN" altLang="en-US" sz="2100" dirty="0" smtClean="0">
                <a:solidFill>
                  <a:schemeClr val="bg1">
                    <a:lumMod val="95000"/>
                  </a:schemeClr>
                </a:solidFill>
              </a:rPr>
              <a:t>通过管理工具服务</a:t>
            </a:r>
            <a:r>
              <a:rPr lang="en-US" sz="2100" dirty="0" smtClean="0">
                <a:solidFill>
                  <a:schemeClr val="bg1">
                    <a:lumMod val="95000"/>
                  </a:schemeClr>
                </a:solidFill>
              </a:rPr>
              <a:t> (</a:t>
            </a:r>
            <a:r>
              <a:rPr lang="en-US" sz="2100" dirty="0" err="1">
                <a:solidFill>
                  <a:schemeClr val="bg1">
                    <a:lumMod val="95000"/>
                  </a:schemeClr>
                </a:solidFill>
              </a:rPr>
              <a:t>Config</a:t>
            </a:r>
            <a:r>
              <a:rPr lang="en-US" sz="2100" dirty="0">
                <a:solidFill>
                  <a:schemeClr val="bg1">
                    <a:lumMod val="95000"/>
                  </a:schemeClr>
                </a:solidFill>
              </a:rPr>
              <a:t> </a:t>
            </a:r>
            <a:r>
              <a:rPr lang="en-US" sz="2100" dirty="0" smtClean="0">
                <a:solidFill>
                  <a:schemeClr val="bg1">
                    <a:lumMod val="95000"/>
                  </a:schemeClr>
                </a:solidFill>
              </a:rPr>
              <a:t>Manager, Ops </a:t>
            </a:r>
            <a:r>
              <a:rPr lang="en-US" sz="2100" dirty="0">
                <a:solidFill>
                  <a:schemeClr val="bg1">
                    <a:lumMod val="95000"/>
                  </a:schemeClr>
                </a:solidFill>
              </a:rPr>
              <a:t>Manager, </a:t>
            </a:r>
            <a:r>
              <a:rPr lang="zh-CN" altLang="en-US" sz="2100" dirty="0" smtClean="0">
                <a:solidFill>
                  <a:schemeClr val="bg1">
                    <a:lumMod val="95000"/>
                  </a:schemeClr>
                </a:solidFill>
              </a:rPr>
              <a:t>第三方工具</a:t>
            </a:r>
            <a:r>
              <a:rPr lang="en-US" sz="2100" dirty="0" smtClean="0">
                <a:solidFill>
                  <a:schemeClr val="bg1">
                    <a:lumMod val="95000"/>
                  </a:schemeClr>
                </a:solidFill>
              </a:rPr>
              <a:t>)</a:t>
            </a:r>
          </a:p>
          <a:p>
            <a:pPr lvl="1">
              <a:buNone/>
            </a:pPr>
            <a:endParaRPr lang="en-US" sz="2100" dirty="0">
              <a:solidFill>
                <a:schemeClr val="bg1">
                  <a:lumMod val="95000"/>
                </a:schemeClr>
              </a:solidFill>
            </a:endParaRPr>
          </a:p>
          <a:p>
            <a:pPr>
              <a:buNone/>
            </a:pPr>
            <a:r>
              <a:rPr lang="en-US" sz="2800" dirty="0">
                <a:solidFill>
                  <a:schemeClr val="bg1">
                    <a:lumMod val="95000"/>
                  </a:schemeClr>
                </a:solidFill>
              </a:rPr>
              <a:t> </a:t>
            </a:r>
            <a:r>
              <a:rPr lang="en-US" sz="2800" dirty="0" smtClean="0">
                <a:solidFill>
                  <a:schemeClr val="bg1">
                    <a:lumMod val="95000"/>
                  </a:schemeClr>
                </a:solidFill>
                <a:latin typeface="+mj-ea"/>
                <a:ea typeface="+mj-ea"/>
              </a:rPr>
              <a:t>Windows</a:t>
            </a:r>
            <a:r>
              <a:rPr lang="zh-CN" altLang="en-US" sz="2800" dirty="0" smtClean="0">
                <a:solidFill>
                  <a:schemeClr val="bg1">
                    <a:lumMod val="95000"/>
                  </a:schemeClr>
                </a:solidFill>
                <a:latin typeface="+mj-ea"/>
                <a:ea typeface="+mj-ea"/>
              </a:rPr>
              <a:t>桌面更新机制不太可能会适用</a:t>
            </a:r>
            <a:endParaRPr lang="en-US" sz="2800" dirty="0">
              <a:solidFill>
                <a:schemeClr val="bg1">
                  <a:lumMod val="95000"/>
                </a:schemeClr>
              </a:solidFill>
              <a:latin typeface="+mj-ea"/>
              <a:ea typeface="+mj-ea"/>
            </a:endParaRPr>
          </a:p>
          <a:p>
            <a:pPr>
              <a:buNone/>
            </a:pPr>
            <a:endParaRPr lang="en-US" sz="2800" dirty="0" smtClean="0"/>
          </a:p>
          <a:p>
            <a:pPr lvl="1">
              <a:buNone/>
            </a:pPr>
            <a:r>
              <a:rPr lang="en-US" sz="2000" dirty="0" smtClean="0"/>
              <a:t> </a:t>
            </a:r>
          </a:p>
          <a:p>
            <a:pPr>
              <a:buNone/>
            </a:pPr>
            <a:r>
              <a:rPr lang="en-US" sz="2800" dirty="0" smtClean="0"/>
              <a:t> </a:t>
            </a:r>
          </a:p>
          <a:p>
            <a:pPr lvl="1">
              <a:buNone/>
            </a:pPr>
            <a:r>
              <a:rPr lang="en-US" sz="2000" dirty="0" smtClean="0"/>
              <a:t> </a:t>
            </a:r>
          </a:p>
          <a:p>
            <a:pPr lvl="1"/>
            <a:endParaRPr lang="en-US" sz="2000" dirty="0" smtClean="0"/>
          </a:p>
        </p:txBody>
      </p:sp>
    </p:spTree>
    <p:extLst>
      <p:ext uri="{BB962C8B-B14F-4D97-AF65-F5344CB8AC3E}">
        <p14:creationId xmlns:p14="http://schemas.microsoft.com/office/powerpoint/2007/7/12/main" xmlns="" val="31899614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pPr>
              <a:spcBef>
                <a:spcPts val="0"/>
              </a:spcBef>
            </a:pPr>
            <a:r>
              <a:rPr lang="en-US" dirty="0" smtClean="0"/>
              <a:t>Deployment Image Servicing and Management (DISM)</a:t>
            </a: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开发软件的要求</a:t>
            </a:r>
            <a:endParaRPr lang="en-US" dirty="0"/>
          </a:p>
        </p:txBody>
      </p:sp>
      <p:sp>
        <p:nvSpPr>
          <p:cNvPr id="6" name="Content Placeholder 5"/>
          <p:cNvSpPr>
            <a:spLocks noGrp="1"/>
          </p:cNvSpPr>
          <p:nvPr>
            <p:ph idx="1"/>
          </p:nvPr>
        </p:nvSpPr>
        <p:spPr/>
        <p:txBody>
          <a:bodyPr/>
          <a:lstStyle/>
          <a:p>
            <a:pPr lvl="0">
              <a:buFont typeface="Wingdings" pitchFamily="2" charset="2"/>
              <a:buChar char="ü"/>
            </a:pPr>
            <a:r>
              <a:rPr lang="zh-CN" altLang="en-US" dirty="0" smtClean="0">
                <a:solidFill>
                  <a:schemeClr val="bg1">
                    <a:lumMod val="85000"/>
                  </a:schemeClr>
                </a:solidFill>
              </a:rPr>
              <a:t>可定制性 （如足迹大小）</a:t>
            </a:r>
            <a:r>
              <a:rPr lang="en-US" altLang="zh-CN" dirty="0" smtClean="0">
                <a:solidFill>
                  <a:schemeClr val="bg1">
                    <a:lumMod val="85000"/>
                  </a:schemeClr>
                </a:solidFill>
              </a:rPr>
              <a:t>	</a:t>
            </a:r>
            <a:endParaRPr lang="en-US" dirty="0" smtClean="0">
              <a:solidFill>
                <a:schemeClr val="bg1">
                  <a:lumMod val="85000"/>
                </a:schemeClr>
              </a:solidFill>
            </a:endParaRPr>
          </a:p>
          <a:p>
            <a:pPr lvl="0">
              <a:buFont typeface="Wingdings" pitchFamily="2" charset="2"/>
              <a:buChar char="ü"/>
            </a:pPr>
            <a:r>
              <a:rPr lang="zh-CN" altLang="en-US" dirty="0" smtClean="0">
                <a:solidFill>
                  <a:schemeClr val="bg1">
                    <a:lumMod val="85000"/>
                  </a:schemeClr>
                </a:solidFill>
              </a:rPr>
              <a:t>开发灵活性</a:t>
            </a:r>
            <a:endParaRPr lang="en-US" dirty="0" smtClean="0">
              <a:solidFill>
                <a:schemeClr val="bg1">
                  <a:lumMod val="85000"/>
                </a:schemeClr>
              </a:solidFill>
            </a:endParaRPr>
          </a:p>
          <a:p>
            <a:pPr>
              <a:buFont typeface="Wingdings" pitchFamily="2" charset="2"/>
              <a:buChar char="ü"/>
            </a:pPr>
            <a:r>
              <a:rPr lang="zh-CN" altLang="en-US" dirty="0" smtClean="0">
                <a:solidFill>
                  <a:schemeClr val="bg1">
                    <a:lumMod val="85000"/>
                  </a:schemeClr>
                </a:solidFill>
              </a:rPr>
              <a:t>安全性</a:t>
            </a:r>
            <a:endParaRPr lang="en-US" altLang="en-US" dirty="0" smtClean="0">
              <a:solidFill>
                <a:schemeClr val="bg1">
                  <a:lumMod val="85000"/>
                </a:schemeClr>
              </a:solidFill>
            </a:endParaRPr>
          </a:p>
          <a:p>
            <a:pPr>
              <a:buFont typeface="Wingdings" pitchFamily="2" charset="2"/>
              <a:buChar char="ü"/>
            </a:pPr>
            <a:r>
              <a:rPr lang="zh-CN" altLang="en-US" dirty="0" smtClean="0">
                <a:solidFill>
                  <a:schemeClr val="bg1">
                    <a:lumMod val="85000"/>
                  </a:schemeClr>
                </a:solidFill>
              </a:rPr>
              <a:t>可维护性</a:t>
            </a:r>
            <a:endParaRPr lang="en-US" altLang="en-US" dirty="0" smtClean="0">
              <a:solidFill>
                <a:schemeClr val="bg1">
                  <a:lumMod val="85000"/>
                </a:schemeClr>
              </a:solidFill>
            </a:endParaRPr>
          </a:p>
          <a:p>
            <a:pPr>
              <a:buFont typeface="Wingdings" pitchFamily="2" charset="2"/>
              <a:buChar char="ü"/>
            </a:pPr>
            <a:r>
              <a:rPr lang="zh-CN" altLang="en-US" dirty="0" smtClean="0">
                <a:solidFill>
                  <a:schemeClr val="bg1">
                    <a:lumMod val="85000"/>
                  </a:schemeClr>
                </a:solidFill>
              </a:rPr>
              <a:t>系统更新</a:t>
            </a:r>
            <a:endParaRPr lang="en-US" altLang="en-US" dirty="0" smtClean="0">
              <a:solidFill>
                <a:schemeClr val="bg1">
                  <a:lumMod val="85000"/>
                </a:schemeClr>
              </a:solidFill>
            </a:endParaRPr>
          </a:p>
          <a:p>
            <a:pPr lvl="0">
              <a:buFont typeface="Wingdings" pitchFamily="2" charset="2"/>
              <a:buChar char="ü"/>
            </a:pPr>
            <a:r>
              <a:rPr lang="zh-CN" altLang="en-US" dirty="0" smtClean="0">
                <a:solidFill>
                  <a:schemeClr val="bg1">
                    <a:lumMod val="85000"/>
                  </a:schemeClr>
                </a:solidFill>
              </a:rPr>
              <a:t>应用程序兼容性</a:t>
            </a:r>
            <a:endParaRPr lang="en-US" altLang="en-US" dirty="0" smtClean="0">
              <a:solidFill>
                <a:schemeClr val="bg1">
                  <a:lumMod val="85000"/>
                </a:schemeClr>
              </a:solidFill>
            </a:endParaRPr>
          </a:p>
          <a:p>
            <a:pPr lvl="0"/>
            <a:r>
              <a:rPr lang="zh-CN" altLang="en-US" sz="2800" dirty="0" smtClean="0"/>
              <a:t>本地化支持</a:t>
            </a: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pPr>
              <a:spcBef>
                <a:spcPts val="0"/>
              </a:spcBef>
            </a:pPr>
            <a:r>
              <a:rPr lang="zh-CN" altLang="en-US" dirty="0" smtClean="0"/>
              <a:t>语言本地化</a:t>
            </a: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85720" y="2571744"/>
            <a:ext cx="8858280" cy="1143000"/>
          </a:xfrm>
        </p:spPr>
        <p:txBody>
          <a:bodyPr/>
          <a:lstStyle/>
          <a:p>
            <a:r>
              <a:rPr lang="zh-CN" altLang="en-US" sz="3600" dirty="0" smtClean="0"/>
              <a:t>实战：开发基于嵌入式</a:t>
            </a:r>
            <a:r>
              <a:rPr lang="en-US" altLang="zh-CN" sz="3600" dirty="0" smtClean="0"/>
              <a:t>Windows 7 - </a:t>
            </a:r>
            <a:r>
              <a:rPr lang="en-US" sz="3600" dirty="0" smtClean="0"/>
              <a:t>Windows Embedded Standard 2011 </a:t>
            </a:r>
            <a:r>
              <a:rPr lang="zh-CN" altLang="en-US" sz="3600" dirty="0" smtClean="0"/>
              <a:t>的</a:t>
            </a:r>
            <a:r>
              <a:rPr lang="en-US" altLang="zh-CN" sz="3600" dirty="0" smtClean="0"/>
              <a:t/>
            </a:r>
            <a:br>
              <a:rPr lang="en-US" altLang="zh-CN" sz="3600" dirty="0" smtClean="0"/>
            </a:br>
            <a:r>
              <a:rPr lang="zh-CN" altLang="en-US" sz="3600" dirty="0" smtClean="0"/>
              <a:t>特殊设备</a:t>
            </a:r>
            <a:r>
              <a:rPr lang="en-US" sz="3600" b="1" dirty="0" smtClean="0"/>
              <a:t/>
            </a:r>
            <a:br>
              <a:rPr lang="en-US" sz="3600" b="1" dirty="0" smtClean="0"/>
            </a:br>
            <a:r>
              <a:rPr lang="en-US" altLang="zh-CN" sz="4000" b="1" dirty="0" smtClean="0"/>
              <a:t/>
            </a:r>
            <a:br>
              <a:rPr lang="en-US" altLang="zh-CN" sz="4000" b="1" dirty="0" smtClean="0"/>
            </a:br>
            <a:endParaRPr lang="zh-CN" altLang="en-US" sz="4000" dirty="0"/>
          </a:p>
        </p:txBody>
      </p:sp>
      <p:sp>
        <p:nvSpPr>
          <p:cNvPr id="5" name="文本占位符 4"/>
          <p:cNvSpPr>
            <a:spLocks noGrp="1"/>
          </p:cNvSpPr>
          <p:nvPr>
            <p:ph type="body" sz="quarter" idx="10"/>
          </p:nvPr>
        </p:nvSpPr>
        <p:spPr/>
        <p:txBody>
          <a:bodyPr/>
          <a:lstStyle/>
          <a:p>
            <a:r>
              <a:rPr lang="en-US" altLang="zh-CN" dirty="0" smtClean="0"/>
              <a:t>EMB202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4098" name="Picture 2" descr="S:\Documents\Slidework\DVD_ART34\Artwork_Imagery\Brand Photos\Scenarios\FY08 Brand - Business - No_exp\Woman mobile protable server IT Pro Enterprise.png"/>
          <p:cNvPicPr>
            <a:picLocks noChangeAspect="1" noChangeArrowheads="1"/>
          </p:cNvPicPr>
          <p:nvPr/>
        </p:nvPicPr>
        <p:blipFill>
          <a:blip r:embed="rId3" cstate="print"/>
          <a:srcRect r="18313"/>
          <a:stretch>
            <a:fillRect/>
          </a:stretch>
        </p:blipFill>
        <p:spPr bwMode="auto">
          <a:xfrm>
            <a:off x="5362575" y="1076325"/>
            <a:ext cx="3781425" cy="3086100"/>
          </a:xfrm>
          <a:prstGeom prst="rect">
            <a:avLst/>
          </a:prstGeom>
          <a:noFill/>
        </p:spPr>
      </p:pic>
      <p:sp>
        <p:nvSpPr>
          <p:cNvPr id="4" name="Rounded Rectangle 3"/>
          <p:cNvSpPr/>
          <p:nvPr/>
        </p:nvSpPr>
        <p:spPr>
          <a:xfrm>
            <a:off x="333375" y="1104900"/>
            <a:ext cx="8582892" cy="5229225"/>
          </a:xfrm>
          <a:prstGeom prst="roundRect">
            <a:avLst>
              <a:gd name="adj" fmla="val 7533"/>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3375" y="1447799"/>
            <a:ext cx="8810625" cy="914401"/>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6" name="Rectangle 5"/>
          <p:cNvSpPr/>
          <p:nvPr/>
        </p:nvSpPr>
        <p:spPr>
          <a:xfrm>
            <a:off x="333375" y="2927350"/>
            <a:ext cx="8810625" cy="53022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7" name="Rectangle 6"/>
          <p:cNvSpPr/>
          <p:nvPr/>
        </p:nvSpPr>
        <p:spPr>
          <a:xfrm>
            <a:off x="333375" y="4022725"/>
            <a:ext cx="8810625" cy="53022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8" name="Rectangle 7"/>
          <p:cNvSpPr/>
          <p:nvPr/>
        </p:nvSpPr>
        <p:spPr>
          <a:xfrm>
            <a:off x="333375" y="5118100"/>
            <a:ext cx="8810625" cy="53022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行动起来</a:t>
            </a:r>
            <a:endParaRPr lang="en-US" dirty="0"/>
          </a:p>
        </p:txBody>
      </p:sp>
      <p:sp>
        <p:nvSpPr>
          <p:cNvPr id="3" name="Content Placeholder 2"/>
          <p:cNvSpPr>
            <a:spLocks noGrp="1"/>
          </p:cNvSpPr>
          <p:nvPr>
            <p:ph idx="1"/>
          </p:nvPr>
        </p:nvSpPr>
        <p:spPr>
          <a:xfrm>
            <a:off x="428596" y="1500174"/>
            <a:ext cx="8229600" cy="4525963"/>
          </a:xfrm>
        </p:spPr>
        <p:txBody>
          <a:bodyPr>
            <a:normAutofit/>
          </a:bodyPr>
          <a:lstStyle/>
          <a:p>
            <a:pPr marL="0" indent="0">
              <a:buNone/>
            </a:pPr>
            <a:r>
              <a:rPr lang="en-US" altLang="zh-CN" dirty="0" smtClean="0">
                <a:solidFill>
                  <a:schemeClr val="bg1">
                    <a:lumMod val="95000"/>
                  </a:schemeClr>
                </a:solidFill>
              </a:rPr>
              <a:t>Windows Embedded </a:t>
            </a:r>
            <a:r>
              <a:rPr lang="en-US" dirty="0" smtClean="0">
                <a:solidFill>
                  <a:schemeClr val="bg1">
                    <a:lumMod val="95000"/>
                  </a:schemeClr>
                </a:solidFill>
              </a:rPr>
              <a:t>Standard 2011 </a:t>
            </a:r>
            <a:r>
              <a:rPr lang="zh-CN" altLang="en-US" dirty="0" smtClean="0">
                <a:solidFill>
                  <a:schemeClr val="bg1">
                    <a:lumMod val="95000"/>
                  </a:schemeClr>
                </a:solidFill>
              </a:rPr>
              <a:t>将</a:t>
            </a:r>
            <a:r>
              <a:rPr lang="en-US" altLang="zh-CN" dirty="0" smtClean="0">
                <a:solidFill>
                  <a:schemeClr val="bg1">
                    <a:lumMod val="95000"/>
                  </a:schemeClr>
                </a:solidFill>
              </a:rPr>
              <a:t>Windows 7</a:t>
            </a:r>
          </a:p>
          <a:p>
            <a:pPr marL="0" indent="0">
              <a:buNone/>
            </a:pPr>
            <a:r>
              <a:rPr lang="zh-CN" altLang="en-US" dirty="0" smtClean="0">
                <a:solidFill>
                  <a:schemeClr val="bg1">
                    <a:lumMod val="95000"/>
                  </a:schemeClr>
                </a:solidFill>
              </a:rPr>
              <a:t>的强大功能延伸至设备</a:t>
            </a:r>
            <a:endParaRPr lang="en-US" dirty="0" smtClean="0">
              <a:solidFill>
                <a:schemeClr val="bg1">
                  <a:lumMod val="95000"/>
                </a:schemeClr>
              </a:solidFill>
            </a:endParaRPr>
          </a:p>
          <a:p>
            <a:endParaRPr lang="en-US" dirty="0" smtClean="0">
              <a:solidFill>
                <a:schemeClr val="bg1">
                  <a:lumMod val="95000"/>
                </a:schemeClr>
              </a:solidFill>
            </a:endParaRPr>
          </a:p>
          <a:p>
            <a:pPr>
              <a:buNone/>
            </a:pPr>
            <a:r>
              <a:rPr lang="zh-CN" altLang="en-US" dirty="0" smtClean="0">
                <a:solidFill>
                  <a:schemeClr val="bg1">
                    <a:lumMod val="95000"/>
                  </a:schemeClr>
                </a:solidFill>
              </a:rPr>
              <a:t>测试版已经可以下载</a:t>
            </a:r>
            <a:r>
              <a:rPr lang="en-US" dirty="0" smtClean="0">
                <a:solidFill>
                  <a:schemeClr val="bg1">
                    <a:lumMod val="95000"/>
                  </a:schemeClr>
                </a:solidFill>
              </a:rPr>
              <a:t>!</a:t>
            </a:r>
          </a:p>
          <a:p>
            <a:endParaRPr lang="en-US" dirty="0" smtClean="0">
              <a:solidFill>
                <a:schemeClr val="bg1">
                  <a:lumMod val="95000"/>
                </a:schemeClr>
              </a:solidFill>
            </a:endParaRPr>
          </a:p>
          <a:p>
            <a:pPr>
              <a:buNone/>
            </a:pPr>
            <a:r>
              <a:rPr lang="zh-CN" altLang="en-US" dirty="0" smtClean="0">
                <a:solidFill>
                  <a:schemeClr val="bg1">
                    <a:lumMod val="95000"/>
                  </a:schemeClr>
                </a:solidFill>
              </a:rPr>
              <a:t>请评估你的设备和使用情形，提出宝贵意见！</a:t>
            </a:r>
            <a:endParaRPr lang="en-US" dirty="0"/>
          </a:p>
        </p:txBody>
      </p:sp>
    </p:spTree>
    <p:extLst>
      <p:ext uri="{BB962C8B-B14F-4D97-AF65-F5344CB8AC3E}">
        <p14:creationId xmlns:p14="http://schemas.microsoft.com/office/powerpoint/2007/7/12/main" xmlns="" val="39754627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参考资源</a:t>
            </a:r>
            <a:endParaRPr lang="zh-CN" altLang="en-US" dirty="0"/>
          </a:p>
        </p:txBody>
      </p:sp>
      <p:sp>
        <p:nvSpPr>
          <p:cNvPr id="3" name="Content Placeholder 2"/>
          <p:cNvSpPr>
            <a:spLocks noGrp="1"/>
          </p:cNvSpPr>
          <p:nvPr>
            <p:ph idx="1"/>
          </p:nvPr>
        </p:nvSpPr>
        <p:spPr/>
        <p:txBody>
          <a:bodyPr/>
          <a:lstStyle/>
          <a:p>
            <a:pPr lvl="0"/>
            <a:r>
              <a:rPr lang="zh-CN" altLang="en-US" sz="2000" dirty="0" smtClean="0"/>
              <a:t>产品介绍 </a:t>
            </a:r>
            <a:r>
              <a:rPr lang="en-US" sz="2000" u="sng" dirty="0" smtClean="0">
                <a:hlinkClick r:id="rId3"/>
              </a:rPr>
              <a:t>http://www.microsoft.com/windowsembedded/en-us/products/westandard/futureversion.mspx</a:t>
            </a:r>
            <a:endParaRPr lang="en-US" sz="2000" dirty="0" smtClean="0"/>
          </a:p>
          <a:p>
            <a:pPr lvl="0"/>
            <a:r>
              <a:rPr lang="zh-CN" altLang="en-US" sz="2000" dirty="0" smtClean="0"/>
              <a:t>测试版（</a:t>
            </a:r>
            <a:r>
              <a:rPr lang="en-US" sz="2000" dirty="0" smtClean="0"/>
              <a:t>CTP </a:t>
            </a:r>
            <a:r>
              <a:rPr lang="zh-CN" altLang="en-US" sz="2000" dirty="0" smtClean="0"/>
              <a:t>）下载 </a:t>
            </a:r>
            <a:r>
              <a:rPr lang="en-US" sz="2000" u="sng" dirty="0" smtClean="0">
                <a:hlinkClick r:id="rId4"/>
              </a:rPr>
              <a:t>https://connect.microsoft.com/windowsembedded</a:t>
            </a:r>
            <a:endParaRPr lang="en-US" sz="2000" dirty="0" smtClean="0"/>
          </a:p>
          <a:p>
            <a:pPr lvl="0"/>
            <a:r>
              <a:rPr lang="zh-CN" altLang="en-US" sz="2000" dirty="0" smtClean="0"/>
              <a:t>提出反馈意见 </a:t>
            </a:r>
            <a:r>
              <a:rPr lang="en-US" sz="2000" u="sng" dirty="0" smtClean="0">
                <a:hlinkClick r:id="rId5"/>
              </a:rPr>
              <a:t>https://connect.microsoft.com/windowsembedded/Feedback</a:t>
            </a:r>
            <a:endParaRPr lang="en-US" sz="2000" dirty="0" smtClean="0"/>
          </a:p>
          <a:p>
            <a:r>
              <a:rPr lang="en-US" sz="2000" dirty="0" smtClean="0"/>
              <a:t>MSDN </a:t>
            </a:r>
            <a:r>
              <a:rPr lang="zh-CN" altLang="en-US" sz="2000" dirty="0" smtClean="0"/>
              <a:t>嵌入式中文论坛</a:t>
            </a:r>
            <a:r>
              <a:rPr lang="en-US" sz="2000" dirty="0" smtClean="0"/>
              <a:t> </a:t>
            </a:r>
            <a:r>
              <a:rPr lang="en-US" sz="2000" u="sng" dirty="0" smtClean="0">
                <a:hlinkClick r:id="rId6"/>
              </a:rPr>
              <a:t>http://social.msdn.microsoft.com/Forums/en-US/category/embeddedwindows/</a:t>
            </a:r>
            <a:endParaRPr lang="en-US" sz="2000" dirty="0" smtClean="0"/>
          </a:p>
          <a:p>
            <a:pPr lvl="0"/>
            <a:r>
              <a:rPr lang="zh-CN" altLang="en-US" sz="2000" dirty="0" smtClean="0"/>
              <a:t>团队博客</a:t>
            </a:r>
            <a:endParaRPr lang="en-US" altLang="zh-CN" sz="2000" dirty="0" smtClean="0"/>
          </a:p>
          <a:p>
            <a:pPr>
              <a:buNone/>
            </a:pPr>
            <a:r>
              <a:rPr lang="zh-CN" altLang="en-US" sz="2000" dirty="0" smtClean="0"/>
              <a:t>        英文 </a:t>
            </a:r>
            <a:r>
              <a:rPr lang="en-US" sz="2000" u="sng" dirty="0" smtClean="0">
                <a:hlinkClick r:id="rId7"/>
              </a:rPr>
              <a:t>http://blogs.msdn.com/embedded/</a:t>
            </a:r>
            <a:endParaRPr lang="en-US" sz="2000" dirty="0" smtClean="0"/>
          </a:p>
          <a:p>
            <a:pPr lvl="0">
              <a:buNone/>
            </a:pPr>
            <a:r>
              <a:rPr lang="zh-CN" altLang="en-US" sz="2000" dirty="0" smtClean="0"/>
              <a:t>        中文  </a:t>
            </a:r>
            <a:r>
              <a:rPr lang="en-US" altLang="zh-CN" sz="2000" dirty="0" smtClean="0">
                <a:hlinkClick r:id="rId8"/>
              </a:rPr>
              <a:t>http://blogs.msdn.com/embeddedchina/default.aspx</a:t>
            </a:r>
            <a:endParaRPr lang="en-US" altLang="zh-CN" sz="2000" dirty="0" smtClean="0"/>
          </a:p>
          <a:p>
            <a:pPr lvl="0"/>
            <a:r>
              <a:rPr lang="zh-CN" altLang="en-US" sz="2000" dirty="0" smtClean="0"/>
              <a:t>参加网络广播</a:t>
            </a:r>
            <a:r>
              <a:rPr lang="en-US" sz="2000" u="sng" dirty="0" smtClean="0">
                <a:hlinkClick r:id="rId9"/>
              </a:rPr>
              <a:t>https://swrt.worktankseattle.com/webcast/2672/preview.aspx</a:t>
            </a:r>
            <a:endParaRPr lang="en-US" sz="2000" dirty="0" smtClean="0"/>
          </a:p>
          <a:p>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 </a:t>
            </a:r>
            <a:r>
              <a:rPr lang="zh-CN" altLang="en-US" dirty="0" smtClean="0"/>
              <a:t>安全性参考资源</a:t>
            </a:r>
            <a:endParaRPr lang="en-US" dirty="0"/>
          </a:p>
        </p:txBody>
      </p:sp>
      <p:sp>
        <p:nvSpPr>
          <p:cNvPr id="3" name="Content Placeholder 2"/>
          <p:cNvSpPr>
            <a:spLocks noGrp="1"/>
          </p:cNvSpPr>
          <p:nvPr>
            <p:ph idx="1"/>
          </p:nvPr>
        </p:nvSpPr>
        <p:spPr/>
        <p:txBody>
          <a:bodyPr/>
          <a:lstStyle/>
          <a:p>
            <a:r>
              <a:rPr lang="en-US" sz="1800" dirty="0" smtClean="0"/>
              <a:t>User Access Control:  </a:t>
            </a:r>
            <a:r>
              <a:rPr lang="en-US" sz="1800" u="sng" dirty="0" smtClean="0">
                <a:hlinkClick r:id="rId3"/>
              </a:rPr>
              <a:t>http://technet.microsoft.com/en-us/library/cc709691(WS.10).aspx</a:t>
            </a:r>
            <a:endParaRPr lang="en-US" sz="1800" dirty="0" smtClean="0"/>
          </a:p>
          <a:p>
            <a:r>
              <a:rPr lang="en-US" sz="1800" dirty="0" smtClean="0"/>
              <a:t>Windows Filtering Platform: </a:t>
            </a:r>
            <a:r>
              <a:rPr lang="en-US" sz="1800" u="sng" dirty="0" smtClean="0">
                <a:hlinkClick r:id="rId4"/>
              </a:rPr>
              <a:t>http://msdn.microsoft.com/en-us/library/aa366510(VS.85).aspx</a:t>
            </a:r>
            <a:endParaRPr lang="en-US" sz="1800" u="sng" dirty="0" smtClean="0"/>
          </a:p>
          <a:p>
            <a:r>
              <a:rPr lang="en-US" sz="1800" dirty="0" smtClean="0"/>
              <a:t>Windows File Protection: </a:t>
            </a:r>
            <a:r>
              <a:rPr lang="en-US" sz="1800" u="sng" dirty="0" smtClean="0">
                <a:hlinkClick r:id="rId5"/>
              </a:rPr>
              <a:t>http://support.microsoft.com/kb/222193</a:t>
            </a:r>
            <a:endParaRPr lang="en-US" sz="1800" u="sng" dirty="0" smtClean="0"/>
          </a:p>
          <a:p>
            <a:r>
              <a:rPr lang="en-US" sz="1800" dirty="0" err="1" smtClean="0"/>
              <a:t>BitLocker</a:t>
            </a:r>
            <a:r>
              <a:rPr lang="en-US" sz="1800" dirty="0" smtClean="0"/>
              <a:t> to Go: </a:t>
            </a:r>
            <a:r>
              <a:rPr lang="en-US" sz="1800" u="sng" dirty="0" smtClean="0">
                <a:hlinkClick r:id="rId6"/>
              </a:rPr>
              <a:t>http://edge.technet.com/Media/Windows-7-Screencast-BitLocker-To-Go/</a:t>
            </a:r>
            <a:endParaRPr lang="en-US" sz="1800" dirty="0" smtClean="0"/>
          </a:p>
          <a:p>
            <a:r>
              <a:rPr lang="en-US" sz="1800" dirty="0" smtClean="0"/>
              <a:t>Windows Biometric Framework: </a:t>
            </a:r>
            <a:r>
              <a:rPr lang="en-US" sz="1800" u="sng" dirty="0" smtClean="0">
                <a:hlinkClick r:id="rId7"/>
              </a:rPr>
              <a:t>http://www.microsoft.com/whdc/device/input/smartcard/WBFIntro.mspx</a:t>
            </a:r>
            <a:endParaRPr lang="en-US" sz="1800" u="sng" dirty="0" smtClean="0"/>
          </a:p>
          <a:p>
            <a:r>
              <a:rPr lang="en-US" sz="1800" dirty="0" smtClean="0"/>
              <a:t>Service Hardening: </a:t>
            </a:r>
            <a:r>
              <a:rPr lang="en-US" sz="1800" u="sng" dirty="0" smtClean="0">
                <a:hlinkClick r:id="rId8"/>
              </a:rPr>
              <a:t>http://articles.techrepublic.com.com/2415-10877_11-94725.html</a:t>
            </a:r>
            <a:endParaRPr lang="en-US" sz="1800" dirty="0" smtClean="0"/>
          </a:p>
          <a:p>
            <a:r>
              <a:rPr lang="en-US" sz="1800" dirty="0" err="1" smtClean="0"/>
              <a:t>AppLocker</a:t>
            </a:r>
            <a:r>
              <a:rPr lang="en-US" sz="1800" dirty="0" smtClean="0"/>
              <a:t>:  </a:t>
            </a:r>
            <a:r>
              <a:rPr lang="en-US" sz="1800" u="sng" dirty="0" smtClean="0">
                <a:hlinkClick r:id="rId9"/>
              </a:rPr>
              <a:t>http://technet.microsoft.com/en-us/windows/dd320283.aspx</a:t>
            </a:r>
            <a:endParaRPr lang="en-US" sz="1800" u="sng" dirty="0" smtClean="0"/>
          </a:p>
          <a:p>
            <a:r>
              <a:rPr lang="en-US" sz="1800" u="sng" dirty="0" smtClean="0"/>
              <a:t>Software Restriction Policies: </a:t>
            </a:r>
            <a:r>
              <a:rPr lang="en-US" sz="1800" u="sng" dirty="0" smtClean="0">
                <a:hlinkClick r:id="rId10"/>
              </a:rPr>
              <a:t>http://technet.microsoft.com/en-us/library/bb457006.aspx</a:t>
            </a:r>
            <a:endParaRPr lang="en-US" sz="1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3" name="Rounded Rectangle 12"/>
          <p:cNvSpPr/>
          <p:nvPr/>
        </p:nvSpPr>
        <p:spPr>
          <a:xfrm>
            <a:off x="332508" y="4495800"/>
            <a:ext cx="7018317" cy="1676400"/>
          </a:xfrm>
          <a:prstGeom prst="roundRect">
            <a:avLst>
              <a:gd name="adj" fmla="val 12903"/>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32508" y="3581400"/>
            <a:ext cx="7018317" cy="838200"/>
          </a:xfrm>
          <a:prstGeom prst="roundRect">
            <a:avLst>
              <a:gd name="adj" fmla="val 1982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32508" y="1371601"/>
            <a:ext cx="7018317" cy="2133599"/>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4" name="Rectangle 8"/>
          <p:cNvSpPr>
            <a:spLocks noGrp="1" noChangeArrowheads="1"/>
          </p:cNvSpPr>
          <p:nvPr>
            <p:ph type="title"/>
          </p:nvPr>
        </p:nvSpPr>
        <p:spPr/>
        <p:txBody>
          <a:bodyPr/>
          <a:lstStyle/>
          <a:p>
            <a:r>
              <a:rPr lang="zh-CN" altLang="en-US" dirty="0" smtClean="0"/>
              <a:t>课程目标及要点</a:t>
            </a:r>
            <a:endParaRPr lang="en-US" dirty="0"/>
          </a:p>
        </p:txBody>
      </p:sp>
      <p:sp>
        <p:nvSpPr>
          <p:cNvPr id="29698" name="Rectangle 9"/>
          <p:cNvSpPr>
            <a:spLocks noGrp="1" noChangeArrowheads="1"/>
          </p:cNvSpPr>
          <p:nvPr>
            <p:ph idx="1"/>
          </p:nvPr>
        </p:nvSpPr>
        <p:spPr>
          <a:xfrm>
            <a:off x="428596" y="1357298"/>
            <a:ext cx="8229600" cy="4525963"/>
          </a:xfrm>
        </p:spPr>
        <p:txBody>
          <a:bodyPr>
            <a:normAutofit/>
          </a:bodyPr>
          <a:lstStyle/>
          <a:p>
            <a:pPr marL="0" indent="0">
              <a:buNone/>
            </a:pPr>
            <a:r>
              <a:rPr lang="zh-CN" altLang="en-US" sz="2400" b="0" dirty="0" smtClean="0">
                <a:solidFill>
                  <a:schemeClr val="bg1"/>
                </a:solidFill>
              </a:rPr>
              <a:t>课程目标</a:t>
            </a:r>
            <a:endParaRPr lang="en-US" sz="2400" b="0" dirty="0" smtClean="0">
              <a:solidFill>
                <a:schemeClr val="bg1"/>
              </a:solidFill>
            </a:endParaRPr>
          </a:p>
        </p:txBody>
      </p:sp>
      <p:sp>
        <p:nvSpPr>
          <p:cNvPr id="4" name="Rectangle 3"/>
          <p:cNvSpPr/>
          <p:nvPr/>
        </p:nvSpPr>
        <p:spPr>
          <a:xfrm>
            <a:off x="332508" y="18288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zh-CN" altLang="en-US" dirty="0" smtClean="0">
                <a:latin typeface="Segoe" pitchFamily="34" charset="0"/>
              </a:rPr>
              <a:t>探讨嵌入式设备开发的考虑因素</a:t>
            </a:r>
            <a:endParaRPr lang="en-US" dirty="0" smtClean="0">
              <a:latin typeface="Segoe" pitchFamily="34" charset="0"/>
            </a:endParaRPr>
          </a:p>
        </p:txBody>
      </p:sp>
      <p:sp>
        <p:nvSpPr>
          <p:cNvPr id="6" name="Rectangle 5"/>
          <p:cNvSpPr/>
          <p:nvPr/>
        </p:nvSpPr>
        <p:spPr>
          <a:xfrm>
            <a:off x="332508" y="23622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熟悉</a:t>
            </a:r>
            <a:r>
              <a:rPr lang="en-US" dirty="0" smtClean="0">
                <a:latin typeface="Segoe" pitchFamily="34" charset="0"/>
              </a:rPr>
              <a:t>Standard 2011</a:t>
            </a:r>
            <a:r>
              <a:rPr lang="zh-CN" altLang="en-US" dirty="0" smtClean="0">
                <a:latin typeface="Segoe" pitchFamily="34" charset="0"/>
              </a:rPr>
              <a:t>的开发平台，工具及功能</a:t>
            </a:r>
            <a:endParaRPr lang="en-US" dirty="0" smtClean="0">
              <a:latin typeface="Segoe" pitchFamily="34" charset="0"/>
            </a:endParaRPr>
          </a:p>
        </p:txBody>
      </p:sp>
      <p:sp>
        <p:nvSpPr>
          <p:cNvPr id="7" name="Rectangle 6"/>
          <p:cNvSpPr/>
          <p:nvPr/>
        </p:nvSpPr>
        <p:spPr>
          <a:xfrm>
            <a:off x="332508" y="28956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利用</a:t>
            </a:r>
            <a:r>
              <a:rPr lang="en-US" dirty="0" smtClean="0">
                <a:latin typeface="Segoe" pitchFamily="34" charset="0"/>
              </a:rPr>
              <a:t>Standard 2011</a:t>
            </a:r>
            <a:r>
              <a:rPr lang="zh-CN" altLang="en-US" dirty="0" smtClean="0">
                <a:latin typeface="Segoe" pitchFamily="34" charset="0"/>
              </a:rPr>
              <a:t>开发具有丰富用户体验，安全，易维护的设备</a:t>
            </a:r>
            <a:endParaRPr lang="en-US" dirty="0" smtClean="0">
              <a:latin typeface="Segoe" pitchFamily="34" charset="0"/>
            </a:endParaRPr>
          </a:p>
        </p:txBody>
      </p:sp>
      <p:sp>
        <p:nvSpPr>
          <p:cNvPr id="8" name="Rectangle 7"/>
          <p:cNvSpPr/>
          <p:nvPr/>
        </p:nvSpPr>
        <p:spPr>
          <a:xfrm>
            <a:off x="332508" y="49530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下载在你的设备上评估测试</a:t>
            </a:r>
            <a:endParaRPr lang="en-US" dirty="0" smtClean="0">
              <a:latin typeface="Segoe" pitchFamily="34" charset="0"/>
            </a:endParaRPr>
          </a:p>
        </p:txBody>
      </p:sp>
      <p:sp>
        <p:nvSpPr>
          <p:cNvPr id="9" name="Rectangle 8"/>
          <p:cNvSpPr/>
          <p:nvPr/>
        </p:nvSpPr>
        <p:spPr>
          <a:xfrm>
            <a:off x="332508" y="54864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提出反馈意见</a:t>
            </a:r>
            <a:endParaRPr lang="en-US" dirty="0" smtClean="0">
              <a:latin typeface="Segoe" pitchFamily="34" charset="0"/>
            </a:endParaRPr>
          </a:p>
        </p:txBody>
      </p:sp>
      <p:sp>
        <p:nvSpPr>
          <p:cNvPr id="10" name="Rectangle 9"/>
          <p:cNvSpPr txBox="1">
            <a:spLocks noChangeArrowheads="1"/>
          </p:cNvSpPr>
          <p:nvPr/>
        </p:nvSpPr>
        <p:spPr bwMode="white">
          <a:xfrm>
            <a:off x="457200" y="4495800"/>
            <a:ext cx="4038600" cy="1447800"/>
          </a:xfrm>
          <a:prstGeom prst="rect">
            <a:avLst/>
          </a:prstGeom>
          <a:effectLst/>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测试版 （</a:t>
            </a:r>
            <a:r>
              <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CTP</a:t>
            </a: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）已发布！</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endParaRPr>
          </a:p>
        </p:txBody>
      </p:sp>
      <p:sp>
        <p:nvSpPr>
          <p:cNvPr id="11" name="Rectangle 9"/>
          <p:cNvSpPr txBox="1">
            <a:spLocks noChangeArrowheads="1"/>
          </p:cNvSpPr>
          <p:nvPr/>
        </p:nvSpPr>
        <p:spPr bwMode="white">
          <a:xfrm>
            <a:off x="457200" y="3575538"/>
            <a:ext cx="8229600" cy="1066800"/>
          </a:xfrm>
          <a:prstGeom prst="rect">
            <a:avLst/>
          </a:prstGeom>
          <a:effectLst/>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基于</a:t>
            </a:r>
            <a:r>
              <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Windows 7</a:t>
            </a: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代码构建特殊设备</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endParaRPr>
          </a:p>
        </p:txBody>
      </p:sp>
      <p:pic>
        <p:nvPicPr>
          <p:cNvPr id="2050" name="Picture 2" descr="S:\Documents\Slidework\DVD_ART34\Artwork_Imagery\Hardware Photos\OEM HW\Prototype phone of the future\mobile cell phone phone of the future f-b.png"/>
          <p:cNvPicPr>
            <a:picLocks noChangeAspect="1" noChangeArrowheads="1"/>
          </p:cNvPicPr>
          <p:nvPr/>
        </p:nvPicPr>
        <p:blipFill>
          <a:blip r:embed="rId3" cstate="print"/>
          <a:srcRect/>
          <a:stretch>
            <a:fillRect/>
          </a:stretch>
        </p:blipFill>
        <p:spPr bwMode="auto">
          <a:xfrm>
            <a:off x="5434012" y="3429000"/>
            <a:ext cx="3709988" cy="2872493"/>
          </a:xfrm>
          <a:prstGeom prst="rect">
            <a:avLst/>
          </a:prstGeom>
          <a:noFill/>
        </p:spPr>
      </p:pic>
    </p:spTree>
    <p:extLst>
      <p:ext uri="{BB962C8B-B14F-4D97-AF65-F5344CB8AC3E}">
        <p14:creationId xmlns:p14="http://schemas.microsoft.com/office/powerpoint/2007/7/12/main" xmlns="" val="39470423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6082981" y="2051583"/>
            <a:ext cx="2866959" cy="12627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152480" y="3442960"/>
            <a:ext cx="2866959" cy="126274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152480" y="2045766"/>
            <a:ext cx="2866959" cy="126274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31065" y="3449940"/>
            <a:ext cx="2866959" cy="1262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232228" y="2046513"/>
            <a:ext cx="2866959" cy="1262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bwMode="auto">
          <a:xfrm>
            <a:off x="3152617" y="1219199"/>
            <a:ext cx="2875546" cy="5075267"/>
          </a:xfrm>
          <a:prstGeom prst="roundRect">
            <a:avLst>
              <a:gd name="adj" fmla="val 8975"/>
            </a:avLst>
          </a:prstGeom>
          <a:solidFill>
            <a:schemeClr val="accent4">
              <a:lumMod val="85000"/>
              <a:lumOff val="15000"/>
              <a:alpha val="65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sp>
        <p:nvSpPr>
          <p:cNvPr id="73" name="Rounded Rectangle 72"/>
          <p:cNvSpPr/>
          <p:nvPr/>
        </p:nvSpPr>
        <p:spPr bwMode="auto">
          <a:xfrm>
            <a:off x="228600" y="1219199"/>
            <a:ext cx="2875546" cy="5075267"/>
          </a:xfrm>
          <a:prstGeom prst="roundRect">
            <a:avLst>
              <a:gd name="adj" fmla="val 8975"/>
            </a:avLst>
          </a:prstGeom>
          <a:solidFill>
            <a:schemeClr val="accent4">
              <a:lumMod val="85000"/>
              <a:lumOff val="15000"/>
              <a:alpha val="65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sp>
        <p:nvSpPr>
          <p:cNvPr id="115" name="Rounded Rectangle 114"/>
          <p:cNvSpPr/>
          <p:nvPr/>
        </p:nvSpPr>
        <p:spPr bwMode="auto">
          <a:xfrm>
            <a:off x="304800" y="4861913"/>
            <a:ext cx="2723146" cy="1399675"/>
          </a:xfrm>
          <a:prstGeom prst="roundRect">
            <a:avLst>
              <a:gd name="adj" fmla="val 15327"/>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sp>
        <p:nvSpPr>
          <p:cNvPr id="83" name="Rounded Rectangle 82"/>
          <p:cNvSpPr/>
          <p:nvPr/>
        </p:nvSpPr>
        <p:spPr bwMode="auto">
          <a:xfrm>
            <a:off x="3228817" y="1207167"/>
            <a:ext cx="2725152"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sp>
        <p:nvSpPr>
          <p:cNvPr id="82" name="Rounded Rectangle 81"/>
          <p:cNvSpPr/>
          <p:nvPr/>
        </p:nvSpPr>
        <p:spPr bwMode="auto">
          <a:xfrm>
            <a:off x="304800" y="1207167"/>
            <a:ext cx="2725152"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latin typeface="+mn-lt"/>
            </a:endParaRPr>
          </a:p>
        </p:txBody>
      </p:sp>
      <p:sp>
        <p:nvSpPr>
          <p:cNvPr id="71" name="Title 106"/>
          <p:cNvSpPr>
            <a:spLocks noGrp="1"/>
          </p:cNvSpPr>
          <p:nvPr>
            <p:ph type="title"/>
          </p:nvPr>
        </p:nvSpPr>
        <p:spPr/>
        <p:txBody>
          <a:bodyPr/>
          <a:lstStyle/>
          <a:p>
            <a:pPr algn="l"/>
            <a:r>
              <a:rPr lang="zh-CN" altLang="en-US" dirty="0" smtClean="0"/>
              <a:t>嵌入式</a:t>
            </a:r>
            <a:r>
              <a:rPr lang="en-US" altLang="zh-CN" dirty="0" smtClean="0"/>
              <a:t>Windows</a:t>
            </a:r>
            <a:r>
              <a:rPr lang="zh-CN" altLang="en-US" dirty="0" smtClean="0"/>
              <a:t>家族</a:t>
            </a:r>
            <a:endParaRPr lang="en-US" dirty="0"/>
          </a:p>
        </p:txBody>
      </p:sp>
      <p:sp>
        <p:nvSpPr>
          <p:cNvPr id="76" name="Rounded Rectangle 75"/>
          <p:cNvSpPr/>
          <p:nvPr/>
        </p:nvSpPr>
        <p:spPr bwMode="auto">
          <a:xfrm>
            <a:off x="6077954" y="1204570"/>
            <a:ext cx="2875546" cy="2338730"/>
          </a:xfrm>
          <a:prstGeom prst="roundRect">
            <a:avLst>
              <a:gd name="adj" fmla="val 8975"/>
            </a:avLst>
          </a:prstGeom>
          <a:solidFill>
            <a:schemeClr val="accent4">
              <a:lumMod val="85000"/>
              <a:lumOff val="15000"/>
              <a:alpha val="65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sp>
        <p:nvSpPr>
          <p:cNvPr id="77" name="Rounded Rectangle 76"/>
          <p:cNvSpPr/>
          <p:nvPr/>
        </p:nvSpPr>
        <p:spPr bwMode="auto">
          <a:xfrm>
            <a:off x="6077954" y="3590925"/>
            <a:ext cx="2875546" cy="2686050"/>
          </a:xfrm>
          <a:prstGeom prst="roundRect">
            <a:avLst>
              <a:gd name="adj" fmla="val 8975"/>
            </a:avLst>
          </a:prstGeom>
          <a:solidFill>
            <a:schemeClr val="tx1">
              <a:alpha val="64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pic>
        <p:nvPicPr>
          <p:cNvPr id="78" name="Picture 2" descr="C:\Users\obloch\Pictures\Embedded Logos &amp; Graphics\wEmbed-Stnd_h_rgb_r.png"/>
          <p:cNvPicPr>
            <a:picLocks noChangeAspect="1" noChangeArrowheads="1"/>
          </p:cNvPicPr>
          <p:nvPr/>
        </p:nvPicPr>
        <p:blipFill>
          <a:blip r:embed="rId3" cstate="screen"/>
          <a:srcRect/>
          <a:stretch>
            <a:fillRect/>
          </a:stretch>
        </p:blipFill>
        <p:spPr bwMode="white">
          <a:xfrm>
            <a:off x="3397410" y="1318464"/>
            <a:ext cx="2385960" cy="475239"/>
          </a:xfrm>
          <a:prstGeom prst="rect">
            <a:avLst/>
          </a:prstGeom>
          <a:noFill/>
        </p:spPr>
      </p:pic>
      <p:pic>
        <p:nvPicPr>
          <p:cNvPr id="79" name="Picture 6" descr="C:\Users\obloch\Pictures\Embedded Logos &amp; Graphics\wemb-compact_h_rgb_r.png"/>
          <p:cNvPicPr>
            <a:picLocks noChangeAspect="1" noChangeArrowheads="1"/>
          </p:cNvPicPr>
          <p:nvPr/>
        </p:nvPicPr>
        <p:blipFill>
          <a:blip r:embed="rId4" cstate="screen"/>
          <a:srcRect/>
          <a:stretch>
            <a:fillRect/>
          </a:stretch>
        </p:blipFill>
        <p:spPr bwMode="white">
          <a:xfrm>
            <a:off x="467196" y="1311828"/>
            <a:ext cx="2398355" cy="516972"/>
          </a:xfrm>
          <a:prstGeom prst="rect">
            <a:avLst/>
          </a:prstGeom>
          <a:noFill/>
        </p:spPr>
      </p:pic>
      <p:sp>
        <p:nvSpPr>
          <p:cNvPr id="84" name="Rounded Rectangle 83"/>
          <p:cNvSpPr/>
          <p:nvPr/>
        </p:nvSpPr>
        <p:spPr bwMode="auto">
          <a:xfrm>
            <a:off x="6149391" y="1217617"/>
            <a:ext cx="2732673"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pic>
        <p:nvPicPr>
          <p:cNvPr id="85" name="Picture 2" descr="Z:\Microsoft\Brands\Windows Embedded Server\WinEmbed-Server_h_rgb_r.png"/>
          <p:cNvPicPr>
            <a:picLocks noChangeAspect="1" noChangeArrowheads="1"/>
          </p:cNvPicPr>
          <p:nvPr/>
        </p:nvPicPr>
        <p:blipFill>
          <a:blip r:embed="rId5" cstate="screen"/>
          <a:srcRect/>
          <a:stretch>
            <a:fillRect/>
          </a:stretch>
        </p:blipFill>
        <p:spPr bwMode="white">
          <a:xfrm>
            <a:off x="6339540" y="1337072"/>
            <a:ext cx="2352375" cy="45892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86" name="Rounded Rectangle 85"/>
          <p:cNvSpPr/>
          <p:nvPr/>
        </p:nvSpPr>
        <p:spPr bwMode="auto">
          <a:xfrm>
            <a:off x="6149391" y="3617069"/>
            <a:ext cx="2732673"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pic>
        <p:nvPicPr>
          <p:cNvPr id="87" name="Picture 13" descr="C:\Users\obloch\Pictures\Embedded Logos &amp; Graphics\wemb-Ent_h_rgb_r.png"/>
          <p:cNvPicPr>
            <a:picLocks noChangeAspect="1" noChangeArrowheads="1"/>
          </p:cNvPicPr>
          <p:nvPr/>
        </p:nvPicPr>
        <p:blipFill>
          <a:blip r:embed="rId6" cstate="screen"/>
          <a:srcRect/>
          <a:stretch>
            <a:fillRect/>
          </a:stretch>
        </p:blipFill>
        <p:spPr bwMode="white">
          <a:xfrm>
            <a:off x="6335159" y="3711511"/>
            <a:ext cx="2361136" cy="508949"/>
          </a:xfrm>
          <a:prstGeom prst="rect">
            <a:avLst/>
          </a:prstGeom>
          <a:noFill/>
        </p:spPr>
      </p:pic>
      <p:pic>
        <p:nvPicPr>
          <p:cNvPr id="105" name="Picture 4" descr="C:\Users\obloch\Pictures\Embedded Logos &amp; Graphics\MWE-Showcase-Frame.png.png"/>
          <p:cNvPicPr>
            <a:picLocks noChangeAspect="1" noChangeArrowheads="1"/>
          </p:cNvPicPr>
          <p:nvPr/>
        </p:nvPicPr>
        <p:blipFill>
          <a:blip r:embed="rId7" cstate="screen"/>
          <a:srcRect/>
          <a:stretch>
            <a:fillRect/>
          </a:stretch>
        </p:blipFill>
        <p:spPr bwMode="auto">
          <a:xfrm>
            <a:off x="1345526" y="2331461"/>
            <a:ext cx="840097" cy="594307"/>
          </a:xfrm>
          <a:prstGeom prst="rect">
            <a:avLst/>
          </a:prstGeom>
          <a:noFill/>
        </p:spPr>
      </p:pic>
      <p:sp>
        <p:nvSpPr>
          <p:cNvPr id="106" name="TextBox 105"/>
          <p:cNvSpPr txBox="1"/>
          <p:nvPr/>
        </p:nvSpPr>
        <p:spPr bwMode="white">
          <a:xfrm>
            <a:off x="1332504" y="2895568"/>
            <a:ext cx="889988" cy="261610"/>
          </a:xfrm>
          <a:prstGeom prst="rect">
            <a:avLst/>
          </a:prstGeom>
          <a:noFill/>
        </p:spPr>
        <p:txBody>
          <a:bodyPr wrap="none" rtlCol="0">
            <a:spAutoFit/>
          </a:bodyPr>
          <a:lstStyle/>
          <a:p>
            <a:pPr algn="ctr"/>
            <a:r>
              <a:rPr lang="zh-CN" altLang="en-US" sz="1100" dirty="0" smtClean="0">
                <a:solidFill>
                  <a:schemeClr val="bg1"/>
                </a:solidFill>
                <a:latin typeface="+mn-lt"/>
              </a:rPr>
              <a:t>消费者设备</a:t>
            </a:r>
            <a:endParaRPr lang="en-US" sz="1100" dirty="0">
              <a:solidFill>
                <a:schemeClr val="bg1"/>
              </a:solidFill>
              <a:latin typeface="+mn-lt"/>
            </a:endParaRPr>
          </a:p>
        </p:txBody>
      </p:sp>
      <p:pic>
        <p:nvPicPr>
          <p:cNvPr id="103" name="Picture 6" descr="C:\Users\obloch\Pictures\Embedded Logos &amp; Graphics\MWE-Showcase-RobuDog_png.png"/>
          <p:cNvPicPr>
            <a:picLocks noChangeAspect="1" noChangeArrowheads="1"/>
          </p:cNvPicPr>
          <p:nvPr/>
        </p:nvPicPr>
        <p:blipFill>
          <a:blip r:embed="rId8" cstate="screen"/>
          <a:srcRect/>
          <a:stretch>
            <a:fillRect/>
          </a:stretch>
        </p:blipFill>
        <p:spPr bwMode="auto">
          <a:xfrm>
            <a:off x="2155288" y="3627034"/>
            <a:ext cx="837367" cy="657294"/>
          </a:xfrm>
          <a:prstGeom prst="rect">
            <a:avLst/>
          </a:prstGeom>
          <a:noFill/>
        </p:spPr>
      </p:pic>
      <p:sp>
        <p:nvSpPr>
          <p:cNvPr id="104" name="TextBox 103"/>
          <p:cNvSpPr txBox="1"/>
          <p:nvPr/>
        </p:nvSpPr>
        <p:spPr bwMode="white">
          <a:xfrm>
            <a:off x="2256610" y="4266798"/>
            <a:ext cx="607859" cy="261610"/>
          </a:xfrm>
          <a:prstGeom prst="rect">
            <a:avLst/>
          </a:prstGeom>
          <a:noFill/>
        </p:spPr>
        <p:txBody>
          <a:bodyPr wrap="none" rtlCol="0">
            <a:spAutoFit/>
          </a:bodyPr>
          <a:lstStyle/>
          <a:p>
            <a:r>
              <a:rPr lang="zh-CN" altLang="en-US" sz="1100" dirty="0" smtClean="0">
                <a:solidFill>
                  <a:schemeClr val="bg1"/>
                </a:solidFill>
                <a:latin typeface="+mn-lt"/>
              </a:rPr>
              <a:t>机器人</a:t>
            </a:r>
            <a:endParaRPr lang="en-US" sz="1100" dirty="0">
              <a:solidFill>
                <a:schemeClr val="bg1"/>
              </a:solidFill>
              <a:latin typeface="+mn-lt"/>
            </a:endParaRPr>
          </a:p>
        </p:txBody>
      </p:sp>
      <p:sp>
        <p:nvSpPr>
          <p:cNvPr id="102" name="TextBox 101"/>
          <p:cNvSpPr txBox="1"/>
          <p:nvPr/>
        </p:nvSpPr>
        <p:spPr bwMode="white">
          <a:xfrm>
            <a:off x="428596" y="2928934"/>
            <a:ext cx="1070053" cy="261610"/>
          </a:xfrm>
          <a:prstGeom prst="rect">
            <a:avLst/>
          </a:prstGeom>
          <a:noFill/>
        </p:spPr>
        <p:txBody>
          <a:bodyPr wrap="square" rtlCol="0">
            <a:spAutoFit/>
          </a:bodyPr>
          <a:lstStyle/>
          <a:p>
            <a:r>
              <a:rPr lang="zh-CN" altLang="en-US" sz="1100" dirty="0" smtClean="0">
                <a:solidFill>
                  <a:schemeClr val="bg1"/>
                </a:solidFill>
                <a:latin typeface="+mn-lt"/>
              </a:rPr>
              <a:t>可携式媒体</a:t>
            </a:r>
            <a:endParaRPr lang="en-US" sz="1100" dirty="0">
              <a:solidFill>
                <a:schemeClr val="bg1"/>
              </a:solidFill>
              <a:latin typeface="+mn-lt"/>
            </a:endParaRPr>
          </a:p>
        </p:txBody>
      </p:sp>
      <p:pic>
        <p:nvPicPr>
          <p:cNvPr id="99" name="Picture 2" descr="C:\Users\obloch\Pictures\Embedded Logos &amp; Graphics\Industrial Automation.png"/>
          <p:cNvPicPr>
            <a:picLocks noChangeAspect="1" noChangeArrowheads="1"/>
          </p:cNvPicPr>
          <p:nvPr/>
        </p:nvPicPr>
        <p:blipFill>
          <a:blip r:embed="rId9" cstate="screen"/>
          <a:srcRect/>
          <a:stretch>
            <a:fillRect/>
          </a:stretch>
        </p:blipFill>
        <p:spPr bwMode="auto">
          <a:xfrm>
            <a:off x="387085" y="3464017"/>
            <a:ext cx="743332" cy="891998"/>
          </a:xfrm>
          <a:prstGeom prst="rect">
            <a:avLst/>
          </a:prstGeom>
          <a:noFill/>
          <a:effectLst>
            <a:softEdge rad="31750"/>
          </a:effectLst>
        </p:spPr>
      </p:pic>
      <p:sp>
        <p:nvSpPr>
          <p:cNvPr id="100" name="TextBox 99"/>
          <p:cNvSpPr txBox="1"/>
          <p:nvPr/>
        </p:nvSpPr>
        <p:spPr bwMode="white">
          <a:xfrm>
            <a:off x="291173" y="4266798"/>
            <a:ext cx="1031052" cy="261610"/>
          </a:xfrm>
          <a:prstGeom prst="rect">
            <a:avLst/>
          </a:prstGeom>
          <a:noFill/>
        </p:spPr>
        <p:txBody>
          <a:bodyPr wrap="none" rtlCol="0">
            <a:spAutoFit/>
          </a:bodyPr>
          <a:lstStyle/>
          <a:p>
            <a:pPr algn="ctr"/>
            <a:r>
              <a:rPr lang="zh-CN" altLang="en-US" sz="1100" dirty="0" smtClean="0">
                <a:solidFill>
                  <a:schemeClr val="bg1"/>
                </a:solidFill>
                <a:latin typeface="+mn-lt"/>
              </a:rPr>
              <a:t>工业自动设备</a:t>
            </a:r>
            <a:endParaRPr lang="en-US" sz="1100" dirty="0">
              <a:solidFill>
                <a:schemeClr val="bg1"/>
              </a:solidFill>
              <a:latin typeface="+mn-lt"/>
            </a:endParaRPr>
          </a:p>
        </p:txBody>
      </p:sp>
      <p:pic>
        <p:nvPicPr>
          <p:cNvPr id="97" name="Rechteck 382997"/>
          <p:cNvPicPr>
            <a:picLocks noChangeAspect="1" noChangeArrowheads="1"/>
          </p:cNvPicPr>
          <p:nvPr/>
        </p:nvPicPr>
        <p:blipFill>
          <a:blip r:embed="rId10" cstate="print"/>
          <a:srcRect/>
          <a:stretch>
            <a:fillRect/>
          </a:stretch>
        </p:blipFill>
        <p:spPr bwMode="auto">
          <a:xfrm>
            <a:off x="1444805" y="3838485"/>
            <a:ext cx="590365" cy="301463"/>
          </a:xfrm>
          <a:prstGeom prst="rect">
            <a:avLst/>
          </a:prstGeom>
          <a:noFill/>
          <a:ln w="9525">
            <a:noFill/>
            <a:miter lim="800000"/>
            <a:headEnd/>
            <a:tailEnd/>
          </a:ln>
        </p:spPr>
      </p:pic>
      <p:sp>
        <p:nvSpPr>
          <p:cNvPr id="98" name="TextBox 97"/>
          <p:cNvSpPr txBox="1"/>
          <p:nvPr/>
        </p:nvSpPr>
        <p:spPr bwMode="white">
          <a:xfrm>
            <a:off x="1350527" y="4266798"/>
            <a:ext cx="748924" cy="261610"/>
          </a:xfrm>
          <a:prstGeom prst="rect">
            <a:avLst/>
          </a:prstGeom>
          <a:noFill/>
        </p:spPr>
        <p:txBody>
          <a:bodyPr wrap="none" rtlCol="0">
            <a:spAutoFit/>
          </a:bodyPr>
          <a:lstStyle/>
          <a:p>
            <a:pPr algn="ctr"/>
            <a:r>
              <a:rPr lang="zh-CN" altLang="en-US" sz="1100" dirty="0" smtClean="0">
                <a:solidFill>
                  <a:schemeClr val="bg1"/>
                </a:solidFill>
                <a:latin typeface="+mn-lt"/>
              </a:rPr>
              <a:t>电信设备</a:t>
            </a:r>
            <a:endParaRPr lang="en-US" sz="1100" dirty="0">
              <a:solidFill>
                <a:schemeClr val="bg1"/>
              </a:solidFill>
              <a:latin typeface="+mn-lt"/>
            </a:endParaRPr>
          </a:p>
        </p:txBody>
      </p:sp>
      <p:pic>
        <p:nvPicPr>
          <p:cNvPr id="95" name="Picture 2" descr="C:\Users\obloch\Pictures\Embedded Logos &amp; Graphics\MWE-PSD-ThinClient.png.png"/>
          <p:cNvPicPr>
            <a:picLocks noChangeAspect="1" noChangeArrowheads="1"/>
          </p:cNvPicPr>
          <p:nvPr/>
        </p:nvPicPr>
        <p:blipFill>
          <a:blip r:embed="rId11" cstate="screen"/>
          <a:srcRect/>
          <a:stretch>
            <a:fillRect/>
          </a:stretch>
        </p:blipFill>
        <p:spPr bwMode="auto">
          <a:xfrm>
            <a:off x="2333303" y="2102539"/>
            <a:ext cx="561574" cy="823229"/>
          </a:xfrm>
          <a:prstGeom prst="rect">
            <a:avLst/>
          </a:prstGeom>
          <a:noFill/>
        </p:spPr>
      </p:pic>
      <p:sp>
        <p:nvSpPr>
          <p:cNvPr id="96" name="TextBox 95"/>
          <p:cNvSpPr txBox="1"/>
          <p:nvPr/>
        </p:nvSpPr>
        <p:spPr bwMode="white">
          <a:xfrm>
            <a:off x="2178418" y="2895568"/>
            <a:ext cx="748923" cy="261610"/>
          </a:xfrm>
          <a:prstGeom prst="rect">
            <a:avLst/>
          </a:prstGeom>
          <a:noFill/>
        </p:spPr>
        <p:txBody>
          <a:bodyPr wrap="none" rtlCol="0">
            <a:spAutoFit/>
          </a:bodyPr>
          <a:lstStyle/>
          <a:p>
            <a:r>
              <a:rPr lang="zh-CN" altLang="en-US" sz="1100" dirty="0" smtClean="0">
                <a:solidFill>
                  <a:schemeClr val="bg1"/>
                </a:solidFill>
                <a:latin typeface="+mn-lt"/>
              </a:rPr>
              <a:t>瘦客户机</a:t>
            </a:r>
            <a:endParaRPr lang="en-US" sz="1100" dirty="0">
              <a:solidFill>
                <a:schemeClr val="bg1"/>
              </a:solidFill>
              <a:latin typeface="+mn-lt"/>
            </a:endParaRPr>
          </a:p>
        </p:txBody>
      </p:sp>
      <p:pic>
        <p:nvPicPr>
          <p:cNvPr id="112" name="Picture 7" descr="C:\Users\obloch\Pictures\Embedded Logos &amp; Graphics\wEmbed-NavRdy_h_rgb_r.png"/>
          <p:cNvPicPr>
            <a:picLocks noChangeAspect="1" noChangeArrowheads="1"/>
          </p:cNvPicPr>
          <p:nvPr/>
        </p:nvPicPr>
        <p:blipFill>
          <a:blip r:embed="rId12" cstate="screen"/>
          <a:srcRect/>
          <a:stretch>
            <a:fillRect/>
          </a:stretch>
        </p:blipFill>
        <p:spPr bwMode="white">
          <a:xfrm>
            <a:off x="559462" y="4895925"/>
            <a:ext cx="2217834" cy="465957"/>
          </a:xfrm>
          <a:prstGeom prst="rect">
            <a:avLst/>
          </a:prstGeom>
          <a:noFill/>
        </p:spPr>
      </p:pic>
      <p:pic>
        <p:nvPicPr>
          <p:cNvPr id="133" name="Picture 2" descr="C:\Users\obloch\Pictures\Embedded Logos &amp; Graphics\Industrial Automation.png"/>
          <p:cNvPicPr>
            <a:picLocks noChangeAspect="1" noChangeArrowheads="1"/>
          </p:cNvPicPr>
          <p:nvPr/>
        </p:nvPicPr>
        <p:blipFill>
          <a:blip r:embed="rId13" cstate="screen"/>
          <a:srcRect/>
          <a:stretch>
            <a:fillRect/>
          </a:stretch>
        </p:blipFill>
        <p:spPr bwMode="auto">
          <a:xfrm>
            <a:off x="3610530" y="3434697"/>
            <a:ext cx="767766" cy="921318"/>
          </a:xfrm>
          <a:prstGeom prst="rect">
            <a:avLst/>
          </a:prstGeom>
          <a:noFill/>
          <a:effectLst>
            <a:softEdge rad="31750"/>
          </a:effectLst>
        </p:spPr>
      </p:pic>
      <p:sp>
        <p:nvSpPr>
          <p:cNvPr id="134" name="TextBox 133"/>
          <p:cNvSpPr txBox="1"/>
          <p:nvPr/>
        </p:nvSpPr>
        <p:spPr bwMode="white">
          <a:xfrm>
            <a:off x="3478887" y="4266798"/>
            <a:ext cx="1031052" cy="261610"/>
          </a:xfrm>
          <a:prstGeom prst="rect">
            <a:avLst/>
          </a:prstGeom>
          <a:noFill/>
        </p:spPr>
        <p:txBody>
          <a:bodyPr wrap="none" rtlCol="0">
            <a:spAutoFit/>
          </a:bodyPr>
          <a:lstStyle/>
          <a:p>
            <a:pPr algn="ctr"/>
            <a:r>
              <a:rPr lang="zh-CN" altLang="en-US" sz="1100" dirty="0" smtClean="0">
                <a:solidFill>
                  <a:schemeClr val="bg1"/>
                </a:solidFill>
                <a:latin typeface="+mn-lt"/>
              </a:rPr>
              <a:t>工业自动设备</a:t>
            </a:r>
            <a:endParaRPr lang="en-US" sz="1100" dirty="0">
              <a:solidFill>
                <a:schemeClr val="bg1"/>
              </a:solidFill>
              <a:latin typeface="+mn-lt"/>
            </a:endParaRPr>
          </a:p>
        </p:txBody>
      </p:sp>
      <p:pic>
        <p:nvPicPr>
          <p:cNvPr id="131" name="Picture 8" descr="C:\Users\obloch\Pictures\Embedded Logos &amp; Graphics\MWE-Showcase-Sonosite.png.png"/>
          <p:cNvPicPr>
            <a:picLocks noChangeAspect="1" noChangeArrowheads="1"/>
          </p:cNvPicPr>
          <p:nvPr/>
        </p:nvPicPr>
        <p:blipFill>
          <a:blip r:embed="rId14" cstate="screen"/>
          <a:srcRect/>
          <a:stretch>
            <a:fillRect/>
          </a:stretch>
        </p:blipFill>
        <p:spPr bwMode="auto">
          <a:xfrm>
            <a:off x="4801167" y="2066820"/>
            <a:ext cx="831494" cy="803153"/>
          </a:xfrm>
          <a:prstGeom prst="rect">
            <a:avLst/>
          </a:prstGeom>
          <a:noFill/>
        </p:spPr>
      </p:pic>
      <p:sp>
        <p:nvSpPr>
          <p:cNvPr id="132" name="TextBox 131"/>
          <p:cNvSpPr txBox="1"/>
          <p:nvPr/>
        </p:nvSpPr>
        <p:spPr bwMode="white">
          <a:xfrm>
            <a:off x="4857752" y="2857496"/>
            <a:ext cx="748923" cy="261610"/>
          </a:xfrm>
          <a:prstGeom prst="rect">
            <a:avLst/>
          </a:prstGeom>
          <a:noFill/>
        </p:spPr>
        <p:txBody>
          <a:bodyPr wrap="none" rtlCol="0">
            <a:spAutoFit/>
          </a:bodyPr>
          <a:lstStyle/>
          <a:p>
            <a:r>
              <a:rPr lang="zh-CN" altLang="en-US" sz="1100" dirty="0" smtClean="0">
                <a:solidFill>
                  <a:schemeClr val="bg1"/>
                </a:solidFill>
                <a:latin typeface="+mn-lt"/>
              </a:rPr>
              <a:t>医疗设备</a:t>
            </a:r>
            <a:endParaRPr lang="en-US" sz="1100" dirty="0">
              <a:solidFill>
                <a:schemeClr val="bg1"/>
              </a:solidFill>
              <a:latin typeface="+mn-lt"/>
            </a:endParaRPr>
          </a:p>
        </p:txBody>
      </p:sp>
      <p:pic>
        <p:nvPicPr>
          <p:cNvPr id="129" name="Picture 7" descr="C:\Users\obloch\Pictures\Embedded Logos &amp; Graphics\MWE-Showcase-Rockola.png.png"/>
          <p:cNvPicPr>
            <a:picLocks noChangeAspect="1" noChangeArrowheads="1"/>
          </p:cNvPicPr>
          <p:nvPr/>
        </p:nvPicPr>
        <p:blipFill>
          <a:blip r:embed="rId15" cstate="screen"/>
          <a:srcRect t="21985" b="11916"/>
          <a:stretch>
            <a:fillRect/>
          </a:stretch>
        </p:blipFill>
        <p:spPr bwMode="auto">
          <a:xfrm>
            <a:off x="3562045" y="2058954"/>
            <a:ext cx="864736" cy="879676"/>
          </a:xfrm>
          <a:prstGeom prst="rect">
            <a:avLst/>
          </a:prstGeom>
          <a:noFill/>
        </p:spPr>
      </p:pic>
      <p:sp>
        <p:nvSpPr>
          <p:cNvPr id="130" name="TextBox 129"/>
          <p:cNvSpPr txBox="1"/>
          <p:nvPr/>
        </p:nvSpPr>
        <p:spPr bwMode="white">
          <a:xfrm>
            <a:off x="3643306" y="2857496"/>
            <a:ext cx="748923" cy="261610"/>
          </a:xfrm>
          <a:prstGeom prst="rect">
            <a:avLst/>
          </a:prstGeom>
          <a:noFill/>
        </p:spPr>
        <p:txBody>
          <a:bodyPr wrap="none" rtlCol="0">
            <a:spAutoFit/>
          </a:bodyPr>
          <a:lstStyle/>
          <a:p>
            <a:r>
              <a:rPr lang="zh-CN" altLang="en-US" sz="1100" dirty="0" smtClean="0">
                <a:solidFill>
                  <a:schemeClr val="bg1"/>
                </a:solidFill>
                <a:latin typeface="+mn-lt"/>
              </a:rPr>
              <a:t>娱乐设备</a:t>
            </a:r>
            <a:endParaRPr lang="en-US" sz="1100" dirty="0">
              <a:solidFill>
                <a:schemeClr val="bg1"/>
              </a:solidFill>
              <a:latin typeface="+mn-lt"/>
            </a:endParaRPr>
          </a:p>
        </p:txBody>
      </p:sp>
      <p:pic>
        <p:nvPicPr>
          <p:cNvPr id="122" name="Picture 2" descr="C:\Users\obloch\Pictures\Embedded Logos &amp; Graphics\MWE-PSD-ThinClient.png.png"/>
          <p:cNvPicPr>
            <a:picLocks noChangeAspect="1" noChangeArrowheads="1"/>
          </p:cNvPicPr>
          <p:nvPr/>
        </p:nvPicPr>
        <p:blipFill>
          <a:blip r:embed="rId11" cstate="screen"/>
          <a:srcRect/>
          <a:stretch>
            <a:fillRect/>
          </a:stretch>
        </p:blipFill>
        <p:spPr bwMode="auto">
          <a:xfrm>
            <a:off x="4936127" y="3466179"/>
            <a:ext cx="561574" cy="823229"/>
          </a:xfrm>
          <a:prstGeom prst="rect">
            <a:avLst/>
          </a:prstGeom>
          <a:noFill/>
        </p:spPr>
      </p:pic>
      <p:sp>
        <p:nvSpPr>
          <p:cNvPr id="128" name="TextBox 127"/>
          <p:cNvSpPr txBox="1"/>
          <p:nvPr/>
        </p:nvSpPr>
        <p:spPr bwMode="white">
          <a:xfrm>
            <a:off x="4819209" y="4266798"/>
            <a:ext cx="748923" cy="261610"/>
          </a:xfrm>
          <a:prstGeom prst="rect">
            <a:avLst/>
          </a:prstGeom>
          <a:noFill/>
        </p:spPr>
        <p:txBody>
          <a:bodyPr wrap="none" rtlCol="0">
            <a:spAutoFit/>
          </a:bodyPr>
          <a:lstStyle/>
          <a:p>
            <a:r>
              <a:rPr lang="zh-CN" altLang="en-US" sz="1100" dirty="0" smtClean="0">
                <a:solidFill>
                  <a:schemeClr val="bg1"/>
                </a:solidFill>
                <a:latin typeface="+mn-lt"/>
              </a:rPr>
              <a:t>瘦客户机</a:t>
            </a:r>
            <a:endParaRPr lang="en-US" sz="1100" dirty="0">
              <a:solidFill>
                <a:schemeClr val="bg1"/>
              </a:solidFill>
              <a:latin typeface="+mn-lt"/>
            </a:endParaRPr>
          </a:p>
        </p:txBody>
      </p:sp>
      <p:sp>
        <p:nvSpPr>
          <p:cNvPr id="135" name="Rounded Rectangle 134"/>
          <p:cNvSpPr/>
          <p:nvPr/>
        </p:nvSpPr>
        <p:spPr bwMode="auto">
          <a:xfrm>
            <a:off x="3228817" y="4861913"/>
            <a:ext cx="2723146" cy="1399675"/>
          </a:xfrm>
          <a:prstGeom prst="roundRect">
            <a:avLst>
              <a:gd name="adj" fmla="val 15327"/>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pic>
        <p:nvPicPr>
          <p:cNvPr id="139" name="Picture 3" descr="C:\Users\obloch\Pictures\Embedded Logos &amp; Graphics\wEmbed-POSRdy_h_rgb_r.png"/>
          <p:cNvPicPr>
            <a:picLocks noChangeAspect="1" noChangeArrowheads="1"/>
          </p:cNvPicPr>
          <p:nvPr/>
        </p:nvPicPr>
        <p:blipFill>
          <a:blip r:embed="rId16" cstate="screen"/>
          <a:srcRect/>
          <a:stretch>
            <a:fillRect/>
          </a:stretch>
        </p:blipFill>
        <p:spPr bwMode="white">
          <a:xfrm>
            <a:off x="3480519" y="4895925"/>
            <a:ext cx="2219742" cy="466358"/>
          </a:xfrm>
          <a:prstGeom prst="rect">
            <a:avLst/>
          </a:prstGeom>
          <a:noFill/>
        </p:spPr>
      </p:pic>
      <p:pic>
        <p:nvPicPr>
          <p:cNvPr id="143" name="Picture 4" descr="C:\Users\obloch\Pictures\serverpicture1.png"/>
          <p:cNvPicPr>
            <a:picLocks noChangeAspect="1" noChangeArrowheads="1"/>
          </p:cNvPicPr>
          <p:nvPr/>
        </p:nvPicPr>
        <p:blipFill>
          <a:blip r:embed="rId17" cstate="screen"/>
          <a:srcRect/>
          <a:stretch>
            <a:fillRect/>
          </a:stretch>
        </p:blipFill>
        <p:spPr bwMode="auto">
          <a:xfrm>
            <a:off x="6508807" y="2159267"/>
            <a:ext cx="1100442" cy="661543"/>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pic>
        <p:nvPicPr>
          <p:cNvPr id="144" name="Picture 5" descr="C:\Users\obloch\Pictures\untitled.png"/>
          <p:cNvPicPr>
            <a:picLocks noChangeAspect="1" noChangeArrowheads="1"/>
          </p:cNvPicPr>
          <p:nvPr/>
        </p:nvPicPr>
        <p:blipFill>
          <a:blip r:embed="rId18" cstate="screen"/>
          <a:srcRect/>
          <a:stretch>
            <a:fillRect/>
          </a:stretch>
        </p:blipFill>
        <p:spPr bwMode="auto">
          <a:xfrm>
            <a:off x="7984786" y="2627436"/>
            <a:ext cx="549998" cy="23527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45" name="TextBox 144"/>
          <p:cNvSpPr txBox="1"/>
          <p:nvPr/>
        </p:nvSpPr>
        <p:spPr bwMode="white">
          <a:xfrm>
            <a:off x="6708972" y="2905723"/>
            <a:ext cx="1721795" cy="276999"/>
          </a:xfrm>
          <a:prstGeom prst="rect">
            <a:avLst/>
          </a:prstGeom>
          <a:noFill/>
        </p:spPr>
        <p:txBody>
          <a:bodyPr wrap="square" rtlCol="0">
            <a:spAutoFit/>
          </a:bodyPr>
          <a:lstStyle/>
          <a:p>
            <a:pPr algn="ctr"/>
            <a:r>
              <a:rPr lang="zh-CN" altLang="en-US" sz="1200" dirty="0" smtClean="0">
                <a:solidFill>
                  <a:schemeClr val="bg1"/>
                </a:solidFill>
                <a:latin typeface="+mn-lt"/>
              </a:rPr>
              <a:t>专用服务器</a:t>
            </a:r>
            <a:endParaRPr lang="en-US" sz="1200" dirty="0">
              <a:solidFill>
                <a:schemeClr val="bg1"/>
              </a:solidFill>
              <a:latin typeface="+mn-lt"/>
            </a:endParaRPr>
          </a:p>
        </p:txBody>
      </p:sp>
      <p:pic>
        <p:nvPicPr>
          <p:cNvPr id="147" name="Picture 2" descr="http://blogs.msdn.com/blogfiles/joris_kalz/WindowsLiveWriter/MicrosoftSurface_1380D/Surface_thumb%5B1%5D.png"/>
          <p:cNvPicPr>
            <a:picLocks noChangeAspect="1" noChangeArrowheads="1"/>
          </p:cNvPicPr>
          <p:nvPr/>
        </p:nvPicPr>
        <p:blipFill>
          <a:blip r:embed="rId19" cstate="screen"/>
          <a:srcRect/>
          <a:stretch>
            <a:fillRect/>
          </a:stretch>
        </p:blipFill>
        <p:spPr bwMode="auto">
          <a:xfrm>
            <a:off x="6225945" y="5303201"/>
            <a:ext cx="884970" cy="67479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48" name="Picture 5" descr="C:\Users\obloch\Pictures\kiosk.png"/>
          <p:cNvPicPr>
            <a:picLocks noChangeAspect="1" noChangeArrowheads="1"/>
          </p:cNvPicPr>
          <p:nvPr/>
        </p:nvPicPr>
        <p:blipFill>
          <a:blip r:embed="rId20" cstate="screen"/>
          <a:srcRect/>
          <a:stretch>
            <a:fillRect/>
          </a:stretch>
        </p:blipFill>
        <p:spPr bwMode="auto">
          <a:xfrm>
            <a:off x="7132694" y="5257014"/>
            <a:ext cx="346697" cy="78463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49" name="TextBox 148"/>
          <p:cNvSpPr txBox="1"/>
          <p:nvPr/>
        </p:nvSpPr>
        <p:spPr bwMode="white">
          <a:xfrm>
            <a:off x="6604368" y="5989661"/>
            <a:ext cx="607859" cy="261610"/>
          </a:xfrm>
          <a:prstGeom prst="rect">
            <a:avLst/>
          </a:prstGeom>
          <a:noFill/>
        </p:spPr>
        <p:txBody>
          <a:bodyPr wrap="none" rtlCol="0">
            <a:spAutoFit/>
          </a:bodyPr>
          <a:lstStyle/>
          <a:p>
            <a:r>
              <a:rPr lang="zh-CN" altLang="en-US" sz="1100" dirty="0" smtClean="0">
                <a:solidFill>
                  <a:schemeClr val="bg1"/>
                </a:solidFill>
                <a:latin typeface="+mn-lt"/>
              </a:rPr>
              <a:t>信息台</a:t>
            </a:r>
            <a:endParaRPr lang="en-US" sz="1100" dirty="0">
              <a:solidFill>
                <a:schemeClr val="bg1"/>
              </a:solidFill>
              <a:latin typeface="+mn-lt"/>
            </a:endParaRPr>
          </a:p>
        </p:txBody>
      </p:sp>
      <p:sp>
        <p:nvSpPr>
          <p:cNvPr id="151" name="TextBox 150"/>
          <p:cNvSpPr txBox="1"/>
          <p:nvPr/>
        </p:nvSpPr>
        <p:spPr bwMode="white">
          <a:xfrm>
            <a:off x="7657122" y="5989661"/>
            <a:ext cx="748923" cy="261610"/>
          </a:xfrm>
          <a:prstGeom prst="rect">
            <a:avLst/>
          </a:prstGeom>
          <a:noFill/>
        </p:spPr>
        <p:txBody>
          <a:bodyPr wrap="none" rtlCol="0">
            <a:spAutoFit/>
          </a:bodyPr>
          <a:lstStyle/>
          <a:p>
            <a:r>
              <a:rPr lang="zh-CN" altLang="en-US" sz="1100" dirty="0" smtClean="0">
                <a:solidFill>
                  <a:schemeClr val="bg1"/>
                </a:solidFill>
                <a:latin typeface="+mn-lt"/>
              </a:rPr>
              <a:t>娱乐设备</a:t>
            </a:r>
            <a:endParaRPr lang="en-US" sz="1100" dirty="0">
              <a:solidFill>
                <a:schemeClr val="bg1"/>
              </a:solidFill>
              <a:latin typeface="+mn-lt"/>
            </a:endParaRPr>
          </a:p>
        </p:txBody>
      </p:sp>
      <p:pic>
        <p:nvPicPr>
          <p:cNvPr id="34" name="Picture 2" descr="C:\Documents and Settings\Pennie\My Documents\ACERDATA (D)\Pennie's documents\MS Image\Boxshot_Logo\Windows XP Professional\Windows XP Professional logo horiz.png"/>
          <p:cNvPicPr>
            <a:picLocks noChangeAspect="1" noChangeArrowheads="1"/>
          </p:cNvPicPr>
          <p:nvPr/>
        </p:nvPicPr>
        <p:blipFill>
          <a:blip r:embed="rId21" cstate="screen"/>
          <a:srcRect/>
          <a:stretch>
            <a:fillRect/>
          </a:stretch>
        </p:blipFill>
        <p:spPr bwMode="white">
          <a:xfrm>
            <a:off x="6343732" y="4426636"/>
            <a:ext cx="1116680" cy="300098"/>
          </a:xfrm>
          <a:prstGeom prst="rect">
            <a:avLst/>
          </a:prstGeom>
          <a:noFill/>
        </p:spPr>
      </p:pic>
      <p:pic>
        <p:nvPicPr>
          <p:cNvPr id="1027" name="Picture 3" descr="C:\Documents and Settings\Pennie\My Documents\ACERDATA (D)\Pennie's documents\MS Image\Boxshot_Logo\Windows Vista\Windows Vista Logo Horizontal W.png"/>
          <p:cNvPicPr>
            <a:picLocks noChangeAspect="1" noChangeArrowheads="1"/>
          </p:cNvPicPr>
          <p:nvPr/>
        </p:nvPicPr>
        <p:blipFill>
          <a:blip r:embed="rId22" cstate="screen"/>
          <a:srcRect/>
          <a:stretch>
            <a:fillRect/>
          </a:stretch>
        </p:blipFill>
        <p:spPr bwMode="white">
          <a:xfrm>
            <a:off x="6343732" y="4796182"/>
            <a:ext cx="1530848" cy="308779"/>
          </a:xfrm>
          <a:prstGeom prst="rect">
            <a:avLst/>
          </a:prstGeom>
          <a:noFill/>
        </p:spPr>
      </p:pic>
      <p:pic>
        <p:nvPicPr>
          <p:cNvPr id="55" name="Rechteck 382992"/>
          <p:cNvPicPr>
            <a:picLocks noChangeAspect="1" noChangeArrowheads="1"/>
          </p:cNvPicPr>
          <p:nvPr/>
        </p:nvPicPr>
        <p:blipFill>
          <a:blip r:embed="rId23" cstate="print"/>
          <a:stretch>
            <a:fillRect/>
          </a:stretch>
        </p:blipFill>
        <p:spPr bwMode="auto">
          <a:xfrm>
            <a:off x="458216" y="2280341"/>
            <a:ext cx="873643" cy="778837"/>
          </a:xfrm>
          <a:prstGeom prst="rect">
            <a:avLst/>
          </a:prstGeom>
          <a:noFill/>
          <a:ln w="9525">
            <a:noFill/>
            <a:miter lim="800000"/>
            <a:headEnd/>
            <a:tailEnd/>
          </a:ln>
        </p:spPr>
      </p:pic>
      <p:sp>
        <p:nvSpPr>
          <p:cNvPr id="62" name="Rectangle 61"/>
          <p:cNvSpPr/>
          <p:nvPr/>
        </p:nvSpPr>
        <p:spPr>
          <a:xfrm>
            <a:off x="307127" y="5402639"/>
            <a:ext cx="2715500" cy="6561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8"/>
          <p:cNvGrpSpPr/>
          <p:nvPr/>
        </p:nvGrpSpPr>
        <p:grpSpPr bwMode="white">
          <a:xfrm>
            <a:off x="304800" y="5423164"/>
            <a:ext cx="1978115" cy="637974"/>
            <a:chOff x="-535023" y="1819225"/>
            <a:chExt cx="2786320" cy="898635"/>
          </a:xfrm>
        </p:grpSpPr>
        <p:pic>
          <p:nvPicPr>
            <p:cNvPr id="113" name="Picture 5" descr="C:\Users\obloch\Pictures\Embedded Logos &amp; Graphics\MWE-Showcase-NavReady.png.png"/>
            <p:cNvPicPr>
              <a:picLocks noChangeAspect="1" noChangeArrowheads="1"/>
            </p:cNvPicPr>
            <p:nvPr/>
          </p:nvPicPr>
          <p:blipFill>
            <a:blip r:embed="rId24" cstate="screen"/>
            <a:srcRect/>
            <a:stretch>
              <a:fillRect/>
            </a:stretch>
          </p:blipFill>
          <p:spPr bwMode="white">
            <a:xfrm>
              <a:off x="-535023" y="1819225"/>
              <a:ext cx="954800" cy="898635"/>
            </a:xfrm>
            <a:prstGeom prst="rect">
              <a:avLst/>
            </a:prstGeom>
            <a:noFill/>
          </p:spPr>
        </p:pic>
        <p:sp>
          <p:nvSpPr>
            <p:cNvPr id="114" name="TextBox 113"/>
            <p:cNvSpPr txBox="1"/>
            <p:nvPr/>
          </p:nvSpPr>
          <p:spPr bwMode="white">
            <a:xfrm>
              <a:off x="473841" y="2078083"/>
              <a:ext cx="1777456" cy="433527"/>
            </a:xfrm>
            <a:prstGeom prst="rect">
              <a:avLst/>
            </a:prstGeom>
            <a:noFill/>
          </p:spPr>
          <p:txBody>
            <a:bodyPr wrap="none" rtlCol="0">
              <a:spAutoFit/>
            </a:bodyPr>
            <a:lstStyle/>
            <a:p>
              <a:r>
                <a:rPr lang="zh-CN" altLang="en-US" sz="1400" dirty="0" smtClean="0">
                  <a:solidFill>
                    <a:schemeClr val="bg1"/>
                  </a:solidFill>
                </a:rPr>
                <a:t>个人导航设备</a:t>
              </a:r>
              <a:endParaRPr lang="en-US" sz="1400" dirty="0" smtClean="0">
                <a:solidFill>
                  <a:schemeClr val="bg1"/>
                </a:solidFill>
                <a:latin typeface="+mn-lt"/>
              </a:endParaRPr>
            </a:p>
          </p:txBody>
        </p:sp>
      </p:grpSp>
      <p:sp>
        <p:nvSpPr>
          <p:cNvPr id="63" name="Rectangle 62"/>
          <p:cNvSpPr/>
          <p:nvPr/>
        </p:nvSpPr>
        <p:spPr>
          <a:xfrm>
            <a:off x="3228210" y="5402639"/>
            <a:ext cx="2715500" cy="6561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3" descr="C:\Users\obloch\Pictures\Embedded Logos &amp; Graphics\MWE-Showcase-Checkout.png.png"/>
          <p:cNvPicPr>
            <a:picLocks noChangeAspect="1" noChangeArrowheads="1"/>
          </p:cNvPicPr>
          <p:nvPr/>
        </p:nvPicPr>
        <p:blipFill>
          <a:blip r:embed="rId25" cstate="screen"/>
          <a:srcRect/>
          <a:stretch>
            <a:fillRect/>
          </a:stretch>
        </p:blipFill>
        <p:spPr bwMode="auto">
          <a:xfrm>
            <a:off x="3297373" y="5402224"/>
            <a:ext cx="895744" cy="740324"/>
          </a:xfrm>
          <a:prstGeom prst="rect">
            <a:avLst/>
          </a:prstGeom>
          <a:noFill/>
        </p:spPr>
      </p:pic>
      <p:sp>
        <p:nvSpPr>
          <p:cNvPr id="141" name="TextBox 140"/>
          <p:cNvSpPr txBox="1"/>
          <p:nvPr/>
        </p:nvSpPr>
        <p:spPr bwMode="white">
          <a:xfrm>
            <a:off x="4170304" y="5618498"/>
            <a:ext cx="1665104" cy="307777"/>
          </a:xfrm>
          <a:prstGeom prst="rect">
            <a:avLst/>
          </a:prstGeom>
          <a:noFill/>
        </p:spPr>
        <p:txBody>
          <a:bodyPr wrap="square" rtlCol="0">
            <a:spAutoFit/>
          </a:bodyPr>
          <a:lstStyle/>
          <a:p>
            <a:r>
              <a:rPr lang="zh-CN" altLang="en-US" sz="1400" dirty="0" smtClean="0">
                <a:solidFill>
                  <a:schemeClr val="bg1"/>
                </a:solidFill>
                <a:latin typeface="+mn-lt"/>
              </a:rPr>
              <a:t>零售终端</a:t>
            </a:r>
            <a:endParaRPr lang="en-US" sz="1400" dirty="0">
              <a:solidFill>
                <a:schemeClr val="bg1"/>
              </a:solidFill>
              <a:latin typeface="+mn-lt"/>
            </a:endParaRPr>
          </a:p>
        </p:txBody>
      </p:sp>
      <p:pic>
        <p:nvPicPr>
          <p:cNvPr id="150" name="Picture 7" descr="C:\Users\obloch\Pictures\Embedded Logos &amp; Graphics\MWE-Showcase-Rockola.png.png"/>
          <p:cNvPicPr>
            <a:picLocks noChangeAspect="1" noChangeArrowheads="1"/>
          </p:cNvPicPr>
          <p:nvPr/>
        </p:nvPicPr>
        <p:blipFill>
          <a:blip r:embed="rId15" cstate="screen"/>
          <a:srcRect/>
          <a:stretch>
            <a:fillRect/>
          </a:stretch>
        </p:blipFill>
        <p:spPr bwMode="auto">
          <a:xfrm>
            <a:off x="7572396" y="4929198"/>
            <a:ext cx="864736" cy="1330844"/>
          </a:xfrm>
          <a:prstGeom prst="rect">
            <a:avLst/>
          </a:prstGeom>
          <a:noFill/>
        </p:spPr>
      </p:pic>
    </p:spTree>
    <p:extLst>
      <p:ext uri="{BB962C8B-B14F-4D97-AF65-F5344CB8AC3E}">
        <p14:creationId xmlns:p14="http://schemas.microsoft.com/office/powerpoint/2007/7/12/main" xmlns="" val="10162813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6386" name="Title 1"/>
          <p:cNvSpPr>
            <a:spLocks noGrp="1"/>
          </p:cNvSpPr>
          <p:nvPr>
            <p:ph type="title"/>
          </p:nvPr>
        </p:nvSpPr>
        <p:spPr/>
        <p:txBody>
          <a:bodyPr/>
          <a:lstStyle/>
          <a:p>
            <a:pPr algn="l"/>
            <a:r>
              <a:rPr lang="zh-CN" altLang="en-US" sz="3600" dirty="0" smtClean="0"/>
              <a:t>嵌入式设备开发模式回顾</a:t>
            </a:r>
            <a:endParaRPr lang="en-US" sz="3600" dirty="0" smtClean="0"/>
          </a:p>
        </p:txBody>
      </p:sp>
      <p:sp>
        <p:nvSpPr>
          <p:cNvPr id="16" name="Rounded Rectangle 15"/>
          <p:cNvSpPr/>
          <p:nvPr/>
        </p:nvSpPr>
        <p:spPr>
          <a:xfrm>
            <a:off x="332508" y="1282535"/>
            <a:ext cx="7018317" cy="502326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bwMode="white">
          <a:xfrm rot="16200000">
            <a:off x="-1573480" y="3609500"/>
            <a:ext cx="4572000" cy="369332"/>
          </a:xfrm>
          <a:prstGeom prst="rect">
            <a:avLst/>
          </a:prstGeom>
        </p:spPr>
        <p:txBody>
          <a:bodyPr>
            <a:spAutoFit/>
          </a:bodyPr>
          <a:lstStyle/>
          <a:p>
            <a:pPr algn="ctr">
              <a:defRPr/>
            </a:pPr>
            <a:r>
              <a:rPr lang="zh-CN" altLang="en-US" b="1" dirty="0" smtClean="0">
                <a:solidFill>
                  <a:schemeClr val="bg1"/>
                </a:solidFill>
                <a:effectLst>
                  <a:outerShdw blurRad="38100" dist="38100" dir="2700000" algn="tl">
                    <a:srgbClr val="000000">
                      <a:alpha val="43137"/>
                    </a:srgbClr>
                  </a:outerShdw>
                </a:effectLst>
                <a:latin typeface="Segoe" pitchFamily="34" charset="0"/>
              </a:rPr>
              <a:t>硬件和软件的原形开发</a:t>
            </a:r>
            <a:endParaRPr lang="en-US" b="1" dirty="0">
              <a:solidFill>
                <a:schemeClr val="bg1"/>
              </a:solidFill>
              <a:effectLst>
                <a:outerShdw blurRad="38100" dist="38100" dir="2700000" algn="tl">
                  <a:srgbClr val="000000">
                    <a:alpha val="43137"/>
                  </a:srgbClr>
                </a:outerShdw>
              </a:effectLst>
              <a:latin typeface="Segoe" pitchFamily="34" charset="0"/>
            </a:endParaRPr>
          </a:p>
        </p:txBody>
      </p:sp>
      <p:sp>
        <p:nvSpPr>
          <p:cNvPr id="22" name="Rounded Rectangle 21"/>
          <p:cNvSpPr>
            <a:spLocks noChangeArrowheads="1"/>
          </p:cNvSpPr>
          <p:nvPr/>
        </p:nvSpPr>
        <p:spPr bwMode="auto">
          <a:xfrm>
            <a:off x="3413887" y="1334427"/>
            <a:ext cx="2971800" cy="434996"/>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defTabSz="914099">
              <a:defRPr/>
            </a:pPr>
            <a:r>
              <a:rPr lang="zh-CN" altLang="en-US" sz="2400" dirty="0" smtClean="0">
                <a:solidFill>
                  <a:srgbClr val="FFFFFF"/>
                </a:solidFill>
                <a:effectLst>
                  <a:outerShdw blurRad="38100" dist="38100" dir="2700000" algn="tl">
                    <a:srgbClr val="000000">
                      <a:alpha val="43137"/>
                    </a:srgbClr>
                  </a:outerShdw>
                </a:effectLst>
                <a:latin typeface="Segoe" pitchFamily="34" charset="0"/>
              </a:rPr>
              <a:t>设备概念</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51"/>
          <p:cNvGrpSpPr/>
          <p:nvPr/>
        </p:nvGrpSpPr>
        <p:grpSpPr>
          <a:xfrm>
            <a:off x="1366383" y="2090706"/>
            <a:ext cx="2971800" cy="1813523"/>
            <a:chOff x="1307008" y="2473469"/>
            <a:chExt cx="2971800" cy="1813523"/>
          </a:xfrm>
        </p:grpSpPr>
        <p:sp>
          <p:nvSpPr>
            <p:cNvPr id="20" name="Rounded Rectangle 19"/>
            <p:cNvSpPr>
              <a:spLocks noChangeArrowheads="1"/>
            </p:cNvSpPr>
            <p:nvPr/>
          </p:nvSpPr>
          <p:spPr bwMode="auto">
            <a:xfrm>
              <a:off x="1307008" y="2473469"/>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软件</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1307008" y="2921330"/>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平台评估与择选</a:t>
              </a:r>
              <a:endParaRPr lang="en-US" sz="1600" dirty="0">
                <a:solidFill>
                  <a:srgbClr val="FFFFFF"/>
                </a:solidFill>
                <a:latin typeface="Segoe" pitchFamily="34" charset="0"/>
              </a:endParaRPr>
            </a:p>
          </p:txBody>
        </p:sp>
        <p:sp>
          <p:nvSpPr>
            <p:cNvPr id="24" name="Rectangle 23"/>
            <p:cNvSpPr/>
            <p:nvPr/>
          </p:nvSpPr>
          <p:spPr>
            <a:xfrm>
              <a:off x="1307008" y="3239984"/>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嵌入式要求的定义</a:t>
              </a:r>
              <a:endParaRPr lang="en-US" sz="1600" dirty="0">
                <a:solidFill>
                  <a:srgbClr val="FFFFFF"/>
                </a:solidFill>
                <a:latin typeface="Segoe" pitchFamily="34" charset="0"/>
              </a:endParaRPr>
            </a:p>
          </p:txBody>
        </p:sp>
        <p:sp>
          <p:nvSpPr>
            <p:cNvPr id="26" name="Rectangle 25"/>
            <p:cNvSpPr/>
            <p:nvPr/>
          </p:nvSpPr>
          <p:spPr>
            <a:xfrm>
              <a:off x="1307008" y="355863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应用程序的开发与实现</a:t>
              </a:r>
              <a:endParaRPr lang="en-US" sz="1600" dirty="0">
                <a:solidFill>
                  <a:srgbClr val="FFFFFF"/>
                </a:solidFill>
                <a:latin typeface="Segoe" pitchFamily="34" charset="0"/>
              </a:endParaRPr>
            </a:p>
          </p:txBody>
        </p:sp>
        <p:sp>
          <p:nvSpPr>
            <p:cNvPr id="27" name="Rectangle 26"/>
            <p:cNvSpPr/>
            <p:nvPr/>
          </p:nvSpPr>
          <p:spPr>
            <a:xfrm>
              <a:off x="1307008" y="3877293"/>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Segoe" pitchFamily="34" charset="0"/>
                </a:rPr>
                <a:t>服务</a:t>
              </a:r>
              <a:endParaRPr lang="en-US" sz="1600" dirty="0">
                <a:latin typeface="Segoe" pitchFamily="34" charset="0"/>
              </a:endParaRPr>
            </a:p>
          </p:txBody>
        </p:sp>
      </p:grpSp>
      <p:grpSp>
        <p:nvGrpSpPr>
          <p:cNvPr id="3" name="Group 39"/>
          <p:cNvGrpSpPr/>
          <p:nvPr/>
        </p:nvGrpSpPr>
        <p:grpSpPr>
          <a:xfrm>
            <a:off x="5461390" y="2090706"/>
            <a:ext cx="2971800" cy="1813523"/>
            <a:chOff x="4677621" y="2530866"/>
            <a:chExt cx="2971800" cy="1813523"/>
          </a:xfrm>
        </p:grpSpPr>
        <p:sp>
          <p:nvSpPr>
            <p:cNvPr id="31" name="Rounded Rectangle 30"/>
            <p:cNvSpPr>
              <a:spLocks noChangeArrowheads="1"/>
            </p:cNvSpPr>
            <p:nvPr/>
          </p:nvSpPr>
          <p:spPr bwMode="auto">
            <a:xfrm>
              <a:off x="4677621" y="2530866"/>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硬件</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677621" y="2995980"/>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设备形状模型</a:t>
              </a:r>
              <a:endParaRPr lang="en-US" sz="1600" dirty="0" smtClean="0">
                <a:solidFill>
                  <a:srgbClr val="FFFFFF"/>
                </a:solidFill>
                <a:latin typeface="Segoe" pitchFamily="34" charset="0"/>
              </a:endParaRPr>
            </a:p>
          </p:txBody>
        </p:sp>
        <p:sp>
          <p:nvSpPr>
            <p:cNvPr id="34" name="Rectangle 33"/>
            <p:cNvSpPr/>
            <p:nvPr/>
          </p:nvSpPr>
          <p:spPr>
            <a:xfrm>
              <a:off x="4677621" y="3401290"/>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主板设计</a:t>
              </a:r>
              <a:r>
                <a:rPr lang="en-US" sz="1600" dirty="0" smtClean="0">
                  <a:solidFill>
                    <a:srgbClr val="FFFFFF"/>
                  </a:solidFill>
                  <a:latin typeface="Segoe" pitchFamily="34" charset="0"/>
                </a:rPr>
                <a:t>, bios </a:t>
              </a:r>
              <a:r>
                <a:rPr lang="zh-CN" altLang="en-US" sz="1600" dirty="0" smtClean="0">
                  <a:solidFill>
                    <a:srgbClr val="FFFFFF"/>
                  </a:solidFill>
                  <a:latin typeface="Segoe" pitchFamily="34" charset="0"/>
                </a:rPr>
                <a:t>的选择</a:t>
              </a:r>
              <a:endParaRPr lang="en-US" sz="1600" dirty="0" smtClean="0">
                <a:solidFill>
                  <a:srgbClr val="FFFFFF"/>
                </a:solidFill>
                <a:latin typeface="Segoe" pitchFamily="34" charset="0"/>
              </a:endParaRPr>
            </a:p>
          </p:txBody>
        </p:sp>
        <p:sp>
          <p:nvSpPr>
            <p:cNvPr id="36" name="Rectangle 35"/>
            <p:cNvSpPr/>
            <p:nvPr/>
          </p:nvSpPr>
          <p:spPr>
            <a:xfrm>
              <a:off x="4677621" y="3823853"/>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驱动程序的开发</a:t>
              </a:r>
              <a:endParaRPr lang="en-US" sz="1600" dirty="0" smtClean="0">
                <a:solidFill>
                  <a:srgbClr val="FFFFFF"/>
                </a:solidFill>
                <a:latin typeface="Segoe" pitchFamily="34" charset="0"/>
              </a:endParaRPr>
            </a:p>
          </p:txBody>
        </p:sp>
      </p:grpSp>
      <p:grpSp>
        <p:nvGrpSpPr>
          <p:cNvPr id="4" name="Group 50"/>
          <p:cNvGrpSpPr/>
          <p:nvPr/>
        </p:nvGrpSpPr>
        <p:grpSpPr>
          <a:xfrm>
            <a:off x="3413887" y="4502170"/>
            <a:ext cx="2971800" cy="1756126"/>
            <a:chOff x="3169455" y="4609048"/>
            <a:chExt cx="2971800" cy="1756126"/>
          </a:xfrm>
        </p:grpSpPr>
        <p:sp>
          <p:nvSpPr>
            <p:cNvPr id="46" name="Rounded Rectangle 45"/>
            <p:cNvSpPr>
              <a:spLocks noChangeArrowheads="1"/>
            </p:cNvSpPr>
            <p:nvPr/>
          </p:nvSpPr>
          <p:spPr bwMode="auto">
            <a:xfrm>
              <a:off x="3169455" y="4609048"/>
              <a:ext cx="2971800" cy="1756126"/>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集成</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a:xfrm>
              <a:off x="3169455" y="5056909"/>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特制的嵌入式</a:t>
              </a:r>
              <a:r>
                <a:rPr lang="en-US" altLang="zh-CN" sz="1600" dirty="0" smtClean="0">
                  <a:solidFill>
                    <a:srgbClr val="FFFFFF"/>
                  </a:solidFill>
                  <a:latin typeface="Segoe" pitchFamily="34" charset="0"/>
                </a:rPr>
                <a:t>Windows</a:t>
              </a:r>
              <a:r>
                <a:rPr lang="zh-CN" altLang="en-US" sz="1600" dirty="0" smtClean="0">
                  <a:solidFill>
                    <a:srgbClr val="FFFFFF"/>
                  </a:solidFill>
                  <a:latin typeface="Segoe" pitchFamily="34" charset="0"/>
                </a:rPr>
                <a:t>设计</a:t>
              </a:r>
              <a:endParaRPr lang="en-US" sz="1600" dirty="0" smtClean="0">
                <a:solidFill>
                  <a:srgbClr val="FFFFFF"/>
                </a:solidFill>
                <a:latin typeface="Segoe" pitchFamily="34" charset="0"/>
              </a:endParaRPr>
            </a:p>
          </p:txBody>
        </p:sp>
        <p:sp>
          <p:nvSpPr>
            <p:cNvPr id="48" name="Rectangle 47"/>
            <p:cNvSpPr/>
            <p:nvPr/>
          </p:nvSpPr>
          <p:spPr>
            <a:xfrm>
              <a:off x="3169455" y="5379521"/>
              <a:ext cx="2971800" cy="51459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应用程序和硬件的集成</a:t>
              </a:r>
              <a:endParaRPr lang="en-US" sz="1600" dirty="0" smtClean="0">
                <a:solidFill>
                  <a:srgbClr val="FFFFFF"/>
                </a:solidFill>
                <a:latin typeface="Segoe" pitchFamily="34" charset="0"/>
              </a:endParaRPr>
            </a:p>
          </p:txBody>
        </p:sp>
        <p:sp>
          <p:nvSpPr>
            <p:cNvPr id="49" name="Rectangle 48"/>
            <p:cNvSpPr/>
            <p:nvPr/>
          </p:nvSpPr>
          <p:spPr>
            <a:xfrm>
              <a:off x="3169455" y="594359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设备测试</a:t>
              </a:r>
              <a:endParaRPr lang="en-US" sz="1600" dirty="0" smtClean="0">
                <a:solidFill>
                  <a:srgbClr val="FFFFFF"/>
                </a:solidFill>
                <a:latin typeface="Segoe" pitchFamily="34" charset="0"/>
              </a:endParaRPr>
            </a:p>
          </p:txBody>
        </p:sp>
      </p:grpSp>
      <p:cxnSp>
        <p:nvCxnSpPr>
          <p:cNvPr id="54" name="Elbow Connector 53"/>
          <p:cNvCxnSpPr>
            <a:stCxn id="22" idx="2"/>
            <a:endCxn id="20" idx="0"/>
          </p:cNvCxnSpPr>
          <p:nvPr/>
        </p:nvCxnSpPr>
        <p:spPr>
          <a:xfrm rot="5400000">
            <a:off x="3715394" y="906312"/>
            <a:ext cx="321283"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2" idx="2"/>
            <a:endCxn id="31" idx="0"/>
          </p:cNvCxnSpPr>
          <p:nvPr/>
        </p:nvCxnSpPr>
        <p:spPr>
          <a:xfrm rot="16200000" flipH="1">
            <a:off x="5762897" y="906312"/>
            <a:ext cx="321283"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6" idx="0"/>
            <a:endCxn id="20" idx="2"/>
          </p:cNvCxnSpPr>
          <p:nvPr/>
        </p:nvCxnSpPr>
        <p:spPr>
          <a:xfrm rot="16200000" flipV="1">
            <a:off x="3577065" y="3179448"/>
            <a:ext cx="597941"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6" idx="0"/>
            <a:endCxn id="31" idx="2"/>
          </p:cNvCxnSpPr>
          <p:nvPr/>
        </p:nvCxnSpPr>
        <p:spPr>
          <a:xfrm rot="5400000" flipH="1" flipV="1">
            <a:off x="5624568" y="3179449"/>
            <a:ext cx="597941"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74" name="Picture 2" descr="C:\Documents and Settings\Pennie\My Documents\ACERDATA (D)\Pennie's documents\MS Image\Shapes and Graphics\Arrows - arrow\Curved\2 arrow virtuous cycle orange blue.png"/>
          <p:cNvPicPr>
            <a:picLocks noChangeAspect="1" noChangeArrowheads="1"/>
          </p:cNvPicPr>
          <p:nvPr/>
        </p:nvPicPr>
        <p:blipFill>
          <a:blip r:embed="rId3" cstate="print"/>
          <a:srcRect/>
          <a:stretch>
            <a:fillRect/>
          </a:stretch>
        </p:blipFill>
        <p:spPr bwMode="auto">
          <a:xfrm>
            <a:off x="4148583" y="2517316"/>
            <a:ext cx="1502407" cy="1411564"/>
          </a:xfrm>
          <a:prstGeom prst="rect">
            <a:avLst/>
          </a:prstGeom>
          <a:noFill/>
        </p:spPr>
      </p:pic>
      <p:cxnSp>
        <p:nvCxnSpPr>
          <p:cNvPr id="66" name="Straight Connector 65"/>
          <p:cNvCxnSpPr/>
          <p:nvPr/>
        </p:nvCxnSpPr>
        <p:spPr>
          <a:xfrm>
            <a:off x="2796666" y="4358242"/>
            <a:ext cx="4206240" cy="0"/>
          </a:xfrm>
          <a:prstGeom prst="line">
            <a:avLst/>
          </a:prstGeom>
          <a:ln w="60325" cap="rnd">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70" name="Down Arrow 69"/>
          <p:cNvSpPr/>
          <p:nvPr/>
        </p:nvSpPr>
        <p:spPr>
          <a:xfrm>
            <a:off x="4657471" y="4144487"/>
            <a:ext cx="484632" cy="515271"/>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smtClean="0"/>
              <a:t>嵌入式设备开发的关键考虑因素</a:t>
            </a:r>
            <a:endParaRPr lang="en-US" altLang="en-US" sz="3600" dirty="0" smtClean="0"/>
          </a:p>
        </p:txBody>
      </p:sp>
      <p:graphicFrame>
        <p:nvGraphicFramePr>
          <p:cNvPr id="6" name="Content Placeholder 5"/>
          <p:cNvGraphicFramePr>
            <a:graphicFrameLocks noGrp="1"/>
          </p:cNvGraphicFramePr>
          <p:nvPr>
            <p:ph idx="1"/>
          </p:nvPr>
        </p:nvGraphicFramePr>
        <p:xfrm>
          <a:off x="457200" y="1600200"/>
          <a:ext cx="8229600" cy="490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3071802" y="1285860"/>
            <a:ext cx="3000396" cy="53578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6C1FA5FD-8217-4DEA-BF21-809C2FE2C6A4}"/>
                                            </p:graphicEl>
                                          </p:spTgt>
                                        </p:tgtEl>
                                        <p:attrNameLst>
                                          <p:attrName>style.visibility</p:attrName>
                                        </p:attrNameLst>
                                      </p:cBhvr>
                                      <p:to>
                                        <p:strVal val="visible"/>
                                      </p:to>
                                    </p:set>
                                    <p:animEffect transition="in" filter="fade">
                                      <p:cBhvr>
                                        <p:cTn id="7" dur="2000"/>
                                        <p:tgtEl>
                                          <p:spTgt spid="6">
                                            <p:graphicEl>
                                              <a:dgm id="{6C1FA5FD-8217-4DEA-BF21-809C2FE2C6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8E683098-3096-4482-9CA1-A2F56F701DD7}"/>
                                            </p:graphicEl>
                                          </p:spTgt>
                                        </p:tgtEl>
                                        <p:attrNameLst>
                                          <p:attrName>style.visibility</p:attrName>
                                        </p:attrNameLst>
                                      </p:cBhvr>
                                      <p:to>
                                        <p:strVal val="visible"/>
                                      </p:to>
                                    </p:set>
                                    <p:animEffect transition="in" filter="fade">
                                      <p:cBhvr>
                                        <p:cTn id="12" dur="2000"/>
                                        <p:tgtEl>
                                          <p:spTgt spid="6">
                                            <p:graphicEl>
                                              <a:dgm id="{8E683098-3096-4482-9CA1-A2F56F701D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1E8ABDDB-5A19-49F5-810F-BB8F19E23EE9}"/>
                                            </p:graphicEl>
                                          </p:spTgt>
                                        </p:tgtEl>
                                        <p:attrNameLst>
                                          <p:attrName>style.visibility</p:attrName>
                                        </p:attrNameLst>
                                      </p:cBhvr>
                                      <p:to>
                                        <p:strVal val="visible"/>
                                      </p:to>
                                    </p:set>
                                    <p:animEffect transition="in" filter="fade">
                                      <p:cBhvr>
                                        <p:cTn id="17" dur="2000"/>
                                        <p:tgtEl>
                                          <p:spTgt spid="6">
                                            <p:graphicEl>
                                              <a:dgm id="{1E8ABDDB-5A19-49F5-810F-BB8F19E23EE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D784FC2D-E789-4EFC-974A-1166C4B8A6F4}"/>
                                            </p:graphicEl>
                                          </p:spTgt>
                                        </p:tgtEl>
                                        <p:attrNameLst>
                                          <p:attrName>style.visibility</p:attrName>
                                        </p:attrNameLst>
                                      </p:cBhvr>
                                      <p:to>
                                        <p:strVal val="visible"/>
                                      </p:to>
                                    </p:set>
                                    <p:animEffect transition="in" filter="fade">
                                      <p:cBhvr>
                                        <p:cTn id="22" dur="2000"/>
                                        <p:tgtEl>
                                          <p:spTgt spid="6">
                                            <p:graphicEl>
                                              <a:dgm id="{D784FC2D-E789-4EFC-974A-1166C4B8A6F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5EA47EA8-86FD-4079-87C4-73270F598554}"/>
                                            </p:graphicEl>
                                          </p:spTgt>
                                        </p:tgtEl>
                                        <p:attrNameLst>
                                          <p:attrName>style.visibility</p:attrName>
                                        </p:attrNameLst>
                                      </p:cBhvr>
                                      <p:to>
                                        <p:strVal val="visible"/>
                                      </p:to>
                                    </p:set>
                                    <p:animEffect transition="in" filter="fade">
                                      <p:cBhvr>
                                        <p:cTn id="27" dur="2000"/>
                                        <p:tgtEl>
                                          <p:spTgt spid="6">
                                            <p:graphicEl>
                                              <a:dgm id="{5EA47EA8-86FD-4079-87C4-73270F59855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F84B6D9D-5DBA-4757-B450-5D9738F1BE5A}"/>
                                            </p:graphicEl>
                                          </p:spTgt>
                                        </p:tgtEl>
                                        <p:attrNameLst>
                                          <p:attrName>style.visibility</p:attrName>
                                        </p:attrNameLst>
                                      </p:cBhvr>
                                      <p:to>
                                        <p:strVal val="visible"/>
                                      </p:to>
                                    </p:set>
                                    <p:animEffect transition="in" filter="fade">
                                      <p:cBhvr>
                                        <p:cTn id="32" dur="2000"/>
                                        <p:tgtEl>
                                          <p:spTgt spid="6">
                                            <p:graphicEl>
                                              <a:dgm id="{F84B6D9D-5DBA-4757-B450-5D9738F1BE5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2050" name="Picture 2" descr="S:\Documents\Slidework\DVD_ART34\Artwork_Imagery\Brand Photos\Scenarios\FY08 Brand - Mobility\man smiling sitting working business office desk.png"/>
          <p:cNvPicPr>
            <a:picLocks noChangeAspect="1" noChangeArrowheads="1"/>
          </p:cNvPicPr>
          <p:nvPr/>
        </p:nvPicPr>
        <p:blipFill>
          <a:blip r:embed="rId3" cstate="print"/>
          <a:srcRect/>
          <a:stretch>
            <a:fillRect/>
          </a:stretch>
        </p:blipFill>
        <p:spPr bwMode="auto">
          <a:xfrm>
            <a:off x="4287838" y="1566863"/>
            <a:ext cx="5599112" cy="4068762"/>
          </a:xfrm>
          <a:prstGeom prst="rect">
            <a:avLst/>
          </a:prstGeom>
          <a:noFill/>
        </p:spPr>
      </p:pic>
      <p:sp>
        <p:nvSpPr>
          <p:cNvPr id="4" name="Rounded Rectangle 3"/>
          <p:cNvSpPr/>
          <p:nvPr/>
        </p:nvSpPr>
        <p:spPr>
          <a:xfrm>
            <a:off x="332508" y="1179289"/>
            <a:ext cx="8582892" cy="519248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2508" y="2226670"/>
            <a:ext cx="8176188" cy="1012124"/>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6" name="Rectangle 5"/>
          <p:cNvSpPr/>
          <p:nvPr/>
        </p:nvSpPr>
        <p:spPr>
          <a:xfrm>
            <a:off x="332508" y="3769849"/>
            <a:ext cx="8176188" cy="1251197"/>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7" name="Rectangle 6"/>
          <p:cNvSpPr/>
          <p:nvPr/>
        </p:nvSpPr>
        <p:spPr>
          <a:xfrm>
            <a:off x="332508" y="5574592"/>
            <a:ext cx="8176188" cy="258266"/>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2" name="Title 1"/>
          <p:cNvSpPr>
            <a:spLocks noGrp="1"/>
          </p:cNvSpPr>
          <p:nvPr>
            <p:ph type="title"/>
          </p:nvPr>
        </p:nvSpPr>
        <p:spPr/>
        <p:txBody>
          <a:bodyPr>
            <a:normAutofit/>
          </a:bodyPr>
          <a:lstStyle/>
          <a:p>
            <a:r>
              <a:rPr lang="en-US" sz="3600" dirty="0" smtClean="0"/>
              <a:t>Standard 2011 </a:t>
            </a:r>
            <a:r>
              <a:rPr lang="zh-CN" altLang="en-US" sz="3600" dirty="0" smtClean="0"/>
              <a:t>嵌入式开发人员工具</a:t>
            </a:r>
            <a:endParaRPr lang="en-US" sz="3600" dirty="0"/>
          </a:p>
        </p:txBody>
      </p:sp>
      <p:sp>
        <p:nvSpPr>
          <p:cNvPr id="3" name="Text Placeholder 2"/>
          <p:cNvSpPr>
            <a:spLocks noGrp="1"/>
          </p:cNvSpPr>
          <p:nvPr>
            <p:ph idx="1"/>
          </p:nvPr>
        </p:nvSpPr>
        <p:spPr>
          <a:xfrm>
            <a:off x="500034" y="1357298"/>
            <a:ext cx="8229600" cy="4525963"/>
          </a:xfrm>
        </p:spPr>
        <p:txBody>
          <a:bodyPr>
            <a:noAutofit/>
          </a:bodyPr>
          <a:lstStyle/>
          <a:p>
            <a:pPr>
              <a:spcBef>
                <a:spcPts val="0"/>
              </a:spcBef>
              <a:buNone/>
            </a:pPr>
            <a:endParaRPr lang="en-US" sz="1400" dirty="0" smtClean="0">
              <a:solidFill>
                <a:schemeClr val="bg1"/>
              </a:solidFill>
            </a:endParaRPr>
          </a:p>
          <a:p>
            <a:pPr>
              <a:spcBef>
                <a:spcPts val="0"/>
              </a:spcBef>
              <a:buNone/>
            </a:pPr>
            <a:r>
              <a:rPr lang="en-US" dirty="0" smtClean="0">
                <a:solidFill>
                  <a:schemeClr val="bg1"/>
                </a:solidFill>
              </a:rPr>
              <a:t>Wizard Experience –  </a:t>
            </a:r>
            <a:br>
              <a:rPr lang="en-US" dirty="0" smtClean="0">
                <a:solidFill>
                  <a:schemeClr val="bg1"/>
                </a:solidFill>
              </a:rPr>
            </a:br>
            <a:r>
              <a:rPr lang="en-US" dirty="0" smtClean="0">
                <a:solidFill>
                  <a:schemeClr val="bg1"/>
                </a:solidFill>
              </a:rPr>
              <a:t>Image Builder Wizard (IBW)</a:t>
            </a:r>
            <a:endParaRPr lang="en-US" altLang="zh-CN" sz="1600" dirty="0" smtClean="0">
              <a:solidFill>
                <a:schemeClr val="bg1"/>
              </a:solidFill>
            </a:endParaRPr>
          </a:p>
          <a:p>
            <a:pPr lvl="1">
              <a:spcBef>
                <a:spcPts val="0"/>
              </a:spcBef>
              <a:buNone/>
            </a:pPr>
            <a:r>
              <a:rPr lang="zh-CN" altLang="en-US" sz="1800" dirty="0" smtClean="0">
                <a:solidFill>
                  <a:schemeClr val="bg1"/>
                </a:solidFill>
              </a:rPr>
              <a:t>将</a:t>
            </a:r>
            <a:r>
              <a:rPr lang="en-US" sz="1800" dirty="0" smtClean="0">
                <a:solidFill>
                  <a:schemeClr val="bg1"/>
                </a:solidFill>
              </a:rPr>
              <a:t>Standard 2011</a:t>
            </a:r>
            <a:r>
              <a:rPr lang="zh-CN" altLang="en-US" sz="1800" dirty="0" smtClean="0">
                <a:solidFill>
                  <a:schemeClr val="bg1"/>
                </a:solidFill>
              </a:rPr>
              <a:t>的映像交互式地直接装到目标设备</a:t>
            </a:r>
            <a:endParaRPr lang="en-US" sz="1800" dirty="0" smtClean="0">
              <a:solidFill>
                <a:schemeClr val="bg1"/>
              </a:solidFill>
            </a:endParaRPr>
          </a:p>
          <a:p>
            <a:pPr lvl="1">
              <a:spcBef>
                <a:spcPts val="0"/>
              </a:spcBef>
              <a:buNone/>
            </a:pPr>
            <a:r>
              <a:rPr lang="zh-CN" altLang="en-US" sz="1800" dirty="0" smtClean="0">
                <a:solidFill>
                  <a:schemeClr val="bg1"/>
                </a:solidFill>
              </a:rPr>
              <a:t>适用于快速的原形开发和产品评估</a:t>
            </a:r>
            <a:endParaRPr lang="en-US" sz="1800" dirty="0" smtClean="0">
              <a:solidFill>
                <a:schemeClr val="bg1"/>
              </a:solidFill>
            </a:endParaRPr>
          </a:p>
          <a:p>
            <a:pPr lvl="1">
              <a:spcBef>
                <a:spcPts val="0"/>
              </a:spcBef>
              <a:buNone/>
            </a:pPr>
            <a:endParaRPr lang="en-US" dirty="0" smtClean="0">
              <a:solidFill>
                <a:schemeClr val="bg1"/>
              </a:solidFill>
            </a:endParaRPr>
          </a:p>
          <a:p>
            <a:pPr>
              <a:spcBef>
                <a:spcPts val="0"/>
              </a:spcBef>
              <a:buNone/>
            </a:pPr>
            <a:r>
              <a:rPr lang="en-US" dirty="0" smtClean="0">
                <a:solidFill>
                  <a:schemeClr val="bg1"/>
                </a:solidFill>
              </a:rPr>
              <a:t>Advanced Experience – </a:t>
            </a:r>
            <a:br>
              <a:rPr lang="en-US" dirty="0" smtClean="0">
                <a:solidFill>
                  <a:schemeClr val="bg1"/>
                </a:solidFill>
              </a:rPr>
            </a:br>
            <a:r>
              <a:rPr lang="en-US" dirty="0" smtClean="0">
                <a:solidFill>
                  <a:schemeClr val="bg1"/>
                </a:solidFill>
              </a:rPr>
              <a:t>Image Configuration Editor (ICE)</a:t>
            </a:r>
            <a:endParaRPr lang="en-US" altLang="zh-CN" sz="1600" dirty="0" smtClean="0">
              <a:solidFill>
                <a:schemeClr val="bg1"/>
              </a:solidFill>
            </a:endParaRPr>
          </a:p>
          <a:p>
            <a:pPr lvl="1">
              <a:spcBef>
                <a:spcPts val="0"/>
              </a:spcBef>
              <a:buNone/>
            </a:pPr>
            <a:r>
              <a:rPr lang="zh-CN" altLang="en-US" sz="1800" dirty="0" smtClean="0">
                <a:solidFill>
                  <a:schemeClr val="bg1"/>
                </a:solidFill>
              </a:rPr>
              <a:t>高级的嵌入式开发情形</a:t>
            </a:r>
            <a:endParaRPr lang="en-US" altLang="zh-CN" sz="1800" dirty="0" smtClean="0">
              <a:solidFill>
                <a:schemeClr val="bg1"/>
              </a:solidFill>
            </a:endParaRPr>
          </a:p>
          <a:p>
            <a:pPr lvl="1">
              <a:spcBef>
                <a:spcPts val="0"/>
              </a:spcBef>
              <a:buNone/>
            </a:pPr>
            <a:r>
              <a:rPr lang="zh-CN" altLang="en-US" sz="1800" dirty="0" smtClean="0">
                <a:solidFill>
                  <a:schemeClr val="bg1"/>
                </a:solidFill>
              </a:rPr>
              <a:t>适用于</a:t>
            </a:r>
            <a:r>
              <a:rPr lang="en-US" sz="1800" dirty="0" smtClean="0">
                <a:solidFill>
                  <a:schemeClr val="bg1"/>
                </a:solidFill>
              </a:rPr>
              <a:t>OEM</a:t>
            </a:r>
          </a:p>
          <a:p>
            <a:pPr lvl="1">
              <a:spcBef>
                <a:spcPts val="0"/>
              </a:spcBef>
              <a:buNone/>
            </a:pPr>
            <a:endParaRPr lang="en-US" dirty="0" smtClean="0">
              <a:solidFill>
                <a:schemeClr val="bg1"/>
              </a:solidFill>
            </a:endParaRPr>
          </a:p>
          <a:p>
            <a:pPr>
              <a:spcBef>
                <a:spcPts val="0"/>
              </a:spcBef>
              <a:buNone/>
            </a:pPr>
            <a:r>
              <a:rPr lang="en-US" dirty="0" smtClean="0">
                <a:solidFill>
                  <a:schemeClr val="bg1"/>
                </a:solidFill>
              </a:rPr>
              <a:t>Deployment Image Servicing and Management (DISM)</a:t>
            </a:r>
            <a:endParaRPr lang="en-US" sz="1600" dirty="0" smtClean="0">
              <a:solidFill>
                <a:schemeClr val="bg1"/>
              </a:solidFill>
            </a:endParaRPr>
          </a:p>
          <a:p>
            <a:pPr lvl="1">
              <a:spcBef>
                <a:spcPts val="0"/>
              </a:spcBef>
              <a:buNone/>
            </a:pPr>
            <a:r>
              <a:rPr lang="zh-CN" altLang="en-US" sz="1800" dirty="0" smtClean="0">
                <a:solidFill>
                  <a:schemeClr val="bg1"/>
                </a:solidFill>
              </a:rPr>
              <a:t>将功能包安装于在线的或离线的</a:t>
            </a:r>
            <a:r>
              <a:rPr lang="en-US" sz="1800" dirty="0" smtClean="0">
                <a:solidFill>
                  <a:schemeClr val="bg1"/>
                </a:solidFill>
              </a:rPr>
              <a:t>Standard 2011 </a:t>
            </a:r>
            <a:r>
              <a:rPr lang="zh-CN" altLang="en-US" sz="1800" dirty="0" smtClean="0">
                <a:solidFill>
                  <a:schemeClr val="bg1"/>
                </a:solidFill>
              </a:rPr>
              <a:t>映像上</a:t>
            </a:r>
            <a:endParaRPr lang="en-US" sz="1800" dirty="0" smtClean="0">
              <a:solidFill>
                <a:schemeClr val="bg1"/>
              </a:solidFill>
            </a:endParaRPr>
          </a:p>
        </p:txBody>
      </p:sp>
    </p:spTree>
    <p:extLst>
      <p:ext uri="{BB962C8B-B14F-4D97-AF65-F5344CB8AC3E}">
        <p14:creationId xmlns:p14="http://schemas.microsoft.com/office/powerpoint/2007/7/12/main" xmlns="" val="40660819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50" name="Rounded Rectangle 49"/>
          <p:cNvSpPr/>
          <p:nvPr/>
        </p:nvSpPr>
        <p:spPr>
          <a:xfrm>
            <a:off x="3244484" y="1255851"/>
            <a:ext cx="2702045" cy="5098650"/>
          </a:xfrm>
          <a:prstGeom prst="roundRect">
            <a:avLst>
              <a:gd name="adj" fmla="val 822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885213" y="1255851"/>
            <a:ext cx="2314187" cy="5098650"/>
          </a:xfrm>
          <a:prstGeom prst="roundRect">
            <a:avLst>
              <a:gd name="adj" fmla="val 10104"/>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991613" y="1255851"/>
            <a:ext cx="2314187" cy="5098650"/>
          </a:xfrm>
          <a:prstGeom prst="roundRect">
            <a:avLst>
              <a:gd name="adj" fmla="val 10104"/>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
          <p:cNvSpPr>
            <a:spLocks noGrp="1"/>
          </p:cNvSpPr>
          <p:nvPr>
            <p:ph type="title"/>
          </p:nvPr>
        </p:nvSpPr>
        <p:spPr/>
        <p:txBody>
          <a:bodyPr vert="horz" lIns="91440" tIns="45720" rIns="91440" bIns="45720" rtlCol="0" anchor="ctr">
            <a:noAutofit/>
          </a:bodyPr>
          <a:lstStyle/>
          <a:p>
            <a:pPr algn="l"/>
            <a:r>
              <a:rPr lang="zh-CN" altLang="en-US" sz="4000" dirty="0" smtClean="0"/>
              <a:t>映像构建过程</a:t>
            </a:r>
            <a:endParaRPr lang="en-US" sz="4000" dirty="0" smtClean="0"/>
          </a:p>
        </p:txBody>
      </p:sp>
      <p:sp>
        <p:nvSpPr>
          <p:cNvPr id="53" name="Rounded Rectangle 52"/>
          <p:cNvSpPr/>
          <p:nvPr/>
        </p:nvSpPr>
        <p:spPr>
          <a:xfrm>
            <a:off x="935606" y="1296364"/>
            <a:ext cx="2213400" cy="636608"/>
          </a:xfrm>
          <a:prstGeom prst="roundRect">
            <a:avLst>
              <a:gd name="adj" fmla="val 3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lumMod val="95000"/>
                  </a:schemeClr>
                </a:solidFill>
                <a:latin typeface="Segoe" pitchFamily="34" charset="0"/>
              </a:rPr>
              <a:t>目标分析</a:t>
            </a:r>
            <a:endParaRPr lang="en-US" b="1" dirty="0">
              <a:solidFill>
                <a:schemeClr val="bg1">
                  <a:lumMod val="95000"/>
                </a:schemeClr>
              </a:solidFill>
              <a:latin typeface="Segoe" pitchFamily="34" charset="0"/>
            </a:endParaRPr>
          </a:p>
        </p:txBody>
      </p:sp>
      <p:sp>
        <p:nvSpPr>
          <p:cNvPr id="54" name="Rounded Rectangle 53"/>
          <p:cNvSpPr/>
          <p:nvPr/>
        </p:nvSpPr>
        <p:spPr>
          <a:xfrm>
            <a:off x="6042006" y="1296364"/>
            <a:ext cx="2213400" cy="636608"/>
          </a:xfrm>
          <a:prstGeom prst="roundRect">
            <a:avLst>
              <a:gd name="adj" fmla="val 3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lumMod val="95000"/>
                  </a:schemeClr>
                </a:solidFill>
                <a:latin typeface="Segoe" pitchFamily="34" charset="0"/>
              </a:rPr>
              <a:t>构建</a:t>
            </a:r>
            <a:endParaRPr lang="en-US" b="1" dirty="0">
              <a:solidFill>
                <a:schemeClr val="bg1">
                  <a:lumMod val="95000"/>
                </a:schemeClr>
              </a:solidFill>
              <a:latin typeface="Segoe" pitchFamily="34" charset="0"/>
            </a:endParaRPr>
          </a:p>
        </p:txBody>
      </p:sp>
      <p:sp>
        <p:nvSpPr>
          <p:cNvPr id="56" name="Rounded Rectangle 55"/>
          <p:cNvSpPr/>
          <p:nvPr/>
        </p:nvSpPr>
        <p:spPr>
          <a:xfrm>
            <a:off x="3309001" y="1296364"/>
            <a:ext cx="2573010" cy="636608"/>
          </a:xfrm>
          <a:prstGeom prst="roundRect">
            <a:avLst>
              <a:gd name="adj" fmla="val 3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lumMod val="95000"/>
                  </a:schemeClr>
                </a:solidFill>
                <a:latin typeface="Segoe" pitchFamily="34" charset="0"/>
              </a:rPr>
              <a:t>映像配置</a:t>
            </a:r>
            <a:endParaRPr lang="en-US" b="1" dirty="0" smtClean="0">
              <a:solidFill>
                <a:schemeClr val="bg1">
                  <a:lumMod val="95000"/>
                </a:schemeClr>
              </a:solidFill>
              <a:latin typeface="Segoe" pitchFamily="34" charset="0"/>
            </a:endParaRPr>
          </a:p>
        </p:txBody>
      </p:sp>
      <p:sp>
        <p:nvSpPr>
          <p:cNvPr id="57" name="Rectangle 56"/>
          <p:cNvSpPr/>
          <p:nvPr/>
        </p:nvSpPr>
        <p:spPr>
          <a:xfrm>
            <a:off x="885215" y="2118167"/>
            <a:ext cx="4826641" cy="1942617"/>
          </a:xfrm>
          <a:prstGeom prst="rect">
            <a:avLst/>
          </a:prstGeom>
          <a:gradFill flip="none" rotWithShape="1">
            <a:gsLst>
              <a:gs pos="0">
                <a:schemeClr val="tx1">
                  <a:alpha val="15000"/>
                </a:schemeClr>
              </a:gs>
              <a:gs pos="50000">
                <a:schemeClr val="tx1">
                  <a:alpha val="10000"/>
                </a:schemeClr>
              </a:gs>
              <a:gs pos="100000">
                <a:schemeClr val="tx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885215" y="4307712"/>
            <a:ext cx="4826641" cy="1942617"/>
          </a:xfrm>
          <a:prstGeom prst="rect">
            <a:avLst/>
          </a:prstGeom>
          <a:gradFill flip="none" rotWithShape="1">
            <a:gsLst>
              <a:gs pos="0">
                <a:schemeClr val="tx1">
                  <a:alpha val="15000"/>
                </a:schemeClr>
              </a:gs>
              <a:gs pos="50000">
                <a:schemeClr val="tx1">
                  <a:alpha val="10000"/>
                </a:schemeClr>
              </a:gs>
              <a:gs pos="100000">
                <a:schemeClr val="tx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929345" y="4451430"/>
            <a:ext cx="1444286" cy="1655180"/>
          </a:xfrm>
          <a:prstGeom prst="roundRect">
            <a:avLst>
              <a:gd name="adj" fmla="val 11859"/>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Target Analyzer</a:t>
            </a:r>
            <a:endParaRPr lang="en-US" b="1" dirty="0">
              <a:solidFill>
                <a:schemeClr val="bg1"/>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a:xfrm>
            <a:off x="3417571" y="2261885"/>
            <a:ext cx="1847088" cy="1655180"/>
          </a:xfrm>
          <a:prstGeom prst="roundRect">
            <a:avLst>
              <a:gd name="adj" fmla="val 1317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Image Builder Wizard </a:t>
            </a:r>
          </a:p>
          <a:p>
            <a:pPr algn="ctr">
              <a:defRPr/>
            </a:pP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3" name="Rounded Rectangle 62"/>
          <p:cNvSpPr/>
          <p:nvPr/>
        </p:nvSpPr>
        <p:spPr>
          <a:xfrm>
            <a:off x="3417556" y="4451430"/>
            <a:ext cx="1847119" cy="1655180"/>
          </a:xfrm>
          <a:prstGeom prst="roundRect">
            <a:avLst>
              <a:gd name="adj" fmla="val 1317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Image Configuration Editor</a:t>
            </a:r>
          </a:p>
        </p:txBody>
      </p:sp>
      <p:sp>
        <p:nvSpPr>
          <p:cNvPr id="64" name="Rounded Rectangle 63"/>
          <p:cNvSpPr/>
          <p:nvPr/>
        </p:nvSpPr>
        <p:spPr>
          <a:xfrm>
            <a:off x="6811120" y="2268638"/>
            <a:ext cx="1444286" cy="3837972"/>
          </a:xfrm>
          <a:prstGeom prst="roundRect">
            <a:avLst>
              <a:gd name="adj" fmla="val 12503"/>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Image Builder</a:t>
            </a:r>
          </a:p>
        </p:txBody>
      </p:sp>
      <p:grpSp>
        <p:nvGrpSpPr>
          <p:cNvPr id="2" name="Group 67"/>
          <p:cNvGrpSpPr/>
          <p:nvPr/>
        </p:nvGrpSpPr>
        <p:grpSpPr>
          <a:xfrm>
            <a:off x="5609634" y="4929974"/>
            <a:ext cx="865988" cy="698092"/>
            <a:chOff x="1770980" y="4942390"/>
            <a:chExt cx="865988" cy="698092"/>
          </a:xfrm>
        </p:grpSpPr>
        <p:pic>
          <p:nvPicPr>
            <p:cNvPr id="69" name="Picture 2" descr="C:\Documents and Settings\Pennie\My Documents\ACERDATA (D)\Pennie's documents\MS Image\Shapes and Graphics\_WINDOWS SERVER ICONS\Documents\Document paper file Blank.png"/>
            <p:cNvPicPr>
              <a:picLocks noChangeAspect="1" noChangeArrowheads="1"/>
            </p:cNvPicPr>
            <p:nvPr/>
          </p:nvPicPr>
          <p:blipFill>
            <a:blip r:embed="rId3" cstate="print"/>
            <a:srcRect/>
            <a:stretch>
              <a:fillRect/>
            </a:stretch>
          </p:blipFill>
          <p:spPr bwMode="auto">
            <a:xfrm>
              <a:off x="1770980" y="4942390"/>
              <a:ext cx="856527" cy="698092"/>
            </a:xfrm>
            <a:prstGeom prst="rect">
              <a:avLst/>
            </a:prstGeom>
            <a:noFill/>
          </p:spPr>
        </p:pic>
        <p:sp>
          <p:nvSpPr>
            <p:cNvPr id="70" name="TextBox 37"/>
            <p:cNvSpPr txBox="1">
              <a:spLocks noChangeArrowheads="1"/>
            </p:cNvSpPr>
            <p:nvPr/>
          </p:nvSpPr>
          <p:spPr bwMode="auto">
            <a:xfrm>
              <a:off x="1796994" y="5074817"/>
              <a:ext cx="839974" cy="553998"/>
            </a:xfrm>
            <a:prstGeom prst="rect">
              <a:avLst/>
            </a:prstGeom>
            <a:noFill/>
            <a:ln w="9525">
              <a:noFill/>
              <a:miter lim="800000"/>
              <a:headEnd/>
              <a:tailEnd/>
            </a:ln>
          </p:spPr>
          <p:txBody>
            <a:bodyPr wrap="none" lIns="0" tIns="0" rIns="0" bIns="0">
              <a:spAutoFit/>
            </a:bodyPr>
            <a:lstStyle/>
            <a:p>
              <a:pPr algn="ctr">
                <a:defRPr/>
              </a:pPr>
              <a:r>
                <a:rPr lang="en-US" sz="1200" dirty="0" smtClean="0">
                  <a:solidFill>
                    <a:schemeClr val="bg2">
                      <a:lumMod val="75000"/>
                    </a:schemeClr>
                  </a:solidFill>
                  <a:latin typeface="Segoe" pitchFamily="34" charset="0"/>
                </a:rPr>
                <a:t>Unattended </a:t>
              </a:r>
              <a:br>
                <a:rPr lang="en-US" sz="1200" dirty="0" smtClean="0">
                  <a:solidFill>
                    <a:schemeClr val="bg2">
                      <a:lumMod val="75000"/>
                    </a:schemeClr>
                  </a:solidFill>
                  <a:latin typeface="Segoe" pitchFamily="34" charset="0"/>
                </a:rPr>
              </a:br>
              <a:r>
                <a:rPr lang="en-US" sz="1200" dirty="0" smtClean="0">
                  <a:solidFill>
                    <a:schemeClr val="bg2">
                      <a:lumMod val="75000"/>
                    </a:schemeClr>
                  </a:solidFill>
                  <a:latin typeface="Segoe" pitchFamily="34" charset="0"/>
                </a:rPr>
                <a:t>XML </a:t>
              </a:r>
              <a:br>
                <a:rPr lang="en-US" sz="1200" dirty="0" smtClean="0">
                  <a:solidFill>
                    <a:schemeClr val="bg2">
                      <a:lumMod val="75000"/>
                    </a:schemeClr>
                  </a:solidFill>
                  <a:latin typeface="Segoe" pitchFamily="34" charset="0"/>
                </a:rPr>
              </a:br>
              <a:r>
                <a:rPr lang="en-US" sz="1200" dirty="0" smtClean="0">
                  <a:solidFill>
                    <a:schemeClr val="bg2">
                      <a:lumMod val="75000"/>
                    </a:schemeClr>
                  </a:solidFill>
                  <a:latin typeface="Segoe" pitchFamily="34" charset="0"/>
                </a:rPr>
                <a:t>File</a:t>
              </a:r>
              <a:endParaRPr lang="en-US" sz="1200" dirty="0">
                <a:solidFill>
                  <a:schemeClr val="bg2">
                    <a:lumMod val="75000"/>
                  </a:schemeClr>
                </a:solidFill>
                <a:latin typeface="Segoe" pitchFamily="34" charset="0"/>
              </a:endParaRPr>
            </a:p>
          </p:txBody>
        </p:sp>
      </p:grpSp>
      <p:sp>
        <p:nvSpPr>
          <p:cNvPr id="72" name="Right Arrow 71"/>
          <p:cNvSpPr/>
          <p:nvPr/>
        </p:nvSpPr>
        <p:spPr>
          <a:xfrm>
            <a:off x="2193153"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ight Arrow 72"/>
          <p:cNvSpPr/>
          <p:nvPr/>
        </p:nvSpPr>
        <p:spPr>
          <a:xfrm>
            <a:off x="3016888"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66"/>
          <p:cNvGrpSpPr/>
          <p:nvPr/>
        </p:nvGrpSpPr>
        <p:grpSpPr>
          <a:xfrm>
            <a:off x="2685591" y="5008227"/>
            <a:ext cx="420005" cy="541586"/>
            <a:chOff x="2007263" y="4942390"/>
            <a:chExt cx="420005" cy="541586"/>
          </a:xfrm>
        </p:grpSpPr>
        <p:pic>
          <p:nvPicPr>
            <p:cNvPr id="1026" name="Picture 2" descr="C:\Documents and Settings\Pennie\My Documents\ACERDATA (D)\Pennie's documents\MS Image\Shapes and Graphics\_WINDOWS SERVER ICONS\Documents\Document paper file Blank.png"/>
            <p:cNvPicPr>
              <a:picLocks noChangeAspect="1" noChangeArrowheads="1"/>
            </p:cNvPicPr>
            <p:nvPr/>
          </p:nvPicPr>
          <p:blipFill>
            <a:blip r:embed="rId3" cstate="print"/>
            <a:srcRect/>
            <a:stretch>
              <a:fillRect/>
            </a:stretch>
          </p:blipFill>
          <p:spPr bwMode="auto">
            <a:xfrm>
              <a:off x="2007263" y="4942390"/>
              <a:ext cx="420005" cy="541586"/>
            </a:xfrm>
            <a:prstGeom prst="rect">
              <a:avLst/>
            </a:prstGeom>
            <a:noFill/>
          </p:spPr>
        </p:pic>
        <p:sp>
          <p:nvSpPr>
            <p:cNvPr id="66" name="TextBox 37"/>
            <p:cNvSpPr txBox="1">
              <a:spLocks noChangeArrowheads="1"/>
            </p:cNvSpPr>
            <p:nvPr/>
          </p:nvSpPr>
          <p:spPr bwMode="auto">
            <a:xfrm>
              <a:off x="2033367" y="5074817"/>
              <a:ext cx="344646" cy="369332"/>
            </a:xfrm>
            <a:prstGeom prst="rect">
              <a:avLst/>
            </a:prstGeom>
            <a:noFill/>
            <a:ln w="9525">
              <a:noFill/>
              <a:miter lim="800000"/>
              <a:headEnd/>
              <a:tailEnd/>
            </a:ln>
          </p:spPr>
          <p:txBody>
            <a:bodyPr wrap="none" lIns="0" tIns="0" rIns="0" bIns="0">
              <a:spAutoFit/>
            </a:bodyPr>
            <a:lstStyle/>
            <a:p>
              <a:pPr algn="ctr"/>
              <a:r>
                <a:rPr lang="en-US" sz="1200" dirty="0">
                  <a:solidFill>
                    <a:schemeClr val="bg2">
                      <a:lumMod val="75000"/>
                    </a:schemeClr>
                  </a:solidFill>
                  <a:latin typeface="Segoe" pitchFamily="34" charset="0"/>
                </a:rPr>
                <a:t>PMQ</a:t>
              </a:r>
            </a:p>
            <a:p>
              <a:pPr algn="ctr"/>
              <a:r>
                <a:rPr lang="en-US" sz="1200" dirty="0">
                  <a:solidFill>
                    <a:schemeClr val="bg2">
                      <a:lumMod val="75000"/>
                    </a:schemeClr>
                  </a:solidFill>
                  <a:latin typeface="Segoe" pitchFamily="34" charset="0"/>
                </a:rPr>
                <a:t> File</a:t>
              </a:r>
            </a:p>
          </p:txBody>
        </p:sp>
      </p:grpSp>
      <p:sp>
        <p:nvSpPr>
          <p:cNvPr id="74" name="Right Arrow 73"/>
          <p:cNvSpPr/>
          <p:nvPr/>
        </p:nvSpPr>
        <p:spPr>
          <a:xfrm>
            <a:off x="5125409"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Arrow 74"/>
          <p:cNvSpPr/>
          <p:nvPr/>
        </p:nvSpPr>
        <p:spPr>
          <a:xfrm>
            <a:off x="6400555"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6885081" y="2338086"/>
            <a:ext cx="1296364" cy="787078"/>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99">
              <a:defRPr/>
            </a:pPr>
            <a:r>
              <a:rPr lang="en-US" sz="1600" dirty="0" smtClean="0">
                <a:solidFill>
                  <a:schemeClr val="bg1"/>
                </a:solidFill>
                <a:latin typeface="Segoe" pitchFamily="34" charset="0"/>
              </a:rPr>
              <a:t>Distribution Share</a:t>
            </a:r>
            <a:endParaRPr lang="en-US" sz="1600" dirty="0">
              <a:solidFill>
                <a:schemeClr val="bg1"/>
              </a:solidFill>
              <a:latin typeface="Segoe" pitchFamily="34" charset="0"/>
            </a:endParaRPr>
          </a:p>
        </p:txBody>
      </p:sp>
      <p:sp>
        <p:nvSpPr>
          <p:cNvPr id="79" name="Right Arrow 78"/>
          <p:cNvSpPr/>
          <p:nvPr/>
        </p:nvSpPr>
        <p:spPr>
          <a:xfrm>
            <a:off x="5218433" y="3394847"/>
            <a:ext cx="1645110"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Arrow Connector 80"/>
          <p:cNvCxnSpPr/>
          <p:nvPr/>
        </p:nvCxnSpPr>
        <p:spPr>
          <a:xfrm rot="5400000">
            <a:off x="7167503" y="3470205"/>
            <a:ext cx="731520" cy="1588"/>
          </a:xfrm>
          <a:prstGeom prst="straightConnector1">
            <a:avLst/>
          </a:prstGeom>
          <a:noFill/>
          <a:ln w="50800" cap="rnd">
            <a:gradFill flip="none" rotWithShape="1">
              <a:gsLst>
                <a:gs pos="0">
                  <a:schemeClr val="bg1"/>
                </a:gs>
                <a:gs pos="50000">
                  <a:schemeClr val="bg1">
                    <a:alpha val="98000"/>
                  </a:schemeClr>
                </a:gs>
                <a:gs pos="100000">
                  <a:schemeClr val="accent1">
                    <a:tint val="23500"/>
                    <a:satMod val="160000"/>
                    <a:alpha val="0"/>
                  </a:schemeClr>
                </a:gs>
              </a:gsLst>
              <a:lin ang="10800000" scaled="1"/>
              <a:tileRect/>
            </a:gra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1027" name="Picture 3" descr="C:\Documents and Settings\Pennie\My Documents\ACERDATA (D)\Pennie's documents\MS Image\Shapes and Graphics\_WINDOWS SERVER ICONS\Hardware\Computer PC desktop machine.png"/>
          <p:cNvPicPr>
            <a:picLocks noChangeAspect="1" noChangeArrowheads="1"/>
          </p:cNvPicPr>
          <p:nvPr/>
        </p:nvPicPr>
        <p:blipFill>
          <a:blip r:embed="rId4" cstate="print"/>
          <a:srcRect/>
          <a:stretch>
            <a:fillRect/>
          </a:stretch>
        </p:blipFill>
        <p:spPr bwMode="auto">
          <a:xfrm>
            <a:off x="3968053" y="5405469"/>
            <a:ext cx="746125" cy="622798"/>
          </a:xfrm>
          <a:prstGeom prst="rect">
            <a:avLst/>
          </a:prstGeom>
          <a:noFill/>
        </p:spPr>
      </p:pic>
      <p:grpSp>
        <p:nvGrpSpPr>
          <p:cNvPr id="4" name="Group 25"/>
          <p:cNvGrpSpPr>
            <a:grpSpLocks/>
          </p:cNvGrpSpPr>
          <p:nvPr/>
        </p:nvGrpSpPr>
        <p:grpSpPr bwMode="auto">
          <a:xfrm>
            <a:off x="7024549" y="4664671"/>
            <a:ext cx="1041178" cy="500820"/>
            <a:chOff x="6629400" y="5181600"/>
            <a:chExt cx="2266951" cy="1033041"/>
          </a:xfrm>
        </p:grpSpPr>
        <p:pic>
          <p:nvPicPr>
            <p:cNvPr id="39"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40"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grpSp>
        <p:nvGrpSpPr>
          <p:cNvPr id="5" name="Group 25"/>
          <p:cNvGrpSpPr>
            <a:grpSpLocks/>
          </p:cNvGrpSpPr>
          <p:nvPr/>
        </p:nvGrpSpPr>
        <p:grpSpPr bwMode="auto">
          <a:xfrm>
            <a:off x="3808651" y="3130776"/>
            <a:ext cx="1041178" cy="500820"/>
            <a:chOff x="6629400" y="5181600"/>
            <a:chExt cx="2266951" cy="1033041"/>
          </a:xfrm>
        </p:grpSpPr>
        <p:pic>
          <p:nvPicPr>
            <p:cNvPr id="42"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43"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grpSp>
        <p:nvGrpSpPr>
          <p:cNvPr id="6" name="Group 25"/>
          <p:cNvGrpSpPr>
            <a:grpSpLocks/>
          </p:cNvGrpSpPr>
          <p:nvPr/>
        </p:nvGrpSpPr>
        <p:grpSpPr bwMode="auto">
          <a:xfrm>
            <a:off x="1130899" y="5408859"/>
            <a:ext cx="1041178" cy="500820"/>
            <a:chOff x="6629400" y="5181600"/>
            <a:chExt cx="2266951" cy="1033041"/>
          </a:xfrm>
        </p:grpSpPr>
        <p:pic>
          <p:nvPicPr>
            <p:cNvPr id="45"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46"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1679565"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en-US" sz="1600" dirty="0" smtClean="0">
                <a:solidFill>
                  <a:schemeClr val="bg1"/>
                </a:solidFill>
                <a:latin typeface="Segoe" pitchFamily="34" charset="0"/>
              </a:rPr>
              <a:t>EEF </a:t>
            </a:r>
            <a:r>
              <a:rPr lang="zh-CN" altLang="en-US" sz="1600" dirty="0" smtClean="0">
                <a:solidFill>
                  <a:schemeClr val="bg1"/>
                </a:solidFill>
                <a:latin typeface="Segoe" pitchFamily="34" charset="0"/>
              </a:rPr>
              <a:t>包</a:t>
            </a:r>
            <a:endParaRPr lang="en-US" sz="1600" dirty="0">
              <a:solidFill>
                <a:schemeClr val="bg1"/>
              </a:solidFill>
              <a:latin typeface="Segoe" pitchFamily="34" charset="0"/>
            </a:endParaRPr>
          </a:p>
        </p:txBody>
      </p:sp>
      <p:sp>
        <p:nvSpPr>
          <p:cNvPr id="70" name="Rounded Rectangle 69"/>
          <p:cNvSpPr/>
          <p:nvPr/>
        </p:nvSpPr>
        <p:spPr>
          <a:xfrm>
            <a:off x="3157252"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zh-CN" altLang="en-US" sz="1600" dirty="0" smtClean="0">
                <a:solidFill>
                  <a:schemeClr val="bg1"/>
                </a:solidFill>
                <a:latin typeface="Segoe" pitchFamily="34" charset="0"/>
              </a:rPr>
              <a:t>功能包</a:t>
            </a:r>
            <a:endParaRPr lang="en-US" sz="1600" dirty="0">
              <a:solidFill>
                <a:schemeClr val="bg1"/>
              </a:solidFill>
              <a:latin typeface="Segoe" pitchFamily="34" charset="0"/>
            </a:endParaRPr>
          </a:p>
        </p:txBody>
      </p:sp>
      <p:sp>
        <p:nvSpPr>
          <p:cNvPr id="71" name="Rounded Rectangle 70"/>
          <p:cNvSpPr/>
          <p:nvPr/>
        </p:nvSpPr>
        <p:spPr>
          <a:xfrm>
            <a:off x="7590311"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zh-CN" altLang="en-US" sz="1600" dirty="0" smtClean="0">
                <a:solidFill>
                  <a:schemeClr val="bg1"/>
                </a:solidFill>
                <a:latin typeface="Segoe" pitchFamily="34" charset="0"/>
              </a:rPr>
              <a:t>更新包</a:t>
            </a:r>
            <a:endParaRPr lang="en-US" sz="1600" dirty="0">
              <a:solidFill>
                <a:schemeClr val="bg1"/>
              </a:solidFill>
              <a:latin typeface="Segoe" pitchFamily="34" charset="0"/>
            </a:endParaRPr>
          </a:p>
        </p:txBody>
      </p:sp>
      <p:sp>
        <p:nvSpPr>
          <p:cNvPr id="20493" name="Title 1"/>
          <p:cNvSpPr>
            <a:spLocks noGrp="1"/>
          </p:cNvSpPr>
          <p:nvPr>
            <p:ph type="title"/>
          </p:nvPr>
        </p:nvSpPr>
        <p:spPr bwMode="blackGray">
          <a:xfrm>
            <a:off x="457200" y="304800"/>
            <a:ext cx="8229600" cy="615553"/>
          </a:xfrm>
        </p:spPr>
        <p:txBody>
          <a:bodyPr lIns="0" tIns="0" rIns="0" bIns="0" anchor="t">
            <a:spAutoFit/>
          </a:bodyPr>
          <a:lstStyle/>
          <a:p>
            <a:pPr algn="l"/>
            <a:r>
              <a:rPr lang="zh-CN" altLang="en-US" sz="4000" dirty="0" smtClean="0"/>
              <a:t>映像构建模块</a:t>
            </a:r>
            <a:endParaRPr lang="en-US" sz="4000" dirty="0" smtClean="0"/>
          </a:p>
        </p:txBody>
      </p:sp>
      <p:sp>
        <p:nvSpPr>
          <p:cNvPr id="26" name="Rectangle 25"/>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7" name="Rounded Rectangle 26"/>
          <p:cNvSpPr/>
          <p:nvPr/>
        </p:nvSpPr>
        <p:spPr>
          <a:xfrm>
            <a:off x="201878"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Embedded Core</a:t>
            </a:r>
          </a:p>
          <a:p>
            <a:pPr algn="ctr">
              <a:lnSpc>
                <a:spcPct val="90000"/>
              </a:lnSpc>
              <a:defRPr/>
            </a:pPr>
            <a:r>
              <a:rPr lang="en-US" sz="1600" dirty="0" smtClean="0">
                <a:solidFill>
                  <a:schemeClr val="bg1"/>
                </a:solidFill>
                <a:latin typeface="Segoe" pitchFamily="34" charset="0"/>
              </a:rPr>
              <a:t>(</a:t>
            </a:r>
            <a:r>
              <a:rPr lang="zh-CN" altLang="en-US" sz="1600" dirty="0" smtClean="0">
                <a:solidFill>
                  <a:schemeClr val="bg1"/>
                </a:solidFill>
                <a:latin typeface="Segoe" pitchFamily="34" charset="0"/>
              </a:rPr>
              <a:t>可启动的</a:t>
            </a:r>
            <a:r>
              <a:rPr lang="en-US" sz="1600" dirty="0" smtClean="0">
                <a:solidFill>
                  <a:schemeClr val="bg1"/>
                </a:solidFill>
                <a:latin typeface="Segoe" pitchFamily="34" charset="0"/>
              </a:rPr>
              <a:t>)</a:t>
            </a:r>
            <a:endParaRPr lang="en-US" sz="1600" dirty="0">
              <a:solidFill>
                <a:schemeClr val="bg1"/>
              </a:solidFill>
              <a:latin typeface="Segoe" pitchFamily="34" charset="0"/>
            </a:endParaRPr>
          </a:p>
        </p:txBody>
      </p:sp>
      <p:sp>
        <p:nvSpPr>
          <p:cNvPr id="28" name="Rounded Rectangle 27"/>
          <p:cNvSpPr/>
          <p:nvPr/>
        </p:nvSpPr>
        <p:spPr>
          <a:xfrm>
            <a:off x="1679565"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Enhanced</a:t>
            </a:r>
          </a:p>
          <a:p>
            <a:pPr algn="ctr">
              <a:lnSpc>
                <a:spcPct val="90000"/>
              </a:lnSpc>
              <a:defRPr/>
            </a:pPr>
            <a:r>
              <a:rPr lang="en-US" sz="1600" dirty="0" smtClean="0">
                <a:solidFill>
                  <a:schemeClr val="bg1"/>
                </a:solidFill>
                <a:latin typeface="Segoe" pitchFamily="34" charset="0"/>
              </a:rPr>
              <a:t>Write Filter</a:t>
            </a:r>
            <a:endParaRPr lang="en-US" sz="1600" dirty="0">
              <a:solidFill>
                <a:schemeClr val="bg1"/>
              </a:solidFill>
              <a:latin typeface="Segoe" pitchFamily="34" charset="0"/>
            </a:endParaRPr>
          </a:p>
        </p:txBody>
      </p:sp>
      <p:sp>
        <p:nvSpPr>
          <p:cNvPr id="29" name="Rounded Rectangle 28"/>
          <p:cNvSpPr/>
          <p:nvPr/>
        </p:nvSpPr>
        <p:spPr>
          <a:xfrm>
            <a:off x="3157252"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Internet</a:t>
            </a:r>
          </a:p>
          <a:p>
            <a:pPr algn="ctr">
              <a:lnSpc>
                <a:spcPct val="90000"/>
              </a:lnSpc>
              <a:defRPr/>
            </a:pPr>
            <a:r>
              <a:rPr lang="en-US" sz="1600" dirty="0" smtClean="0">
                <a:solidFill>
                  <a:schemeClr val="bg1"/>
                </a:solidFill>
                <a:latin typeface="Segoe" pitchFamily="34" charset="0"/>
              </a:rPr>
              <a:t>Explorer</a:t>
            </a:r>
            <a:endParaRPr lang="en-US" sz="1600" dirty="0">
              <a:solidFill>
                <a:schemeClr val="bg1"/>
              </a:solidFill>
              <a:latin typeface="Segoe" pitchFamily="34" charset="0"/>
            </a:endParaRPr>
          </a:p>
        </p:txBody>
      </p:sp>
      <p:sp>
        <p:nvSpPr>
          <p:cNvPr id="30" name="Rounded Rectangle 29"/>
          <p:cNvSpPr/>
          <p:nvPr/>
        </p:nvSpPr>
        <p:spPr>
          <a:xfrm>
            <a:off x="4634939"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zh-CN" altLang="en-US" sz="1600" dirty="0" smtClean="0">
                <a:solidFill>
                  <a:schemeClr val="bg1"/>
                </a:solidFill>
                <a:latin typeface="Segoe" pitchFamily="34" charset="0"/>
              </a:rPr>
              <a:t>语言包</a:t>
            </a:r>
            <a:r>
              <a:rPr lang="en-US" altLang="zh-CN" sz="1600" dirty="0" smtClean="0">
                <a:solidFill>
                  <a:schemeClr val="bg1"/>
                </a:solidFill>
                <a:latin typeface="Segoe" pitchFamily="34" charset="0"/>
              </a:rPr>
              <a:t>/</a:t>
            </a:r>
          </a:p>
          <a:p>
            <a:pPr algn="ctr">
              <a:lnSpc>
                <a:spcPct val="90000"/>
              </a:lnSpc>
              <a:defRPr/>
            </a:pPr>
            <a:r>
              <a:rPr lang="zh-CN" altLang="en-US" sz="1600" dirty="0" smtClean="0">
                <a:solidFill>
                  <a:schemeClr val="bg1"/>
                </a:solidFill>
                <a:latin typeface="Segoe" pitchFamily="34" charset="0"/>
              </a:rPr>
              <a:t>驱动包</a:t>
            </a:r>
            <a:endParaRPr lang="en-US" sz="1600" dirty="0">
              <a:solidFill>
                <a:schemeClr val="bg1"/>
              </a:solidFill>
              <a:latin typeface="Segoe" pitchFamily="34" charset="0"/>
            </a:endParaRPr>
          </a:p>
        </p:txBody>
      </p:sp>
      <p:sp>
        <p:nvSpPr>
          <p:cNvPr id="31" name="Rounded Rectangle 30"/>
          <p:cNvSpPr/>
          <p:nvPr/>
        </p:nvSpPr>
        <p:spPr>
          <a:xfrm>
            <a:off x="6112626"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zh-CN" altLang="en-US" sz="1600" dirty="0" smtClean="0">
                <a:solidFill>
                  <a:schemeClr val="bg1"/>
                </a:solidFill>
                <a:latin typeface="Segoe" pitchFamily="34" charset="0"/>
              </a:rPr>
              <a:t>第三方软件</a:t>
            </a:r>
            <a:endParaRPr lang="en-US" altLang="zh-CN" sz="1600" dirty="0" smtClean="0">
              <a:solidFill>
                <a:schemeClr val="bg1"/>
              </a:solidFill>
              <a:latin typeface="Segoe" pitchFamily="34" charset="0"/>
            </a:endParaRPr>
          </a:p>
          <a:p>
            <a:pPr algn="ctr">
              <a:lnSpc>
                <a:spcPct val="90000"/>
              </a:lnSpc>
              <a:defRPr/>
            </a:pPr>
            <a:r>
              <a:rPr lang="zh-CN" altLang="en-US" sz="1600" dirty="0" smtClean="0">
                <a:solidFill>
                  <a:schemeClr val="bg1"/>
                </a:solidFill>
                <a:latin typeface="Segoe" pitchFamily="34" charset="0"/>
              </a:rPr>
              <a:t>安装包</a:t>
            </a:r>
            <a:endParaRPr lang="en-US" sz="1600" dirty="0">
              <a:solidFill>
                <a:schemeClr val="bg1"/>
              </a:solidFill>
              <a:latin typeface="Segoe" pitchFamily="34" charset="0"/>
            </a:endParaRPr>
          </a:p>
        </p:txBody>
      </p:sp>
      <p:sp>
        <p:nvSpPr>
          <p:cNvPr id="32" name="Rounded Rectangle 31"/>
          <p:cNvSpPr/>
          <p:nvPr/>
        </p:nvSpPr>
        <p:spPr>
          <a:xfrm>
            <a:off x="7590311"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OS </a:t>
            </a:r>
            <a:r>
              <a:rPr lang="zh-CN" altLang="en-US" sz="1600" dirty="0" smtClean="0">
                <a:solidFill>
                  <a:schemeClr val="bg1"/>
                </a:solidFill>
                <a:latin typeface="Segoe" pitchFamily="34" charset="0"/>
              </a:rPr>
              <a:t>更新</a:t>
            </a:r>
            <a:endParaRPr lang="en-US" sz="1600" dirty="0">
              <a:solidFill>
                <a:schemeClr val="bg1"/>
              </a:solidFill>
              <a:latin typeface="Segoe" pitchFamily="34" charset="0"/>
            </a:endParaRPr>
          </a:p>
        </p:txBody>
      </p:sp>
      <p:sp>
        <p:nvSpPr>
          <p:cNvPr id="33" name="Rounded Rectangle 32"/>
          <p:cNvSpPr/>
          <p:nvPr/>
        </p:nvSpPr>
        <p:spPr>
          <a:xfrm>
            <a:off x="2939143" y="4393872"/>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smtClean="0">
                <a:solidFill>
                  <a:schemeClr val="bg1"/>
                </a:solidFill>
                <a:effectLst>
                  <a:outerShdw blurRad="38100" dist="38100" dir="2700000" algn="tl">
                    <a:srgbClr val="000000">
                      <a:alpha val="43137"/>
                    </a:srgbClr>
                  </a:outerShdw>
                </a:effectLst>
                <a:latin typeface="Segoe" pitchFamily="34" charset="0"/>
              </a:rPr>
              <a:t>映像构建引擎</a:t>
            </a: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a:xfrm>
            <a:off x="2939143" y="5543799"/>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smtClean="0">
                <a:solidFill>
                  <a:schemeClr val="bg1"/>
                </a:solidFill>
                <a:effectLst>
                  <a:outerShdw blurRad="38100" dist="38100" dir="2700000" algn="tl">
                    <a:srgbClr val="000000">
                      <a:alpha val="43137"/>
                    </a:srgbClr>
                  </a:outerShdw>
                </a:effectLst>
                <a:latin typeface="Segoe" pitchFamily="34" charset="0"/>
              </a:rPr>
              <a:t>嵌入式</a:t>
            </a:r>
            <a:r>
              <a:rPr lang="en-US" b="1" dirty="0" smtClean="0">
                <a:solidFill>
                  <a:schemeClr val="bg1"/>
                </a:solidFill>
                <a:effectLst>
                  <a:outerShdw blurRad="38100" dist="38100" dir="2700000" algn="tl">
                    <a:srgbClr val="000000">
                      <a:alpha val="43137"/>
                    </a:srgbClr>
                  </a:outerShdw>
                </a:effectLst>
                <a:latin typeface="Segoe" pitchFamily="34" charset="0"/>
              </a:rPr>
              <a:t>OS</a:t>
            </a:r>
            <a:r>
              <a:rPr lang="zh-CN" altLang="en-US" b="1" dirty="0" smtClean="0">
                <a:solidFill>
                  <a:schemeClr val="bg1"/>
                </a:solidFill>
                <a:effectLst>
                  <a:outerShdw blurRad="38100" dist="38100" dir="2700000" algn="tl">
                    <a:srgbClr val="000000">
                      <a:alpha val="43137"/>
                    </a:srgbClr>
                  </a:outerShdw>
                </a:effectLst>
                <a:latin typeface="Segoe" pitchFamily="34" charset="0"/>
              </a:rPr>
              <a:t>映像</a:t>
            </a: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4098" name="Picture 2" descr="C:\Documents and Settings\Pennie\My Documents\ACERDATA (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6475318" y="2018803"/>
            <a:ext cx="685800" cy="685800"/>
          </a:xfrm>
          <a:prstGeom prst="rect">
            <a:avLst/>
          </a:prstGeom>
          <a:noFill/>
        </p:spPr>
      </p:pic>
      <p:sp>
        <p:nvSpPr>
          <p:cNvPr id="55" name="Isosceles Triangle 54"/>
          <p:cNvSpPr/>
          <p:nvPr/>
        </p:nvSpPr>
        <p:spPr>
          <a:xfrm flipV="1">
            <a:off x="0" y="3431968"/>
            <a:ext cx="9143999" cy="902523"/>
          </a:xfrm>
          <a:prstGeom prst="triangle">
            <a:avLst/>
          </a:prstGeom>
          <a:gradFill flip="none" rotWithShape="1">
            <a:gsLst>
              <a:gs pos="0">
                <a:schemeClr val="bg1">
                  <a:alpha val="38000"/>
                </a:schemeClr>
              </a:gs>
              <a:gs pos="50000">
                <a:schemeClr val="bg1">
                  <a:alpha val="14000"/>
                </a:schemeClr>
              </a:gs>
              <a:gs pos="100000">
                <a:schemeClr val="tx2">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own Arrow 57"/>
          <p:cNvSpPr/>
          <p:nvPr/>
        </p:nvSpPr>
        <p:spPr>
          <a:xfrm>
            <a:off x="4342263" y="3705099"/>
            <a:ext cx="459475" cy="562943"/>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wn Arrow 59"/>
          <p:cNvSpPr/>
          <p:nvPr/>
        </p:nvSpPr>
        <p:spPr>
          <a:xfrm>
            <a:off x="4342263" y="5070764"/>
            <a:ext cx="459475" cy="418460"/>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8" descr="C:\Documents and Settings\Pennie\My Documents\ACERDATA (D)\Pennie's documents\MS Image\Shapes and Graphics\Windows_Vista_Icons_ for_Marketing_use\Vista Icons off the web\filemgmt.dll_I00ec_0409.png"/>
          <p:cNvPicPr>
            <a:picLocks noChangeAspect="1" noChangeArrowheads="1"/>
          </p:cNvPicPr>
          <p:nvPr/>
        </p:nvPicPr>
        <p:blipFill>
          <a:blip r:embed="rId4" cstate="print"/>
          <a:srcRect/>
          <a:stretch>
            <a:fillRect/>
          </a:stretch>
        </p:blipFill>
        <p:spPr bwMode="auto">
          <a:xfrm>
            <a:off x="2624447" y="4070268"/>
            <a:ext cx="1059873" cy="1059873"/>
          </a:xfrm>
          <a:prstGeom prst="rect">
            <a:avLst/>
          </a:prstGeom>
          <a:noFill/>
        </p:spPr>
      </p:pic>
      <p:grpSp>
        <p:nvGrpSpPr>
          <p:cNvPr id="2" name="Group 25"/>
          <p:cNvGrpSpPr>
            <a:grpSpLocks/>
          </p:cNvGrpSpPr>
          <p:nvPr/>
        </p:nvGrpSpPr>
        <p:grpSpPr bwMode="auto">
          <a:xfrm>
            <a:off x="2799161" y="5450775"/>
            <a:ext cx="822814" cy="395784"/>
            <a:chOff x="6629400" y="5181600"/>
            <a:chExt cx="2266951" cy="1033041"/>
          </a:xfrm>
        </p:grpSpPr>
        <p:pic>
          <p:nvPicPr>
            <p:cNvPr id="63"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64"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pic>
        <p:nvPicPr>
          <p:cNvPr id="4099" name="Picture 3" descr="C:\Documents and Settings\Pennie\My Documents\ACERDATA (D)\Pennie's documents\MS Image\Shapes and Graphics\Windows_Vista_Icons_ for_Marketing_use\IE.png"/>
          <p:cNvPicPr>
            <a:picLocks noChangeAspect="1" noChangeArrowheads="1"/>
          </p:cNvPicPr>
          <p:nvPr/>
        </p:nvPicPr>
        <p:blipFill>
          <a:blip r:embed="rId7" cstate="print"/>
          <a:srcRect/>
          <a:stretch>
            <a:fillRect/>
          </a:stretch>
        </p:blipFill>
        <p:spPr bwMode="auto">
          <a:xfrm>
            <a:off x="3454631" y="2033650"/>
            <a:ext cx="768927" cy="768927"/>
          </a:xfrm>
          <a:prstGeom prst="rect">
            <a:avLst/>
          </a:prstGeom>
          <a:noFill/>
        </p:spPr>
      </p:pic>
      <p:pic>
        <p:nvPicPr>
          <p:cNvPr id="4100" name="Picture 4" descr="C:\Documents and Settings\Pennie\My Documents\ACERDATA (D)\Pennie's documents\MS Image\Shapes and Graphics\Windows_Vista_Icons_ for_Marketing_use\Vista Icons off the web\odbcint.dll_I2202_0409.png"/>
          <p:cNvPicPr>
            <a:picLocks noChangeAspect="1" noChangeArrowheads="1"/>
          </p:cNvPicPr>
          <p:nvPr/>
        </p:nvPicPr>
        <p:blipFill>
          <a:blip r:embed="rId8" cstate="print"/>
          <a:srcRect/>
          <a:stretch>
            <a:fillRect/>
          </a:stretch>
        </p:blipFill>
        <p:spPr bwMode="auto">
          <a:xfrm>
            <a:off x="4994465" y="2090057"/>
            <a:ext cx="668383" cy="668383"/>
          </a:xfrm>
          <a:prstGeom prst="rect">
            <a:avLst/>
          </a:prstGeom>
          <a:noFill/>
        </p:spPr>
      </p:pic>
      <p:pic>
        <p:nvPicPr>
          <p:cNvPr id="4101" name="Picture 5" descr="C:\Documents and Settings\Pennie\My Documents\ACERDATA (D)\Pennie's documents\MS Image\Shapes and Graphics\Windows_Vista_Icons_ for_Marketing_use\Vista Icons off the web\msconfig.exe_I0080_0409.png"/>
          <p:cNvPicPr>
            <a:picLocks noChangeAspect="1" noChangeArrowheads="1"/>
          </p:cNvPicPr>
          <p:nvPr/>
        </p:nvPicPr>
        <p:blipFill>
          <a:blip r:embed="rId9" cstate="print"/>
          <a:srcRect/>
          <a:stretch>
            <a:fillRect/>
          </a:stretch>
        </p:blipFill>
        <p:spPr bwMode="auto">
          <a:xfrm>
            <a:off x="7858992" y="2006932"/>
            <a:ext cx="914398" cy="914398"/>
          </a:xfrm>
          <a:prstGeom prst="rect">
            <a:avLst/>
          </a:prstGeom>
          <a:noFill/>
        </p:spPr>
      </p:pic>
      <p:pic>
        <p:nvPicPr>
          <p:cNvPr id="4102" name="Picture 6" descr="C:\Documents and Settings\Pennie\My Documents\ACERDATA (D)\Pennie's documents\MS Image\Shapes and Graphics\Windows_Vista_Icons_ for_Marketing_use\Vista Icons off the web\cscui.dll_I04b0_0409.png"/>
          <p:cNvPicPr>
            <a:picLocks noChangeAspect="1" noChangeArrowheads="1"/>
          </p:cNvPicPr>
          <p:nvPr/>
        </p:nvPicPr>
        <p:blipFill>
          <a:blip r:embed="rId10" cstate="print"/>
          <a:srcRect/>
          <a:stretch>
            <a:fillRect/>
          </a:stretch>
        </p:blipFill>
        <p:spPr bwMode="auto">
          <a:xfrm>
            <a:off x="2004257" y="2054433"/>
            <a:ext cx="714301" cy="714301"/>
          </a:xfrm>
          <a:prstGeom prst="rect">
            <a:avLst/>
          </a:prstGeom>
          <a:noFill/>
        </p:spPr>
      </p:pic>
      <p:pic>
        <p:nvPicPr>
          <p:cNvPr id="4103" name="Picture 7" descr="C:\Documents and Settings\Pennie\My Documents\ACERDATA (D)\Pennie's documents\MS Image\Shapes and Graphics\Windows_Vista_Icons_ for_Marketing_use\Vista Icons off the web\imageres.dll_I0045_0409.png"/>
          <p:cNvPicPr>
            <a:picLocks noChangeAspect="1" noChangeArrowheads="1"/>
          </p:cNvPicPr>
          <p:nvPr/>
        </p:nvPicPr>
        <p:blipFill>
          <a:blip r:embed="rId11" cstate="print"/>
          <a:srcRect/>
          <a:stretch>
            <a:fillRect/>
          </a:stretch>
        </p:blipFill>
        <p:spPr bwMode="auto">
          <a:xfrm>
            <a:off x="593269" y="2019792"/>
            <a:ext cx="652153" cy="652153"/>
          </a:xfrm>
          <a:prstGeom prst="rect">
            <a:avLst/>
          </a:prstGeom>
          <a:noFill/>
        </p:spPr>
      </p:pic>
      <p:cxnSp>
        <p:nvCxnSpPr>
          <p:cNvPr id="36" name="Elbow Connector 35"/>
          <p:cNvCxnSpPr>
            <a:stCxn id="32" idx="2"/>
            <a:endCxn id="34" idx="3"/>
          </p:cNvCxnSpPr>
          <p:nvPr/>
        </p:nvCxnSpPr>
        <p:spPr>
          <a:xfrm rot="5400000">
            <a:off x="6057899" y="3685803"/>
            <a:ext cx="2361215" cy="2067297"/>
          </a:xfrm>
          <a:prstGeom prst="bentConnector2">
            <a:avLst/>
          </a:prstGeom>
          <a:ln w="19050">
            <a:solidFill>
              <a:schemeClr val="accent1">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_S8BP9lykKfgDhI23eFj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mKhSlq1RkGtvlkIUJybl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qR.._lJH0CSKpyUaKXI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5qDW1c2E.f9LHOmEeV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_S8BP9lykKfgDhI23eF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_S8BP9lykKfgDhI23eF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qR.._lJH0CSKpyUaKXIS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mKhSlq1RkGtvlkIUJybl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1qR.._lJH0CSKpyUaKXI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u5qDW1c2E.f9LHOmEeV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_S8BP9lykKfgDhI23eF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qR.._lJH0CSKpyUaKXI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mKhSlq1RkGtvlkIUJybl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qR.._lJH0CSKpyUaKXI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u5qDW1c2E.f9LHOmEeV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_S8BP9lykKfgDhI23eF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_S8BP9lykKfgDhI23eF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qR.._lJH0CSKpyUaKXISg"/>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全屏显示(4:3)</PresentationFormat>
  <Paragraphs>256</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实战：开发基于嵌入式Windows 7 - Windows Embedded Standard 2011 的 特殊设备  </vt:lpstr>
      <vt:lpstr>课程目标及要点</vt:lpstr>
      <vt:lpstr>嵌入式Windows家族</vt:lpstr>
      <vt:lpstr>嵌入式设备开发模式回顾</vt:lpstr>
      <vt:lpstr>嵌入式设备开发的关键考虑因素</vt:lpstr>
      <vt:lpstr>Standard 2011 嵌入式开发人员工具</vt:lpstr>
      <vt:lpstr>映像构建过程</vt:lpstr>
      <vt:lpstr>映像构建模块</vt:lpstr>
      <vt:lpstr>演 示</vt:lpstr>
      <vt:lpstr>应用程序兼容</vt:lpstr>
      <vt:lpstr>开发软件的要求</vt:lpstr>
      <vt:lpstr>安全性</vt:lpstr>
      <vt:lpstr>可维护性</vt:lpstr>
      <vt:lpstr>映像部署</vt:lpstr>
      <vt:lpstr>系统更新/服务</vt:lpstr>
      <vt:lpstr>演 示</vt:lpstr>
      <vt:lpstr>开发软件的要求</vt:lpstr>
      <vt:lpstr>演 示</vt:lpstr>
      <vt:lpstr>行动起来</vt:lpstr>
      <vt:lpstr>参考资源</vt:lpstr>
      <vt:lpstr>Windows 安全性参考资源</vt:lpstr>
      <vt:lpstr>专家问答区 (F4) 本课程结束后，我将在接下来的70分钟内于4层专家问答区与您交流答疑</vt:lpstr>
      <vt:lpstr>疑问和解答</vt:lpstr>
      <vt:lpstr>幻灯片 25</vt:lpstr>
      <vt:lpstr>幻灯片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2009-10-29T02:24:53Z</dcterms:created>
  <dcterms:modified xsi:type="dcterms:W3CDTF">2009-10-29T02:24:59Z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