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4"/>
  </p:notesMasterIdLst>
  <p:sldIdLst>
    <p:sldId id="256" r:id="rId2"/>
    <p:sldId id="257" r:id="rId3"/>
    <p:sldId id="278" r:id="rId4"/>
    <p:sldId id="281" r:id="rId5"/>
    <p:sldId id="282" r:id="rId6"/>
    <p:sldId id="286" r:id="rId7"/>
    <p:sldId id="287" r:id="rId8"/>
    <p:sldId id="288" r:id="rId9"/>
    <p:sldId id="289" r:id="rId10"/>
    <p:sldId id="290" r:id="rId11"/>
    <p:sldId id="294" r:id="rId12"/>
    <p:sldId id="299" r:id="rId13"/>
    <p:sldId id="300" r:id="rId14"/>
    <p:sldId id="301" r:id="rId15"/>
    <p:sldId id="302" r:id="rId16"/>
    <p:sldId id="303" r:id="rId17"/>
    <p:sldId id="304" r:id="rId18"/>
    <p:sldId id="305" r:id="rId19"/>
    <p:sldId id="272" r:id="rId20"/>
    <p:sldId id="306" r:id="rId21"/>
    <p:sldId id="274" r:id="rId22"/>
    <p:sldId id="275" r:id="rId23"/>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度样式 2 - 强调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中度样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3" d="100"/>
          <a:sy n="63" d="100"/>
        </p:scale>
        <p:origin x="-648" y="-102"/>
      </p:cViewPr>
      <p:guideLst>
        <p:guide orient="horz" pos="2160"/>
        <p:guide pos="2880"/>
      </p:guideLst>
    </p:cSldViewPr>
  </p:slideViewPr>
  <p:notesTextViewPr>
    <p:cViewPr>
      <p:scale>
        <a:sx n="100" d="100"/>
        <a:sy n="100" d="100"/>
      </p:scale>
      <p:origin x="0" y="0"/>
    </p:cViewPr>
  </p:notesTextViewPr>
  <p:notesViewPr>
    <p:cSldViewPr>
      <p:cViewPr varScale="1">
        <p:scale>
          <a:sx n="52" d="100"/>
          <a:sy n="52" d="100"/>
        </p:scale>
        <p:origin x="-1818" y="-84"/>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FCA90BB-907A-497C-8471-AE3D9FF1FB86}" type="datetimeFigureOut">
              <a:rPr lang="zh-CN" altLang="en-US" smtClean="0"/>
              <a:pPr/>
              <a:t>2009-10-29</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BD7BC9C-82C5-4A70-8201-1B876EEB66CF}" type="slidenum">
              <a:rPr lang="zh-CN" altLang="en-US" smtClean="0"/>
              <a:pPr/>
              <a:t>‹#›</a:t>
            </a:fld>
            <a:endParaRPr lang="zh-CN" altLang="en-US"/>
          </a:p>
        </p:txBody>
      </p:sp>
    </p:spTree>
    <p:extLst>
      <p:ext uri="{BB962C8B-B14F-4D97-AF65-F5344CB8AC3E}">
        <p14:creationId xmlns:p14="http://schemas.microsoft.com/office/powerpoint/2010/main" xmlns="" val="402936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10/29/2009 10:45 AM</a:t>
            </a:fld>
            <a:endParaRPr lang="en-US" dirty="0"/>
          </a:p>
        </p:txBody>
      </p:sp>
      <p:sp>
        <p:nvSpPr>
          <p:cNvPr id="6" name="Footer Placeholder 5"/>
          <p:cNvSpPr>
            <a:spLocks noGrp="1"/>
          </p:cNvSpPr>
          <p:nvPr>
            <p:ph type="ftr" sz="quarter" idx="12"/>
          </p:nvPr>
        </p:nvSpPr>
        <p:spPr/>
        <p:txBody>
          <a:bodyPr/>
          <a:lstStyle/>
          <a:p>
            <a:r>
              <a:rPr lang="en-US" smtClean="0">
                <a:solidFill>
                  <a:srgbClr val="000000"/>
                </a:solidFill>
              </a:rPr>
              <a:t>Microsoft Confidential</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10/29/2009 10:45 AM</a:t>
            </a:fld>
            <a:endParaRPr lang="en-US" dirty="0"/>
          </a:p>
        </p:txBody>
      </p:sp>
      <p:sp>
        <p:nvSpPr>
          <p:cNvPr id="6" name="Footer Placeholder 5"/>
          <p:cNvSpPr>
            <a:spLocks noGrp="1"/>
          </p:cNvSpPr>
          <p:nvPr>
            <p:ph type="ftr" sz="quarter" idx="12"/>
          </p:nvPr>
        </p:nvSpPr>
        <p:spPr/>
        <p:txBody>
          <a:bodyPr/>
          <a:lstStyle/>
          <a:p>
            <a:r>
              <a:rPr lang="en-US" smtClean="0">
                <a:solidFill>
                  <a:srgbClr val="000000"/>
                </a:solidFill>
              </a:rPr>
              <a:t>Microsoft Confidential</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10/29/2009 10:45 AM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Microsoft Confidential</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10/29/2009 10:45 AM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Microsoft Confidential</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10/29/2009 10:45 AM</a:t>
            </a:fld>
            <a:endParaRPr lang="en-US" dirty="0"/>
          </a:p>
        </p:txBody>
      </p:sp>
      <p:sp>
        <p:nvSpPr>
          <p:cNvPr id="6" name="Footer Placeholder 5"/>
          <p:cNvSpPr>
            <a:spLocks noGrp="1"/>
          </p:cNvSpPr>
          <p:nvPr>
            <p:ph type="ftr" sz="quarter" idx="12"/>
          </p:nvPr>
        </p:nvSpPr>
        <p:spPr/>
        <p:txBody>
          <a:bodyPr/>
          <a:lstStyle/>
          <a:p>
            <a:r>
              <a:rPr lang="en-US" smtClean="0">
                <a:solidFill>
                  <a:srgbClr val="000000"/>
                </a:solidFill>
              </a:rPr>
              <a:t>Microsoft Confidential</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10/29/2009 10:45 AM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Microsoft Confidential</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10/29/2009 10:45 AM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Microsoft Confidential</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10/29/2009 10:45 AM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Microsoft Confidential</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10/29/2009 10:45 AM</a:t>
            </a:fld>
            <a:endParaRPr lang="en-US" dirty="0"/>
          </a:p>
        </p:txBody>
      </p:sp>
      <p:sp>
        <p:nvSpPr>
          <p:cNvPr id="6" name="Footer Placeholder 5"/>
          <p:cNvSpPr>
            <a:spLocks noGrp="1"/>
          </p:cNvSpPr>
          <p:nvPr>
            <p:ph type="ftr" sz="quarter" idx="12"/>
          </p:nvPr>
        </p:nvSpPr>
        <p:spPr/>
        <p:txBody>
          <a:bodyPr/>
          <a:lstStyle/>
          <a:p>
            <a:r>
              <a:rPr lang="en-US" smtClean="0">
                <a:solidFill>
                  <a:srgbClr val="000000"/>
                </a:solidFill>
              </a:rPr>
              <a:t>Microsoft Confidential</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19</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2</a:t>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20</a:t>
            </a:fld>
            <a:endParaRPr lang="zh-CN"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21</a:t>
            </a:fld>
            <a:endParaRPr lang="zh-CN"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22</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8" name="Date Placeholder 7"/>
          <p:cNvSpPr>
            <a:spLocks noGrp="1"/>
          </p:cNvSpPr>
          <p:nvPr>
            <p:ph type="dt" idx="10"/>
          </p:nvPr>
        </p:nvSpPr>
        <p:spPr/>
        <p:txBody>
          <a:bodyPr/>
          <a:lstStyle/>
          <a:p>
            <a:fld id="{3435A064-5124-4F5C-B19C-049B343B364A}" type="datetime1">
              <a:rPr lang="en-US" smtClean="0"/>
              <a:pPr/>
              <a:t>10/29/2009</a:t>
            </a:fld>
            <a:endParaRPr lang="en-US" dirty="0"/>
          </a:p>
        </p:txBody>
      </p:sp>
      <p:sp>
        <p:nvSpPr>
          <p:cNvPr id="9" name="Slide Number Placeholder 8"/>
          <p:cNvSpPr>
            <a:spLocks noGrp="1"/>
          </p:cNvSpPr>
          <p:nvPr>
            <p:ph type="sldNum" sz="quarter" idx="11"/>
          </p:nvPr>
        </p:nvSpPr>
        <p:spPr/>
        <p:txBody>
          <a:bodyPr/>
          <a:lstStyle/>
          <a:p>
            <a:fld id="{8B263312-38AA-4E1E-B2B5-0F8F122B24FE}" type="slidenum">
              <a:rPr lang="en-US" smtClean="0"/>
              <a:pPr/>
              <a:t>3</a:t>
            </a:fld>
            <a:endParaRPr lang="en-US" dirty="0"/>
          </a:p>
        </p:txBody>
      </p:sp>
      <p:sp>
        <p:nvSpPr>
          <p:cNvPr id="10" name="Footer Placeholder 9"/>
          <p:cNvSpPr>
            <a:spLocks noGrp="1"/>
          </p:cNvSpPr>
          <p:nvPr>
            <p:ph type="ftr" sz="quarter" idx="12"/>
          </p:nvPr>
        </p:nvSpPr>
        <p:spPr/>
        <p:txBody>
          <a:bodyPr/>
          <a:lstStyle/>
          <a:p>
            <a:r>
              <a:rPr lang="en-US" smtClean="0">
                <a:solidFill>
                  <a:srgbClr val="000000"/>
                </a:solidFill>
              </a:rPr>
              <a:t>© 2009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endParaRPr lang="en-US" dirty="0" smtClean="0">
              <a:solidFill>
                <a:srgbClr val="000000"/>
              </a:solidFill>
            </a:endParaRPr>
          </a:p>
        </p:txBody>
      </p:sp>
      <p:sp>
        <p:nvSpPr>
          <p:cNvPr id="11" name="Header Placeholder 10"/>
          <p:cNvSpPr>
            <a:spLocks noGrp="1"/>
          </p:cNvSpPr>
          <p:nvPr>
            <p:ph type="hdr" sz="quarter" idx="13"/>
          </p:nvPr>
        </p:nvSpPr>
        <p:spPr/>
        <p:txBody>
          <a:bodyPr/>
          <a:lstStyle/>
          <a:p>
            <a:r>
              <a:rPr lang="en-US" smtClean="0"/>
              <a:t>Microsoft SharePoint Conference 2009</a:t>
            </a:r>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8" name="Date Placeholder 7"/>
          <p:cNvSpPr>
            <a:spLocks noGrp="1"/>
          </p:cNvSpPr>
          <p:nvPr>
            <p:ph type="dt" idx="10"/>
          </p:nvPr>
        </p:nvSpPr>
        <p:spPr/>
        <p:txBody>
          <a:bodyPr/>
          <a:lstStyle/>
          <a:p>
            <a:fld id="{3706F27C-2B0D-4CB7-9DD1-B67890ECC212}" type="datetime1">
              <a:rPr lang="en-US" smtClean="0"/>
              <a:pPr/>
              <a:t>10/29/2009</a:t>
            </a:fld>
            <a:endParaRPr lang="en-US" dirty="0"/>
          </a:p>
        </p:txBody>
      </p:sp>
      <p:sp>
        <p:nvSpPr>
          <p:cNvPr id="9" name="Slide Number Placeholder 8"/>
          <p:cNvSpPr>
            <a:spLocks noGrp="1"/>
          </p:cNvSpPr>
          <p:nvPr>
            <p:ph type="sldNum" sz="quarter" idx="11"/>
          </p:nvPr>
        </p:nvSpPr>
        <p:spPr/>
        <p:txBody>
          <a:bodyPr/>
          <a:lstStyle/>
          <a:p>
            <a:fld id="{8B263312-38AA-4E1E-B2B5-0F8F122B24FE}" type="slidenum">
              <a:rPr lang="en-US" smtClean="0"/>
              <a:pPr/>
              <a:t>4</a:t>
            </a:fld>
            <a:endParaRPr lang="en-US" dirty="0"/>
          </a:p>
        </p:txBody>
      </p:sp>
      <p:sp>
        <p:nvSpPr>
          <p:cNvPr id="10" name="Footer Placeholder 9"/>
          <p:cNvSpPr>
            <a:spLocks noGrp="1"/>
          </p:cNvSpPr>
          <p:nvPr>
            <p:ph type="ftr" sz="quarter" idx="12"/>
          </p:nvPr>
        </p:nvSpPr>
        <p:spPr/>
        <p:txBody>
          <a:bodyPr/>
          <a:lstStyle/>
          <a:p>
            <a:r>
              <a:rPr lang="en-US" smtClean="0">
                <a:solidFill>
                  <a:srgbClr val="000000"/>
                </a:solidFill>
              </a:rPr>
              <a:t>© 2009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endParaRPr lang="en-US" dirty="0" smtClean="0">
              <a:solidFill>
                <a:srgbClr val="000000"/>
              </a:solidFill>
            </a:endParaRPr>
          </a:p>
        </p:txBody>
      </p:sp>
      <p:sp>
        <p:nvSpPr>
          <p:cNvPr id="11" name="Header Placeholder 10"/>
          <p:cNvSpPr>
            <a:spLocks noGrp="1"/>
          </p:cNvSpPr>
          <p:nvPr>
            <p:ph type="hdr" sz="quarter" idx="13"/>
          </p:nvPr>
        </p:nvSpPr>
        <p:spPr/>
        <p:txBody>
          <a:bodyPr/>
          <a:lstStyle/>
          <a:p>
            <a:r>
              <a:rPr lang="en-US" smtClean="0"/>
              <a:t>Microsoft SharePoint Conference 2009</a:t>
            </a:r>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8" name="Date Placeholder 7"/>
          <p:cNvSpPr>
            <a:spLocks noGrp="1"/>
          </p:cNvSpPr>
          <p:nvPr>
            <p:ph type="dt" idx="10"/>
          </p:nvPr>
        </p:nvSpPr>
        <p:spPr/>
        <p:txBody>
          <a:bodyPr/>
          <a:lstStyle/>
          <a:p>
            <a:fld id="{3706F27C-2B0D-4CB7-9DD1-B67890ECC212}" type="datetime1">
              <a:rPr lang="en-US" smtClean="0"/>
              <a:pPr/>
              <a:t>10/29/2009</a:t>
            </a:fld>
            <a:endParaRPr lang="en-US" dirty="0"/>
          </a:p>
        </p:txBody>
      </p:sp>
      <p:sp>
        <p:nvSpPr>
          <p:cNvPr id="9" name="Slide Number Placeholder 8"/>
          <p:cNvSpPr>
            <a:spLocks noGrp="1"/>
          </p:cNvSpPr>
          <p:nvPr>
            <p:ph type="sldNum" sz="quarter" idx="11"/>
          </p:nvPr>
        </p:nvSpPr>
        <p:spPr/>
        <p:txBody>
          <a:bodyPr/>
          <a:lstStyle/>
          <a:p>
            <a:fld id="{8B263312-38AA-4E1E-B2B5-0F8F122B24FE}" type="slidenum">
              <a:rPr lang="en-US" smtClean="0"/>
              <a:pPr/>
              <a:t>5</a:t>
            </a:fld>
            <a:endParaRPr lang="en-US" dirty="0"/>
          </a:p>
        </p:txBody>
      </p:sp>
      <p:sp>
        <p:nvSpPr>
          <p:cNvPr id="10" name="Footer Placeholder 9"/>
          <p:cNvSpPr>
            <a:spLocks noGrp="1"/>
          </p:cNvSpPr>
          <p:nvPr>
            <p:ph type="ftr" sz="quarter" idx="12"/>
          </p:nvPr>
        </p:nvSpPr>
        <p:spPr/>
        <p:txBody>
          <a:bodyPr/>
          <a:lstStyle/>
          <a:p>
            <a:r>
              <a:rPr lang="en-US" smtClean="0">
                <a:solidFill>
                  <a:srgbClr val="000000"/>
                </a:solidFill>
              </a:rPr>
              <a:t>© 2009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endParaRPr lang="en-US" dirty="0" smtClean="0">
              <a:solidFill>
                <a:srgbClr val="000000"/>
              </a:solidFill>
            </a:endParaRPr>
          </a:p>
        </p:txBody>
      </p:sp>
      <p:sp>
        <p:nvSpPr>
          <p:cNvPr id="11" name="Header Placeholder 10"/>
          <p:cNvSpPr>
            <a:spLocks noGrp="1"/>
          </p:cNvSpPr>
          <p:nvPr>
            <p:ph type="hdr" sz="quarter" idx="13"/>
          </p:nvPr>
        </p:nvSpPr>
        <p:spPr/>
        <p:txBody>
          <a:bodyPr/>
          <a:lstStyle/>
          <a:p>
            <a:r>
              <a:rPr lang="en-US" smtClean="0"/>
              <a:t>Microsoft SharePoint Conference 2009</a:t>
            </a:r>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10/29/2009 10:45 AM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Microsoft Confidential</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10/29/2009 10:45 AM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Microsoft Confidential</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10/29/2009 10:45 AM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Microsoft Confidential</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10/29/2009 10:45 AM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Microsoft Confidential</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封面">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a:prstGeom prst="rect">
            <a:avLst/>
          </a:prstGeom>
        </p:spPr>
        <p:txBody>
          <a:bodyPr anchor="t"/>
          <a:lstStyle>
            <a:lvl1pPr algn="l">
              <a:defRPr sz="4000" b="1" cap="none" spc="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defRPr>
            </a:lvl1pPr>
          </a:lstStyle>
          <a:p>
            <a:r>
              <a:rPr lang="zh-CN" altLang="en-US" dirty="0" smtClean="0"/>
              <a:t>单击此处编辑母版标题样式</a:t>
            </a:r>
            <a:endParaRPr lang="zh-CN" altLang="en-US" dirty="0"/>
          </a:p>
        </p:txBody>
      </p:sp>
      <p:sp>
        <p:nvSpPr>
          <p:cNvPr id="3" name="文本占位符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lvl1pPr>
              <a:defRPr b="1" cap="none" spc="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defRPr>
            </a:lvl1p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a:prstGeom prst="rect">
            <a:avLst/>
          </a:prstGeom>
        </p:spPr>
        <p:txBody>
          <a:bodyPr/>
          <a:lstStyle>
            <a:lvl1pPr>
              <a:buClr>
                <a:schemeClr val="bg2">
                  <a:lumMod val="50000"/>
                </a:schemeClr>
              </a:buClr>
              <a:buFont typeface="Wingdings" pitchFamily="2" charset="2"/>
              <a:buChar char="l"/>
              <a:defRPr sz="2800"/>
            </a:lvl1pPr>
            <a:lvl2pPr>
              <a:buClr>
                <a:schemeClr val="bg1">
                  <a:lumMod val="50000"/>
                </a:schemeClr>
              </a:buClr>
              <a:buFont typeface="Wingdings" pitchFamily="2" charset="2"/>
              <a:buChar char="l"/>
              <a:defRPr sz="2400"/>
            </a:lvl2pPr>
            <a:lvl3pPr>
              <a:buClr>
                <a:schemeClr val="bg1">
                  <a:lumMod val="65000"/>
                </a:schemeClr>
              </a:buClr>
              <a:buFont typeface="Wingdings" pitchFamily="2" charset="2"/>
              <a:buChar char="l"/>
              <a:defRPr sz="2000"/>
            </a:lvl3pPr>
            <a:lvl4pPr>
              <a:buClr>
                <a:schemeClr val="bg1">
                  <a:lumMod val="65000"/>
                </a:schemeClr>
              </a:buClr>
              <a:buFont typeface="Wingdings" pitchFamily="2" charset="2"/>
              <a:buChar char="l"/>
              <a:defRPr sz="1800"/>
            </a:lvl4pPr>
            <a:lvl5pPr>
              <a:buClr>
                <a:schemeClr val="bg1">
                  <a:lumMod val="65000"/>
                </a:schemeClr>
              </a:buClr>
              <a:buFont typeface="Wingdings" pitchFamily="2" charset="2"/>
              <a:buChar char="l"/>
              <a:defRPr sz="1800"/>
            </a:lvl5pPr>
            <a:lvl6pPr>
              <a:defRPr sz="1800"/>
            </a:lvl6pPr>
            <a:lvl7pPr>
              <a:defRPr sz="1800"/>
            </a:lvl7pPr>
            <a:lvl8pPr>
              <a:defRPr sz="1800"/>
            </a:lvl8pPr>
            <a:lvl9pPr>
              <a:defRPr sz="1800"/>
            </a:lvl9p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
        <p:nvSpPr>
          <p:cNvPr id="4" name="内容占位符 3"/>
          <p:cNvSpPr>
            <a:spLocks noGrp="1"/>
          </p:cNvSpPr>
          <p:nvPr>
            <p:ph sz="half" idx="2"/>
          </p:nvPr>
        </p:nvSpPr>
        <p:spPr>
          <a:xfrm>
            <a:off x="4648200" y="1600200"/>
            <a:ext cx="4038600" cy="4525963"/>
          </a:xfrm>
          <a:prstGeom prst="rect">
            <a:avLst/>
          </a:prstGeom>
        </p:spPr>
        <p:txBody>
          <a:bodyPr/>
          <a:lstStyle>
            <a:lvl1pPr>
              <a:buClr>
                <a:schemeClr val="accent1">
                  <a:lumMod val="50000"/>
                </a:schemeClr>
              </a:buClr>
              <a:buFont typeface="Wingdings" pitchFamily="2" charset="2"/>
              <a:buChar char="l"/>
              <a:defRPr sz="2800"/>
            </a:lvl1pPr>
            <a:lvl2pPr>
              <a:buClr>
                <a:schemeClr val="bg1">
                  <a:lumMod val="50000"/>
                </a:schemeClr>
              </a:buClr>
              <a:buFont typeface="Wingdings" pitchFamily="2" charset="2"/>
              <a:buChar char="l"/>
              <a:defRPr sz="2400"/>
            </a:lvl2pPr>
            <a:lvl3pPr>
              <a:buClr>
                <a:schemeClr val="bg1">
                  <a:lumMod val="65000"/>
                </a:schemeClr>
              </a:buClr>
              <a:buFont typeface="Wingdings" pitchFamily="2" charset="2"/>
              <a:buChar char="l"/>
              <a:defRPr sz="2000"/>
            </a:lvl3pPr>
            <a:lvl4pPr>
              <a:buClr>
                <a:schemeClr val="bg1">
                  <a:lumMod val="65000"/>
                </a:schemeClr>
              </a:buClr>
              <a:buFont typeface="Wingdings" pitchFamily="2" charset="2"/>
              <a:buChar char="l"/>
              <a:defRPr sz="1800"/>
            </a:lvl4pPr>
            <a:lvl5pPr>
              <a:buClr>
                <a:schemeClr val="bg1">
                  <a:lumMod val="65000"/>
                </a:schemeClr>
              </a:buClr>
              <a:buFont typeface="Wingdings" pitchFamily="2" charset="2"/>
              <a:buChar char="l"/>
              <a:defRPr sz="1800"/>
            </a:lvl5pPr>
            <a:lvl6pPr>
              <a:defRPr sz="1800"/>
            </a:lvl6pPr>
            <a:lvl7pPr>
              <a:defRPr sz="1800"/>
            </a:lvl7pPr>
            <a:lvl8pPr>
              <a:defRPr sz="1800"/>
            </a:lvl8pPr>
            <a:lvl9pPr>
              <a:defRPr sz="1800"/>
            </a:lvl9p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lvl1pPr>
              <a:defRPr b="1" cap="none" spc="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defRPr>
            </a:lvl1pPr>
          </a:lstStyle>
          <a:p>
            <a:r>
              <a:rPr lang="zh-CN" altLang="en-US" smtClean="0"/>
              <a:t>单击此处编辑母版标题样式</a:t>
            </a:r>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a:prstGeom prst="rect">
            <a:avLst/>
          </a:prstGeo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a:prstGeom prst="rect">
            <a:avLst/>
          </a:prstGeom>
        </p:spPr>
        <p:txBody>
          <a:bodyPr/>
          <a:lstStyle>
            <a:lvl1pPr>
              <a:buClr>
                <a:schemeClr val="accent1">
                  <a:lumMod val="50000"/>
                </a:schemeClr>
              </a:buClr>
              <a:buFont typeface="Wingdings" pitchFamily="2" charset="2"/>
              <a:buChar char="l"/>
              <a:defRPr sz="3200"/>
            </a:lvl1pPr>
            <a:lvl2pPr>
              <a:buClr>
                <a:schemeClr val="bg1">
                  <a:lumMod val="50000"/>
                </a:schemeClr>
              </a:buClr>
              <a:buFont typeface="Wingdings" pitchFamily="2" charset="2"/>
              <a:buChar char="l"/>
              <a:defRPr sz="2800"/>
            </a:lvl2pPr>
            <a:lvl3pPr>
              <a:buClr>
                <a:schemeClr val="bg1">
                  <a:lumMod val="65000"/>
                </a:schemeClr>
              </a:buClr>
              <a:buFont typeface="Wingdings" pitchFamily="2" charset="2"/>
              <a:buChar char="l"/>
              <a:defRPr sz="2400"/>
            </a:lvl3pPr>
            <a:lvl4pPr>
              <a:buClr>
                <a:schemeClr val="bg1">
                  <a:lumMod val="65000"/>
                </a:schemeClr>
              </a:buClr>
              <a:buFont typeface="Wingdings" pitchFamily="2" charset="2"/>
              <a:buChar char="l"/>
              <a:defRPr sz="2000"/>
            </a:lvl4pPr>
            <a:lvl5pPr>
              <a:buClr>
                <a:schemeClr val="bg1">
                  <a:lumMod val="65000"/>
                </a:schemeClr>
              </a:buClr>
              <a:buFont typeface="Wingdings" pitchFamily="2" charset="2"/>
              <a:buChar char="l"/>
              <a:defRPr sz="2000"/>
            </a:lvl5pPr>
            <a:lvl6pPr>
              <a:defRPr sz="2000"/>
            </a:lvl6pPr>
            <a:lvl7pPr>
              <a:defRPr sz="2000"/>
            </a:lvl7pPr>
            <a:lvl8pPr>
              <a:defRPr sz="2000"/>
            </a:lvl8pPr>
            <a:lvl9pPr>
              <a:defRPr sz="2000"/>
            </a:lvl9p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
        <p:nvSpPr>
          <p:cNvPr id="4" name="文本占位符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a:prstGeom prst="rect">
            <a:avLst/>
          </a:prstGeo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lvl1pPr>
              <a:defRPr b="1" cap="none" spc="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defRPr>
            </a:lvl1p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1600200"/>
            <a:ext cx="8229600" cy="4525963"/>
          </a:xfrm>
          <a:prstGeom prst="rect">
            <a:avLst/>
          </a:prstGeom>
        </p:spPr>
        <p:txBody>
          <a:bodyPr vert="eaVert"/>
          <a:lstStyle>
            <a:lvl1pPr>
              <a:buClr>
                <a:schemeClr val="accent1"/>
              </a:buClr>
              <a:buFont typeface="Wingdings" pitchFamily="2" charset="2"/>
              <a:buChar char="l"/>
              <a:defRPr>
                <a:solidFill>
                  <a:schemeClr val="accent1"/>
                </a:solidFill>
              </a:defRPr>
            </a:lvl1pPr>
            <a:lvl2pPr>
              <a:buClr>
                <a:schemeClr val="bg1">
                  <a:lumMod val="50000"/>
                </a:schemeClr>
              </a:buClr>
              <a:buFont typeface="Wingdings" pitchFamily="2" charset="2"/>
              <a:buChar char="l"/>
              <a:defRPr/>
            </a:lvl2pPr>
            <a:lvl3pPr>
              <a:buClr>
                <a:schemeClr val="bg1">
                  <a:lumMod val="65000"/>
                </a:schemeClr>
              </a:buClr>
              <a:buFont typeface="Wingdings" pitchFamily="2" charset="2"/>
              <a:buChar char="l"/>
              <a:defRPr/>
            </a:lvl3pPr>
            <a:lvl4pPr>
              <a:buClr>
                <a:schemeClr val="bg1">
                  <a:lumMod val="65000"/>
                </a:schemeClr>
              </a:buClr>
              <a:buFont typeface="Wingdings" pitchFamily="2" charset="2"/>
              <a:buChar char="l"/>
              <a:defRPr/>
            </a:lvl4pPr>
            <a:lvl5pPr>
              <a:buClr>
                <a:schemeClr val="bg1">
                  <a:lumMod val="65000"/>
                </a:schemeClr>
              </a:buClr>
              <a:buFont typeface="Wingdings" pitchFamily="2" charset="2"/>
              <a:buChar char="l"/>
              <a:defRPr/>
            </a:lvl5p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92119"/>
            <a:ext cx="2057400" cy="5851525"/>
          </a:xfrm>
          <a:prstGeom prst="rect">
            <a:avLst/>
          </a:prstGeom>
        </p:spPr>
        <p:txBody>
          <a:bodyPr vert="eaVert"/>
          <a:lstStyle>
            <a:lvl1pPr>
              <a:defRPr b="1" cap="none" spc="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defRPr>
            </a:lvl1p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a:prstGeom prst="rect">
            <a:avLst/>
          </a:prstGeom>
        </p:spPr>
        <p:txBody>
          <a:bodyPr vert="eaVert"/>
          <a:lstStyle>
            <a:lvl1pPr>
              <a:buClr>
                <a:schemeClr val="accent1"/>
              </a:buClr>
              <a:buFont typeface="Wingdings" pitchFamily="2" charset="2"/>
              <a:buChar char="l"/>
              <a:defRPr>
                <a:solidFill>
                  <a:schemeClr val="accent1"/>
                </a:solidFill>
              </a:defRPr>
            </a:lvl1pPr>
            <a:lvl2pPr>
              <a:buClr>
                <a:schemeClr val="bg1">
                  <a:lumMod val="50000"/>
                </a:schemeClr>
              </a:buClr>
              <a:buFont typeface="Wingdings" pitchFamily="2" charset="2"/>
              <a:buChar char="l"/>
              <a:defRPr/>
            </a:lvl2pPr>
            <a:lvl3pPr>
              <a:buClr>
                <a:schemeClr val="bg1">
                  <a:lumMod val="65000"/>
                </a:schemeClr>
              </a:buClr>
              <a:buFont typeface="Wingdings" pitchFamily="2" charset="2"/>
              <a:buChar char="l"/>
              <a:defRPr/>
            </a:lvl3pPr>
            <a:lvl4pPr>
              <a:buClr>
                <a:schemeClr val="bg1">
                  <a:lumMod val="65000"/>
                </a:schemeClr>
              </a:buClr>
              <a:buFont typeface="Wingdings" pitchFamily="2" charset="2"/>
              <a:buChar char="l"/>
              <a:defRPr/>
            </a:lvl4pPr>
            <a:lvl5pPr>
              <a:buClr>
                <a:schemeClr val="bg1">
                  <a:lumMod val="65000"/>
                </a:schemeClr>
              </a:buClr>
              <a:buFont typeface="Wingdings" pitchFamily="2" charset="2"/>
              <a:buChar char="l"/>
              <a:defRPr/>
            </a:lvl5p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
    <p:bg>
      <p:bgRef idx="1001">
        <a:schemeClr val="bg2"/>
      </p:bgRef>
    </p:bg>
    <p:spTree>
      <p:nvGrpSpPr>
        <p:cNvPr id="1" name=""/>
        <p:cNvGrpSpPr/>
        <p:nvPr/>
      </p:nvGrpSpPr>
      <p:grpSpPr>
        <a:xfrm>
          <a:off x="0" y="0"/>
          <a:ext cx="0" cy="0"/>
          <a:chOff x="0" y="0"/>
          <a:chExt cx="0" cy="0"/>
        </a:xfrm>
      </p:grpSpPr>
      <p:sp>
        <p:nvSpPr>
          <p:cNvPr id="10" name="Title 1"/>
          <p:cNvSpPr txBox="1">
            <a:spLocks/>
          </p:cNvSpPr>
          <p:nvPr userDrawn="1"/>
        </p:nvSpPr>
        <p:spPr bwMode="white">
          <a:xfrm>
            <a:off x="381000" y="228600"/>
            <a:ext cx="8380412" cy="623248"/>
          </a:xfrm>
          <a:prstGeom prst="rect">
            <a:avLst/>
          </a:prstGeom>
          <a:noFill/>
          <a:ln w="9525">
            <a:noFill/>
            <a:miter lim="800000"/>
            <a:headEnd/>
            <a:tailEnd/>
          </a:ln>
          <a:effectLst/>
        </p:spPr>
        <p:txBody>
          <a:bodyPr>
            <a:scene3d>
              <a:camera prst="orthographicFront"/>
              <a:lightRig rig="threePt" dir="t"/>
            </a:scene3d>
            <a:sp3d extrusionH="6350">
              <a:bevelT w="12700" h="25400" prst="coolSlant"/>
              <a:bevelB w="19050" h="19050"/>
              <a:extrusionClr>
                <a:schemeClr val="bg1"/>
              </a:extrusionClr>
            </a:sp3d>
          </a:bodyPr>
          <a:lstStyle/>
          <a:p>
            <a:pPr defTabSz="914363" eaLnBrk="0" hangingPunct="0">
              <a:lnSpc>
                <a:spcPct val="90000"/>
              </a:lnSpc>
              <a:defRPr/>
            </a:pPr>
            <a:r>
              <a:rPr lang="zh-CN" altLang="en-US" sz="4000" b="1" spc="-125" dirty="0">
                <a:ln w="3175">
                  <a:noFill/>
                </a:ln>
                <a:latin typeface="+mj-lt"/>
                <a:ea typeface="+mj-ea"/>
                <a:cs typeface="+mj-cs"/>
              </a:rPr>
              <a:t>请您仔细阅读</a:t>
            </a:r>
            <a:endParaRPr lang="en-US" sz="4000" b="1" spc="-125" dirty="0">
              <a:ln w="3175">
                <a:noFill/>
              </a:ln>
              <a:latin typeface="+mj-lt"/>
              <a:ea typeface="+mj-ea"/>
              <a:cs typeface="+mj-cs"/>
            </a:endParaRPr>
          </a:p>
        </p:txBody>
      </p:sp>
      <p:sp>
        <p:nvSpPr>
          <p:cNvPr id="11" name="Text Placeholder 2"/>
          <p:cNvSpPr txBox="1">
            <a:spLocks/>
          </p:cNvSpPr>
          <p:nvPr userDrawn="1"/>
        </p:nvSpPr>
        <p:spPr bwMode="white">
          <a:xfrm>
            <a:off x="382588" y="4587875"/>
            <a:ext cx="8380412" cy="304800"/>
          </a:xfrm>
          <a:prstGeom prst="rect">
            <a:avLst/>
          </a:prstGeom>
          <a:noFill/>
          <a:ln w="9525">
            <a:noFill/>
            <a:miter lim="800000"/>
            <a:headEnd/>
            <a:tailEnd/>
          </a:ln>
        </p:spPr>
        <p:txBody>
          <a:bodyPr lIns="0" tIns="0" rIns="0" bIns="0">
            <a:spAutoFit/>
          </a:bodyPr>
          <a:lstStyle/>
          <a:p>
            <a:pPr marL="384175" indent="-384175" eaLnBrk="0" hangingPunct="0">
              <a:lnSpc>
                <a:spcPct val="90000"/>
              </a:lnSpc>
              <a:spcBef>
                <a:spcPts val="1163"/>
              </a:spcBef>
              <a:buFontTx/>
              <a:buBlip>
                <a:blip r:embed="rId2"/>
              </a:buBlip>
              <a:defRPr/>
            </a:pPr>
            <a:endParaRPr lang="en-US" altLang="zh-CN" sz="2200" dirty="0">
              <a:latin typeface="+mj-lt"/>
              <a:ea typeface="+mj-ea"/>
            </a:endParaRPr>
          </a:p>
        </p:txBody>
      </p:sp>
      <p:sp>
        <p:nvSpPr>
          <p:cNvPr id="12" name="TextBox 11"/>
          <p:cNvSpPr txBox="1"/>
          <p:nvPr userDrawn="1"/>
        </p:nvSpPr>
        <p:spPr>
          <a:xfrm>
            <a:off x="428596" y="1243786"/>
            <a:ext cx="8286808" cy="2185214"/>
          </a:xfrm>
          <a:prstGeom prst="rect">
            <a:avLst/>
          </a:prstGeom>
          <a:noFill/>
        </p:spPr>
        <p:txBody>
          <a:bodyPr wrap="square" rtlCol="0">
            <a:spAutoFit/>
          </a:bodyPr>
          <a:lstStyle/>
          <a:p>
            <a:pPr>
              <a:buFont typeface="Arial" pitchFamily="34" charset="0"/>
              <a:buChar char="•"/>
            </a:pPr>
            <a:r>
              <a:rPr lang="zh-CN" altLang="en-US" sz="2000" dirty="0" smtClean="0">
                <a:solidFill>
                  <a:srgbClr val="FF0000"/>
                </a:solidFill>
              </a:rPr>
              <a:t> 请使用中文撰写整个</a:t>
            </a:r>
            <a:r>
              <a:rPr lang="en-US" altLang="zh-CN" sz="2000" dirty="0" smtClean="0">
                <a:solidFill>
                  <a:srgbClr val="FF0000"/>
                </a:solidFill>
              </a:rPr>
              <a:t>PPT</a:t>
            </a:r>
            <a:r>
              <a:rPr lang="zh-CN" altLang="en-US" sz="2000" dirty="0" smtClean="0">
                <a:solidFill>
                  <a:srgbClr val="FF0000"/>
                </a:solidFill>
              </a:rPr>
              <a:t>，除了无法准确翻译的技术术语，所有的内容都请使用简体中文完成。</a:t>
            </a:r>
            <a:endParaRPr lang="en-US" altLang="zh-CN" sz="2000" dirty="0" smtClean="0">
              <a:solidFill>
                <a:srgbClr val="FF0000"/>
              </a:solidFill>
            </a:endParaRPr>
          </a:p>
          <a:p>
            <a:pPr>
              <a:buFont typeface="Arial" pitchFamily="34" charset="0"/>
              <a:buChar char="•"/>
            </a:pPr>
            <a:endParaRPr lang="en-US" altLang="zh-CN" dirty="0" smtClean="0"/>
          </a:p>
          <a:p>
            <a:pPr>
              <a:buFont typeface="Arial" pitchFamily="34" charset="0"/>
              <a:buChar char="•"/>
            </a:pPr>
            <a:r>
              <a:rPr lang="zh-CN" altLang="en-US" sz="2000" dirty="0" smtClean="0">
                <a:solidFill>
                  <a:srgbClr val="FFFF00"/>
                </a:solidFill>
              </a:rPr>
              <a:t> 此</a:t>
            </a:r>
            <a:r>
              <a:rPr lang="en-US" altLang="zh-CN" sz="2000" dirty="0" smtClean="0">
                <a:solidFill>
                  <a:srgbClr val="FFFF00"/>
                </a:solidFill>
              </a:rPr>
              <a:t>PPT</a:t>
            </a:r>
            <a:r>
              <a:rPr lang="zh-CN" altLang="en-US" sz="2000" dirty="0" smtClean="0">
                <a:solidFill>
                  <a:srgbClr val="FFFF00"/>
                </a:solidFill>
              </a:rPr>
              <a:t>是以</a:t>
            </a:r>
            <a:r>
              <a:rPr lang="en-US" altLang="zh-CN" sz="2000" dirty="0" smtClean="0">
                <a:solidFill>
                  <a:srgbClr val="FFFF00"/>
                </a:solidFill>
              </a:rPr>
              <a:t>Office PowerPoint 2007 </a:t>
            </a:r>
            <a:r>
              <a:rPr lang="zh-CN" altLang="en-US" sz="2000" dirty="0" smtClean="0">
                <a:solidFill>
                  <a:srgbClr val="FFFF00"/>
                </a:solidFill>
              </a:rPr>
              <a:t>所设计，请勿使用</a:t>
            </a:r>
            <a:r>
              <a:rPr lang="en-US" altLang="zh-CN" sz="2000" dirty="0" smtClean="0">
                <a:solidFill>
                  <a:srgbClr val="FFFF00"/>
                </a:solidFill>
              </a:rPr>
              <a:t>Office PowerPoint 2003</a:t>
            </a:r>
            <a:r>
              <a:rPr lang="en-US" altLang="zh-CN" sz="2000" baseline="0" dirty="0" smtClean="0">
                <a:solidFill>
                  <a:srgbClr val="FFFF00"/>
                </a:solidFill>
              </a:rPr>
              <a:t> </a:t>
            </a:r>
            <a:r>
              <a:rPr lang="zh-CN" altLang="en-US" sz="2000" baseline="0" dirty="0" smtClean="0">
                <a:solidFill>
                  <a:srgbClr val="FFFF00"/>
                </a:solidFill>
              </a:rPr>
              <a:t>进行修改和编辑</a:t>
            </a:r>
            <a:endParaRPr lang="en-US" altLang="zh-CN" sz="2000" baseline="0" dirty="0" smtClean="0">
              <a:solidFill>
                <a:srgbClr val="FFFF00"/>
              </a:solidFill>
            </a:endParaRPr>
          </a:p>
          <a:p>
            <a:pPr>
              <a:buFont typeface="Arial" pitchFamily="34" charset="0"/>
              <a:buChar char="•"/>
            </a:pPr>
            <a:endParaRPr lang="en-US" altLang="zh-CN" baseline="0" dirty="0" smtClean="0"/>
          </a:p>
          <a:p>
            <a:pPr>
              <a:buFont typeface="Arial" pitchFamily="34" charset="0"/>
              <a:buChar char="•"/>
            </a:pPr>
            <a:r>
              <a:rPr lang="zh-CN" altLang="en-US" sz="2000" baseline="0" dirty="0" smtClean="0"/>
              <a:t> 此</a:t>
            </a:r>
            <a:r>
              <a:rPr lang="en-US" altLang="zh-CN" sz="2000" baseline="0" dirty="0" smtClean="0"/>
              <a:t>PPT </a:t>
            </a:r>
            <a:r>
              <a:rPr lang="zh-CN" altLang="en-US" sz="2000" baseline="0" dirty="0" smtClean="0"/>
              <a:t>模板设定了标准字体，包括</a:t>
            </a:r>
            <a:r>
              <a:rPr lang="en-US" altLang="zh-CN" sz="2000" baseline="0" dirty="0" smtClean="0"/>
              <a:t>Calibri (</a:t>
            </a:r>
            <a:r>
              <a:rPr lang="zh-CN" altLang="en-US" sz="2000" baseline="0" dirty="0" smtClean="0"/>
              <a:t>英文</a:t>
            </a:r>
            <a:r>
              <a:rPr lang="en-US" altLang="zh-CN" sz="2000" baseline="0" dirty="0" smtClean="0"/>
              <a:t>)</a:t>
            </a:r>
            <a:r>
              <a:rPr lang="zh-CN" altLang="en-US" sz="2000" baseline="0" dirty="0" smtClean="0"/>
              <a:t>，以及微软雅黑 </a:t>
            </a:r>
            <a:r>
              <a:rPr lang="en-US" altLang="zh-CN" sz="2000" baseline="0" dirty="0" smtClean="0"/>
              <a:t>(</a:t>
            </a:r>
            <a:r>
              <a:rPr lang="zh-CN" altLang="en-US" sz="2000" baseline="0" dirty="0" smtClean="0"/>
              <a:t>中文</a:t>
            </a:r>
            <a:r>
              <a:rPr lang="en-US" altLang="zh-CN" sz="2000" baseline="0" dirty="0" smtClean="0"/>
              <a:t>)</a:t>
            </a:r>
            <a:r>
              <a:rPr lang="zh-CN" altLang="en-US" sz="2000" baseline="0" dirty="0" smtClean="0"/>
              <a:t>。</a:t>
            </a:r>
            <a:endParaRPr lang="zh-CN" altLang="en-US" sz="2000" dirty="0"/>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
    <p:bg>
      <p:bgRef idx="1001">
        <a:schemeClr val="bg2"/>
      </p:bgRef>
    </p:bg>
    <p:spTree>
      <p:nvGrpSpPr>
        <p:cNvPr id="1" name=""/>
        <p:cNvGrpSpPr/>
        <p:nvPr/>
      </p:nvGrpSpPr>
      <p:grpSpPr>
        <a:xfrm>
          <a:off x="0" y="0"/>
          <a:ext cx="0" cy="0"/>
          <a:chOff x="0" y="0"/>
          <a:chExt cx="0" cy="0"/>
        </a:xfrm>
      </p:grpSpPr>
      <p:sp>
        <p:nvSpPr>
          <p:cNvPr id="3" name="Title 1"/>
          <p:cNvSpPr txBox="1">
            <a:spLocks/>
          </p:cNvSpPr>
          <p:nvPr userDrawn="1"/>
        </p:nvSpPr>
        <p:spPr bwMode="white">
          <a:xfrm>
            <a:off x="382588" y="228600"/>
            <a:ext cx="8380412" cy="623248"/>
          </a:xfrm>
          <a:prstGeom prst="rect">
            <a:avLst/>
          </a:prstGeom>
          <a:noFill/>
          <a:ln w="9525">
            <a:noFill/>
            <a:miter lim="800000"/>
            <a:headEnd/>
            <a:tailEnd/>
          </a:ln>
          <a:effectLst/>
        </p:spPr>
        <p:txBody>
          <a:bodyPr>
            <a:scene3d>
              <a:camera prst="orthographicFront"/>
              <a:lightRig rig="threePt" dir="t"/>
            </a:scene3d>
            <a:sp3d extrusionH="6350">
              <a:bevelT w="12700" h="25400" prst="coolSlant"/>
              <a:bevelB w="19050" h="19050"/>
              <a:extrusionClr>
                <a:schemeClr val="bg1"/>
              </a:extrusionClr>
            </a:sp3d>
          </a:bodyPr>
          <a:lstStyle/>
          <a:p>
            <a:pPr defTabSz="914363" eaLnBrk="0" hangingPunct="0">
              <a:lnSpc>
                <a:spcPct val="90000"/>
              </a:lnSpc>
              <a:defRPr/>
            </a:pPr>
            <a:r>
              <a:rPr lang="zh-CN" altLang="en-US" sz="4000" b="1" spc="-125" dirty="0">
                <a:ln w="3175">
                  <a:noFill/>
                </a:ln>
                <a:latin typeface="+mj-lt"/>
                <a:ea typeface="+mj-ea"/>
                <a:cs typeface="+mj-cs"/>
              </a:rPr>
              <a:t>请您仔细阅读</a:t>
            </a:r>
            <a:endParaRPr lang="en-US" sz="4000" b="1" spc="-125" dirty="0">
              <a:ln w="3175">
                <a:noFill/>
              </a:ln>
              <a:latin typeface="+mj-lt"/>
              <a:ea typeface="+mj-ea"/>
              <a:cs typeface="+mj-cs"/>
            </a:endParaRPr>
          </a:p>
        </p:txBody>
      </p:sp>
      <p:sp>
        <p:nvSpPr>
          <p:cNvPr id="4" name="Text Placeholder 2"/>
          <p:cNvSpPr txBox="1">
            <a:spLocks/>
          </p:cNvSpPr>
          <p:nvPr userDrawn="1"/>
        </p:nvSpPr>
        <p:spPr bwMode="white">
          <a:xfrm>
            <a:off x="382588" y="4587875"/>
            <a:ext cx="8380412" cy="304800"/>
          </a:xfrm>
          <a:prstGeom prst="rect">
            <a:avLst/>
          </a:prstGeom>
          <a:noFill/>
          <a:ln w="9525">
            <a:noFill/>
            <a:miter lim="800000"/>
            <a:headEnd/>
            <a:tailEnd/>
          </a:ln>
        </p:spPr>
        <p:txBody>
          <a:bodyPr lIns="0" tIns="0" rIns="0" bIns="0">
            <a:spAutoFit/>
          </a:bodyPr>
          <a:lstStyle/>
          <a:p>
            <a:pPr marL="384175" indent="-384175" eaLnBrk="0" hangingPunct="0">
              <a:lnSpc>
                <a:spcPct val="90000"/>
              </a:lnSpc>
              <a:spcBef>
                <a:spcPts val="1163"/>
              </a:spcBef>
              <a:buFontTx/>
              <a:buBlip>
                <a:blip r:embed="rId2"/>
              </a:buBlip>
              <a:defRPr/>
            </a:pPr>
            <a:endParaRPr lang="en-US" altLang="zh-CN" sz="2200" dirty="0">
              <a:latin typeface="+mj-lt"/>
              <a:ea typeface="+mj-ea"/>
            </a:endParaRPr>
          </a:p>
        </p:txBody>
      </p:sp>
      <p:sp>
        <p:nvSpPr>
          <p:cNvPr id="5" name="Rectangle 3"/>
          <p:cNvSpPr txBox="1">
            <a:spLocks noChangeArrowheads="1"/>
          </p:cNvSpPr>
          <p:nvPr userDrawn="1"/>
        </p:nvSpPr>
        <p:spPr bwMode="white">
          <a:xfrm>
            <a:off x="476250" y="1003300"/>
            <a:ext cx="8380413" cy="5386388"/>
          </a:xfrm>
          <a:prstGeom prst="rect">
            <a:avLst/>
          </a:prstGeom>
          <a:noFill/>
          <a:ln w="9525">
            <a:noFill/>
            <a:miter lim="800000"/>
            <a:headEnd/>
            <a:tailEnd/>
          </a:ln>
        </p:spPr>
        <p:txBody>
          <a:bodyPr lIns="0" tIns="0" rIns="0" bIns="0">
            <a:spAutoFit/>
          </a:bodyPr>
          <a:lstStyle/>
          <a:p>
            <a:pPr marL="384175" indent="-384175" eaLnBrk="0" hangingPunct="0">
              <a:spcBef>
                <a:spcPts val="250"/>
              </a:spcBef>
              <a:defRPr/>
            </a:pPr>
            <a:r>
              <a:rPr lang="zh-CN" altLang="en-US" b="1" dirty="0">
                <a:solidFill>
                  <a:srgbClr val="FFFF00"/>
                </a:solidFill>
                <a:ea typeface="黑体" pitchFamily="2" charset="-122"/>
              </a:rPr>
              <a:t>在您撰写</a:t>
            </a:r>
            <a:r>
              <a:rPr lang="en-US" altLang="zh-CN" b="1" dirty="0">
                <a:solidFill>
                  <a:srgbClr val="FFFF00"/>
                </a:solidFill>
                <a:ea typeface="黑体" pitchFamily="2" charset="-122"/>
              </a:rPr>
              <a:t>PPT</a:t>
            </a:r>
            <a:r>
              <a:rPr lang="zh-CN" altLang="en-US" b="1" dirty="0">
                <a:solidFill>
                  <a:srgbClr val="FFFF00"/>
                </a:solidFill>
                <a:ea typeface="黑体" pitchFamily="2" charset="-122"/>
              </a:rPr>
              <a:t>时，请遵循以下的步骤和规则</a:t>
            </a:r>
            <a:r>
              <a:rPr lang="en-US" altLang="zh-CN" b="1" dirty="0">
                <a:solidFill>
                  <a:srgbClr val="FFFF00"/>
                </a:solidFill>
                <a:ea typeface="黑体" pitchFamily="2" charset="-122"/>
              </a:rPr>
              <a:t>:</a:t>
            </a:r>
            <a:endParaRPr lang="zh-CN" altLang="en-US" b="1" dirty="0">
              <a:solidFill>
                <a:srgbClr val="FFFF00"/>
              </a:solidFill>
              <a:ea typeface="黑体" pitchFamily="2" charset="-122"/>
            </a:endParaRPr>
          </a:p>
          <a:p>
            <a:pPr marL="738188" lvl="1" indent="-361950" eaLnBrk="0" hangingPunct="0">
              <a:spcBef>
                <a:spcPts val="250"/>
              </a:spcBef>
              <a:buFontTx/>
              <a:buBlip>
                <a:blip r:embed="rId2"/>
              </a:buBlip>
              <a:defRPr/>
            </a:pPr>
            <a:r>
              <a:rPr lang="zh-CN" altLang="en-US" sz="1400" dirty="0">
                <a:ea typeface="黑体" pitchFamily="2" charset="-122"/>
              </a:rPr>
              <a:t>应用模板，确保使用标准的背景，</a:t>
            </a:r>
            <a:r>
              <a:rPr lang="en-US" altLang="zh-CN" sz="1400" dirty="0">
                <a:ea typeface="黑体" pitchFamily="2" charset="-122"/>
              </a:rPr>
              <a:t>PPT</a:t>
            </a:r>
            <a:r>
              <a:rPr lang="zh-CN" altLang="en-US" sz="1400" dirty="0">
                <a:ea typeface="黑体" pitchFamily="2" charset="-122"/>
              </a:rPr>
              <a:t>色彩和图形对象，对齐位置，字体等</a:t>
            </a:r>
          </a:p>
          <a:p>
            <a:pPr marL="738188" lvl="1" indent="-361950" eaLnBrk="0" hangingPunct="0">
              <a:spcBef>
                <a:spcPts val="250"/>
              </a:spcBef>
              <a:buFontTx/>
              <a:buBlip>
                <a:blip r:embed="rId2"/>
              </a:buBlip>
              <a:defRPr/>
            </a:pPr>
            <a:r>
              <a:rPr lang="zh-CN" altLang="en-US" sz="1400" dirty="0">
                <a:ea typeface="黑体" pitchFamily="2" charset="-122"/>
              </a:rPr>
              <a:t>在首张</a:t>
            </a:r>
            <a:r>
              <a:rPr lang="en-US" altLang="zh-CN" sz="1400" dirty="0">
                <a:ea typeface="黑体" pitchFamily="2" charset="-122"/>
              </a:rPr>
              <a:t>PPT</a:t>
            </a:r>
            <a:r>
              <a:rPr lang="zh-CN" altLang="en-US" sz="1400" dirty="0">
                <a:ea typeface="黑体" pitchFamily="2" charset="-122"/>
              </a:rPr>
              <a:t>中，避免出现除了标准</a:t>
            </a:r>
            <a:r>
              <a:rPr lang="en-US" altLang="zh-CN" sz="1400" dirty="0" err="1" smtClean="0">
                <a:ea typeface="黑体" pitchFamily="2" charset="-122"/>
              </a:rPr>
              <a:t>Tech·Ed</a:t>
            </a:r>
            <a:r>
              <a:rPr lang="zh-CN" altLang="en-US" sz="1400" dirty="0" smtClean="0">
                <a:ea typeface="黑体" pitchFamily="2" charset="-122"/>
              </a:rPr>
              <a:t> </a:t>
            </a:r>
            <a:r>
              <a:rPr lang="en-US" altLang="zh-CN" sz="1400" dirty="0">
                <a:ea typeface="黑体" pitchFamily="2" charset="-122"/>
              </a:rPr>
              <a:t>logo</a:t>
            </a:r>
            <a:r>
              <a:rPr lang="zh-CN" altLang="en-US" sz="1400" dirty="0">
                <a:ea typeface="黑体" pitchFamily="2" charset="-122"/>
              </a:rPr>
              <a:t>之外的其他标志</a:t>
            </a:r>
          </a:p>
          <a:p>
            <a:pPr marL="738188" lvl="1" indent="-361950" eaLnBrk="0" hangingPunct="0">
              <a:spcBef>
                <a:spcPts val="250"/>
              </a:spcBef>
              <a:buFontTx/>
              <a:buBlip>
                <a:blip r:embed="rId2"/>
              </a:buBlip>
              <a:defRPr/>
            </a:pPr>
            <a:r>
              <a:rPr lang="zh-CN" altLang="en-US" sz="1400" dirty="0">
                <a:ea typeface="黑体" pitchFamily="2" charset="-122"/>
              </a:rPr>
              <a:t>每页</a:t>
            </a:r>
            <a:r>
              <a:rPr lang="en-US" altLang="zh-CN" sz="1400" dirty="0">
                <a:ea typeface="黑体" pitchFamily="2" charset="-122"/>
              </a:rPr>
              <a:t>PPT</a:t>
            </a:r>
            <a:r>
              <a:rPr lang="zh-CN" altLang="en-US" sz="1400" dirty="0">
                <a:ea typeface="黑体" pitchFamily="2" charset="-122"/>
              </a:rPr>
              <a:t>的标题行请使用</a:t>
            </a:r>
            <a:r>
              <a:rPr lang="en-US" altLang="zh-CN" sz="1400" dirty="0">
                <a:ea typeface="黑体" pitchFamily="2" charset="-122"/>
              </a:rPr>
              <a:t>Title Case</a:t>
            </a:r>
            <a:r>
              <a:rPr lang="zh-CN" altLang="en-US" sz="1400" dirty="0">
                <a:ea typeface="黑体" pitchFamily="2" charset="-122"/>
              </a:rPr>
              <a:t>，避免出现换行</a:t>
            </a:r>
          </a:p>
          <a:p>
            <a:pPr marL="738188" lvl="1" indent="-361950" eaLnBrk="0" hangingPunct="0">
              <a:spcBef>
                <a:spcPts val="250"/>
              </a:spcBef>
              <a:buFontTx/>
              <a:buBlip>
                <a:blip r:embed="rId2"/>
              </a:buBlip>
              <a:defRPr/>
            </a:pPr>
            <a:r>
              <a:rPr lang="zh-CN" altLang="en-US" sz="1400" dirty="0">
                <a:ea typeface="黑体" pitchFamily="2" charset="-122"/>
              </a:rPr>
              <a:t>二级标题请遵照模板中的格式执行</a:t>
            </a:r>
          </a:p>
          <a:p>
            <a:pPr marL="738188" lvl="1" indent="-361950" eaLnBrk="0" hangingPunct="0">
              <a:spcBef>
                <a:spcPts val="250"/>
              </a:spcBef>
              <a:buFontTx/>
              <a:buBlip>
                <a:blip r:embed="rId2"/>
              </a:buBlip>
              <a:defRPr/>
            </a:pPr>
            <a:r>
              <a:rPr lang="zh-CN" altLang="en-US" sz="1400" dirty="0">
                <a:ea typeface="黑体" pitchFamily="2" charset="-122"/>
              </a:rPr>
              <a:t>确保</a:t>
            </a:r>
            <a:r>
              <a:rPr lang="en-US" altLang="zh-CN" sz="1400" dirty="0">
                <a:ea typeface="黑体" pitchFamily="2" charset="-122"/>
              </a:rPr>
              <a:t>PPT</a:t>
            </a:r>
            <a:r>
              <a:rPr lang="zh-CN" altLang="en-US" sz="1400" dirty="0">
                <a:ea typeface="黑体" pitchFamily="2" charset="-122"/>
              </a:rPr>
              <a:t>中的文字有一致的粗体或者阴影效果</a:t>
            </a:r>
          </a:p>
          <a:p>
            <a:pPr marL="738188" lvl="1" indent="-361950" eaLnBrk="0" hangingPunct="0">
              <a:spcBef>
                <a:spcPts val="250"/>
              </a:spcBef>
              <a:buFontTx/>
              <a:buBlip>
                <a:blip r:embed="rId2"/>
              </a:buBlip>
              <a:defRPr/>
            </a:pPr>
            <a:r>
              <a:rPr lang="zh-CN" altLang="en-US" sz="1400" dirty="0">
                <a:ea typeface="黑体" pitchFamily="2" charset="-122"/>
              </a:rPr>
              <a:t>请使用模板中规定的字体来展示代码</a:t>
            </a:r>
          </a:p>
          <a:p>
            <a:pPr marL="738188" lvl="1" indent="-361950" eaLnBrk="0" hangingPunct="0">
              <a:spcBef>
                <a:spcPts val="250"/>
              </a:spcBef>
              <a:buFontTx/>
              <a:buBlip>
                <a:blip r:embed="rId2"/>
              </a:buBlip>
              <a:defRPr/>
            </a:pPr>
            <a:r>
              <a:rPr lang="zh-CN" altLang="en-US" sz="1400" dirty="0">
                <a:ea typeface="黑体" pitchFamily="2" charset="-122"/>
              </a:rPr>
              <a:t>使用模板中提供的过渡幻灯片</a:t>
            </a:r>
            <a:endParaRPr lang="en-US" altLang="zh-CN" sz="1400" dirty="0">
              <a:ea typeface="黑体" pitchFamily="2" charset="-122"/>
            </a:endParaRPr>
          </a:p>
          <a:p>
            <a:pPr marL="738188" lvl="1" indent="-361950">
              <a:spcBef>
                <a:spcPts val="250"/>
              </a:spcBef>
              <a:buFontTx/>
              <a:buBlip>
                <a:blip r:embed="rId2"/>
              </a:buBlip>
              <a:defRPr/>
            </a:pPr>
            <a:r>
              <a:rPr lang="zh-CN" altLang="en-US" sz="1400" dirty="0">
                <a:ea typeface="黑体" pitchFamily="2" charset="-122"/>
              </a:rPr>
              <a:t>请在时间允许的情况下正确使用</a:t>
            </a:r>
            <a:r>
              <a:rPr lang="en-US" altLang="zh-CN" sz="1400" dirty="0">
                <a:ea typeface="黑体" pitchFamily="2" charset="-122"/>
              </a:rPr>
              <a:t>PPT</a:t>
            </a:r>
          </a:p>
          <a:p>
            <a:pPr marL="738188" lvl="1" indent="-361950">
              <a:spcBef>
                <a:spcPts val="250"/>
              </a:spcBef>
              <a:buFontTx/>
              <a:buBlip>
                <a:blip r:embed="rId2"/>
              </a:buBlip>
              <a:defRPr/>
            </a:pPr>
            <a:r>
              <a:rPr lang="zh-CN" altLang="en-US" sz="1400" dirty="0">
                <a:ea typeface="黑体" pitchFamily="2" charset="-122"/>
              </a:rPr>
              <a:t>如果您在时间紧迫的情况下需要应用</a:t>
            </a:r>
            <a:r>
              <a:rPr lang="en-US" altLang="zh-CN" sz="1400" dirty="0">
                <a:ea typeface="黑体" pitchFamily="2" charset="-122"/>
              </a:rPr>
              <a:t>PPT</a:t>
            </a:r>
            <a:r>
              <a:rPr lang="zh-CN" altLang="en-US" sz="1400" dirty="0">
                <a:ea typeface="黑体" pitchFamily="2" charset="-122"/>
              </a:rPr>
              <a:t>协助，请告知内容负责人</a:t>
            </a:r>
            <a:r>
              <a:rPr lang="en-US" altLang="zh-CN" sz="1400" dirty="0">
                <a:ea typeface="黑体" pitchFamily="2" charset="-122"/>
              </a:rPr>
              <a:t> </a:t>
            </a:r>
          </a:p>
          <a:p>
            <a:pPr marL="738188" lvl="1" indent="-361950">
              <a:spcBef>
                <a:spcPts val="250"/>
              </a:spcBef>
              <a:buFontTx/>
              <a:buBlip>
                <a:blip r:embed="rId2"/>
              </a:buBlip>
              <a:defRPr/>
            </a:pPr>
            <a:r>
              <a:rPr lang="zh-CN" altLang="en-US" sz="1400" dirty="0">
                <a:ea typeface="黑体" pitchFamily="2" charset="-122"/>
              </a:rPr>
              <a:t>使用微软产品名称时，请遵循微软公司相关规定</a:t>
            </a:r>
          </a:p>
          <a:p>
            <a:pPr marL="738188" lvl="1" indent="-361950">
              <a:spcBef>
                <a:spcPts val="250"/>
              </a:spcBef>
              <a:buFontTx/>
              <a:buBlip>
                <a:blip r:embed="rId2"/>
              </a:buBlip>
              <a:defRPr/>
            </a:pPr>
            <a:r>
              <a:rPr lang="zh-CN" altLang="en-US" sz="1400" dirty="0">
                <a:ea typeface="黑体" pitchFamily="2" charset="-122"/>
              </a:rPr>
              <a:t>请不要使用任何未经授权的资料或信息，并请告知内容负责人</a:t>
            </a:r>
          </a:p>
          <a:p>
            <a:pPr marL="738188" lvl="1" indent="-361950">
              <a:spcBef>
                <a:spcPts val="250"/>
              </a:spcBef>
              <a:buFontTx/>
              <a:buBlip>
                <a:blip r:embed="rId2"/>
              </a:buBlip>
              <a:defRPr/>
            </a:pPr>
            <a:r>
              <a:rPr lang="zh-CN" altLang="en-US" sz="1400" dirty="0">
                <a:ea typeface="黑体" pitchFamily="2" charset="-122"/>
              </a:rPr>
              <a:t>请注明课程代码</a:t>
            </a:r>
            <a:endParaRPr lang="en-US" altLang="zh-CN" sz="1400" dirty="0">
              <a:ea typeface="黑体" pitchFamily="2" charset="-122"/>
            </a:endParaRPr>
          </a:p>
          <a:p>
            <a:pPr marL="738188" lvl="1" indent="-361950">
              <a:spcBef>
                <a:spcPts val="250"/>
              </a:spcBef>
              <a:defRPr/>
            </a:pPr>
            <a:endParaRPr lang="en-US" altLang="zh-CN" b="1" dirty="0">
              <a:solidFill>
                <a:srgbClr val="FFFF00"/>
              </a:solidFill>
              <a:latin typeface="+mj-ea"/>
              <a:ea typeface="+mj-ea"/>
            </a:endParaRPr>
          </a:p>
          <a:p>
            <a:pPr marL="738188" lvl="1" indent="-738188">
              <a:spcBef>
                <a:spcPts val="250"/>
              </a:spcBef>
              <a:defRPr/>
            </a:pPr>
            <a:r>
              <a:rPr lang="zh-CN" altLang="en-US" b="1" dirty="0">
                <a:solidFill>
                  <a:srgbClr val="FFFF00"/>
                </a:solidFill>
                <a:latin typeface="+mj-ea"/>
                <a:ea typeface="+mj-ea"/>
              </a:rPr>
              <a:t>以下是着重突出文本的示例：</a:t>
            </a:r>
            <a:endParaRPr lang="en-US" altLang="zh-CN" b="1" dirty="0">
              <a:solidFill>
                <a:srgbClr val="FFFF00"/>
              </a:solidFill>
              <a:latin typeface="+mj-ea"/>
              <a:ea typeface="+mj-ea"/>
            </a:endParaRPr>
          </a:p>
          <a:p>
            <a:pPr marL="738188" lvl="1" indent="-361950">
              <a:spcBef>
                <a:spcPts val="250"/>
              </a:spcBef>
              <a:buFontTx/>
              <a:buBlip>
                <a:blip r:embed="rId2"/>
              </a:buBlip>
              <a:defRPr/>
            </a:pPr>
            <a:r>
              <a:rPr lang="zh-CN" altLang="en-US" sz="1400" dirty="0">
                <a:latin typeface="+mj-ea"/>
                <a:ea typeface="+mj-ea"/>
              </a:rPr>
              <a:t>用</a:t>
            </a:r>
            <a:r>
              <a:rPr lang="zh-CN" altLang="en-US" sz="1400" i="1" dirty="0">
                <a:solidFill>
                  <a:srgbClr val="FF0000"/>
                </a:solidFill>
                <a:latin typeface="+mj-ea"/>
                <a:ea typeface="+mj-ea"/>
              </a:rPr>
              <a:t>红色斜体</a:t>
            </a:r>
            <a:r>
              <a:rPr lang="zh-CN" altLang="en-US" sz="1400" dirty="0">
                <a:latin typeface="+mj-ea"/>
                <a:ea typeface="+mj-ea"/>
              </a:rPr>
              <a:t>引起大众视觉注意 </a:t>
            </a:r>
          </a:p>
          <a:p>
            <a:pPr marL="738188" lvl="1" indent="-361950">
              <a:spcBef>
                <a:spcPts val="250"/>
              </a:spcBef>
              <a:buFontTx/>
              <a:buBlip>
                <a:blip r:embed="rId2"/>
              </a:buBlip>
              <a:defRPr/>
            </a:pPr>
            <a:r>
              <a:rPr lang="zh-CN" altLang="en-US" sz="1400" u="sng" dirty="0">
                <a:solidFill>
                  <a:srgbClr val="FFC000"/>
                </a:solidFill>
                <a:latin typeface="+mj-ea"/>
                <a:ea typeface="+mj-ea"/>
              </a:rPr>
              <a:t>加下划线的桔色文本经黑白打印后更易于辨认</a:t>
            </a:r>
            <a:endParaRPr lang="en-US" altLang="zh-CN" sz="1400" u="sng" dirty="0">
              <a:solidFill>
                <a:srgbClr val="FFC000"/>
              </a:solidFill>
              <a:latin typeface="+mj-ea"/>
              <a:ea typeface="+mj-ea"/>
            </a:endParaRPr>
          </a:p>
          <a:p>
            <a:pPr marL="738188" lvl="1" indent="-361950">
              <a:spcBef>
                <a:spcPts val="250"/>
              </a:spcBef>
              <a:buFontTx/>
              <a:buBlip>
                <a:blip r:embed="rId2"/>
              </a:buBlip>
              <a:defRPr/>
            </a:pPr>
            <a:r>
              <a:rPr lang="zh-CN" altLang="en-US" sz="1400" dirty="0">
                <a:latin typeface="+mj-ea"/>
                <a:ea typeface="+mj-ea"/>
              </a:rPr>
              <a:t>可使用</a:t>
            </a:r>
            <a:r>
              <a:rPr lang="en-US" altLang="zh-CN" sz="1400" dirty="0">
                <a:latin typeface="+mj-ea"/>
                <a:ea typeface="+mj-ea"/>
              </a:rPr>
              <a:t>5</a:t>
            </a:r>
            <a:r>
              <a:rPr lang="zh-CN" altLang="en-US" sz="1400" dirty="0">
                <a:latin typeface="+mj-ea"/>
                <a:ea typeface="+mj-ea"/>
              </a:rPr>
              <a:t>级符号</a:t>
            </a:r>
            <a:endParaRPr lang="en-US" altLang="zh-CN" sz="1400" dirty="0">
              <a:latin typeface="+mj-ea"/>
              <a:ea typeface="+mj-ea"/>
            </a:endParaRPr>
          </a:p>
          <a:p>
            <a:pPr marL="1101725" lvl="2" indent="-347663">
              <a:spcBef>
                <a:spcPts val="250"/>
              </a:spcBef>
              <a:buFontTx/>
              <a:buBlip>
                <a:blip r:embed="rId2"/>
              </a:buBlip>
              <a:defRPr/>
            </a:pPr>
            <a:r>
              <a:rPr lang="zh-CN" altLang="en-US" sz="1200" dirty="0">
                <a:latin typeface="+mj-ea"/>
                <a:ea typeface="+mj-ea"/>
              </a:rPr>
              <a:t>符号，字体及缩进量将逐级变化 </a:t>
            </a:r>
          </a:p>
          <a:p>
            <a:pPr marL="1419225" lvl="3" indent="-317500">
              <a:spcBef>
                <a:spcPts val="250"/>
              </a:spcBef>
              <a:buFontTx/>
              <a:buBlip>
                <a:blip r:embed="rId2"/>
              </a:buBlip>
              <a:defRPr/>
            </a:pPr>
            <a:r>
              <a:rPr lang="zh-CN" altLang="en-US" sz="1000" dirty="0">
                <a:latin typeface="+mj-ea"/>
                <a:ea typeface="+mj-ea"/>
              </a:rPr>
              <a:t>最后一级字体大小为</a:t>
            </a:r>
            <a:r>
              <a:rPr lang="en-US" altLang="zh-CN" sz="1000" dirty="0">
                <a:latin typeface="+mj-ea"/>
                <a:ea typeface="+mj-ea"/>
              </a:rPr>
              <a:t>10pt</a:t>
            </a:r>
          </a:p>
          <a:p>
            <a:pPr marL="738188" lvl="1" indent="-361950">
              <a:spcBef>
                <a:spcPts val="250"/>
              </a:spcBef>
              <a:buFontTx/>
              <a:buBlip>
                <a:blip r:embed="rId2"/>
              </a:buBlip>
              <a:defRPr/>
            </a:pPr>
            <a:endParaRPr lang="en-US" altLang="zh-CN" sz="1400" dirty="0">
              <a:latin typeface="+mj-ea"/>
              <a:ea typeface="+mj-ea"/>
            </a:endParaRPr>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3">
    <p:bg>
      <p:bgRef idx="1001">
        <a:schemeClr val="bg2"/>
      </p:bgRef>
    </p:bg>
    <p:spTree>
      <p:nvGrpSpPr>
        <p:cNvPr id="1" name=""/>
        <p:cNvGrpSpPr/>
        <p:nvPr/>
      </p:nvGrpSpPr>
      <p:grpSpPr>
        <a:xfrm>
          <a:off x="0" y="0"/>
          <a:ext cx="0" cy="0"/>
          <a:chOff x="0" y="0"/>
          <a:chExt cx="0" cy="0"/>
        </a:xfrm>
      </p:grpSpPr>
      <p:sp>
        <p:nvSpPr>
          <p:cNvPr id="3" name="Title 1"/>
          <p:cNvSpPr txBox="1">
            <a:spLocks/>
          </p:cNvSpPr>
          <p:nvPr userDrawn="1"/>
        </p:nvSpPr>
        <p:spPr bwMode="white">
          <a:xfrm>
            <a:off x="382588" y="228600"/>
            <a:ext cx="8380412" cy="623248"/>
          </a:xfrm>
          <a:prstGeom prst="rect">
            <a:avLst/>
          </a:prstGeom>
          <a:noFill/>
          <a:ln w="9525">
            <a:noFill/>
            <a:miter lim="800000"/>
            <a:headEnd/>
            <a:tailEnd/>
          </a:ln>
          <a:effectLst/>
        </p:spPr>
        <p:txBody>
          <a:bodyPr>
            <a:scene3d>
              <a:camera prst="orthographicFront"/>
              <a:lightRig rig="threePt" dir="t"/>
            </a:scene3d>
            <a:sp3d extrusionH="6350">
              <a:bevelT w="12700" h="25400" prst="coolSlant"/>
              <a:bevelB w="19050" h="19050"/>
              <a:extrusionClr>
                <a:schemeClr val="bg1"/>
              </a:extrusionClr>
            </a:sp3d>
          </a:bodyPr>
          <a:lstStyle/>
          <a:p>
            <a:pPr defTabSz="914363" eaLnBrk="0" hangingPunct="0">
              <a:lnSpc>
                <a:spcPct val="90000"/>
              </a:lnSpc>
              <a:defRPr/>
            </a:pPr>
            <a:r>
              <a:rPr lang="zh-CN" altLang="en-US" sz="4000" b="1" spc="-125" dirty="0">
                <a:ln w="3175">
                  <a:noFill/>
                </a:ln>
                <a:latin typeface="+mj-lt"/>
                <a:ea typeface="+mj-ea"/>
                <a:cs typeface="+mj-cs"/>
              </a:rPr>
              <a:t>请您仔细阅读</a:t>
            </a:r>
            <a:endParaRPr lang="en-US" sz="4000" b="1" spc="-125" dirty="0">
              <a:ln w="3175">
                <a:noFill/>
              </a:ln>
              <a:latin typeface="+mj-lt"/>
              <a:ea typeface="+mj-ea"/>
              <a:cs typeface="+mj-cs"/>
            </a:endParaRPr>
          </a:p>
        </p:txBody>
      </p:sp>
      <p:sp>
        <p:nvSpPr>
          <p:cNvPr id="4" name="Text Placeholder 2"/>
          <p:cNvSpPr txBox="1">
            <a:spLocks/>
          </p:cNvSpPr>
          <p:nvPr userDrawn="1"/>
        </p:nvSpPr>
        <p:spPr bwMode="white">
          <a:xfrm>
            <a:off x="382588" y="4587875"/>
            <a:ext cx="8380412" cy="304800"/>
          </a:xfrm>
          <a:prstGeom prst="rect">
            <a:avLst/>
          </a:prstGeom>
          <a:noFill/>
          <a:ln w="9525">
            <a:noFill/>
            <a:miter lim="800000"/>
            <a:headEnd/>
            <a:tailEnd/>
          </a:ln>
        </p:spPr>
        <p:txBody>
          <a:bodyPr lIns="0" tIns="0" rIns="0" bIns="0">
            <a:spAutoFit/>
          </a:bodyPr>
          <a:lstStyle/>
          <a:p>
            <a:pPr marL="384175" indent="-384175" eaLnBrk="0" hangingPunct="0">
              <a:lnSpc>
                <a:spcPct val="90000"/>
              </a:lnSpc>
              <a:spcBef>
                <a:spcPts val="1163"/>
              </a:spcBef>
              <a:buFontTx/>
              <a:buBlip>
                <a:blip r:embed="rId2"/>
              </a:buBlip>
              <a:defRPr/>
            </a:pPr>
            <a:endParaRPr lang="en-US" altLang="zh-CN" sz="2200" dirty="0">
              <a:latin typeface="+mj-lt"/>
              <a:ea typeface="+mj-ea"/>
            </a:endParaRPr>
          </a:p>
        </p:txBody>
      </p:sp>
      <p:sp>
        <p:nvSpPr>
          <p:cNvPr id="5" name="Rectangle 3"/>
          <p:cNvSpPr txBox="1">
            <a:spLocks noChangeArrowheads="1"/>
          </p:cNvSpPr>
          <p:nvPr userDrawn="1"/>
        </p:nvSpPr>
        <p:spPr bwMode="white">
          <a:xfrm>
            <a:off x="476250" y="908050"/>
            <a:ext cx="8380413" cy="2916238"/>
          </a:xfrm>
          <a:prstGeom prst="rect">
            <a:avLst/>
          </a:prstGeom>
          <a:noFill/>
          <a:ln w="9525">
            <a:noFill/>
            <a:miter lim="800000"/>
            <a:headEnd/>
            <a:tailEnd/>
          </a:ln>
        </p:spPr>
        <p:txBody>
          <a:bodyPr lIns="0" tIns="0" rIns="0" bIns="0">
            <a:spAutoFit/>
          </a:bodyPr>
          <a:lstStyle/>
          <a:p>
            <a:pPr marL="384175" indent="-384175" eaLnBrk="0" hangingPunct="0">
              <a:spcBef>
                <a:spcPts val="500"/>
              </a:spcBef>
              <a:buFontTx/>
              <a:buBlip>
                <a:blip r:embed="rId2"/>
              </a:buBlip>
              <a:defRPr/>
            </a:pPr>
            <a:endParaRPr lang="en-US" altLang="zh-CN" b="1" dirty="0">
              <a:solidFill>
                <a:srgbClr val="FFFF00"/>
              </a:solidFill>
              <a:latin typeface="+mj-lt"/>
              <a:ea typeface="+mj-ea"/>
            </a:endParaRPr>
          </a:p>
          <a:p>
            <a:pPr marL="384175" indent="-384175" eaLnBrk="0" hangingPunct="0">
              <a:spcBef>
                <a:spcPts val="500"/>
              </a:spcBef>
              <a:defRPr/>
            </a:pPr>
            <a:r>
              <a:rPr lang="zh-CN" altLang="en-US" b="1" dirty="0">
                <a:solidFill>
                  <a:srgbClr val="FFFF00"/>
                </a:solidFill>
                <a:latin typeface="+mj-lt"/>
                <a:ea typeface="+mj-ea"/>
              </a:rPr>
              <a:t>在您发布</a:t>
            </a:r>
            <a:r>
              <a:rPr lang="en-US" altLang="zh-CN" b="1" dirty="0">
                <a:solidFill>
                  <a:srgbClr val="FFFF00"/>
                </a:solidFill>
                <a:latin typeface="+mj-lt"/>
                <a:ea typeface="+mj-ea"/>
              </a:rPr>
              <a:t>PPT</a:t>
            </a:r>
            <a:r>
              <a:rPr lang="zh-CN" altLang="en-US" b="1" dirty="0">
                <a:solidFill>
                  <a:srgbClr val="FFFF00"/>
                </a:solidFill>
                <a:latin typeface="+mj-lt"/>
                <a:ea typeface="+mj-ea"/>
              </a:rPr>
              <a:t>给相关的内容负责人之前，请确保完成以下的步骤</a:t>
            </a:r>
            <a:endParaRPr lang="en-US" altLang="zh-CN" b="1" dirty="0">
              <a:solidFill>
                <a:srgbClr val="FFFF00"/>
              </a:solidFill>
              <a:latin typeface="+mj-lt"/>
              <a:ea typeface="+mj-ea"/>
            </a:endParaRPr>
          </a:p>
          <a:p>
            <a:pPr marL="738188" lvl="1" indent="-361950" eaLnBrk="0" hangingPunct="0">
              <a:spcBef>
                <a:spcPts val="500"/>
              </a:spcBef>
              <a:buFontTx/>
              <a:buBlip>
                <a:blip r:embed="rId2"/>
              </a:buBlip>
              <a:defRPr/>
            </a:pPr>
            <a:r>
              <a:rPr lang="zh-CN" altLang="en-US" sz="1400" dirty="0">
                <a:latin typeface="+mj-lt"/>
                <a:ea typeface="+mj-ea"/>
              </a:rPr>
              <a:t>纠正错别字和错误拼写</a:t>
            </a:r>
            <a:endParaRPr lang="en-US" altLang="zh-CN" sz="1400" dirty="0">
              <a:latin typeface="+mj-lt"/>
              <a:ea typeface="+mj-ea"/>
            </a:endParaRPr>
          </a:p>
          <a:p>
            <a:pPr marL="738188" lvl="1" indent="-361950" eaLnBrk="0" hangingPunct="0">
              <a:spcBef>
                <a:spcPts val="500"/>
              </a:spcBef>
              <a:buFontTx/>
              <a:buBlip>
                <a:blip r:embed="rId2"/>
              </a:buBlip>
              <a:defRPr/>
            </a:pPr>
            <a:r>
              <a:rPr lang="zh-CN" altLang="en-US" sz="1400" dirty="0">
                <a:latin typeface="+mj-lt"/>
                <a:ea typeface="+mj-ea"/>
              </a:rPr>
              <a:t>纠正语法错误</a:t>
            </a:r>
          </a:p>
          <a:p>
            <a:pPr marL="738188" lvl="1" indent="-361950" eaLnBrk="0" hangingPunct="0">
              <a:spcBef>
                <a:spcPts val="500"/>
              </a:spcBef>
              <a:buFontTx/>
              <a:buBlip>
                <a:blip r:embed="rId2"/>
              </a:buBlip>
              <a:defRPr/>
            </a:pPr>
            <a:r>
              <a:rPr lang="zh-CN" altLang="en-US" sz="1400" dirty="0">
                <a:latin typeface="+mj-lt"/>
                <a:ea typeface="+mj-ea"/>
              </a:rPr>
              <a:t>去掉所有的</a:t>
            </a:r>
            <a:r>
              <a:rPr lang="en-US" altLang="zh-CN" sz="1400" dirty="0">
                <a:latin typeface="+mj-lt"/>
                <a:ea typeface="+mj-ea"/>
              </a:rPr>
              <a:t>PPT</a:t>
            </a:r>
            <a:r>
              <a:rPr lang="zh-CN" altLang="en-US" sz="1400" dirty="0">
                <a:latin typeface="+mj-lt"/>
                <a:ea typeface="+mj-ea"/>
              </a:rPr>
              <a:t>注释和演讲者批注</a:t>
            </a:r>
            <a:endParaRPr lang="en-US" altLang="zh-CN" sz="1400" dirty="0">
              <a:latin typeface="+mj-lt"/>
              <a:ea typeface="+mj-ea"/>
            </a:endParaRPr>
          </a:p>
          <a:p>
            <a:pPr marL="738188" lvl="1" indent="-361950" eaLnBrk="0" hangingPunct="0">
              <a:spcBef>
                <a:spcPts val="500"/>
              </a:spcBef>
              <a:buFontTx/>
              <a:buBlip>
                <a:blip r:embed="rId2"/>
              </a:buBlip>
              <a:defRPr/>
            </a:pPr>
            <a:r>
              <a:rPr lang="zh-CN" altLang="en-US" sz="1400" dirty="0">
                <a:latin typeface="+mj-lt"/>
                <a:ea typeface="+mj-ea"/>
              </a:rPr>
              <a:t>删除所有的隐藏</a:t>
            </a:r>
            <a:r>
              <a:rPr lang="en-US" altLang="zh-CN" sz="1400" dirty="0">
                <a:latin typeface="+mj-lt"/>
                <a:ea typeface="+mj-ea"/>
              </a:rPr>
              <a:t>PPT</a:t>
            </a:r>
          </a:p>
          <a:p>
            <a:pPr marL="738188" lvl="1" indent="-361950" eaLnBrk="0" hangingPunct="0">
              <a:spcBef>
                <a:spcPts val="500"/>
              </a:spcBef>
              <a:buFontTx/>
              <a:buBlip>
                <a:blip r:embed="rId2"/>
              </a:buBlip>
              <a:defRPr/>
            </a:pPr>
            <a:r>
              <a:rPr lang="zh-CN" altLang="en-US" sz="1400" dirty="0">
                <a:latin typeface="+mj-lt"/>
                <a:ea typeface="+mj-ea"/>
              </a:rPr>
              <a:t>修改格式以增强</a:t>
            </a:r>
            <a:r>
              <a:rPr lang="en-US" altLang="zh-CN" sz="1400" dirty="0">
                <a:latin typeface="+mj-lt"/>
                <a:ea typeface="+mj-ea"/>
              </a:rPr>
              <a:t>PPT</a:t>
            </a:r>
            <a:r>
              <a:rPr lang="zh-CN" altLang="en-US" sz="1400" dirty="0">
                <a:latin typeface="+mj-lt"/>
                <a:ea typeface="+mj-ea"/>
              </a:rPr>
              <a:t>的可读性</a:t>
            </a:r>
          </a:p>
          <a:p>
            <a:pPr marL="738188" lvl="1" indent="-361950" eaLnBrk="0" hangingPunct="0">
              <a:spcBef>
                <a:spcPts val="500"/>
              </a:spcBef>
              <a:buFontTx/>
              <a:buBlip>
                <a:blip r:embed="rId2"/>
              </a:buBlip>
              <a:defRPr/>
            </a:pPr>
            <a:r>
              <a:rPr lang="zh-CN" altLang="en-US" sz="1400" dirty="0">
                <a:latin typeface="+mj-lt"/>
                <a:ea typeface="+mj-ea"/>
              </a:rPr>
              <a:t>确保所有</a:t>
            </a:r>
            <a:r>
              <a:rPr lang="en-US" altLang="zh-CN" sz="1400" dirty="0">
                <a:latin typeface="+mj-lt"/>
                <a:ea typeface="+mj-ea"/>
              </a:rPr>
              <a:t>PPT</a:t>
            </a:r>
            <a:r>
              <a:rPr lang="zh-CN" altLang="en-US" sz="1400" dirty="0">
                <a:latin typeface="+mj-lt"/>
                <a:ea typeface="+mj-ea"/>
              </a:rPr>
              <a:t>在字体、色彩风格、布局等方面的一致性</a:t>
            </a:r>
            <a:endParaRPr lang="en-US" altLang="zh-CN" sz="1400" dirty="0">
              <a:latin typeface="+mj-lt"/>
              <a:ea typeface="+mj-ea"/>
            </a:endParaRPr>
          </a:p>
          <a:p>
            <a:pPr marL="384175" indent="-384175">
              <a:spcBef>
                <a:spcPts val="500"/>
              </a:spcBef>
              <a:defRPr/>
            </a:pPr>
            <a:endParaRPr lang="en-US" altLang="zh-CN" b="1" dirty="0">
              <a:solidFill>
                <a:srgbClr val="FFFF00"/>
              </a:solidFill>
              <a:latin typeface="+mj-lt"/>
              <a:ea typeface="+mj-ea"/>
            </a:endParaRPr>
          </a:p>
          <a:p>
            <a:pPr marL="738188" lvl="1" indent="-361950">
              <a:spcBef>
                <a:spcPts val="500"/>
              </a:spcBef>
              <a:defRPr/>
            </a:pPr>
            <a:endParaRPr lang="en-US" altLang="zh-CN" sz="1400" b="1" dirty="0">
              <a:solidFill>
                <a:srgbClr val="FFFF00"/>
              </a:solidFill>
              <a:latin typeface="+mj-lt"/>
              <a:ea typeface="+mj-ea"/>
            </a:endParaRPr>
          </a:p>
        </p:txBody>
      </p:sp>
      <p:sp>
        <p:nvSpPr>
          <p:cNvPr id="6" name="Rectangle 1"/>
          <p:cNvSpPr>
            <a:spLocks noChangeArrowheads="1"/>
          </p:cNvSpPr>
          <p:nvPr userDrawn="1"/>
        </p:nvSpPr>
        <p:spPr bwMode="auto">
          <a:xfrm>
            <a:off x="534522" y="3567962"/>
            <a:ext cx="8273302" cy="1174677"/>
          </a:xfrm>
          <a:prstGeom prst="rect">
            <a:avLst/>
          </a:prstGeom>
          <a:solidFill>
            <a:srgbClr val="FF0000"/>
          </a:solidFill>
          <a:ln>
            <a:solidFill>
              <a:srgbClr val="FF0000"/>
            </a:solidFill>
            <a:headEnd/>
            <a:tailEnd/>
          </a:ln>
        </p:spPr>
        <p:style>
          <a:lnRef idx="3">
            <a:schemeClr val="lt1"/>
          </a:lnRef>
          <a:fillRef idx="1">
            <a:schemeClr val="accent1"/>
          </a:fillRef>
          <a:effectRef idx="1">
            <a:schemeClr val="accent1"/>
          </a:effectRef>
          <a:fontRef idx="minor">
            <a:schemeClr val="lt1"/>
          </a:fontRef>
        </p:style>
        <p:txBody>
          <a:bodyPr lIns="91436" tIns="45718" rIns="91436" bIns="45718">
            <a:spAutoFit/>
          </a:bodyPr>
          <a:lstStyle/>
          <a:p>
            <a:pPr>
              <a:spcBef>
                <a:spcPts val="500"/>
              </a:spcBef>
              <a:defRPr/>
            </a:pPr>
            <a:r>
              <a:rPr lang="zh-CN" altLang="en-US" sz="2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mj-lt"/>
                <a:ea typeface="+mj-ea"/>
              </a:rPr>
              <a:t>重要提示</a:t>
            </a:r>
            <a:endParaRPr lang="en-US" altLang="zh-CN" sz="2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mj-lt"/>
              <a:ea typeface="+mj-ea"/>
            </a:endParaRPr>
          </a:p>
          <a:p>
            <a:pPr marL="577850" indent="-349250">
              <a:spcBef>
                <a:spcPts val="500"/>
              </a:spcBef>
              <a:buFontTx/>
              <a:buBlip>
                <a:blip r:embed="rId3"/>
              </a:buBlip>
              <a:defRPr/>
            </a:pPr>
            <a:r>
              <a:rPr lang="zh-CN" altLang="en-US"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rPr>
              <a:t>请勿使用任何未经授权的图像。提交</a:t>
            </a:r>
            <a:r>
              <a:rPr lang="en-US" altLang="zh-CN"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rPr>
              <a:t>PPT</a:t>
            </a:r>
            <a:r>
              <a:rPr lang="zh-CN" altLang="en-US"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rPr>
              <a:t>时</a:t>
            </a:r>
            <a:r>
              <a:rPr lang="en-US" altLang="zh-CN"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rPr>
              <a:t>, </a:t>
            </a:r>
            <a:r>
              <a:rPr lang="zh-CN" altLang="en-US"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rPr>
              <a:t>请再次查阅内容是仅限使用来自微软</a:t>
            </a:r>
            <a:r>
              <a:rPr lang="en-US" altLang="zh-CN"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rPr>
              <a:t>Media Bank</a:t>
            </a:r>
            <a:r>
              <a:rPr lang="zh-CN" altLang="en-US"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rPr>
              <a:t>的照片或经授权的照片。</a:t>
            </a:r>
            <a:endParaRPr lang="en-US" altLang="zh-CN"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endParaRPr>
          </a:p>
          <a:p>
            <a:pPr marL="577850" indent="-349250">
              <a:spcBef>
                <a:spcPts val="500"/>
              </a:spcBef>
              <a:buFontTx/>
              <a:buBlip>
                <a:blip r:embed="rId3"/>
              </a:buBlip>
              <a:defRPr/>
            </a:pPr>
            <a:r>
              <a:rPr lang="zh-CN" altLang="en-US"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rPr>
              <a:t>请避免使用须经授权的插图或媒体内容 </a:t>
            </a:r>
            <a:r>
              <a:rPr lang="en-US" altLang="zh-CN"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rPr>
              <a:t>(</a:t>
            </a:r>
            <a:r>
              <a:rPr lang="zh-CN" altLang="en-US"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rPr>
              <a:t>如电视广告，平面广告，电影或电视知名人物</a:t>
            </a:r>
            <a:r>
              <a:rPr lang="en-US" altLang="zh-CN"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rPr>
              <a:t>)</a:t>
            </a:r>
            <a:r>
              <a:rPr lang="zh-CN" altLang="en-US" sz="1400" dirty="0" smtClean="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rPr>
              <a:t>。</a:t>
            </a:r>
            <a:endParaRPr lang="en-US" altLang="zh-CN"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endParaRPr>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演讲题目">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357158" y="3071810"/>
            <a:ext cx="8229600" cy="1143000"/>
          </a:xfrm>
          <a:prstGeom prst="rect">
            <a:avLst/>
          </a:prstGeom>
        </p:spPr>
        <p:txBody>
          <a:bodyPr/>
          <a:lstStyle>
            <a:lvl1pPr algn="l">
              <a:defRPr>
                <a:solidFill>
                  <a:schemeClr val="bg1"/>
                </a:solidFill>
                <a:effectLst>
                  <a:outerShdw blurRad="38100" dist="38100" dir="2700000" algn="tl">
                    <a:srgbClr val="000000">
                      <a:alpha val="43137"/>
                    </a:srgbClr>
                  </a:outerShdw>
                </a:effectLst>
              </a:defRPr>
            </a:lvl1pPr>
          </a:lstStyle>
          <a:p>
            <a:r>
              <a:rPr lang="zh-CN" altLang="en-US" dirty="0" smtClean="0"/>
              <a:t>演讲题目</a:t>
            </a:r>
            <a:endParaRPr lang="zh-CN" altLang="en-US" dirty="0"/>
          </a:p>
        </p:txBody>
      </p:sp>
      <p:sp>
        <p:nvSpPr>
          <p:cNvPr id="7" name="文本占位符 6"/>
          <p:cNvSpPr>
            <a:spLocks noGrp="1"/>
          </p:cNvSpPr>
          <p:nvPr>
            <p:ph type="body" sz="quarter" idx="10" hasCustomPrompt="1"/>
          </p:nvPr>
        </p:nvSpPr>
        <p:spPr>
          <a:xfrm>
            <a:off x="357158" y="2000250"/>
            <a:ext cx="2571750" cy="642938"/>
          </a:xfrm>
          <a:prstGeom prst="rect">
            <a:avLst/>
          </a:prstGeom>
        </p:spPr>
        <p:txBody>
          <a:bodyPr>
            <a:normAutofit/>
          </a:bodyPr>
          <a:lstStyle>
            <a:lvl1pPr>
              <a:buNone/>
              <a:defRPr sz="2000" b="0">
                <a:solidFill>
                  <a:schemeClr val="bg1"/>
                </a:solidFill>
                <a:effectLst>
                  <a:outerShdw blurRad="38100" dist="38100" dir="2700000" algn="tl">
                    <a:srgbClr val="000000">
                      <a:alpha val="43137"/>
                    </a:srgbClr>
                  </a:outerShdw>
                </a:effectLst>
              </a:defRPr>
            </a:lvl1pPr>
          </a:lstStyle>
          <a:p>
            <a:pPr lvl="0"/>
            <a:r>
              <a:rPr lang="zh-CN" altLang="en-US" dirty="0" smtClean="0"/>
              <a:t>课程编号：</a:t>
            </a:r>
            <a:endParaRPr lang="zh-CN" altLang="en-US" dirty="0"/>
          </a:p>
        </p:txBody>
      </p:sp>
      <p:sp>
        <p:nvSpPr>
          <p:cNvPr id="4" name="文本占位符 6"/>
          <p:cNvSpPr>
            <a:spLocks noGrp="1"/>
          </p:cNvSpPr>
          <p:nvPr>
            <p:ph type="body" sz="quarter" idx="11" hasCustomPrompt="1"/>
          </p:nvPr>
        </p:nvSpPr>
        <p:spPr>
          <a:xfrm>
            <a:off x="357158" y="4286256"/>
            <a:ext cx="2571750" cy="642938"/>
          </a:xfrm>
          <a:prstGeom prst="rect">
            <a:avLst/>
          </a:prstGeom>
        </p:spPr>
        <p:txBody>
          <a:bodyPr>
            <a:normAutofit/>
          </a:bodyPr>
          <a:lstStyle>
            <a:lvl1pPr>
              <a:buNone/>
              <a:defRPr sz="2400" b="0">
                <a:solidFill>
                  <a:schemeClr val="bg1"/>
                </a:solidFill>
                <a:effectLst>
                  <a:outerShdw blurRad="38100" dist="38100" dir="2700000" algn="tl">
                    <a:srgbClr val="000000">
                      <a:alpha val="43137"/>
                    </a:srgbClr>
                  </a:outerShdw>
                </a:effectLst>
              </a:defRPr>
            </a:lvl1pPr>
          </a:lstStyle>
          <a:p>
            <a:pPr lvl="0"/>
            <a:r>
              <a:rPr lang="zh-CN" altLang="en-US" dirty="0" smtClean="0"/>
              <a:t>单击此处修改</a:t>
            </a:r>
            <a:endParaRPr lang="zh-CN" alt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666385"/>
          </a:xfrm>
          <a:prstGeom prst="rect">
            <a:avLst/>
          </a:prstGeom>
        </p:spPr>
        <p:txBody>
          <a:bodyPr/>
          <a:lstStyle/>
          <a:p>
            <a:r>
              <a:rPr lang="en-US" smtClean="0"/>
              <a:t>Click to edit Master title style</a:t>
            </a:r>
            <a:endParaRPr lang="en-US" dirty="0"/>
          </a:p>
        </p:txBody>
      </p:sp>
      <p:sp>
        <p:nvSpPr>
          <p:cNvPr id="5" name="Text Placeholder 4"/>
          <p:cNvSpPr>
            <a:spLocks noGrp="1"/>
          </p:cNvSpPr>
          <p:nvPr>
            <p:ph type="body" sz="quarter" idx="10"/>
          </p:nvPr>
        </p:nvSpPr>
        <p:spPr>
          <a:xfrm>
            <a:off x="381000" y="1447799"/>
            <a:ext cx="8382000" cy="1973561"/>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xmlns="" val="622109699"/>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其他标题">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标题 1"/>
          <p:cNvSpPr>
            <a:spLocks noGrp="1"/>
          </p:cNvSpPr>
          <p:nvPr>
            <p:ph type="title" hasCustomPrompt="1"/>
          </p:nvPr>
        </p:nvSpPr>
        <p:spPr>
          <a:xfrm>
            <a:off x="357158" y="2214554"/>
            <a:ext cx="8229600" cy="1143000"/>
          </a:xfrm>
          <a:prstGeom prst="rect">
            <a:avLst/>
          </a:prstGeom>
        </p:spPr>
        <p:txBody>
          <a:bodyPr>
            <a:noAutofit/>
          </a:bodyPr>
          <a:lstStyle>
            <a:lvl1pPr algn="l">
              <a:defRPr sz="8000" b="0" spc="1000" baseline="0">
                <a:solidFill>
                  <a:schemeClr val="bg1"/>
                </a:solidFill>
                <a:effectLst>
                  <a:outerShdw blurRad="38100" dist="38100" dir="2700000" algn="tl">
                    <a:srgbClr val="000000">
                      <a:alpha val="43137"/>
                    </a:srgbClr>
                  </a:outerShdw>
                </a:effectLst>
              </a:defRPr>
            </a:lvl1pPr>
          </a:lstStyle>
          <a:p>
            <a:r>
              <a:rPr lang="zh-CN" altLang="en-US" dirty="0" smtClean="0"/>
              <a:t>单击此处修改</a:t>
            </a:r>
            <a:endParaRPr lang="zh-CN" altLang="en-US" dirty="0"/>
          </a:p>
        </p:txBody>
      </p:sp>
      <p:sp>
        <p:nvSpPr>
          <p:cNvPr id="8" name="文本占位符 6"/>
          <p:cNvSpPr>
            <a:spLocks noGrp="1"/>
          </p:cNvSpPr>
          <p:nvPr>
            <p:ph type="body" sz="quarter" idx="10" hasCustomPrompt="1"/>
          </p:nvPr>
        </p:nvSpPr>
        <p:spPr>
          <a:xfrm>
            <a:off x="357158" y="3643314"/>
            <a:ext cx="8215370" cy="642938"/>
          </a:xfrm>
          <a:prstGeom prst="rect">
            <a:avLst/>
          </a:prstGeom>
        </p:spPr>
        <p:txBody>
          <a:bodyPr>
            <a:noAutofit/>
          </a:bodyPr>
          <a:lstStyle>
            <a:lvl1pPr>
              <a:buNone/>
              <a:defRPr sz="3200" b="0">
                <a:solidFill>
                  <a:schemeClr val="bg1"/>
                </a:solidFill>
                <a:effectLst>
                  <a:outerShdw blurRad="38100" dist="38100" dir="2700000" algn="tl">
                    <a:srgbClr val="000000">
                      <a:alpha val="43137"/>
                    </a:srgbClr>
                  </a:outerShdw>
                </a:effectLst>
              </a:defRPr>
            </a:lvl1pPr>
          </a:lstStyle>
          <a:p>
            <a:pPr lvl="0"/>
            <a:r>
              <a:rPr lang="zh-CN" altLang="en-US" dirty="0" smtClean="0"/>
              <a:t>单击此处修改</a:t>
            </a:r>
            <a:endParaRPr lang="zh-CN" altLang="en-US" dirty="0"/>
          </a:p>
        </p:txBody>
      </p:sp>
      <p:sp>
        <p:nvSpPr>
          <p:cNvPr id="9" name="文本占位符 6"/>
          <p:cNvSpPr>
            <a:spLocks noGrp="1"/>
          </p:cNvSpPr>
          <p:nvPr>
            <p:ph type="body" sz="quarter" idx="11" hasCustomPrompt="1"/>
          </p:nvPr>
        </p:nvSpPr>
        <p:spPr>
          <a:xfrm>
            <a:off x="357158" y="4500570"/>
            <a:ext cx="8215370" cy="642938"/>
          </a:xfrm>
          <a:prstGeom prst="rect">
            <a:avLst/>
          </a:prstGeom>
        </p:spPr>
        <p:txBody>
          <a:bodyPr>
            <a:noAutofit/>
          </a:bodyPr>
          <a:lstStyle>
            <a:lvl1pPr>
              <a:buNone/>
              <a:defRPr sz="2400" b="0">
                <a:solidFill>
                  <a:schemeClr val="bg1"/>
                </a:solidFill>
                <a:effectLst>
                  <a:outerShdw blurRad="38100" dist="38100" dir="2700000" algn="tl">
                    <a:srgbClr val="000000">
                      <a:alpha val="43137"/>
                    </a:srgbClr>
                  </a:outerShdw>
                </a:effectLst>
              </a:defRPr>
            </a:lvl1pPr>
          </a:lstStyle>
          <a:p>
            <a:pPr lvl="0"/>
            <a:r>
              <a:rPr lang="zh-CN" altLang="en-US" dirty="0" smtClean="0"/>
              <a:t>单击此处修改</a:t>
            </a:r>
            <a:endParaRPr lang="zh-CN"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反馈表页">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Picture 2" descr="white bar"/>
          <p:cNvPicPr preferRelativeResize="0">
            <a:picLocks noChangeAspect="1" noChangeArrowheads="1"/>
          </p:cNvPicPr>
          <p:nvPr userDrawn="1"/>
        </p:nvPicPr>
        <p:blipFill>
          <a:blip r:embed="rId3"/>
          <a:srcRect/>
          <a:stretch>
            <a:fillRect/>
          </a:stretch>
        </p:blipFill>
        <p:spPr bwMode="hidden">
          <a:xfrm>
            <a:off x="-1" y="2000240"/>
            <a:ext cx="9144001" cy="3760788"/>
          </a:xfrm>
          <a:prstGeom prst="rect">
            <a:avLst/>
          </a:prstGeom>
          <a:noFill/>
          <a:ln w="9525">
            <a:noFill/>
            <a:miter lim="800000"/>
            <a:headEnd/>
            <a:tailEnd/>
          </a:ln>
        </p:spPr>
      </p:pic>
      <p:sp>
        <p:nvSpPr>
          <p:cNvPr id="7" name="AutoShape 3"/>
          <p:cNvSpPr>
            <a:spLocks noChangeArrowheads="1"/>
          </p:cNvSpPr>
          <p:nvPr userDrawn="1"/>
        </p:nvSpPr>
        <p:spPr bwMode="auto">
          <a:xfrm>
            <a:off x="586569" y="2409837"/>
            <a:ext cx="8271711" cy="2662237"/>
          </a:xfrm>
          <a:prstGeom prst="roundRect">
            <a:avLst>
              <a:gd name="adj" fmla="val 8315"/>
            </a:avLst>
          </a:prstGeom>
          <a:noFill/>
          <a:ln cap="flat" cmpd="sng">
            <a:noFill/>
            <a:headEnd/>
            <a:tailEnd/>
          </a:ln>
        </p:spPr>
        <p:style>
          <a:lnRef idx="3">
            <a:schemeClr val="lt1"/>
          </a:lnRef>
          <a:fillRef idx="1">
            <a:schemeClr val="dk1"/>
          </a:fillRef>
          <a:effectRef idx="1">
            <a:schemeClr val="dk1"/>
          </a:effectRef>
          <a:fontRef idx="minor">
            <a:schemeClr val="lt1"/>
          </a:fontRef>
        </p:style>
        <p:txBody>
          <a:bodyPr rIns="365760" anchor="ctr"/>
          <a:lstStyle/>
          <a:p>
            <a:pPr algn="ctr">
              <a:lnSpc>
                <a:spcPct val="150000"/>
              </a:lnSpc>
            </a:pPr>
            <a:r>
              <a:rPr lang="zh-CN" altLang="en-US" sz="4000" dirty="0" smtClean="0">
                <a:solidFill>
                  <a:srgbClr val="FFFFFF"/>
                </a:solidFill>
                <a:effectLst>
                  <a:outerShdw blurRad="38100" dist="38100" dir="2700000" algn="tl">
                    <a:srgbClr val="02024A"/>
                  </a:outerShdw>
                </a:effectLst>
                <a:latin typeface="黑体" pitchFamily="2" charset="-122"/>
              </a:rPr>
              <a:t>感谢您参与此会场！</a:t>
            </a:r>
            <a:endParaRPr lang="en-US" altLang="zh-CN" sz="1000" dirty="0" smtClean="0">
              <a:solidFill>
                <a:srgbClr val="FFFFFF"/>
              </a:solidFill>
              <a:effectLst>
                <a:outerShdw blurRad="38100" dist="38100" dir="2700000" algn="tl">
                  <a:srgbClr val="02024A"/>
                </a:outerShdw>
              </a:effectLst>
              <a:latin typeface="黑体" pitchFamily="2" charset="-122"/>
            </a:endParaRPr>
          </a:p>
          <a:p>
            <a:pPr algn="ctr">
              <a:lnSpc>
                <a:spcPct val="150000"/>
              </a:lnSpc>
            </a:pPr>
            <a:r>
              <a:rPr lang="zh-CN" altLang="en-US" sz="4000" dirty="0" smtClean="0">
                <a:solidFill>
                  <a:srgbClr val="FFFFFF"/>
                </a:solidFill>
                <a:effectLst>
                  <a:outerShdw blurRad="38100" dist="38100" dir="2700000" algn="tl">
                    <a:srgbClr val="02024A"/>
                  </a:outerShdw>
                </a:effectLst>
                <a:latin typeface="黑体" pitchFamily="2" charset="-122"/>
              </a:rPr>
              <a:t>您的意见与建议对我们非常重要。</a:t>
            </a:r>
            <a:endParaRPr lang="en-US" altLang="zh-CN" sz="4000" dirty="0" smtClean="0">
              <a:solidFill>
                <a:srgbClr val="FFFFFF"/>
              </a:solidFill>
              <a:effectLst>
                <a:outerShdw blurRad="38100" dist="38100" dir="2700000" algn="tl">
                  <a:srgbClr val="02024A"/>
                </a:outerShdw>
              </a:effectLst>
              <a:latin typeface="黑体" pitchFamily="2" charset="-122"/>
            </a:endParaRPr>
          </a:p>
          <a:p>
            <a:pPr algn="ctr">
              <a:lnSpc>
                <a:spcPct val="150000"/>
              </a:lnSpc>
            </a:pPr>
            <a:r>
              <a:rPr lang="zh-CN" altLang="en-US" sz="4000" dirty="0" smtClean="0">
                <a:solidFill>
                  <a:srgbClr val="FFFFFF"/>
                </a:solidFill>
                <a:effectLst>
                  <a:outerShdw blurRad="38100" dist="38100" dir="2700000" algn="tl">
                    <a:srgbClr val="02024A"/>
                  </a:outerShdw>
                </a:effectLst>
                <a:latin typeface="黑体" pitchFamily="2" charset="-122"/>
              </a:rPr>
              <a:t>请</a:t>
            </a:r>
            <a:r>
              <a:rPr lang="zh-CN" altLang="en-US" sz="4000" dirty="0">
                <a:solidFill>
                  <a:srgbClr val="FFFFFF"/>
                </a:solidFill>
                <a:effectLst>
                  <a:outerShdw blurRad="38100" dist="38100" dir="2700000" algn="tl">
                    <a:srgbClr val="02024A"/>
                  </a:outerShdw>
                </a:effectLst>
                <a:latin typeface="黑体" pitchFamily="2" charset="-122"/>
              </a:rPr>
              <a:t>您填写反馈表。</a:t>
            </a:r>
            <a:endParaRPr lang="en-US" altLang="zh-CN" sz="4000" dirty="0">
              <a:solidFill>
                <a:srgbClr val="FFFFFF"/>
              </a:solidFill>
              <a:effectLst>
                <a:outerShdw blurRad="38100" dist="38100" dir="2700000" algn="tl">
                  <a:srgbClr val="02024A"/>
                </a:outerShdw>
              </a:effectLst>
              <a:latin typeface="黑体" pitchFamily="2" charset="-122"/>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结束页">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Text Box 3"/>
          <p:cNvSpPr txBox="1">
            <a:spLocks noChangeArrowheads="1"/>
          </p:cNvSpPr>
          <p:nvPr userDrawn="1"/>
        </p:nvSpPr>
        <p:spPr bwMode="blackWhite">
          <a:xfrm>
            <a:off x="398463" y="4191000"/>
            <a:ext cx="8382000" cy="523875"/>
          </a:xfrm>
          <a:prstGeom prst="rect">
            <a:avLst/>
          </a:prstGeom>
          <a:noFill/>
          <a:ln w="12700">
            <a:noFill/>
            <a:miter lim="800000"/>
            <a:headEnd type="none" w="sm" len="sm"/>
            <a:tailEnd type="none" w="sm" len="sm"/>
          </a:ln>
        </p:spPr>
        <p:txBody>
          <a:bodyPr lIns="91425" tIns="45713" rIns="91425" bIns="45713">
            <a:spAutoFit/>
          </a:bodyPr>
          <a:lstStyle/>
          <a:p>
            <a:pPr algn="ctr" eaLnBrk="0" hangingPunct="0"/>
            <a:r>
              <a:rPr lang="en-US" altLang="zh-CN" sz="700" dirty="0">
                <a:solidFill>
                  <a:schemeClr val="bg1"/>
                </a:solidFill>
                <a:latin typeface="Calibri" pitchFamily="34" charset="0"/>
                <a:cs typeface="Arial" pitchFamily="34" charset="0"/>
              </a:rPr>
              <a:t>© 2008 Microsoft Corporation. All rights reserved. Microsoft, Windows, Windows Vista and other product names are or may be registered trademarks and/or trademarks in the U.S. and/or other countries.</a:t>
            </a:r>
          </a:p>
          <a:p>
            <a:pPr algn="ctr" eaLnBrk="0" hangingPunct="0"/>
            <a:r>
              <a:rPr lang="en-US" altLang="zh-CN" sz="700" dirty="0">
                <a:solidFill>
                  <a:schemeClr val="bg1"/>
                </a:solidFill>
                <a:latin typeface="Calibri" pitchFamily="34" charset="0"/>
                <a:cs typeface="Arial"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pic>
        <p:nvPicPr>
          <p:cNvPr id="7" name="图片 6" descr="MS-logo.png"/>
          <p:cNvPicPr>
            <a:picLocks noChangeAspect="1"/>
          </p:cNvPicPr>
          <p:nvPr userDrawn="1"/>
        </p:nvPicPr>
        <p:blipFill>
          <a:blip r:embed="rId3"/>
          <a:stretch>
            <a:fillRect/>
          </a:stretch>
        </p:blipFill>
        <p:spPr>
          <a:xfrm>
            <a:off x="2035771" y="2743200"/>
            <a:ext cx="5035063" cy="1129766"/>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主要内容">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457200" y="274638"/>
            <a:ext cx="8229600" cy="1143000"/>
          </a:xfrm>
          <a:prstGeom prst="rect">
            <a:avLst/>
          </a:prstGeom>
        </p:spPr>
        <p:txBody>
          <a:bodyPr>
            <a:normAutofit/>
          </a:bodyPr>
          <a:lstStyle>
            <a:lvl1pPr algn="l">
              <a:defRPr sz="4000" b="1" cap="none" spc="0" baseline="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defRPr>
            </a:lvl1pPr>
          </a:lstStyle>
          <a:p>
            <a:r>
              <a:rPr lang="zh-CN" altLang="en-US" dirty="0" smtClean="0"/>
              <a:t>点击此处修改标题</a:t>
            </a:r>
            <a:endParaRPr lang="zh-CN" altLang="en-US" dirty="0"/>
          </a:p>
        </p:txBody>
      </p:sp>
      <p:sp>
        <p:nvSpPr>
          <p:cNvPr id="3" name="内容占位符 2"/>
          <p:cNvSpPr>
            <a:spLocks noGrp="1"/>
          </p:cNvSpPr>
          <p:nvPr>
            <p:ph idx="1" hasCustomPrompt="1"/>
          </p:nvPr>
        </p:nvSpPr>
        <p:spPr>
          <a:xfrm>
            <a:off x="457200" y="1600200"/>
            <a:ext cx="8229600" cy="4525963"/>
          </a:xfrm>
          <a:prstGeom prst="rect">
            <a:avLst/>
          </a:prstGeom>
        </p:spPr>
        <p:txBody>
          <a:bodyPr/>
          <a:lstStyle>
            <a:lvl1pPr marL="342900" marR="0" indent="-342900" algn="l" defTabSz="914400" rtl="0" eaLnBrk="1" fontAlgn="auto" latinLnBrk="0" hangingPunct="1">
              <a:lnSpc>
                <a:spcPct val="100000"/>
              </a:lnSpc>
              <a:spcBef>
                <a:spcPct val="20000"/>
              </a:spcBef>
              <a:spcAft>
                <a:spcPts val="0"/>
              </a:spcAft>
              <a:buClr>
                <a:schemeClr val="accent1"/>
              </a:buClr>
              <a:buSzPct val="100000"/>
              <a:buFont typeface="Wingdings" pitchFamily="2" charset="2"/>
              <a:buChar char="l"/>
              <a:tabLst/>
              <a:defRPr sz="2400" b="1">
                <a:solidFill>
                  <a:schemeClr val="accent1"/>
                </a:solidFill>
              </a:defRPr>
            </a:lvl1pPr>
            <a:lvl2pPr>
              <a:buClr>
                <a:schemeClr val="bg1">
                  <a:lumMod val="50000"/>
                </a:schemeClr>
              </a:buClr>
              <a:buFont typeface="Wingdings" pitchFamily="2" charset="2"/>
              <a:buChar char="l"/>
              <a:defRPr sz="2400"/>
            </a:lvl2pPr>
            <a:lvl3pPr>
              <a:buClr>
                <a:schemeClr val="bg1">
                  <a:lumMod val="65000"/>
                </a:schemeClr>
              </a:buClr>
              <a:buFont typeface="Wingdings" pitchFamily="2" charset="2"/>
              <a:buChar char="l"/>
              <a:defRPr sz="2000"/>
            </a:lvl3pPr>
            <a:lvl4pPr>
              <a:buClr>
                <a:schemeClr val="bg1">
                  <a:lumMod val="65000"/>
                </a:schemeClr>
              </a:buClr>
              <a:buFont typeface="Wingdings" pitchFamily="2" charset="2"/>
              <a:buChar char="l"/>
              <a:defRPr/>
            </a:lvl4pPr>
            <a:lvl5pPr>
              <a:buClr>
                <a:schemeClr val="bg1">
                  <a:lumMod val="65000"/>
                </a:schemeClr>
              </a:buClr>
              <a:buFont typeface="Wingdings" pitchFamily="2" charset="2"/>
              <a:buChar char="l"/>
              <a:defRPr/>
            </a:lvl5pPr>
          </a:lstStyle>
          <a:p>
            <a:pPr lvl="0"/>
            <a:r>
              <a:rPr lang="zh-CN" altLang="en-US" dirty="0" smtClean="0"/>
              <a:t>点击此处修改二级标题</a:t>
            </a:r>
            <a:endParaRPr lang="en-US" altLang="zh-CN" dirty="0" smtClean="0"/>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代码字体或字号">
    <p:spTree>
      <p:nvGrpSpPr>
        <p:cNvPr id="1" name=""/>
        <p:cNvGrpSpPr/>
        <p:nvPr/>
      </p:nvGrpSpPr>
      <p:grpSpPr>
        <a:xfrm>
          <a:off x="0" y="0"/>
          <a:ext cx="0" cy="0"/>
          <a:chOff x="0" y="0"/>
          <a:chExt cx="0" cy="0"/>
        </a:xfrm>
      </p:grpSpPr>
      <p:sp>
        <p:nvSpPr>
          <p:cNvPr id="6" name="标题 1"/>
          <p:cNvSpPr>
            <a:spLocks noGrp="1"/>
          </p:cNvSpPr>
          <p:nvPr>
            <p:ph type="title" hasCustomPrompt="1"/>
          </p:nvPr>
        </p:nvSpPr>
        <p:spPr>
          <a:xfrm>
            <a:off x="457200" y="274638"/>
            <a:ext cx="8229600" cy="1143000"/>
          </a:xfrm>
          <a:prstGeom prst="rect">
            <a:avLst/>
          </a:prstGeom>
        </p:spPr>
        <p:txBody>
          <a:bodyPr>
            <a:normAutofit/>
          </a:bodyPr>
          <a:lstStyle>
            <a:lvl1pPr algn="l">
              <a:defRPr sz="4000" b="1" cap="none" spc="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defRPr>
            </a:lvl1pPr>
          </a:lstStyle>
          <a:p>
            <a:r>
              <a:rPr lang="zh-CN" altLang="en-US" dirty="0" smtClean="0"/>
              <a:t>点击此处修改标题</a:t>
            </a:r>
            <a:endParaRPr lang="zh-CN" altLang="en-US" dirty="0"/>
          </a:p>
        </p:txBody>
      </p:sp>
      <p:sp>
        <p:nvSpPr>
          <p:cNvPr id="7" name="内容占位符 2"/>
          <p:cNvSpPr>
            <a:spLocks noGrp="1"/>
          </p:cNvSpPr>
          <p:nvPr>
            <p:ph idx="1" hasCustomPrompt="1"/>
          </p:nvPr>
        </p:nvSpPr>
        <p:spPr>
          <a:xfrm>
            <a:off x="457200" y="1600200"/>
            <a:ext cx="8229600" cy="4525963"/>
          </a:xfrm>
          <a:prstGeom prst="rect">
            <a:avLst/>
          </a:prstGeom>
        </p:spPr>
        <p:txBody>
          <a:bodyPr/>
          <a:lstStyle>
            <a:lvl1pPr marL="342900" marR="0" indent="-342900" algn="l" defTabSz="914400" rtl="0" eaLnBrk="1" fontAlgn="auto" latinLnBrk="0" hangingPunct="1">
              <a:lnSpc>
                <a:spcPct val="100000"/>
              </a:lnSpc>
              <a:spcBef>
                <a:spcPct val="20000"/>
              </a:spcBef>
              <a:spcAft>
                <a:spcPts val="0"/>
              </a:spcAft>
              <a:buClr>
                <a:schemeClr val="accent1"/>
              </a:buClr>
              <a:buSzTx/>
              <a:buFont typeface="Wingdings" pitchFamily="2" charset="2"/>
              <a:buChar char="l"/>
              <a:tabLst/>
              <a:defRPr sz="2400" b="1">
                <a:solidFill>
                  <a:schemeClr val="bg2"/>
                </a:solidFill>
                <a:latin typeface="Courier New" pitchFamily="49" charset="0"/>
                <a:cs typeface="Courier New" pitchFamily="49" charset="0"/>
              </a:defRPr>
            </a:lvl1pPr>
            <a:lvl2pPr>
              <a:buClr>
                <a:schemeClr val="bg1">
                  <a:lumMod val="50000"/>
                </a:schemeClr>
              </a:buClr>
              <a:buFont typeface="Wingdings" pitchFamily="2" charset="2"/>
              <a:buChar char="l"/>
              <a:defRPr sz="2400">
                <a:latin typeface="Courier New" pitchFamily="49" charset="0"/>
                <a:cs typeface="Courier New" pitchFamily="49" charset="0"/>
              </a:defRPr>
            </a:lvl2pPr>
            <a:lvl3pPr>
              <a:buClr>
                <a:schemeClr val="bg1">
                  <a:lumMod val="65000"/>
                </a:schemeClr>
              </a:buClr>
              <a:buFont typeface="Wingdings" pitchFamily="2" charset="2"/>
              <a:buChar char="l"/>
              <a:defRPr sz="2000">
                <a:latin typeface="Courier New" pitchFamily="49" charset="0"/>
                <a:cs typeface="Courier New" pitchFamily="49" charset="0"/>
              </a:defRPr>
            </a:lvl3pPr>
            <a:lvl4pPr>
              <a:buClr>
                <a:schemeClr val="bg1">
                  <a:lumMod val="65000"/>
                </a:schemeClr>
              </a:buClr>
              <a:buFont typeface="Wingdings" pitchFamily="2" charset="2"/>
              <a:buChar char="l"/>
              <a:defRPr>
                <a:latin typeface="Courier New" pitchFamily="49" charset="0"/>
                <a:cs typeface="Courier New" pitchFamily="49" charset="0"/>
              </a:defRPr>
            </a:lvl4pPr>
            <a:lvl5pPr>
              <a:buClr>
                <a:schemeClr val="bg1">
                  <a:lumMod val="65000"/>
                </a:schemeClr>
              </a:buClr>
              <a:buFont typeface="Wingdings" pitchFamily="2" charset="2"/>
              <a:buChar char="l"/>
              <a:defRPr>
                <a:latin typeface="Courier New" pitchFamily="49" charset="0"/>
                <a:cs typeface="Courier New" pitchFamily="49" charset="0"/>
              </a:defRPr>
            </a:lvl5pPr>
          </a:lstStyle>
          <a:p>
            <a:pPr lvl="0"/>
            <a:r>
              <a:rPr lang="zh-CN" altLang="en-US" dirty="0" smtClean="0"/>
              <a:t>点击此处修改二级标题</a:t>
            </a:r>
            <a:endParaRPr lang="en-US" altLang="zh-CN" dirty="0" smtClean="0"/>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表格或饼图">
    <p:spTree>
      <p:nvGrpSpPr>
        <p:cNvPr id="1" name=""/>
        <p:cNvGrpSpPr/>
        <p:nvPr/>
      </p:nvGrpSpPr>
      <p:grpSpPr>
        <a:xfrm>
          <a:off x="0" y="0"/>
          <a:ext cx="0" cy="0"/>
          <a:chOff x="0" y="0"/>
          <a:chExt cx="0" cy="0"/>
        </a:xfrm>
      </p:grpSpPr>
      <p:sp>
        <p:nvSpPr>
          <p:cNvPr id="6" name="标题 1"/>
          <p:cNvSpPr>
            <a:spLocks noGrp="1"/>
          </p:cNvSpPr>
          <p:nvPr>
            <p:ph type="title" hasCustomPrompt="1"/>
          </p:nvPr>
        </p:nvSpPr>
        <p:spPr>
          <a:xfrm>
            <a:off x="457200" y="274638"/>
            <a:ext cx="8229600" cy="1143000"/>
          </a:xfrm>
          <a:prstGeom prst="rect">
            <a:avLst/>
          </a:prstGeom>
        </p:spPr>
        <p:txBody>
          <a:bodyPr>
            <a:normAutofit/>
          </a:bodyPr>
          <a:lstStyle>
            <a:lvl1pPr algn="l">
              <a:defRPr sz="4000" b="1" cap="none" spc="0" baseline="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defRPr>
            </a:lvl1pPr>
          </a:lstStyle>
          <a:p>
            <a:r>
              <a:rPr lang="zh-CN" altLang="en-US" dirty="0" smtClean="0"/>
              <a:t>点击此处修改标题</a:t>
            </a:r>
            <a:endParaRPr lang="zh-CN"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22">
            <a:lum/>
          </a:blip>
          <a:srcRect/>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63" r:id="rId2"/>
    <p:sldLayoutId id="2147483664" r:id="rId3"/>
    <p:sldLayoutId id="2147483665" r:id="rId4"/>
    <p:sldLayoutId id="2147483666" r:id="rId5"/>
    <p:sldLayoutId id="2147483650" r:id="rId6"/>
    <p:sldLayoutId id="2147483668" r:id="rId7"/>
    <p:sldLayoutId id="2147483667" r:id="rId8"/>
    <p:sldLayoutId id="2147483655" r:id="rId9"/>
    <p:sldLayoutId id="2147483651" r:id="rId10"/>
    <p:sldLayoutId id="2147483652" r:id="rId11"/>
    <p:sldLayoutId id="2147483654" r:id="rId12"/>
    <p:sldLayoutId id="2147483656" r:id="rId13"/>
    <p:sldLayoutId id="2147483657" r:id="rId14"/>
    <p:sldLayoutId id="2147483658" r:id="rId15"/>
    <p:sldLayoutId id="2147483659" r:id="rId16"/>
    <p:sldLayoutId id="2147483660" r:id="rId17"/>
    <p:sldLayoutId id="2147483661" r:id="rId18"/>
    <p:sldLayoutId id="2147483662" r:id="rId19"/>
    <p:sldLayoutId id="2147483670" r:id="rId20"/>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hyperlink" Target="http://blogs.msdn.com/jiel"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hyperlink" Target="http://blogs.msdn.com/opal" TargetMode="External"/><Relationship Id="rId5" Type="http://schemas.openxmlformats.org/officeDocument/2006/relationships/hyperlink" Target="http://blogs.msdn.com/sharepoint" TargetMode="External"/><Relationship Id="rId4" Type="http://schemas.openxmlformats.org/officeDocument/2006/relationships/hyperlink" Target="http://sharepoint.microsoft.com/" TargetMode="Externa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7054" y="228600"/>
            <a:ext cx="8375946" cy="1163395"/>
          </a:xfrm>
        </p:spPr>
        <p:txBody>
          <a:bodyPr>
            <a:normAutofit fontScale="90000"/>
          </a:bodyPr>
          <a:lstStyle/>
          <a:p>
            <a:r>
              <a:rPr lang="zh-CN" altLang="en-US" dirty="0" smtClean="0"/>
              <a:t>补丁管理</a:t>
            </a:r>
            <a:r>
              <a:rPr lang="en-US" dirty="0" smtClean="0"/>
              <a:t/>
            </a:r>
            <a:br>
              <a:rPr lang="en-US" dirty="0" smtClean="0"/>
            </a:br>
            <a:r>
              <a:rPr lang="zh-CN" altLang="en-US" sz="3600" dirty="0" smtClean="0">
                <a:gradFill>
                  <a:gsLst>
                    <a:gs pos="50000">
                      <a:schemeClr val="tx2"/>
                    </a:gs>
                    <a:gs pos="100000">
                      <a:schemeClr val="tx2"/>
                    </a:gs>
                  </a:gsLst>
                  <a:lin ang="5400000" scaled="0"/>
                </a:gradFill>
              </a:rPr>
              <a:t>提高管理员工作效率</a:t>
            </a:r>
            <a:endParaRPr sz="3600" i="1" dirty="0">
              <a:solidFill>
                <a:schemeClr val="tx1"/>
              </a:solidFill>
            </a:endParaRPr>
          </a:p>
        </p:txBody>
      </p:sp>
      <p:sp>
        <p:nvSpPr>
          <p:cNvPr id="3" name="Text Placeholder 2"/>
          <p:cNvSpPr>
            <a:spLocks noGrp="1"/>
          </p:cNvSpPr>
          <p:nvPr>
            <p:ph idx="1"/>
          </p:nvPr>
        </p:nvSpPr>
        <p:spPr>
          <a:xfrm>
            <a:off x="361336" y="1619864"/>
            <a:ext cx="8382000" cy="3964162"/>
          </a:xfrm>
        </p:spPr>
        <p:txBody>
          <a:bodyPr/>
          <a:lstStyle/>
          <a:p>
            <a:r>
              <a:rPr lang="zh-CN" altLang="en-US" dirty="0" smtClean="0">
                <a:sym typeface="Wingdings" pitchFamily="2" charset="2"/>
              </a:rPr>
              <a:t>支持服务器场内多版本混合</a:t>
            </a:r>
            <a:endParaRPr lang="en-US" dirty="0" smtClean="0">
              <a:sym typeface="Wingdings" pitchFamily="2" charset="2"/>
            </a:endParaRPr>
          </a:p>
          <a:p>
            <a:pPr lvl="1"/>
            <a:r>
              <a:rPr lang="en-US" dirty="0" smtClean="0">
                <a:sym typeface="Wingdings" pitchFamily="2" charset="2"/>
              </a:rPr>
              <a:t>Web</a:t>
            </a:r>
            <a:r>
              <a:rPr lang="zh-CN" altLang="en-US" dirty="0" smtClean="0">
                <a:sym typeface="Wingdings" pitchFamily="2" charset="2"/>
              </a:rPr>
              <a:t>前端可以先打补丁，数据库暂时不打</a:t>
            </a:r>
            <a:endParaRPr lang="en-US" dirty="0" smtClean="0">
              <a:sym typeface="Wingdings" pitchFamily="2" charset="2"/>
            </a:endParaRPr>
          </a:p>
          <a:p>
            <a:pPr lvl="1"/>
            <a:r>
              <a:rPr lang="zh-CN" altLang="en-US" dirty="0" smtClean="0">
                <a:sym typeface="Wingdings" pitchFamily="2" charset="2"/>
              </a:rPr>
              <a:t>按需开始数据库升级</a:t>
            </a:r>
            <a:endParaRPr lang="en-US" dirty="0" smtClean="0">
              <a:sym typeface="Wingdings" pitchFamily="2" charset="2"/>
            </a:endParaRPr>
          </a:p>
          <a:p>
            <a:pPr lvl="1"/>
            <a:r>
              <a:rPr lang="zh-CN" altLang="en-US" dirty="0" smtClean="0">
                <a:sym typeface="Wingdings" pitchFamily="2" charset="2"/>
              </a:rPr>
              <a:t>版本：</a:t>
            </a:r>
            <a:r>
              <a:rPr lang="en-US" dirty="0" smtClean="0">
                <a:sym typeface="Wingdings" pitchFamily="2" charset="2"/>
              </a:rPr>
              <a:t>build</a:t>
            </a:r>
            <a:r>
              <a:rPr lang="zh-CN" altLang="en-US" dirty="0" smtClean="0">
                <a:sym typeface="Wingdings" pitchFamily="2" charset="2"/>
              </a:rPr>
              <a:t>，并非</a:t>
            </a:r>
            <a:r>
              <a:rPr lang="en-US" altLang="zh-CN" dirty="0" smtClean="0">
                <a:sym typeface="Wingdings" pitchFamily="2" charset="2"/>
              </a:rPr>
              <a:t>product </a:t>
            </a:r>
            <a:r>
              <a:rPr lang="en-US" dirty="0" smtClean="0">
                <a:sym typeface="Wingdings" pitchFamily="2" charset="2"/>
              </a:rPr>
              <a:t>version</a:t>
            </a:r>
          </a:p>
          <a:p>
            <a:r>
              <a:rPr lang="zh-CN" altLang="en-US" dirty="0" smtClean="0">
                <a:sym typeface="Wingdings" pitchFamily="2" charset="2"/>
              </a:rPr>
              <a:t>大幅减少打补丁造成的服务器场下线时间</a:t>
            </a:r>
            <a:endParaRPr lang="en-US" dirty="0" smtClean="0">
              <a:sym typeface="Wingdings" pitchFamily="2" charset="2"/>
            </a:endParaRPr>
          </a:p>
          <a:p>
            <a:pPr lvl="1"/>
            <a:r>
              <a:rPr lang="zh-CN" altLang="en-US" dirty="0" smtClean="0">
                <a:sym typeface="Wingdings" pitchFamily="2" charset="2"/>
              </a:rPr>
              <a:t>可使用数据库镜像和只读功能进一步减少用户痛苦</a:t>
            </a:r>
            <a:endParaRPr lang="en-US" dirty="0" smtClean="0">
              <a:sym typeface="Wingdings" pitchFamily="2" charset="2"/>
            </a:endParaRPr>
          </a:p>
          <a:p>
            <a:r>
              <a:rPr lang="zh-CN" altLang="en-US" dirty="0" smtClean="0">
                <a:sym typeface="Wingdings" pitchFamily="2" charset="2"/>
              </a:rPr>
              <a:t>提高可预知性，便于计划</a:t>
            </a:r>
            <a:endParaRPr lang="en-US" dirty="0" smtClean="0">
              <a:sym typeface="Wingdings" pitchFamily="2" charset="2"/>
            </a:endParaRPr>
          </a:p>
          <a:p>
            <a:endParaRPr lang="en-US" dirty="0" smtClean="0">
              <a:sym typeface="Wingdings" pitchFamily="2" charset="2"/>
            </a:endParaRPr>
          </a:p>
        </p:txBody>
      </p:sp>
    </p:spTree>
    <p:extLst>
      <p:ext uri="{BB962C8B-B14F-4D97-AF65-F5344CB8AC3E}">
        <p14:creationId xmlns:p14="http://schemas.microsoft.com/office/powerpoint/2010/main" xmlns="" val="498149296"/>
      </p:ext>
    </p:extLst>
  </p:cSld>
  <p:clrMapOvr>
    <a:masterClrMapping/>
  </p:clrMapOvr>
  <mc:AlternateContent xmlns:mc="http://schemas.openxmlformats.org/markup-compatibility/2006">
    <mc:Choice xmlns:p14="http://schemas.microsoft.com/office/powerpoint/2007/7/12/main" xmlns="" Requires="p14">
      <p:transition xmlns:p141="http://schemas.microsoft.com/office/powerpoint/2010/main" spd="slow">
        <p141:prism isContent="1"/>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7054" y="228600"/>
            <a:ext cx="8375946" cy="1163395"/>
          </a:xfrm>
        </p:spPr>
        <p:txBody>
          <a:bodyPr>
            <a:normAutofit fontScale="90000"/>
          </a:bodyPr>
          <a:lstStyle/>
          <a:p>
            <a:r>
              <a:rPr lang="zh-CN" altLang="en-US" dirty="0" smtClean="0"/>
              <a:t>安全：认证方式</a:t>
            </a:r>
            <a:r>
              <a:rPr lang="en-US" dirty="0" smtClean="0"/>
              <a:t/>
            </a:r>
            <a:br>
              <a:rPr lang="en-US" dirty="0" smtClean="0"/>
            </a:br>
            <a:r>
              <a:rPr lang="zh-CN" altLang="en-US" sz="3600" dirty="0"/>
              <a:t>提高管理员工作效率</a:t>
            </a:r>
            <a:endParaRPr sz="3600" i="1" dirty="0">
              <a:solidFill>
                <a:schemeClr val="tx1"/>
              </a:solidFill>
            </a:endParaRPr>
          </a:p>
        </p:txBody>
      </p:sp>
      <p:sp>
        <p:nvSpPr>
          <p:cNvPr id="3" name="Text Placeholder 2"/>
          <p:cNvSpPr>
            <a:spLocks noGrp="1"/>
          </p:cNvSpPr>
          <p:nvPr>
            <p:ph idx="1"/>
          </p:nvPr>
        </p:nvSpPr>
        <p:spPr>
          <a:xfrm>
            <a:off x="371968" y="1502906"/>
            <a:ext cx="8382000" cy="4216539"/>
          </a:xfrm>
        </p:spPr>
        <p:txBody>
          <a:bodyPr/>
          <a:lstStyle/>
          <a:p>
            <a:r>
              <a:rPr lang="zh-CN" altLang="en-US" dirty="0" smtClean="0">
                <a:sym typeface="Wingdings" pitchFamily="2" charset="2"/>
              </a:rPr>
              <a:t>基于“</a:t>
            </a:r>
            <a:r>
              <a:rPr lang="en-US" dirty="0" smtClean="0">
                <a:sym typeface="Wingdings" pitchFamily="2" charset="2"/>
              </a:rPr>
              <a:t>Claims</a:t>
            </a:r>
            <a:r>
              <a:rPr lang="zh-CN" altLang="en-US" dirty="0" smtClean="0">
                <a:sym typeface="Wingdings" pitchFamily="2" charset="2"/>
              </a:rPr>
              <a:t>”的认证模式</a:t>
            </a:r>
            <a:endParaRPr lang="en-US" dirty="0" smtClean="0">
              <a:sym typeface="Wingdings" pitchFamily="2" charset="2"/>
            </a:endParaRPr>
          </a:p>
          <a:p>
            <a:pPr lvl="1"/>
            <a:r>
              <a:rPr lang="zh-CN" altLang="en-US" dirty="0">
                <a:sym typeface="Wingdings" pitchFamily="2" charset="2"/>
              </a:rPr>
              <a:t>允许更</a:t>
            </a:r>
            <a:r>
              <a:rPr lang="zh-CN" altLang="en-US" dirty="0" smtClean="0">
                <a:sym typeface="Wingdings" pitchFamily="2" charset="2"/>
              </a:rPr>
              <a:t>多的类别：讨论组、角色</a:t>
            </a:r>
            <a:endParaRPr lang="en-US" dirty="0" smtClean="0">
              <a:sym typeface="Wingdings" pitchFamily="2" charset="2"/>
            </a:endParaRPr>
          </a:p>
          <a:p>
            <a:pPr lvl="1"/>
            <a:r>
              <a:rPr lang="zh-CN" altLang="en-US" dirty="0" smtClean="0">
                <a:sym typeface="Wingdings" pitchFamily="2" charset="2"/>
              </a:rPr>
              <a:t>与其他基于</a:t>
            </a:r>
            <a:r>
              <a:rPr lang="en-US" altLang="zh-CN" dirty="0" smtClean="0">
                <a:sym typeface="Wingdings" pitchFamily="2" charset="2"/>
              </a:rPr>
              <a:t>Claims</a:t>
            </a:r>
            <a:r>
              <a:rPr lang="zh-CN" altLang="en-US" dirty="0" smtClean="0">
                <a:sym typeface="Wingdings" pitchFamily="2" charset="2"/>
              </a:rPr>
              <a:t>的应用集成</a:t>
            </a:r>
            <a:endParaRPr lang="en-US" altLang="zh-CN" dirty="0" smtClean="0">
              <a:sym typeface="Wingdings" pitchFamily="2" charset="2"/>
            </a:endParaRPr>
          </a:p>
          <a:p>
            <a:pPr lvl="2"/>
            <a:r>
              <a:rPr lang="en-US" dirty="0" smtClean="0">
                <a:sym typeface="Wingdings" pitchFamily="2" charset="2"/>
              </a:rPr>
              <a:t>SAML</a:t>
            </a:r>
          </a:p>
          <a:p>
            <a:pPr lvl="1"/>
            <a:r>
              <a:rPr lang="zh-CN" altLang="en-US" dirty="0" smtClean="0">
                <a:sym typeface="Wingdings" pitchFamily="2" charset="2"/>
              </a:rPr>
              <a:t>认证更多用户</a:t>
            </a:r>
            <a:endParaRPr lang="en-US" dirty="0" smtClean="0">
              <a:sym typeface="Wingdings" pitchFamily="2" charset="2"/>
            </a:endParaRPr>
          </a:p>
          <a:p>
            <a:pPr lvl="1"/>
            <a:r>
              <a:rPr lang="zh-CN" altLang="en-US" dirty="0" smtClean="0">
                <a:sym typeface="Wingdings" pitchFamily="2" charset="2"/>
              </a:rPr>
              <a:t>建立于</a:t>
            </a:r>
            <a:r>
              <a:rPr lang="en-US" dirty="0" smtClean="0">
                <a:sym typeface="Wingdings" pitchFamily="2" charset="2"/>
              </a:rPr>
              <a:t>Identity Framework Architecture (Geneva)</a:t>
            </a:r>
          </a:p>
          <a:p>
            <a:r>
              <a:rPr lang="zh-CN" altLang="en-US" dirty="0">
                <a:sym typeface="Wingdings" pitchFamily="2" charset="2"/>
              </a:rPr>
              <a:t>改进的</a:t>
            </a:r>
            <a:r>
              <a:rPr lang="en-US" altLang="zh-CN" dirty="0">
                <a:sym typeface="Wingdings" pitchFamily="2" charset="2"/>
              </a:rPr>
              <a:t>Office</a:t>
            </a:r>
            <a:r>
              <a:rPr lang="zh-CN" altLang="en-US" dirty="0">
                <a:sym typeface="Wingdings" pitchFamily="2" charset="2"/>
              </a:rPr>
              <a:t>客户端认证</a:t>
            </a:r>
            <a:endParaRPr lang="en-US" dirty="0">
              <a:sym typeface="Wingdings" pitchFamily="2" charset="2"/>
            </a:endParaRPr>
          </a:p>
          <a:p>
            <a:pPr marL="342900" lvl="1" indent="-342900">
              <a:buClr>
                <a:schemeClr val="accent1"/>
              </a:buClr>
              <a:buSzPct val="100000"/>
            </a:pPr>
            <a:r>
              <a:rPr lang="zh-CN" altLang="en-US" b="1" dirty="0">
                <a:solidFill>
                  <a:schemeClr val="accent1"/>
                </a:solidFill>
                <a:sym typeface="Wingdings" pitchFamily="2" charset="2"/>
              </a:rPr>
              <a:t>同一</a:t>
            </a:r>
            <a:r>
              <a:rPr lang="en-US" altLang="zh-CN" b="1" dirty="0" smtClean="0">
                <a:solidFill>
                  <a:schemeClr val="accent1"/>
                </a:solidFill>
                <a:sym typeface="Wingdings" pitchFamily="2" charset="2"/>
              </a:rPr>
              <a:t>URL</a:t>
            </a:r>
            <a:r>
              <a:rPr lang="zh-CN" altLang="en-US" b="1" dirty="0" smtClean="0">
                <a:solidFill>
                  <a:schemeClr val="accent1"/>
                </a:solidFill>
                <a:sym typeface="Wingdings" pitchFamily="2" charset="2"/>
              </a:rPr>
              <a:t>提供多种认证源</a:t>
            </a:r>
            <a:endParaRPr lang="en-US" b="1" dirty="0">
              <a:solidFill>
                <a:schemeClr val="accent1"/>
              </a:solidFill>
              <a:sym typeface="Wingdings" pitchFamily="2" charset="2"/>
            </a:endParaRPr>
          </a:p>
        </p:txBody>
      </p:sp>
    </p:spTree>
    <p:extLst>
      <p:ext uri="{BB962C8B-B14F-4D97-AF65-F5344CB8AC3E}">
        <p14:creationId xmlns:p14="http://schemas.microsoft.com/office/powerpoint/2010/main" xmlns="" val="121702579"/>
      </p:ext>
    </p:extLst>
  </p:cSld>
  <p:clrMapOvr>
    <a:masterClrMapping/>
  </p:clrMapOvr>
  <mc:AlternateContent xmlns:mc="http://schemas.openxmlformats.org/markup-compatibility/2006">
    <mc:Choice xmlns:p14="http://schemas.microsoft.com/office/powerpoint/2007/7/12/main" xmlns="" Requires="p14">
      <p:transition xmlns:p141="http://schemas.microsoft.com/office/powerpoint/2010/main" spd="slow">
        <p141:prism isContent="1"/>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7054" y="228600"/>
            <a:ext cx="8375946" cy="1163395"/>
          </a:xfrm>
        </p:spPr>
        <p:txBody>
          <a:bodyPr>
            <a:normAutofit fontScale="90000"/>
          </a:bodyPr>
          <a:lstStyle/>
          <a:p>
            <a:r>
              <a:rPr lang="zh-CN" altLang="en-US" dirty="0"/>
              <a:t>列</a:t>
            </a:r>
            <a:r>
              <a:rPr lang="zh-CN" altLang="en-US" dirty="0" smtClean="0"/>
              <a:t>表资源管理</a:t>
            </a:r>
            <a:r>
              <a:rPr lang="en-US" dirty="0" smtClean="0"/>
              <a:t/>
            </a:r>
            <a:br>
              <a:rPr lang="en-US" dirty="0" smtClean="0"/>
            </a:br>
            <a:r>
              <a:rPr lang="zh-CN" altLang="en-US" sz="3600" dirty="0"/>
              <a:t>提高管理员工作效率</a:t>
            </a:r>
            <a:endParaRPr sz="3600" i="1" dirty="0">
              <a:solidFill>
                <a:schemeClr val="tx1"/>
              </a:solidFill>
            </a:endParaRPr>
          </a:p>
        </p:txBody>
      </p:sp>
      <p:sp>
        <p:nvSpPr>
          <p:cNvPr id="3" name="Text Placeholder 2"/>
          <p:cNvSpPr>
            <a:spLocks noGrp="1"/>
          </p:cNvSpPr>
          <p:nvPr>
            <p:ph idx="1"/>
          </p:nvPr>
        </p:nvSpPr>
        <p:spPr>
          <a:xfrm>
            <a:off x="361335" y="1619864"/>
            <a:ext cx="8527483" cy="4795159"/>
          </a:xfrm>
        </p:spPr>
        <p:txBody>
          <a:bodyPr/>
          <a:lstStyle/>
          <a:p>
            <a:r>
              <a:rPr lang="zh-CN" altLang="en-US" dirty="0">
                <a:sym typeface="Wingdings" pitchFamily="2" charset="2"/>
              </a:rPr>
              <a:t>防</a:t>
            </a:r>
            <a:r>
              <a:rPr lang="zh-CN" altLang="en-US" dirty="0" smtClean="0">
                <a:sym typeface="Wingdings" pitchFamily="2" charset="2"/>
              </a:rPr>
              <a:t>止服务器资源被用户的错误使用方式浪费</a:t>
            </a:r>
            <a:endParaRPr lang="en-US" dirty="0">
              <a:sym typeface="Wingdings" pitchFamily="2" charset="2"/>
            </a:endParaRPr>
          </a:p>
          <a:p>
            <a:pPr lvl="1"/>
            <a:r>
              <a:rPr lang="zh-CN" altLang="en-US" dirty="0" smtClean="0">
                <a:sym typeface="Wingdings" pitchFamily="2" charset="2"/>
              </a:rPr>
              <a:t>想象：保险丝、闸盒、</a:t>
            </a:r>
            <a:r>
              <a:rPr lang="en-US" altLang="zh-CN" dirty="0" smtClean="0">
                <a:sym typeface="Wingdings" pitchFamily="2" charset="2"/>
              </a:rPr>
              <a:t>ABS</a:t>
            </a:r>
            <a:endParaRPr lang="en-US" dirty="0" smtClean="0">
              <a:sym typeface="Wingdings" pitchFamily="2" charset="2"/>
            </a:endParaRPr>
          </a:p>
          <a:p>
            <a:r>
              <a:rPr lang="zh-CN" altLang="en-US" dirty="0" smtClean="0">
                <a:sym typeface="Wingdings" pitchFamily="2" charset="2"/>
              </a:rPr>
              <a:t>默认在同一个视图下展现大于</a:t>
            </a:r>
            <a:r>
              <a:rPr lang="en-US" altLang="zh-CN" dirty="0" smtClean="0">
                <a:sym typeface="Wingdings" pitchFamily="2" charset="2"/>
              </a:rPr>
              <a:t>5000</a:t>
            </a:r>
            <a:r>
              <a:rPr lang="zh-CN" altLang="en-US" dirty="0" smtClean="0">
                <a:sym typeface="Wingdings" pitchFamily="2" charset="2"/>
              </a:rPr>
              <a:t>个项目时启用</a:t>
            </a:r>
            <a:endParaRPr lang="en-US" dirty="0" smtClean="0">
              <a:sym typeface="Wingdings" pitchFamily="2" charset="2"/>
            </a:endParaRPr>
          </a:p>
          <a:p>
            <a:pPr lvl="1"/>
            <a:r>
              <a:rPr lang="zh-CN" altLang="en-US" dirty="0" smtClean="0">
                <a:sym typeface="Wingdings" pitchFamily="2" charset="2"/>
              </a:rPr>
              <a:t>提示并指导用户改变做法</a:t>
            </a:r>
            <a:endParaRPr lang="en-US" dirty="0" smtClean="0">
              <a:sym typeface="Wingdings" pitchFamily="2" charset="2"/>
            </a:endParaRPr>
          </a:p>
          <a:p>
            <a:r>
              <a:rPr lang="zh-CN" altLang="en-US" dirty="0">
                <a:sym typeface="Wingdings" pitchFamily="2" charset="2"/>
              </a:rPr>
              <a:t>不</a:t>
            </a:r>
            <a:r>
              <a:rPr lang="zh-CN" altLang="en-US" dirty="0" smtClean="0">
                <a:sym typeface="Wingdings" pitchFamily="2" charset="2"/>
              </a:rPr>
              <a:t>同场景有不同方式</a:t>
            </a:r>
            <a:endParaRPr lang="en-US" dirty="0" smtClean="0">
              <a:sym typeface="Wingdings" pitchFamily="2" charset="2"/>
            </a:endParaRPr>
          </a:p>
          <a:p>
            <a:pPr lvl="1"/>
            <a:r>
              <a:rPr lang="zh-CN" altLang="en-US" dirty="0" smtClean="0">
                <a:sym typeface="Wingdings" pitchFamily="2" charset="2"/>
              </a:rPr>
              <a:t>部分场景被统一管理，如记录管理</a:t>
            </a:r>
            <a:endParaRPr lang="en-US" dirty="0" smtClean="0">
              <a:sym typeface="Wingdings" pitchFamily="2" charset="2"/>
            </a:endParaRPr>
          </a:p>
          <a:p>
            <a:pPr lvl="1"/>
            <a:r>
              <a:rPr lang="zh-CN" altLang="en-US" dirty="0" smtClean="0">
                <a:sym typeface="Wingdings" pitchFamily="2" charset="2"/>
              </a:rPr>
              <a:t>员工自己的站点列表不被统一管理（本身有</a:t>
            </a:r>
            <a:r>
              <a:rPr lang="en-US" altLang="zh-CN" dirty="0" smtClean="0">
                <a:sym typeface="Wingdings" pitchFamily="2" charset="2"/>
              </a:rPr>
              <a:t>Quota</a:t>
            </a:r>
            <a:r>
              <a:rPr lang="zh-CN" altLang="en-US" dirty="0" smtClean="0">
                <a:sym typeface="Wingdings" pitchFamily="2" charset="2"/>
              </a:rPr>
              <a:t>）</a:t>
            </a:r>
            <a:endParaRPr lang="en-US" dirty="0" smtClean="0">
              <a:sym typeface="Wingdings" pitchFamily="2" charset="2"/>
            </a:endParaRPr>
          </a:p>
          <a:p>
            <a:endParaRPr lang="en-US" dirty="0">
              <a:sym typeface="Wingdings" pitchFamily="2" charset="2"/>
            </a:endParaRPr>
          </a:p>
        </p:txBody>
      </p:sp>
    </p:spTree>
    <p:extLst>
      <p:ext uri="{BB962C8B-B14F-4D97-AF65-F5344CB8AC3E}">
        <p14:creationId xmlns:p14="http://schemas.microsoft.com/office/powerpoint/2010/main" xmlns="" val="2594723820"/>
      </p:ext>
    </p:extLst>
  </p:cSld>
  <p:clrMapOvr>
    <a:masterClrMapping/>
  </p:clrMapOvr>
  <mc:AlternateContent xmlns:mc="http://schemas.openxmlformats.org/markup-compatibility/2006">
    <mc:Choice xmlns:p14="http://schemas.microsoft.com/office/powerpoint/2007/7/12/main" xmlns="" Requires="p14">
      <p:transition xmlns:p141="http://schemas.microsoft.com/office/powerpoint/2010/main" spd="slow">
        <p141:prism isContent="1"/>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7054" y="228600"/>
            <a:ext cx="8375946" cy="1163395"/>
          </a:xfrm>
        </p:spPr>
        <p:txBody>
          <a:bodyPr>
            <a:normAutofit fontScale="90000"/>
          </a:bodyPr>
          <a:lstStyle/>
          <a:p>
            <a:r>
              <a:rPr lang="zh-CN" altLang="en-US" dirty="0"/>
              <a:t>架构扩展</a:t>
            </a:r>
            <a:r>
              <a:rPr lang="en-US" dirty="0" smtClean="0"/>
              <a:t/>
            </a:r>
            <a:br>
              <a:rPr lang="en-US" dirty="0" smtClean="0"/>
            </a:br>
            <a:r>
              <a:rPr lang="zh-CN" altLang="en-US" sz="3600" dirty="0"/>
              <a:t>高扩展性的统一架构</a:t>
            </a:r>
            <a:endParaRPr sz="3600" i="1" dirty="0">
              <a:solidFill>
                <a:schemeClr val="tx1"/>
              </a:solidFill>
            </a:endParaRPr>
          </a:p>
        </p:txBody>
      </p:sp>
      <p:sp>
        <p:nvSpPr>
          <p:cNvPr id="3" name="Text Placeholder 2"/>
          <p:cNvSpPr>
            <a:spLocks noGrp="1"/>
          </p:cNvSpPr>
          <p:nvPr>
            <p:ph idx="1"/>
          </p:nvPr>
        </p:nvSpPr>
        <p:spPr>
          <a:xfrm>
            <a:off x="361336" y="1610032"/>
            <a:ext cx="8382000" cy="4979825"/>
          </a:xfrm>
        </p:spPr>
        <p:txBody>
          <a:bodyPr/>
          <a:lstStyle/>
          <a:p>
            <a:r>
              <a:rPr lang="zh-CN" altLang="en-US" dirty="0" smtClean="0"/>
              <a:t>更低的响应时间，更高的吞吐量</a:t>
            </a:r>
            <a:endParaRPr lang="en-US" dirty="0" smtClean="0"/>
          </a:p>
          <a:p>
            <a:r>
              <a:rPr lang="en-US" dirty="0" smtClean="0"/>
              <a:t>IIS7</a:t>
            </a:r>
            <a:r>
              <a:rPr lang="zh-CN" altLang="en-US" dirty="0" smtClean="0"/>
              <a:t>原生支持</a:t>
            </a:r>
            <a:endParaRPr lang="en-US" dirty="0" smtClean="0"/>
          </a:p>
          <a:p>
            <a:pPr lvl="1"/>
            <a:r>
              <a:rPr lang="zh-CN" altLang="en-US" dirty="0" smtClean="0"/>
              <a:t>不再运行在兼容模式下</a:t>
            </a:r>
            <a:endParaRPr lang="en-US" altLang="zh-CN" dirty="0" smtClean="0"/>
          </a:p>
          <a:p>
            <a:pPr lvl="1"/>
            <a:r>
              <a:rPr lang="zh-CN" altLang="en-US" dirty="0"/>
              <a:t>全平</a:t>
            </a:r>
            <a:r>
              <a:rPr lang="zh-CN" altLang="en-US" dirty="0" smtClean="0"/>
              <a:t>台提高吞吐量</a:t>
            </a:r>
            <a:endParaRPr lang="en-US" altLang="zh-CN" dirty="0" smtClean="0"/>
          </a:p>
          <a:p>
            <a:r>
              <a:rPr lang="zh-CN" altLang="en-US" dirty="0" smtClean="0"/>
              <a:t>优化页面架构及文件</a:t>
            </a:r>
            <a:endParaRPr lang="en-US" dirty="0" smtClean="0"/>
          </a:p>
          <a:p>
            <a:pPr lvl="1"/>
            <a:r>
              <a:rPr lang="en-US" dirty="0" smtClean="0"/>
              <a:t>Script</a:t>
            </a:r>
            <a:r>
              <a:rPr lang="zh-CN" altLang="en-US" dirty="0" smtClean="0"/>
              <a:t>，图形等</a:t>
            </a:r>
            <a:endParaRPr lang="en-US" dirty="0" smtClean="0"/>
          </a:p>
          <a:p>
            <a:r>
              <a:rPr lang="zh-CN" altLang="en-US" dirty="0"/>
              <a:t>移</a:t>
            </a:r>
            <a:r>
              <a:rPr lang="zh-CN" altLang="en-US" dirty="0" smtClean="0"/>
              <a:t>除多位置的</a:t>
            </a:r>
            <a:r>
              <a:rPr lang="en-US" dirty="0" err="1" smtClean="0"/>
              <a:t>Postback</a:t>
            </a:r>
            <a:endParaRPr lang="en-US" dirty="0" smtClean="0"/>
          </a:p>
          <a:p>
            <a:pPr lvl="1"/>
            <a:r>
              <a:rPr lang="zh-CN" altLang="en-US" dirty="0" smtClean="0"/>
              <a:t>在</a:t>
            </a:r>
            <a:r>
              <a:rPr lang="en-US" altLang="zh-CN" dirty="0" smtClean="0"/>
              <a:t>UI</a:t>
            </a:r>
            <a:r>
              <a:rPr lang="zh-CN" altLang="en-US" dirty="0" smtClean="0"/>
              <a:t>中大量使用</a:t>
            </a:r>
            <a:r>
              <a:rPr lang="en-US" altLang="zh-CN" dirty="0" smtClean="0"/>
              <a:t>AJAX</a:t>
            </a:r>
            <a:endParaRPr lang="en-US" dirty="0" smtClean="0"/>
          </a:p>
          <a:p>
            <a:r>
              <a:rPr lang="zh-CN" altLang="en-US" dirty="0" smtClean="0"/>
              <a:t>开发优化：</a:t>
            </a:r>
            <a:endParaRPr lang="en-US" altLang="zh-CN" dirty="0" smtClean="0"/>
          </a:p>
          <a:p>
            <a:pPr lvl="1"/>
            <a:r>
              <a:rPr lang="en-US" dirty="0" smtClean="0"/>
              <a:t>TTFB, TTLB &amp; SQ</a:t>
            </a:r>
            <a:r>
              <a:rPr lang="en-US" dirty="0"/>
              <a:t>L</a:t>
            </a:r>
            <a:r>
              <a:rPr lang="en-US" dirty="0" smtClean="0"/>
              <a:t> Round Trips</a:t>
            </a:r>
          </a:p>
        </p:txBody>
      </p:sp>
    </p:spTree>
    <p:extLst>
      <p:ext uri="{BB962C8B-B14F-4D97-AF65-F5344CB8AC3E}">
        <p14:creationId xmlns:p14="http://schemas.microsoft.com/office/powerpoint/2010/main" xmlns="" val="1817362242"/>
      </p:ext>
    </p:extLst>
  </p:cSld>
  <p:clrMapOvr>
    <a:masterClrMapping/>
  </p:clrMapOvr>
  <mc:AlternateContent xmlns:mc="http://schemas.openxmlformats.org/markup-compatibility/2006">
    <mc:Choice xmlns:p14="http://schemas.microsoft.com/office/powerpoint/2007/7/12/main" xmlns="" Requires="p14">
      <p:transition xmlns:p141="http://schemas.microsoft.com/office/powerpoint/2010/main" spd="slow">
        <p141:prism isContent="1"/>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7054" y="228600"/>
            <a:ext cx="8375946" cy="1163395"/>
          </a:xfrm>
        </p:spPr>
        <p:txBody>
          <a:bodyPr>
            <a:normAutofit fontScale="90000"/>
          </a:bodyPr>
          <a:lstStyle/>
          <a:p>
            <a:r>
              <a:rPr lang="zh-CN" altLang="en-US" dirty="0" smtClean="0"/>
              <a:t>新服务架构</a:t>
            </a:r>
            <a:r>
              <a:rPr lang="en-US" dirty="0" smtClean="0"/>
              <a:t/>
            </a:r>
            <a:br>
              <a:rPr lang="en-US" dirty="0" smtClean="0"/>
            </a:br>
            <a:r>
              <a:rPr lang="zh-CN" altLang="en-US" sz="3600" dirty="0"/>
              <a:t>高扩展性的统一架构</a:t>
            </a:r>
            <a:endParaRPr sz="3600" i="1" dirty="0">
              <a:solidFill>
                <a:schemeClr val="tx1"/>
              </a:solidFill>
            </a:endParaRPr>
          </a:p>
        </p:txBody>
      </p:sp>
      <p:sp>
        <p:nvSpPr>
          <p:cNvPr id="3" name="Text Placeholder 2"/>
          <p:cNvSpPr>
            <a:spLocks noGrp="1"/>
          </p:cNvSpPr>
          <p:nvPr>
            <p:ph idx="1"/>
          </p:nvPr>
        </p:nvSpPr>
        <p:spPr>
          <a:xfrm>
            <a:off x="361335" y="1619864"/>
            <a:ext cx="8601911" cy="4555093"/>
          </a:xfrm>
        </p:spPr>
        <p:txBody>
          <a:bodyPr/>
          <a:lstStyle/>
          <a:p>
            <a:r>
              <a:rPr lang="zh-CN" altLang="en-US" dirty="0" smtClean="0">
                <a:sym typeface="Wingdings" pitchFamily="2" charset="2"/>
              </a:rPr>
              <a:t>独立的服务应用</a:t>
            </a:r>
            <a:endParaRPr lang="en-US" dirty="0" smtClean="0">
              <a:sym typeface="Wingdings" pitchFamily="2" charset="2"/>
            </a:endParaRPr>
          </a:p>
          <a:p>
            <a:r>
              <a:rPr lang="zh-CN" altLang="en-US" dirty="0" smtClean="0">
                <a:sym typeface="Wingdings" pitchFamily="2" charset="2"/>
              </a:rPr>
              <a:t>不同应用只需要使用必须的服务</a:t>
            </a:r>
            <a:endParaRPr lang="en-US" dirty="0" smtClean="0">
              <a:sym typeface="Wingdings" pitchFamily="2" charset="2"/>
            </a:endParaRPr>
          </a:p>
          <a:p>
            <a:r>
              <a:rPr lang="zh-CN" altLang="en-US" dirty="0" smtClean="0">
                <a:sym typeface="Wingdings" pitchFamily="2" charset="2"/>
              </a:rPr>
              <a:t>可跨服务器场工作</a:t>
            </a:r>
            <a:endParaRPr lang="en-US" dirty="0" smtClean="0">
              <a:sym typeface="Wingdings" pitchFamily="2" charset="2"/>
            </a:endParaRPr>
          </a:p>
          <a:p>
            <a:r>
              <a:rPr lang="zh-CN" altLang="en-US" dirty="0" smtClean="0">
                <a:sym typeface="Wingdings" pitchFamily="2" charset="2"/>
              </a:rPr>
              <a:t>分区和非分区的服务（托管模式）</a:t>
            </a:r>
            <a:endParaRPr lang="en-US" dirty="0" smtClean="0">
              <a:sym typeface="Wingdings" pitchFamily="2" charset="2"/>
            </a:endParaRPr>
          </a:p>
          <a:p>
            <a:r>
              <a:rPr lang="zh-CN" altLang="en-US" dirty="0" smtClean="0">
                <a:sym typeface="Wingdings" pitchFamily="2" charset="2"/>
              </a:rPr>
              <a:t>下放管理权限</a:t>
            </a:r>
            <a:endParaRPr lang="en-US" dirty="0" smtClean="0">
              <a:sym typeface="Wingdings" pitchFamily="2" charset="2"/>
            </a:endParaRPr>
          </a:p>
          <a:p>
            <a:r>
              <a:rPr lang="zh-CN" altLang="en-US" dirty="0" smtClean="0">
                <a:sym typeface="Wingdings" pitchFamily="2" charset="2"/>
              </a:rPr>
              <a:t>提供公开的</a:t>
            </a:r>
            <a:r>
              <a:rPr lang="en-US" altLang="zh-CN" dirty="0" smtClean="0">
                <a:sym typeface="Wingdings" pitchFamily="2" charset="2"/>
              </a:rPr>
              <a:t>API</a:t>
            </a:r>
            <a:r>
              <a:rPr lang="zh-CN" altLang="en-US" dirty="0" smtClean="0">
                <a:sym typeface="Wingdings" pitchFamily="2" charset="2"/>
              </a:rPr>
              <a:t>，可创建自己的服务</a:t>
            </a:r>
            <a:endParaRPr lang="en-US" dirty="0" smtClean="0">
              <a:sym typeface="Wingdings" pitchFamily="2" charset="2"/>
            </a:endParaRPr>
          </a:p>
        </p:txBody>
      </p:sp>
    </p:spTree>
    <p:extLst>
      <p:ext uri="{BB962C8B-B14F-4D97-AF65-F5344CB8AC3E}">
        <p14:creationId xmlns:p14="http://schemas.microsoft.com/office/powerpoint/2010/main" xmlns="" val="3842391751"/>
      </p:ext>
    </p:extLst>
  </p:cSld>
  <p:clrMapOvr>
    <a:masterClrMapping/>
  </p:clrMapOvr>
  <mc:AlternateContent xmlns:mc="http://schemas.openxmlformats.org/markup-compatibility/2006">
    <mc:Choice xmlns:p14="http://schemas.microsoft.com/office/powerpoint/2007/7/12/main" xmlns="" Requires="p14">
      <p:transition xmlns:p141="http://schemas.microsoft.com/office/powerpoint/2010/main" spd="slow">
        <p141:prism isContent="1"/>
      </p:transition>
    </mc:Choice>
    <mc:Fallback>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7054" y="228600"/>
            <a:ext cx="8375946" cy="1163395"/>
          </a:xfrm>
        </p:spPr>
        <p:txBody>
          <a:bodyPr>
            <a:normAutofit fontScale="90000"/>
          </a:bodyPr>
          <a:lstStyle/>
          <a:p>
            <a:r>
              <a:rPr lang="zh-CN" altLang="en-US" dirty="0" smtClean="0"/>
              <a:t>平台扩展性</a:t>
            </a:r>
            <a:r>
              <a:rPr lang="en-US" dirty="0" smtClean="0"/>
              <a:t/>
            </a:r>
            <a:br>
              <a:rPr lang="en-US" dirty="0" smtClean="0"/>
            </a:br>
            <a:r>
              <a:rPr lang="zh-CN" altLang="en-US" sz="3600" dirty="0"/>
              <a:t>高扩展性的统一架构</a:t>
            </a:r>
            <a:endParaRPr sz="3600" i="1" dirty="0">
              <a:solidFill>
                <a:schemeClr val="tx1"/>
              </a:solidFill>
            </a:endParaRPr>
          </a:p>
        </p:txBody>
      </p:sp>
      <p:sp>
        <p:nvSpPr>
          <p:cNvPr id="3" name="Text Placeholder 2"/>
          <p:cNvSpPr>
            <a:spLocks noGrp="1"/>
          </p:cNvSpPr>
          <p:nvPr>
            <p:ph idx="1"/>
          </p:nvPr>
        </p:nvSpPr>
        <p:spPr>
          <a:xfrm>
            <a:off x="361336" y="1619864"/>
            <a:ext cx="8382000" cy="4776692"/>
          </a:xfrm>
        </p:spPr>
        <p:txBody>
          <a:bodyPr/>
          <a:lstStyle/>
          <a:p>
            <a:r>
              <a:rPr lang="zh-CN" altLang="en-US" dirty="0">
                <a:sym typeface="Wingdings" pitchFamily="2" charset="2"/>
              </a:rPr>
              <a:t>平台</a:t>
            </a:r>
            <a:r>
              <a:rPr lang="zh-CN" altLang="en-US" dirty="0" smtClean="0">
                <a:sym typeface="Wingdings" pitchFamily="2" charset="2"/>
              </a:rPr>
              <a:t>延伸能力</a:t>
            </a:r>
            <a:endParaRPr lang="en-US" dirty="0" smtClean="0">
              <a:sym typeface="Wingdings" pitchFamily="2" charset="2"/>
            </a:endParaRPr>
          </a:p>
          <a:p>
            <a:pPr lvl="1"/>
            <a:r>
              <a:rPr lang="zh-CN" altLang="en-US" dirty="0" smtClean="0">
                <a:sym typeface="Wingdings" pitchFamily="2" charset="2"/>
              </a:rPr>
              <a:t>单一列表测试支持五</a:t>
            </a:r>
            <a:r>
              <a:rPr lang="zh-CN" altLang="en-US" dirty="0">
                <a:sym typeface="Wingdings" pitchFamily="2" charset="2"/>
              </a:rPr>
              <a:t>千</a:t>
            </a:r>
            <a:r>
              <a:rPr lang="zh-CN" altLang="en-US" dirty="0" smtClean="0">
                <a:sym typeface="Wingdings" pitchFamily="2" charset="2"/>
              </a:rPr>
              <a:t>万文档</a:t>
            </a:r>
            <a:endParaRPr lang="en-US" dirty="0" smtClean="0">
              <a:sym typeface="Wingdings" pitchFamily="2" charset="2"/>
            </a:endParaRPr>
          </a:p>
          <a:p>
            <a:pPr lvl="1"/>
            <a:r>
              <a:rPr lang="zh-CN" altLang="en-US" dirty="0" smtClean="0">
                <a:sym typeface="Wingdings" pitchFamily="2" charset="2"/>
              </a:rPr>
              <a:t>搜索服务测试支持</a:t>
            </a:r>
            <a:r>
              <a:rPr lang="zh-CN" altLang="en-US" dirty="0">
                <a:sym typeface="Wingdings" pitchFamily="2" charset="2"/>
              </a:rPr>
              <a:t>一</a:t>
            </a:r>
            <a:r>
              <a:rPr lang="zh-CN" altLang="en-US" dirty="0" smtClean="0">
                <a:sym typeface="Wingdings" pitchFamily="2" charset="2"/>
              </a:rPr>
              <a:t>亿文档</a:t>
            </a:r>
            <a:endParaRPr lang="en-US" dirty="0" smtClean="0">
              <a:sym typeface="Wingdings" pitchFamily="2" charset="2"/>
            </a:endParaRPr>
          </a:p>
          <a:p>
            <a:r>
              <a:rPr lang="zh-CN" altLang="en-US" dirty="0" smtClean="0">
                <a:sym typeface="Wingdings" pitchFamily="2" charset="2"/>
              </a:rPr>
              <a:t>平台扩展能力</a:t>
            </a:r>
            <a:endParaRPr lang="en-US" dirty="0">
              <a:sym typeface="Wingdings" pitchFamily="2" charset="2"/>
            </a:endParaRPr>
          </a:p>
          <a:p>
            <a:pPr lvl="1"/>
            <a:r>
              <a:rPr lang="zh-CN" altLang="en-US" dirty="0">
                <a:sym typeface="Wingdings" pitchFamily="2" charset="2"/>
              </a:rPr>
              <a:t>内容数据</a:t>
            </a:r>
            <a:r>
              <a:rPr lang="zh-CN" altLang="en-US" dirty="0" smtClean="0">
                <a:sym typeface="Wingdings" pitchFamily="2" charset="2"/>
              </a:rPr>
              <a:t>库支持</a:t>
            </a:r>
            <a:r>
              <a:rPr lang="en-US" dirty="0" smtClean="0">
                <a:sym typeface="Wingdings" pitchFamily="2" charset="2"/>
              </a:rPr>
              <a:t>SQL </a:t>
            </a:r>
            <a:r>
              <a:rPr lang="en-US" dirty="0">
                <a:sym typeface="Wingdings" pitchFamily="2" charset="2"/>
              </a:rPr>
              <a:t>File </a:t>
            </a:r>
            <a:r>
              <a:rPr lang="en-US" dirty="0" smtClean="0">
                <a:sym typeface="Wingdings" pitchFamily="2" charset="2"/>
              </a:rPr>
              <a:t>Groups</a:t>
            </a:r>
          </a:p>
          <a:p>
            <a:pPr lvl="1"/>
            <a:r>
              <a:rPr lang="zh-CN" altLang="en-US" dirty="0" smtClean="0">
                <a:sym typeface="Wingdings" pitchFamily="2" charset="2"/>
              </a:rPr>
              <a:t>独占的服务应用数据库</a:t>
            </a:r>
            <a:endParaRPr lang="en-US" dirty="0" smtClean="0">
              <a:sym typeface="Wingdings" pitchFamily="2" charset="2"/>
            </a:endParaRPr>
          </a:p>
          <a:p>
            <a:pPr lvl="1"/>
            <a:r>
              <a:rPr lang="zh-CN" altLang="en-US" dirty="0" smtClean="0">
                <a:sym typeface="Wingdings" pitchFamily="2" charset="2"/>
              </a:rPr>
              <a:t>分区的搜索数据库</a:t>
            </a:r>
            <a:endParaRPr lang="en-US" dirty="0">
              <a:sym typeface="Wingdings" pitchFamily="2" charset="2"/>
            </a:endParaRPr>
          </a:p>
          <a:p>
            <a:pPr lvl="1"/>
            <a:r>
              <a:rPr lang="zh-CN" altLang="en-US" dirty="0" smtClean="0">
                <a:sym typeface="Wingdings" pitchFamily="2" charset="2"/>
              </a:rPr>
              <a:t>可为</a:t>
            </a:r>
            <a:r>
              <a:rPr lang="en-US" altLang="zh-CN" dirty="0" smtClean="0">
                <a:sym typeface="Wingdings" pitchFamily="2" charset="2"/>
              </a:rPr>
              <a:t>Timer Job</a:t>
            </a:r>
            <a:r>
              <a:rPr lang="zh-CN" altLang="en-US" dirty="0" smtClean="0">
                <a:sym typeface="Wingdings" pitchFamily="2" charset="2"/>
              </a:rPr>
              <a:t>、工作流等配置独占</a:t>
            </a:r>
            <a:r>
              <a:rPr lang="en-US" altLang="zh-CN" dirty="0" smtClean="0">
                <a:sym typeface="Wingdings" pitchFamily="2" charset="2"/>
              </a:rPr>
              <a:t>WFE</a:t>
            </a:r>
            <a:endParaRPr lang="en-US" dirty="0">
              <a:sym typeface="Wingdings" pitchFamily="2" charset="2"/>
            </a:endParaRPr>
          </a:p>
          <a:p>
            <a:pPr lvl="1"/>
            <a:r>
              <a:rPr lang="zh-CN" altLang="en-US" dirty="0" smtClean="0">
                <a:sym typeface="Wingdings" pitchFamily="2" charset="2"/>
              </a:rPr>
              <a:t>新的搜索架构</a:t>
            </a:r>
            <a:endParaRPr lang="en-US" altLang="zh-CN" dirty="0" smtClean="0">
              <a:sym typeface="Wingdings" pitchFamily="2" charset="2"/>
            </a:endParaRPr>
          </a:p>
          <a:p>
            <a:pPr lvl="1"/>
            <a:r>
              <a:rPr lang="en-US" dirty="0" smtClean="0">
                <a:sym typeface="Wingdings" pitchFamily="2" charset="2"/>
              </a:rPr>
              <a:t>FAST</a:t>
            </a:r>
          </a:p>
        </p:txBody>
      </p:sp>
    </p:spTree>
    <p:extLst>
      <p:ext uri="{BB962C8B-B14F-4D97-AF65-F5344CB8AC3E}">
        <p14:creationId xmlns:p14="http://schemas.microsoft.com/office/powerpoint/2010/main" xmlns="" val="851432760"/>
      </p:ext>
    </p:extLst>
  </p:cSld>
  <p:clrMapOvr>
    <a:masterClrMapping/>
  </p:clrMapOvr>
  <mc:AlternateContent xmlns:mc="http://schemas.openxmlformats.org/markup-compatibility/2006">
    <mc:Choice xmlns:p14="http://schemas.microsoft.com/office/powerpoint/2007/7/12/main" xmlns="" Requires="p14">
      <p:transition xmlns:p141="http://schemas.microsoft.com/office/powerpoint/2010/main" spd="slow">
        <p141:prism isContent="1"/>
      </p:transition>
    </mc:Choice>
    <mc:Fallback>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7054" y="228600"/>
            <a:ext cx="8375946" cy="1163395"/>
          </a:xfrm>
        </p:spPr>
        <p:txBody>
          <a:bodyPr>
            <a:normAutofit fontScale="90000"/>
          </a:bodyPr>
          <a:lstStyle/>
          <a:p>
            <a:r>
              <a:rPr lang="zh-CN" altLang="en-US" dirty="0" smtClean="0"/>
              <a:t>高可用性</a:t>
            </a:r>
            <a:r>
              <a:rPr lang="en-US" dirty="0" smtClean="0"/>
              <a:t/>
            </a:r>
            <a:br>
              <a:rPr lang="en-US" dirty="0" smtClean="0"/>
            </a:br>
            <a:r>
              <a:rPr lang="zh-CN" altLang="en-US" sz="3600" dirty="0" smtClean="0"/>
              <a:t>高扩展性的统一架构</a:t>
            </a:r>
            <a:endParaRPr sz="3600" i="1" dirty="0">
              <a:solidFill>
                <a:schemeClr val="tx1"/>
              </a:solidFill>
            </a:endParaRPr>
          </a:p>
        </p:txBody>
      </p:sp>
      <p:sp>
        <p:nvSpPr>
          <p:cNvPr id="3" name="Text Placeholder 2"/>
          <p:cNvSpPr>
            <a:spLocks noGrp="1"/>
          </p:cNvSpPr>
          <p:nvPr>
            <p:ph idx="1"/>
          </p:nvPr>
        </p:nvSpPr>
        <p:spPr>
          <a:xfrm>
            <a:off x="361336" y="1619864"/>
            <a:ext cx="8382000" cy="4893647"/>
          </a:xfrm>
        </p:spPr>
        <p:txBody>
          <a:bodyPr/>
          <a:lstStyle/>
          <a:p>
            <a:r>
              <a:rPr lang="en-US" dirty="0" smtClean="0">
                <a:sym typeface="Wingdings" pitchFamily="2" charset="2"/>
              </a:rPr>
              <a:t>SQL Server</a:t>
            </a:r>
            <a:r>
              <a:rPr lang="zh-CN" altLang="en-US" dirty="0" smtClean="0">
                <a:sym typeface="Wingdings" pitchFamily="2" charset="2"/>
              </a:rPr>
              <a:t>镜像服务支持</a:t>
            </a:r>
            <a:endParaRPr lang="en-US" dirty="0" smtClean="0">
              <a:sym typeface="Wingdings" pitchFamily="2" charset="2"/>
            </a:endParaRPr>
          </a:p>
          <a:p>
            <a:pPr lvl="1"/>
            <a:r>
              <a:rPr lang="zh-CN" altLang="en-US" dirty="0" smtClean="0">
                <a:sym typeface="Wingdings" pitchFamily="2" charset="2"/>
              </a:rPr>
              <a:t>自动</a:t>
            </a:r>
            <a:r>
              <a:rPr lang="en-US" dirty="0" smtClean="0">
                <a:sym typeface="Wingdings" pitchFamily="2" charset="2"/>
              </a:rPr>
              <a:t>failover</a:t>
            </a:r>
          </a:p>
          <a:p>
            <a:pPr lvl="1"/>
            <a:r>
              <a:rPr lang="zh-CN" altLang="en-US" dirty="0" smtClean="0">
                <a:sym typeface="Wingdings" pitchFamily="2" charset="2"/>
              </a:rPr>
              <a:t>在内容数据库级别</a:t>
            </a:r>
            <a:r>
              <a:rPr lang="en-US" altLang="zh-CN" dirty="0">
                <a:sym typeface="Wingdings" pitchFamily="2" charset="2"/>
              </a:rPr>
              <a:t>f</a:t>
            </a:r>
            <a:r>
              <a:rPr lang="en-US" dirty="0" smtClean="0">
                <a:sym typeface="Wingdings" pitchFamily="2" charset="2"/>
              </a:rPr>
              <a:t>ailover</a:t>
            </a:r>
          </a:p>
          <a:p>
            <a:r>
              <a:rPr lang="zh-CN" altLang="en-US" dirty="0" smtClean="0">
                <a:sym typeface="Wingdings" pitchFamily="2" charset="2"/>
              </a:rPr>
              <a:t>只读内容数据库</a:t>
            </a:r>
            <a:endParaRPr lang="en-US" dirty="0" smtClean="0">
              <a:sym typeface="Wingdings" pitchFamily="2" charset="2"/>
            </a:endParaRPr>
          </a:p>
          <a:p>
            <a:pPr lvl="1"/>
            <a:r>
              <a:rPr lang="zh-CN" altLang="en-US" dirty="0" smtClean="0">
                <a:sym typeface="Wingdings" pitchFamily="2" charset="2"/>
              </a:rPr>
              <a:t>通过</a:t>
            </a:r>
            <a:r>
              <a:rPr lang="en-US" dirty="0" smtClean="0">
                <a:sym typeface="Wingdings" pitchFamily="2" charset="2"/>
              </a:rPr>
              <a:t>“Log shipped”</a:t>
            </a:r>
            <a:r>
              <a:rPr lang="zh-CN" altLang="en-US" dirty="0" smtClean="0">
                <a:sym typeface="Wingdings" pitchFamily="2" charset="2"/>
              </a:rPr>
              <a:t>数据库可以创建灾备服务器场</a:t>
            </a:r>
            <a:endParaRPr lang="en-US" dirty="0" smtClean="0">
              <a:sym typeface="Wingdings" pitchFamily="2" charset="2"/>
            </a:endParaRPr>
          </a:p>
          <a:p>
            <a:r>
              <a:rPr lang="zh-CN" altLang="en-US" dirty="0" smtClean="0">
                <a:sym typeface="Wingdings" pitchFamily="2" charset="2"/>
              </a:rPr>
              <a:t>备份</a:t>
            </a:r>
            <a:r>
              <a:rPr lang="en-US" altLang="zh-CN" dirty="0" smtClean="0">
                <a:sym typeface="Wingdings" pitchFamily="2" charset="2"/>
              </a:rPr>
              <a:t>/</a:t>
            </a:r>
            <a:r>
              <a:rPr lang="zh-CN" altLang="en-US" dirty="0" smtClean="0">
                <a:sym typeface="Wingdings" pitchFamily="2" charset="2"/>
              </a:rPr>
              <a:t>恢复配置设置</a:t>
            </a:r>
            <a:endParaRPr lang="en-US" dirty="0" smtClean="0">
              <a:sym typeface="Wingdings" pitchFamily="2" charset="2"/>
            </a:endParaRPr>
          </a:p>
          <a:p>
            <a:pPr lvl="1"/>
            <a:r>
              <a:rPr lang="zh-CN" altLang="en-US" dirty="0" smtClean="0">
                <a:sym typeface="Wingdings" pitchFamily="2" charset="2"/>
              </a:rPr>
              <a:t>简化灾备服务器场配置管理</a:t>
            </a:r>
            <a:endParaRPr lang="en-US" dirty="0" smtClean="0">
              <a:sym typeface="Wingdings" pitchFamily="2" charset="2"/>
            </a:endParaRPr>
          </a:p>
          <a:p>
            <a:r>
              <a:rPr lang="zh-CN" altLang="en-US" dirty="0">
                <a:sym typeface="Wingdings" pitchFamily="2" charset="2"/>
              </a:rPr>
              <a:t>虚拟</a:t>
            </a:r>
            <a:r>
              <a:rPr lang="zh-CN" altLang="en-US" dirty="0" smtClean="0">
                <a:sym typeface="Wingdings" pitchFamily="2" charset="2"/>
              </a:rPr>
              <a:t>化支持</a:t>
            </a:r>
            <a:endParaRPr lang="en-US" dirty="0" smtClean="0">
              <a:sym typeface="Wingdings" pitchFamily="2" charset="2"/>
            </a:endParaRPr>
          </a:p>
          <a:p>
            <a:pPr marL="0" indent="0">
              <a:buNone/>
            </a:pPr>
            <a:endParaRPr lang="en-US" dirty="0">
              <a:sym typeface="Wingdings" pitchFamily="2" charset="2"/>
            </a:endParaRPr>
          </a:p>
        </p:txBody>
      </p:sp>
    </p:spTree>
    <p:extLst>
      <p:ext uri="{BB962C8B-B14F-4D97-AF65-F5344CB8AC3E}">
        <p14:creationId xmlns:p14="http://schemas.microsoft.com/office/powerpoint/2010/main" xmlns="" val="3891533549"/>
      </p:ext>
    </p:extLst>
  </p:cSld>
  <p:clrMapOvr>
    <a:masterClrMapping/>
  </p:clrMapOvr>
  <mc:AlternateContent xmlns:mc="http://schemas.openxmlformats.org/markup-compatibility/2006">
    <mc:Choice xmlns:p14="http://schemas.microsoft.com/office/powerpoint/2007/7/12/main" xmlns="" Requires="p14">
      <p:transition xmlns:p141="http://schemas.microsoft.com/office/powerpoint/2010/main" spd="slow">
        <p141:prism isContent="1"/>
      </p:transition>
    </mc:Choice>
    <mc:Fallback>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7054" y="228600"/>
            <a:ext cx="8375946" cy="1163395"/>
          </a:xfrm>
        </p:spPr>
        <p:txBody>
          <a:bodyPr>
            <a:normAutofit fontScale="90000"/>
          </a:bodyPr>
          <a:lstStyle/>
          <a:p>
            <a:r>
              <a:rPr lang="zh-CN" altLang="en-US" dirty="0" smtClean="0"/>
              <a:t>内容存储</a:t>
            </a:r>
            <a:r>
              <a:rPr lang="en-US" dirty="0" smtClean="0"/>
              <a:t/>
            </a:r>
            <a:br>
              <a:rPr lang="en-US" dirty="0" smtClean="0"/>
            </a:br>
            <a:r>
              <a:rPr lang="zh-CN" altLang="en-US" sz="3600" dirty="0" smtClean="0"/>
              <a:t>高扩展性的统一架构</a:t>
            </a:r>
            <a:endParaRPr sz="3600" i="1" dirty="0">
              <a:solidFill>
                <a:schemeClr val="tx1"/>
              </a:solidFill>
            </a:endParaRPr>
          </a:p>
        </p:txBody>
      </p:sp>
      <p:sp>
        <p:nvSpPr>
          <p:cNvPr id="3" name="Text Placeholder 2"/>
          <p:cNvSpPr>
            <a:spLocks noGrp="1"/>
          </p:cNvSpPr>
          <p:nvPr>
            <p:ph idx="1"/>
          </p:nvPr>
        </p:nvSpPr>
        <p:spPr>
          <a:xfrm>
            <a:off x="371168" y="1600200"/>
            <a:ext cx="8382000" cy="4912114"/>
          </a:xfrm>
        </p:spPr>
        <p:txBody>
          <a:bodyPr/>
          <a:lstStyle/>
          <a:p>
            <a:r>
              <a:rPr lang="zh-CN" altLang="en-US" dirty="0" smtClean="0"/>
              <a:t>新客户端</a:t>
            </a:r>
            <a:r>
              <a:rPr lang="en-US" altLang="zh-CN" dirty="0" smtClean="0"/>
              <a:t>/</a:t>
            </a:r>
            <a:r>
              <a:rPr lang="zh-CN" altLang="en-US" dirty="0" smtClean="0"/>
              <a:t>服务器通信协议</a:t>
            </a:r>
            <a:endParaRPr lang="en-US" dirty="0" smtClean="0"/>
          </a:p>
          <a:p>
            <a:pPr lvl="1"/>
            <a:r>
              <a:rPr lang="zh-CN" altLang="en-US" dirty="0" smtClean="0"/>
              <a:t>核心存储架构</a:t>
            </a:r>
            <a:endParaRPr lang="en-US" dirty="0" smtClean="0"/>
          </a:p>
          <a:p>
            <a:pPr lvl="2"/>
            <a:r>
              <a:rPr lang="zh-CN" altLang="en-US" dirty="0" smtClean="0"/>
              <a:t>缓存：仅下载有变化的文档</a:t>
            </a:r>
            <a:endParaRPr lang="en-US" dirty="0" smtClean="0"/>
          </a:p>
          <a:p>
            <a:pPr lvl="2"/>
            <a:r>
              <a:rPr lang="zh-CN" altLang="en-US" dirty="0" smtClean="0"/>
              <a:t>差异：仅储存有差异的部分</a:t>
            </a:r>
            <a:endParaRPr lang="en-US" dirty="0" smtClean="0"/>
          </a:p>
          <a:p>
            <a:pPr lvl="2"/>
            <a:r>
              <a:rPr lang="zh-CN" altLang="en-US" dirty="0" smtClean="0"/>
              <a:t>分段：先提取演示文稿的第十页</a:t>
            </a:r>
            <a:endParaRPr lang="en-US" dirty="0" smtClean="0"/>
          </a:p>
          <a:p>
            <a:pPr lvl="1"/>
            <a:r>
              <a:rPr lang="zh-CN" altLang="en-US" dirty="0" smtClean="0"/>
              <a:t>需要配合</a:t>
            </a:r>
            <a:r>
              <a:rPr lang="en-US" dirty="0" smtClean="0"/>
              <a:t>Office 2010</a:t>
            </a:r>
          </a:p>
          <a:p>
            <a:r>
              <a:rPr lang="en-US" dirty="0" smtClean="0"/>
              <a:t>Remote/External Blob Storage</a:t>
            </a:r>
          </a:p>
          <a:p>
            <a:pPr lvl="1"/>
            <a:r>
              <a:rPr lang="en-US" dirty="0" smtClean="0"/>
              <a:t>Remote Blob Storage (RBS) </a:t>
            </a:r>
            <a:r>
              <a:rPr lang="zh-CN" altLang="en-US" dirty="0" smtClean="0"/>
              <a:t>（推荐）</a:t>
            </a:r>
            <a:endParaRPr lang="en-US" dirty="0" smtClean="0"/>
          </a:p>
          <a:p>
            <a:pPr lvl="2"/>
            <a:r>
              <a:rPr lang="zh-CN" altLang="en-US" dirty="0" smtClean="0"/>
              <a:t>需要</a:t>
            </a:r>
            <a:r>
              <a:rPr lang="en-US" dirty="0" smtClean="0"/>
              <a:t>SQL 2008/SharePoint 2010</a:t>
            </a:r>
            <a:r>
              <a:rPr lang="zh-CN" altLang="en-US" dirty="0" smtClean="0"/>
              <a:t>和</a:t>
            </a:r>
            <a:r>
              <a:rPr lang="en-US" dirty="0" smtClean="0"/>
              <a:t>RBS driver</a:t>
            </a:r>
          </a:p>
          <a:p>
            <a:pPr lvl="1"/>
            <a:r>
              <a:rPr lang="en-US" dirty="0" smtClean="0"/>
              <a:t>External Blob Storage (EBS)</a:t>
            </a:r>
          </a:p>
          <a:p>
            <a:pPr lvl="2"/>
            <a:r>
              <a:rPr lang="zh-CN" altLang="en-US" dirty="0" smtClean="0"/>
              <a:t>需要</a:t>
            </a:r>
            <a:r>
              <a:rPr lang="en-US" dirty="0" smtClean="0"/>
              <a:t>SharePoint Server 2007 SP1</a:t>
            </a:r>
            <a:r>
              <a:rPr lang="zh-CN" altLang="en-US" dirty="0" smtClean="0"/>
              <a:t>和</a:t>
            </a:r>
            <a:r>
              <a:rPr lang="en-US" dirty="0" smtClean="0"/>
              <a:t>EBS driver</a:t>
            </a:r>
          </a:p>
        </p:txBody>
      </p:sp>
    </p:spTree>
    <p:extLst>
      <p:ext uri="{BB962C8B-B14F-4D97-AF65-F5344CB8AC3E}">
        <p14:creationId xmlns:p14="http://schemas.microsoft.com/office/powerpoint/2010/main" xmlns="" val="1934538330"/>
      </p:ext>
    </p:extLst>
  </p:cSld>
  <p:clrMapOvr>
    <a:masterClrMapping/>
  </p:clrMapOvr>
  <mc:AlternateContent xmlns:mc="http://schemas.openxmlformats.org/markup-compatibility/2006">
    <mc:Choice xmlns:p14="http://schemas.microsoft.com/office/powerpoint/2007/7/12/main" xmlns="" Requires="p14">
      <p:transition xmlns:p141="http://schemas.microsoft.com/office/powerpoint/2010/main" spd="slow">
        <p141:prism isContent="1"/>
      </p:transition>
    </mc:Choice>
    <mc:Fallback>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75946" cy="1163395"/>
          </a:xfrm>
        </p:spPr>
        <p:txBody>
          <a:bodyPr>
            <a:normAutofit fontScale="90000"/>
          </a:bodyPr>
          <a:lstStyle/>
          <a:p>
            <a:r>
              <a:rPr lang="zh-CN" altLang="en-US" dirty="0" smtClean="0"/>
              <a:t>托管</a:t>
            </a:r>
            <a:r>
              <a:rPr lang="en-US" dirty="0" smtClean="0"/>
              <a:t>	</a:t>
            </a:r>
            <a:br>
              <a:rPr lang="en-US" dirty="0" smtClean="0"/>
            </a:br>
            <a:r>
              <a:rPr lang="zh-CN" altLang="en-US" sz="3600" dirty="0"/>
              <a:t>高扩展性的统一架构</a:t>
            </a:r>
            <a:endParaRPr sz="3600" i="1" dirty="0">
              <a:solidFill>
                <a:schemeClr val="tx1"/>
              </a:solidFill>
            </a:endParaRPr>
          </a:p>
        </p:txBody>
      </p:sp>
      <p:sp>
        <p:nvSpPr>
          <p:cNvPr id="3" name="Text Placeholder 2"/>
          <p:cNvSpPr>
            <a:spLocks noGrp="1"/>
          </p:cNvSpPr>
          <p:nvPr>
            <p:ph idx="1"/>
          </p:nvPr>
        </p:nvSpPr>
        <p:spPr>
          <a:xfrm>
            <a:off x="361336" y="1619864"/>
            <a:ext cx="8382000" cy="4191917"/>
          </a:xfrm>
        </p:spPr>
        <p:txBody>
          <a:bodyPr/>
          <a:lstStyle/>
          <a:p>
            <a:r>
              <a:rPr lang="zh-CN" altLang="en-US" dirty="0">
                <a:sym typeface="Wingdings" pitchFamily="2" charset="2"/>
              </a:rPr>
              <a:t>企业内</a:t>
            </a:r>
            <a:r>
              <a:rPr lang="zh-CN" altLang="en-US" dirty="0" smtClean="0">
                <a:sym typeface="Wingdings" pitchFamily="2" charset="2"/>
              </a:rPr>
              <a:t>部</a:t>
            </a:r>
            <a:r>
              <a:rPr lang="en-US" altLang="zh-CN" dirty="0" smtClean="0">
                <a:sym typeface="Wingdings" pitchFamily="2" charset="2"/>
              </a:rPr>
              <a:t>IT</a:t>
            </a:r>
            <a:r>
              <a:rPr lang="zh-CN" altLang="en-US" dirty="0" smtClean="0">
                <a:sym typeface="Wingdings" pitchFamily="2" charset="2"/>
              </a:rPr>
              <a:t>托管</a:t>
            </a:r>
            <a:endParaRPr lang="en-US" altLang="zh-CN" dirty="0" smtClean="0">
              <a:sym typeface="Wingdings" pitchFamily="2" charset="2"/>
            </a:endParaRPr>
          </a:p>
          <a:p>
            <a:pPr lvl="1"/>
            <a:r>
              <a:rPr lang="zh-CN" altLang="en-US" dirty="0">
                <a:sym typeface="Wingdings" pitchFamily="2" charset="2"/>
              </a:rPr>
              <a:t>托</a:t>
            </a:r>
            <a:r>
              <a:rPr lang="zh-CN" altLang="en-US" dirty="0" smtClean="0">
                <a:sym typeface="Wingdings" pitchFamily="2" charset="2"/>
              </a:rPr>
              <a:t>管</a:t>
            </a:r>
            <a:r>
              <a:rPr lang="zh-CN" altLang="en-US" dirty="0">
                <a:sym typeface="Wingdings" pitchFamily="2" charset="2"/>
              </a:rPr>
              <a:t>多</a:t>
            </a:r>
            <a:r>
              <a:rPr lang="zh-CN" altLang="en-US" dirty="0" smtClean="0">
                <a:sym typeface="Wingdings" pitchFamily="2" charset="2"/>
              </a:rPr>
              <a:t>个独立部门网站</a:t>
            </a:r>
            <a:endParaRPr lang="en-US" dirty="0" smtClean="0">
              <a:sym typeface="Wingdings" pitchFamily="2" charset="2"/>
            </a:endParaRPr>
          </a:p>
          <a:p>
            <a:pPr lvl="1"/>
            <a:r>
              <a:rPr lang="en-US" altLang="zh-CN" dirty="0" smtClean="0">
                <a:sym typeface="Wingdings" pitchFamily="2" charset="2"/>
              </a:rPr>
              <a:t>IT</a:t>
            </a:r>
            <a:r>
              <a:rPr lang="zh-CN" altLang="en-US" dirty="0" smtClean="0">
                <a:sym typeface="Wingdings" pitchFamily="2" charset="2"/>
              </a:rPr>
              <a:t>对服务器场统一管理，下放部分管理权限</a:t>
            </a:r>
            <a:endParaRPr lang="en-US" altLang="zh-CN" dirty="0" smtClean="0">
              <a:sym typeface="Wingdings" pitchFamily="2" charset="2"/>
            </a:endParaRPr>
          </a:p>
          <a:p>
            <a:pPr lvl="1"/>
            <a:r>
              <a:rPr lang="zh-CN" altLang="en-US" dirty="0">
                <a:sym typeface="Wingdings" pitchFamily="2" charset="2"/>
              </a:rPr>
              <a:t>服</a:t>
            </a:r>
            <a:r>
              <a:rPr lang="zh-CN" altLang="en-US" dirty="0" smtClean="0">
                <a:sym typeface="Wingdings" pitchFamily="2" charset="2"/>
              </a:rPr>
              <a:t>务可分区，互不干扰</a:t>
            </a:r>
            <a:endParaRPr lang="en-US" dirty="0" smtClean="0">
              <a:sym typeface="Wingdings" pitchFamily="2" charset="2"/>
            </a:endParaRPr>
          </a:p>
          <a:p>
            <a:r>
              <a:rPr lang="en-US" dirty="0" smtClean="0">
                <a:sym typeface="Wingdings" pitchFamily="2" charset="2"/>
              </a:rPr>
              <a:t>SharePoint Online</a:t>
            </a:r>
          </a:p>
          <a:p>
            <a:pPr lvl="1"/>
            <a:r>
              <a:rPr lang="zh-CN" altLang="en-US" dirty="0" smtClean="0">
                <a:sym typeface="Wingdings" pitchFamily="2" charset="2"/>
              </a:rPr>
              <a:t>完全的服务托管</a:t>
            </a:r>
            <a:endParaRPr lang="en-US" dirty="0" smtClean="0">
              <a:sym typeface="Wingdings" pitchFamily="2" charset="2"/>
            </a:endParaRPr>
          </a:p>
        </p:txBody>
      </p:sp>
    </p:spTree>
    <p:extLst>
      <p:ext uri="{BB962C8B-B14F-4D97-AF65-F5344CB8AC3E}">
        <p14:creationId xmlns:p14="http://schemas.microsoft.com/office/powerpoint/2010/main" xmlns="" val="826401380"/>
      </p:ext>
    </p:extLst>
  </p:cSld>
  <p:clrMapOvr>
    <a:masterClrMapping/>
  </p:clrMapOvr>
  <mc:AlternateContent xmlns:mc="http://schemas.openxmlformats.org/markup-compatibility/2006">
    <mc:Choice xmlns:p14="http://schemas.microsoft.com/office/powerpoint/2007/7/12/main" xmlns="" Requires="p14">
      <p:transition xmlns:p141="http://schemas.microsoft.com/office/powerpoint/2010/main" spd="slow">
        <p141:prism isContent="1"/>
      </p:transition>
    </mc:Choice>
    <mc:Fallback>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357158" y="2571744"/>
            <a:ext cx="8229600" cy="1143000"/>
          </a:xfrm>
        </p:spPr>
        <p:txBody>
          <a:bodyPr/>
          <a:lstStyle/>
          <a:p>
            <a:r>
              <a:rPr lang="zh-CN" altLang="en-US" dirty="0" smtClean="0"/>
              <a:t>疑问和解答</a:t>
            </a:r>
            <a:endParaRPr lang="zh-CN"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p:txBody>
          <a:bodyPr/>
          <a:lstStyle/>
          <a:p>
            <a:r>
              <a:rPr lang="en-US" altLang="zh-CN" dirty="0" smtClean="0"/>
              <a:t>SharePoint 2010</a:t>
            </a:r>
            <a:r>
              <a:rPr lang="zh-CN" altLang="en-US" dirty="0" smtClean="0"/>
              <a:t>系统管理员秘籍</a:t>
            </a:r>
            <a:endParaRPr lang="zh-CN" altLang="en-US" dirty="0"/>
          </a:p>
        </p:txBody>
      </p:sp>
      <p:sp>
        <p:nvSpPr>
          <p:cNvPr id="5" name="文本占位符 4"/>
          <p:cNvSpPr>
            <a:spLocks noGrp="1"/>
          </p:cNvSpPr>
          <p:nvPr>
            <p:ph type="body" sz="quarter" idx="10"/>
          </p:nvPr>
        </p:nvSpPr>
        <p:spPr/>
        <p:txBody>
          <a:bodyPr/>
          <a:lstStyle/>
          <a:p>
            <a:r>
              <a:rPr lang="en-US" altLang="zh-CN" dirty="0" smtClean="0"/>
              <a:t>OFC202</a:t>
            </a:r>
            <a:endParaRPr lang="zh-CN" alt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a:xfrm>
            <a:off x="357158" y="642918"/>
            <a:ext cx="8229600" cy="1143000"/>
          </a:xfrm>
        </p:spPr>
        <p:txBody>
          <a:bodyPr/>
          <a:lstStyle/>
          <a:p>
            <a:r>
              <a:rPr lang="zh-CN" altLang="en-US" dirty="0" smtClean="0"/>
              <a:t>参考资源</a:t>
            </a:r>
            <a:endParaRPr lang="zh-CN" altLang="en-US" dirty="0"/>
          </a:p>
        </p:txBody>
      </p:sp>
      <p:sp>
        <p:nvSpPr>
          <p:cNvPr id="2" name="TextBox 1"/>
          <p:cNvSpPr txBox="1"/>
          <p:nvPr/>
        </p:nvSpPr>
        <p:spPr>
          <a:xfrm>
            <a:off x="683568" y="2060848"/>
            <a:ext cx="6696744" cy="3998018"/>
          </a:xfrm>
          <a:prstGeom prst="rect">
            <a:avLst/>
          </a:prstGeom>
          <a:noFill/>
        </p:spPr>
        <p:txBody>
          <a:bodyPr wrap="square" rtlCol="0">
            <a:spAutoFit/>
          </a:bodyPr>
          <a:lstStyle/>
          <a:p>
            <a:pPr marL="285750" indent="-285750" defTabSz="-13873163" eaLnBrk="0" hangingPunct="0">
              <a:lnSpc>
                <a:spcPct val="90000"/>
              </a:lnSpc>
              <a:spcBef>
                <a:spcPct val="30000"/>
              </a:spcBef>
              <a:buClr>
                <a:schemeClr val="tx2"/>
              </a:buClr>
              <a:buSzPct val="85000"/>
              <a:buBlip>
                <a:blip r:embed="rId3"/>
              </a:buBlip>
            </a:pPr>
            <a:r>
              <a:rPr lang="en-US" altLang="zh-CN" dirty="0" err="1" smtClean="0">
                <a:solidFill>
                  <a:schemeClr val="bg1"/>
                </a:solidFill>
              </a:rPr>
              <a:t>TechED</a:t>
            </a:r>
            <a:r>
              <a:rPr lang="en-US" altLang="zh-CN" dirty="0" smtClean="0">
                <a:solidFill>
                  <a:schemeClr val="bg1"/>
                </a:solidFill>
              </a:rPr>
              <a:t> China </a:t>
            </a:r>
            <a:r>
              <a:rPr lang="zh-CN" altLang="en-US" dirty="0" smtClean="0">
                <a:solidFill>
                  <a:schemeClr val="bg1"/>
                </a:solidFill>
              </a:rPr>
              <a:t>其他</a:t>
            </a:r>
            <a:r>
              <a:rPr lang="en-US" altLang="zh-CN" dirty="0" smtClean="0">
                <a:solidFill>
                  <a:schemeClr val="bg1"/>
                </a:solidFill>
              </a:rPr>
              <a:t>SharePoint</a:t>
            </a:r>
            <a:r>
              <a:rPr lang="zh-CN" altLang="en-US" dirty="0" smtClean="0">
                <a:solidFill>
                  <a:schemeClr val="bg1"/>
                </a:solidFill>
              </a:rPr>
              <a:t>课程</a:t>
            </a:r>
            <a:endParaRPr lang="en-US" altLang="zh-CN" dirty="0" smtClean="0">
              <a:solidFill>
                <a:schemeClr val="bg1"/>
              </a:solidFill>
            </a:endParaRPr>
          </a:p>
          <a:p>
            <a:pPr marL="285750" indent="-285750" defTabSz="-13873163" eaLnBrk="0" hangingPunct="0">
              <a:lnSpc>
                <a:spcPct val="90000"/>
              </a:lnSpc>
              <a:spcBef>
                <a:spcPct val="30000"/>
              </a:spcBef>
              <a:buClr>
                <a:schemeClr val="tx2"/>
              </a:buClr>
              <a:buSzPct val="85000"/>
              <a:buBlip>
                <a:blip r:embed="rId3"/>
              </a:buBlip>
            </a:pPr>
            <a:r>
              <a:rPr lang="en-US" dirty="0" smtClean="0">
                <a:solidFill>
                  <a:schemeClr val="bg1"/>
                </a:solidFill>
              </a:rPr>
              <a:t>SharePoint @ Microsoft</a:t>
            </a:r>
          </a:p>
          <a:p>
            <a:pPr marL="742950" lvl="1" indent="-285750" defTabSz="-13873163" eaLnBrk="0" hangingPunct="0">
              <a:lnSpc>
                <a:spcPct val="90000"/>
              </a:lnSpc>
              <a:spcBef>
                <a:spcPct val="30000"/>
              </a:spcBef>
              <a:buClr>
                <a:schemeClr val="tx2"/>
              </a:buClr>
              <a:buSzPct val="85000"/>
              <a:buBlip>
                <a:blip r:embed="rId3"/>
              </a:buBlip>
            </a:pPr>
            <a:r>
              <a:rPr lang="en-US" dirty="0" smtClean="0">
                <a:solidFill>
                  <a:schemeClr val="bg1"/>
                </a:solidFill>
                <a:hlinkClick r:id="rId4"/>
              </a:rPr>
              <a:t>http://Sharepoint.microsoft.com</a:t>
            </a:r>
            <a:r>
              <a:rPr lang="en-US" dirty="0" smtClean="0">
                <a:solidFill>
                  <a:schemeClr val="bg1"/>
                </a:solidFill>
              </a:rPr>
              <a:t>  </a:t>
            </a:r>
            <a:r>
              <a:rPr lang="zh-CN" altLang="en-US" dirty="0" smtClean="0">
                <a:solidFill>
                  <a:schemeClr val="bg1"/>
                </a:solidFill>
              </a:rPr>
              <a:t>（英文）</a:t>
            </a:r>
            <a:endParaRPr lang="en-US" dirty="0" smtClean="0">
              <a:solidFill>
                <a:schemeClr val="bg1"/>
              </a:solidFill>
            </a:endParaRPr>
          </a:p>
          <a:p>
            <a:pPr marL="285750" indent="-285750" defTabSz="-13873163" eaLnBrk="0" hangingPunct="0">
              <a:lnSpc>
                <a:spcPct val="90000"/>
              </a:lnSpc>
              <a:spcBef>
                <a:spcPct val="30000"/>
              </a:spcBef>
              <a:buClr>
                <a:schemeClr val="tx2"/>
              </a:buClr>
              <a:buSzPct val="85000"/>
              <a:buBlip>
                <a:blip r:embed="rId3"/>
              </a:buBlip>
            </a:pPr>
            <a:r>
              <a:rPr lang="en-US" dirty="0" smtClean="0">
                <a:solidFill>
                  <a:schemeClr val="bg1"/>
                </a:solidFill>
              </a:rPr>
              <a:t>SharePoint </a:t>
            </a:r>
            <a:r>
              <a:rPr lang="en-US" dirty="0">
                <a:solidFill>
                  <a:schemeClr val="bg1"/>
                </a:solidFill>
              </a:rPr>
              <a:t>Tech </a:t>
            </a:r>
            <a:r>
              <a:rPr lang="en-US" dirty="0" smtClean="0">
                <a:solidFill>
                  <a:schemeClr val="bg1"/>
                </a:solidFill>
              </a:rPr>
              <a:t>Center on </a:t>
            </a:r>
            <a:r>
              <a:rPr lang="en-US" dirty="0">
                <a:solidFill>
                  <a:schemeClr val="bg1"/>
                </a:solidFill>
              </a:rPr>
              <a:t>TechNet </a:t>
            </a:r>
            <a:r>
              <a:rPr lang="zh-CN" altLang="en-US" dirty="0" smtClean="0">
                <a:solidFill>
                  <a:schemeClr val="bg1"/>
                </a:solidFill>
              </a:rPr>
              <a:t>（英文）</a:t>
            </a:r>
            <a:endParaRPr lang="en-US" altLang="zh-CN" dirty="0" smtClean="0">
              <a:solidFill>
                <a:schemeClr val="bg1"/>
              </a:solidFill>
            </a:endParaRPr>
          </a:p>
          <a:p>
            <a:pPr marL="285750" indent="-285750" defTabSz="-13873163" eaLnBrk="0" hangingPunct="0">
              <a:lnSpc>
                <a:spcPct val="90000"/>
              </a:lnSpc>
              <a:spcBef>
                <a:spcPct val="30000"/>
              </a:spcBef>
              <a:buClr>
                <a:schemeClr val="tx2"/>
              </a:buClr>
              <a:buSzPct val="85000"/>
              <a:buBlip>
                <a:blip r:embed="rId3"/>
              </a:buBlip>
            </a:pPr>
            <a:r>
              <a:rPr lang="en-US" dirty="0" smtClean="0">
                <a:solidFill>
                  <a:schemeClr val="bg1"/>
                </a:solidFill>
              </a:rPr>
              <a:t>SharePoint Center on MSDN </a:t>
            </a:r>
            <a:r>
              <a:rPr lang="zh-CN" altLang="en-US" dirty="0">
                <a:solidFill>
                  <a:schemeClr val="bg1"/>
                </a:solidFill>
              </a:rPr>
              <a:t>（英文）</a:t>
            </a:r>
            <a:endParaRPr lang="en-US" dirty="0" smtClean="0">
              <a:solidFill>
                <a:schemeClr val="bg1"/>
              </a:solidFill>
            </a:endParaRPr>
          </a:p>
          <a:p>
            <a:pPr marL="285750" indent="-285750" defTabSz="-13873163" eaLnBrk="0" hangingPunct="0">
              <a:lnSpc>
                <a:spcPct val="90000"/>
              </a:lnSpc>
              <a:spcBef>
                <a:spcPct val="30000"/>
              </a:spcBef>
              <a:buClr>
                <a:schemeClr val="tx2"/>
              </a:buClr>
              <a:buSzPct val="85000"/>
              <a:buBlip>
                <a:blip r:embed="rId3"/>
              </a:buBlip>
            </a:pPr>
            <a:r>
              <a:rPr lang="en-US" dirty="0" smtClean="0">
                <a:solidFill>
                  <a:schemeClr val="bg1"/>
                </a:solidFill>
              </a:rPr>
              <a:t>SharePoint </a:t>
            </a:r>
            <a:r>
              <a:rPr lang="en-US" dirty="0">
                <a:solidFill>
                  <a:schemeClr val="bg1"/>
                </a:solidFill>
              </a:rPr>
              <a:t>Team </a:t>
            </a:r>
            <a:r>
              <a:rPr lang="en-US" dirty="0" smtClean="0">
                <a:solidFill>
                  <a:schemeClr val="bg1"/>
                </a:solidFill>
              </a:rPr>
              <a:t>Blog</a:t>
            </a:r>
          </a:p>
          <a:p>
            <a:pPr marL="742950" lvl="1" indent="-285750" defTabSz="-13873163" eaLnBrk="0" hangingPunct="0">
              <a:lnSpc>
                <a:spcPct val="90000"/>
              </a:lnSpc>
              <a:spcBef>
                <a:spcPct val="30000"/>
              </a:spcBef>
              <a:buClr>
                <a:schemeClr val="tx2"/>
              </a:buClr>
              <a:buSzPct val="85000"/>
              <a:buBlip>
                <a:blip r:embed="rId3"/>
              </a:buBlip>
            </a:pPr>
            <a:r>
              <a:rPr lang="en-US" dirty="0" smtClean="0">
                <a:solidFill>
                  <a:schemeClr val="bg1"/>
                </a:solidFill>
                <a:hlinkClick r:id="rId5"/>
              </a:rPr>
              <a:t>http://blogs.msdn.com/sharepoint</a:t>
            </a:r>
            <a:r>
              <a:rPr lang="en-US" dirty="0">
                <a:solidFill>
                  <a:schemeClr val="bg1"/>
                </a:solidFill>
              </a:rPr>
              <a:t> </a:t>
            </a:r>
            <a:r>
              <a:rPr lang="zh-CN" altLang="en-US" dirty="0" smtClean="0">
                <a:solidFill>
                  <a:schemeClr val="bg1"/>
                </a:solidFill>
              </a:rPr>
              <a:t>（英文）</a:t>
            </a:r>
            <a:endParaRPr lang="en-US" dirty="0">
              <a:solidFill>
                <a:schemeClr val="bg1"/>
              </a:solidFill>
            </a:endParaRPr>
          </a:p>
          <a:p>
            <a:pPr marL="285750" indent="-285750" defTabSz="-13873163" eaLnBrk="0" hangingPunct="0">
              <a:lnSpc>
                <a:spcPct val="90000"/>
              </a:lnSpc>
              <a:spcBef>
                <a:spcPct val="30000"/>
              </a:spcBef>
              <a:buClr>
                <a:schemeClr val="tx2"/>
              </a:buClr>
              <a:buSzPct val="85000"/>
              <a:buBlip>
                <a:blip r:embed="rId3"/>
              </a:buBlip>
            </a:pPr>
            <a:r>
              <a:rPr lang="en-US" dirty="0">
                <a:solidFill>
                  <a:schemeClr val="bg1"/>
                </a:solidFill>
              </a:rPr>
              <a:t>Jie Li’s </a:t>
            </a:r>
            <a:r>
              <a:rPr lang="en-US" dirty="0" smtClean="0">
                <a:solidFill>
                  <a:schemeClr val="bg1"/>
                </a:solidFill>
              </a:rPr>
              <a:t>Blog</a:t>
            </a:r>
          </a:p>
          <a:p>
            <a:pPr marL="742950" lvl="1" indent="-285750" defTabSz="-13873163" eaLnBrk="0" hangingPunct="0">
              <a:lnSpc>
                <a:spcPct val="90000"/>
              </a:lnSpc>
              <a:spcBef>
                <a:spcPct val="30000"/>
              </a:spcBef>
              <a:buClr>
                <a:schemeClr val="tx2"/>
              </a:buClr>
              <a:buSzPct val="85000"/>
              <a:buBlip>
                <a:blip r:embed="rId3"/>
              </a:buBlip>
            </a:pPr>
            <a:r>
              <a:rPr lang="en-US" dirty="0" smtClean="0">
                <a:solidFill>
                  <a:schemeClr val="bg1"/>
                </a:solidFill>
                <a:hlinkClick r:id="rId6"/>
              </a:rPr>
              <a:t>http://blogs.msdn.com/opal</a:t>
            </a:r>
            <a:r>
              <a:rPr lang="en-US" dirty="0" smtClean="0">
                <a:solidFill>
                  <a:schemeClr val="bg1"/>
                </a:solidFill>
              </a:rPr>
              <a:t> </a:t>
            </a:r>
            <a:r>
              <a:rPr lang="zh-CN" altLang="en-US" dirty="0" smtClean="0">
                <a:solidFill>
                  <a:schemeClr val="bg1"/>
                </a:solidFill>
              </a:rPr>
              <a:t>（英文）</a:t>
            </a:r>
            <a:endParaRPr lang="en-US" dirty="0" smtClean="0">
              <a:solidFill>
                <a:schemeClr val="bg1"/>
              </a:solidFill>
            </a:endParaRPr>
          </a:p>
          <a:p>
            <a:pPr marL="742950" lvl="1" indent="-285750" defTabSz="-13873163" eaLnBrk="0" hangingPunct="0">
              <a:lnSpc>
                <a:spcPct val="90000"/>
              </a:lnSpc>
              <a:spcBef>
                <a:spcPct val="30000"/>
              </a:spcBef>
              <a:buClr>
                <a:schemeClr val="tx2"/>
              </a:buClr>
              <a:buSzPct val="85000"/>
              <a:buBlip>
                <a:blip r:embed="rId3"/>
              </a:buBlip>
            </a:pPr>
            <a:r>
              <a:rPr lang="en-US" dirty="0">
                <a:solidFill>
                  <a:schemeClr val="bg1"/>
                </a:solidFill>
                <a:hlinkClick r:id="rId7"/>
              </a:rPr>
              <a:t>http://</a:t>
            </a:r>
            <a:r>
              <a:rPr lang="en-US" dirty="0" smtClean="0">
                <a:solidFill>
                  <a:schemeClr val="bg1"/>
                </a:solidFill>
                <a:hlinkClick r:id="rId7"/>
              </a:rPr>
              <a:t>blogs.msdn.com/jiel</a:t>
            </a:r>
            <a:r>
              <a:rPr lang="en-US" dirty="0" smtClean="0">
                <a:solidFill>
                  <a:schemeClr val="bg1"/>
                </a:solidFill>
              </a:rPr>
              <a:t> </a:t>
            </a:r>
            <a:r>
              <a:rPr lang="zh-CN" altLang="en-US" dirty="0" smtClean="0">
                <a:solidFill>
                  <a:schemeClr val="bg1"/>
                </a:solidFill>
              </a:rPr>
              <a:t>（中文）</a:t>
            </a:r>
            <a:endParaRPr lang="en-US" dirty="0" smtClean="0">
              <a:solidFill>
                <a:schemeClr val="bg1"/>
              </a:solidFill>
            </a:endParaRPr>
          </a:p>
          <a:p>
            <a:pPr marL="742950" lvl="1" indent="-285750" defTabSz="-13873163" eaLnBrk="0" hangingPunct="0">
              <a:lnSpc>
                <a:spcPct val="90000"/>
              </a:lnSpc>
              <a:spcBef>
                <a:spcPct val="30000"/>
              </a:spcBef>
              <a:buClr>
                <a:schemeClr val="tx2"/>
              </a:buClr>
              <a:buSzPct val="85000"/>
              <a:buBlip>
                <a:blip r:embed="rId3"/>
              </a:buBlip>
            </a:pPr>
            <a:endParaRPr lang="en-US" dirty="0" smtClean="0">
              <a:solidFill>
                <a:schemeClr val="bg1"/>
              </a:solidFill>
            </a:endParaRPr>
          </a:p>
          <a:p>
            <a:pPr marL="742950" lvl="1" indent="-285750" defTabSz="-13873163" eaLnBrk="0" hangingPunct="0">
              <a:lnSpc>
                <a:spcPct val="90000"/>
              </a:lnSpc>
              <a:spcBef>
                <a:spcPct val="30000"/>
              </a:spcBef>
              <a:buClr>
                <a:schemeClr val="tx2"/>
              </a:buClr>
              <a:buSzPct val="85000"/>
              <a:buBlip>
                <a:blip r:embed="rId3"/>
              </a:buBlip>
            </a:pPr>
            <a:endParaRPr lang="en-US" dirty="0">
              <a:solidFill>
                <a:schemeClr val="bg1"/>
              </a:solidFill>
            </a:endParaRPr>
          </a:p>
        </p:txBody>
      </p:sp>
    </p:spTree>
    <p:extLst>
      <p:ext uri="{BB962C8B-B14F-4D97-AF65-F5344CB8AC3E}">
        <p14:creationId xmlns:p14="http://schemas.microsoft.com/office/powerpoint/2010/main" xmlns="" val="42195556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24215"/>
            <a:ext cx="8382000" cy="666385"/>
          </a:xfrm>
        </p:spPr>
        <p:txBody>
          <a:bodyPr/>
          <a:lstStyle/>
          <a:p>
            <a:r>
              <a:rPr lang="en-US"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SharePoint 2010</a:t>
            </a:r>
            <a:r>
              <a:rPr lang="zh-CN" altLang="en-US"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管</a:t>
            </a:r>
            <a:r>
              <a:rPr lang="zh-CN" altLang="en-US"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理架构改进</a:t>
            </a:r>
            <a:endParaRPr lang="en-US"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3" name="Text Placeholder 2"/>
          <p:cNvSpPr>
            <a:spLocks noGrp="1"/>
          </p:cNvSpPr>
          <p:nvPr>
            <p:ph type="body" sz="quarter" idx="4294967295"/>
          </p:nvPr>
        </p:nvSpPr>
        <p:spPr>
          <a:xfrm>
            <a:off x="381000" y="1269421"/>
            <a:ext cx="8382000" cy="1551194"/>
          </a:xfrm>
          <a:prstGeom prst="rect">
            <a:avLst/>
          </a:prstGeom>
        </p:spPr>
        <p:txBody>
          <a:bodyPr/>
          <a:lstStyle/>
          <a:p>
            <a:endParaRPr lang="en-US" sz="2400" dirty="0" smtClean="0">
              <a:gradFill>
                <a:gsLst>
                  <a:gs pos="0">
                    <a:schemeClr val="tx1"/>
                  </a:gs>
                  <a:gs pos="100000">
                    <a:schemeClr val="tx1"/>
                  </a:gs>
                </a:gsLst>
                <a:lin ang="5400000" scaled="0"/>
              </a:gradFill>
            </a:endParaRPr>
          </a:p>
          <a:p>
            <a:pPr>
              <a:buFont typeface="Wingdings" pitchFamily="2" charset="2"/>
              <a:buChar char="l"/>
            </a:pPr>
            <a:r>
              <a:rPr lang="zh-CN" altLang="en-US" sz="2400" b="1" dirty="0">
                <a:solidFill>
                  <a:schemeClr val="accent1"/>
                </a:solidFill>
              </a:rPr>
              <a:t>简</a:t>
            </a:r>
            <a:r>
              <a:rPr lang="zh-CN" altLang="en-US" sz="2400" b="1" dirty="0" smtClean="0">
                <a:solidFill>
                  <a:schemeClr val="accent1"/>
                </a:solidFill>
              </a:rPr>
              <a:t>化部署流程，提供更强大的管理工具</a:t>
            </a:r>
            <a:endParaRPr lang="en-US" sz="2400" b="1" dirty="0">
              <a:solidFill>
                <a:schemeClr val="accent1"/>
              </a:solidFill>
            </a:endParaRPr>
          </a:p>
          <a:p>
            <a:pPr>
              <a:buFont typeface="Wingdings" pitchFamily="2" charset="2"/>
              <a:buChar char="l"/>
            </a:pPr>
            <a:r>
              <a:rPr lang="zh-CN" altLang="en-US" sz="2400" b="1" dirty="0">
                <a:solidFill>
                  <a:schemeClr val="accent1"/>
                </a:solidFill>
              </a:rPr>
              <a:t>提高</a:t>
            </a:r>
            <a:r>
              <a:rPr lang="en-US" altLang="zh-CN" sz="2400" b="1" dirty="0">
                <a:solidFill>
                  <a:schemeClr val="accent1"/>
                </a:solidFill>
              </a:rPr>
              <a:t>IT</a:t>
            </a:r>
            <a:r>
              <a:rPr lang="zh-CN" altLang="en-US" sz="2400" b="1" dirty="0">
                <a:solidFill>
                  <a:schemeClr val="accent1"/>
                </a:solidFill>
              </a:rPr>
              <a:t>人员工作效率</a:t>
            </a:r>
            <a:endParaRPr lang="en-US" sz="2400" b="1" dirty="0">
              <a:solidFill>
                <a:schemeClr val="accent1"/>
              </a:solidFill>
            </a:endParaRPr>
          </a:p>
          <a:p>
            <a:pPr>
              <a:buFont typeface="Wingdings" pitchFamily="2" charset="2"/>
              <a:buChar char="l"/>
            </a:pPr>
            <a:r>
              <a:rPr lang="zh-CN" altLang="en-US" sz="2400" b="1" dirty="0">
                <a:solidFill>
                  <a:schemeClr val="accent1"/>
                </a:solidFill>
              </a:rPr>
              <a:t>高扩展性的统一架构</a:t>
            </a:r>
            <a:endParaRPr lang="en-US" sz="2400" b="1" dirty="0">
              <a:solidFill>
                <a:schemeClr val="accent1"/>
              </a:solidFill>
            </a:endParaRPr>
          </a:p>
        </p:txBody>
      </p:sp>
    </p:spTree>
    <p:extLst>
      <p:ext uri="{BB962C8B-B14F-4D97-AF65-F5344CB8AC3E}">
        <p14:creationId xmlns:p14="http://schemas.microsoft.com/office/powerpoint/2010/main" xmlns="" val="3421366916"/>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r>
              <a:rPr lang="zh-CN" altLang="en-US"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简单易用的强大部署工具</a:t>
            </a:r>
            <a:endParaRPr lang="en-US" sz="3600" b="1" i="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3" name="Text Placeholder 2"/>
          <p:cNvSpPr>
            <a:spLocks noGrp="1"/>
          </p:cNvSpPr>
          <p:nvPr>
            <p:ph type="body" sz="quarter" idx="4294967295"/>
          </p:nvPr>
        </p:nvSpPr>
        <p:spPr>
          <a:xfrm>
            <a:off x="381000" y="1219200"/>
            <a:ext cx="8382000" cy="5096780"/>
          </a:xfrm>
          <a:prstGeom prst="rect">
            <a:avLst/>
          </a:prstGeom>
        </p:spPr>
        <p:txBody>
          <a:bodyPr/>
          <a:lstStyle/>
          <a:p>
            <a:pPr>
              <a:buFont typeface="Wingdings" pitchFamily="2" charset="2"/>
              <a:buChar char="l"/>
            </a:pPr>
            <a:r>
              <a:rPr lang="zh-CN" altLang="en-US" sz="2400" b="1" dirty="0">
                <a:solidFill>
                  <a:schemeClr val="accent1"/>
                </a:solidFill>
              </a:rPr>
              <a:t>相比</a:t>
            </a:r>
            <a:r>
              <a:rPr lang="en-US" altLang="zh-CN" sz="2400" b="1" dirty="0">
                <a:solidFill>
                  <a:schemeClr val="accent1"/>
                </a:solidFill>
              </a:rPr>
              <a:t>2007</a:t>
            </a:r>
            <a:r>
              <a:rPr lang="zh-CN" altLang="en-US" sz="2400" b="1" dirty="0">
                <a:solidFill>
                  <a:schemeClr val="accent1"/>
                </a:solidFill>
              </a:rPr>
              <a:t>大幅简化</a:t>
            </a:r>
            <a:endParaRPr lang="en-US" sz="2400" b="1" dirty="0">
              <a:solidFill>
                <a:schemeClr val="accent1"/>
              </a:solidFill>
            </a:endParaRPr>
          </a:p>
          <a:p>
            <a:pPr lvl="1">
              <a:buClr>
                <a:schemeClr val="bg1">
                  <a:lumMod val="50000"/>
                </a:schemeClr>
              </a:buClr>
              <a:buFont typeface="Wingdings" pitchFamily="2" charset="2"/>
              <a:buChar char="l"/>
            </a:pPr>
            <a:r>
              <a:rPr lang="en-US" sz="2400" dirty="0"/>
              <a:t>SharePoint </a:t>
            </a:r>
            <a:r>
              <a:rPr lang="zh-CN" altLang="en-US" sz="2400" dirty="0"/>
              <a:t>预安装工具</a:t>
            </a:r>
            <a:endParaRPr lang="en-US" sz="2400" dirty="0"/>
          </a:p>
          <a:p>
            <a:pPr lvl="2">
              <a:buClr>
                <a:schemeClr val="bg1">
                  <a:lumMod val="50000"/>
                </a:schemeClr>
              </a:buClr>
              <a:buFont typeface="Wingdings" pitchFamily="2" charset="2"/>
              <a:buChar char="l"/>
            </a:pPr>
            <a:r>
              <a:rPr lang="zh-CN" altLang="en-US" sz="2000" dirty="0"/>
              <a:t>自动安装部署需求的额外组件</a:t>
            </a:r>
            <a:endParaRPr lang="en-US" sz="2000" dirty="0"/>
          </a:p>
          <a:p>
            <a:pPr lvl="1">
              <a:buClr>
                <a:schemeClr val="bg1">
                  <a:lumMod val="50000"/>
                </a:schemeClr>
              </a:buClr>
              <a:buFont typeface="Wingdings" pitchFamily="2" charset="2"/>
              <a:buChar char="l"/>
            </a:pPr>
            <a:r>
              <a:rPr lang="zh-CN" altLang="en-US" sz="2400" dirty="0"/>
              <a:t>提供配置向导</a:t>
            </a:r>
            <a:endParaRPr lang="en-US" sz="2400" dirty="0"/>
          </a:p>
          <a:p>
            <a:pPr lvl="2">
              <a:buClr>
                <a:schemeClr val="bg1">
                  <a:lumMod val="50000"/>
                </a:schemeClr>
              </a:buClr>
              <a:buFont typeface="Wingdings" pitchFamily="2" charset="2"/>
              <a:buChar char="l"/>
            </a:pPr>
            <a:r>
              <a:rPr lang="zh-CN" altLang="en-US" sz="2000" dirty="0"/>
              <a:t>大幅简化配置过程</a:t>
            </a:r>
            <a:endParaRPr lang="en-US" sz="2000" dirty="0"/>
          </a:p>
          <a:p>
            <a:pPr>
              <a:buFont typeface="Wingdings" pitchFamily="2" charset="2"/>
              <a:buChar char="l"/>
            </a:pPr>
            <a:r>
              <a:rPr lang="en-US" sz="2400" b="1" dirty="0">
                <a:solidFill>
                  <a:schemeClr val="accent1"/>
                </a:solidFill>
                <a:sym typeface="Wingdings" pitchFamily="2" charset="2"/>
              </a:rPr>
              <a:t>Windows PowerShell</a:t>
            </a:r>
            <a:r>
              <a:rPr lang="zh-CN" altLang="en-US" sz="2400" b="1" dirty="0">
                <a:solidFill>
                  <a:schemeClr val="accent1"/>
                </a:solidFill>
                <a:sym typeface="Wingdings" pitchFamily="2" charset="2"/>
              </a:rPr>
              <a:t>支持</a:t>
            </a:r>
            <a:endParaRPr lang="en-US" sz="2400" b="1" dirty="0">
              <a:solidFill>
                <a:schemeClr val="accent1"/>
              </a:solidFill>
              <a:sym typeface="Wingdings" pitchFamily="2" charset="2"/>
            </a:endParaRPr>
          </a:p>
          <a:p>
            <a:pPr lvl="1">
              <a:buClr>
                <a:schemeClr val="bg1">
                  <a:lumMod val="50000"/>
                </a:schemeClr>
              </a:buClr>
              <a:buFont typeface="Wingdings" pitchFamily="2" charset="2"/>
              <a:buChar char="l"/>
            </a:pPr>
            <a:r>
              <a:rPr lang="zh-CN" altLang="en-US" sz="2400" dirty="0"/>
              <a:t>安装、配置与维护都可通过</a:t>
            </a:r>
            <a:r>
              <a:rPr lang="en-US" altLang="zh-CN" sz="2400" dirty="0"/>
              <a:t>PowerShell</a:t>
            </a:r>
            <a:r>
              <a:rPr lang="zh-CN" altLang="en-US" sz="2400" dirty="0"/>
              <a:t>进行</a:t>
            </a:r>
            <a:endParaRPr lang="en-US" sz="2400" dirty="0"/>
          </a:p>
          <a:p>
            <a:pPr>
              <a:buFont typeface="Wingdings" pitchFamily="2" charset="2"/>
              <a:buChar char="l"/>
            </a:pPr>
            <a:r>
              <a:rPr lang="zh-CN" altLang="en-US" sz="2400" b="1" dirty="0">
                <a:solidFill>
                  <a:schemeClr val="accent1"/>
                </a:solidFill>
              </a:rPr>
              <a:t>减少混乱</a:t>
            </a:r>
            <a:endParaRPr lang="en-US" altLang="zh-CN" sz="2400" b="1" dirty="0">
              <a:solidFill>
                <a:schemeClr val="accent1"/>
              </a:solidFill>
            </a:endParaRPr>
          </a:p>
          <a:p>
            <a:pPr lvl="1">
              <a:buClr>
                <a:schemeClr val="bg1">
                  <a:lumMod val="50000"/>
                </a:schemeClr>
              </a:buClr>
              <a:buFont typeface="Wingdings" pitchFamily="2" charset="2"/>
              <a:buChar char="l"/>
            </a:pPr>
            <a:r>
              <a:rPr lang="zh-CN" altLang="en-US" sz="2400" dirty="0"/>
              <a:t>使用组策略阻止“野站”</a:t>
            </a:r>
            <a:endParaRPr lang="en-US" sz="2400" dirty="0"/>
          </a:p>
          <a:p>
            <a:pPr lvl="1">
              <a:buClr>
                <a:schemeClr val="bg1">
                  <a:lumMod val="50000"/>
                </a:schemeClr>
              </a:buClr>
              <a:buFont typeface="Wingdings" pitchFamily="2" charset="2"/>
              <a:buChar char="l"/>
            </a:pPr>
            <a:r>
              <a:rPr lang="zh-CN" altLang="en-US" sz="2400" dirty="0"/>
              <a:t>通过</a:t>
            </a:r>
            <a:r>
              <a:rPr lang="en-US" sz="2400" dirty="0"/>
              <a:t>AD Service Connection Point</a:t>
            </a:r>
            <a:r>
              <a:rPr lang="zh-CN" altLang="en-US" sz="2400" dirty="0"/>
              <a:t>跟踪</a:t>
            </a:r>
            <a:endParaRPr lang="en-US" sz="2400" dirty="0"/>
          </a:p>
        </p:txBody>
      </p:sp>
    </p:spTree>
    <p:extLst>
      <p:ext uri="{BB962C8B-B14F-4D97-AF65-F5344CB8AC3E}">
        <p14:creationId xmlns:p14="http://schemas.microsoft.com/office/powerpoint/2010/main" xmlns="" val="3418647211"/>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r>
              <a:rPr lang="zh-CN" altLang="en-US"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从</a:t>
            </a:r>
            <a:r>
              <a:rPr lang="en-US" altLang="zh-CN"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2007</a:t>
            </a:r>
            <a:r>
              <a:rPr lang="zh-CN" altLang="en-US"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升级到</a:t>
            </a:r>
            <a:r>
              <a:rPr lang="en-US" altLang="zh-CN"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2010</a:t>
            </a:r>
            <a:endParaRPr lang="en-US" sz="3600" b="1" i="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3" name="Text Placeholder 2"/>
          <p:cNvSpPr>
            <a:spLocks noGrp="1"/>
          </p:cNvSpPr>
          <p:nvPr>
            <p:ph type="body" sz="quarter" idx="4294967295"/>
          </p:nvPr>
        </p:nvSpPr>
        <p:spPr>
          <a:xfrm>
            <a:off x="381000" y="1219200"/>
            <a:ext cx="8382000" cy="4708981"/>
          </a:xfrm>
          <a:prstGeom prst="rect">
            <a:avLst/>
          </a:prstGeom>
        </p:spPr>
        <p:txBody>
          <a:bodyPr/>
          <a:lstStyle/>
          <a:p>
            <a:pPr>
              <a:buFont typeface="Wingdings" pitchFamily="2" charset="2"/>
              <a:buChar char="l"/>
            </a:pPr>
            <a:r>
              <a:rPr lang="zh-CN" altLang="en-US" sz="2400" b="1" dirty="0">
                <a:solidFill>
                  <a:schemeClr val="accent1"/>
                </a:solidFill>
              </a:rPr>
              <a:t>可视化升级</a:t>
            </a:r>
            <a:endParaRPr lang="en-US" sz="2400" b="1" dirty="0">
              <a:solidFill>
                <a:schemeClr val="accent1"/>
              </a:solidFill>
            </a:endParaRPr>
          </a:p>
          <a:p>
            <a:pPr lvl="1">
              <a:buClr>
                <a:schemeClr val="bg1">
                  <a:lumMod val="50000"/>
                </a:schemeClr>
              </a:buClr>
              <a:buFont typeface="Wingdings" pitchFamily="2" charset="2"/>
              <a:buChar char="l"/>
            </a:pPr>
            <a:r>
              <a:rPr lang="zh-CN" altLang="en-US" sz="2400" dirty="0"/>
              <a:t>升级后不会直接改变站点外观</a:t>
            </a:r>
            <a:endParaRPr lang="en-US" sz="2400" dirty="0"/>
          </a:p>
          <a:p>
            <a:pPr>
              <a:buFont typeface="Wingdings" pitchFamily="2" charset="2"/>
              <a:buChar char="l"/>
            </a:pPr>
            <a:r>
              <a:rPr lang="en-US" sz="2400" b="1" dirty="0">
                <a:solidFill>
                  <a:schemeClr val="accent1"/>
                </a:solidFill>
              </a:rPr>
              <a:t>In-Place</a:t>
            </a:r>
            <a:r>
              <a:rPr lang="zh-CN" altLang="en-US" sz="2400" b="1" dirty="0">
                <a:solidFill>
                  <a:schemeClr val="accent1"/>
                </a:solidFill>
              </a:rPr>
              <a:t>升级体验增强</a:t>
            </a:r>
            <a:endParaRPr lang="en-US" sz="2400" b="1" dirty="0">
              <a:solidFill>
                <a:schemeClr val="accent1"/>
              </a:solidFill>
            </a:endParaRPr>
          </a:p>
          <a:p>
            <a:pPr lvl="1">
              <a:buClr>
                <a:schemeClr val="bg1">
                  <a:lumMod val="50000"/>
                </a:schemeClr>
              </a:buClr>
              <a:buFont typeface="Wingdings" pitchFamily="2" charset="2"/>
              <a:buChar char="l"/>
            </a:pPr>
            <a:r>
              <a:rPr lang="en-US" sz="2400" dirty="0"/>
              <a:t>In-Place</a:t>
            </a:r>
            <a:r>
              <a:rPr lang="zh-CN" altLang="en-US" sz="2400" dirty="0"/>
              <a:t>升级可以重新开始</a:t>
            </a:r>
            <a:endParaRPr lang="en-US" sz="2400" dirty="0"/>
          </a:p>
          <a:p>
            <a:pPr>
              <a:buFont typeface="Wingdings" pitchFamily="2" charset="2"/>
              <a:buChar char="l"/>
            </a:pPr>
            <a:r>
              <a:rPr lang="zh-CN" altLang="en-US" sz="2400" b="1" dirty="0">
                <a:solidFill>
                  <a:schemeClr val="accent1"/>
                </a:solidFill>
              </a:rPr>
              <a:t>提高</a:t>
            </a:r>
            <a:r>
              <a:rPr lang="en-US" sz="2400" b="1" dirty="0">
                <a:solidFill>
                  <a:schemeClr val="accent1"/>
                </a:solidFill>
              </a:rPr>
              <a:t>Content DB attach</a:t>
            </a:r>
            <a:r>
              <a:rPr lang="zh-CN" altLang="en-US" sz="2400" b="1" dirty="0">
                <a:solidFill>
                  <a:schemeClr val="accent1"/>
                </a:solidFill>
              </a:rPr>
              <a:t>升级速度</a:t>
            </a:r>
            <a:endParaRPr lang="en-US" sz="2400" b="1" dirty="0">
              <a:solidFill>
                <a:schemeClr val="accent1"/>
              </a:solidFill>
            </a:endParaRPr>
          </a:p>
          <a:p>
            <a:pPr lvl="1">
              <a:buClr>
                <a:schemeClr val="bg1">
                  <a:lumMod val="50000"/>
                </a:schemeClr>
              </a:buClr>
              <a:buFont typeface="Wingdings" pitchFamily="2" charset="2"/>
              <a:buChar char="l"/>
            </a:pPr>
            <a:r>
              <a:rPr lang="zh-CN" altLang="en-US" sz="2400" dirty="0"/>
              <a:t>可同时并行升级多个数据库</a:t>
            </a:r>
            <a:endParaRPr lang="en-US" sz="2400" dirty="0"/>
          </a:p>
          <a:p>
            <a:pPr marL="115887" indent="-457200">
              <a:buFont typeface="Wingdings" pitchFamily="2" charset="2"/>
              <a:buChar char="l"/>
            </a:pPr>
            <a:r>
              <a:rPr lang="zh-CN" altLang="en-US" sz="2400" b="1" dirty="0">
                <a:solidFill>
                  <a:schemeClr val="accent1"/>
                </a:solidFill>
              </a:rPr>
              <a:t>更清晰的记录和报告</a:t>
            </a:r>
            <a:endParaRPr lang="en-US" altLang="zh-CN" sz="2400" b="1" dirty="0">
              <a:solidFill>
                <a:schemeClr val="accent1"/>
              </a:solidFill>
            </a:endParaRPr>
          </a:p>
          <a:p>
            <a:pPr marL="115887" indent="-457200">
              <a:buFont typeface="Wingdings" pitchFamily="2" charset="2"/>
              <a:buChar char="l"/>
            </a:pPr>
            <a:r>
              <a:rPr lang="zh-CN" altLang="en-US" sz="2400" b="1" dirty="0">
                <a:solidFill>
                  <a:schemeClr val="accent1"/>
                </a:solidFill>
              </a:rPr>
              <a:t>升级错误自动修复</a:t>
            </a:r>
            <a:endParaRPr lang="en-US" sz="2400" b="1" dirty="0">
              <a:solidFill>
                <a:schemeClr val="accent1"/>
              </a:solidFill>
            </a:endParaRPr>
          </a:p>
          <a:p>
            <a:pPr marL="115887" indent="-457200">
              <a:buFont typeface="Wingdings" pitchFamily="2" charset="2"/>
              <a:buChar char="l"/>
            </a:pPr>
            <a:r>
              <a:rPr lang="zh-CN" altLang="en-US" sz="2400" b="1" dirty="0">
                <a:solidFill>
                  <a:schemeClr val="accent1"/>
                </a:solidFill>
              </a:rPr>
              <a:t>升级前服务器场检查工具</a:t>
            </a:r>
            <a:endParaRPr lang="en-US" sz="2400" b="1" dirty="0">
              <a:solidFill>
                <a:schemeClr val="accent1"/>
              </a:solidFill>
            </a:endParaRPr>
          </a:p>
        </p:txBody>
      </p:sp>
    </p:spTree>
    <p:extLst>
      <p:ext uri="{BB962C8B-B14F-4D97-AF65-F5344CB8AC3E}">
        <p14:creationId xmlns:p14="http://schemas.microsoft.com/office/powerpoint/2010/main" xmlns="" val="4064850881"/>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7054" y="228600"/>
            <a:ext cx="8375946" cy="1163395"/>
          </a:xfrm>
        </p:spPr>
        <p:txBody>
          <a:bodyPr>
            <a:normAutofit fontScale="90000"/>
          </a:bodyPr>
          <a:lstStyle/>
          <a:p>
            <a:r>
              <a:rPr lang="zh-CN" altLang="en-US" dirty="0" smtClean="0"/>
              <a:t>管理改进</a:t>
            </a:r>
            <a:r>
              <a:rPr lang="en-US" altLang="zh-CN" dirty="0" smtClean="0"/>
              <a:t/>
            </a:r>
            <a:br>
              <a:rPr lang="en-US" altLang="zh-CN" dirty="0" smtClean="0"/>
            </a:br>
            <a:r>
              <a:rPr lang="zh-CN" altLang="en-US" sz="3600" dirty="0" smtClean="0"/>
              <a:t>提高管理员工作效率</a:t>
            </a:r>
            <a:endParaRPr sz="3600" i="1" dirty="0">
              <a:solidFill>
                <a:schemeClr val="tx1"/>
              </a:solidFill>
            </a:endParaRPr>
          </a:p>
        </p:txBody>
      </p:sp>
      <p:sp>
        <p:nvSpPr>
          <p:cNvPr id="3" name="Text Placeholder 2"/>
          <p:cNvSpPr>
            <a:spLocks noGrp="1"/>
          </p:cNvSpPr>
          <p:nvPr>
            <p:ph idx="1"/>
          </p:nvPr>
        </p:nvSpPr>
        <p:spPr>
          <a:xfrm>
            <a:off x="361336" y="1619864"/>
            <a:ext cx="8382000" cy="4585871"/>
          </a:xfrm>
        </p:spPr>
        <p:txBody>
          <a:bodyPr/>
          <a:lstStyle/>
          <a:p>
            <a:r>
              <a:rPr lang="zh-CN" altLang="en-US" sz="2800" dirty="0" smtClean="0">
                <a:sym typeface="Wingdings" pitchFamily="2" charset="2"/>
              </a:rPr>
              <a:t>自动化的服务器场健康状态检测与恢复</a:t>
            </a:r>
            <a:endParaRPr lang="en-US" sz="2800" dirty="0">
              <a:sym typeface="Wingdings" pitchFamily="2" charset="2"/>
            </a:endParaRPr>
          </a:p>
          <a:p>
            <a:pPr lvl="1"/>
            <a:r>
              <a:rPr lang="zh-CN" altLang="en-US" sz="2400" dirty="0" smtClean="0">
                <a:sym typeface="Wingdings" pitchFamily="2" charset="2"/>
              </a:rPr>
              <a:t>内建</a:t>
            </a:r>
            <a:r>
              <a:rPr lang="en-US" sz="2400" dirty="0" smtClean="0">
                <a:sym typeface="Wingdings" pitchFamily="2" charset="2"/>
              </a:rPr>
              <a:t>SharePoint Best Practices Analyzer</a:t>
            </a:r>
            <a:endParaRPr lang="en-US" sz="2400" dirty="0">
              <a:sym typeface="Wingdings" pitchFamily="2" charset="2"/>
            </a:endParaRPr>
          </a:p>
          <a:p>
            <a:pPr lvl="1"/>
            <a:r>
              <a:rPr lang="zh-CN" altLang="en-US" sz="2400" dirty="0" smtClean="0">
                <a:sym typeface="Wingdings" pitchFamily="2" charset="2"/>
              </a:rPr>
              <a:t>内置大量定义好的规则</a:t>
            </a:r>
            <a:endParaRPr lang="en-US" altLang="zh-CN" sz="2400" dirty="0" smtClean="0">
              <a:sym typeface="Wingdings" pitchFamily="2" charset="2"/>
            </a:endParaRPr>
          </a:p>
          <a:p>
            <a:pPr lvl="1"/>
            <a:r>
              <a:rPr lang="zh-CN" altLang="en-US" dirty="0">
                <a:sym typeface="Wingdings" pitchFamily="2" charset="2"/>
              </a:rPr>
              <a:t>可设</a:t>
            </a:r>
            <a:r>
              <a:rPr lang="zh-CN" altLang="en-US" dirty="0" smtClean="0">
                <a:sym typeface="Wingdings" pitchFamily="2" charset="2"/>
              </a:rPr>
              <a:t>置邮件、短信提醒</a:t>
            </a:r>
            <a:endParaRPr lang="en-US" altLang="zh-CN" dirty="0" smtClean="0">
              <a:sym typeface="Wingdings" pitchFamily="2" charset="2"/>
            </a:endParaRPr>
          </a:p>
          <a:p>
            <a:pPr lvl="1"/>
            <a:r>
              <a:rPr lang="zh-CN" altLang="en-US" sz="2400" dirty="0" smtClean="0">
                <a:sym typeface="Wingdings" pitchFamily="2" charset="2"/>
              </a:rPr>
              <a:t>可自己创建规则</a:t>
            </a:r>
            <a:endParaRPr lang="en-US" sz="2400" dirty="0" smtClean="0">
              <a:sym typeface="Wingdings" pitchFamily="2" charset="2"/>
            </a:endParaRPr>
          </a:p>
          <a:p>
            <a:pPr lvl="1"/>
            <a:r>
              <a:rPr lang="zh-CN" altLang="en-US" sz="2400" dirty="0" smtClean="0">
                <a:sym typeface="Wingdings" pitchFamily="2" charset="2"/>
              </a:rPr>
              <a:t>增强的</a:t>
            </a:r>
            <a:r>
              <a:rPr lang="en-US" sz="2400" dirty="0" smtClean="0">
                <a:sym typeface="Wingdings" pitchFamily="2" charset="2"/>
              </a:rPr>
              <a:t>SCOM</a:t>
            </a:r>
            <a:r>
              <a:rPr lang="zh-CN" altLang="en-US" sz="2400" dirty="0" smtClean="0">
                <a:sym typeface="Wingdings" pitchFamily="2" charset="2"/>
              </a:rPr>
              <a:t>管理包</a:t>
            </a:r>
            <a:endParaRPr lang="en-US" sz="2400" dirty="0" smtClean="0">
              <a:sym typeface="Wingdings" pitchFamily="2" charset="2"/>
            </a:endParaRPr>
          </a:p>
          <a:p>
            <a:r>
              <a:rPr lang="zh-CN" altLang="en-US" sz="2800" dirty="0" smtClean="0">
                <a:sym typeface="Wingdings" pitchFamily="2" charset="2"/>
              </a:rPr>
              <a:t>服务密码管理</a:t>
            </a:r>
            <a:endParaRPr lang="en-US" sz="2800" dirty="0" smtClean="0">
              <a:sym typeface="Wingdings" pitchFamily="2" charset="2"/>
            </a:endParaRPr>
          </a:p>
          <a:p>
            <a:pPr lvl="1"/>
            <a:r>
              <a:rPr lang="en-US" sz="2400" dirty="0" smtClean="0">
                <a:sym typeface="Wingdings" pitchFamily="2" charset="2"/>
              </a:rPr>
              <a:t>SharePoint</a:t>
            </a:r>
            <a:r>
              <a:rPr lang="zh-CN" altLang="en-US" sz="2400" dirty="0" smtClean="0">
                <a:sym typeface="Wingdings" pitchFamily="2" charset="2"/>
              </a:rPr>
              <a:t>可以自己管理密码</a:t>
            </a:r>
            <a:endParaRPr lang="en-US" sz="2400" dirty="0" smtClean="0">
              <a:sym typeface="Wingdings" pitchFamily="2" charset="2"/>
            </a:endParaRPr>
          </a:p>
          <a:p>
            <a:pPr lvl="1"/>
            <a:r>
              <a:rPr lang="zh-CN" altLang="en-US" sz="2400" dirty="0" smtClean="0">
                <a:sym typeface="Wingdings" pitchFamily="2" charset="2"/>
              </a:rPr>
              <a:t>检测域密码策略</a:t>
            </a:r>
            <a:endParaRPr lang="en-US" sz="2400" dirty="0" smtClean="0">
              <a:sym typeface="Wingdings" pitchFamily="2" charset="2"/>
            </a:endParaRPr>
          </a:p>
          <a:p>
            <a:pPr lvl="1"/>
            <a:r>
              <a:rPr lang="zh-CN" altLang="en-US" sz="2400" dirty="0" smtClean="0">
                <a:sym typeface="Wingdings" pitchFamily="2" charset="2"/>
              </a:rPr>
              <a:t>自动生成并更新密码</a:t>
            </a:r>
            <a:endParaRPr lang="en-US" sz="2400" dirty="0" smtClean="0">
              <a:sym typeface="Wingdings" pitchFamily="2" charset="2"/>
            </a:endParaRPr>
          </a:p>
          <a:p>
            <a:pPr lvl="1"/>
            <a:r>
              <a:rPr lang="zh-CN" altLang="en-US" sz="2400" dirty="0" smtClean="0">
                <a:sym typeface="Wingdings" pitchFamily="2" charset="2"/>
              </a:rPr>
              <a:t>场中加入新服务器时需要密码</a:t>
            </a:r>
            <a:endParaRPr lang="en-US" sz="2400" dirty="0">
              <a:sym typeface="Wingdings" pitchFamily="2" charset="2"/>
            </a:endParaRPr>
          </a:p>
        </p:txBody>
      </p:sp>
    </p:spTree>
    <p:extLst>
      <p:ext uri="{BB962C8B-B14F-4D97-AF65-F5344CB8AC3E}">
        <p14:creationId xmlns:p14="http://schemas.microsoft.com/office/powerpoint/2010/main" xmlns="" val="1499322108"/>
      </p:ext>
    </p:extLst>
  </p:cSld>
  <p:clrMapOvr>
    <a:masterClrMapping/>
  </p:clrMapOvr>
  <mc:AlternateContent xmlns:mc="http://schemas.openxmlformats.org/markup-compatibility/2006">
    <mc:Choice xmlns:p14="http://schemas.microsoft.com/office/powerpoint/2007/7/12/main" xmlns="" Requires="p14">
      <p:transition xmlns:p141="http://schemas.microsoft.com/office/powerpoint/2010/main" spd="slow">
        <p141:prism isContent="1"/>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7054" y="228600"/>
            <a:ext cx="8375946" cy="1163395"/>
          </a:xfrm>
        </p:spPr>
        <p:txBody>
          <a:bodyPr>
            <a:normAutofit fontScale="90000"/>
          </a:bodyPr>
          <a:lstStyle/>
          <a:p>
            <a:r>
              <a:rPr lang="zh-CN" altLang="en-US" dirty="0"/>
              <a:t>增</a:t>
            </a:r>
            <a:r>
              <a:rPr lang="zh-CN" altLang="en-US" dirty="0" smtClean="0"/>
              <a:t>强的记录能力</a:t>
            </a:r>
            <a:r>
              <a:rPr lang="en-US" dirty="0" smtClean="0"/>
              <a:t/>
            </a:r>
            <a:br>
              <a:rPr lang="en-US" dirty="0" smtClean="0"/>
            </a:br>
            <a:r>
              <a:rPr lang="zh-CN" altLang="en-US" sz="3600" dirty="0"/>
              <a:t>提高管理员工作效率</a:t>
            </a:r>
            <a:endParaRPr sz="3600" i="1" dirty="0">
              <a:solidFill>
                <a:schemeClr val="tx1"/>
              </a:solidFill>
            </a:endParaRPr>
          </a:p>
        </p:txBody>
      </p:sp>
      <p:sp>
        <p:nvSpPr>
          <p:cNvPr id="3" name="Text Placeholder 2"/>
          <p:cNvSpPr>
            <a:spLocks noGrp="1"/>
          </p:cNvSpPr>
          <p:nvPr>
            <p:ph idx="1"/>
          </p:nvPr>
        </p:nvSpPr>
        <p:spPr>
          <a:xfrm>
            <a:off x="361336" y="1619864"/>
            <a:ext cx="8382000" cy="4641271"/>
          </a:xfrm>
        </p:spPr>
        <p:txBody>
          <a:bodyPr/>
          <a:lstStyle/>
          <a:p>
            <a:r>
              <a:rPr lang="zh-CN" altLang="en-US" dirty="0" smtClean="0">
                <a:sym typeface="Wingdings" pitchFamily="2" charset="2"/>
              </a:rPr>
              <a:t>更易访问的记录功能</a:t>
            </a:r>
            <a:endParaRPr lang="en-US" dirty="0" smtClean="0">
              <a:sym typeface="Wingdings" pitchFamily="2" charset="2"/>
            </a:endParaRPr>
          </a:p>
          <a:p>
            <a:pPr lvl="1"/>
            <a:r>
              <a:rPr lang="zh-CN" altLang="en-US" dirty="0" smtClean="0">
                <a:sym typeface="Wingdings" pitchFamily="2" charset="2"/>
              </a:rPr>
              <a:t>新的</a:t>
            </a:r>
            <a:r>
              <a:rPr lang="en-US" dirty="0" smtClean="0">
                <a:sym typeface="Wingdings" pitchFamily="2" charset="2"/>
              </a:rPr>
              <a:t>Unified Logging </a:t>
            </a:r>
            <a:r>
              <a:rPr lang="en-US" dirty="0">
                <a:sym typeface="Wingdings" pitchFamily="2" charset="2"/>
              </a:rPr>
              <a:t>D</a:t>
            </a:r>
            <a:r>
              <a:rPr lang="en-US" dirty="0" smtClean="0">
                <a:sym typeface="Wingdings" pitchFamily="2" charset="2"/>
              </a:rPr>
              <a:t>atabase</a:t>
            </a:r>
          </a:p>
          <a:p>
            <a:pPr lvl="2"/>
            <a:r>
              <a:rPr lang="en-US" dirty="0" smtClean="0">
                <a:sym typeface="Wingdings" pitchFamily="2" charset="2"/>
              </a:rPr>
              <a:t>ULS log</a:t>
            </a:r>
            <a:r>
              <a:rPr lang="zh-CN" altLang="en-US" dirty="0" smtClean="0">
                <a:sym typeface="Wingdings" pitchFamily="2" charset="2"/>
              </a:rPr>
              <a:t>的子集，可通过</a:t>
            </a:r>
            <a:r>
              <a:rPr lang="en-US" altLang="zh-CN" dirty="0" smtClean="0">
                <a:sym typeface="Wingdings" pitchFamily="2" charset="2"/>
              </a:rPr>
              <a:t>API</a:t>
            </a:r>
            <a:r>
              <a:rPr lang="zh-CN" altLang="en-US" dirty="0" smtClean="0">
                <a:sym typeface="Wingdings" pitchFamily="2" charset="2"/>
              </a:rPr>
              <a:t>调用</a:t>
            </a:r>
            <a:endParaRPr lang="en-US" dirty="0" smtClean="0">
              <a:sym typeface="Wingdings" pitchFamily="2" charset="2"/>
            </a:endParaRPr>
          </a:p>
          <a:p>
            <a:pPr lvl="2"/>
            <a:r>
              <a:rPr lang="zh-CN" altLang="en-US" dirty="0" smtClean="0">
                <a:sym typeface="Wingdings" pitchFamily="2" charset="2"/>
              </a:rPr>
              <a:t>可自行扩展</a:t>
            </a:r>
            <a:endParaRPr lang="en-US" dirty="0" smtClean="0">
              <a:sym typeface="Wingdings" pitchFamily="2" charset="2"/>
            </a:endParaRPr>
          </a:p>
          <a:p>
            <a:r>
              <a:rPr lang="zh-CN" altLang="en-US" dirty="0" smtClean="0">
                <a:sym typeface="Wingdings" pitchFamily="2" charset="2"/>
              </a:rPr>
              <a:t>更多内置的报告</a:t>
            </a:r>
            <a:endParaRPr lang="en-US" dirty="0" smtClean="0">
              <a:sym typeface="Wingdings" pitchFamily="2" charset="2"/>
            </a:endParaRPr>
          </a:p>
          <a:p>
            <a:pPr lvl="1"/>
            <a:r>
              <a:rPr lang="zh-CN" altLang="en-US" dirty="0" smtClean="0">
                <a:sym typeface="Wingdings" pitchFamily="2" charset="2"/>
              </a:rPr>
              <a:t>从</a:t>
            </a:r>
            <a:r>
              <a:rPr lang="en-US" dirty="0" smtClean="0">
                <a:sym typeface="Wingdings" pitchFamily="2" charset="2"/>
              </a:rPr>
              <a:t>Unified Logging Database</a:t>
            </a:r>
            <a:r>
              <a:rPr lang="zh-CN" altLang="en-US" dirty="0" smtClean="0">
                <a:sym typeface="Wingdings" pitchFamily="2" charset="2"/>
              </a:rPr>
              <a:t>数据中提取</a:t>
            </a:r>
            <a:endParaRPr lang="en-US" dirty="0" smtClean="0">
              <a:sym typeface="Wingdings" pitchFamily="2" charset="2"/>
            </a:endParaRPr>
          </a:p>
          <a:p>
            <a:r>
              <a:rPr lang="en-US" dirty="0" smtClean="0">
                <a:sym typeface="Wingdings" pitchFamily="2" charset="2"/>
              </a:rPr>
              <a:t>Developer Dashboard</a:t>
            </a:r>
          </a:p>
          <a:p>
            <a:pPr lvl="1"/>
            <a:r>
              <a:rPr lang="zh-CN" altLang="en-US" dirty="0" smtClean="0">
                <a:sym typeface="Wingdings" pitchFamily="2" charset="2"/>
              </a:rPr>
              <a:t>快速检测性能瓶颈</a:t>
            </a:r>
            <a:endParaRPr lang="en-US" altLang="zh-CN" dirty="0" smtClean="0">
              <a:sym typeface="Wingdings" pitchFamily="2" charset="2"/>
            </a:endParaRPr>
          </a:p>
          <a:p>
            <a:pPr lvl="1"/>
            <a:r>
              <a:rPr lang="zh-CN" altLang="en-US" dirty="0">
                <a:sym typeface="Wingdings" pitchFamily="2" charset="2"/>
              </a:rPr>
              <a:t>帮</a:t>
            </a:r>
            <a:r>
              <a:rPr lang="zh-CN" altLang="en-US" dirty="0" smtClean="0">
                <a:sym typeface="Wingdings" pitchFamily="2" charset="2"/>
              </a:rPr>
              <a:t>助开发者优化代码</a:t>
            </a:r>
            <a:endParaRPr lang="en-US" dirty="0" smtClean="0">
              <a:sym typeface="Wingdings" pitchFamily="2" charset="2"/>
            </a:endParaRPr>
          </a:p>
        </p:txBody>
      </p:sp>
    </p:spTree>
    <p:extLst>
      <p:ext uri="{BB962C8B-B14F-4D97-AF65-F5344CB8AC3E}">
        <p14:creationId xmlns:p14="http://schemas.microsoft.com/office/powerpoint/2010/main" xmlns="" val="3727139056"/>
      </p:ext>
    </p:extLst>
  </p:cSld>
  <p:clrMapOvr>
    <a:masterClrMapping/>
  </p:clrMapOvr>
  <mc:AlternateContent xmlns:mc="http://schemas.openxmlformats.org/markup-compatibility/2006">
    <mc:Choice xmlns:p14="http://schemas.microsoft.com/office/powerpoint/2007/7/12/main" xmlns="" Requires="p14">
      <p:transition xmlns:p141="http://schemas.microsoft.com/office/powerpoint/2010/main" spd="slow">
        <p141:prism isContent="1"/>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7054" y="228600"/>
            <a:ext cx="8375946" cy="1163395"/>
          </a:xfrm>
        </p:spPr>
        <p:txBody>
          <a:bodyPr>
            <a:normAutofit fontScale="90000"/>
          </a:bodyPr>
          <a:lstStyle/>
          <a:p>
            <a:r>
              <a:rPr lang="zh-CN" altLang="en-US" dirty="0" smtClean="0"/>
              <a:t>增强的</a:t>
            </a:r>
            <a:r>
              <a:rPr lang="zh-CN" altLang="en-US" dirty="0"/>
              <a:t>网站</a:t>
            </a:r>
            <a:r>
              <a:rPr lang="zh-CN" altLang="en-US" dirty="0" smtClean="0"/>
              <a:t>访问数据分析</a:t>
            </a:r>
            <a:r>
              <a:rPr lang="en-US" dirty="0" smtClean="0"/>
              <a:t/>
            </a:r>
            <a:br>
              <a:rPr lang="en-US" dirty="0" smtClean="0"/>
            </a:br>
            <a:r>
              <a:rPr lang="zh-CN" altLang="en-US" sz="3600" dirty="0"/>
              <a:t>提高管理员工作效率</a:t>
            </a:r>
            <a:endParaRPr sz="3600" i="1" dirty="0">
              <a:solidFill>
                <a:schemeClr val="tx1"/>
              </a:solidFill>
            </a:endParaRPr>
          </a:p>
        </p:txBody>
      </p:sp>
      <p:sp>
        <p:nvSpPr>
          <p:cNvPr id="3" name="Text Placeholder 2"/>
          <p:cNvSpPr>
            <a:spLocks noGrp="1"/>
          </p:cNvSpPr>
          <p:nvPr>
            <p:ph idx="1"/>
          </p:nvPr>
        </p:nvSpPr>
        <p:spPr>
          <a:xfrm>
            <a:off x="361336" y="1619864"/>
            <a:ext cx="8382000" cy="3354765"/>
          </a:xfrm>
        </p:spPr>
        <p:txBody>
          <a:bodyPr/>
          <a:lstStyle/>
          <a:p>
            <a:r>
              <a:rPr lang="zh-CN" altLang="en-US" dirty="0" smtClean="0">
                <a:sym typeface="Wingdings" pitchFamily="2" charset="2"/>
              </a:rPr>
              <a:t>提供数据分析和报表</a:t>
            </a:r>
            <a:endParaRPr lang="en-US" dirty="0" smtClean="0">
              <a:sym typeface="Wingdings" pitchFamily="2" charset="2"/>
            </a:endParaRPr>
          </a:p>
          <a:p>
            <a:pPr lvl="1"/>
            <a:r>
              <a:rPr lang="zh-CN" altLang="en-US" dirty="0" smtClean="0">
                <a:sym typeface="Wingdings" pitchFamily="2" charset="2"/>
              </a:rPr>
              <a:t>网站流量</a:t>
            </a:r>
            <a:endParaRPr lang="en-US" altLang="zh-CN" dirty="0" smtClean="0">
              <a:sym typeface="Wingdings" pitchFamily="2" charset="2"/>
            </a:endParaRPr>
          </a:p>
          <a:p>
            <a:pPr lvl="1"/>
            <a:r>
              <a:rPr lang="zh-CN" altLang="en-US" dirty="0" smtClean="0">
                <a:sym typeface="Wingdings" pitchFamily="2" charset="2"/>
              </a:rPr>
              <a:t>搜索</a:t>
            </a:r>
            <a:endParaRPr lang="en-US" dirty="0" smtClean="0">
              <a:sym typeface="Wingdings" pitchFamily="2" charset="2"/>
            </a:endParaRPr>
          </a:p>
          <a:p>
            <a:pPr lvl="1"/>
            <a:r>
              <a:rPr lang="en-US" dirty="0" smtClean="0">
                <a:sym typeface="Wingdings" pitchFamily="2" charset="2"/>
              </a:rPr>
              <a:t>SharePoint</a:t>
            </a:r>
            <a:r>
              <a:rPr lang="zh-CN" altLang="en-US" dirty="0" smtClean="0">
                <a:sym typeface="Wingdings" pitchFamily="2" charset="2"/>
              </a:rPr>
              <a:t>内容</a:t>
            </a:r>
            <a:endParaRPr lang="en-US" dirty="0" smtClean="0">
              <a:sym typeface="Wingdings" pitchFamily="2" charset="2"/>
            </a:endParaRPr>
          </a:p>
          <a:p>
            <a:r>
              <a:rPr lang="zh-CN" altLang="en-US" dirty="0" smtClean="0">
                <a:sym typeface="Wingdings" pitchFamily="2" charset="2"/>
              </a:rPr>
              <a:t>可自定义的内置报表</a:t>
            </a:r>
            <a:endParaRPr lang="en-US" dirty="0">
              <a:sym typeface="Wingdings" pitchFamily="2" charset="2"/>
            </a:endParaRPr>
          </a:p>
          <a:p>
            <a:pPr lvl="1"/>
            <a:r>
              <a:rPr lang="en-US" dirty="0" smtClean="0">
                <a:sym typeface="Wingdings" pitchFamily="2" charset="2"/>
              </a:rPr>
              <a:t>Filters</a:t>
            </a:r>
          </a:p>
          <a:p>
            <a:pPr lvl="1"/>
            <a:r>
              <a:rPr lang="en-US" dirty="0" smtClean="0">
                <a:sym typeface="Wingdings" pitchFamily="2" charset="2"/>
              </a:rPr>
              <a:t>Excel Services</a:t>
            </a:r>
          </a:p>
        </p:txBody>
      </p:sp>
    </p:spTree>
    <p:extLst>
      <p:ext uri="{BB962C8B-B14F-4D97-AF65-F5344CB8AC3E}">
        <p14:creationId xmlns:p14="http://schemas.microsoft.com/office/powerpoint/2010/main" xmlns="" val="856601518"/>
      </p:ext>
    </p:extLst>
  </p:cSld>
  <p:clrMapOvr>
    <a:masterClrMapping/>
  </p:clrMapOvr>
  <mc:AlternateContent xmlns:mc="http://schemas.openxmlformats.org/markup-compatibility/2006">
    <mc:Choice xmlns:p14="http://schemas.microsoft.com/office/powerpoint/2007/7/12/main" xmlns="" Requires="p14">
      <p:transition xmlns:p141="http://schemas.microsoft.com/office/powerpoint/2010/main" spd="slow">
        <p141:prism isContent="1"/>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7054" y="228600"/>
            <a:ext cx="8375946" cy="1163395"/>
          </a:xfrm>
        </p:spPr>
        <p:txBody>
          <a:bodyPr>
            <a:normAutofit fontScale="90000"/>
          </a:bodyPr>
          <a:lstStyle/>
          <a:p>
            <a:r>
              <a:rPr lang="zh-CN" altLang="en-US" dirty="0" smtClean="0"/>
              <a:t>备份、恢复与灾备</a:t>
            </a:r>
            <a:r>
              <a:rPr lang="en-US" dirty="0" smtClean="0"/>
              <a:t/>
            </a:r>
            <a:br>
              <a:rPr lang="en-US" dirty="0" smtClean="0"/>
            </a:br>
            <a:r>
              <a:rPr lang="zh-CN" altLang="en-US" sz="3600" dirty="0">
                <a:gradFill>
                  <a:gsLst>
                    <a:gs pos="50000">
                      <a:schemeClr val="tx2"/>
                    </a:gs>
                    <a:gs pos="100000">
                      <a:schemeClr val="tx2"/>
                    </a:gs>
                  </a:gsLst>
                  <a:lin ang="5400000" scaled="0"/>
                </a:gradFill>
              </a:rPr>
              <a:t>高扩展性的统一架</a:t>
            </a:r>
            <a:r>
              <a:rPr lang="zh-CN" altLang="en-US" sz="3600" dirty="0" smtClean="0">
                <a:gradFill>
                  <a:gsLst>
                    <a:gs pos="50000">
                      <a:schemeClr val="tx2"/>
                    </a:gs>
                    <a:gs pos="100000">
                      <a:schemeClr val="tx2"/>
                    </a:gs>
                  </a:gsLst>
                  <a:lin ang="5400000" scaled="0"/>
                </a:gradFill>
              </a:rPr>
              <a:t>构</a:t>
            </a:r>
            <a:endParaRPr sz="3600" i="1" dirty="0">
              <a:solidFill>
                <a:schemeClr val="tx1"/>
              </a:solidFill>
            </a:endParaRPr>
          </a:p>
        </p:txBody>
      </p:sp>
      <p:sp>
        <p:nvSpPr>
          <p:cNvPr id="3" name="Text Placeholder 2"/>
          <p:cNvSpPr>
            <a:spLocks noGrp="1"/>
          </p:cNvSpPr>
          <p:nvPr>
            <p:ph idx="1"/>
          </p:nvPr>
        </p:nvSpPr>
        <p:spPr>
          <a:xfrm>
            <a:off x="371168" y="1600200"/>
            <a:ext cx="8382000" cy="4148828"/>
          </a:xfrm>
        </p:spPr>
        <p:txBody>
          <a:bodyPr/>
          <a:lstStyle/>
          <a:p>
            <a:r>
              <a:rPr lang="zh-CN" altLang="en-US" dirty="0" smtClean="0"/>
              <a:t>管理中心</a:t>
            </a:r>
            <a:r>
              <a:rPr lang="en-US" dirty="0" smtClean="0"/>
              <a:t> </a:t>
            </a:r>
            <a:endParaRPr lang="en-US" dirty="0"/>
          </a:p>
          <a:p>
            <a:pPr lvl="1"/>
            <a:r>
              <a:rPr lang="zh-CN" altLang="en-US" dirty="0" smtClean="0"/>
              <a:t>站点集、站点和列的备份与恢复</a:t>
            </a:r>
            <a:endParaRPr lang="en-US" dirty="0" smtClean="0"/>
          </a:p>
          <a:p>
            <a:pPr lvl="1"/>
            <a:r>
              <a:rPr lang="zh-CN" altLang="en-US" dirty="0" smtClean="0"/>
              <a:t>非挂载状态的数据库内容恢复</a:t>
            </a:r>
            <a:endParaRPr lang="en-US" dirty="0" smtClean="0"/>
          </a:p>
          <a:p>
            <a:pPr lvl="2"/>
            <a:r>
              <a:rPr lang="zh-CN" altLang="en-US" dirty="0"/>
              <a:t>无</a:t>
            </a:r>
            <a:r>
              <a:rPr lang="zh-CN" altLang="en-US" dirty="0" smtClean="0"/>
              <a:t>需专门的恢复服务器场</a:t>
            </a:r>
            <a:endParaRPr lang="en-US" dirty="0" smtClean="0"/>
          </a:p>
          <a:p>
            <a:pPr lvl="1"/>
            <a:r>
              <a:rPr lang="zh-CN" altLang="en-US" dirty="0" smtClean="0"/>
              <a:t>在内容数据库和服务器场之间移动站点集</a:t>
            </a:r>
            <a:endParaRPr lang="en-US" dirty="0" smtClean="0"/>
          </a:p>
          <a:p>
            <a:pPr lvl="1"/>
            <a:r>
              <a:rPr lang="zh-CN" altLang="en-US" dirty="0" smtClean="0"/>
              <a:t>备份配置</a:t>
            </a:r>
            <a:endParaRPr lang="en-US" dirty="0" smtClean="0"/>
          </a:p>
          <a:p>
            <a:r>
              <a:rPr lang="zh-CN" altLang="en-US" dirty="0" smtClean="0"/>
              <a:t>支持数据库只读</a:t>
            </a:r>
            <a:endParaRPr lang="en-US" dirty="0" smtClean="0"/>
          </a:p>
          <a:p>
            <a:pPr lvl="1"/>
            <a:r>
              <a:rPr lang="zh-CN" altLang="en-US" dirty="0" smtClean="0"/>
              <a:t>界面自动调整，禁用写入功能</a:t>
            </a:r>
            <a:endParaRPr lang="en-US" dirty="0"/>
          </a:p>
        </p:txBody>
      </p:sp>
    </p:spTree>
    <p:extLst>
      <p:ext uri="{BB962C8B-B14F-4D97-AF65-F5344CB8AC3E}">
        <p14:creationId xmlns:p14="http://schemas.microsoft.com/office/powerpoint/2010/main" xmlns="" val="607419068"/>
      </p:ext>
    </p:extLst>
  </p:cSld>
  <p:clrMapOvr>
    <a:masterClrMapping/>
  </p:clrMapOvr>
  <mc:AlternateContent xmlns:mc="http://schemas.openxmlformats.org/markup-compatibility/2006">
    <mc:Choice xmlns:p14="http://schemas.microsoft.com/office/powerpoint/2007/7/12/main" xmlns="" Requires="p14">
      <p:transition xmlns:p141="http://schemas.microsoft.com/office/powerpoint/2010/main" spd="slow">
        <p141:prism isContent="1"/>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主题">
  <a:themeElements>
    <a:clrScheme name="TechED 2009">
      <a:dk1>
        <a:sysClr val="windowText" lastClr="000000"/>
      </a:dk1>
      <a:lt1>
        <a:sysClr val="window" lastClr="FFFFFF"/>
      </a:lt1>
      <a:dk2>
        <a:srgbClr val="5F5F5F"/>
      </a:dk2>
      <a:lt2>
        <a:srgbClr val="075198"/>
      </a:lt2>
      <a:accent1>
        <a:srgbClr val="075198"/>
      </a:accent1>
      <a:accent2>
        <a:srgbClr val="6CAE30"/>
      </a:accent2>
      <a:accent3>
        <a:srgbClr val="DE8400"/>
      </a:accent3>
      <a:accent4>
        <a:srgbClr val="B30000"/>
      </a:accent4>
      <a:accent5>
        <a:srgbClr val="000000"/>
      </a:accent5>
      <a:accent6>
        <a:srgbClr val="808080"/>
      </a:accent6>
      <a:hlink>
        <a:srgbClr val="FA9500"/>
      </a:hlink>
      <a:folHlink>
        <a:srgbClr val="F0ED7B"/>
      </a:folHlink>
    </a:clrScheme>
    <a:fontScheme name="English Calibri">
      <a:majorFont>
        <a:latin typeface="Calibri"/>
        <a:ea typeface="微软雅黑"/>
        <a:cs typeface=""/>
      </a:majorFont>
      <a:minorFont>
        <a:latin typeface="Calibri"/>
        <a:ea typeface="微软雅黑"/>
        <a:cs typeface=""/>
      </a:minorFont>
    </a:fontScheme>
    <a:fmtScheme name="华丽">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1230</Words>
  <Application>Microsoft Office PowerPoint</Application>
  <PresentationFormat>全屏显示(4:3)</PresentationFormat>
  <Paragraphs>221</Paragraphs>
  <Slides>22</Slides>
  <Notes>22</Notes>
  <HiddenSlides>0</HiddenSlides>
  <MMClips>0</MMClips>
  <ScaleCrop>false</ScaleCrop>
  <HeadingPairs>
    <vt:vector size="4" baseType="variant">
      <vt:variant>
        <vt:lpstr>主题</vt:lpstr>
      </vt:variant>
      <vt:variant>
        <vt:i4>1</vt:i4>
      </vt:variant>
      <vt:variant>
        <vt:lpstr>幻灯片标题</vt:lpstr>
      </vt:variant>
      <vt:variant>
        <vt:i4>22</vt:i4>
      </vt:variant>
    </vt:vector>
  </HeadingPairs>
  <TitlesOfParts>
    <vt:vector size="23" baseType="lpstr">
      <vt:lpstr>Office 主题</vt:lpstr>
      <vt:lpstr>幻灯片 1</vt:lpstr>
      <vt:lpstr>SharePoint 2010系统管理员秘籍</vt:lpstr>
      <vt:lpstr>SharePoint 2010管理架构改进</vt:lpstr>
      <vt:lpstr>简单易用的强大部署工具</vt:lpstr>
      <vt:lpstr>从2007升级到2010</vt:lpstr>
      <vt:lpstr>管理改进 提高管理员工作效率</vt:lpstr>
      <vt:lpstr>增强的记录能力 提高管理员工作效率</vt:lpstr>
      <vt:lpstr>增强的网站访问数据分析 提高管理员工作效率</vt:lpstr>
      <vt:lpstr>备份、恢复与灾备 高扩展性的统一架构</vt:lpstr>
      <vt:lpstr>补丁管理 提高管理员工作效率</vt:lpstr>
      <vt:lpstr>安全：认证方式 提高管理员工作效率</vt:lpstr>
      <vt:lpstr>列表资源管理 提高管理员工作效率</vt:lpstr>
      <vt:lpstr>架构扩展 高扩展性的统一架构</vt:lpstr>
      <vt:lpstr>新服务架构 高扩展性的统一架构</vt:lpstr>
      <vt:lpstr>平台扩展性 高扩展性的统一架构</vt:lpstr>
      <vt:lpstr>高可用性 高扩展性的统一架构</vt:lpstr>
      <vt:lpstr>内容存储 高扩展性的统一架构</vt:lpstr>
      <vt:lpstr>托管  高扩展性的统一架构</vt:lpstr>
      <vt:lpstr>疑问和解答</vt:lpstr>
      <vt:lpstr>参考资源</vt:lpstr>
      <vt:lpstr>幻灯片 21</vt:lpstr>
      <vt:lpstr>幻灯片 22</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2009-10-29T02:46:07Z</dcterms:created>
  <dcterms:modified xsi:type="dcterms:W3CDTF">2009-10-29T02:46:12Z</dcterms:modified>
  <cp:contentStatus>最终状态</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