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57" r:id="rId3"/>
    <p:sldId id="259" r:id="rId4"/>
    <p:sldId id="276" r:id="rId5"/>
    <p:sldId id="281" r:id="rId6"/>
    <p:sldId id="282" r:id="rId7"/>
    <p:sldId id="283" r:id="rId8"/>
    <p:sldId id="284" r:id="rId9"/>
    <p:sldId id="285" r:id="rId10"/>
    <p:sldId id="286" r:id="rId11"/>
    <p:sldId id="287" r:id="rId12"/>
    <p:sldId id="288" r:id="rId13"/>
    <p:sldId id="289" r:id="rId14"/>
    <p:sldId id="327" r:id="rId15"/>
    <p:sldId id="290" r:id="rId16"/>
    <p:sldId id="294" r:id="rId17"/>
    <p:sldId id="292" r:id="rId18"/>
    <p:sldId id="295" r:id="rId19"/>
    <p:sldId id="302" r:id="rId20"/>
    <p:sldId id="303" r:id="rId21"/>
    <p:sldId id="328" r:id="rId22"/>
    <p:sldId id="306" r:id="rId23"/>
    <p:sldId id="316" r:id="rId24"/>
    <p:sldId id="317" r:id="rId25"/>
    <p:sldId id="279" r:id="rId26"/>
    <p:sldId id="280" r:id="rId27"/>
    <p:sldId id="320" r:id="rId28"/>
    <p:sldId id="318" r:id="rId29"/>
    <p:sldId id="319" r:id="rId30"/>
    <p:sldId id="321" r:id="rId31"/>
    <p:sldId id="272" r:id="rId32"/>
    <p:sldId id="274" r:id="rId33"/>
    <p:sldId id="27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utcher%20Family\Desktop\Office%202007%20Gallery%20Us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42"/>
  <c:chart>
    <c:plotArea>
      <c:layout/>
      <c:barChart>
        <c:barDir val="bar"/>
        <c:grouping val="percentStacked"/>
        <c:ser>
          <c:idx val="0"/>
          <c:order val="0"/>
          <c:tx>
            <c:strRef>
              <c:f>Sheet1!$A$2</c:f>
              <c:strCache>
                <c:ptCount val="1"/>
                <c:pt idx="0">
                  <c:v>Strongly Agree</c:v>
                </c:pt>
              </c:strCache>
            </c:strRef>
          </c:tx>
          <c:cat>
            <c:strRef>
              <c:f>Sheet1!$B$1:$V$1</c:f>
              <c:strCache>
                <c:ptCount val="21"/>
                <c:pt idx="0">
                  <c:v>makes my job less stressful</c:v>
                </c:pt>
                <c:pt idx="1">
                  <c:v>gives me more control over the activities in my life</c:v>
                </c:pt>
                <c:pt idx="2">
                  <c:v>gives me more control</c:v>
                </c:pt>
                <c:pt idx="3">
                  <c:v>enhances my effectiveness on the job</c:v>
                </c:pt>
                <c:pt idx="4">
                  <c:v>makes it easier to do my job</c:v>
                </c:pt>
                <c:pt idx="5">
                  <c:v>saves me time</c:v>
                </c:pt>
                <c:pt idx="6">
                  <c:v>makes me more effective</c:v>
                </c:pt>
                <c:pt idx="7">
                  <c:v>makes me more productive</c:v>
                </c:pt>
                <c:pt idx="8">
                  <c:v>enables me to find and use new features more quickly</c:v>
                </c:pt>
                <c:pt idx="9">
                  <c:v>makes it easier to get tasks done</c:v>
                </c:pt>
                <c:pt idx="10">
                  <c:v>better meets my needs</c:v>
                </c:pt>
                <c:pt idx="11">
                  <c:v>enables me to accomplish tasks more quickly</c:v>
                </c:pt>
                <c:pt idx="12">
                  <c:v>is easy to learn</c:v>
                </c:pt>
                <c:pt idx="13">
                  <c:v>is easier to use</c:v>
                </c:pt>
                <c:pt idx="14">
                  <c:v>is simple to use</c:v>
                </c:pt>
                <c:pt idx="15">
                  <c:v>makes it easier to discover new features and functions</c:v>
                </c:pt>
                <c:pt idx="16">
                  <c:v>is more intuitive</c:v>
                </c:pt>
                <c:pt idx="17">
                  <c:v>requires fewer steps to accomplish what I want to do</c:v>
                </c:pt>
                <c:pt idx="18">
                  <c:v>is more enjoyable to use</c:v>
                </c:pt>
                <c:pt idx="19">
                  <c:v>is more fun to use</c:v>
                </c:pt>
                <c:pt idx="20">
                  <c:v>makes it easier to create professional looking documents</c:v>
                </c:pt>
              </c:strCache>
            </c:strRef>
          </c:cat>
          <c:val>
            <c:numRef>
              <c:f>Sheet1!$B$2:$V$2</c:f>
              <c:numCache>
                <c:formatCode>0.00%</c:formatCode>
                <c:ptCount val="21"/>
                <c:pt idx="0">
                  <c:v>0.13800000000000001</c:v>
                </c:pt>
                <c:pt idx="1">
                  <c:v>0.161</c:v>
                </c:pt>
                <c:pt idx="2">
                  <c:v>0.22500000000000001</c:v>
                </c:pt>
                <c:pt idx="3">
                  <c:v>0.26200000000000001</c:v>
                </c:pt>
                <c:pt idx="4">
                  <c:v>0.26900000000000002</c:v>
                </c:pt>
                <c:pt idx="5">
                  <c:v>0.27500000000000002</c:v>
                </c:pt>
                <c:pt idx="6">
                  <c:v>0.27500000000000002</c:v>
                </c:pt>
                <c:pt idx="7">
                  <c:v>0.27700000000000002</c:v>
                </c:pt>
                <c:pt idx="8">
                  <c:v>0.29100000000000004</c:v>
                </c:pt>
                <c:pt idx="9">
                  <c:v>0.29200000000000004</c:v>
                </c:pt>
                <c:pt idx="10">
                  <c:v>0.29400000000000004</c:v>
                </c:pt>
                <c:pt idx="11">
                  <c:v>0.29500000000000004</c:v>
                </c:pt>
                <c:pt idx="12">
                  <c:v>0.31600000000000006</c:v>
                </c:pt>
                <c:pt idx="13">
                  <c:v>0.32600000000000007</c:v>
                </c:pt>
                <c:pt idx="14">
                  <c:v>0.33200000000000007</c:v>
                </c:pt>
                <c:pt idx="15">
                  <c:v>0.34200000000000008</c:v>
                </c:pt>
                <c:pt idx="16">
                  <c:v>0.34500000000000003</c:v>
                </c:pt>
                <c:pt idx="17">
                  <c:v>0.37700000000000006</c:v>
                </c:pt>
                <c:pt idx="18">
                  <c:v>0.45700000000000002</c:v>
                </c:pt>
                <c:pt idx="19">
                  <c:v>0.46800000000000008</c:v>
                </c:pt>
                <c:pt idx="20">
                  <c:v>0.47900000000000004</c:v>
                </c:pt>
              </c:numCache>
            </c:numRef>
          </c:val>
        </c:ser>
        <c:ser>
          <c:idx val="1"/>
          <c:order val="1"/>
          <c:tx>
            <c:strRef>
              <c:f>Sheet1!$A$3</c:f>
              <c:strCache>
                <c:ptCount val="1"/>
                <c:pt idx="0">
                  <c:v>Somewhat Agree</c:v>
                </c:pt>
              </c:strCache>
            </c:strRef>
          </c:tx>
          <c:cat>
            <c:strRef>
              <c:f>Sheet1!$B$1:$V$1</c:f>
              <c:strCache>
                <c:ptCount val="21"/>
                <c:pt idx="0">
                  <c:v>makes my job less stressful</c:v>
                </c:pt>
                <c:pt idx="1">
                  <c:v>gives me more control over the activities in my life</c:v>
                </c:pt>
                <c:pt idx="2">
                  <c:v>gives me more control</c:v>
                </c:pt>
                <c:pt idx="3">
                  <c:v>enhances my effectiveness on the job</c:v>
                </c:pt>
                <c:pt idx="4">
                  <c:v>makes it easier to do my job</c:v>
                </c:pt>
                <c:pt idx="5">
                  <c:v>saves me time</c:v>
                </c:pt>
                <c:pt idx="6">
                  <c:v>makes me more effective</c:v>
                </c:pt>
                <c:pt idx="7">
                  <c:v>makes me more productive</c:v>
                </c:pt>
                <c:pt idx="8">
                  <c:v>enables me to find and use new features more quickly</c:v>
                </c:pt>
                <c:pt idx="9">
                  <c:v>makes it easier to get tasks done</c:v>
                </c:pt>
                <c:pt idx="10">
                  <c:v>better meets my needs</c:v>
                </c:pt>
                <c:pt idx="11">
                  <c:v>enables me to accomplish tasks more quickly</c:v>
                </c:pt>
                <c:pt idx="12">
                  <c:v>is easy to learn</c:v>
                </c:pt>
                <c:pt idx="13">
                  <c:v>is easier to use</c:v>
                </c:pt>
                <c:pt idx="14">
                  <c:v>is simple to use</c:v>
                </c:pt>
                <c:pt idx="15">
                  <c:v>makes it easier to discover new features and functions</c:v>
                </c:pt>
                <c:pt idx="16">
                  <c:v>is more intuitive</c:v>
                </c:pt>
                <c:pt idx="17">
                  <c:v>requires fewer steps to accomplish what I want to do</c:v>
                </c:pt>
                <c:pt idx="18">
                  <c:v>is more enjoyable to use</c:v>
                </c:pt>
                <c:pt idx="19">
                  <c:v>is more fun to use</c:v>
                </c:pt>
                <c:pt idx="20">
                  <c:v>makes it easier to create professional looking documents</c:v>
                </c:pt>
              </c:strCache>
            </c:strRef>
          </c:cat>
          <c:val>
            <c:numRef>
              <c:f>Sheet1!$B$3:$V$3</c:f>
              <c:numCache>
                <c:formatCode>0.00%</c:formatCode>
                <c:ptCount val="21"/>
                <c:pt idx="0">
                  <c:v>0.44700000000000001</c:v>
                </c:pt>
                <c:pt idx="1">
                  <c:v>0.46200000000000002</c:v>
                </c:pt>
                <c:pt idx="2">
                  <c:v>0.47500000000000003</c:v>
                </c:pt>
                <c:pt idx="3">
                  <c:v>0.4860000000000001</c:v>
                </c:pt>
                <c:pt idx="4">
                  <c:v>0.47200000000000003</c:v>
                </c:pt>
                <c:pt idx="5">
                  <c:v>0.4260000000000001</c:v>
                </c:pt>
                <c:pt idx="6">
                  <c:v>0.48200000000000004</c:v>
                </c:pt>
                <c:pt idx="7">
                  <c:v>0.47600000000000003</c:v>
                </c:pt>
                <c:pt idx="8">
                  <c:v>0.40400000000000008</c:v>
                </c:pt>
                <c:pt idx="9">
                  <c:v>0.4860000000000001</c:v>
                </c:pt>
                <c:pt idx="10">
                  <c:v>0.49400000000000011</c:v>
                </c:pt>
                <c:pt idx="11">
                  <c:v>0.46300000000000002</c:v>
                </c:pt>
                <c:pt idx="12">
                  <c:v>0.45600000000000002</c:v>
                </c:pt>
                <c:pt idx="13">
                  <c:v>0.443</c:v>
                </c:pt>
                <c:pt idx="14">
                  <c:v>0.49400000000000011</c:v>
                </c:pt>
                <c:pt idx="15">
                  <c:v>0.38200000000000006</c:v>
                </c:pt>
                <c:pt idx="16">
                  <c:v>0.43600000000000005</c:v>
                </c:pt>
                <c:pt idx="17">
                  <c:v>0.41600000000000004</c:v>
                </c:pt>
                <c:pt idx="18">
                  <c:v>0.4240000000000001</c:v>
                </c:pt>
                <c:pt idx="19">
                  <c:v>0.39700000000000008</c:v>
                </c:pt>
                <c:pt idx="20">
                  <c:v>0.40600000000000008</c:v>
                </c:pt>
              </c:numCache>
            </c:numRef>
          </c:val>
        </c:ser>
        <c:ser>
          <c:idx val="2"/>
          <c:order val="2"/>
          <c:tx>
            <c:strRef>
              <c:f>Sheet1!$A$4</c:f>
              <c:strCache>
                <c:ptCount val="1"/>
                <c:pt idx="0">
                  <c:v>Somewhat Disagree</c:v>
                </c:pt>
              </c:strCache>
            </c:strRef>
          </c:tx>
          <c:cat>
            <c:strRef>
              <c:f>Sheet1!$B$1:$V$1</c:f>
              <c:strCache>
                <c:ptCount val="21"/>
                <c:pt idx="0">
                  <c:v>makes my job less stressful</c:v>
                </c:pt>
                <c:pt idx="1">
                  <c:v>gives me more control over the activities in my life</c:v>
                </c:pt>
                <c:pt idx="2">
                  <c:v>gives me more control</c:v>
                </c:pt>
                <c:pt idx="3">
                  <c:v>enhances my effectiveness on the job</c:v>
                </c:pt>
                <c:pt idx="4">
                  <c:v>makes it easier to do my job</c:v>
                </c:pt>
                <c:pt idx="5">
                  <c:v>saves me time</c:v>
                </c:pt>
                <c:pt idx="6">
                  <c:v>makes me more effective</c:v>
                </c:pt>
                <c:pt idx="7">
                  <c:v>makes me more productive</c:v>
                </c:pt>
                <c:pt idx="8">
                  <c:v>enables me to find and use new features more quickly</c:v>
                </c:pt>
                <c:pt idx="9">
                  <c:v>makes it easier to get tasks done</c:v>
                </c:pt>
                <c:pt idx="10">
                  <c:v>better meets my needs</c:v>
                </c:pt>
                <c:pt idx="11">
                  <c:v>enables me to accomplish tasks more quickly</c:v>
                </c:pt>
                <c:pt idx="12">
                  <c:v>is easy to learn</c:v>
                </c:pt>
                <c:pt idx="13">
                  <c:v>is easier to use</c:v>
                </c:pt>
                <c:pt idx="14">
                  <c:v>is simple to use</c:v>
                </c:pt>
                <c:pt idx="15">
                  <c:v>makes it easier to discover new features and functions</c:v>
                </c:pt>
                <c:pt idx="16">
                  <c:v>is more intuitive</c:v>
                </c:pt>
                <c:pt idx="17">
                  <c:v>requires fewer steps to accomplish what I want to do</c:v>
                </c:pt>
                <c:pt idx="18">
                  <c:v>is more enjoyable to use</c:v>
                </c:pt>
                <c:pt idx="19">
                  <c:v>is more fun to use</c:v>
                </c:pt>
                <c:pt idx="20">
                  <c:v>makes it easier to create professional looking documents</c:v>
                </c:pt>
              </c:strCache>
            </c:strRef>
          </c:cat>
          <c:val>
            <c:numRef>
              <c:f>Sheet1!$B$4:$V$4</c:f>
              <c:numCache>
                <c:formatCode>0.00%</c:formatCode>
                <c:ptCount val="21"/>
                <c:pt idx="0">
                  <c:v>0.34700000000000003</c:v>
                </c:pt>
                <c:pt idx="1">
                  <c:v>0.3010000000000001</c:v>
                </c:pt>
                <c:pt idx="2">
                  <c:v>0.24400000000000002</c:v>
                </c:pt>
                <c:pt idx="3">
                  <c:v>0.21900000000000003</c:v>
                </c:pt>
                <c:pt idx="4">
                  <c:v>0.223</c:v>
                </c:pt>
                <c:pt idx="5">
                  <c:v>0.23900000000000002</c:v>
                </c:pt>
                <c:pt idx="6">
                  <c:v>0.20700000000000002</c:v>
                </c:pt>
                <c:pt idx="7">
                  <c:v>0.20200000000000001</c:v>
                </c:pt>
                <c:pt idx="8">
                  <c:v>0.22700000000000001</c:v>
                </c:pt>
                <c:pt idx="9">
                  <c:v>0.18100000000000002</c:v>
                </c:pt>
                <c:pt idx="10">
                  <c:v>0.18100000000000002</c:v>
                </c:pt>
                <c:pt idx="11">
                  <c:v>0.19600000000000001</c:v>
                </c:pt>
                <c:pt idx="12">
                  <c:v>0.18200000000000002</c:v>
                </c:pt>
                <c:pt idx="13">
                  <c:v>0.192</c:v>
                </c:pt>
                <c:pt idx="14">
                  <c:v>0.14300000000000002</c:v>
                </c:pt>
                <c:pt idx="15">
                  <c:v>0.21900000000000003</c:v>
                </c:pt>
                <c:pt idx="16">
                  <c:v>0.17500000000000002</c:v>
                </c:pt>
                <c:pt idx="17">
                  <c:v>0.15800000000000003</c:v>
                </c:pt>
                <c:pt idx="18">
                  <c:v>9.8000000000000018E-2</c:v>
                </c:pt>
                <c:pt idx="19">
                  <c:v>0.11</c:v>
                </c:pt>
                <c:pt idx="20">
                  <c:v>9.5000000000000015E-2</c:v>
                </c:pt>
              </c:numCache>
            </c:numRef>
          </c:val>
        </c:ser>
        <c:ser>
          <c:idx val="3"/>
          <c:order val="3"/>
          <c:tx>
            <c:strRef>
              <c:f>Sheet1!$A$5</c:f>
              <c:strCache>
                <c:ptCount val="1"/>
                <c:pt idx="0">
                  <c:v>Strongly Disagree</c:v>
                </c:pt>
              </c:strCache>
            </c:strRef>
          </c:tx>
          <c:cat>
            <c:strRef>
              <c:f>Sheet1!$B$1:$V$1</c:f>
              <c:strCache>
                <c:ptCount val="21"/>
                <c:pt idx="0">
                  <c:v>makes my job less stressful</c:v>
                </c:pt>
                <c:pt idx="1">
                  <c:v>gives me more control over the activities in my life</c:v>
                </c:pt>
                <c:pt idx="2">
                  <c:v>gives me more control</c:v>
                </c:pt>
                <c:pt idx="3">
                  <c:v>enhances my effectiveness on the job</c:v>
                </c:pt>
                <c:pt idx="4">
                  <c:v>makes it easier to do my job</c:v>
                </c:pt>
                <c:pt idx="5">
                  <c:v>saves me time</c:v>
                </c:pt>
                <c:pt idx="6">
                  <c:v>makes me more effective</c:v>
                </c:pt>
                <c:pt idx="7">
                  <c:v>makes me more productive</c:v>
                </c:pt>
                <c:pt idx="8">
                  <c:v>enables me to find and use new features more quickly</c:v>
                </c:pt>
                <c:pt idx="9">
                  <c:v>makes it easier to get tasks done</c:v>
                </c:pt>
                <c:pt idx="10">
                  <c:v>better meets my needs</c:v>
                </c:pt>
                <c:pt idx="11">
                  <c:v>enables me to accomplish tasks more quickly</c:v>
                </c:pt>
                <c:pt idx="12">
                  <c:v>is easy to learn</c:v>
                </c:pt>
                <c:pt idx="13">
                  <c:v>is easier to use</c:v>
                </c:pt>
                <c:pt idx="14">
                  <c:v>is simple to use</c:v>
                </c:pt>
                <c:pt idx="15">
                  <c:v>makes it easier to discover new features and functions</c:v>
                </c:pt>
                <c:pt idx="16">
                  <c:v>is more intuitive</c:v>
                </c:pt>
                <c:pt idx="17">
                  <c:v>requires fewer steps to accomplish what I want to do</c:v>
                </c:pt>
                <c:pt idx="18">
                  <c:v>is more enjoyable to use</c:v>
                </c:pt>
                <c:pt idx="19">
                  <c:v>is more fun to use</c:v>
                </c:pt>
                <c:pt idx="20">
                  <c:v>makes it easier to create professional looking documents</c:v>
                </c:pt>
              </c:strCache>
            </c:strRef>
          </c:cat>
          <c:val>
            <c:numRef>
              <c:f>Sheet1!$B$5:$V$5</c:f>
              <c:numCache>
                <c:formatCode>0.00%</c:formatCode>
                <c:ptCount val="21"/>
                <c:pt idx="0">
                  <c:v>6.7000000000000004E-2</c:v>
                </c:pt>
                <c:pt idx="1">
                  <c:v>7.5999999999999998E-2</c:v>
                </c:pt>
                <c:pt idx="2">
                  <c:v>5.6000000000000001E-2</c:v>
                </c:pt>
                <c:pt idx="3">
                  <c:v>3.3000000000000002E-2</c:v>
                </c:pt>
                <c:pt idx="4">
                  <c:v>3.5999999999999997E-2</c:v>
                </c:pt>
                <c:pt idx="5">
                  <c:v>6.1000000000000006E-2</c:v>
                </c:pt>
                <c:pt idx="6">
                  <c:v>3.5999999999999997E-2</c:v>
                </c:pt>
                <c:pt idx="7">
                  <c:v>4.3999999999999997E-2</c:v>
                </c:pt>
                <c:pt idx="8">
                  <c:v>7.6999999999999999E-2</c:v>
                </c:pt>
                <c:pt idx="9">
                  <c:v>4.1000000000000002E-2</c:v>
                </c:pt>
                <c:pt idx="10">
                  <c:v>3.1000000000000003E-2</c:v>
                </c:pt>
                <c:pt idx="11">
                  <c:v>4.5000000000000005E-2</c:v>
                </c:pt>
                <c:pt idx="12">
                  <c:v>4.5999999999999999E-2</c:v>
                </c:pt>
                <c:pt idx="13">
                  <c:v>3.7999999999999999E-2</c:v>
                </c:pt>
                <c:pt idx="14">
                  <c:v>3.2000000000000008E-2</c:v>
                </c:pt>
                <c:pt idx="15">
                  <c:v>5.7000000000000009E-2</c:v>
                </c:pt>
                <c:pt idx="16">
                  <c:v>4.3999999999999997E-2</c:v>
                </c:pt>
                <c:pt idx="17">
                  <c:v>4.9000000000000009E-2</c:v>
                </c:pt>
                <c:pt idx="18">
                  <c:v>2.1999999999999999E-2</c:v>
                </c:pt>
                <c:pt idx="19">
                  <c:v>2.5999999999999999E-2</c:v>
                </c:pt>
                <c:pt idx="20">
                  <c:v>2.0000000000000004E-2</c:v>
                </c:pt>
              </c:numCache>
            </c:numRef>
          </c:val>
        </c:ser>
        <c:dLbls/>
        <c:gapWidth val="70"/>
        <c:overlap val="100"/>
        <c:axId val="178182016"/>
        <c:axId val="178183552"/>
      </c:barChart>
      <c:catAx>
        <c:axId val="178182016"/>
        <c:scaling>
          <c:orientation val="minMax"/>
        </c:scaling>
        <c:axPos val="l"/>
        <c:tickLblPos val="nextTo"/>
        <c:crossAx val="178183552"/>
        <c:crosses val="autoZero"/>
        <c:auto val="1"/>
        <c:lblAlgn val="ctr"/>
        <c:lblOffset val="100"/>
      </c:catAx>
      <c:valAx>
        <c:axId val="178183552"/>
        <c:scaling>
          <c:orientation val="minMax"/>
        </c:scaling>
        <c:axPos val="b"/>
        <c:majorGridlines/>
        <c:numFmt formatCode="0%" sourceLinked="1"/>
        <c:tickLblPos val="nextTo"/>
        <c:crossAx val="178182016"/>
        <c:crosses val="autoZero"/>
        <c:crossBetween val="between"/>
      </c:valAx>
    </c:plotArea>
    <c:legend>
      <c:legendPos val="b"/>
      <c:layout/>
    </c:legend>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42"/>
  <c:chart>
    <c:view3D>
      <c:rAngAx val="1"/>
    </c:view3D>
    <c:plotArea>
      <c:layout/>
      <c:bar3DChart>
        <c:barDir val="col"/>
        <c:grouping val="clustered"/>
        <c:ser>
          <c:idx val="0"/>
          <c:order val="0"/>
          <c:tx>
            <c:strRef>
              <c:f>'Top50'!$C$2</c:f>
              <c:strCache>
                <c:ptCount val="1"/>
                <c:pt idx="0">
                  <c:v>Office 2007 Usage</c:v>
                </c:pt>
              </c:strCache>
            </c:strRef>
          </c:tx>
          <c:spPr>
            <a:solidFill>
              <a:schemeClr val="bg2">
                <a:lumMod val="60000"/>
                <a:lumOff val="40000"/>
              </a:schemeClr>
            </a:solidFill>
          </c:spPr>
          <c:cat>
            <c:strRef>
              <c:f>'Top50'!$B$3:$B$49</c:f>
              <c:strCache>
                <c:ptCount val="47"/>
                <c:pt idx="0">
                  <c:v>Bullets</c:v>
                </c:pt>
                <c:pt idx="1">
                  <c:v>Numbering</c:v>
                </c:pt>
                <c:pt idx="2">
                  <c:v>Underline</c:v>
                </c:pt>
                <c:pt idx="3">
                  <c:v>Quick Styles</c:v>
                </c:pt>
                <c:pt idx="4">
                  <c:v>Margins</c:v>
                </c:pt>
                <c:pt idx="5">
                  <c:v>Table</c:v>
                </c:pt>
                <c:pt idx="6">
                  <c:v>Header</c:v>
                </c:pt>
                <c:pt idx="7">
                  <c:v>Symbol</c:v>
                </c:pt>
                <c:pt idx="8">
                  <c:v>Text Box</c:v>
                </c:pt>
                <c:pt idx="9">
                  <c:v>Bottom of Page</c:v>
                </c:pt>
                <c:pt idx="10">
                  <c:v>Top of Page</c:v>
                </c:pt>
                <c:pt idx="11">
                  <c:v>Columns</c:v>
                </c:pt>
                <c:pt idx="12">
                  <c:v>Footer</c:v>
                </c:pt>
                <c:pt idx="13">
                  <c:v>WordArt</c:v>
                </c:pt>
                <c:pt idx="14">
                  <c:v>Style Set</c:v>
                </c:pt>
                <c:pt idx="15">
                  <c:v>Change Case</c:v>
                </c:pt>
                <c:pt idx="16">
                  <c:v>Multilevel List</c:v>
                </c:pt>
                <c:pt idx="17">
                  <c:v>Quick Parts</c:v>
                </c:pt>
                <c:pt idx="18">
                  <c:v>Breaks</c:v>
                </c:pt>
                <c:pt idx="19">
                  <c:v>Table Styles</c:v>
                </c:pt>
                <c:pt idx="20">
                  <c:v>Quick Tables</c:v>
                </c:pt>
                <c:pt idx="21">
                  <c:v>Cover Page</c:v>
                </c:pt>
                <c:pt idx="22">
                  <c:v>Position</c:v>
                </c:pt>
                <c:pt idx="23">
                  <c:v>Watermark</c:v>
                </c:pt>
                <c:pt idx="24">
                  <c:v>Themes</c:v>
                </c:pt>
                <c:pt idx="25">
                  <c:v>Change List Level</c:v>
                </c:pt>
                <c:pt idx="26">
                  <c:v>Quick Styles</c:v>
                </c:pt>
                <c:pt idx="27">
                  <c:v>Shapes</c:v>
                </c:pt>
                <c:pt idx="28">
                  <c:v>Shadow Effects</c:v>
                </c:pt>
                <c:pt idx="29">
                  <c:v>Shape Styles</c:v>
                </c:pt>
                <c:pt idx="30">
                  <c:v>Table of Contents</c:v>
                </c:pt>
                <c:pt idx="31">
                  <c:v>Effects</c:v>
                </c:pt>
                <c:pt idx="32">
                  <c:v>Weight</c:v>
                </c:pt>
                <c:pt idx="33">
                  <c:v>Rotate</c:v>
                </c:pt>
                <c:pt idx="34">
                  <c:v>Style: </c:v>
                </c:pt>
                <c:pt idx="35">
                  <c:v>Text Box Style</c:v>
                </c:pt>
                <c:pt idx="36">
                  <c:v>WordArt</c:v>
                </c:pt>
                <c:pt idx="37">
                  <c:v>Insert Citation</c:v>
                </c:pt>
                <c:pt idx="38">
                  <c:v>3-D Effects</c:v>
                </c:pt>
                <c:pt idx="39">
                  <c:v>Picture Shape</c:v>
                </c:pt>
                <c:pt idx="40">
                  <c:v>Language Tip</c:v>
                </c:pt>
                <c:pt idx="41">
                  <c:v>Bibliography</c:v>
                </c:pt>
                <c:pt idx="42">
                  <c:v>Recolor</c:v>
                </c:pt>
                <c:pt idx="43">
                  <c:v>Document Property</c:v>
                </c:pt>
                <c:pt idx="44">
                  <c:v>Drop Cap</c:v>
                </c:pt>
                <c:pt idx="45">
                  <c:v>Brightness</c:v>
                </c:pt>
                <c:pt idx="46">
                  <c:v>Contrast</c:v>
                </c:pt>
              </c:strCache>
            </c:strRef>
          </c:cat>
          <c:val>
            <c:numRef>
              <c:f>'Top50'!$C$3:$C$49</c:f>
              <c:numCache>
                <c:formatCode>0.0%</c:formatCode>
                <c:ptCount val="47"/>
                <c:pt idx="0">
                  <c:v>0.75329101085662864</c:v>
                </c:pt>
                <c:pt idx="1">
                  <c:v>0.67795699834823664</c:v>
                </c:pt>
                <c:pt idx="2">
                  <c:v>0.64460098743438998</c:v>
                </c:pt>
                <c:pt idx="3">
                  <c:v>0.5226519703865069</c:v>
                </c:pt>
                <c:pt idx="4">
                  <c:v>0.46554198861122126</c:v>
                </c:pt>
                <c:pt idx="5">
                  <c:v>0.45087799429893538</c:v>
                </c:pt>
                <c:pt idx="6">
                  <c:v>0.26943099498748885</c:v>
                </c:pt>
                <c:pt idx="7">
                  <c:v>0.26826000213623025</c:v>
                </c:pt>
                <c:pt idx="8">
                  <c:v>0.26010799407958984</c:v>
                </c:pt>
                <c:pt idx="9">
                  <c:v>0.25289300084114075</c:v>
                </c:pt>
                <c:pt idx="10">
                  <c:v>0.24446000158786865</c:v>
                </c:pt>
                <c:pt idx="11">
                  <c:v>0.23569899797439614</c:v>
                </c:pt>
                <c:pt idx="12">
                  <c:v>0.21344600617885634</c:v>
                </c:pt>
                <c:pt idx="13">
                  <c:v>0.18243099749088343</c:v>
                </c:pt>
                <c:pt idx="14">
                  <c:v>0.18083900213241647</c:v>
                </c:pt>
                <c:pt idx="15">
                  <c:v>0.16673700511455539</c:v>
                </c:pt>
                <c:pt idx="16">
                  <c:v>0.15844500064849937</c:v>
                </c:pt>
                <c:pt idx="17">
                  <c:v>0.1429370045661936</c:v>
                </c:pt>
                <c:pt idx="18">
                  <c:v>0.13792499899864197</c:v>
                </c:pt>
                <c:pt idx="19">
                  <c:v>0.13768999278545391</c:v>
                </c:pt>
                <c:pt idx="20">
                  <c:v>0.13745599985122758</c:v>
                </c:pt>
                <c:pt idx="21">
                  <c:v>0.1350200027227402</c:v>
                </c:pt>
                <c:pt idx="22">
                  <c:v>0.12082500010728855</c:v>
                </c:pt>
                <c:pt idx="23">
                  <c:v>0.10986199975013752</c:v>
                </c:pt>
                <c:pt idx="24">
                  <c:v>0.10854999721050261</c:v>
                </c:pt>
                <c:pt idx="25">
                  <c:v>9.8337002098560736E-2</c:v>
                </c:pt>
                <c:pt idx="26">
                  <c:v>9.6510000526905032E-2</c:v>
                </c:pt>
                <c:pt idx="27">
                  <c:v>9.4541996717453558E-2</c:v>
                </c:pt>
                <c:pt idx="28">
                  <c:v>9.3418002128601296E-2</c:v>
                </c:pt>
                <c:pt idx="29">
                  <c:v>8.592200279235869E-2</c:v>
                </c:pt>
                <c:pt idx="30">
                  <c:v>7.3600001633167322E-2</c:v>
                </c:pt>
                <c:pt idx="31">
                  <c:v>7.1445003151893713E-2</c:v>
                </c:pt>
                <c:pt idx="32">
                  <c:v>6.8025000393390683E-2</c:v>
                </c:pt>
                <c:pt idx="33">
                  <c:v>6.2730997800827443E-2</c:v>
                </c:pt>
                <c:pt idx="34">
                  <c:v>5.8515001088380814E-2</c:v>
                </c:pt>
                <c:pt idx="35">
                  <c:v>5.8421000838279724E-2</c:v>
                </c:pt>
                <c:pt idx="36">
                  <c:v>5.7999998331069967E-2</c:v>
                </c:pt>
                <c:pt idx="37">
                  <c:v>5.6265998631715795E-2</c:v>
                </c:pt>
                <c:pt idx="38">
                  <c:v>5.5704001337289942E-2</c:v>
                </c:pt>
                <c:pt idx="39">
                  <c:v>5.0129000097513199E-2</c:v>
                </c:pt>
                <c:pt idx="40">
                  <c:v>4.6755999326705926E-2</c:v>
                </c:pt>
                <c:pt idx="41">
                  <c:v>4.6287000179290765E-2</c:v>
                </c:pt>
                <c:pt idx="42">
                  <c:v>4.3616998940706544E-2</c:v>
                </c:pt>
                <c:pt idx="43">
                  <c:v>4.2773000895977034E-2</c:v>
                </c:pt>
                <c:pt idx="44">
                  <c:v>3.8651000708341612E-2</c:v>
                </c:pt>
                <c:pt idx="45">
                  <c:v>3.8042001426220072E-2</c:v>
                </c:pt>
                <c:pt idx="46">
                  <c:v>3.7151999771595112E-2</c:v>
                </c:pt>
              </c:numCache>
            </c:numRef>
          </c:val>
        </c:ser>
        <c:ser>
          <c:idx val="1"/>
          <c:order val="1"/>
          <c:tx>
            <c:strRef>
              <c:f>'Top50'!$H$2</c:f>
              <c:strCache>
                <c:ptCount val="1"/>
                <c:pt idx="0">
                  <c:v>Office 2003 Usage</c:v>
                </c:pt>
              </c:strCache>
            </c:strRef>
          </c:tx>
          <c:spPr>
            <a:solidFill>
              <a:schemeClr val="accent3">
                <a:lumMod val="60000"/>
                <a:lumOff val="40000"/>
              </a:schemeClr>
            </a:solidFill>
          </c:spPr>
          <c:cat>
            <c:strRef>
              <c:f>'Top50'!$B$3:$B$49</c:f>
              <c:strCache>
                <c:ptCount val="47"/>
                <c:pt idx="0">
                  <c:v>Bullets</c:v>
                </c:pt>
                <c:pt idx="1">
                  <c:v>Numbering</c:v>
                </c:pt>
                <c:pt idx="2">
                  <c:v>Underline</c:v>
                </c:pt>
                <c:pt idx="3">
                  <c:v>Quick Styles</c:v>
                </c:pt>
                <c:pt idx="4">
                  <c:v>Margins</c:v>
                </c:pt>
                <c:pt idx="5">
                  <c:v>Table</c:v>
                </c:pt>
                <c:pt idx="6">
                  <c:v>Header</c:v>
                </c:pt>
                <c:pt idx="7">
                  <c:v>Symbol</c:v>
                </c:pt>
                <c:pt idx="8">
                  <c:v>Text Box</c:v>
                </c:pt>
                <c:pt idx="9">
                  <c:v>Bottom of Page</c:v>
                </c:pt>
                <c:pt idx="10">
                  <c:v>Top of Page</c:v>
                </c:pt>
                <c:pt idx="11">
                  <c:v>Columns</c:v>
                </c:pt>
                <c:pt idx="12">
                  <c:v>Footer</c:v>
                </c:pt>
                <c:pt idx="13">
                  <c:v>WordArt</c:v>
                </c:pt>
                <c:pt idx="14">
                  <c:v>Style Set</c:v>
                </c:pt>
                <c:pt idx="15">
                  <c:v>Change Case</c:v>
                </c:pt>
                <c:pt idx="16">
                  <c:v>Multilevel List</c:v>
                </c:pt>
                <c:pt idx="17">
                  <c:v>Quick Parts</c:v>
                </c:pt>
                <c:pt idx="18">
                  <c:v>Breaks</c:v>
                </c:pt>
                <c:pt idx="19">
                  <c:v>Table Styles</c:v>
                </c:pt>
                <c:pt idx="20">
                  <c:v>Quick Tables</c:v>
                </c:pt>
                <c:pt idx="21">
                  <c:v>Cover Page</c:v>
                </c:pt>
                <c:pt idx="22">
                  <c:v>Position</c:v>
                </c:pt>
                <c:pt idx="23">
                  <c:v>Watermark</c:v>
                </c:pt>
                <c:pt idx="24">
                  <c:v>Themes</c:v>
                </c:pt>
                <c:pt idx="25">
                  <c:v>Change List Level</c:v>
                </c:pt>
                <c:pt idx="26">
                  <c:v>Quick Styles</c:v>
                </c:pt>
                <c:pt idx="27">
                  <c:v>Shapes</c:v>
                </c:pt>
                <c:pt idx="28">
                  <c:v>Shadow Effects</c:v>
                </c:pt>
                <c:pt idx="29">
                  <c:v>Shape Styles</c:v>
                </c:pt>
                <c:pt idx="30">
                  <c:v>Table of Contents</c:v>
                </c:pt>
                <c:pt idx="31">
                  <c:v>Effects</c:v>
                </c:pt>
                <c:pt idx="32">
                  <c:v>Weight</c:v>
                </c:pt>
                <c:pt idx="33">
                  <c:v>Rotate</c:v>
                </c:pt>
                <c:pt idx="34">
                  <c:v>Style: </c:v>
                </c:pt>
                <c:pt idx="35">
                  <c:v>Text Box Style</c:v>
                </c:pt>
                <c:pt idx="36">
                  <c:v>WordArt</c:v>
                </c:pt>
                <c:pt idx="37">
                  <c:v>Insert Citation</c:v>
                </c:pt>
                <c:pt idx="38">
                  <c:v>3-D Effects</c:v>
                </c:pt>
                <c:pt idx="39">
                  <c:v>Picture Shape</c:v>
                </c:pt>
                <c:pt idx="40">
                  <c:v>Language Tip</c:v>
                </c:pt>
                <c:pt idx="41">
                  <c:v>Bibliography</c:v>
                </c:pt>
                <c:pt idx="42">
                  <c:v>Recolor</c:v>
                </c:pt>
                <c:pt idx="43">
                  <c:v>Document Property</c:v>
                </c:pt>
                <c:pt idx="44">
                  <c:v>Drop Cap</c:v>
                </c:pt>
                <c:pt idx="45">
                  <c:v>Brightness</c:v>
                </c:pt>
                <c:pt idx="46">
                  <c:v>Contrast</c:v>
                </c:pt>
              </c:strCache>
            </c:strRef>
          </c:cat>
          <c:val>
            <c:numRef>
              <c:f>'Top50'!$H$3:$H$49</c:f>
              <c:numCache>
                <c:formatCode>0.0%</c:formatCode>
                <c:ptCount val="47"/>
                <c:pt idx="0">
                  <c:v>0.34000000000000058</c:v>
                </c:pt>
                <c:pt idx="1">
                  <c:v>0.251</c:v>
                </c:pt>
                <c:pt idx="2">
                  <c:v>0.52300000000000002</c:v>
                </c:pt>
                <c:pt idx="3">
                  <c:v>0.21200000000000024</c:v>
                </c:pt>
                <c:pt idx="4">
                  <c:v>0.45400000000000001</c:v>
                </c:pt>
                <c:pt idx="5">
                  <c:v>0.3230000000000009</c:v>
                </c:pt>
                <c:pt idx="6">
                  <c:v>0.20400000000000001</c:v>
                </c:pt>
                <c:pt idx="7">
                  <c:v>0.18200000000000024</c:v>
                </c:pt>
                <c:pt idx="8">
                  <c:v>0.15800000000000042</c:v>
                </c:pt>
                <c:pt idx="9">
                  <c:v>0.13700000000000001</c:v>
                </c:pt>
                <c:pt idx="10">
                  <c:v>0.13700000000000001</c:v>
                </c:pt>
                <c:pt idx="11">
                  <c:v>0.10700000000000012</c:v>
                </c:pt>
                <c:pt idx="12">
                  <c:v>0.20400000000000001</c:v>
                </c:pt>
                <c:pt idx="13">
                  <c:v>9.4000000000000264E-2</c:v>
                </c:pt>
                <c:pt idx="14">
                  <c:v>0</c:v>
                </c:pt>
                <c:pt idx="15">
                  <c:v>7.8000000000000139E-2</c:v>
                </c:pt>
                <c:pt idx="16">
                  <c:v>0</c:v>
                </c:pt>
                <c:pt idx="17">
                  <c:v>0</c:v>
                </c:pt>
                <c:pt idx="18">
                  <c:v>0.16300000000000028</c:v>
                </c:pt>
                <c:pt idx="19">
                  <c:v>6.3000000000000014E-2</c:v>
                </c:pt>
                <c:pt idx="20">
                  <c:v>0</c:v>
                </c:pt>
                <c:pt idx="21">
                  <c:v>0</c:v>
                </c:pt>
                <c:pt idx="22">
                  <c:v>0.10400000000000002</c:v>
                </c:pt>
                <c:pt idx="23">
                  <c:v>1.7000000000000053E-2</c:v>
                </c:pt>
                <c:pt idx="24">
                  <c:v>0</c:v>
                </c:pt>
                <c:pt idx="25">
                  <c:v>0</c:v>
                </c:pt>
                <c:pt idx="26">
                  <c:v>0</c:v>
                </c:pt>
                <c:pt idx="27">
                  <c:v>0.11700000000000017</c:v>
                </c:pt>
                <c:pt idx="28">
                  <c:v>2.9000000000000047E-2</c:v>
                </c:pt>
                <c:pt idx="29">
                  <c:v>0</c:v>
                </c:pt>
                <c:pt idx="30">
                  <c:v>0</c:v>
                </c:pt>
                <c:pt idx="31">
                  <c:v>0</c:v>
                </c:pt>
                <c:pt idx="32">
                  <c:v>6.8000000000000033E-2</c:v>
                </c:pt>
                <c:pt idx="33">
                  <c:v>3.6000000000000094E-2</c:v>
                </c:pt>
                <c:pt idx="34">
                  <c:v>0</c:v>
                </c:pt>
                <c:pt idx="35">
                  <c:v>0</c:v>
                </c:pt>
                <c:pt idx="36">
                  <c:v>1.6000000000000059E-2</c:v>
                </c:pt>
                <c:pt idx="37">
                  <c:v>0</c:v>
                </c:pt>
                <c:pt idx="38">
                  <c:v>0</c:v>
                </c:pt>
                <c:pt idx="39">
                  <c:v>0</c:v>
                </c:pt>
                <c:pt idx="40">
                  <c:v>0</c:v>
                </c:pt>
                <c:pt idx="41">
                  <c:v>0</c:v>
                </c:pt>
                <c:pt idx="42">
                  <c:v>2.6000000000000065E-2</c:v>
                </c:pt>
                <c:pt idx="43">
                  <c:v>0</c:v>
                </c:pt>
                <c:pt idx="44">
                  <c:v>7.0000000000000192E-3</c:v>
                </c:pt>
                <c:pt idx="45">
                  <c:v>2.7000000000000086E-2</c:v>
                </c:pt>
                <c:pt idx="46">
                  <c:v>2.6000000000000065E-2</c:v>
                </c:pt>
              </c:numCache>
            </c:numRef>
          </c:val>
        </c:ser>
        <c:dLbls/>
        <c:shape val="cylinder"/>
        <c:axId val="159442048"/>
        <c:axId val="159443584"/>
        <c:axId val="0"/>
      </c:bar3DChart>
      <c:catAx>
        <c:axId val="159442048"/>
        <c:scaling>
          <c:orientation val="minMax"/>
        </c:scaling>
        <c:axPos val="b"/>
        <c:tickLblPos val="nextTo"/>
        <c:crossAx val="159443584"/>
        <c:crosses val="autoZero"/>
        <c:auto val="1"/>
        <c:lblAlgn val="ctr"/>
        <c:lblOffset val="100"/>
      </c:catAx>
      <c:valAx>
        <c:axId val="159443584"/>
        <c:scaling>
          <c:orientation val="minMax"/>
        </c:scaling>
        <c:axPos val="l"/>
        <c:majorGridlines/>
        <c:numFmt formatCode="0.0%" sourceLinked="1"/>
        <c:tickLblPos val="nextTo"/>
        <c:crossAx val="159442048"/>
        <c:crosses val="autoZero"/>
        <c:crossBetween val="between"/>
      </c:valAx>
    </c:plotArea>
    <c:plotVisOnly val="1"/>
    <c:dispBlanksAs val="gap"/>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7A525-B244-42E2-8DA6-51DECAC3C090}" type="doc">
      <dgm:prSet loTypeId="urn:microsoft.com/office/officeart/2005/8/layout/arrow2" loCatId="process" qsTypeId="urn:microsoft.com/office/officeart/2005/8/quickstyle/3d1" qsCatId="3D" csTypeId="urn:microsoft.com/office/officeart/2005/8/colors/accent1_2" csCatId="accent1" phldr="1"/>
      <dgm:spPr/>
    </dgm:pt>
    <dgm:pt modelId="{78F73BC3-81BE-4CD3-A25D-BA626D168853}">
      <dgm:prSet phldrT="[Text]"/>
      <dgm:spPr/>
      <dgm:t>
        <a:bodyPr/>
        <a:lstStyle/>
        <a:p>
          <a:r>
            <a:rPr lang="en-US" b="1" dirty="0" smtClean="0"/>
            <a:t>OneNote 2003</a:t>
          </a:r>
          <a:endParaRPr lang="en-US" b="1" dirty="0"/>
        </a:p>
      </dgm:t>
    </dgm:pt>
    <dgm:pt modelId="{BAC1571A-E8D9-4AA8-9A5E-EC6DF953A9A7}" type="parTrans" cxnId="{EBD283DC-BA4D-497D-953A-D357F81DE055}">
      <dgm:prSet/>
      <dgm:spPr/>
      <dgm:t>
        <a:bodyPr/>
        <a:lstStyle/>
        <a:p>
          <a:endParaRPr lang="en-US"/>
        </a:p>
      </dgm:t>
    </dgm:pt>
    <dgm:pt modelId="{F80C0B96-1257-4374-9D2D-083694B9516D}" type="sibTrans" cxnId="{EBD283DC-BA4D-497D-953A-D357F81DE055}">
      <dgm:prSet/>
      <dgm:spPr/>
      <dgm:t>
        <a:bodyPr/>
        <a:lstStyle/>
        <a:p>
          <a:endParaRPr lang="en-US"/>
        </a:p>
      </dgm:t>
    </dgm:pt>
    <dgm:pt modelId="{AAF9A316-D89D-41B5-A5A4-8B9B23262183}">
      <dgm:prSet phldrT="[Text]"/>
      <dgm:spPr/>
      <dgm:t>
        <a:bodyPr/>
        <a:lstStyle/>
        <a:p>
          <a:r>
            <a:rPr lang="en-US" b="1" dirty="0" smtClean="0"/>
            <a:t>OneNote 2007</a:t>
          </a:r>
          <a:endParaRPr lang="en-US" b="1" dirty="0"/>
        </a:p>
      </dgm:t>
    </dgm:pt>
    <dgm:pt modelId="{AEE8A11D-4E4D-4A62-8949-4A31C1DB5B9A}" type="parTrans" cxnId="{7404CC13-9145-4FBF-8953-C5BD8B445461}">
      <dgm:prSet/>
      <dgm:spPr/>
      <dgm:t>
        <a:bodyPr/>
        <a:lstStyle/>
        <a:p>
          <a:endParaRPr lang="en-US"/>
        </a:p>
      </dgm:t>
    </dgm:pt>
    <dgm:pt modelId="{9FEBAD27-DDC7-4EB2-BE66-3A3A046195EF}" type="sibTrans" cxnId="{7404CC13-9145-4FBF-8953-C5BD8B445461}">
      <dgm:prSet/>
      <dgm:spPr/>
      <dgm:t>
        <a:bodyPr/>
        <a:lstStyle/>
        <a:p>
          <a:endParaRPr lang="en-US"/>
        </a:p>
      </dgm:t>
    </dgm:pt>
    <dgm:pt modelId="{6D668EAB-C3DD-4752-8FA0-853778BB31D9}">
      <dgm:prSet phldrT="[Text]"/>
      <dgm:spPr/>
      <dgm:t>
        <a:bodyPr/>
        <a:lstStyle/>
        <a:p>
          <a:r>
            <a:rPr lang="en-US" b="1" dirty="0" smtClean="0"/>
            <a:t>OneNote 2010</a:t>
          </a:r>
          <a:endParaRPr lang="en-US" b="1" dirty="0"/>
        </a:p>
      </dgm:t>
    </dgm:pt>
    <dgm:pt modelId="{5925F378-FFCB-40BD-A82F-7E18993E2857}" type="parTrans" cxnId="{F2455B68-910C-4ADD-A7DD-328EEB2162CE}">
      <dgm:prSet/>
      <dgm:spPr/>
      <dgm:t>
        <a:bodyPr/>
        <a:lstStyle/>
        <a:p>
          <a:endParaRPr lang="en-US"/>
        </a:p>
      </dgm:t>
    </dgm:pt>
    <dgm:pt modelId="{656B8620-004D-41C3-8AC9-4E03A3629BE6}" type="sibTrans" cxnId="{F2455B68-910C-4ADD-A7DD-328EEB2162CE}">
      <dgm:prSet/>
      <dgm:spPr/>
      <dgm:t>
        <a:bodyPr/>
        <a:lstStyle/>
        <a:p>
          <a:endParaRPr lang="en-US"/>
        </a:p>
      </dgm:t>
    </dgm:pt>
    <dgm:pt modelId="{59A6929A-A8E4-4FE4-A8AD-3D4B892EBCC2}">
      <dgm:prSet/>
      <dgm:spPr/>
      <dgm:t>
        <a:bodyPr/>
        <a:lstStyle/>
        <a:p>
          <a:r>
            <a:rPr lang="zh-CN" altLang="en-US" dirty="0" smtClean="0"/>
            <a:t>个人谈话记录</a:t>
          </a:r>
          <a:endParaRPr lang="en-US" dirty="0"/>
        </a:p>
      </dgm:t>
    </dgm:pt>
    <dgm:pt modelId="{5B5CC621-B679-4F9D-8AEC-66B3ECFD54B1}" type="parTrans" cxnId="{83854DC7-E7AB-4174-8AEB-E1E7EFDBD66D}">
      <dgm:prSet/>
      <dgm:spPr/>
      <dgm:t>
        <a:bodyPr/>
        <a:lstStyle/>
        <a:p>
          <a:endParaRPr lang="en-US"/>
        </a:p>
      </dgm:t>
    </dgm:pt>
    <dgm:pt modelId="{55B0D8DA-55BE-406A-86DE-7AF5183C305B}" type="sibTrans" cxnId="{83854DC7-E7AB-4174-8AEB-E1E7EFDBD66D}">
      <dgm:prSet/>
      <dgm:spPr/>
      <dgm:t>
        <a:bodyPr/>
        <a:lstStyle/>
        <a:p>
          <a:endParaRPr lang="en-US"/>
        </a:p>
      </dgm:t>
    </dgm:pt>
    <dgm:pt modelId="{88E65FF9-3BE1-4E1E-A843-EAD6DF4C33BD}">
      <dgm:prSet/>
      <dgm:spPr/>
      <dgm:t>
        <a:bodyPr/>
        <a:lstStyle/>
        <a:p>
          <a:r>
            <a:rPr lang="zh-CN" altLang="en-US" dirty="0" smtClean="0"/>
            <a:t>共享笔记本</a:t>
          </a:r>
          <a:endParaRPr lang="en-US" dirty="0"/>
        </a:p>
      </dgm:t>
    </dgm:pt>
    <dgm:pt modelId="{A3CDEB2E-337B-4BAE-8CA6-F21489D10FC0}" type="parTrans" cxnId="{6ECFAA3C-4FEF-48A0-A7C8-36233F058F65}">
      <dgm:prSet/>
      <dgm:spPr/>
      <dgm:t>
        <a:bodyPr/>
        <a:lstStyle/>
        <a:p>
          <a:endParaRPr lang="en-US"/>
        </a:p>
      </dgm:t>
    </dgm:pt>
    <dgm:pt modelId="{6EA446D3-F334-43B5-B324-BB043650FAB9}" type="sibTrans" cxnId="{6ECFAA3C-4FEF-48A0-A7C8-36233F058F65}">
      <dgm:prSet/>
      <dgm:spPr/>
      <dgm:t>
        <a:bodyPr/>
        <a:lstStyle/>
        <a:p>
          <a:endParaRPr lang="en-US"/>
        </a:p>
      </dgm:t>
    </dgm:pt>
    <dgm:pt modelId="{F1056386-8CDC-4243-8635-AAF30A09E05C}">
      <dgm:prSet/>
      <dgm:spPr/>
      <dgm:t>
        <a:bodyPr/>
        <a:lstStyle/>
        <a:p>
          <a:r>
            <a:rPr lang="zh-CN" altLang="en-US" dirty="0" smtClean="0"/>
            <a:t>顺序化多用户编辑</a:t>
          </a:r>
          <a:endParaRPr lang="en-US" dirty="0"/>
        </a:p>
      </dgm:t>
    </dgm:pt>
    <dgm:pt modelId="{DA040BDA-D7DE-4AF8-B9E9-46AED2CAD5A4}" type="parTrans" cxnId="{59B9A93B-AABF-4843-8865-27845AED8A20}">
      <dgm:prSet/>
      <dgm:spPr/>
      <dgm:t>
        <a:bodyPr/>
        <a:lstStyle/>
        <a:p>
          <a:endParaRPr lang="en-US"/>
        </a:p>
      </dgm:t>
    </dgm:pt>
    <dgm:pt modelId="{BF630357-2CD5-4E8E-97BA-EB6A19B0B1BE}" type="sibTrans" cxnId="{59B9A93B-AABF-4843-8865-27845AED8A20}">
      <dgm:prSet/>
      <dgm:spPr/>
      <dgm:t>
        <a:bodyPr/>
        <a:lstStyle/>
        <a:p>
          <a:endParaRPr lang="en-US"/>
        </a:p>
      </dgm:t>
    </dgm:pt>
    <dgm:pt modelId="{53B81A0C-62B8-4518-A0F4-75F990131540}">
      <dgm:prSet/>
      <dgm:spPr/>
      <dgm:t>
        <a:bodyPr/>
        <a:lstStyle/>
        <a:p>
          <a:r>
            <a:rPr lang="en-US" dirty="0" smtClean="0"/>
            <a:t>OneNote everywhere</a:t>
          </a:r>
          <a:endParaRPr lang="en-US" dirty="0"/>
        </a:p>
      </dgm:t>
    </dgm:pt>
    <dgm:pt modelId="{605E2ECD-919E-42D7-B5E5-11BC79433702}" type="parTrans" cxnId="{60BF5593-6BF3-4A08-89FE-E62613CA5218}">
      <dgm:prSet/>
      <dgm:spPr/>
      <dgm:t>
        <a:bodyPr/>
        <a:lstStyle/>
        <a:p>
          <a:endParaRPr lang="en-US"/>
        </a:p>
      </dgm:t>
    </dgm:pt>
    <dgm:pt modelId="{930323E5-9AB5-433D-BF20-121B01E9A9FA}" type="sibTrans" cxnId="{60BF5593-6BF3-4A08-89FE-E62613CA5218}">
      <dgm:prSet/>
      <dgm:spPr/>
      <dgm:t>
        <a:bodyPr/>
        <a:lstStyle/>
        <a:p>
          <a:endParaRPr lang="en-US"/>
        </a:p>
      </dgm:t>
    </dgm:pt>
    <dgm:pt modelId="{F0EA7F13-8C79-4AAC-A694-43810C5C593D}">
      <dgm:prSet/>
      <dgm:spPr/>
      <dgm:t>
        <a:bodyPr/>
        <a:lstStyle/>
        <a:p>
          <a:r>
            <a:rPr lang="zh-CN" altLang="en-US" dirty="0" smtClean="0"/>
            <a:t>增强的协同体验</a:t>
          </a:r>
          <a:endParaRPr lang="en-US" dirty="0"/>
        </a:p>
      </dgm:t>
    </dgm:pt>
    <dgm:pt modelId="{3FC13B83-3622-4DF6-A1E1-18E612E4BB53}" type="parTrans" cxnId="{2788B370-3CEE-4116-896A-E979598B1F60}">
      <dgm:prSet/>
      <dgm:spPr/>
      <dgm:t>
        <a:bodyPr/>
        <a:lstStyle/>
        <a:p>
          <a:endParaRPr lang="en-US"/>
        </a:p>
      </dgm:t>
    </dgm:pt>
    <dgm:pt modelId="{5A66B289-38BB-44F5-AF2D-738C545ADA45}" type="sibTrans" cxnId="{2788B370-3CEE-4116-896A-E979598B1F60}">
      <dgm:prSet/>
      <dgm:spPr/>
      <dgm:t>
        <a:bodyPr/>
        <a:lstStyle/>
        <a:p>
          <a:endParaRPr lang="en-US"/>
        </a:p>
      </dgm:t>
    </dgm:pt>
    <dgm:pt modelId="{6EA8E58B-EE8A-4F92-94E2-151B51C1B929}" type="pres">
      <dgm:prSet presAssocID="{C847A525-B244-42E2-8DA6-51DECAC3C090}" presName="arrowDiagram" presStyleCnt="0">
        <dgm:presLayoutVars>
          <dgm:chMax val="5"/>
          <dgm:dir/>
          <dgm:resizeHandles val="exact"/>
        </dgm:presLayoutVars>
      </dgm:prSet>
      <dgm:spPr/>
    </dgm:pt>
    <dgm:pt modelId="{35B63BEE-1F5D-496E-B7C6-6B7D5367D32B}" type="pres">
      <dgm:prSet presAssocID="{C847A525-B244-42E2-8DA6-51DECAC3C090}" presName="arrow" presStyleLbl="bgShp" presStyleIdx="0" presStyleCnt="1"/>
      <dgm:spPr/>
    </dgm:pt>
    <dgm:pt modelId="{D308CDE5-4B1D-4023-93F6-56CFE44F71FC}" type="pres">
      <dgm:prSet presAssocID="{C847A525-B244-42E2-8DA6-51DECAC3C090}" presName="arrowDiagram3" presStyleCnt="0"/>
      <dgm:spPr/>
    </dgm:pt>
    <dgm:pt modelId="{24E80ABF-E8F6-4762-908C-F205583C7793}" type="pres">
      <dgm:prSet presAssocID="{78F73BC3-81BE-4CD3-A25D-BA626D168853}" presName="bullet3a" presStyleLbl="node1" presStyleIdx="0" presStyleCnt="3"/>
      <dgm:spPr/>
    </dgm:pt>
    <dgm:pt modelId="{35003E46-547C-4E8F-99EA-230104F714CC}" type="pres">
      <dgm:prSet presAssocID="{78F73BC3-81BE-4CD3-A25D-BA626D168853}" presName="textBox3a" presStyleLbl="revTx" presStyleIdx="0" presStyleCnt="3">
        <dgm:presLayoutVars>
          <dgm:bulletEnabled val="1"/>
        </dgm:presLayoutVars>
      </dgm:prSet>
      <dgm:spPr/>
      <dgm:t>
        <a:bodyPr/>
        <a:lstStyle/>
        <a:p>
          <a:endParaRPr lang="en-US"/>
        </a:p>
      </dgm:t>
    </dgm:pt>
    <dgm:pt modelId="{1018BF5D-BFED-4D82-8E5E-918C28978E12}" type="pres">
      <dgm:prSet presAssocID="{AAF9A316-D89D-41B5-A5A4-8B9B23262183}" presName="bullet3b" presStyleLbl="node1" presStyleIdx="1" presStyleCnt="3"/>
      <dgm:spPr/>
    </dgm:pt>
    <dgm:pt modelId="{E1DEC320-F862-4AE0-9B9B-71F60E00BF54}" type="pres">
      <dgm:prSet presAssocID="{AAF9A316-D89D-41B5-A5A4-8B9B23262183}" presName="textBox3b" presStyleLbl="revTx" presStyleIdx="1" presStyleCnt="3">
        <dgm:presLayoutVars>
          <dgm:bulletEnabled val="1"/>
        </dgm:presLayoutVars>
      </dgm:prSet>
      <dgm:spPr/>
      <dgm:t>
        <a:bodyPr/>
        <a:lstStyle/>
        <a:p>
          <a:endParaRPr lang="en-US"/>
        </a:p>
      </dgm:t>
    </dgm:pt>
    <dgm:pt modelId="{26809C0B-B4BC-4CD5-BBCE-2BD5EDEB64F1}" type="pres">
      <dgm:prSet presAssocID="{6D668EAB-C3DD-4752-8FA0-853778BB31D9}" presName="bullet3c" presStyleLbl="node1" presStyleIdx="2" presStyleCnt="3"/>
      <dgm:spPr/>
    </dgm:pt>
    <dgm:pt modelId="{70005B45-D848-41C7-BFEB-FB76206E0935}" type="pres">
      <dgm:prSet presAssocID="{6D668EAB-C3DD-4752-8FA0-853778BB31D9}" presName="textBox3c" presStyleLbl="revTx" presStyleIdx="2" presStyleCnt="3">
        <dgm:presLayoutVars>
          <dgm:bulletEnabled val="1"/>
        </dgm:presLayoutVars>
      </dgm:prSet>
      <dgm:spPr/>
      <dgm:t>
        <a:bodyPr/>
        <a:lstStyle/>
        <a:p>
          <a:endParaRPr lang="en-US"/>
        </a:p>
      </dgm:t>
    </dgm:pt>
  </dgm:ptLst>
  <dgm:cxnLst>
    <dgm:cxn modelId="{F303C125-34B8-451A-9864-89263CBBDF87}" type="presOf" srcId="{59A6929A-A8E4-4FE4-A8AD-3D4B892EBCC2}" destId="{35003E46-547C-4E8F-99EA-230104F714CC}" srcOrd="0" destOrd="1" presId="urn:microsoft.com/office/officeart/2005/8/layout/arrow2"/>
    <dgm:cxn modelId="{83854DC7-E7AB-4174-8AEB-E1E7EFDBD66D}" srcId="{78F73BC3-81BE-4CD3-A25D-BA626D168853}" destId="{59A6929A-A8E4-4FE4-A8AD-3D4B892EBCC2}" srcOrd="0" destOrd="0" parTransId="{5B5CC621-B679-4F9D-8AEC-66B3ECFD54B1}" sibTransId="{55B0D8DA-55BE-406A-86DE-7AF5183C305B}"/>
    <dgm:cxn modelId="{EBD283DC-BA4D-497D-953A-D357F81DE055}" srcId="{C847A525-B244-42E2-8DA6-51DECAC3C090}" destId="{78F73BC3-81BE-4CD3-A25D-BA626D168853}" srcOrd="0" destOrd="0" parTransId="{BAC1571A-E8D9-4AA8-9A5E-EC6DF953A9A7}" sibTransId="{F80C0B96-1257-4374-9D2D-083694B9516D}"/>
    <dgm:cxn modelId="{7404CC13-9145-4FBF-8953-C5BD8B445461}" srcId="{C847A525-B244-42E2-8DA6-51DECAC3C090}" destId="{AAF9A316-D89D-41B5-A5A4-8B9B23262183}" srcOrd="1" destOrd="0" parTransId="{AEE8A11D-4E4D-4A62-8949-4A31C1DB5B9A}" sibTransId="{9FEBAD27-DDC7-4EB2-BE66-3A3A046195EF}"/>
    <dgm:cxn modelId="{E77706B4-FEF0-4991-A5E3-ABD98DD12B2D}" type="presOf" srcId="{F0EA7F13-8C79-4AAC-A694-43810C5C593D}" destId="{70005B45-D848-41C7-BFEB-FB76206E0935}" srcOrd="0" destOrd="2" presId="urn:microsoft.com/office/officeart/2005/8/layout/arrow2"/>
    <dgm:cxn modelId="{2788B370-3CEE-4116-896A-E979598B1F60}" srcId="{6D668EAB-C3DD-4752-8FA0-853778BB31D9}" destId="{F0EA7F13-8C79-4AAC-A694-43810C5C593D}" srcOrd="1" destOrd="0" parTransId="{3FC13B83-3622-4DF6-A1E1-18E612E4BB53}" sibTransId="{5A66B289-38BB-44F5-AF2D-738C545ADA45}"/>
    <dgm:cxn modelId="{F2455B68-910C-4ADD-A7DD-328EEB2162CE}" srcId="{C847A525-B244-42E2-8DA6-51DECAC3C090}" destId="{6D668EAB-C3DD-4752-8FA0-853778BB31D9}" srcOrd="2" destOrd="0" parTransId="{5925F378-FFCB-40BD-A82F-7E18993E2857}" sibTransId="{656B8620-004D-41C3-8AC9-4E03A3629BE6}"/>
    <dgm:cxn modelId="{59B9A93B-AABF-4843-8865-27845AED8A20}" srcId="{AAF9A316-D89D-41B5-A5A4-8B9B23262183}" destId="{F1056386-8CDC-4243-8635-AAF30A09E05C}" srcOrd="1" destOrd="0" parTransId="{DA040BDA-D7DE-4AF8-B9E9-46AED2CAD5A4}" sibTransId="{BF630357-2CD5-4E8E-97BA-EB6A19B0B1BE}"/>
    <dgm:cxn modelId="{60BF5593-6BF3-4A08-89FE-E62613CA5218}" srcId="{6D668EAB-C3DD-4752-8FA0-853778BB31D9}" destId="{53B81A0C-62B8-4518-A0F4-75F990131540}" srcOrd="0" destOrd="0" parTransId="{605E2ECD-919E-42D7-B5E5-11BC79433702}" sibTransId="{930323E5-9AB5-433D-BF20-121B01E9A9FA}"/>
    <dgm:cxn modelId="{0A7EE72F-4657-4868-A48A-80B7A5D5D27A}" type="presOf" srcId="{AAF9A316-D89D-41B5-A5A4-8B9B23262183}" destId="{E1DEC320-F862-4AE0-9B9B-71F60E00BF54}" srcOrd="0" destOrd="0" presId="urn:microsoft.com/office/officeart/2005/8/layout/arrow2"/>
    <dgm:cxn modelId="{6ECFAA3C-4FEF-48A0-A7C8-36233F058F65}" srcId="{AAF9A316-D89D-41B5-A5A4-8B9B23262183}" destId="{88E65FF9-3BE1-4E1E-A843-EAD6DF4C33BD}" srcOrd="0" destOrd="0" parTransId="{A3CDEB2E-337B-4BAE-8CA6-F21489D10FC0}" sibTransId="{6EA446D3-F334-43B5-B324-BB043650FAB9}"/>
    <dgm:cxn modelId="{988D8D59-39B2-4288-9C99-D30F8E1EC8D7}" type="presOf" srcId="{88E65FF9-3BE1-4E1E-A843-EAD6DF4C33BD}" destId="{E1DEC320-F862-4AE0-9B9B-71F60E00BF54}" srcOrd="0" destOrd="1" presId="urn:microsoft.com/office/officeart/2005/8/layout/arrow2"/>
    <dgm:cxn modelId="{7A0B9CDB-4A43-4BB0-AC19-273A801FFF52}" type="presOf" srcId="{78F73BC3-81BE-4CD3-A25D-BA626D168853}" destId="{35003E46-547C-4E8F-99EA-230104F714CC}" srcOrd="0" destOrd="0" presId="urn:microsoft.com/office/officeart/2005/8/layout/arrow2"/>
    <dgm:cxn modelId="{C3C47181-3E35-45EB-8972-5EB14D10ED07}" type="presOf" srcId="{F1056386-8CDC-4243-8635-AAF30A09E05C}" destId="{E1DEC320-F862-4AE0-9B9B-71F60E00BF54}" srcOrd="0" destOrd="2" presId="urn:microsoft.com/office/officeart/2005/8/layout/arrow2"/>
    <dgm:cxn modelId="{33CCE020-9937-4EB5-B8FD-528F65D1D4BC}" type="presOf" srcId="{6D668EAB-C3DD-4752-8FA0-853778BB31D9}" destId="{70005B45-D848-41C7-BFEB-FB76206E0935}" srcOrd="0" destOrd="0" presId="urn:microsoft.com/office/officeart/2005/8/layout/arrow2"/>
    <dgm:cxn modelId="{9BCF3474-C5FC-4FC8-9E90-8E0553599FEC}" type="presOf" srcId="{53B81A0C-62B8-4518-A0F4-75F990131540}" destId="{70005B45-D848-41C7-BFEB-FB76206E0935}" srcOrd="0" destOrd="1" presId="urn:microsoft.com/office/officeart/2005/8/layout/arrow2"/>
    <dgm:cxn modelId="{AD0F6413-492B-4343-AD68-232EDE6C4CA9}" type="presOf" srcId="{C847A525-B244-42E2-8DA6-51DECAC3C090}" destId="{6EA8E58B-EE8A-4F92-94E2-151B51C1B929}" srcOrd="0" destOrd="0" presId="urn:microsoft.com/office/officeart/2005/8/layout/arrow2"/>
    <dgm:cxn modelId="{92425E3F-E0F3-4A4D-8E43-A88264B53DB9}" type="presParOf" srcId="{6EA8E58B-EE8A-4F92-94E2-151B51C1B929}" destId="{35B63BEE-1F5D-496E-B7C6-6B7D5367D32B}" srcOrd="0" destOrd="0" presId="urn:microsoft.com/office/officeart/2005/8/layout/arrow2"/>
    <dgm:cxn modelId="{E19194E7-3568-4C06-9C00-1421CEA63625}" type="presParOf" srcId="{6EA8E58B-EE8A-4F92-94E2-151B51C1B929}" destId="{D308CDE5-4B1D-4023-93F6-56CFE44F71FC}" srcOrd="1" destOrd="0" presId="urn:microsoft.com/office/officeart/2005/8/layout/arrow2"/>
    <dgm:cxn modelId="{B3FA4FF3-ACE8-4580-960A-E78295783E64}" type="presParOf" srcId="{D308CDE5-4B1D-4023-93F6-56CFE44F71FC}" destId="{24E80ABF-E8F6-4762-908C-F205583C7793}" srcOrd="0" destOrd="0" presId="urn:microsoft.com/office/officeart/2005/8/layout/arrow2"/>
    <dgm:cxn modelId="{0597796B-2CAA-415B-8926-F9CEA87DA4F2}" type="presParOf" srcId="{D308CDE5-4B1D-4023-93F6-56CFE44F71FC}" destId="{35003E46-547C-4E8F-99EA-230104F714CC}" srcOrd="1" destOrd="0" presId="urn:microsoft.com/office/officeart/2005/8/layout/arrow2"/>
    <dgm:cxn modelId="{DF7C7EF8-EB0D-4455-9978-757E4118CD90}" type="presParOf" srcId="{D308CDE5-4B1D-4023-93F6-56CFE44F71FC}" destId="{1018BF5D-BFED-4D82-8E5E-918C28978E12}" srcOrd="2" destOrd="0" presId="urn:microsoft.com/office/officeart/2005/8/layout/arrow2"/>
    <dgm:cxn modelId="{D8586A0E-2295-40DF-8123-FB7393B5A388}" type="presParOf" srcId="{D308CDE5-4B1D-4023-93F6-56CFE44F71FC}" destId="{E1DEC320-F862-4AE0-9B9B-71F60E00BF54}" srcOrd="3" destOrd="0" presId="urn:microsoft.com/office/officeart/2005/8/layout/arrow2"/>
    <dgm:cxn modelId="{3DA9816E-8A21-43EE-AF5F-B01051C61DC1}" type="presParOf" srcId="{D308CDE5-4B1D-4023-93F6-56CFE44F71FC}" destId="{26809C0B-B4BC-4CD5-BBCE-2BD5EDEB64F1}" srcOrd="4" destOrd="0" presId="urn:microsoft.com/office/officeart/2005/8/layout/arrow2"/>
    <dgm:cxn modelId="{FAD9E108-F1E0-461C-855A-CF84464984C6}" type="presParOf" srcId="{D308CDE5-4B1D-4023-93F6-56CFE44F71FC}" destId="{70005B45-D848-41C7-BFEB-FB76206E0935}"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1F250-1BBA-434F-94F6-E0C8418F8B50}"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C19EADBA-6AE9-4313-8C52-1EE23E9113C6}">
      <dgm:prSet/>
      <dgm:spPr/>
      <dgm:t>
        <a:bodyPr/>
        <a:lstStyle/>
        <a:p>
          <a:r>
            <a:rPr lang="zh-CN" altLang="en-US" dirty="0" smtClean="0"/>
            <a:t>质量</a:t>
          </a:r>
          <a:endParaRPr lang="en-US" dirty="0" smtClean="0"/>
        </a:p>
      </dgm:t>
    </dgm:pt>
    <dgm:pt modelId="{7CAF05B1-F817-438B-A65D-F3580978499D}" type="parTrans" cxnId="{870361C9-ED33-41DC-BABE-05BD14EF8513}">
      <dgm:prSet/>
      <dgm:spPr/>
      <dgm:t>
        <a:bodyPr/>
        <a:lstStyle/>
        <a:p>
          <a:endParaRPr lang="en-US"/>
        </a:p>
      </dgm:t>
    </dgm:pt>
    <dgm:pt modelId="{19CA0FFC-73A5-4F52-9E3A-B554053AC9D2}" type="sibTrans" cxnId="{870361C9-ED33-41DC-BABE-05BD14EF8513}">
      <dgm:prSet/>
      <dgm:spPr/>
      <dgm:t>
        <a:bodyPr/>
        <a:lstStyle/>
        <a:p>
          <a:endParaRPr lang="en-US"/>
        </a:p>
      </dgm:t>
    </dgm:pt>
    <dgm:pt modelId="{09C98A7D-FB98-4C64-A6A2-2C3BC85B4B64}">
      <dgm:prSet/>
      <dgm:spPr/>
      <dgm:t>
        <a:bodyPr/>
        <a:lstStyle/>
        <a:p>
          <a:r>
            <a:rPr lang="zh-CN" altLang="en-US" dirty="0" smtClean="0"/>
            <a:t>合规</a:t>
          </a:r>
          <a:endParaRPr lang="en-US" dirty="0" smtClean="0"/>
        </a:p>
      </dgm:t>
    </dgm:pt>
    <dgm:pt modelId="{933A5378-3EBF-49A0-859A-707C7C43E612}" type="parTrans" cxnId="{50B3CAD3-82FF-4B9C-9C67-F3A8C5D6B453}">
      <dgm:prSet/>
      <dgm:spPr/>
      <dgm:t>
        <a:bodyPr/>
        <a:lstStyle/>
        <a:p>
          <a:endParaRPr lang="en-US"/>
        </a:p>
      </dgm:t>
    </dgm:pt>
    <dgm:pt modelId="{279EE52F-432E-49ED-BCB7-662726BD6240}" type="sibTrans" cxnId="{50B3CAD3-82FF-4B9C-9C67-F3A8C5D6B453}">
      <dgm:prSet/>
      <dgm:spPr/>
      <dgm:t>
        <a:bodyPr/>
        <a:lstStyle/>
        <a:p>
          <a:endParaRPr lang="en-US"/>
        </a:p>
      </dgm:t>
    </dgm:pt>
    <dgm:pt modelId="{28303B60-51B0-4EB2-A2D5-A9C5C6362777}">
      <dgm:prSet/>
      <dgm:spPr/>
      <dgm:t>
        <a:bodyPr/>
        <a:lstStyle/>
        <a:p>
          <a:r>
            <a:rPr lang="en-US" dirty="0" smtClean="0"/>
            <a:t>BPM</a:t>
          </a:r>
        </a:p>
      </dgm:t>
    </dgm:pt>
    <dgm:pt modelId="{C68997FC-6089-419D-9DBA-B97BCA161F12}" type="parTrans" cxnId="{82CBC089-7686-45C0-A4F1-4202CA7CC9DC}">
      <dgm:prSet/>
      <dgm:spPr/>
      <dgm:t>
        <a:bodyPr/>
        <a:lstStyle/>
        <a:p>
          <a:endParaRPr lang="en-US"/>
        </a:p>
      </dgm:t>
    </dgm:pt>
    <dgm:pt modelId="{6CDC6ACF-AC87-43DD-89B2-CE26DE494FCE}" type="sibTrans" cxnId="{82CBC089-7686-45C0-A4F1-4202CA7CC9DC}">
      <dgm:prSet/>
      <dgm:spPr/>
      <dgm:t>
        <a:bodyPr/>
        <a:lstStyle/>
        <a:p>
          <a:endParaRPr lang="en-US"/>
        </a:p>
      </dgm:t>
    </dgm:pt>
    <dgm:pt modelId="{79D4415C-428A-42B9-8A20-F384A851F1CF}">
      <dgm:prSet/>
      <dgm:spPr/>
      <dgm:t>
        <a:bodyPr/>
        <a:lstStyle/>
        <a:p>
          <a:r>
            <a:rPr lang="zh-CN" altLang="en-US" dirty="0" smtClean="0"/>
            <a:t>通过自动化改进流程</a:t>
          </a:r>
          <a:endParaRPr lang="en-US" dirty="0" smtClean="0"/>
        </a:p>
      </dgm:t>
    </dgm:pt>
    <dgm:pt modelId="{41A13FC4-C6BE-47F0-AEF4-55D76C0CFBD1}" type="parTrans" cxnId="{43C9A419-9B82-4ADE-B782-8383FD08A686}">
      <dgm:prSet/>
      <dgm:spPr/>
      <dgm:t>
        <a:bodyPr/>
        <a:lstStyle/>
        <a:p>
          <a:endParaRPr lang="en-US"/>
        </a:p>
      </dgm:t>
    </dgm:pt>
    <dgm:pt modelId="{A368A8D1-ABC9-43DD-A227-E8DC85D4EFB5}" type="sibTrans" cxnId="{43C9A419-9B82-4ADE-B782-8383FD08A686}">
      <dgm:prSet/>
      <dgm:spPr/>
      <dgm:t>
        <a:bodyPr/>
        <a:lstStyle/>
        <a:p>
          <a:endParaRPr lang="en-US"/>
        </a:p>
      </dgm:t>
    </dgm:pt>
    <dgm:pt modelId="{4DC7AF38-203E-4A15-BE7D-6DFED6A72C55}">
      <dgm:prSet/>
      <dgm:spPr/>
      <dgm:t>
        <a:bodyPr/>
        <a:lstStyle/>
        <a:p>
          <a:r>
            <a:rPr lang="zh-CN" altLang="en-US" dirty="0" smtClean="0"/>
            <a:t>确保一致的合规与法律遵从</a:t>
          </a:r>
          <a:endParaRPr lang="en-US" dirty="0" smtClean="0"/>
        </a:p>
      </dgm:t>
    </dgm:pt>
    <dgm:pt modelId="{54102BB3-4FF6-4801-A0EB-62ED8804A9A7}" type="parTrans" cxnId="{D3D2B50F-DE4D-452B-AA35-D665C6ADD99B}">
      <dgm:prSet/>
      <dgm:spPr/>
      <dgm:t>
        <a:bodyPr/>
        <a:lstStyle/>
        <a:p>
          <a:endParaRPr lang="en-US"/>
        </a:p>
      </dgm:t>
    </dgm:pt>
    <dgm:pt modelId="{29014D02-80DE-4400-8339-195252727A1F}" type="sibTrans" cxnId="{D3D2B50F-DE4D-452B-AA35-D665C6ADD99B}">
      <dgm:prSet/>
      <dgm:spPr/>
      <dgm:t>
        <a:bodyPr/>
        <a:lstStyle/>
        <a:p>
          <a:endParaRPr lang="en-US"/>
        </a:p>
      </dgm:t>
    </dgm:pt>
    <dgm:pt modelId="{E34429EF-A913-48A1-B02B-91663D5E0AF1}">
      <dgm:prSet/>
      <dgm:spPr/>
      <dgm:t>
        <a:bodyPr/>
        <a:lstStyle/>
        <a:p>
          <a:r>
            <a:rPr lang="zh-CN" altLang="en-US" dirty="0" smtClean="0"/>
            <a:t>提高反应速度，减少缺陷，降低成本</a:t>
          </a:r>
          <a:endParaRPr lang="en-US" dirty="0" smtClean="0"/>
        </a:p>
      </dgm:t>
    </dgm:pt>
    <dgm:pt modelId="{51C2D0C1-13AF-449B-968A-7D6786208953}" type="parTrans" cxnId="{AC483C45-C54A-4E36-A584-D173D7DE8F4D}">
      <dgm:prSet/>
      <dgm:spPr/>
      <dgm:t>
        <a:bodyPr/>
        <a:lstStyle/>
        <a:p>
          <a:endParaRPr lang="en-US"/>
        </a:p>
      </dgm:t>
    </dgm:pt>
    <dgm:pt modelId="{4EBB3F51-7851-4264-A048-9A6794CDA27C}" type="sibTrans" cxnId="{AC483C45-C54A-4E36-A584-D173D7DE8F4D}">
      <dgm:prSet/>
      <dgm:spPr/>
      <dgm:t>
        <a:bodyPr/>
        <a:lstStyle/>
        <a:p>
          <a:endParaRPr lang="en-US"/>
        </a:p>
      </dgm:t>
    </dgm:pt>
    <dgm:pt modelId="{2BB1DB5E-6AB3-4DDF-98F4-D7636DCB6FA6}" type="pres">
      <dgm:prSet presAssocID="{23F1F250-1BBA-434F-94F6-E0C8418F8B50}" presName="Name0" presStyleCnt="0">
        <dgm:presLayoutVars>
          <dgm:dir/>
          <dgm:animLvl val="lvl"/>
          <dgm:resizeHandles val="exact"/>
        </dgm:presLayoutVars>
      </dgm:prSet>
      <dgm:spPr/>
      <dgm:t>
        <a:bodyPr/>
        <a:lstStyle/>
        <a:p>
          <a:endParaRPr lang="en-US"/>
        </a:p>
      </dgm:t>
    </dgm:pt>
    <dgm:pt modelId="{74204AD5-20E3-46A9-875E-3569A1FE214D}" type="pres">
      <dgm:prSet presAssocID="{C19EADBA-6AE9-4313-8C52-1EE23E9113C6}" presName="composite" presStyleCnt="0"/>
      <dgm:spPr/>
    </dgm:pt>
    <dgm:pt modelId="{48756EA0-F993-4969-A2F7-22AF4341A774}" type="pres">
      <dgm:prSet presAssocID="{C19EADBA-6AE9-4313-8C52-1EE23E9113C6}" presName="parTx" presStyleLbl="alignNode1" presStyleIdx="0" presStyleCnt="3">
        <dgm:presLayoutVars>
          <dgm:chMax val="0"/>
          <dgm:chPref val="0"/>
          <dgm:bulletEnabled val="1"/>
        </dgm:presLayoutVars>
      </dgm:prSet>
      <dgm:spPr/>
      <dgm:t>
        <a:bodyPr/>
        <a:lstStyle/>
        <a:p>
          <a:endParaRPr lang="en-US"/>
        </a:p>
      </dgm:t>
    </dgm:pt>
    <dgm:pt modelId="{CF4F7E7B-CEAE-4DC9-AC61-037111827141}" type="pres">
      <dgm:prSet presAssocID="{C19EADBA-6AE9-4313-8C52-1EE23E9113C6}" presName="desTx" presStyleLbl="alignAccFollowNode1" presStyleIdx="0" presStyleCnt="3">
        <dgm:presLayoutVars>
          <dgm:bulletEnabled val="1"/>
        </dgm:presLayoutVars>
      </dgm:prSet>
      <dgm:spPr/>
      <dgm:t>
        <a:bodyPr/>
        <a:lstStyle/>
        <a:p>
          <a:endParaRPr lang="en-US"/>
        </a:p>
      </dgm:t>
    </dgm:pt>
    <dgm:pt modelId="{3127AB7A-A780-4FAC-B37B-6B1E78C90131}" type="pres">
      <dgm:prSet presAssocID="{19CA0FFC-73A5-4F52-9E3A-B554053AC9D2}" presName="space" presStyleCnt="0"/>
      <dgm:spPr/>
    </dgm:pt>
    <dgm:pt modelId="{81311839-98D2-4062-848C-A15AAF7569D3}" type="pres">
      <dgm:prSet presAssocID="{09C98A7D-FB98-4C64-A6A2-2C3BC85B4B64}" presName="composite" presStyleCnt="0"/>
      <dgm:spPr/>
    </dgm:pt>
    <dgm:pt modelId="{0D7920F5-1B18-4C1E-9301-12BE6688FDC1}" type="pres">
      <dgm:prSet presAssocID="{09C98A7D-FB98-4C64-A6A2-2C3BC85B4B64}" presName="parTx" presStyleLbl="alignNode1" presStyleIdx="1" presStyleCnt="3">
        <dgm:presLayoutVars>
          <dgm:chMax val="0"/>
          <dgm:chPref val="0"/>
          <dgm:bulletEnabled val="1"/>
        </dgm:presLayoutVars>
      </dgm:prSet>
      <dgm:spPr/>
      <dgm:t>
        <a:bodyPr/>
        <a:lstStyle/>
        <a:p>
          <a:endParaRPr lang="en-US"/>
        </a:p>
      </dgm:t>
    </dgm:pt>
    <dgm:pt modelId="{B6C00385-A4DB-4D7C-B8D3-444164AE20B3}" type="pres">
      <dgm:prSet presAssocID="{09C98A7D-FB98-4C64-A6A2-2C3BC85B4B64}" presName="desTx" presStyleLbl="alignAccFollowNode1" presStyleIdx="1" presStyleCnt="3">
        <dgm:presLayoutVars>
          <dgm:bulletEnabled val="1"/>
        </dgm:presLayoutVars>
      </dgm:prSet>
      <dgm:spPr/>
      <dgm:t>
        <a:bodyPr/>
        <a:lstStyle/>
        <a:p>
          <a:endParaRPr lang="en-US"/>
        </a:p>
      </dgm:t>
    </dgm:pt>
    <dgm:pt modelId="{5737F75B-3261-4E1B-A175-FF78C0403B01}" type="pres">
      <dgm:prSet presAssocID="{279EE52F-432E-49ED-BCB7-662726BD6240}" presName="space" presStyleCnt="0"/>
      <dgm:spPr/>
    </dgm:pt>
    <dgm:pt modelId="{FF978103-B8C4-44BB-9681-EE83154CCBCE}" type="pres">
      <dgm:prSet presAssocID="{28303B60-51B0-4EB2-A2D5-A9C5C6362777}" presName="composite" presStyleCnt="0"/>
      <dgm:spPr/>
    </dgm:pt>
    <dgm:pt modelId="{DC65EA66-52E8-4859-9DA2-52F1E620F9E6}" type="pres">
      <dgm:prSet presAssocID="{28303B60-51B0-4EB2-A2D5-A9C5C6362777}" presName="parTx" presStyleLbl="alignNode1" presStyleIdx="2" presStyleCnt="3">
        <dgm:presLayoutVars>
          <dgm:chMax val="0"/>
          <dgm:chPref val="0"/>
          <dgm:bulletEnabled val="1"/>
        </dgm:presLayoutVars>
      </dgm:prSet>
      <dgm:spPr/>
      <dgm:t>
        <a:bodyPr/>
        <a:lstStyle/>
        <a:p>
          <a:endParaRPr lang="en-US"/>
        </a:p>
      </dgm:t>
    </dgm:pt>
    <dgm:pt modelId="{892505F7-82C0-44C9-8136-1E448E2AC389}" type="pres">
      <dgm:prSet presAssocID="{28303B60-51B0-4EB2-A2D5-A9C5C6362777}" presName="desTx" presStyleLbl="alignAccFollowNode1" presStyleIdx="2" presStyleCnt="3">
        <dgm:presLayoutVars>
          <dgm:bulletEnabled val="1"/>
        </dgm:presLayoutVars>
      </dgm:prSet>
      <dgm:spPr/>
      <dgm:t>
        <a:bodyPr/>
        <a:lstStyle/>
        <a:p>
          <a:endParaRPr lang="en-US"/>
        </a:p>
      </dgm:t>
    </dgm:pt>
  </dgm:ptLst>
  <dgm:cxnLst>
    <dgm:cxn modelId="{82CBC089-7686-45C0-A4F1-4202CA7CC9DC}" srcId="{23F1F250-1BBA-434F-94F6-E0C8418F8B50}" destId="{28303B60-51B0-4EB2-A2D5-A9C5C6362777}" srcOrd="2" destOrd="0" parTransId="{C68997FC-6089-419D-9DBA-B97BCA161F12}" sibTransId="{6CDC6ACF-AC87-43DD-89B2-CE26DE494FCE}"/>
    <dgm:cxn modelId="{870361C9-ED33-41DC-BABE-05BD14EF8513}" srcId="{23F1F250-1BBA-434F-94F6-E0C8418F8B50}" destId="{C19EADBA-6AE9-4313-8C52-1EE23E9113C6}" srcOrd="0" destOrd="0" parTransId="{7CAF05B1-F817-438B-A65D-F3580978499D}" sibTransId="{19CA0FFC-73A5-4F52-9E3A-B554053AC9D2}"/>
    <dgm:cxn modelId="{C28FDE0B-9D45-47E4-A9D6-9A7FC3155381}" type="presOf" srcId="{E34429EF-A913-48A1-B02B-91663D5E0AF1}" destId="{CF4F7E7B-CEAE-4DC9-AC61-037111827141}" srcOrd="0" destOrd="0" presId="urn:microsoft.com/office/officeart/2005/8/layout/hList1"/>
    <dgm:cxn modelId="{D3D2B50F-DE4D-452B-AA35-D665C6ADD99B}" srcId="{09C98A7D-FB98-4C64-A6A2-2C3BC85B4B64}" destId="{4DC7AF38-203E-4A15-BE7D-6DFED6A72C55}" srcOrd="0" destOrd="0" parTransId="{54102BB3-4FF6-4801-A0EB-62ED8804A9A7}" sibTransId="{29014D02-80DE-4400-8339-195252727A1F}"/>
    <dgm:cxn modelId="{34737DFA-49F5-46ED-88F7-1E2B41E55C2A}" type="presOf" srcId="{C19EADBA-6AE9-4313-8C52-1EE23E9113C6}" destId="{48756EA0-F993-4969-A2F7-22AF4341A774}" srcOrd="0" destOrd="0" presId="urn:microsoft.com/office/officeart/2005/8/layout/hList1"/>
    <dgm:cxn modelId="{225AB160-B013-4792-BC8C-CACF88FAC74C}" type="presOf" srcId="{23F1F250-1BBA-434F-94F6-E0C8418F8B50}" destId="{2BB1DB5E-6AB3-4DDF-98F4-D7636DCB6FA6}" srcOrd="0" destOrd="0" presId="urn:microsoft.com/office/officeart/2005/8/layout/hList1"/>
    <dgm:cxn modelId="{50B3CAD3-82FF-4B9C-9C67-F3A8C5D6B453}" srcId="{23F1F250-1BBA-434F-94F6-E0C8418F8B50}" destId="{09C98A7D-FB98-4C64-A6A2-2C3BC85B4B64}" srcOrd="1" destOrd="0" parTransId="{933A5378-3EBF-49A0-859A-707C7C43E612}" sibTransId="{279EE52F-432E-49ED-BCB7-662726BD6240}"/>
    <dgm:cxn modelId="{2EA08455-C38F-435C-81C2-FA220F4AFB87}" type="presOf" srcId="{4DC7AF38-203E-4A15-BE7D-6DFED6A72C55}" destId="{B6C00385-A4DB-4D7C-B8D3-444164AE20B3}" srcOrd="0" destOrd="0" presId="urn:microsoft.com/office/officeart/2005/8/layout/hList1"/>
    <dgm:cxn modelId="{9E48A0BA-2783-4F1C-827F-499E0EF97818}" type="presOf" srcId="{28303B60-51B0-4EB2-A2D5-A9C5C6362777}" destId="{DC65EA66-52E8-4859-9DA2-52F1E620F9E6}" srcOrd="0" destOrd="0" presId="urn:microsoft.com/office/officeart/2005/8/layout/hList1"/>
    <dgm:cxn modelId="{A8976DA5-A492-426C-9A96-D36FB65DC974}" type="presOf" srcId="{79D4415C-428A-42B9-8A20-F384A851F1CF}" destId="{892505F7-82C0-44C9-8136-1E448E2AC389}" srcOrd="0" destOrd="0" presId="urn:microsoft.com/office/officeart/2005/8/layout/hList1"/>
    <dgm:cxn modelId="{966A7896-0F2F-45B5-B554-4A2B975A1522}" type="presOf" srcId="{09C98A7D-FB98-4C64-A6A2-2C3BC85B4B64}" destId="{0D7920F5-1B18-4C1E-9301-12BE6688FDC1}" srcOrd="0" destOrd="0" presId="urn:microsoft.com/office/officeart/2005/8/layout/hList1"/>
    <dgm:cxn modelId="{43C9A419-9B82-4ADE-B782-8383FD08A686}" srcId="{28303B60-51B0-4EB2-A2D5-A9C5C6362777}" destId="{79D4415C-428A-42B9-8A20-F384A851F1CF}" srcOrd="0" destOrd="0" parTransId="{41A13FC4-C6BE-47F0-AEF4-55D76C0CFBD1}" sibTransId="{A368A8D1-ABC9-43DD-A227-E8DC85D4EFB5}"/>
    <dgm:cxn modelId="{AC483C45-C54A-4E36-A584-D173D7DE8F4D}" srcId="{C19EADBA-6AE9-4313-8C52-1EE23E9113C6}" destId="{E34429EF-A913-48A1-B02B-91663D5E0AF1}" srcOrd="0" destOrd="0" parTransId="{51C2D0C1-13AF-449B-968A-7D6786208953}" sibTransId="{4EBB3F51-7851-4264-A048-9A6794CDA27C}"/>
    <dgm:cxn modelId="{3890C222-3330-448C-A5E3-FEA2D6196247}" type="presParOf" srcId="{2BB1DB5E-6AB3-4DDF-98F4-D7636DCB6FA6}" destId="{74204AD5-20E3-46A9-875E-3569A1FE214D}" srcOrd="0" destOrd="0" presId="urn:microsoft.com/office/officeart/2005/8/layout/hList1"/>
    <dgm:cxn modelId="{11F30754-6AF2-472A-856E-7CFDF109CDBF}" type="presParOf" srcId="{74204AD5-20E3-46A9-875E-3569A1FE214D}" destId="{48756EA0-F993-4969-A2F7-22AF4341A774}" srcOrd="0" destOrd="0" presId="urn:microsoft.com/office/officeart/2005/8/layout/hList1"/>
    <dgm:cxn modelId="{DD588152-EF42-4974-9051-61D85F5E6164}" type="presParOf" srcId="{74204AD5-20E3-46A9-875E-3569A1FE214D}" destId="{CF4F7E7B-CEAE-4DC9-AC61-037111827141}" srcOrd="1" destOrd="0" presId="urn:microsoft.com/office/officeart/2005/8/layout/hList1"/>
    <dgm:cxn modelId="{D70805F2-60B9-4CAA-945C-53D42B77F5A2}" type="presParOf" srcId="{2BB1DB5E-6AB3-4DDF-98F4-D7636DCB6FA6}" destId="{3127AB7A-A780-4FAC-B37B-6B1E78C90131}" srcOrd="1" destOrd="0" presId="urn:microsoft.com/office/officeart/2005/8/layout/hList1"/>
    <dgm:cxn modelId="{CDE540AF-9EE2-4A9A-ADCF-41459B39CC53}" type="presParOf" srcId="{2BB1DB5E-6AB3-4DDF-98F4-D7636DCB6FA6}" destId="{81311839-98D2-4062-848C-A15AAF7569D3}" srcOrd="2" destOrd="0" presId="urn:microsoft.com/office/officeart/2005/8/layout/hList1"/>
    <dgm:cxn modelId="{FF68CA64-2D30-4E54-99C9-E50A30E3600C}" type="presParOf" srcId="{81311839-98D2-4062-848C-A15AAF7569D3}" destId="{0D7920F5-1B18-4C1E-9301-12BE6688FDC1}" srcOrd="0" destOrd="0" presId="urn:microsoft.com/office/officeart/2005/8/layout/hList1"/>
    <dgm:cxn modelId="{0713023D-BB5A-40D6-8C99-AD9BE5783EE0}" type="presParOf" srcId="{81311839-98D2-4062-848C-A15AAF7569D3}" destId="{B6C00385-A4DB-4D7C-B8D3-444164AE20B3}" srcOrd="1" destOrd="0" presId="urn:microsoft.com/office/officeart/2005/8/layout/hList1"/>
    <dgm:cxn modelId="{4A921F44-3754-4F9A-9381-9BFEC4C4B52A}" type="presParOf" srcId="{2BB1DB5E-6AB3-4DDF-98F4-D7636DCB6FA6}" destId="{5737F75B-3261-4E1B-A175-FF78C0403B01}" srcOrd="3" destOrd="0" presId="urn:microsoft.com/office/officeart/2005/8/layout/hList1"/>
    <dgm:cxn modelId="{67DC6FA5-C6D0-4512-9D98-8EB149F8D750}" type="presParOf" srcId="{2BB1DB5E-6AB3-4DDF-98F4-D7636DCB6FA6}" destId="{FF978103-B8C4-44BB-9681-EE83154CCBCE}" srcOrd="4" destOrd="0" presId="urn:microsoft.com/office/officeart/2005/8/layout/hList1"/>
    <dgm:cxn modelId="{D06A76C8-CD0D-4477-A635-CF2E479C7A6A}" type="presParOf" srcId="{FF978103-B8C4-44BB-9681-EE83154CCBCE}" destId="{DC65EA66-52E8-4859-9DA2-52F1E620F9E6}" srcOrd="0" destOrd="0" presId="urn:microsoft.com/office/officeart/2005/8/layout/hList1"/>
    <dgm:cxn modelId="{766EB767-A11A-4262-B146-02FF7788C5BD}" type="presParOf" srcId="{FF978103-B8C4-44BB-9681-EE83154CCBCE}" destId="{892505F7-82C0-44C9-8136-1E448E2AC38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EE4B6-1318-48FA-B8E2-BCA247ED760D}"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7C8E1FE-EACD-4E27-86DC-3D3A03A5BD58}">
      <dgm:prSet phldrT="[Text]" custT="1"/>
      <dgm:spPr/>
      <dgm:t>
        <a:bodyPr/>
        <a:lstStyle/>
        <a:p>
          <a:r>
            <a:rPr lang="zh-CN" altLang="en-US" sz="1400" b="1" dirty="0" smtClean="0"/>
            <a:t>易于使用</a:t>
          </a:r>
          <a:endParaRPr lang="en-US" sz="1400" b="1" dirty="0"/>
        </a:p>
      </dgm:t>
    </dgm:pt>
    <dgm:pt modelId="{61F8B482-C672-4094-BF5A-B3A290B6B013}" type="parTrans" cxnId="{AC2FB8D0-C1D8-4577-AB14-AFBE58D1ECE5}">
      <dgm:prSet/>
      <dgm:spPr/>
      <dgm:t>
        <a:bodyPr/>
        <a:lstStyle/>
        <a:p>
          <a:endParaRPr lang="en-US" sz="1800"/>
        </a:p>
      </dgm:t>
    </dgm:pt>
    <dgm:pt modelId="{0D03AED7-AE4A-48A3-97E0-D8548DDE1DD4}" type="sibTrans" cxnId="{AC2FB8D0-C1D8-4577-AB14-AFBE58D1ECE5}">
      <dgm:prSet/>
      <dgm:spPr/>
      <dgm:t>
        <a:bodyPr/>
        <a:lstStyle/>
        <a:p>
          <a:endParaRPr lang="en-US" sz="1800"/>
        </a:p>
      </dgm:t>
    </dgm:pt>
    <dgm:pt modelId="{1092B6FA-755D-4F09-8B01-2681CD3D781C}">
      <dgm:prSet phldrT="[Text]" custT="1"/>
      <dgm:spPr/>
      <dgm:t>
        <a:bodyPr/>
        <a:lstStyle/>
        <a:p>
          <a:pPr marL="114300" indent="-118872" defTabSz="622300">
            <a:lnSpc>
              <a:spcPct val="90000"/>
            </a:lnSpc>
            <a:spcBef>
              <a:spcPct val="0"/>
            </a:spcBef>
            <a:spcAft>
              <a:spcPct val="15000"/>
            </a:spcAft>
            <a:buNone/>
          </a:pPr>
          <a:r>
            <a:rPr lang="zh-CN" altLang="en-US" sz="1200" b="1" i="0" u="none" dirty="0" smtClean="0"/>
            <a:t>新的 </a:t>
          </a:r>
          <a:r>
            <a:rPr lang="en-US" sz="1200" b="1" i="0" u="none" dirty="0" smtClean="0"/>
            <a:t>Office </a:t>
          </a:r>
          <a:r>
            <a:rPr lang="zh-CN" altLang="en-US" sz="1200" b="1" i="0" u="none" dirty="0" smtClean="0"/>
            <a:t>界面</a:t>
          </a:r>
          <a:endParaRPr lang="en-US" sz="1200" b="1" dirty="0"/>
        </a:p>
      </dgm:t>
    </dgm:pt>
    <dgm:pt modelId="{3DF6322E-B484-4A34-837D-50A0824EF5BF}" type="parTrans" cxnId="{3CCAB3E9-D5AA-4B81-9CA1-24FE60884A73}">
      <dgm:prSet/>
      <dgm:spPr/>
      <dgm:t>
        <a:bodyPr/>
        <a:lstStyle/>
        <a:p>
          <a:endParaRPr lang="en-US" sz="1800"/>
        </a:p>
      </dgm:t>
    </dgm:pt>
    <dgm:pt modelId="{6866EB55-9BBB-4811-AA65-FF447BBA512E}" type="sibTrans" cxnId="{3CCAB3E9-D5AA-4B81-9CA1-24FE60884A73}">
      <dgm:prSet/>
      <dgm:spPr/>
      <dgm:t>
        <a:bodyPr/>
        <a:lstStyle/>
        <a:p>
          <a:endParaRPr lang="en-US" sz="1800"/>
        </a:p>
      </dgm:t>
    </dgm:pt>
    <dgm:pt modelId="{C2A3F476-5D91-4A8C-A5DB-44E254C700EF}">
      <dgm:prSet phldrT="[Text]" custT="1"/>
      <dgm:spPr/>
      <dgm:t>
        <a:bodyPr/>
        <a:lstStyle/>
        <a:p>
          <a:pPr marL="114300" indent="-118872" defTabSz="622300">
            <a:lnSpc>
              <a:spcPct val="90000"/>
            </a:lnSpc>
            <a:spcBef>
              <a:spcPct val="0"/>
            </a:spcBef>
            <a:spcAft>
              <a:spcPct val="15000"/>
            </a:spcAft>
            <a:buNone/>
          </a:pPr>
          <a:r>
            <a:rPr lang="en-US" sz="1200" b="1" dirty="0" smtClean="0"/>
            <a:t>Visio </a:t>
          </a:r>
          <a:r>
            <a:rPr lang="zh-CN" altLang="en-US" sz="1200" b="1" dirty="0" smtClean="0"/>
            <a:t>组件增强</a:t>
          </a:r>
          <a:endParaRPr lang="en-US" sz="1200" b="1" dirty="0"/>
        </a:p>
      </dgm:t>
    </dgm:pt>
    <dgm:pt modelId="{E6338BB6-57E0-4DFF-9B3E-1DD4F6EA239F}" type="parTrans" cxnId="{003454FB-7D4B-4973-919D-F2BB1EFCCC64}">
      <dgm:prSet/>
      <dgm:spPr/>
      <dgm:t>
        <a:bodyPr/>
        <a:lstStyle/>
        <a:p>
          <a:endParaRPr lang="en-US" sz="1800"/>
        </a:p>
      </dgm:t>
    </dgm:pt>
    <dgm:pt modelId="{643865A8-4011-446D-ABED-8B5ECEED043A}" type="sibTrans" cxnId="{003454FB-7D4B-4973-919D-F2BB1EFCCC64}">
      <dgm:prSet/>
      <dgm:spPr/>
      <dgm:t>
        <a:bodyPr/>
        <a:lstStyle/>
        <a:p>
          <a:endParaRPr lang="en-US" sz="1800"/>
        </a:p>
      </dgm:t>
    </dgm:pt>
    <dgm:pt modelId="{DAEFF022-13B9-4C12-8464-E7F0BAA74D7D}">
      <dgm:prSet phldrT="[Text]" custT="1"/>
      <dgm:spPr/>
      <dgm:t>
        <a:bodyPr/>
        <a:lstStyle/>
        <a:p>
          <a:r>
            <a:rPr lang="zh-CN" altLang="en-US" sz="1400" b="1" dirty="0" smtClean="0"/>
            <a:t>流程管理</a:t>
          </a:r>
          <a:endParaRPr lang="en-US" sz="1400" b="1" dirty="0"/>
        </a:p>
      </dgm:t>
    </dgm:pt>
    <dgm:pt modelId="{4D9DACE8-1AF4-4536-A889-7508A17776BC}" type="parTrans" cxnId="{A2504CD6-0450-443D-8D6D-D716F9756784}">
      <dgm:prSet/>
      <dgm:spPr/>
      <dgm:t>
        <a:bodyPr/>
        <a:lstStyle/>
        <a:p>
          <a:endParaRPr lang="en-US" sz="1800"/>
        </a:p>
      </dgm:t>
    </dgm:pt>
    <dgm:pt modelId="{C3110225-4709-4B73-9746-036B9D98A13A}" type="sibTrans" cxnId="{A2504CD6-0450-443D-8D6D-D716F9756784}">
      <dgm:prSet/>
      <dgm:spPr/>
      <dgm:t>
        <a:bodyPr/>
        <a:lstStyle/>
        <a:p>
          <a:endParaRPr lang="en-US" sz="1800"/>
        </a:p>
      </dgm:t>
    </dgm:pt>
    <dgm:pt modelId="{4D01E857-C853-4CB3-8953-42057EA0A908}">
      <dgm:prSet phldrT="[Text]" custT="1"/>
      <dgm:spPr/>
      <dgm:t>
        <a:bodyPr/>
        <a:lstStyle/>
        <a:p>
          <a:r>
            <a:rPr lang="zh-CN" altLang="en-US" sz="1400" b="1" dirty="0" smtClean="0"/>
            <a:t>流程图体验</a:t>
          </a:r>
          <a:endParaRPr lang="en-US" sz="1400" b="1" dirty="0"/>
        </a:p>
      </dgm:t>
    </dgm:pt>
    <dgm:pt modelId="{63B3C070-FCDC-4803-A35D-20A6CA5F0B07}" type="parTrans" cxnId="{4790E1EE-7731-4944-B77C-2160CEC05002}">
      <dgm:prSet/>
      <dgm:spPr/>
      <dgm:t>
        <a:bodyPr/>
        <a:lstStyle/>
        <a:p>
          <a:endParaRPr lang="en-US" sz="1800"/>
        </a:p>
      </dgm:t>
    </dgm:pt>
    <dgm:pt modelId="{CD6D6C55-FD77-465D-8CA2-8414033141B4}" type="sibTrans" cxnId="{4790E1EE-7731-4944-B77C-2160CEC05002}">
      <dgm:prSet/>
      <dgm:spPr/>
      <dgm:t>
        <a:bodyPr/>
        <a:lstStyle/>
        <a:p>
          <a:endParaRPr lang="en-US" sz="1800"/>
        </a:p>
      </dgm:t>
    </dgm:pt>
    <dgm:pt modelId="{996CD66E-97A1-4BBD-9B27-7EDB78D13594}">
      <dgm:prSet phldrT="[Text]" custT="1"/>
      <dgm:spPr/>
      <dgm:t>
        <a:bodyPr/>
        <a:lstStyle/>
        <a:p>
          <a:r>
            <a:rPr lang="en-US" sz="1400" b="1" dirty="0" smtClean="0"/>
            <a:t>Visio Services</a:t>
          </a:r>
          <a:endParaRPr lang="en-US" sz="1400" b="1" dirty="0"/>
        </a:p>
      </dgm:t>
    </dgm:pt>
    <dgm:pt modelId="{9F1644DC-6C51-4A71-8C36-E69138DEBE7E}" type="parTrans" cxnId="{6767E8C1-DB72-4E1F-ADE3-EE12987ACEB2}">
      <dgm:prSet/>
      <dgm:spPr/>
      <dgm:t>
        <a:bodyPr/>
        <a:lstStyle/>
        <a:p>
          <a:endParaRPr lang="en-US" sz="1800"/>
        </a:p>
      </dgm:t>
    </dgm:pt>
    <dgm:pt modelId="{2E366BA8-581E-42EC-BBB4-AC761345A68D}" type="sibTrans" cxnId="{6767E8C1-DB72-4E1F-ADE3-EE12987ACEB2}">
      <dgm:prSet/>
      <dgm:spPr/>
      <dgm:t>
        <a:bodyPr/>
        <a:lstStyle/>
        <a:p>
          <a:endParaRPr lang="en-US" sz="1800"/>
        </a:p>
      </dgm:t>
    </dgm:pt>
    <dgm:pt modelId="{87D732A0-81A8-4205-8AD2-F624BAEF3136}">
      <dgm:prSet phldrT="[Text]" custT="1"/>
      <dgm:spPr/>
      <dgm:t>
        <a:bodyPr/>
        <a:lstStyle/>
        <a:p>
          <a:r>
            <a:rPr lang="zh-CN" altLang="en-US" sz="1400" b="1" dirty="0" smtClean="0"/>
            <a:t>绘图发布</a:t>
          </a:r>
          <a:endParaRPr lang="en-US" sz="1400" b="1" dirty="0"/>
        </a:p>
      </dgm:t>
    </dgm:pt>
    <dgm:pt modelId="{8A0552A1-DC82-4AD2-9DED-3868EE922E32}" type="parTrans" cxnId="{45C20F57-4F91-427E-8D8F-587217CFBD91}">
      <dgm:prSet/>
      <dgm:spPr/>
      <dgm:t>
        <a:bodyPr/>
        <a:lstStyle/>
        <a:p>
          <a:endParaRPr lang="en-US" sz="1800"/>
        </a:p>
      </dgm:t>
    </dgm:pt>
    <dgm:pt modelId="{63F0EB74-72DD-40BA-AA0B-E528CABA06D7}" type="sibTrans" cxnId="{45C20F57-4F91-427E-8D8F-587217CFBD91}">
      <dgm:prSet/>
      <dgm:spPr/>
      <dgm:t>
        <a:bodyPr/>
        <a:lstStyle/>
        <a:p>
          <a:endParaRPr lang="en-US" sz="1800"/>
        </a:p>
      </dgm:t>
    </dgm:pt>
    <dgm:pt modelId="{D39143CE-96FD-492F-8633-6428ECCEE238}">
      <dgm:prSet phldrT="[Text]" custT="1"/>
      <dgm:spPr/>
      <dgm:t>
        <a:bodyPr/>
        <a:lstStyle/>
        <a:p>
          <a:r>
            <a:rPr lang="zh-CN" altLang="en-US" sz="1400" b="1" dirty="0" smtClean="0"/>
            <a:t>数据连接和刷新</a:t>
          </a:r>
          <a:endParaRPr lang="en-US" sz="1400" b="1" dirty="0"/>
        </a:p>
      </dgm:t>
    </dgm:pt>
    <dgm:pt modelId="{D9120C69-1B0C-4C44-8055-DB0B47D199D9}" type="parTrans" cxnId="{46E09FBD-D629-462C-8058-7CCE14292E52}">
      <dgm:prSet/>
      <dgm:spPr/>
      <dgm:t>
        <a:bodyPr/>
        <a:lstStyle/>
        <a:p>
          <a:endParaRPr lang="en-US" sz="1800"/>
        </a:p>
      </dgm:t>
    </dgm:pt>
    <dgm:pt modelId="{C9ACF58B-F9BB-477B-998C-42C29DC0D9D4}" type="sibTrans" cxnId="{46E09FBD-D629-462C-8058-7CCE14292E52}">
      <dgm:prSet/>
      <dgm:spPr/>
      <dgm:t>
        <a:bodyPr/>
        <a:lstStyle/>
        <a:p>
          <a:endParaRPr lang="en-US" sz="1800"/>
        </a:p>
      </dgm:t>
    </dgm:pt>
    <dgm:pt modelId="{E81347B0-740B-406E-837C-9C5A77329468}">
      <dgm:prSet phldrT="[Text]" custT="1"/>
      <dgm:spPr/>
      <dgm:t>
        <a:bodyPr/>
        <a:lstStyle/>
        <a:p>
          <a:pPr marL="228600" indent="-118872" defTabSz="622300">
            <a:lnSpc>
              <a:spcPct val="90000"/>
            </a:lnSpc>
            <a:spcBef>
              <a:spcPct val="0"/>
            </a:spcBef>
            <a:spcAft>
              <a:spcPct val="15000"/>
            </a:spcAft>
            <a:buNone/>
          </a:pPr>
          <a:r>
            <a:rPr lang="en-US" sz="1200" dirty="0" smtClean="0"/>
            <a:t>Ribbon</a:t>
          </a:r>
          <a:endParaRPr lang="en-US" sz="1200" dirty="0"/>
        </a:p>
      </dgm:t>
    </dgm:pt>
    <dgm:pt modelId="{D04F383C-7234-44AB-B5C5-890C9C0D9B68}" type="parTrans" cxnId="{936DD6EE-FE62-4D2D-BE37-554B2BBE237E}">
      <dgm:prSet/>
      <dgm:spPr/>
      <dgm:t>
        <a:bodyPr/>
        <a:lstStyle/>
        <a:p>
          <a:endParaRPr lang="en-US" sz="1800"/>
        </a:p>
      </dgm:t>
    </dgm:pt>
    <dgm:pt modelId="{F0C29DE1-A969-4F97-962A-626CC3BF3D7E}" type="sibTrans" cxnId="{936DD6EE-FE62-4D2D-BE37-554B2BBE237E}">
      <dgm:prSet/>
      <dgm:spPr/>
      <dgm:t>
        <a:bodyPr/>
        <a:lstStyle/>
        <a:p>
          <a:endParaRPr lang="en-US" sz="1800"/>
        </a:p>
      </dgm:t>
    </dgm:pt>
    <dgm:pt modelId="{7B96E35B-A02C-4020-A039-2D62BA76FE6C}">
      <dgm:prSet phldrT="[Text]" custT="1"/>
      <dgm:spPr/>
      <dgm:t>
        <a:bodyPr/>
        <a:lstStyle/>
        <a:p>
          <a:pPr marL="228600" indent="-118872" defTabSz="622300">
            <a:lnSpc>
              <a:spcPct val="90000"/>
            </a:lnSpc>
            <a:spcBef>
              <a:spcPct val="0"/>
            </a:spcBef>
            <a:spcAft>
              <a:spcPct val="15000"/>
            </a:spcAft>
            <a:buNone/>
          </a:pPr>
          <a:r>
            <a:rPr lang="en-US" sz="1200" dirty="0" smtClean="0"/>
            <a:t>Mini Toolbars</a:t>
          </a:r>
          <a:endParaRPr lang="en-US" sz="1200" dirty="0"/>
        </a:p>
      </dgm:t>
    </dgm:pt>
    <dgm:pt modelId="{5E054419-2762-4CF6-B688-7BC51BC208DE}" type="parTrans" cxnId="{11582B67-9013-4267-A749-E5324738B071}">
      <dgm:prSet/>
      <dgm:spPr/>
      <dgm:t>
        <a:bodyPr/>
        <a:lstStyle/>
        <a:p>
          <a:endParaRPr lang="en-US" sz="1800"/>
        </a:p>
      </dgm:t>
    </dgm:pt>
    <dgm:pt modelId="{ECEC2C74-0B60-4B01-A3D2-CC8A1D7BA4D8}" type="sibTrans" cxnId="{11582B67-9013-4267-A749-E5324738B071}">
      <dgm:prSet/>
      <dgm:spPr/>
      <dgm:t>
        <a:bodyPr/>
        <a:lstStyle/>
        <a:p>
          <a:endParaRPr lang="en-US" sz="1800"/>
        </a:p>
      </dgm:t>
    </dgm:pt>
    <dgm:pt modelId="{20575C0C-7F7B-4950-AD21-95EAD88DF65E}">
      <dgm:prSet phldrT="[Text]" custT="1"/>
      <dgm:spPr/>
      <dgm:t>
        <a:bodyPr/>
        <a:lstStyle/>
        <a:p>
          <a:pPr marL="228600" indent="-118872" defTabSz="622300">
            <a:lnSpc>
              <a:spcPct val="90000"/>
            </a:lnSpc>
            <a:spcBef>
              <a:spcPct val="0"/>
            </a:spcBef>
            <a:spcAft>
              <a:spcPct val="15000"/>
            </a:spcAft>
            <a:buNone/>
          </a:pPr>
          <a:r>
            <a:rPr lang="zh-CN" altLang="en-US" sz="1200" dirty="0" smtClean="0"/>
            <a:t>自动连接</a:t>
          </a:r>
          <a:endParaRPr lang="en-US" sz="1200" dirty="0"/>
        </a:p>
      </dgm:t>
    </dgm:pt>
    <dgm:pt modelId="{02E1BB90-C713-49EC-8E0C-D6910EC562C6}" type="parTrans" cxnId="{F8EE1170-DD6A-4EE5-9E18-F941268C1DD6}">
      <dgm:prSet/>
      <dgm:spPr/>
      <dgm:t>
        <a:bodyPr/>
        <a:lstStyle/>
        <a:p>
          <a:endParaRPr lang="en-US" sz="1800"/>
        </a:p>
      </dgm:t>
    </dgm:pt>
    <dgm:pt modelId="{DDF96390-086E-4451-9994-4EF72E5460AF}" type="sibTrans" cxnId="{F8EE1170-DD6A-4EE5-9E18-F941268C1DD6}">
      <dgm:prSet/>
      <dgm:spPr/>
      <dgm:t>
        <a:bodyPr/>
        <a:lstStyle/>
        <a:p>
          <a:endParaRPr lang="en-US" sz="1800"/>
        </a:p>
      </dgm:t>
    </dgm:pt>
    <dgm:pt modelId="{DBC8F9F3-B0DC-45CE-B7AA-6E314C353A23}">
      <dgm:prSet phldrT="[Text]" custT="1"/>
      <dgm:spPr/>
      <dgm:t>
        <a:bodyPr/>
        <a:lstStyle/>
        <a:p>
          <a:pPr marL="228600" indent="-118872" defTabSz="622300">
            <a:lnSpc>
              <a:spcPct val="90000"/>
            </a:lnSpc>
            <a:spcBef>
              <a:spcPct val="0"/>
            </a:spcBef>
            <a:spcAft>
              <a:spcPct val="15000"/>
            </a:spcAft>
            <a:buNone/>
          </a:pPr>
          <a:r>
            <a:rPr lang="zh-CN" altLang="en-US" sz="1200" dirty="0" smtClean="0"/>
            <a:t>自动页面尺寸</a:t>
          </a:r>
          <a:endParaRPr lang="en-US" sz="1200" dirty="0"/>
        </a:p>
      </dgm:t>
    </dgm:pt>
    <dgm:pt modelId="{CA06EF9A-F0B2-4567-AA8B-850E83D94F38}" type="parTrans" cxnId="{C8066312-9ACD-4957-A971-1B80140E97D0}">
      <dgm:prSet/>
      <dgm:spPr/>
      <dgm:t>
        <a:bodyPr/>
        <a:lstStyle/>
        <a:p>
          <a:endParaRPr lang="en-US" sz="1800"/>
        </a:p>
      </dgm:t>
    </dgm:pt>
    <dgm:pt modelId="{AF2454E5-B2A2-4A45-834A-D88BF8103BA9}" type="sibTrans" cxnId="{C8066312-9ACD-4957-A971-1B80140E97D0}">
      <dgm:prSet/>
      <dgm:spPr/>
      <dgm:t>
        <a:bodyPr/>
        <a:lstStyle/>
        <a:p>
          <a:endParaRPr lang="en-US" sz="1800"/>
        </a:p>
      </dgm:t>
    </dgm:pt>
    <dgm:pt modelId="{965108E5-54C4-4733-AF4B-F27B663DA5EC}">
      <dgm:prSet phldrT="[Text]" custT="1"/>
      <dgm:spPr/>
      <dgm:t>
        <a:bodyPr/>
        <a:lstStyle/>
        <a:p>
          <a:pPr marL="228600" indent="-118872" defTabSz="622300">
            <a:lnSpc>
              <a:spcPct val="90000"/>
            </a:lnSpc>
            <a:spcBef>
              <a:spcPct val="0"/>
            </a:spcBef>
            <a:spcAft>
              <a:spcPct val="15000"/>
            </a:spcAft>
            <a:buNone/>
          </a:pPr>
          <a:r>
            <a:rPr lang="zh-CN" altLang="en-US" sz="1200" dirty="0" smtClean="0"/>
            <a:t>动态网格</a:t>
          </a:r>
          <a:endParaRPr lang="en-US" sz="1200" dirty="0"/>
        </a:p>
      </dgm:t>
    </dgm:pt>
    <dgm:pt modelId="{E3B2D017-1A6D-46A6-8EDE-EF414CCCF128}" type="parTrans" cxnId="{1287E51F-FF06-45DC-82AB-C111BA1ED632}">
      <dgm:prSet/>
      <dgm:spPr/>
      <dgm:t>
        <a:bodyPr/>
        <a:lstStyle/>
        <a:p>
          <a:endParaRPr lang="en-US" sz="1800"/>
        </a:p>
      </dgm:t>
    </dgm:pt>
    <dgm:pt modelId="{7C005A15-5402-45E4-AECB-1061DBC869D0}" type="sibTrans" cxnId="{1287E51F-FF06-45DC-82AB-C111BA1ED632}">
      <dgm:prSet/>
      <dgm:spPr/>
      <dgm:t>
        <a:bodyPr/>
        <a:lstStyle/>
        <a:p>
          <a:endParaRPr lang="en-US" sz="1800"/>
        </a:p>
      </dgm:t>
    </dgm:pt>
    <dgm:pt modelId="{102FA405-DABD-4394-8DCE-69262B9EDAD4}">
      <dgm:prSet phldrT="[Text]" custT="1"/>
      <dgm:spPr/>
      <dgm:t>
        <a:bodyPr/>
        <a:lstStyle/>
        <a:p>
          <a:pPr marL="228600" indent="-118872" defTabSz="622300">
            <a:lnSpc>
              <a:spcPct val="90000"/>
            </a:lnSpc>
            <a:spcBef>
              <a:spcPct val="0"/>
            </a:spcBef>
            <a:spcAft>
              <a:spcPct val="15000"/>
            </a:spcAft>
            <a:buNone/>
          </a:pPr>
          <a:r>
            <a:rPr lang="en-US" sz="1200" dirty="0" smtClean="0"/>
            <a:t>Copy/Paste</a:t>
          </a:r>
          <a:endParaRPr lang="en-US" sz="1200" dirty="0"/>
        </a:p>
      </dgm:t>
    </dgm:pt>
    <dgm:pt modelId="{75DFD316-7DED-4B4D-B20A-94C5A38B7F94}" type="parTrans" cxnId="{ADB9792D-0CE0-42B9-A9FB-E3F118778DDA}">
      <dgm:prSet/>
      <dgm:spPr/>
      <dgm:t>
        <a:bodyPr/>
        <a:lstStyle/>
        <a:p>
          <a:endParaRPr lang="en-US" sz="1800"/>
        </a:p>
      </dgm:t>
    </dgm:pt>
    <dgm:pt modelId="{FAC9916C-4B4B-4ED9-8722-D6721AC75C3C}" type="sibTrans" cxnId="{ADB9792D-0CE0-42B9-A9FB-E3F118778DDA}">
      <dgm:prSet/>
      <dgm:spPr/>
      <dgm:t>
        <a:bodyPr/>
        <a:lstStyle/>
        <a:p>
          <a:endParaRPr lang="en-US" sz="1800"/>
        </a:p>
      </dgm:t>
    </dgm:pt>
    <dgm:pt modelId="{51F3E755-781D-4E7F-B023-584CA118CCEB}">
      <dgm:prSet phldrT="[Text]" custT="1"/>
      <dgm:spPr/>
      <dgm:t>
        <a:bodyPr/>
        <a:lstStyle/>
        <a:p>
          <a:pPr marL="228600" indent="-118872" defTabSz="622300">
            <a:lnSpc>
              <a:spcPct val="90000"/>
            </a:lnSpc>
            <a:spcBef>
              <a:spcPct val="0"/>
            </a:spcBef>
            <a:spcAft>
              <a:spcPct val="15000"/>
            </a:spcAft>
            <a:buNone/>
          </a:pPr>
          <a:r>
            <a:rPr lang="zh-CN" altLang="en-US" sz="1200" dirty="0" smtClean="0"/>
            <a:t>主题</a:t>
          </a:r>
          <a:endParaRPr lang="en-US" sz="1200" dirty="0"/>
        </a:p>
      </dgm:t>
    </dgm:pt>
    <dgm:pt modelId="{B76B4633-7D43-431A-8720-00C6C5686185}" type="parTrans" cxnId="{DED6F4F4-E821-4231-AD7D-D57A9EA6716F}">
      <dgm:prSet/>
      <dgm:spPr/>
      <dgm:t>
        <a:bodyPr/>
        <a:lstStyle/>
        <a:p>
          <a:endParaRPr lang="en-US" sz="1800"/>
        </a:p>
      </dgm:t>
    </dgm:pt>
    <dgm:pt modelId="{100629BF-D7A3-4B41-9874-85F7ED20E90B}" type="sibTrans" cxnId="{DED6F4F4-E821-4231-AD7D-D57A9EA6716F}">
      <dgm:prSet/>
      <dgm:spPr/>
      <dgm:t>
        <a:bodyPr/>
        <a:lstStyle/>
        <a:p>
          <a:endParaRPr lang="en-US" sz="1800"/>
        </a:p>
      </dgm:t>
    </dgm:pt>
    <dgm:pt modelId="{513CB058-F487-4704-AE81-DAABA4792F32}">
      <dgm:prSet phldrT="[Text]" custT="1"/>
      <dgm:spPr/>
      <dgm:t>
        <a:bodyPr/>
        <a:lstStyle/>
        <a:p>
          <a:pPr marL="228600" marR="0" indent="-118872" defTabSz="622300" eaLnBrk="1" fontAlgn="auto" latinLnBrk="0" hangingPunct="1">
            <a:lnSpc>
              <a:spcPct val="90000"/>
            </a:lnSpc>
            <a:spcBef>
              <a:spcPct val="0"/>
            </a:spcBef>
            <a:spcAft>
              <a:spcPct val="15000"/>
            </a:spcAft>
            <a:buClrTx/>
            <a:buSzTx/>
            <a:buFontTx/>
            <a:buNone/>
            <a:tabLst/>
            <a:defRPr/>
          </a:pPr>
          <a:r>
            <a:rPr lang="zh-CN" altLang="en-US" sz="1200" dirty="0" smtClean="0"/>
            <a:t>实时预览</a:t>
          </a:r>
          <a:endParaRPr lang="en-US" sz="1200" dirty="0" smtClean="0"/>
        </a:p>
      </dgm:t>
    </dgm:pt>
    <dgm:pt modelId="{23FAEA02-FA48-498A-83B5-F087FE37F9DD}" type="parTrans" cxnId="{6F095E51-7FC4-4F92-84FA-8B5D25FEF69F}">
      <dgm:prSet/>
      <dgm:spPr/>
      <dgm:t>
        <a:bodyPr/>
        <a:lstStyle/>
        <a:p>
          <a:endParaRPr lang="en-US" sz="1800"/>
        </a:p>
      </dgm:t>
    </dgm:pt>
    <dgm:pt modelId="{9C507211-F787-46A4-88F7-54DC25008BC2}" type="sibTrans" cxnId="{6F095E51-7FC4-4F92-84FA-8B5D25FEF69F}">
      <dgm:prSet/>
      <dgm:spPr/>
      <dgm:t>
        <a:bodyPr/>
        <a:lstStyle/>
        <a:p>
          <a:endParaRPr lang="en-US" sz="1800"/>
        </a:p>
      </dgm:t>
    </dgm:pt>
    <dgm:pt modelId="{F4E18C50-4895-47E6-9769-60C09C1EF488}">
      <dgm:prSet phldrT="[Text]" custT="1"/>
      <dgm:spPr/>
      <dgm:t>
        <a:bodyPr/>
        <a:lstStyle/>
        <a:p>
          <a:r>
            <a:rPr lang="zh-CN" altLang="en-US" sz="1400" dirty="0" smtClean="0"/>
            <a:t>插入和删除图形</a:t>
          </a:r>
          <a:r>
            <a:rPr lang="en-US" sz="1400" dirty="0" err="1" smtClean="0"/>
            <a:t>hapes</a:t>
          </a:r>
          <a:endParaRPr lang="en-US" sz="1400" dirty="0"/>
        </a:p>
      </dgm:t>
    </dgm:pt>
    <dgm:pt modelId="{80031159-EF90-432C-8760-5527188E13D7}" type="parTrans" cxnId="{00F0E9CA-5FF5-4B29-83F1-2D571AA4F493}">
      <dgm:prSet/>
      <dgm:spPr/>
      <dgm:t>
        <a:bodyPr/>
        <a:lstStyle/>
        <a:p>
          <a:endParaRPr lang="en-US" sz="1800"/>
        </a:p>
      </dgm:t>
    </dgm:pt>
    <dgm:pt modelId="{29734571-6A66-41EC-9745-A491CD3B193F}" type="sibTrans" cxnId="{00F0E9CA-5FF5-4B29-83F1-2D571AA4F493}">
      <dgm:prSet/>
      <dgm:spPr/>
      <dgm:t>
        <a:bodyPr/>
        <a:lstStyle/>
        <a:p>
          <a:endParaRPr lang="en-US" sz="1800"/>
        </a:p>
      </dgm:t>
    </dgm:pt>
    <dgm:pt modelId="{79AE670F-5B48-4128-8274-F55F7077E4A0}">
      <dgm:prSet phldrT="[Text]" custT="1"/>
      <dgm:spPr/>
      <dgm:t>
        <a:bodyPr/>
        <a:lstStyle/>
        <a:p>
          <a:endParaRPr lang="en-US" sz="1400" dirty="0"/>
        </a:p>
      </dgm:t>
    </dgm:pt>
    <dgm:pt modelId="{5818AEC6-3104-481B-934B-8B04445498F1}" type="parTrans" cxnId="{1DB8C569-9D3D-4A76-833A-4339241967EA}">
      <dgm:prSet/>
      <dgm:spPr/>
      <dgm:t>
        <a:bodyPr/>
        <a:lstStyle/>
        <a:p>
          <a:endParaRPr lang="en-US" sz="1800"/>
        </a:p>
      </dgm:t>
    </dgm:pt>
    <dgm:pt modelId="{0DE25419-1622-4343-B985-5C382434A7B3}" type="sibTrans" cxnId="{1DB8C569-9D3D-4A76-833A-4339241967EA}">
      <dgm:prSet/>
      <dgm:spPr/>
      <dgm:t>
        <a:bodyPr/>
        <a:lstStyle/>
        <a:p>
          <a:endParaRPr lang="en-US" sz="1800"/>
        </a:p>
      </dgm:t>
    </dgm:pt>
    <dgm:pt modelId="{835B8850-B0E7-40E4-8DAD-618276819A70}">
      <dgm:prSet phldrT="[Text]" custT="1"/>
      <dgm:spPr/>
      <dgm:t>
        <a:bodyPr/>
        <a:lstStyle/>
        <a:p>
          <a:r>
            <a:rPr lang="zh-CN" altLang="en-US" sz="1400" dirty="0" smtClean="0"/>
            <a:t>增强的 </a:t>
          </a:r>
          <a:r>
            <a:rPr lang="en-US" altLang="zh-CN" sz="1400" dirty="0" smtClean="0"/>
            <a:t>Layou</a:t>
          </a:r>
          <a:r>
            <a:rPr lang="en-US" sz="1400" dirty="0" smtClean="0"/>
            <a:t>t</a:t>
          </a:r>
          <a:endParaRPr lang="en-US" sz="1400" dirty="0"/>
        </a:p>
      </dgm:t>
    </dgm:pt>
    <dgm:pt modelId="{42760E1B-65CA-4DAF-9026-19570445AB40}" type="parTrans" cxnId="{9E4A5ACF-D74F-4174-9792-0AF57CE5934D}">
      <dgm:prSet/>
      <dgm:spPr/>
      <dgm:t>
        <a:bodyPr/>
        <a:lstStyle/>
        <a:p>
          <a:endParaRPr lang="en-US" sz="1800"/>
        </a:p>
      </dgm:t>
    </dgm:pt>
    <dgm:pt modelId="{765C498D-1DBF-4E10-AE0F-C16A9CA45E87}" type="sibTrans" cxnId="{9E4A5ACF-D74F-4174-9792-0AF57CE5934D}">
      <dgm:prSet/>
      <dgm:spPr/>
      <dgm:t>
        <a:bodyPr/>
        <a:lstStyle/>
        <a:p>
          <a:endParaRPr lang="en-US" sz="1800"/>
        </a:p>
      </dgm:t>
    </dgm:pt>
    <dgm:pt modelId="{366C0AE3-6081-412C-BA35-B3B6200BCA64}">
      <dgm:prSet phldrT="[Text]" custT="1"/>
      <dgm:spPr/>
      <dgm:t>
        <a:bodyPr/>
        <a:lstStyle/>
        <a:p>
          <a:r>
            <a:rPr lang="zh-CN" altLang="en-US" sz="1400" dirty="0" smtClean="0"/>
            <a:t>连接到流程</a:t>
          </a:r>
          <a:endParaRPr lang="en-US" sz="1400" dirty="0"/>
        </a:p>
      </dgm:t>
    </dgm:pt>
    <dgm:pt modelId="{5520EE11-E82D-49A2-A850-6FB8879E7B45}" type="parTrans" cxnId="{6D116943-701E-4807-855E-B38B3E6865FF}">
      <dgm:prSet/>
      <dgm:spPr/>
      <dgm:t>
        <a:bodyPr/>
        <a:lstStyle/>
        <a:p>
          <a:endParaRPr lang="en-US" sz="1800"/>
        </a:p>
      </dgm:t>
    </dgm:pt>
    <dgm:pt modelId="{3B9EBCD1-6F9B-4198-A43B-21FAC7AB7F94}" type="sibTrans" cxnId="{6D116943-701E-4807-855E-B38B3E6865FF}">
      <dgm:prSet/>
      <dgm:spPr/>
      <dgm:t>
        <a:bodyPr/>
        <a:lstStyle/>
        <a:p>
          <a:endParaRPr lang="en-US" sz="1800"/>
        </a:p>
      </dgm:t>
    </dgm:pt>
    <dgm:pt modelId="{CAECC770-B8B4-4F61-8DF8-1BDD36204C77}">
      <dgm:prSet phldrT="[Text]" custT="1"/>
      <dgm:spPr/>
      <dgm:t>
        <a:bodyPr/>
        <a:lstStyle/>
        <a:p>
          <a:r>
            <a:rPr lang="zh-CN" altLang="en-US" sz="1400" b="1" dirty="0" smtClean="0"/>
            <a:t>结构设计</a:t>
          </a:r>
          <a:endParaRPr lang="en-US" sz="1400" b="1" dirty="0"/>
        </a:p>
      </dgm:t>
    </dgm:pt>
    <dgm:pt modelId="{5480642F-7B50-47DA-A5D2-C3B82980A49D}" type="parTrans" cxnId="{C05C0BC5-D89C-46AF-B635-F6B902381016}">
      <dgm:prSet/>
      <dgm:spPr/>
      <dgm:t>
        <a:bodyPr/>
        <a:lstStyle/>
        <a:p>
          <a:endParaRPr lang="en-US" sz="1800"/>
        </a:p>
      </dgm:t>
    </dgm:pt>
    <dgm:pt modelId="{D5EC1547-CB1B-491E-9F9C-1532D9CC7436}" type="sibTrans" cxnId="{C05C0BC5-D89C-46AF-B635-F6B902381016}">
      <dgm:prSet/>
      <dgm:spPr/>
      <dgm:t>
        <a:bodyPr/>
        <a:lstStyle/>
        <a:p>
          <a:endParaRPr lang="en-US" sz="1800"/>
        </a:p>
      </dgm:t>
    </dgm:pt>
    <dgm:pt modelId="{1F211533-FC61-4CFC-BDF3-D5CCECF104A4}">
      <dgm:prSet phldrT="[Text]" custT="1"/>
      <dgm:spPr/>
      <dgm:t>
        <a:bodyPr/>
        <a:lstStyle/>
        <a:p>
          <a:r>
            <a:rPr lang="zh-CN" altLang="en-US" sz="1400" dirty="0" smtClean="0"/>
            <a:t>容器，列表</a:t>
          </a:r>
          <a:endParaRPr lang="en-US" sz="1400" dirty="0"/>
        </a:p>
      </dgm:t>
    </dgm:pt>
    <dgm:pt modelId="{4F9E83BA-8C95-494C-AADE-7370C39CDBE1}" type="parTrans" cxnId="{BF4311DF-B076-46F3-A2EC-19A109575C2C}">
      <dgm:prSet/>
      <dgm:spPr/>
      <dgm:t>
        <a:bodyPr/>
        <a:lstStyle/>
        <a:p>
          <a:endParaRPr lang="en-US" sz="1800"/>
        </a:p>
      </dgm:t>
    </dgm:pt>
    <dgm:pt modelId="{03515073-EB7D-4FEE-8C17-EBF8C6019C94}" type="sibTrans" cxnId="{BF4311DF-B076-46F3-A2EC-19A109575C2C}">
      <dgm:prSet/>
      <dgm:spPr/>
      <dgm:t>
        <a:bodyPr/>
        <a:lstStyle/>
        <a:p>
          <a:endParaRPr lang="en-US" sz="1800"/>
        </a:p>
      </dgm:t>
    </dgm:pt>
    <dgm:pt modelId="{AAB9BD16-38AB-4381-89F6-19915F367D23}">
      <dgm:prSet phldrT="[Text]" custT="1"/>
      <dgm:spPr/>
      <dgm:t>
        <a:bodyPr/>
        <a:lstStyle/>
        <a:p>
          <a:r>
            <a:rPr lang="zh-CN" altLang="en-US" sz="1400" dirty="0" smtClean="0"/>
            <a:t>跨功能流程图</a:t>
          </a:r>
          <a:endParaRPr lang="en-US" sz="1400" dirty="0"/>
        </a:p>
      </dgm:t>
    </dgm:pt>
    <dgm:pt modelId="{955F10F9-03D4-4437-9F75-8FF68DF311DD}" type="parTrans" cxnId="{ED7D6EFA-793E-448F-8633-34505F56FAF4}">
      <dgm:prSet/>
      <dgm:spPr/>
      <dgm:t>
        <a:bodyPr/>
        <a:lstStyle/>
        <a:p>
          <a:endParaRPr lang="en-US" sz="1800"/>
        </a:p>
      </dgm:t>
    </dgm:pt>
    <dgm:pt modelId="{8FE39338-700C-42CD-BADE-A2A46FF6ED95}" type="sibTrans" cxnId="{ED7D6EFA-793E-448F-8633-34505F56FAF4}">
      <dgm:prSet/>
      <dgm:spPr/>
      <dgm:t>
        <a:bodyPr/>
        <a:lstStyle/>
        <a:p>
          <a:endParaRPr lang="en-US" sz="1800"/>
        </a:p>
      </dgm:t>
    </dgm:pt>
    <dgm:pt modelId="{AFB22991-1D34-4BAF-AF57-E27149A28D3F}">
      <dgm:prSet phldrT="[Text]" custT="1"/>
      <dgm:spPr/>
      <dgm:t>
        <a:bodyPr/>
        <a:lstStyle/>
        <a:p>
          <a:r>
            <a:rPr lang="zh-CN" altLang="en-US" sz="1400" dirty="0" smtClean="0"/>
            <a:t>子流程</a:t>
          </a:r>
          <a:endParaRPr lang="en-US" sz="1400" dirty="0"/>
        </a:p>
      </dgm:t>
    </dgm:pt>
    <dgm:pt modelId="{7BEE6D7E-A166-4A49-BC80-EF7D8411CF21}" type="parTrans" cxnId="{F350CB86-A5ED-4A79-A318-0BD609CCA71D}">
      <dgm:prSet/>
      <dgm:spPr/>
      <dgm:t>
        <a:bodyPr/>
        <a:lstStyle/>
        <a:p>
          <a:endParaRPr lang="en-US" sz="1800"/>
        </a:p>
      </dgm:t>
    </dgm:pt>
    <dgm:pt modelId="{755FA4A3-480F-48D0-A993-B14D4917B511}" type="sibTrans" cxnId="{F350CB86-A5ED-4A79-A318-0BD609CCA71D}">
      <dgm:prSet/>
      <dgm:spPr/>
      <dgm:t>
        <a:bodyPr/>
        <a:lstStyle/>
        <a:p>
          <a:endParaRPr lang="en-US" sz="1800"/>
        </a:p>
      </dgm:t>
    </dgm:pt>
    <dgm:pt modelId="{D5D2E73D-C62A-4A7C-A37D-00F1E21E913D}">
      <dgm:prSet phldrT="[Text]" custT="1"/>
      <dgm:spPr/>
      <dgm:t>
        <a:bodyPr/>
        <a:lstStyle/>
        <a:p>
          <a:r>
            <a:rPr lang="zh-CN" altLang="en-US" sz="1400" dirty="0" smtClean="0"/>
            <a:t>绘图验证</a:t>
          </a:r>
          <a:endParaRPr lang="en-US" sz="1400" dirty="0"/>
        </a:p>
      </dgm:t>
    </dgm:pt>
    <dgm:pt modelId="{D663A597-E53E-44C7-990F-700B54D14833}" type="parTrans" cxnId="{2AC0B2C2-8547-4111-88E2-BBDBE85FEF8A}">
      <dgm:prSet/>
      <dgm:spPr/>
      <dgm:t>
        <a:bodyPr/>
        <a:lstStyle/>
        <a:p>
          <a:endParaRPr lang="en-US" sz="1800"/>
        </a:p>
      </dgm:t>
    </dgm:pt>
    <dgm:pt modelId="{A8995A22-D374-4831-A55C-B860D388DF98}" type="sibTrans" cxnId="{2AC0B2C2-8547-4111-88E2-BBDBE85FEF8A}">
      <dgm:prSet/>
      <dgm:spPr/>
      <dgm:t>
        <a:bodyPr/>
        <a:lstStyle/>
        <a:p>
          <a:endParaRPr lang="en-US" sz="1800"/>
        </a:p>
      </dgm:t>
    </dgm:pt>
    <dgm:pt modelId="{4CDC47D8-D4C5-488D-A8FD-0540B8379748}">
      <dgm:prSet phldrT="[Text]" custT="1"/>
      <dgm:spPr/>
      <dgm:t>
        <a:bodyPr/>
        <a:lstStyle/>
        <a:p>
          <a:r>
            <a:rPr lang="zh-CN" altLang="en-US" sz="1400" dirty="0" smtClean="0"/>
            <a:t>结构化绘图 </a:t>
          </a:r>
          <a:r>
            <a:rPr lang="en-US" sz="1400" dirty="0" smtClean="0"/>
            <a:t>API</a:t>
          </a:r>
          <a:endParaRPr lang="en-US" sz="1400" dirty="0"/>
        </a:p>
      </dgm:t>
    </dgm:pt>
    <dgm:pt modelId="{3137CBB0-95D9-4212-A922-C2D4E3DE0D6B}" type="parTrans" cxnId="{E521CFAD-A1B9-47EB-BE76-350DDDE8B87A}">
      <dgm:prSet/>
      <dgm:spPr/>
      <dgm:t>
        <a:bodyPr/>
        <a:lstStyle/>
        <a:p>
          <a:endParaRPr lang="en-US" sz="1800"/>
        </a:p>
      </dgm:t>
    </dgm:pt>
    <dgm:pt modelId="{AC862967-8792-4A56-9F8D-53F11173FAC0}" type="sibTrans" cxnId="{E521CFAD-A1B9-47EB-BE76-350DDDE8B87A}">
      <dgm:prSet/>
      <dgm:spPr/>
      <dgm:t>
        <a:bodyPr/>
        <a:lstStyle/>
        <a:p>
          <a:endParaRPr lang="en-US" sz="1800"/>
        </a:p>
      </dgm:t>
    </dgm:pt>
    <dgm:pt modelId="{68256B3B-5773-492B-966C-3C4322FA9735}">
      <dgm:prSet phldrT="[Text]" custT="1"/>
      <dgm:spPr/>
      <dgm:t>
        <a:bodyPr/>
        <a:lstStyle/>
        <a:p>
          <a:r>
            <a:rPr lang="en-US" sz="1400" b="1" dirty="0" smtClean="0"/>
            <a:t>SharePoint </a:t>
          </a:r>
          <a:r>
            <a:rPr lang="zh-CN" altLang="en-US" sz="1400" b="1" dirty="0" smtClean="0"/>
            <a:t>整合</a:t>
          </a:r>
          <a:endParaRPr lang="en-US" sz="1400" b="1" dirty="0"/>
        </a:p>
      </dgm:t>
    </dgm:pt>
    <dgm:pt modelId="{993ECA19-F535-4921-9932-A87B6AE5FBED}" type="parTrans" cxnId="{6260F5B6-D905-4706-9DD6-C333CBC30269}">
      <dgm:prSet/>
      <dgm:spPr/>
      <dgm:t>
        <a:bodyPr/>
        <a:lstStyle/>
        <a:p>
          <a:endParaRPr lang="en-US" sz="1800"/>
        </a:p>
      </dgm:t>
    </dgm:pt>
    <dgm:pt modelId="{A6897968-556C-4F1F-A40A-F42B0D3A3E56}" type="sibTrans" cxnId="{6260F5B6-D905-4706-9DD6-C333CBC30269}">
      <dgm:prSet/>
      <dgm:spPr/>
      <dgm:t>
        <a:bodyPr/>
        <a:lstStyle/>
        <a:p>
          <a:endParaRPr lang="en-US" sz="1800"/>
        </a:p>
      </dgm:t>
    </dgm:pt>
    <dgm:pt modelId="{49680303-F553-42D4-8DEE-EF0A57330403}">
      <dgm:prSet phldrT="[Text]" custT="1"/>
      <dgm:spPr/>
      <dgm:t>
        <a:bodyPr/>
        <a:lstStyle/>
        <a:p>
          <a:r>
            <a:rPr lang="zh-CN" altLang="en-US" sz="1400" dirty="0" smtClean="0"/>
            <a:t>流程图发布</a:t>
          </a:r>
          <a:endParaRPr lang="en-US" sz="1400" dirty="0"/>
        </a:p>
      </dgm:t>
    </dgm:pt>
    <dgm:pt modelId="{7FE680A6-92D4-4307-94BA-6B8507CA68ED}" type="parTrans" cxnId="{6EB0CA2A-0F28-4AFC-9E85-F6F96C8498DB}">
      <dgm:prSet/>
      <dgm:spPr/>
      <dgm:t>
        <a:bodyPr/>
        <a:lstStyle/>
        <a:p>
          <a:endParaRPr lang="en-US" sz="1800"/>
        </a:p>
      </dgm:t>
    </dgm:pt>
    <dgm:pt modelId="{3C6DF03F-0E5D-4A49-B0BC-6C3D17642A64}" type="sibTrans" cxnId="{6EB0CA2A-0F28-4AFC-9E85-F6F96C8498DB}">
      <dgm:prSet/>
      <dgm:spPr/>
      <dgm:t>
        <a:bodyPr/>
        <a:lstStyle/>
        <a:p>
          <a:endParaRPr lang="en-US" sz="1800"/>
        </a:p>
      </dgm:t>
    </dgm:pt>
    <dgm:pt modelId="{63942C54-5B82-43AD-B182-DAFEF65ACC6D}">
      <dgm:prSet phldrT="[Text]" custT="1"/>
      <dgm:spPr/>
      <dgm:t>
        <a:bodyPr/>
        <a:lstStyle/>
        <a:p>
          <a:r>
            <a:rPr lang="zh-CN" altLang="en-US" sz="1400" dirty="0" smtClean="0"/>
            <a:t>可视化工作流设计器</a:t>
          </a:r>
          <a:endParaRPr lang="en-US" sz="1400" dirty="0"/>
        </a:p>
      </dgm:t>
    </dgm:pt>
    <dgm:pt modelId="{573169FD-0E69-47C0-BF30-F018544BB17C}" type="parTrans" cxnId="{7024158D-7CF2-4DEB-BC79-48430A159055}">
      <dgm:prSet/>
      <dgm:spPr/>
      <dgm:t>
        <a:bodyPr/>
        <a:lstStyle/>
        <a:p>
          <a:endParaRPr lang="en-US" sz="1800"/>
        </a:p>
      </dgm:t>
    </dgm:pt>
    <dgm:pt modelId="{03C57280-3780-4A72-8771-BE60B3B6F514}" type="sibTrans" cxnId="{7024158D-7CF2-4DEB-BC79-48430A159055}">
      <dgm:prSet/>
      <dgm:spPr/>
      <dgm:t>
        <a:bodyPr/>
        <a:lstStyle/>
        <a:p>
          <a:endParaRPr lang="en-US" sz="1800"/>
        </a:p>
      </dgm:t>
    </dgm:pt>
    <dgm:pt modelId="{6C0D6C9A-B075-4235-8F5D-8C06B714E671}">
      <dgm:prSet phldrT="[Text]" custT="1"/>
      <dgm:spPr/>
      <dgm:t>
        <a:bodyPr/>
        <a:lstStyle/>
        <a:p>
          <a:r>
            <a:rPr lang="zh-CN" altLang="en-US" sz="1400" dirty="0" smtClean="0"/>
            <a:t>将绘图发布到服务器</a:t>
          </a:r>
          <a:endParaRPr lang="en-US" sz="1400" dirty="0"/>
        </a:p>
      </dgm:t>
    </dgm:pt>
    <dgm:pt modelId="{CD6C0C1C-49B3-40CF-B88A-F6417626E5E4}" type="parTrans" cxnId="{D6047E07-B7E5-4098-918F-BAAE9C34CE5E}">
      <dgm:prSet/>
      <dgm:spPr/>
      <dgm:t>
        <a:bodyPr/>
        <a:lstStyle/>
        <a:p>
          <a:endParaRPr lang="en-US" sz="1800"/>
        </a:p>
      </dgm:t>
    </dgm:pt>
    <dgm:pt modelId="{5EC2230A-E4F7-4AF3-A91D-B888713C44D8}" type="sibTrans" cxnId="{D6047E07-B7E5-4098-918F-BAAE9C34CE5E}">
      <dgm:prSet/>
      <dgm:spPr/>
      <dgm:t>
        <a:bodyPr/>
        <a:lstStyle/>
        <a:p>
          <a:endParaRPr lang="en-US" sz="1800"/>
        </a:p>
      </dgm:t>
    </dgm:pt>
    <dgm:pt modelId="{48C5C66A-B447-4A62-9B6A-862E2F9B8505}">
      <dgm:prSet phldrT="[Text]" custT="1"/>
      <dgm:spPr/>
      <dgm:t>
        <a:bodyPr/>
        <a:lstStyle/>
        <a:p>
          <a:r>
            <a:rPr lang="zh-CN" altLang="en-US" sz="1400" b="1" dirty="0" smtClean="0"/>
            <a:t>渲染和浏览</a:t>
          </a:r>
          <a:endParaRPr lang="en-US" sz="1400" b="1" dirty="0"/>
        </a:p>
      </dgm:t>
    </dgm:pt>
    <dgm:pt modelId="{09455B7C-82A7-4D11-86DB-783393675F5E}" type="parTrans" cxnId="{0D17B0AF-68FB-4276-8C7F-FEC01C915082}">
      <dgm:prSet/>
      <dgm:spPr/>
      <dgm:t>
        <a:bodyPr/>
        <a:lstStyle/>
        <a:p>
          <a:endParaRPr lang="en-US" sz="1800"/>
        </a:p>
      </dgm:t>
    </dgm:pt>
    <dgm:pt modelId="{FCCF6E28-C01D-44AE-AD7C-9C757DBFB8C5}" type="sibTrans" cxnId="{0D17B0AF-68FB-4276-8C7F-FEC01C915082}">
      <dgm:prSet/>
      <dgm:spPr/>
      <dgm:t>
        <a:bodyPr/>
        <a:lstStyle/>
        <a:p>
          <a:endParaRPr lang="en-US" sz="1800"/>
        </a:p>
      </dgm:t>
    </dgm:pt>
    <dgm:pt modelId="{3A5F43AE-3A9F-4086-B235-BDE7893B4B8F}">
      <dgm:prSet phldrT="[Text]" custT="1"/>
      <dgm:spPr/>
      <dgm:t>
        <a:bodyPr/>
        <a:lstStyle/>
        <a:p>
          <a:r>
            <a:rPr lang="en-US" sz="1400" dirty="0" smtClean="0"/>
            <a:t>SharePoint Web Part</a:t>
          </a:r>
          <a:endParaRPr lang="en-US" sz="1400" dirty="0"/>
        </a:p>
      </dgm:t>
    </dgm:pt>
    <dgm:pt modelId="{64024306-37D2-4250-B982-0A5BDE19B7C0}" type="parTrans" cxnId="{FFC0028F-7892-48B0-8558-F9AE914E6A1C}">
      <dgm:prSet/>
      <dgm:spPr/>
      <dgm:t>
        <a:bodyPr/>
        <a:lstStyle/>
        <a:p>
          <a:endParaRPr lang="en-US" sz="1800"/>
        </a:p>
      </dgm:t>
    </dgm:pt>
    <dgm:pt modelId="{D1D878C7-91F1-48D7-86AC-0484D9E9B668}" type="sibTrans" cxnId="{FFC0028F-7892-48B0-8558-F9AE914E6A1C}">
      <dgm:prSet/>
      <dgm:spPr/>
      <dgm:t>
        <a:bodyPr/>
        <a:lstStyle/>
        <a:p>
          <a:endParaRPr lang="en-US" sz="1800"/>
        </a:p>
      </dgm:t>
    </dgm:pt>
    <dgm:pt modelId="{221FCAFA-C4EA-4E9C-ABB3-3FD53C0E4180}">
      <dgm:prSet phldrT="[Text]" custT="1"/>
      <dgm:spPr/>
      <dgm:t>
        <a:bodyPr/>
        <a:lstStyle/>
        <a:p>
          <a:r>
            <a:rPr lang="zh-CN" altLang="en-US" sz="1400" dirty="0" smtClean="0"/>
            <a:t>数据源</a:t>
          </a:r>
          <a:r>
            <a:rPr lang="en-US" sz="1400" dirty="0" smtClean="0"/>
            <a:t>: SQL, Excel, WSS, OLEDB, ODBC</a:t>
          </a:r>
          <a:endParaRPr lang="en-US" sz="1400" dirty="0"/>
        </a:p>
      </dgm:t>
    </dgm:pt>
    <dgm:pt modelId="{1D1784B9-D5B3-4660-9D28-DF335E3046E0}" type="parTrans" cxnId="{B80B3010-C542-4EC2-B288-27317CEBED49}">
      <dgm:prSet/>
      <dgm:spPr/>
      <dgm:t>
        <a:bodyPr/>
        <a:lstStyle/>
        <a:p>
          <a:endParaRPr lang="en-US" sz="1800"/>
        </a:p>
      </dgm:t>
    </dgm:pt>
    <dgm:pt modelId="{96B50E00-9C5D-4CAC-B4CD-81205FA11904}" type="sibTrans" cxnId="{B80B3010-C542-4EC2-B288-27317CEBED49}">
      <dgm:prSet/>
      <dgm:spPr/>
      <dgm:t>
        <a:bodyPr/>
        <a:lstStyle/>
        <a:p>
          <a:endParaRPr lang="en-US" sz="1800"/>
        </a:p>
      </dgm:t>
    </dgm:pt>
    <dgm:pt modelId="{DC50E654-8681-4598-A3FD-0726AB2830DC}">
      <dgm:prSet phldrT="[Text]" custT="1"/>
      <dgm:spPr/>
      <dgm:t>
        <a:bodyPr/>
        <a:lstStyle/>
        <a:p>
          <a:r>
            <a:rPr lang="zh-CN" altLang="en-US" sz="1400" dirty="0" smtClean="0"/>
            <a:t>数据连接</a:t>
          </a:r>
          <a:r>
            <a:rPr lang="en-US" sz="1400" dirty="0" smtClean="0"/>
            <a:t> API</a:t>
          </a:r>
          <a:endParaRPr lang="en-US" sz="1400" dirty="0"/>
        </a:p>
      </dgm:t>
    </dgm:pt>
    <dgm:pt modelId="{C9585045-C726-46F7-83C9-E4762EE7E729}" type="parTrans" cxnId="{075C5C01-0EAD-42DA-B3E0-0A37C3ABDF4A}">
      <dgm:prSet/>
      <dgm:spPr/>
      <dgm:t>
        <a:bodyPr/>
        <a:lstStyle/>
        <a:p>
          <a:endParaRPr lang="en-US" sz="1800"/>
        </a:p>
      </dgm:t>
    </dgm:pt>
    <dgm:pt modelId="{CAD7F05A-7526-4B7D-A03E-400DFB377872}" type="sibTrans" cxnId="{075C5C01-0EAD-42DA-B3E0-0A37C3ABDF4A}">
      <dgm:prSet/>
      <dgm:spPr/>
      <dgm:t>
        <a:bodyPr/>
        <a:lstStyle/>
        <a:p>
          <a:endParaRPr lang="en-US" sz="1800"/>
        </a:p>
      </dgm:t>
    </dgm:pt>
    <dgm:pt modelId="{BC593A11-7336-469B-A64C-5DA59E933759}">
      <dgm:prSet phldrT="[Text]" custT="1"/>
      <dgm:spPr/>
      <dgm:t>
        <a:bodyPr/>
        <a:lstStyle/>
        <a:p>
          <a:r>
            <a:rPr lang="zh-CN" altLang="en-US" sz="1400" dirty="0" smtClean="0"/>
            <a:t>数据图形刷新</a:t>
          </a:r>
          <a:endParaRPr lang="en-US" sz="1400" dirty="0"/>
        </a:p>
      </dgm:t>
    </dgm:pt>
    <dgm:pt modelId="{CA528885-0730-4E32-996C-871F3E25E0AB}" type="parTrans" cxnId="{D99870AB-55AE-4135-8F24-9A920E8E856A}">
      <dgm:prSet/>
      <dgm:spPr/>
      <dgm:t>
        <a:bodyPr/>
        <a:lstStyle/>
        <a:p>
          <a:endParaRPr lang="en-US" sz="1800"/>
        </a:p>
      </dgm:t>
    </dgm:pt>
    <dgm:pt modelId="{38E78A6E-2D8D-4E22-A5B0-195C080AEEF7}" type="sibTrans" cxnId="{D99870AB-55AE-4135-8F24-9A920E8E856A}">
      <dgm:prSet/>
      <dgm:spPr/>
      <dgm:t>
        <a:bodyPr/>
        <a:lstStyle/>
        <a:p>
          <a:endParaRPr lang="en-US" sz="1800"/>
        </a:p>
      </dgm:t>
    </dgm:pt>
    <dgm:pt modelId="{8E5D3BF5-0E16-40F9-A1CA-0108E97F634A}">
      <dgm:prSet phldrT="[Text]" custT="1"/>
      <dgm:spPr/>
      <dgm:t>
        <a:bodyPr/>
        <a:lstStyle/>
        <a:p>
          <a:r>
            <a:rPr lang="en-US" sz="1400" dirty="0" smtClean="0"/>
            <a:t>Silverlight XAML</a:t>
          </a:r>
          <a:endParaRPr lang="en-US" sz="1400" dirty="0"/>
        </a:p>
      </dgm:t>
    </dgm:pt>
    <dgm:pt modelId="{0067EE19-03F7-419F-BF14-9B8C72680A45}" type="parTrans" cxnId="{2F9B8F86-90D6-42E5-A9DA-4798007DF561}">
      <dgm:prSet/>
      <dgm:spPr/>
      <dgm:t>
        <a:bodyPr/>
        <a:lstStyle/>
        <a:p>
          <a:endParaRPr lang="en-US" sz="1800"/>
        </a:p>
      </dgm:t>
    </dgm:pt>
    <dgm:pt modelId="{1DDC9049-74BE-47CC-8F70-AF81C10F8524}" type="sibTrans" cxnId="{2F9B8F86-90D6-42E5-A9DA-4798007DF561}">
      <dgm:prSet/>
      <dgm:spPr/>
      <dgm:t>
        <a:bodyPr/>
        <a:lstStyle/>
        <a:p>
          <a:endParaRPr lang="en-US" sz="1800"/>
        </a:p>
      </dgm:t>
    </dgm:pt>
    <dgm:pt modelId="{424F1455-E7DA-4EAA-9D64-0679AE94A132}">
      <dgm:prSet phldrT="[Text]" custT="1"/>
      <dgm:spPr/>
      <dgm:t>
        <a:bodyPr/>
        <a:lstStyle/>
        <a:p>
          <a:endParaRPr lang="en-US" sz="1400" dirty="0"/>
        </a:p>
      </dgm:t>
    </dgm:pt>
    <dgm:pt modelId="{B23F702F-F701-497A-BB92-3A6E229EE9BE}" type="parTrans" cxnId="{55D92EC4-0BF5-4236-9A59-DFA06CC78092}">
      <dgm:prSet/>
      <dgm:spPr/>
      <dgm:t>
        <a:bodyPr/>
        <a:lstStyle/>
        <a:p>
          <a:endParaRPr lang="en-US" sz="1800"/>
        </a:p>
      </dgm:t>
    </dgm:pt>
    <dgm:pt modelId="{C20A9526-19A6-441E-8CB1-076CCD871DD2}" type="sibTrans" cxnId="{55D92EC4-0BF5-4236-9A59-DFA06CC78092}">
      <dgm:prSet/>
      <dgm:spPr/>
      <dgm:t>
        <a:bodyPr/>
        <a:lstStyle/>
        <a:p>
          <a:endParaRPr lang="en-US" sz="1800"/>
        </a:p>
      </dgm:t>
    </dgm:pt>
    <dgm:pt modelId="{6677D413-149D-4E3A-BC61-C8CA4A1B7C8E}">
      <dgm:prSet phldrT="[Text]" custT="1"/>
      <dgm:spPr/>
      <dgm:t>
        <a:bodyPr/>
        <a:lstStyle/>
        <a:p>
          <a:endParaRPr lang="en-US" sz="1400" dirty="0"/>
        </a:p>
      </dgm:t>
    </dgm:pt>
    <dgm:pt modelId="{1C0AE884-F66C-4201-BA79-62C548461971}" type="parTrans" cxnId="{AF6DF263-10CA-44FB-BA24-C2B3DE314418}">
      <dgm:prSet/>
      <dgm:spPr/>
      <dgm:t>
        <a:bodyPr/>
        <a:lstStyle/>
        <a:p>
          <a:endParaRPr lang="en-US" sz="1800"/>
        </a:p>
      </dgm:t>
    </dgm:pt>
    <dgm:pt modelId="{B99CD8B5-0488-4131-87AF-C0FDDABE7C49}" type="sibTrans" cxnId="{AF6DF263-10CA-44FB-BA24-C2B3DE314418}">
      <dgm:prSet/>
      <dgm:spPr/>
      <dgm:t>
        <a:bodyPr/>
        <a:lstStyle/>
        <a:p>
          <a:endParaRPr lang="en-US" sz="1800"/>
        </a:p>
      </dgm:t>
    </dgm:pt>
    <dgm:pt modelId="{336CC286-EFAF-4379-8CEF-C63A562A6800}">
      <dgm:prSet phldrT="[Text]" custT="1"/>
      <dgm:spPr/>
      <dgm:t>
        <a:bodyPr/>
        <a:lstStyle/>
        <a:p>
          <a:pPr marL="228600" indent="-118872" defTabSz="622300">
            <a:lnSpc>
              <a:spcPct val="90000"/>
            </a:lnSpc>
            <a:spcBef>
              <a:spcPct val="0"/>
            </a:spcBef>
            <a:spcAft>
              <a:spcPct val="15000"/>
            </a:spcAft>
            <a:buNone/>
          </a:pPr>
          <a:r>
            <a:rPr lang="en-US" sz="1200" dirty="0" smtClean="0"/>
            <a:t>DWG </a:t>
          </a:r>
          <a:r>
            <a:rPr lang="zh-CN" altLang="en-US" sz="1200" dirty="0" smtClean="0"/>
            <a:t>支持</a:t>
          </a:r>
          <a:endParaRPr lang="en-US" sz="1200" dirty="0"/>
        </a:p>
      </dgm:t>
    </dgm:pt>
    <dgm:pt modelId="{AE6E2E4C-931E-4D53-8569-014C750F38E8}" type="sibTrans" cxnId="{864DF698-7EA4-42C2-9F08-45CBAFFEDF6B}">
      <dgm:prSet/>
      <dgm:spPr/>
      <dgm:t>
        <a:bodyPr/>
        <a:lstStyle/>
        <a:p>
          <a:endParaRPr lang="en-US" sz="1800"/>
        </a:p>
      </dgm:t>
    </dgm:pt>
    <dgm:pt modelId="{5971C55C-3179-486F-BC4E-DF2EB8220446}" type="parTrans" cxnId="{864DF698-7EA4-42C2-9F08-45CBAFFEDF6B}">
      <dgm:prSet/>
      <dgm:spPr/>
      <dgm:t>
        <a:bodyPr/>
        <a:lstStyle/>
        <a:p>
          <a:endParaRPr lang="en-US" sz="1800"/>
        </a:p>
      </dgm:t>
    </dgm:pt>
    <dgm:pt modelId="{4D3BD8AF-AE6D-46C9-A612-4DC2BEB52014}">
      <dgm:prSet phldrT="[Text]" custT="1"/>
      <dgm:spPr/>
      <dgm:t>
        <a:bodyPr/>
        <a:lstStyle/>
        <a:p>
          <a:pPr marL="114300" indent="-118872" defTabSz="622300">
            <a:lnSpc>
              <a:spcPct val="90000"/>
            </a:lnSpc>
            <a:spcBef>
              <a:spcPct val="0"/>
            </a:spcBef>
            <a:spcAft>
              <a:spcPct val="15000"/>
            </a:spcAft>
            <a:buNone/>
          </a:pPr>
          <a:r>
            <a:rPr lang="zh-CN" altLang="en-US" sz="1200" b="1" dirty="0" smtClean="0"/>
            <a:t>绘图增强</a:t>
          </a:r>
          <a:endParaRPr lang="en-US" sz="1200" b="1" dirty="0"/>
        </a:p>
      </dgm:t>
    </dgm:pt>
    <dgm:pt modelId="{D57306D8-A466-46AC-8499-46A698696238}" type="parTrans" cxnId="{F1A1F119-CCDB-4C0C-B179-78534929F1DF}">
      <dgm:prSet/>
      <dgm:spPr/>
    </dgm:pt>
    <dgm:pt modelId="{098C04B4-C75C-4878-A337-89A7F1C86510}" type="sibTrans" cxnId="{F1A1F119-CCDB-4C0C-B179-78534929F1DF}">
      <dgm:prSet/>
      <dgm:spPr/>
    </dgm:pt>
    <dgm:pt modelId="{82959960-51E0-460C-8236-F765E07701FE}">
      <dgm:prSet custT="1"/>
      <dgm:spPr/>
      <dgm:t>
        <a:bodyPr/>
        <a:lstStyle/>
        <a:p>
          <a:r>
            <a:rPr lang="zh-CN" altLang="en-US" sz="1200" dirty="0" smtClean="0"/>
            <a:t>形状窗口</a:t>
          </a:r>
          <a:endParaRPr lang="en-US" sz="1200" dirty="0"/>
        </a:p>
      </dgm:t>
    </dgm:pt>
    <dgm:pt modelId="{C7651D08-B044-4C63-B305-BAB97BDB9563}" type="parTrans" cxnId="{A17B6E70-9617-4670-97E7-7CE3FB17303D}">
      <dgm:prSet/>
      <dgm:spPr/>
      <dgm:t>
        <a:bodyPr/>
        <a:lstStyle/>
        <a:p>
          <a:endParaRPr lang="zh-CN" altLang="en-US"/>
        </a:p>
      </dgm:t>
    </dgm:pt>
    <dgm:pt modelId="{E775B81D-DF56-4139-B1BF-E09574C351BC}" type="sibTrans" cxnId="{A17B6E70-9617-4670-97E7-7CE3FB17303D}">
      <dgm:prSet/>
      <dgm:spPr/>
      <dgm:t>
        <a:bodyPr/>
        <a:lstStyle/>
        <a:p>
          <a:endParaRPr lang="zh-CN" altLang="en-US"/>
        </a:p>
      </dgm:t>
    </dgm:pt>
    <dgm:pt modelId="{4D45F0EC-673A-4BBE-A95A-8B8794F49219}">
      <dgm:prSet custT="1"/>
      <dgm:spPr/>
      <dgm:t>
        <a:bodyPr/>
        <a:lstStyle/>
        <a:p>
          <a:r>
            <a:rPr lang="zh-CN" altLang="en-US" sz="1200" dirty="0" smtClean="0"/>
            <a:t>页面增强</a:t>
          </a:r>
          <a:endParaRPr lang="en-US" sz="1200" dirty="0"/>
        </a:p>
      </dgm:t>
    </dgm:pt>
    <dgm:pt modelId="{EE63BA5D-9950-4C08-B8AC-E712AA29CB53}" type="parTrans" cxnId="{94481D26-56EC-4655-BC35-9A04BDA6BC2D}">
      <dgm:prSet/>
      <dgm:spPr/>
      <dgm:t>
        <a:bodyPr/>
        <a:lstStyle/>
        <a:p>
          <a:endParaRPr lang="zh-CN" altLang="en-US"/>
        </a:p>
      </dgm:t>
    </dgm:pt>
    <dgm:pt modelId="{89D11413-DF70-40CB-81E4-61CB58E07AEF}" type="sibTrans" cxnId="{94481D26-56EC-4655-BC35-9A04BDA6BC2D}">
      <dgm:prSet/>
      <dgm:spPr/>
      <dgm:t>
        <a:bodyPr/>
        <a:lstStyle/>
        <a:p>
          <a:endParaRPr lang="zh-CN" altLang="en-US"/>
        </a:p>
      </dgm:t>
    </dgm:pt>
    <dgm:pt modelId="{5CDDE087-BD14-48BC-ACB9-D68058E032B3}">
      <dgm:prSet custT="1"/>
      <dgm:spPr/>
      <dgm:t>
        <a:bodyPr/>
        <a:lstStyle/>
        <a:p>
          <a:r>
            <a:rPr lang="zh-CN" altLang="en-US" sz="1200" dirty="0" smtClean="0"/>
            <a:t>可视化</a:t>
          </a:r>
          <a:endParaRPr lang="en-US" sz="1200" dirty="0"/>
        </a:p>
      </dgm:t>
    </dgm:pt>
    <dgm:pt modelId="{8B6CE8AA-8705-43EF-A110-5D1AE190F47A}" type="parTrans" cxnId="{7FCD9052-6467-4F75-91D5-81B615A49148}">
      <dgm:prSet/>
      <dgm:spPr/>
    </dgm:pt>
    <dgm:pt modelId="{3C66953C-7A1E-4937-895C-8463D2A5B687}" type="sibTrans" cxnId="{7FCD9052-6467-4F75-91D5-81B615A49148}">
      <dgm:prSet/>
      <dgm:spPr/>
    </dgm:pt>
    <dgm:pt modelId="{EA4D3880-960F-4D04-9821-D82C77702519}">
      <dgm:prSet phldrT="[Text]" custT="1"/>
      <dgm:spPr/>
      <dgm:t>
        <a:bodyPr/>
        <a:lstStyle/>
        <a:p>
          <a:r>
            <a:rPr lang="zh-CN" altLang="en-US" sz="1400" dirty="0" smtClean="0"/>
            <a:t>渲染</a:t>
          </a:r>
          <a:endParaRPr lang="en-US" sz="1400" dirty="0"/>
        </a:p>
      </dgm:t>
    </dgm:pt>
    <dgm:pt modelId="{9665D7A3-E0B3-434C-BFC8-6A9A17F9D709}" type="parTrans" cxnId="{9849693A-FFCD-460E-9AFB-83A89840F118}">
      <dgm:prSet/>
      <dgm:spPr/>
    </dgm:pt>
    <dgm:pt modelId="{EC378EE6-A6A5-4A05-A245-EB820AC95EBA}" type="sibTrans" cxnId="{9849693A-FFCD-460E-9AFB-83A89840F118}">
      <dgm:prSet/>
      <dgm:spPr/>
    </dgm:pt>
    <dgm:pt modelId="{CBF65110-A0AD-4EB8-A10D-6CA28ACF2F0D}">
      <dgm:prSet phldrT="[Text]" custT="1"/>
      <dgm:spPr/>
      <dgm:t>
        <a:bodyPr/>
        <a:lstStyle/>
        <a:p>
          <a:r>
            <a:rPr lang="en-US" sz="1400" dirty="0" smtClean="0"/>
            <a:t>PNG</a:t>
          </a:r>
          <a:endParaRPr lang="en-US" sz="1400" dirty="0"/>
        </a:p>
      </dgm:t>
    </dgm:pt>
    <dgm:pt modelId="{BC92C7FE-E2B0-4AA5-BDFF-E1F3A7AD9BE7}" type="parTrans" cxnId="{6EE638A5-FCD6-444E-9F25-A2BCC1AAC83A}">
      <dgm:prSet/>
      <dgm:spPr/>
    </dgm:pt>
    <dgm:pt modelId="{15257B8D-912D-4769-A52D-21646817290C}" type="sibTrans" cxnId="{6EE638A5-FCD6-444E-9F25-A2BCC1AAC83A}">
      <dgm:prSet/>
      <dgm:spPr/>
    </dgm:pt>
    <dgm:pt modelId="{2A71AA1D-0CCA-4BF9-84AB-05025E2A8999}" type="pres">
      <dgm:prSet presAssocID="{84DEE4B6-1318-48FA-B8E2-BCA247ED760D}" presName="Name0" presStyleCnt="0">
        <dgm:presLayoutVars>
          <dgm:dir/>
          <dgm:animLvl val="lvl"/>
          <dgm:resizeHandles val="exact"/>
        </dgm:presLayoutVars>
      </dgm:prSet>
      <dgm:spPr/>
      <dgm:t>
        <a:bodyPr/>
        <a:lstStyle/>
        <a:p>
          <a:endParaRPr lang="en-US"/>
        </a:p>
      </dgm:t>
    </dgm:pt>
    <dgm:pt modelId="{635BCEDD-C89D-4DC4-BEF3-4773F7E218D7}" type="pres">
      <dgm:prSet presAssocID="{37C8E1FE-EACD-4E27-86DC-3D3A03A5BD58}" presName="composite" presStyleCnt="0"/>
      <dgm:spPr/>
      <dgm:t>
        <a:bodyPr/>
        <a:lstStyle/>
        <a:p>
          <a:endParaRPr lang="en-US"/>
        </a:p>
      </dgm:t>
    </dgm:pt>
    <dgm:pt modelId="{07615ADA-FEF4-4C53-BDBB-88C0C4AD9A5D}" type="pres">
      <dgm:prSet presAssocID="{37C8E1FE-EACD-4E27-86DC-3D3A03A5BD58}" presName="parTx" presStyleLbl="alignNode1" presStyleIdx="0" presStyleCnt="3">
        <dgm:presLayoutVars>
          <dgm:chMax val="0"/>
          <dgm:chPref val="0"/>
          <dgm:bulletEnabled val="1"/>
        </dgm:presLayoutVars>
      </dgm:prSet>
      <dgm:spPr/>
      <dgm:t>
        <a:bodyPr/>
        <a:lstStyle/>
        <a:p>
          <a:endParaRPr lang="en-US"/>
        </a:p>
      </dgm:t>
    </dgm:pt>
    <dgm:pt modelId="{E66CB12C-ACBB-4E04-AE98-402395192F0F}" type="pres">
      <dgm:prSet presAssocID="{37C8E1FE-EACD-4E27-86DC-3D3A03A5BD58}" presName="desTx" presStyleLbl="alignAccFollowNode1" presStyleIdx="0" presStyleCnt="3">
        <dgm:presLayoutVars>
          <dgm:bulletEnabled val="1"/>
        </dgm:presLayoutVars>
      </dgm:prSet>
      <dgm:spPr/>
      <dgm:t>
        <a:bodyPr/>
        <a:lstStyle/>
        <a:p>
          <a:endParaRPr lang="en-US"/>
        </a:p>
      </dgm:t>
    </dgm:pt>
    <dgm:pt modelId="{0241EA33-8837-48BE-9919-54588E2C9B80}" type="pres">
      <dgm:prSet presAssocID="{0D03AED7-AE4A-48A3-97E0-D8548DDE1DD4}" presName="space" presStyleCnt="0"/>
      <dgm:spPr/>
      <dgm:t>
        <a:bodyPr/>
        <a:lstStyle/>
        <a:p>
          <a:endParaRPr lang="en-US"/>
        </a:p>
      </dgm:t>
    </dgm:pt>
    <dgm:pt modelId="{BD9ECA4D-8294-46BB-84BB-1AB6808B33F8}" type="pres">
      <dgm:prSet presAssocID="{DAEFF022-13B9-4C12-8464-E7F0BAA74D7D}" presName="composite" presStyleCnt="0"/>
      <dgm:spPr/>
      <dgm:t>
        <a:bodyPr/>
        <a:lstStyle/>
        <a:p>
          <a:endParaRPr lang="en-US"/>
        </a:p>
      </dgm:t>
    </dgm:pt>
    <dgm:pt modelId="{0931BF0E-0C8C-4F8B-B621-9E0378DA03D8}" type="pres">
      <dgm:prSet presAssocID="{DAEFF022-13B9-4C12-8464-E7F0BAA74D7D}" presName="parTx" presStyleLbl="alignNode1" presStyleIdx="1" presStyleCnt="3">
        <dgm:presLayoutVars>
          <dgm:chMax val="0"/>
          <dgm:chPref val="0"/>
          <dgm:bulletEnabled val="1"/>
        </dgm:presLayoutVars>
      </dgm:prSet>
      <dgm:spPr/>
      <dgm:t>
        <a:bodyPr/>
        <a:lstStyle/>
        <a:p>
          <a:endParaRPr lang="en-US"/>
        </a:p>
      </dgm:t>
    </dgm:pt>
    <dgm:pt modelId="{FA525417-D04E-4662-BCD0-C932C5E73F0F}" type="pres">
      <dgm:prSet presAssocID="{DAEFF022-13B9-4C12-8464-E7F0BAA74D7D}" presName="desTx" presStyleLbl="alignAccFollowNode1" presStyleIdx="1" presStyleCnt="3">
        <dgm:presLayoutVars>
          <dgm:bulletEnabled val="1"/>
        </dgm:presLayoutVars>
      </dgm:prSet>
      <dgm:spPr/>
      <dgm:t>
        <a:bodyPr/>
        <a:lstStyle/>
        <a:p>
          <a:endParaRPr lang="en-US"/>
        </a:p>
      </dgm:t>
    </dgm:pt>
    <dgm:pt modelId="{AF0E7031-7922-40D6-AAA1-0E3A13E158C2}" type="pres">
      <dgm:prSet presAssocID="{C3110225-4709-4B73-9746-036B9D98A13A}" presName="space" presStyleCnt="0"/>
      <dgm:spPr/>
      <dgm:t>
        <a:bodyPr/>
        <a:lstStyle/>
        <a:p>
          <a:endParaRPr lang="en-US"/>
        </a:p>
      </dgm:t>
    </dgm:pt>
    <dgm:pt modelId="{7C7EEBC5-0D86-43C3-B5CF-D7EDC7D5CED1}" type="pres">
      <dgm:prSet presAssocID="{996CD66E-97A1-4BBD-9B27-7EDB78D13594}" presName="composite" presStyleCnt="0"/>
      <dgm:spPr/>
      <dgm:t>
        <a:bodyPr/>
        <a:lstStyle/>
        <a:p>
          <a:endParaRPr lang="en-US"/>
        </a:p>
      </dgm:t>
    </dgm:pt>
    <dgm:pt modelId="{D333D37C-AB48-45B8-ACD7-D86141D4E305}" type="pres">
      <dgm:prSet presAssocID="{996CD66E-97A1-4BBD-9B27-7EDB78D13594}" presName="parTx" presStyleLbl="alignNode1" presStyleIdx="2" presStyleCnt="3">
        <dgm:presLayoutVars>
          <dgm:chMax val="0"/>
          <dgm:chPref val="0"/>
          <dgm:bulletEnabled val="1"/>
        </dgm:presLayoutVars>
      </dgm:prSet>
      <dgm:spPr/>
      <dgm:t>
        <a:bodyPr/>
        <a:lstStyle/>
        <a:p>
          <a:endParaRPr lang="en-US"/>
        </a:p>
      </dgm:t>
    </dgm:pt>
    <dgm:pt modelId="{536F0120-B374-42F2-9827-70D5FD62F7C9}" type="pres">
      <dgm:prSet presAssocID="{996CD66E-97A1-4BBD-9B27-7EDB78D13594}" presName="desTx" presStyleLbl="alignAccFollowNode1" presStyleIdx="2" presStyleCnt="3">
        <dgm:presLayoutVars>
          <dgm:bulletEnabled val="1"/>
        </dgm:presLayoutVars>
      </dgm:prSet>
      <dgm:spPr/>
      <dgm:t>
        <a:bodyPr/>
        <a:lstStyle/>
        <a:p>
          <a:endParaRPr lang="en-US"/>
        </a:p>
      </dgm:t>
    </dgm:pt>
  </dgm:ptLst>
  <dgm:cxnLst>
    <dgm:cxn modelId="{55D92EC4-0BF5-4236-9A59-DFA06CC78092}" srcId="{87D732A0-81A8-4205-8AD2-F624BAEF3136}" destId="{424F1455-E7DA-4EAA-9D64-0679AE94A132}" srcOrd="1" destOrd="0" parTransId="{B23F702F-F701-497A-BB92-3A6E229EE9BE}" sibTransId="{C20A9526-19A6-441E-8CB1-076CCD871DD2}"/>
    <dgm:cxn modelId="{01A6014D-DFDA-4594-AA5E-F5397858AA50}" type="presOf" srcId="{82959960-51E0-460C-8236-F765E07701FE}" destId="{E66CB12C-ACBB-4E04-AE98-402395192F0F}" srcOrd="0" destOrd="5" presId="urn:microsoft.com/office/officeart/2005/8/layout/hList1"/>
    <dgm:cxn modelId="{CFAFDA15-6ABD-49F6-AE99-2C60A528E896}" type="presOf" srcId="{37C8E1FE-EACD-4E27-86DC-3D3A03A5BD58}" destId="{07615ADA-FEF4-4C53-BDBB-88C0C4AD9A5D}" srcOrd="0" destOrd="0" presId="urn:microsoft.com/office/officeart/2005/8/layout/hList1"/>
    <dgm:cxn modelId="{8CC12C65-FE06-4DCD-ACCF-31BA9050D823}" type="presOf" srcId="{E81347B0-740B-406E-837C-9C5A77329468}" destId="{E66CB12C-ACBB-4E04-AE98-402395192F0F}" srcOrd="0" destOrd="1" presId="urn:microsoft.com/office/officeart/2005/8/layout/hList1"/>
    <dgm:cxn modelId="{126B1217-F0E1-4DEE-BBA9-5D4F34221A03}" type="presOf" srcId="{835B8850-B0E7-40E4-8DAD-618276819A70}" destId="{FA525417-D04E-4662-BCD0-C932C5E73F0F}" srcOrd="0" destOrd="2" presId="urn:microsoft.com/office/officeart/2005/8/layout/hList1"/>
    <dgm:cxn modelId="{B80B3010-C542-4EC2-B288-27317CEBED49}" srcId="{D39143CE-96FD-492F-8633-6428ECCEE238}" destId="{221FCAFA-C4EA-4E9C-ABB3-3FD53C0E4180}" srcOrd="0" destOrd="0" parTransId="{1D1784B9-D5B3-4660-9D28-DF335E3046E0}" sibTransId="{96B50E00-9C5D-4CAC-B4CD-81205FA11904}"/>
    <dgm:cxn modelId="{6D116943-701E-4807-855E-B38B3E6865FF}" srcId="{4D01E857-C853-4CB3-8953-42057EA0A908}" destId="{366C0AE3-6081-412C-BA35-B3B6200BCA64}" srcOrd="2" destOrd="0" parTransId="{5520EE11-E82D-49A2-A850-6FB8879E7B45}" sibTransId="{3B9EBCD1-6F9B-4198-A43B-21FAC7AB7F94}"/>
    <dgm:cxn modelId="{D6047E07-B7E5-4098-918F-BAAE9C34CE5E}" srcId="{87D732A0-81A8-4205-8AD2-F624BAEF3136}" destId="{6C0D6C9A-B075-4235-8F5D-8C06B714E671}" srcOrd="0" destOrd="0" parTransId="{CD6C0C1C-49B3-40CF-B88A-F6417626E5E4}" sibTransId="{5EC2230A-E4F7-4AF3-A91D-B888713C44D8}"/>
    <dgm:cxn modelId="{15B12AAE-850B-4030-852E-8DF99A6251B0}" type="presOf" srcId="{102FA405-DABD-4394-8DCE-69262B9EDAD4}" destId="{E66CB12C-ACBB-4E04-AE98-402395192F0F}" srcOrd="0" destOrd="12" presId="urn:microsoft.com/office/officeart/2005/8/layout/hList1"/>
    <dgm:cxn modelId="{E521CFAD-A1B9-47EB-BE76-350DDDE8B87A}" srcId="{CAECC770-B8B4-4F61-8DF8-1BDD36204C77}" destId="{4CDC47D8-D4C5-488D-A8FD-0540B8379748}" srcOrd="4" destOrd="0" parTransId="{3137CBB0-95D9-4212-A922-C2D4E3DE0D6B}" sibTransId="{AC862967-8792-4A56-9F8D-53F11173FAC0}"/>
    <dgm:cxn modelId="{BDC7CD34-9AE1-4159-9A94-0D7FAAE4FFD2}" type="presOf" srcId="{68256B3B-5773-492B-966C-3C4322FA9735}" destId="{FA525417-D04E-4662-BCD0-C932C5E73F0F}" srcOrd="0" destOrd="10" presId="urn:microsoft.com/office/officeart/2005/8/layout/hList1"/>
    <dgm:cxn modelId="{00F0E9CA-5FF5-4B29-83F1-2D571AA4F493}" srcId="{4D01E857-C853-4CB3-8953-42057EA0A908}" destId="{F4E18C50-4895-47E6-9769-60C09C1EF488}" srcOrd="0" destOrd="0" parTransId="{80031159-EF90-432C-8760-5527188E13D7}" sibTransId="{29734571-6A66-41EC-9745-A491CD3B193F}"/>
    <dgm:cxn modelId="{344BE192-2C63-40F4-A351-D5F7F57D105C}" type="presOf" srcId="{D5D2E73D-C62A-4A7C-A37D-00F1E21E913D}" destId="{FA525417-D04E-4662-BCD0-C932C5E73F0F}" srcOrd="0" destOrd="8" presId="urn:microsoft.com/office/officeart/2005/8/layout/hList1"/>
    <dgm:cxn modelId="{11582B67-9013-4267-A749-E5324738B071}" srcId="{1092B6FA-755D-4F09-8B01-2681CD3D781C}" destId="{7B96E35B-A02C-4020-A039-2D62BA76FE6C}" srcOrd="2" destOrd="0" parTransId="{5E054419-2762-4CF6-B688-7BC51BC208DE}" sibTransId="{ECEC2C74-0B60-4B01-A3D2-CC8A1D7BA4D8}"/>
    <dgm:cxn modelId="{1287E51F-FF06-45DC-82AB-C111BA1ED632}" srcId="{4D3BD8AF-AE6D-46C9-A612-4DC2BEB52014}" destId="{965108E5-54C4-4733-AF4B-F27B663DA5EC}" srcOrd="2" destOrd="0" parTransId="{E3B2D017-1A6D-46A6-8EDE-EF414CCCF128}" sibTransId="{7C005A15-5402-45E4-AECB-1061DBC869D0}"/>
    <dgm:cxn modelId="{AD95C480-4A0B-4023-88F7-617FA297288B}" type="presOf" srcId="{87D732A0-81A8-4205-8AD2-F624BAEF3136}" destId="{536F0120-B374-42F2-9827-70D5FD62F7C9}" srcOrd="0" destOrd="0" presId="urn:microsoft.com/office/officeart/2005/8/layout/hList1"/>
    <dgm:cxn modelId="{6260F5B6-D905-4706-9DD6-C333CBC30269}" srcId="{DAEFF022-13B9-4C12-8464-E7F0BAA74D7D}" destId="{68256B3B-5773-492B-966C-3C4322FA9735}" srcOrd="2" destOrd="0" parTransId="{993ECA19-F535-4921-9932-A87B6AE5FBED}" sibTransId="{A6897968-556C-4F1F-A40A-F42B0D3A3E56}"/>
    <dgm:cxn modelId="{F350CB86-A5ED-4A79-A318-0BD609CCA71D}" srcId="{CAECC770-B8B4-4F61-8DF8-1BDD36204C77}" destId="{AFB22991-1D34-4BAF-AF57-E27149A28D3F}" srcOrd="2" destOrd="0" parTransId="{7BEE6D7E-A166-4A49-BC80-EF7D8411CF21}" sibTransId="{755FA4A3-480F-48D0-A993-B14D4917B511}"/>
    <dgm:cxn modelId="{A2504CD6-0450-443D-8D6D-D716F9756784}" srcId="{84DEE4B6-1318-48FA-B8E2-BCA247ED760D}" destId="{DAEFF022-13B9-4C12-8464-E7F0BAA74D7D}" srcOrd="1" destOrd="0" parTransId="{4D9DACE8-1AF4-4536-A889-7508A17776BC}" sibTransId="{C3110225-4709-4B73-9746-036B9D98A13A}"/>
    <dgm:cxn modelId="{FFC0028F-7892-48B0-8558-F9AE914E6A1C}" srcId="{48C5C66A-B447-4A62-9B6A-862E2F9B8505}" destId="{3A5F43AE-3A9F-4086-B235-BDE7893B4B8F}" srcOrd="0" destOrd="0" parTransId="{64024306-37D2-4250-B982-0A5BDE19B7C0}" sibTransId="{D1D878C7-91F1-48D7-86AC-0484D9E9B668}"/>
    <dgm:cxn modelId="{ADB9792D-0CE0-42B9-A9FB-E3F118778DDA}" srcId="{4D3BD8AF-AE6D-46C9-A612-4DC2BEB52014}" destId="{102FA405-DABD-4394-8DCE-69262B9EDAD4}" srcOrd="3" destOrd="0" parTransId="{75DFD316-7DED-4B4D-B20A-94C5A38B7F94}" sibTransId="{FAC9916C-4B4B-4ED9-8722-D6721AC75C3C}"/>
    <dgm:cxn modelId="{6767E8C1-DB72-4E1F-ADE3-EE12987ACEB2}" srcId="{84DEE4B6-1318-48FA-B8E2-BCA247ED760D}" destId="{996CD66E-97A1-4BBD-9B27-7EDB78D13594}" srcOrd="2" destOrd="0" parTransId="{9F1644DC-6C51-4A71-8C36-E69138DEBE7E}" sibTransId="{2E366BA8-581E-42EC-BBB4-AC761345A68D}"/>
    <dgm:cxn modelId="{BF4311DF-B076-46F3-A2EC-19A109575C2C}" srcId="{CAECC770-B8B4-4F61-8DF8-1BDD36204C77}" destId="{1F211533-FC61-4CFC-BDF3-D5CCECF104A4}" srcOrd="0" destOrd="0" parTransId="{4F9E83BA-8C95-494C-AADE-7370C39CDBE1}" sibTransId="{03515073-EB7D-4FEE-8C17-EBF8C6019C94}"/>
    <dgm:cxn modelId="{731A9870-87CE-4EEA-A366-5040652B1E52}" type="presOf" srcId="{DC50E654-8681-4598-A3FD-0726AB2830DC}" destId="{536F0120-B374-42F2-9827-70D5FD62F7C9}" srcOrd="0" destOrd="11" presId="urn:microsoft.com/office/officeart/2005/8/layout/hList1"/>
    <dgm:cxn modelId="{ED7D6EFA-793E-448F-8633-34505F56FAF4}" srcId="{CAECC770-B8B4-4F61-8DF8-1BDD36204C77}" destId="{AAB9BD16-38AB-4381-89F6-19915F367D23}" srcOrd="1" destOrd="0" parTransId="{955F10F9-03D4-4437-9F75-8FF68DF311DD}" sibTransId="{8FE39338-700C-42CD-BADE-A2A46FF6ED95}"/>
    <dgm:cxn modelId="{9E4A5ACF-D74F-4174-9792-0AF57CE5934D}" srcId="{4D01E857-C853-4CB3-8953-42057EA0A908}" destId="{835B8850-B0E7-40E4-8DAD-618276819A70}" srcOrd="1" destOrd="0" parTransId="{42760E1B-65CA-4DAF-9026-19570445AB40}" sibTransId="{765C498D-1DBF-4E10-AE0F-C16A9CA45E87}"/>
    <dgm:cxn modelId="{BB816386-47A9-419E-AE24-86A34D15D3B0}" type="presOf" srcId="{48C5C66A-B447-4A62-9B6A-862E2F9B8505}" destId="{536F0120-B374-42F2-9827-70D5FD62F7C9}" srcOrd="0" destOrd="3" presId="urn:microsoft.com/office/officeart/2005/8/layout/hList1"/>
    <dgm:cxn modelId="{94481D26-56EC-4655-BC35-9A04BDA6BC2D}" srcId="{C2A3F476-5D91-4A8C-A5DB-44E254C700EF}" destId="{4D45F0EC-673A-4BBE-A95A-8B8794F49219}" srcOrd="2" destOrd="0" parTransId="{EE63BA5D-9950-4C08-B8AC-E712AA29CB53}" sibTransId="{89D11413-DF70-40CB-81E4-61CB58E07AEF}"/>
    <dgm:cxn modelId="{4790E1EE-7731-4944-B77C-2160CEC05002}" srcId="{DAEFF022-13B9-4C12-8464-E7F0BAA74D7D}" destId="{4D01E857-C853-4CB3-8953-42057EA0A908}" srcOrd="0" destOrd="0" parTransId="{63B3C070-FCDC-4803-A35D-20A6CA5F0B07}" sibTransId="{CD6D6C55-FD77-465D-8CA2-8414033141B4}"/>
    <dgm:cxn modelId="{7CD9BC5A-383B-4AB0-A2A2-9FEE29D37AB3}" type="presOf" srcId="{4D3BD8AF-AE6D-46C9-A612-4DC2BEB52014}" destId="{E66CB12C-ACBB-4E04-AE98-402395192F0F}" srcOrd="0" destOrd="8" presId="urn:microsoft.com/office/officeart/2005/8/layout/hList1"/>
    <dgm:cxn modelId="{6EE638A5-FCD6-444E-9F25-A2BCC1AAC83A}" srcId="{EA4D3880-960F-4D04-9821-D82C77702519}" destId="{CBF65110-A0AD-4EB8-A10D-6CA28ACF2F0D}" srcOrd="0" destOrd="0" parTransId="{BC92C7FE-E2B0-4AA5-BDFF-E1F3A7AD9BE7}" sibTransId="{15257B8D-912D-4769-A52D-21646817290C}"/>
    <dgm:cxn modelId="{AC2FB8D0-C1D8-4577-AB14-AFBE58D1ECE5}" srcId="{84DEE4B6-1318-48FA-B8E2-BCA247ED760D}" destId="{37C8E1FE-EACD-4E27-86DC-3D3A03A5BD58}" srcOrd="0" destOrd="0" parTransId="{61F8B482-C672-4094-BF5A-B3A290B6B013}" sibTransId="{0D03AED7-AE4A-48A3-97E0-D8548DDE1DD4}"/>
    <dgm:cxn modelId="{9849693A-FFCD-460E-9AFB-83A89840F118}" srcId="{48C5C66A-B447-4A62-9B6A-862E2F9B8505}" destId="{EA4D3880-960F-4D04-9821-D82C77702519}" srcOrd="1" destOrd="0" parTransId="{9665D7A3-E0B3-434C-BFC8-6A9A17F9D709}" sibTransId="{EC378EE6-A6A5-4A05-A245-EB820AC95EBA}"/>
    <dgm:cxn modelId="{B9DFD66A-9C8D-440C-A4BF-71E918D9A169}" type="presOf" srcId="{4D45F0EC-673A-4BBE-A95A-8B8794F49219}" destId="{E66CB12C-ACBB-4E04-AE98-402395192F0F}" srcOrd="0" destOrd="7" presId="urn:microsoft.com/office/officeart/2005/8/layout/hList1"/>
    <dgm:cxn modelId="{CB54862A-3792-4FBC-B773-1B02217D0E86}" type="presOf" srcId="{51F3E755-781D-4E7F-B023-584CA118CCEB}" destId="{E66CB12C-ACBB-4E04-AE98-402395192F0F}" srcOrd="0" destOrd="13" presId="urn:microsoft.com/office/officeart/2005/8/layout/hList1"/>
    <dgm:cxn modelId="{B9AA7803-0BA7-41A3-BC30-56BB4514A7A4}" type="presOf" srcId="{BC593A11-7336-469B-A64C-5DA59E933759}" destId="{536F0120-B374-42F2-9827-70D5FD62F7C9}" srcOrd="0" destOrd="12" presId="urn:microsoft.com/office/officeart/2005/8/layout/hList1"/>
    <dgm:cxn modelId="{5B75357E-569D-4496-972D-FBF5F0EDBD6B}" type="presOf" srcId="{965108E5-54C4-4733-AF4B-F27B663DA5EC}" destId="{E66CB12C-ACBB-4E04-AE98-402395192F0F}" srcOrd="0" destOrd="11" presId="urn:microsoft.com/office/officeart/2005/8/layout/hList1"/>
    <dgm:cxn modelId="{AD8571D1-0620-45C3-918B-C7DE3D4E7CF7}" type="presOf" srcId="{366C0AE3-6081-412C-BA35-B3B6200BCA64}" destId="{FA525417-D04E-4662-BCD0-C932C5E73F0F}" srcOrd="0" destOrd="3" presId="urn:microsoft.com/office/officeart/2005/8/layout/hList1"/>
    <dgm:cxn modelId="{7F647404-583A-4BBF-A257-FB025E9532C9}" type="presOf" srcId="{C2A3F476-5D91-4A8C-A5DB-44E254C700EF}" destId="{E66CB12C-ACBB-4E04-AE98-402395192F0F}" srcOrd="0" destOrd="4" presId="urn:microsoft.com/office/officeart/2005/8/layout/hList1"/>
    <dgm:cxn modelId="{D99870AB-55AE-4135-8F24-9A920E8E856A}" srcId="{D39143CE-96FD-492F-8633-6428ECCEE238}" destId="{BC593A11-7336-469B-A64C-5DA59E933759}" srcOrd="2" destOrd="0" parTransId="{CA528885-0730-4E32-996C-871F3E25E0AB}" sibTransId="{38E78A6E-2D8D-4E22-A5B0-195C080AEEF7}"/>
    <dgm:cxn modelId="{AF6DF263-10CA-44FB-BA24-C2B3DE314418}" srcId="{48C5C66A-B447-4A62-9B6A-862E2F9B8505}" destId="{6677D413-149D-4E3A-BC61-C8CA4A1B7C8E}" srcOrd="2" destOrd="0" parTransId="{1C0AE884-F66C-4201-BA79-62C548461971}" sibTransId="{B99CD8B5-0488-4131-87AF-C0FDDABE7C49}"/>
    <dgm:cxn modelId="{E6A13523-1BA0-4C69-B59E-AA1D911D4774}" type="presOf" srcId="{6677D413-149D-4E3A-BC61-C8CA4A1B7C8E}" destId="{536F0120-B374-42F2-9827-70D5FD62F7C9}" srcOrd="0" destOrd="8" presId="urn:microsoft.com/office/officeart/2005/8/layout/hList1"/>
    <dgm:cxn modelId="{226C947A-EE2D-4BCE-B8EB-E330EAF5148E}" type="presOf" srcId="{49680303-F553-42D4-8DEE-EF0A57330403}" destId="{FA525417-D04E-4662-BCD0-C932C5E73F0F}" srcOrd="0" destOrd="11" presId="urn:microsoft.com/office/officeart/2005/8/layout/hList1"/>
    <dgm:cxn modelId="{6F095E51-7FC4-4F92-84FA-8B5D25FEF69F}" srcId="{1092B6FA-755D-4F09-8B01-2681CD3D781C}" destId="{513CB058-F487-4704-AE81-DAABA4792F32}" srcOrd="1" destOrd="0" parTransId="{23FAEA02-FA48-498A-83B5-F087FE37F9DD}" sibTransId="{9C507211-F787-46A4-88F7-54DC25008BC2}"/>
    <dgm:cxn modelId="{8609B3B3-B919-4521-8897-38C3C0E6B0F4}" type="presOf" srcId="{4CDC47D8-D4C5-488D-A8FD-0540B8379748}" destId="{FA525417-D04E-4662-BCD0-C932C5E73F0F}" srcOrd="0" destOrd="9" presId="urn:microsoft.com/office/officeart/2005/8/layout/hList1"/>
    <dgm:cxn modelId="{C05C0BC5-D89C-46AF-B635-F6B902381016}" srcId="{DAEFF022-13B9-4C12-8464-E7F0BAA74D7D}" destId="{CAECC770-B8B4-4F61-8DF8-1BDD36204C77}" srcOrd="1" destOrd="0" parTransId="{5480642F-7B50-47DA-A5D2-C3B82980A49D}" sibTransId="{D5EC1547-CB1B-491E-9F9C-1532D9CC7436}"/>
    <dgm:cxn modelId="{F1A1F119-CCDB-4C0C-B179-78534929F1DF}" srcId="{37C8E1FE-EACD-4E27-86DC-3D3A03A5BD58}" destId="{4D3BD8AF-AE6D-46C9-A612-4DC2BEB52014}" srcOrd="2" destOrd="0" parTransId="{D57306D8-A466-46AC-8499-46A698696238}" sibTransId="{098C04B4-C75C-4878-A337-89A7F1C86510}"/>
    <dgm:cxn modelId="{95566B32-B32D-4274-A91A-15D7773849DD}" type="presOf" srcId="{8E5D3BF5-0E16-40F9-A1CA-0108E97F634A}" destId="{536F0120-B374-42F2-9827-70D5FD62F7C9}" srcOrd="0" destOrd="7" presId="urn:microsoft.com/office/officeart/2005/8/layout/hList1"/>
    <dgm:cxn modelId="{2AC0B2C2-8547-4111-88E2-BBDBE85FEF8A}" srcId="{CAECC770-B8B4-4F61-8DF8-1BDD36204C77}" destId="{D5D2E73D-C62A-4A7C-A37D-00F1E21E913D}" srcOrd="3" destOrd="0" parTransId="{D663A597-E53E-44C7-990F-700B54D14833}" sibTransId="{A8995A22-D374-4831-A55C-B860D388DF98}"/>
    <dgm:cxn modelId="{6B0B87C8-A231-4D1E-846E-F9FBC5FFE1C2}" type="presOf" srcId="{1092B6FA-755D-4F09-8B01-2681CD3D781C}" destId="{E66CB12C-ACBB-4E04-AE98-402395192F0F}" srcOrd="0" destOrd="0" presId="urn:microsoft.com/office/officeart/2005/8/layout/hList1"/>
    <dgm:cxn modelId="{94297C22-E960-48B1-81EE-3C80CD10BBA3}" type="presOf" srcId="{63942C54-5B82-43AD-B182-DAFEF65ACC6D}" destId="{FA525417-D04E-4662-BCD0-C932C5E73F0F}" srcOrd="0" destOrd="12" presId="urn:microsoft.com/office/officeart/2005/8/layout/hList1"/>
    <dgm:cxn modelId="{7024158D-7CF2-4DEB-BC79-48430A159055}" srcId="{68256B3B-5773-492B-966C-3C4322FA9735}" destId="{63942C54-5B82-43AD-B182-DAFEF65ACC6D}" srcOrd="1" destOrd="0" parTransId="{573169FD-0E69-47C0-BF30-F018544BB17C}" sibTransId="{03C57280-3780-4A72-8771-BE60B3B6F514}"/>
    <dgm:cxn modelId="{58986230-3D86-4F4D-8C59-C970DAE31248}" type="presOf" srcId="{AAB9BD16-38AB-4381-89F6-19915F367D23}" destId="{FA525417-D04E-4662-BCD0-C932C5E73F0F}" srcOrd="0" destOrd="6" presId="urn:microsoft.com/office/officeart/2005/8/layout/hList1"/>
    <dgm:cxn modelId="{45C20F57-4F91-427E-8D8F-587217CFBD91}" srcId="{996CD66E-97A1-4BBD-9B27-7EDB78D13594}" destId="{87D732A0-81A8-4205-8AD2-F624BAEF3136}" srcOrd="0" destOrd="0" parTransId="{8A0552A1-DC82-4AD2-9DED-3868EE922E32}" sibTransId="{63F0EB74-72DD-40BA-AA0B-E528CABA06D7}"/>
    <dgm:cxn modelId="{DED6F4F4-E821-4231-AD7D-D57A9EA6716F}" srcId="{4D3BD8AF-AE6D-46C9-A612-4DC2BEB52014}" destId="{51F3E755-781D-4E7F-B023-584CA118CCEB}" srcOrd="4" destOrd="0" parTransId="{B76B4633-7D43-431A-8720-00C6C5686185}" sibTransId="{100629BF-D7A3-4B41-9874-85F7ED20E90B}"/>
    <dgm:cxn modelId="{46E09FBD-D629-462C-8058-7CCE14292E52}" srcId="{996CD66E-97A1-4BBD-9B27-7EDB78D13594}" destId="{D39143CE-96FD-492F-8633-6428ECCEE238}" srcOrd="2" destOrd="0" parTransId="{D9120C69-1B0C-4C44-8055-DB0B47D199D9}" sibTransId="{C9ACF58B-F9BB-477B-998C-42C29DC0D9D4}"/>
    <dgm:cxn modelId="{80FE47BF-BB68-4E1C-A89B-083B2262FDBE}" type="presOf" srcId="{79AE670F-5B48-4128-8274-F55F7077E4A0}" destId="{FA525417-D04E-4662-BCD0-C932C5E73F0F}" srcOrd="0" destOrd="13" presId="urn:microsoft.com/office/officeart/2005/8/layout/hList1"/>
    <dgm:cxn modelId="{F94B0E70-FFC1-438A-B424-1CEE3F2165A0}" type="presOf" srcId="{CAECC770-B8B4-4F61-8DF8-1BDD36204C77}" destId="{FA525417-D04E-4662-BCD0-C932C5E73F0F}" srcOrd="0" destOrd="4" presId="urn:microsoft.com/office/officeart/2005/8/layout/hList1"/>
    <dgm:cxn modelId="{864DF698-7EA4-42C2-9F08-45CBAFFEDF6B}" srcId="{4D3BD8AF-AE6D-46C9-A612-4DC2BEB52014}" destId="{336CC286-EFAF-4379-8CEF-C63A562A6800}" srcOrd="5" destOrd="0" parTransId="{5971C55C-3179-486F-BC4E-DF2EB8220446}" sibTransId="{AE6E2E4C-931E-4D53-8569-014C750F38E8}"/>
    <dgm:cxn modelId="{1A70ECB1-2BB1-43BC-867E-6DF791420C1A}" type="presOf" srcId="{5CDDE087-BD14-48BC-ACB9-D68058E032B3}" destId="{E66CB12C-ACBB-4E04-AE98-402395192F0F}" srcOrd="0" destOrd="6" presId="urn:microsoft.com/office/officeart/2005/8/layout/hList1"/>
    <dgm:cxn modelId="{0D17B0AF-68FB-4276-8C7F-FEC01C915082}" srcId="{996CD66E-97A1-4BBD-9B27-7EDB78D13594}" destId="{48C5C66A-B447-4A62-9B6A-862E2F9B8505}" srcOrd="1" destOrd="0" parTransId="{09455B7C-82A7-4D11-86DB-783393675F5E}" sibTransId="{FCCF6E28-C01D-44AE-AD7C-9C757DBFB8C5}"/>
    <dgm:cxn modelId="{003454FB-7D4B-4973-919D-F2BB1EFCCC64}" srcId="{37C8E1FE-EACD-4E27-86DC-3D3A03A5BD58}" destId="{C2A3F476-5D91-4A8C-A5DB-44E254C700EF}" srcOrd="1" destOrd="0" parTransId="{E6338BB6-57E0-4DFF-9B3E-1DD4F6EA239F}" sibTransId="{643865A8-4011-446D-ABED-8B5ECEED043A}"/>
    <dgm:cxn modelId="{0798AB0C-FC38-4786-9ECF-6D3D6D7D50FB}" type="presOf" srcId="{6C0D6C9A-B075-4235-8F5D-8C06B714E671}" destId="{536F0120-B374-42F2-9827-70D5FD62F7C9}" srcOrd="0" destOrd="1" presId="urn:microsoft.com/office/officeart/2005/8/layout/hList1"/>
    <dgm:cxn modelId="{776C747C-CD95-4933-81F1-F80D486C9424}" type="presOf" srcId="{7B96E35B-A02C-4020-A039-2D62BA76FE6C}" destId="{E66CB12C-ACBB-4E04-AE98-402395192F0F}" srcOrd="0" destOrd="3" presId="urn:microsoft.com/office/officeart/2005/8/layout/hList1"/>
    <dgm:cxn modelId="{F8EE1170-DD6A-4EE5-9E18-F941268C1DD6}" srcId="{4D3BD8AF-AE6D-46C9-A612-4DC2BEB52014}" destId="{20575C0C-7F7B-4950-AD21-95EAD88DF65E}" srcOrd="0" destOrd="0" parTransId="{02E1BB90-C713-49EC-8E0C-D6910EC562C6}" sibTransId="{DDF96390-086E-4451-9994-4EF72E5460AF}"/>
    <dgm:cxn modelId="{B955AD1D-2BBB-4029-BC45-FADC6DB822CE}" type="presOf" srcId="{AFB22991-1D34-4BAF-AF57-E27149A28D3F}" destId="{FA525417-D04E-4662-BCD0-C932C5E73F0F}" srcOrd="0" destOrd="7" presId="urn:microsoft.com/office/officeart/2005/8/layout/hList1"/>
    <dgm:cxn modelId="{3CCAB3E9-D5AA-4B81-9CA1-24FE60884A73}" srcId="{37C8E1FE-EACD-4E27-86DC-3D3A03A5BD58}" destId="{1092B6FA-755D-4F09-8B01-2681CD3D781C}" srcOrd="0" destOrd="0" parTransId="{3DF6322E-B484-4A34-837D-50A0824EF5BF}" sibTransId="{6866EB55-9BBB-4811-AA65-FF447BBA512E}"/>
    <dgm:cxn modelId="{29522BC7-2B06-4430-A33B-A06C1A270726}" type="presOf" srcId="{20575C0C-7F7B-4950-AD21-95EAD88DF65E}" destId="{E66CB12C-ACBB-4E04-AE98-402395192F0F}" srcOrd="0" destOrd="9" presId="urn:microsoft.com/office/officeart/2005/8/layout/hList1"/>
    <dgm:cxn modelId="{075C5C01-0EAD-42DA-B3E0-0A37C3ABDF4A}" srcId="{D39143CE-96FD-492F-8633-6428ECCEE238}" destId="{DC50E654-8681-4598-A3FD-0726AB2830DC}" srcOrd="1" destOrd="0" parTransId="{C9585045-C726-46F7-83C9-E4762EE7E729}" sibTransId="{CAD7F05A-7526-4B7D-A03E-400DFB377872}"/>
    <dgm:cxn modelId="{2F9B8F86-90D6-42E5-A9DA-4798007DF561}" srcId="{EA4D3880-960F-4D04-9821-D82C77702519}" destId="{8E5D3BF5-0E16-40F9-A1CA-0108E97F634A}" srcOrd="1" destOrd="0" parTransId="{0067EE19-03F7-419F-BF14-9B8C72680A45}" sibTransId="{1DDC9049-74BE-47CC-8F70-AF81C10F8524}"/>
    <dgm:cxn modelId="{1165EB73-6DDB-4DE8-9D84-4C5EEE5AADB9}" type="presOf" srcId="{DBC8F9F3-B0DC-45CE-B7AA-6E314C353A23}" destId="{E66CB12C-ACBB-4E04-AE98-402395192F0F}" srcOrd="0" destOrd="10" presId="urn:microsoft.com/office/officeart/2005/8/layout/hList1"/>
    <dgm:cxn modelId="{1B72321A-FCFB-4DC5-BF5B-3BE2E63EBD2D}" type="presOf" srcId="{EA4D3880-960F-4D04-9821-D82C77702519}" destId="{536F0120-B374-42F2-9827-70D5FD62F7C9}" srcOrd="0" destOrd="5" presId="urn:microsoft.com/office/officeart/2005/8/layout/hList1"/>
    <dgm:cxn modelId="{8CC4B130-9B7D-4FE5-B16E-0FBC7423339C}" type="presOf" srcId="{336CC286-EFAF-4379-8CEF-C63A562A6800}" destId="{E66CB12C-ACBB-4E04-AE98-402395192F0F}" srcOrd="0" destOrd="14" presId="urn:microsoft.com/office/officeart/2005/8/layout/hList1"/>
    <dgm:cxn modelId="{7BA1CD50-B917-45D9-A224-CB9CA5B6DA28}" type="presOf" srcId="{996CD66E-97A1-4BBD-9B27-7EDB78D13594}" destId="{D333D37C-AB48-45B8-ACD7-D86141D4E305}" srcOrd="0" destOrd="0" presId="urn:microsoft.com/office/officeart/2005/8/layout/hList1"/>
    <dgm:cxn modelId="{2D46ACA1-E6ED-44F6-980A-3B13C9EE9631}" type="presOf" srcId="{D39143CE-96FD-492F-8633-6428ECCEE238}" destId="{536F0120-B374-42F2-9827-70D5FD62F7C9}" srcOrd="0" destOrd="9" presId="urn:microsoft.com/office/officeart/2005/8/layout/hList1"/>
    <dgm:cxn modelId="{7FCD9052-6467-4F75-91D5-81B615A49148}" srcId="{C2A3F476-5D91-4A8C-A5DB-44E254C700EF}" destId="{5CDDE087-BD14-48BC-ACB9-D68058E032B3}" srcOrd="1" destOrd="0" parTransId="{8B6CE8AA-8705-43EF-A110-5D1AE190F47A}" sibTransId="{3C66953C-7A1E-4937-895C-8463D2A5B687}"/>
    <dgm:cxn modelId="{7F7EA282-FF1C-4182-AFA4-F1243D4D0EE3}" type="presOf" srcId="{84DEE4B6-1318-48FA-B8E2-BCA247ED760D}" destId="{2A71AA1D-0CCA-4BF9-84AB-05025E2A8999}" srcOrd="0" destOrd="0" presId="urn:microsoft.com/office/officeart/2005/8/layout/hList1"/>
    <dgm:cxn modelId="{C8066312-9ACD-4957-A971-1B80140E97D0}" srcId="{4D3BD8AF-AE6D-46C9-A612-4DC2BEB52014}" destId="{DBC8F9F3-B0DC-45CE-B7AA-6E314C353A23}" srcOrd="1" destOrd="0" parTransId="{CA06EF9A-F0B2-4567-AA8B-850E83D94F38}" sibTransId="{AF2454E5-B2A2-4A45-834A-D88BF8103BA9}"/>
    <dgm:cxn modelId="{1F7237FB-8588-4A28-81ED-16B02A03EA1A}" type="presOf" srcId="{424F1455-E7DA-4EAA-9D64-0679AE94A132}" destId="{536F0120-B374-42F2-9827-70D5FD62F7C9}" srcOrd="0" destOrd="2" presId="urn:microsoft.com/office/officeart/2005/8/layout/hList1"/>
    <dgm:cxn modelId="{A17B6E70-9617-4670-97E7-7CE3FB17303D}" srcId="{C2A3F476-5D91-4A8C-A5DB-44E254C700EF}" destId="{82959960-51E0-460C-8236-F765E07701FE}" srcOrd="0" destOrd="0" parTransId="{C7651D08-B044-4C63-B305-BAB97BDB9563}" sibTransId="{E775B81D-DF56-4139-B1BF-E09574C351BC}"/>
    <dgm:cxn modelId="{E1C6763A-BD12-419E-AC98-9E024EB8693B}" type="presOf" srcId="{4D01E857-C853-4CB3-8953-42057EA0A908}" destId="{FA525417-D04E-4662-BCD0-C932C5E73F0F}" srcOrd="0" destOrd="0" presId="urn:microsoft.com/office/officeart/2005/8/layout/hList1"/>
    <dgm:cxn modelId="{9AC0CA45-7EAB-4F9A-B361-7F23061A7C39}" type="presOf" srcId="{F4E18C50-4895-47E6-9769-60C09C1EF488}" destId="{FA525417-D04E-4662-BCD0-C932C5E73F0F}" srcOrd="0" destOrd="1" presId="urn:microsoft.com/office/officeart/2005/8/layout/hList1"/>
    <dgm:cxn modelId="{16F417CC-07D3-4814-B084-3A5025F130E8}" type="presOf" srcId="{221FCAFA-C4EA-4E9C-ABB3-3FD53C0E4180}" destId="{536F0120-B374-42F2-9827-70D5FD62F7C9}" srcOrd="0" destOrd="10" presId="urn:microsoft.com/office/officeart/2005/8/layout/hList1"/>
    <dgm:cxn modelId="{1DB8C569-9D3D-4A76-833A-4339241967EA}" srcId="{DAEFF022-13B9-4C12-8464-E7F0BAA74D7D}" destId="{79AE670F-5B48-4128-8274-F55F7077E4A0}" srcOrd="3" destOrd="0" parTransId="{5818AEC6-3104-481B-934B-8B04445498F1}" sibTransId="{0DE25419-1622-4343-B985-5C382434A7B3}"/>
    <dgm:cxn modelId="{BEA8B93D-0FEA-45C1-B553-D27151F6719D}" type="presOf" srcId="{DAEFF022-13B9-4C12-8464-E7F0BAA74D7D}" destId="{0931BF0E-0C8C-4F8B-B621-9E0378DA03D8}" srcOrd="0" destOrd="0" presId="urn:microsoft.com/office/officeart/2005/8/layout/hList1"/>
    <dgm:cxn modelId="{88ADA864-45CC-44EB-9B35-77D5CE802C41}" type="presOf" srcId="{3A5F43AE-3A9F-4086-B235-BDE7893B4B8F}" destId="{536F0120-B374-42F2-9827-70D5FD62F7C9}" srcOrd="0" destOrd="4" presId="urn:microsoft.com/office/officeart/2005/8/layout/hList1"/>
    <dgm:cxn modelId="{E490DB03-1BFB-4234-B143-3ED90E7DFFB6}" type="presOf" srcId="{1F211533-FC61-4CFC-BDF3-D5CCECF104A4}" destId="{FA525417-D04E-4662-BCD0-C932C5E73F0F}" srcOrd="0" destOrd="5" presId="urn:microsoft.com/office/officeart/2005/8/layout/hList1"/>
    <dgm:cxn modelId="{6EB0CA2A-0F28-4AFC-9E85-F6F96C8498DB}" srcId="{68256B3B-5773-492B-966C-3C4322FA9735}" destId="{49680303-F553-42D4-8DEE-EF0A57330403}" srcOrd="0" destOrd="0" parTransId="{7FE680A6-92D4-4307-94BA-6B8507CA68ED}" sibTransId="{3C6DF03F-0E5D-4A49-B0BC-6C3D17642A64}"/>
    <dgm:cxn modelId="{67952406-3153-4BA6-AC57-627C6173E3EB}" type="presOf" srcId="{513CB058-F487-4704-AE81-DAABA4792F32}" destId="{E66CB12C-ACBB-4E04-AE98-402395192F0F}" srcOrd="0" destOrd="2" presId="urn:microsoft.com/office/officeart/2005/8/layout/hList1"/>
    <dgm:cxn modelId="{936DD6EE-FE62-4D2D-BE37-554B2BBE237E}" srcId="{1092B6FA-755D-4F09-8B01-2681CD3D781C}" destId="{E81347B0-740B-406E-837C-9C5A77329468}" srcOrd="0" destOrd="0" parTransId="{D04F383C-7234-44AB-B5C5-890C9C0D9B68}" sibTransId="{F0C29DE1-A969-4F97-962A-626CC3BF3D7E}"/>
    <dgm:cxn modelId="{2CB094BB-A9F8-4026-B93D-800A50BA8CE5}" type="presOf" srcId="{CBF65110-A0AD-4EB8-A10D-6CA28ACF2F0D}" destId="{536F0120-B374-42F2-9827-70D5FD62F7C9}" srcOrd="0" destOrd="6" presId="urn:microsoft.com/office/officeart/2005/8/layout/hList1"/>
    <dgm:cxn modelId="{722B37CB-DD7F-4257-A1BC-EBAE5F771BCA}" type="presParOf" srcId="{2A71AA1D-0CCA-4BF9-84AB-05025E2A8999}" destId="{635BCEDD-C89D-4DC4-BEF3-4773F7E218D7}" srcOrd="0" destOrd="0" presId="urn:microsoft.com/office/officeart/2005/8/layout/hList1"/>
    <dgm:cxn modelId="{3DDFCCA3-42D4-4A12-918D-0693611A6888}" type="presParOf" srcId="{635BCEDD-C89D-4DC4-BEF3-4773F7E218D7}" destId="{07615ADA-FEF4-4C53-BDBB-88C0C4AD9A5D}" srcOrd="0" destOrd="0" presId="urn:microsoft.com/office/officeart/2005/8/layout/hList1"/>
    <dgm:cxn modelId="{AF31BE6C-D51D-4EDB-B781-29AC4C6D5593}" type="presParOf" srcId="{635BCEDD-C89D-4DC4-BEF3-4773F7E218D7}" destId="{E66CB12C-ACBB-4E04-AE98-402395192F0F}" srcOrd="1" destOrd="0" presId="urn:microsoft.com/office/officeart/2005/8/layout/hList1"/>
    <dgm:cxn modelId="{5C047244-A4FB-42DC-BA7E-A21E764ABD0A}" type="presParOf" srcId="{2A71AA1D-0CCA-4BF9-84AB-05025E2A8999}" destId="{0241EA33-8837-48BE-9919-54588E2C9B80}" srcOrd="1" destOrd="0" presId="urn:microsoft.com/office/officeart/2005/8/layout/hList1"/>
    <dgm:cxn modelId="{CDF85C17-6B87-44DE-9A0B-EB2D4B2D4DDA}" type="presParOf" srcId="{2A71AA1D-0CCA-4BF9-84AB-05025E2A8999}" destId="{BD9ECA4D-8294-46BB-84BB-1AB6808B33F8}" srcOrd="2" destOrd="0" presId="urn:microsoft.com/office/officeart/2005/8/layout/hList1"/>
    <dgm:cxn modelId="{70BF9A6A-3D20-45DE-B74E-39DD686FEFCB}" type="presParOf" srcId="{BD9ECA4D-8294-46BB-84BB-1AB6808B33F8}" destId="{0931BF0E-0C8C-4F8B-B621-9E0378DA03D8}" srcOrd="0" destOrd="0" presId="urn:microsoft.com/office/officeart/2005/8/layout/hList1"/>
    <dgm:cxn modelId="{56AB7510-BD1D-4C6A-B9A6-304BFE20FB95}" type="presParOf" srcId="{BD9ECA4D-8294-46BB-84BB-1AB6808B33F8}" destId="{FA525417-D04E-4662-BCD0-C932C5E73F0F}" srcOrd="1" destOrd="0" presId="urn:microsoft.com/office/officeart/2005/8/layout/hList1"/>
    <dgm:cxn modelId="{7A5303D9-CA73-495C-B727-6079541C6896}" type="presParOf" srcId="{2A71AA1D-0CCA-4BF9-84AB-05025E2A8999}" destId="{AF0E7031-7922-40D6-AAA1-0E3A13E158C2}" srcOrd="3" destOrd="0" presId="urn:microsoft.com/office/officeart/2005/8/layout/hList1"/>
    <dgm:cxn modelId="{D199DF07-5FEE-48FD-AE18-60C0365387F9}" type="presParOf" srcId="{2A71AA1D-0CCA-4BF9-84AB-05025E2A8999}" destId="{7C7EEBC5-0D86-43C3-B5CF-D7EDC7D5CED1}" srcOrd="4" destOrd="0" presId="urn:microsoft.com/office/officeart/2005/8/layout/hList1"/>
    <dgm:cxn modelId="{71AA1C14-9547-413C-B8CC-A2C4169F124D}" type="presParOf" srcId="{7C7EEBC5-0D86-43C3-B5CF-D7EDC7D5CED1}" destId="{D333D37C-AB48-45B8-ACD7-D86141D4E305}" srcOrd="0" destOrd="0" presId="urn:microsoft.com/office/officeart/2005/8/layout/hList1"/>
    <dgm:cxn modelId="{6E293985-A386-44A5-8F02-665464B59242}" type="presParOf" srcId="{7C7EEBC5-0D86-43C3-B5CF-D7EDC7D5CED1}" destId="{536F0120-B374-42F2-9827-70D5FD62F7C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63BEE-1F5D-496E-B7C6-6B7D5367D32B}">
      <dsp:nvSpPr>
        <dsp:cNvPr id="0" name=""/>
        <dsp:cNvSpPr/>
      </dsp:nvSpPr>
      <dsp:spPr>
        <a:xfrm>
          <a:off x="0" y="126999"/>
          <a:ext cx="6096000" cy="3810000"/>
        </a:xfrm>
        <a:prstGeom prst="swooshArrow">
          <a:avLst>
            <a:gd name="adj1" fmla="val 25000"/>
            <a:gd name="adj2" fmla="val 25000"/>
          </a:avLst>
        </a:prstGeom>
        <a:gradFill rotWithShape="0">
          <a:gsLst>
            <a:gs pos="0">
              <a:schemeClr val="accent1">
                <a:tint val="40000"/>
                <a:hueOff val="0"/>
                <a:satOff val="0"/>
                <a:lumOff val="0"/>
                <a:alphaOff val="0"/>
                <a:tint val="74000"/>
              </a:schemeClr>
            </a:gs>
            <a:gs pos="49000">
              <a:schemeClr val="accent1">
                <a:tint val="40000"/>
                <a:hueOff val="0"/>
                <a:satOff val="0"/>
                <a:lumOff val="0"/>
                <a:alphaOff val="0"/>
                <a:tint val="96000"/>
                <a:shade val="84000"/>
                <a:satMod val="110000"/>
              </a:schemeClr>
            </a:gs>
            <a:gs pos="49100">
              <a:schemeClr val="accent1">
                <a:tint val="40000"/>
                <a:hueOff val="0"/>
                <a:satOff val="0"/>
                <a:lumOff val="0"/>
                <a:alphaOff val="0"/>
                <a:shade val="55000"/>
                <a:satMod val="150000"/>
              </a:schemeClr>
            </a:gs>
            <a:gs pos="92000">
              <a:schemeClr val="accent1">
                <a:tint val="40000"/>
                <a:hueOff val="0"/>
                <a:satOff val="0"/>
                <a:lumOff val="0"/>
                <a:alphaOff val="0"/>
                <a:tint val="98000"/>
                <a:shade val="90000"/>
                <a:satMod val="128000"/>
              </a:schemeClr>
            </a:gs>
            <a:gs pos="100000">
              <a:schemeClr val="accent1">
                <a:tint val="40000"/>
                <a:hueOff val="0"/>
                <a:satOff val="0"/>
                <a:lumOff val="0"/>
                <a:alphaOff val="0"/>
                <a:tint val="90000"/>
                <a:shade val="97000"/>
                <a:satMod val="12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4E80ABF-E8F6-4762-908C-F205583C7793}">
      <dsp:nvSpPr>
        <dsp:cNvPr id="0" name=""/>
        <dsp:cNvSpPr/>
      </dsp:nvSpPr>
      <dsp:spPr>
        <a:xfrm>
          <a:off x="774192" y="2756661"/>
          <a:ext cx="158496" cy="158496"/>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003E46-547C-4E8F-99EA-230104F714CC}">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44550">
            <a:lnSpc>
              <a:spcPct val="90000"/>
            </a:lnSpc>
            <a:spcBef>
              <a:spcPct val="0"/>
            </a:spcBef>
            <a:spcAft>
              <a:spcPct val="35000"/>
            </a:spcAft>
          </a:pPr>
          <a:r>
            <a:rPr lang="en-US" sz="1900" b="1" kern="1200" dirty="0" smtClean="0"/>
            <a:t>OneNote 2003</a:t>
          </a:r>
          <a:endParaRPr lang="en-US" sz="1900" b="1" kern="1200" dirty="0"/>
        </a:p>
        <a:p>
          <a:pPr marL="114300" lvl="1" indent="-114300" algn="l" defTabSz="666750">
            <a:lnSpc>
              <a:spcPct val="90000"/>
            </a:lnSpc>
            <a:spcBef>
              <a:spcPct val="0"/>
            </a:spcBef>
            <a:spcAft>
              <a:spcPct val="15000"/>
            </a:spcAft>
            <a:buChar char="••"/>
          </a:pPr>
          <a:r>
            <a:rPr lang="zh-CN" altLang="en-US" sz="1500" kern="1200" dirty="0" smtClean="0"/>
            <a:t>个人谈话记录</a:t>
          </a:r>
          <a:endParaRPr lang="en-US" sz="1500" kern="1200" dirty="0"/>
        </a:p>
      </dsp:txBody>
      <dsp:txXfrm>
        <a:off x="853440" y="2835910"/>
        <a:ext cx="1420368" cy="1101090"/>
      </dsp:txXfrm>
    </dsp:sp>
    <dsp:sp modelId="{1018BF5D-BFED-4D82-8E5E-918C28978E12}">
      <dsp:nvSpPr>
        <dsp:cNvPr id="0" name=""/>
        <dsp:cNvSpPr/>
      </dsp:nvSpPr>
      <dsp:spPr>
        <a:xfrm>
          <a:off x="2173224" y="1721103"/>
          <a:ext cx="286512" cy="286512"/>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DEC320-F862-4AE0-9B9B-71F60E00BF54}">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44550">
            <a:lnSpc>
              <a:spcPct val="90000"/>
            </a:lnSpc>
            <a:spcBef>
              <a:spcPct val="0"/>
            </a:spcBef>
            <a:spcAft>
              <a:spcPct val="35000"/>
            </a:spcAft>
          </a:pPr>
          <a:r>
            <a:rPr lang="en-US" sz="1900" b="1" kern="1200" dirty="0" smtClean="0"/>
            <a:t>OneNote 2007</a:t>
          </a:r>
          <a:endParaRPr lang="en-US" sz="1900" b="1" kern="1200" dirty="0"/>
        </a:p>
        <a:p>
          <a:pPr marL="114300" lvl="1" indent="-114300" algn="l" defTabSz="666750">
            <a:lnSpc>
              <a:spcPct val="90000"/>
            </a:lnSpc>
            <a:spcBef>
              <a:spcPct val="0"/>
            </a:spcBef>
            <a:spcAft>
              <a:spcPct val="15000"/>
            </a:spcAft>
            <a:buChar char="••"/>
          </a:pPr>
          <a:r>
            <a:rPr lang="zh-CN" altLang="en-US" sz="1500" kern="1200" dirty="0" smtClean="0"/>
            <a:t>共享笔记本</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顺序化多用户编辑</a:t>
          </a:r>
          <a:endParaRPr lang="en-US" sz="1500" kern="1200" dirty="0"/>
        </a:p>
      </dsp:txBody>
      <dsp:txXfrm>
        <a:off x="2316480" y="1864359"/>
        <a:ext cx="1463040" cy="2072640"/>
      </dsp:txXfrm>
    </dsp:sp>
    <dsp:sp modelId="{26809C0B-B4BC-4CD5-BBCE-2BD5EDEB64F1}">
      <dsp:nvSpPr>
        <dsp:cNvPr id="0" name=""/>
        <dsp:cNvSpPr/>
      </dsp:nvSpPr>
      <dsp:spPr>
        <a:xfrm>
          <a:off x="3855720" y="1090929"/>
          <a:ext cx="396240" cy="396240"/>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005B45-D848-41C7-BFEB-FB76206E0935}">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44550">
            <a:lnSpc>
              <a:spcPct val="90000"/>
            </a:lnSpc>
            <a:spcBef>
              <a:spcPct val="0"/>
            </a:spcBef>
            <a:spcAft>
              <a:spcPct val="35000"/>
            </a:spcAft>
          </a:pPr>
          <a:r>
            <a:rPr lang="en-US" sz="1900" b="1" kern="1200" dirty="0" smtClean="0"/>
            <a:t>OneNote 2010</a:t>
          </a:r>
          <a:endParaRPr lang="en-US" sz="1900" b="1" kern="1200" dirty="0"/>
        </a:p>
        <a:p>
          <a:pPr marL="114300" lvl="1" indent="-114300" algn="l" defTabSz="666750">
            <a:lnSpc>
              <a:spcPct val="90000"/>
            </a:lnSpc>
            <a:spcBef>
              <a:spcPct val="0"/>
            </a:spcBef>
            <a:spcAft>
              <a:spcPct val="15000"/>
            </a:spcAft>
            <a:buChar char="••"/>
          </a:pPr>
          <a:r>
            <a:rPr lang="en-US" sz="1500" kern="1200" dirty="0" smtClean="0"/>
            <a:t>OneNote everywhere</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增强的协同体验</a:t>
          </a:r>
          <a:endParaRPr lang="en-US" sz="1500" kern="1200" dirty="0"/>
        </a:p>
      </dsp:txBody>
      <dsp:txXfrm>
        <a:off x="4053840" y="1289049"/>
        <a:ext cx="1463040" cy="264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56EA0-F993-4969-A2F7-22AF4341A774}">
      <dsp:nvSpPr>
        <dsp:cNvPr id="0" name=""/>
        <dsp:cNvSpPr/>
      </dsp:nvSpPr>
      <dsp:spPr>
        <a:xfrm>
          <a:off x="2619" y="85678"/>
          <a:ext cx="2553890" cy="748800"/>
        </a:xfrm>
        <a:prstGeom prst="rect">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CN" altLang="en-US" sz="2600" kern="1200" dirty="0" smtClean="0"/>
            <a:t>质量</a:t>
          </a:r>
          <a:endParaRPr lang="en-US" sz="2600" kern="1200" dirty="0" smtClean="0"/>
        </a:p>
      </dsp:txBody>
      <dsp:txXfrm>
        <a:off x="2619" y="85678"/>
        <a:ext cx="2553890" cy="748800"/>
      </dsp:txXfrm>
    </dsp:sp>
    <dsp:sp modelId="{CF4F7E7B-CEAE-4DC9-AC61-037111827141}">
      <dsp:nvSpPr>
        <dsp:cNvPr id="0" name=""/>
        <dsp:cNvSpPr/>
      </dsp:nvSpPr>
      <dsp:spPr>
        <a:xfrm>
          <a:off x="2619" y="834479"/>
          <a:ext cx="2553890" cy="1891305"/>
        </a:xfrm>
        <a:prstGeom prst="rect">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smtClean="0"/>
            <a:t>提高反应速度，减少缺陷，降低成本</a:t>
          </a:r>
          <a:endParaRPr lang="en-US" sz="2600" kern="1200" dirty="0" smtClean="0"/>
        </a:p>
      </dsp:txBody>
      <dsp:txXfrm>
        <a:off x="2619" y="834479"/>
        <a:ext cx="2553890" cy="1891305"/>
      </dsp:txXfrm>
    </dsp:sp>
    <dsp:sp modelId="{0D7920F5-1B18-4C1E-9301-12BE6688FDC1}">
      <dsp:nvSpPr>
        <dsp:cNvPr id="0" name=""/>
        <dsp:cNvSpPr/>
      </dsp:nvSpPr>
      <dsp:spPr>
        <a:xfrm>
          <a:off x="2914054" y="85678"/>
          <a:ext cx="2553890" cy="748800"/>
        </a:xfrm>
        <a:prstGeom prst="rect">
          <a:avLst/>
        </a:prstGeom>
        <a:solidFill>
          <a:schemeClr val="accent3">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CN" altLang="en-US" sz="2600" kern="1200" dirty="0" smtClean="0"/>
            <a:t>合规</a:t>
          </a:r>
          <a:endParaRPr lang="en-US" sz="2600" kern="1200" dirty="0" smtClean="0"/>
        </a:p>
      </dsp:txBody>
      <dsp:txXfrm>
        <a:off x="2914054" y="85678"/>
        <a:ext cx="2553890" cy="748800"/>
      </dsp:txXfrm>
    </dsp:sp>
    <dsp:sp modelId="{B6C00385-A4DB-4D7C-B8D3-444164AE20B3}">
      <dsp:nvSpPr>
        <dsp:cNvPr id="0" name=""/>
        <dsp:cNvSpPr/>
      </dsp:nvSpPr>
      <dsp:spPr>
        <a:xfrm>
          <a:off x="2914054" y="834479"/>
          <a:ext cx="2553890" cy="1891305"/>
        </a:xfrm>
        <a:prstGeom prst="rect">
          <a:avLst/>
        </a:prstGeom>
        <a:solidFill>
          <a:schemeClr val="accent3">
            <a:tint val="40000"/>
            <a:alpha val="90000"/>
            <a:hueOff val="0"/>
            <a:satOff val="0"/>
            <a:lumOff val="0"/>
            <a:alphaOff val="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smtClean="0"/>
            <a:t>确保一致的合规与法律遵从</a:t>
          </a:r>
          <a:endParaRPr lang="en-US" sz="2600" kern="1200" dirty="0" smtClean="0"/>
        </a:p>
      </dsp:txBody>
      <dsp:txXfrm>
        <a:off x="2914054" y="834479"/>
        <a:ext cx="2553890" cy="1891305"/>
      </dsp:txXfrm>
    </dsp:sp>
    <dsp:sp modelId="{DC65EA66-52E8-4859-9DA2-52F1E620F9E6}">
      <dsp:nvSpPr>
        <dsp:cNvPr id="0" name=""/>
        <dsp:cNvSpPr/>
      </dsp:nvSpPr>
      <dsp:spPr>
        <a:xfrm>
          <a:off x="5825490" y="85678"/>
          <a:ext cx="2553890" cy="748800"/>
        </a:xfrm>
        <a:prstGeom prst="rect">
          <a:avLst/>
        </a:prstGeom>
        <a:solidFill>
          <a:schemeClr val="accent4">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BPM</a:t>
          </a:r>
        </a:p>
      </dsp:txBody>
      <dsp:txXfrm>
        <a:off x="5825490" y="85678"/>
        <a:ext cx="2553890" cy="748800"/>
      </dsp:txXfrm>
    </dsp:sp>
    <dsp:sp modelId="{892505F7-82C0-44C9-8136-1E448E2AC389}">
      <dsp:nvSpPr>
        <dsp:cNvPr id="0" name=""/>
        <dsp:cNvSpPr/>
      </dsp:nvSpPr>
      <dsp:spPr>
        <a:xfrm>
          <a:off x="5825490" y="834479"/>
          <a:ext cx="2553890" cy="1891305"/>
        </a:xfrm>
        <a:prstGeom prst="rect">
          <a:avLst/>
        </a:prstGeom>
        <a:solidFill>
          <a:schemeClr val="accent4">
            <a:tint val="40000"/>
            <a:alpha val="90000"/>
            <a:hueOff val="0"/>
            <a:satOff val="0"/>
            <a:lumOff val="0"/>
            <a:alphaOff val="0"/>
          </a:schemeClr>
        </a:solidFill>
        <a:ln w="400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smtClean="0"/>
            <a:t>通过自动化改进流程</a:t>
          </a:r>
          <a:endParaRPr lang="en-US" sz="2600" kern="1200" dirty="0" smtClean="0"/>
        </a:p>
      </dsp:txBody>
      <dsp:txXfrm>
        <a:off x="5825490" y="834479"/>
        <a:ext cx="2553890" cy="1891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5ADA-FEF4-4C53-BDBB-88C0C4AD9A5D}">
      <dsp:nvSpPr>
        <dsp:cNvPr id="0" name=""/>
        <dsp:cNvSpPr/>
      </dsp:nvSpPr>
      <dsp:spPr>
        <a:xfrm>
          <a:off x="2738" y="40282"/>
          <a:ext cx="2669976" cy="633600"/>
        </a:xfrm>
        <a:prstGeom prst="rect">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b="1" kern="1200" dirty="0" smtClean="0"/>
            <a:t>易于使用</a:t>
          </a:r>
          <a:endParaRPr lang="en-US" sz="1400" b="1" kern="1200" dirty="0"/>
        </a:p>
      </dsp:txBody>
      <dsp:txXfrm>
        <a:off x="2738" y="40282"/>
        <a:ext cx="2669976" cy="633600"/>
      </dsp:txXfrm>
    </dsp:sp>
    <dsp:sp modelId="{E66CB12C-ACBB-4E04-AE98-402395192F0F}">
      <dsp:nvSpPr>
        <dsp:cNvPr id="0" name=""/>
        <dsp:cNvSpPr/>
      </dsp:nvSpPr>
      <dsp:spPr>
        <a:xfrm>
          <a:off x="2738" y="673882"/>
          <a:ext cx="2669976" cy="4619834"/>
        </a:xfrm>
        <a:prstGeom prst="rect">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8872" algn="l" defTabSz="622300">
            <a:lnSpc>
              <a:spcPct val="90000"/>
            </a:lnSpc>
            <a:spcBef>
              <a:spcPct val="0"/>
            </a:spcBef>
            <a:spcAft>
              <a:spcPct val="15000"/>
            </a:spcAft>
            <a:buChar char="••"/>
          </a:pPr>
          <a:r>
            <a:rPr lang="zh-CN" altLang="en-US" sz="1200" b="1" i="0" u="none" kern="1200" dirty="0" smtClean="0"/>
            <a:t>新的 </a:t>
          </a:r>
          <a:r>
            <a:rPr lang="en-US" sz="1200" b="1" i="0" u="none" kern="1200" dirty="0" smtClean="0"/>
            <a:t>Office </a:t>
          </a:r>
          <a:r>
            <a:rPr lang="zh-CN" altLang="en-US" sz="1200" b="1" i="0" u="none" kern="1200" dirty="0" smtClean="0"/>
            <a:t>界面</a:t>
          </a:r>
          <a:endParaRPr lang="en-US" sz="1200" b="1" kern="1200" dirty="0"/>
        </a:p>
        <a:p>
          <a:pPr marL="228600" lvl="2" indent="-118872" algn="l" defTabSz="622300">
            <a:lnSpc>
              <a:spcPct val="90000"/>
            </a:lnSpc>
            <a:spcBef>
              <a:spcPct val="0"/>
            </a:spcBef>
            <a:spcAft>
              <a:spcPct val="15000"/>
            </a:spcAft>
            <a:buChar char="••"/>
          </a:pPr>
          <a:r>
            <a:rPr lang="en-US" sz="1200" kern="1200" dirty="0" smtClean="0"/>
            <a:t>Ribbon</a:t>
          </a:r>
          <a:endParaRPr lang="en-US" sz="1200" kern="1200" dirty="0"/>
        </a:p>
        <a:p>
          <a:pPr marL="228600" marR="0" lvl="2" indent="-118872" algn="l" defTabSz="622300" eaLnBrk="1" fontAlgn="auto" latinLnBrk="0" hangingPunct="1">
            <a:lnSpc>
              <a:spcPct val="90000"/>
            </a:lnSpc>
            <a:spcBef>
              <a:spcPct val="0"/>
            </a:spcBef>
            <a:spcAft>
              <a:spcPct val="15000"/>
            </a:spcAft>
            <a:buClrTx/>
            <a:buSzTx/>
            <a:buFontTx/>
            <a:buChar char="••"/>
            <a:tabLst/>
            <a:defRPr/>
          </a:pPr>
          <a:r>
            <a:rPr lang="zh-CN" altLang="en-US" sz="1200" kern="1200" dirty="0" smtClean="0"/>
            <a:t>实时预览</a:t>
          </a:r>
          <a:endParaRPr lang="en-US" sz="1200" kern="1200" dirty="0" smtClean="0"/>
        </a:p>
        <a:p>
          <a:pPr marL="228600" lvl="2" indent="-118872" algn="l" defTabSz="622300">
            <a:lnSpc>
              <a:spcPct val="90000"/>
            </a:lnSpc>
            <a:spcBef>
              <a:spcPct val="0"/>
            </a:spcBef>
            <a:spcAft>
              <a:spcPct val="15000"/>
            </a:spcAft>
            <a:buChar char="••"/>
          </a:pPr>
          <a:r>
            <a:rPr lang="en-US" sz="1200" kern="1200" dirty="0" smtClean="0"/>
            <a:t>Mini Toolbars</a:t>
          </a:r>
          <a:endParaRPr lang="en-US" sz="1200" kern="1200" dirty="0"/>
        </a:p>
        <a:p>
          <a:pPr marL="114300" lvl="1" indent="-118872" algn="l" defTabSz="622300">
            <a:lnSpc>
              <a:spcPct val="90000"/>
            </a:lnSpc>
            <a:spcBef>
              <a:spcPct val="0"/>
            </a:spcBef>
            <a:spcAft>
              <a:spcPct val="15000"/>
            </a:spcAft>
            <a:buChar char="••"/>
          </a:pPr>
          <a:r>
            <a:rPr lang="en-US" sz="1200" b="1" kern="1200" dirty="0" smtClean="0"/>
            <a:t>Visio </a:t>
          </a:r>
          <a:r>
            <a:rPr lang="zh-CN" altLang="en-US" sz="1200" b="1" kern="1200" dirty="0" smtClean="0"/>
            <a:t>组件增强</a:t>
          </a:r>
          <a:endParaRPr lang="en-US" sz="1200" b="1" kern="1200" dirty="0"/>
        </a:p>
        <a:p>
          <a:pPr marL="228600" lvl="2" indent="-114300" algn="l" defTabSz="533400">
            <a:lnSpc>
              <a:spcPct val="90000"/>
            </a:lnSpc>
            <a:spcBef>
              <a:spcPct val="0"/>
            </a:spcBef>
            <a:spcAft>
              <a:spcPct val="15000"/>
            </a:spcAft>
            <a:buChar char="••"/>
          </a:pPr>
          <a:r>
            <a:rPr lang="zh-CN" altLang="en-US" sz="1200" kern="1200" dirty="0" smtClean="0"/>
            <a:t>形状窗口</a:t>
          </a:r>
          <a:endParaRPr lang="en-US" sz="1200" kern="1200" dirty="0"/>
        </a:p>
        <a:p>
          <a:pPr marL="228600" lvl="2" indent="-114300" algn="l" defTabSz="533400">
            <a:lnSpc>
              <a:spcPct val="90000"/>
            </a:lnSpc>
            <a:spcBef>
              <a:spcPct val="0"/>
            </a:spcBef>
            <a:spcAft>
              <a:spcPct val="15000"/>
            </a:spcAft>
            <a:buChar char="••"/>
          </a:pPr>
          <a:r>
            <a:rPr lang="zh-CN" altLang="en-US" sz="1200" kern="1200" dirty="0" smtClean="0"/>
            <a:t>可视化</a:t>
          </a:r>
          <a:endParaRPr lang="en-US" sz="1200" kern="1200" dirty="0"/>
        </a:p>
        <a:p>
          <a:pPr marL="228600" lvl="2" indent="-114300" algn="l" defTabSz="533400">
            <a:lnSpc>
              <a:spcPct val="90000"/>
            </a:lnSpc>
            <a:spcBef>
              <a:spcPct val="0"/>
            </a:spcBef>
            <a:spcAft>
              <a:spcPct val="15000"/>
            </a:spcAft>
            <a:buChar char="••"/>
          </a:pPr>
          <a:r>
            <a:rPr lang="zh-CN" altLang="en-US" sz="1200" kern="1200" dirty="0" smtClean="0"/>
            <a:t>页面增强</a:t>
          </a:r>
          <a:endParaRPr lang="en-US" sz="1200" kern="1200" dirty="0"/>
        </a:p>
        <a:p>
          <a:pPr marL="114300" lvl="1" indent="-118872" algn="l" defTabSz="622300">
            <a:lnSpc>
              <a:spcPct val="90000"/>
            </a:lnSpc>
            <a:spcBef>
              <a:spcPct val="0"/>
            </a:spcBef>
            <a:spcAft>
              <a:spcPct val="15000"/>
            </a:spcAft>
            <a:buChar char="••"/>
          </a:pPr>
          <a:r>
            <a:rPr lang="zh-CN" altLang="en-US" sz="1200" b="1" kern="1200" dirty="0" smtClean="0"/>
            <a:t>绘图增强</a:t>
          </a:r>
          <a:endParaRPr lang="en-US" sz="1200" b="1" kern="1200" dirty="0"/>
        </a:p>
        <a:p>
          <a:pPr marL="228600" lvl="2" indent="-118872" algn="l" defTabSz="622300">
            <a:lnSpc>
              <a:spcPct val="90000"/>
            </a:lnSpc>
            <a:spcBef>
              <a:spcPct val="0"/>
            </a:spcBef>
            <a:spcAft>
              <a:spcPct val="15000"/>
            </a:spcAft>
            <a:buChar char="••"/>
          </a:pPr>
          <a:r>
            <a:rPr lang="zh-CN" altLang="en-US" sz="1200" kern="1200" dirty="0" smtClean="0"/>
            <a:t>自动连接</a:t>
          </a:r>
          <a:endParaRPr lang="en-US" sz="1200" kern="1200" dirty="0"/>
        </a:p>
        <a:p>
          <a:pPr marL="228600" lvl="2" indent="-118872" algn="l" defTabSz="622300">
            <a:lnSpc>
              <a:spcPct val="90000"/>
            </a:lnSpc>
            <a:spcBef>
              <a:spcPct val="0"/>
            </a:spcBef>
            <a:spcAft>
              <a:spcPct val="15000"/>
            </a:spcAft>
            <a:buChar char="••"/>
          </a:pPr>
          <a:r>
            <a:rPr lang="zh-CN" altLang="en-US" sz="1200" kern="1200" dirty="0" smtClean="0"/>
            <a:t>自动页面尺寸</a:t>
          </a:r>
          <a:endParaRPr lang="en-US" sz="1200" kern="1200" dirty="0"/>
        </a:p>
        <a:p>
          <a:pPr marL="228600" lvl="2" indent="-118872" algn="l" defTabSz="622300">
            <a:lnSpc>
              <a:spcPct val="90000"/>
            </a:lnSpc>
            <a:spcBef>
              <a:spcPct val="0"/>
            </a:spcBef>
            <a:spcAft>
              <a:spcPct val="15000"/>
            </a:spcAft>
            <a:buChar char="••"/>
          </a:pPr>
          <a:r>
            <a:rPr lang="zh-CN" altLang="en-US" sz="1200" kern="1200" dirty="0" smtClean="0"/>
            <a:t>动态网格</a:t>
          </a:r>
          <a:endParaRPr lang="en-US" sz="1200" kern="1200" dirty="0"/>
        </a:p>
        <a:p>
          <a:pPr marL="228600" lvl="2" indent="-118872" algn="l" defTabSz="622300">
            <a:lnSpc>
              <a:spcPct val="90000"/>
            </a:lnSpc>
            <a:spcBef>
              <a:spcPct val="0"/>
            </a:spcBef>
            <a:spcAft>
              <a:spcPct val="15000"/>
            </a:spcAft>
            <a:buChar char="••"/>
          </a:pPr>
          <a:r>
            <a:rPr lang="en-US" sz="1200" kern="1200" dirty="0" smtClean="0"/>
            <a:t>Copy/Paste</a:t>
          </a:r>
          <a:endParaRPr lang="en-US" sz="1200" kern="1200" dirty="0"/>
        </a:p>
        <a:p>
          <a:pPr marL="228600" lvl="2" indent="-118872" algn="l" defTabSz="622300">
            <a:lnSpc>
              <a:spcPct val="90000"/>
            </a:lnSpc>
            <a:spcBef>
              <a:spcPct val="0"/>
            </a:spcBef>
            <a:spcAft>
              <a:spcPct val="15000"/>
            </a:spcAft>
            <a:buChar char="••"/>
          </a:pPr>
          <a:r>
            <a:rPr lang="zh-CN" altLang="en-US" sz="1200" kern="1200" dirty="0" smtClean="0"/>
            <a:t>主题</a:t>
          </a:r>
          <a:endParaRPr lang="en-US" sz="1200" kern="1200" dirty="0"/>
        </a:p>
        <a:p>
          <a:pPr marL="228600" lvl="2" indent="-118872" algn="l" defTabSz="622300">
            <a:lnSpc>
              <a:spcPct val="90000"/>
            </a:lnSpc>
            <a:spcBef>
              <a:spcPct val="0"/>
            </a:spcBef>
            <a:spcAft>
              <a:spcPct val="15000"/>
            </a:spcAft>
            <a:buChar char="••"/>
          </a:pPr>
          <a:r>
            <a:rPr lang="en-US" sz="1200" kern="1200" dirty="0" smtClean="0"/>
            <a:t>DWG </a:t>
          </a:r>
          <a:r>
            <a:rPr lang="zh-CN" altLang="en-US" sz="1200" kern="1200" dirty="0" smtClean="0"/>
            <a:t>支持</a:t>
          </a:r>
          <a:endParaRPr lang="en-US" sz="1200" kern="1200" dirty="0"/>
        </a:p>
      </dsp:txBody>
      <dsp:txXfrm>
        <a:off x="2738" y="673882"/>
        <a:ext cx="2669976" cy="4619834"/>
      </dsp:txXfrm>
    </dsp:sp>
    <dsp:sp modelId="{0931BF0E-0C8C-4F8B-B621-9E0378DA03D8}">
      <dsp:nvSpPr>
        <dsp:cNvPr id="0" name=""/>
        <dsp:cNvSpPr/>
      </dsp:nvSpPr>
      <dsp:spPr>
        <a:xfrm>
          <a:off x="3046511" y="40282"/>
          <a:ext cx="2669976" cy="633600"/>
        </a:xfrm>
        <a:prstGeom prst="rect">
          <a:avLst/>
        </a:prstGeom>
        <a:solidFill>
          <a:schemeClr val="accent2">
            <a:hueOff val="-1672609"/>
            <a:satOff val="21622"/>
            <a:lumOff val="0"/>
            <a:alphaOff val="0"/>
          </a:schemeClr>
        </a:solidFill>
        <a:ln w="40000" cap="flat" cmpd="sng" algn="ctr">
          <a:solidFill>
            <a:schemeClr val="accent2">
              <a:hueOff val="-1672609"/>
              <a:satOff val="21622"/>
              <a:lumOff val="0"/>
              <a:alphaOff val="0"/>
            </a:schemeClr>
          </a:solidFill>
          <a:prstDash val="solid"/>
        </a:ln>
        <a:effectLst>
          <a:outerShdw blurRad="50800" dist="25000" dir="5400000" rotWithShape="0">
            <a:schemeClr val="accent2">
              <a:hueOff val="-1672609"/>
              <a:satOff val="21622"/>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b="1" kern="1200" dirty="0" smtClean="0"/>
            <a:t>流程管理</a:t>
          </a:r>
          <a:endParaRPr lang="en-US" sz="1400" b="1" kern="1200" dirty="0"/>
        </a:p>
      </dsp:txBody>
      <dsp:txXfrm>
        <a:off x="3046511" y="40282"/>
        <a:ext cx="2669976" cy="633600"/>
      </dsp:txXfrm>
    </dsp:sp>
    <dsp:sp modelId="{FA525417-D04E-4662-BCD0-C932C5E73F0F}">
      <dsp:nvSpPr>
        <dsp:cNvPr id="0" name=""/>
        <dsp:cNvSpPr/>
      </dsp:nvSpPr>
      <dsp:spPr>
        <a:xfrm>
          <a:off x="3046511" y="673882"/>
          <a:ext cx="2669976" cy="4619834"/>
        </a:xfrm>
        <a:prstGeom prst="rect">
          <a:avLst/>
        </a:prstGeom>
        <a:solidFill>
          <a:schemeClr val="accent2">
            <a:tint val="40000"/>
            <a:alpha val="90000"/>
            <a:hueOff val="-2408298"/>
            <a:satOff val="16369"/>
            <a:lumOff val="1332"/>
            <a:alphaOff val="0"/>
          </a:schemeClr>
        </a:solidFill>
        <a:ln w="40000" cap="flat" cmpd="sng" algn="ctr">
          <a:solidFill>
            <a:schemeClr val="accent2">
              <a:tint val="40000"/>
              <a:alpha val="90000"/>
              <a:hueOff val="-2408298"/>
              <a:satOff val="16369"/>
              <a:lumOff val="13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1" kern="1200" dirty="0" smtClean="0"/>
            <a:t>流程图体验</a:t>
          </a:r>
          <a:endParaRPr lang="en-US" sz="1400" b="1" kern="1200" dirty="0"/>
        </a:p>
        <a:p>
          <a:pPr marL="228600" lvl="2" indent="-114300" algn="l" defTabSz="622300">
            <a:lnSpc>
              <a:spcPct val="90000"/>
            </a:lnSpc>
            <a:spcBef>
              <a:spcPct val="0"/>
            </a:spcBef>
            <a:spcAft>
              <a:spcPct val="15000"/>
            </a:spcAft>
            <a:buChar char="••"/>
          </a:pPr>
          <a:r>
            <a:rPr lang="zh-CN" altLang="en-US" sz="1400" kern="1200" dirty="0" smtClean="0"/>
            <a:t>插入和删除图形</a:t>
          </a:r>
          <a:r>
            <a:rPr lang="en-US" sz="1400" kern="1200" dirty="0" err="1" smtClean="0"/>
            <a:t>hapes</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增强的 </a:t>
          </a:r>
          <a:r>
            <a:rPr lang="en-US" altLang="zh-CN" sz="1400" kern="1200" dirty="0" smtClean="0"/>
            <a:t>Layou</a:t>
          </a:r>
          <a:r>
            <a:rPr lang="en-US" sz="1400" kern="1200" dirty="0" smtClean="0"/>
            <a:t>t</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连接到流程</a:t>
          </a:r>
          <a:endParaRPr lang="en-US" sz="1400" kern="1200" dirty="0"/>
        </a:p>
        <a:p>
          <a:pPr marL="114300" lvl="1" indent="-114300" algn="l" defTabSz="622300">
            <a:lnSpc>
              <a:spcPct val="90000"/>
            </a:lnSpc>
            <a:spcBef>
              <a:spcPct val="0"/>
            </a:spcBef>
            <a:spcAft>
              <a:spcPct val="15000"/>
            </a:spcAft>
            <a:buChar char="••"/>
          </a:pPr>
          <a:r>
            <a:rPr lang="zh-CN" altLang="en-US" sz="1400" b="1" kern="1200" dirty="0" smtClean="0"/>
            <a:t>结构设计</a:t>
          </a:r>
          <a:endParaRPr lang="en-US" sz="1400" b="1" kern="1200" dirty="0"/>
        </a:p>
        <a:p>
          <a:pPr marL="228600" lvl="2" indent="-114300" algn="l" defTabSz="622300">
            <a:lnSpc>
              <a:spcPct val="90000"/>
            </a:lnSpc>
            <a:spcBef>
              <a:spcPct val="0"/>
            </a:spcBef>
            <a:spcAft>
              <a:spcPct val="15000"/>
            </a:spcAft>
            <a:buChar char="••"/>
          </a:pPr>
          <a:r>
            <a:rPr lang="zh-CN" altLang="en-US" sz="1400" kern="1200" dirty="0" smtClean="0"/>
            <a:t>容器，列表</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跨功能流程图</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子流程</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绘图验证</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结构化绘图 </a:t>
          </a:r>
          <a:r>
            <a:rPr lang="en-US" sz="1400" kern="1200" dirty="0" smtClean="0"/>
            <a:t>API</a:t>
          </a:r>
          <a:endParaRPr lang="en-US" sz="1400" kern="1200" dirty="0"/>
        </a:p>
        <a:p>
          <a:pPr marL="114300" lvl="1" indent="-114300" algn="l" defTabSz="622300">
            <a:lnSpc>
              <a:spcPct val="90000"/>
            </a:lnSpc>
            <a:spcBef>
              <a:spcPct val="0"/>
            </a:spcBef>
            <a:spcAft>
              <a:spcPct val="15000"/>
            </a:spcAft>
            <a:buChar char="••"/>
          </a:pPr>
          <a:r>
            <a:rPr lang="en-US" sz="1400" b="1" kern="1200" dirty="0" smtClean="0"/>
            <a:t>SharePoint </a:t>
          </a:r>
          <a:r>
            <a:rPr lang="zh-CN" altLang="en-US" sz="1400" b="1" kern="1200" dirty="0" smtClean="0"/>
            <a:t>整合</a:t>
          </a:r>
          <a:endParaRPr lang="en-US" sz="1400" b="1" kern="1200" dirty="0"/>
        </a:p>
        <a:p>
          <a:pPr marL="228600" lvl="2" indent="-114300" algn="l" defTabSz="622300">
            <a:lnSpc>
              <a:spcPct val="90000"/>
            </a:lnSpc>
            <a:spcBef>
              <a:spcPct val="0"/>
            </a:spcBef>
            <a:spcAft>
              <a:spcPct val="15000"/>
            </a:spcAft>
            <a:buChar char="••"/>
          </a:pPr>
          <a:r>
            <a:rPr lang="zh-CN" altLang="en-US" sz="1400" kern="1200" dirty="0" smtClean="0"/>
            <a:t>流程图发布</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可视化工作流设计器</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046511" y="673882"/>
        <a:ext cx="2669976" cy="4619834"/>
      </dsp:txXfrm>
    </dsp:sp>
    <dsp:sp modelId="{D333D37C-AB48-45B8-ACD7-D86141D4E305}">
      <dsp:nvSpPr>
        <dsp:cNvPr id="0" name=""/>
        <dsp:cNvSpPr/>
      </dsp:nvSpPr>
      <dsp:spPr>
        <a:xfrm>
          <a:off x="6090284" y="40282"/>
          <a:ext cx="2669976" cy="633600"/>
        </a:xfrm>
        <a:prstGeom prst="rect">
          <a:avLst/>
        </a:prstGeom>
        <a:solidFill>
          <a:schemeClr val="accent2">
            <a:hueOff val="-3345218"/>
            <a:satOff val="43245"/>
            <a:lumOff val="-1"/>
            <a:alphaOff val="0"/>
          </a:schemeClr>
        </a:solidFill>
        <a:ln w="40000" cap="flat" cmpd="sng" algn="ctr">
          <a:solidFill>
            <a:schemeClr val="accent2">
              <a:hueOff val="-3345218"/>
              <a:satOff val="43245"/>
              <a:lumOff val="-1"/>
              <a:alphaOff val="0"/>
            </a:schemeClr>
          </a:solidFill>
          <a:prstDash val="solid"/>
        </a:ln>
        <a:effectLst>
          <a:outerShdw blurRad="50800" dist="25000" dir="5400000" rotWithShape="0">
            <a:schemeClr val="accent2">
              <a:hueOff val="-3345218"/>
              <a:satOff val="43245"/>
              <a:lumOff val="-1"/>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Visio Services</a:t>
          </a:r>
          <a:endParaRPr lang="en-US" sz="1400" b="1" kern="1200" dirty="0"/>
        </a:p>
      </dsp:txBody>
      <dsp:txXfrm>
        <a:off x="6090284" y="40282"/>
        <a:ext cx="2669976" cy="633600"/>
      </dsp:txXfrm>
    </dsp:sp>
    <dsp:sp modelId="{536F0120-B374-42F2-9827-70D5FD62F7C9}">
      <dsp:nvSpPr>
        <dsp:cNvPr id="0" name=""/>
        <dsp:cNvSpPr/>
      </dsp:nvSpPr>
      <dsp:spPr>
        <a:xfrm>
          <a:off x="6090284" y="673882"/>
          <a:ext cx="2669976" cy="4619834"/>
        </a:xfrm>
        <a:prstGeom prst="rect">
          <a:avLst/>
        </a:prstGeom>
        <a:solidFill>
          <a:schemeClr val="accent2">
            <a:tint val="40000"/>
            <a:alpha val="90000"/>
            <a:hueOff val="-4816596"/>
            <a:satOff val="32739"/>
            <a:lumOff val="2664"/>
            <a:alphaOff val="0"/>
          </a:schemeClr>
        </a:solidFill>
        <a:ln w="40000" cap="flat" cmpd="sng" algn="ctr">
          <a:solidFill>
            <a:schemeClr val="accent2">
              <a:tint val="40000"/>
              <a:alpha val="90000"/>
              <a:hueOff val="-4816596"/>
              <a:satOff val="32739"/>
              <a:lumOff val="2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1" kern="1200" dirty="0" smtClean="0"/>
            <a:t>绘图发布</a:t>
          </a:r>
          <a:endParaRPr lang="en-US" sz="1400" b="1" kern="1200" dirty="0"/>
        </a:p>
        <a:p>
          <a:pPr marL="228600" lvl="2" indent="-114300" algn="l" defTabSz="622300">
            <a:lnSpc>
              <a:spcPct val="90000"/>
            </a:lnSpc>
            <a:spcBef>
              <a:spcPct val="0"/>
            </a:spcBef>
            <a:spcAft>
              <a:spcPct val="15000"/>
            </a:spcAft>
            <a:buChar char="••"/>
          </a:pPr>
          <a:r>
            <a:rPr lang="zh-CN" altLang="en-US" sz="1400" kern="1200" dirty="0" smtClean="0"/>
            <a:t>将绘图发布到服务器</a:t>
          </a:r>
          <a:endParaRPr lang="en-US" sz="1400" kern="1200" dirty="0"/>
        </a:p>
        <a:p>
          <a:pPr marL="228600" lvl="2"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zh-CN" altLang="en-US" sz="1400" b="1" kern="1200" dirty="0" smtClean="0"/>
            <a:t>渲染和浏览</a:t>
          </a:r>
          <a:endParaRPr lang="en-US" sz="1400" b="1" kern="1200" dirty="0"/>
        </a:p>
        <a:p>
          <a:pPr marL="228600" lvl="2" indent="-114300" algn="l" defTabSz="622300">
            <a:lnSpc>
              <a:spcPct val="90000"/>
            </a:lnSpc>
            <a:spcBef>
              <a:spcPct val="0"/>
            </a:spcBef>
            <a:spcAft>
              <a:spcPct val="15000"/>
            </a:spcAft>
            <a:buChar char="••"/>
          </a:pPr>
          <a:r>
            <a:rPr lang="en-US" sz="1400" kern="1200" dirty="0" smtClean="0"/>
            <a:t>SharePoint Web Part</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渲染</a:t>
          </a:r>
          <a:endParaRPr lang="en-US" sz="1400" kern="1200" dirty="0"/>
        </a:p>
        <a:p>
          <a:pPr marL="342900" lvl="3" indent="-114300" algn="l" defTabSz="622300">
            <a:lnSpc>
              <a:spcPct val="90000"/>
            </a:lnSpc>
            <a:spcBef>
              <a:spcPct val="0"/>
            </a:spcBef>
            <a:spcAft>
              <a:spcPct val="15000"/>
            </a:spcAft>
            <a:buChar char="••"/>
          </a:pPr>
          <a:r>
            <a:rPr lang="en-US" sz="1400" kern="1200" dirty="0" smtClean="0"/>
            <a:t>PNG</a:t>
          </a:r>
          <a:endParaRPr lang="en-US" sz="1400" kern="1200" dirty="0"/>
        </a:p>
        <a:p>
          <a:pPr marL="342900" lvl="3" indent="-114300" algn="l" defTabSz="622300">
            <a:lnSpc>
              <a:spcPct val="90000"/>
            </a:lnSpc>
            <a:spcBef>
              <a:spcPct val="0"/>
            </a:spcBef>
            <a:spcAft>
              <a:spcPct val="15000"/>
            </a:spcAft>
            <a:buChar char="••"/>
          </a:pPr>
          <a:r>
            <a:rPr lang="en-US" sz="1400" kern="1200" dirty="0" smtClean="0"/>
            <a:t>Silverlight XAML</a:t>
          </a:r>
          <a:endParaRPr lang="en-US" sz="1400" kern="1200" dirty="0"/>
        </a:p>
        <a:p>
          <a:pPr marL="228600" lvl="2"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zh-CN" altLang="en-US" sz="1400" b="1" kern="1200" dirty="0" smtClean="0"/>
            <a:t>数据连接和刷新</a:t>
          </a:r>
          <a:endParaRPr lang="en-US" sz="1400" b="1" kern="1200" dirty="0"/>
        </a:p>
        <a:p>
          <a:pPr marL="228600" lvl="2" indent="-114300" algn="l" defTabSz="622300">
            <a:lnSpc>
              <a:spcPct val="90000"/>
            </a:lnSpc>
            <a:spcBef>
              <a:spcPct val="0"/>
            </a:spcBef>
            <a:spcAft>
              <a:spcPct val="15000"/>
            </a:spcAft>
            <a:buChar char="••"/>
          </a:pPr>
          <a:r>
            <a:rPr lang="zh-CN" altLang="en-US" sz="1400" kern="1200" dirty="0" smtClean="0"/>
            <a:t>数据源</a:t>
          </a:r>
          <a:r>
            <a:rPr lang="en-US" sz="1400" kern="1200" dirty="0" smtClean="0"/>
            <a:t>: SQL, Excel, WSS, OLEDB, ODBC</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数据连接</a:t>
          </a:r>
          <a:r>
            <a:rPr lang="en-US" sz="1400" kern="1200" dirty="0" smtClean="0"/>
            <a:t> API</a:t>
          </a:r>
          <a:endParaRPr lang="en-US" sz="1400" kern="1200" dirty="0"/>
        </a:p>
        <a:p>
          <a:pPr marL="228600" lvl="2" indent="-114300" algn="l" defTabSz="622300">
            <a:lnSpc>
              <a:spcPct val="90000"/>
            </a:lnSpc>
            <a:spcBef>
              <a:spcPct val="0"/>
            </a:spcBef>
            <a:spcAft>
              <a:spcPct val="15000"/>
            </a:spcAft>
            <a:buChar char="••"/>
          </a:pPr>
          <a:r>
            <a:rPr lang="zh-CN" altLang="en-US" sz="1400" kern="1200" dirty="0" smtClean="0"/>
            <a:t>数据图形刷新</a:t>
          </a:r>
          <a:endParaRPr lang="en-US" sz="1400" kern="1200" dirty="0"/>
        </a:p>
      </dsp:txBody>
      <dsp:txXfrm>
        <a:off x="6090284" y="673882"/>
        <a:ext cx="2669976" cy="461983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195324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12</a:t>
            </a:fld>
            <a:endParaRPr lang="en-US" sz="1200" kern="1200" dirty="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10:48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xmlns="" val="353552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24446-59D0-44C0-81D4-F5D6A779606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xmlns="" val="25180808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email"/>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Toolbar.png"/>
          <p:cNvPicPr>
            <a:picLocks noChangeAspect="1"/>
          </p:cNvPicPr>
          <p:nvPr/>
        </p:nvPicPr>
        <p:blipFill>
          <a:blip r:embed="rId3" cstate="email"/>
          <a:stretch>
            <a:fillRect/>
          </a:stretch>
        </p:blipFill>
        <p:spPr>
          <a:xfrm>
            <a:off x="0" y="182880"/>
            <a:ext cx="9144000" cy="6464984"/>
          </a:xfrm>
          <a:prstGeom prst="rect">
            <a:avLst/>
          </a:prstGeom>
        </p:spPr>
      </p:pic>
      <p:sp>
        <p:nvSpPr>
          <p:cNvPr id="3" name="Right Arrow 2"/>
          <p:cNvSpPr/>
          <p:nvPr/>
        </p:nvSpPr>
        <p:spPr bwMode="auto">
          <a:xfrm flipH="1">
            <a:off x="3657600" y="1981200"/>
            <a:ext cx="25908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Mini Toolbar</a:t>
            </a:r>
          </a:p>
        </p:txBody>
      </p:sp>
    </p:spTree>
    <p:extLst>
      <p:ext uri="{BB962C8B-B14F-4D97-AF65-F5344CB8AC3E}">
        <p14:creationId xmlns:p14="http://schemas.microsoft.com/office/powerpoint/2010/main" xmlns="" val="18881168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ffice Menu.png"/>
          <p:cNvPicPr>
            <a:picLocks noChangeAspect="1"/>
          </p:cNvPicPr>
          <p:nvPr/>
        </p:nvPicPr>
        <p:blipFill>
          <a:blip r:embed="rId3" cstate="email"/>
          <a:stretch>
            <a:fillRect/>
          </a:stretch>
        </p:blipFill>
        <p:spPr>
          <a:xfrm>
            <a:off x="0" y="182880"/>
            <a:ext cx="9144000" cy="6464984"/>
          </a:xfrm>
          <a:prstGeom prst="rect">
            <a:avLst/>
          </a:prstGeom>
        </p:spPr>
      </p:pic>
      <p:sp>
        <p:nvSpPr>
          <p:cNvPr id="3" name="Right Arrow 2"/>
          <p:cNvSpPr/>
          <p:nvPr/>
        </p:nvSpPr>
        <p:spPr bwMode="auto">
          <a:xfrm flipH="1">
            <a:off x="4343400" y="1981200"/>
            <a:ext cx="25908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Office Menu</a:t>
            </a:r>
          </a:p>
        </p:txBody>
      </p:sp>
    </p:spTree>
    <p:extLst>
      <p:ext uri="{BB962C8B-B14F-4D97-AF65-F5344CB8AC3E}">
        <p14:creationId xmlns:p14="http://schemas.microsoft.com/office/powerpoint/2010/main" xmlns="" val="25736593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95506" cy="646331"/>
          </a:xfrm>
        </p:spPr>
        <p:txBody>
          <a:bodyPr>
            <a:noAutofit/>
          </a:bodyPr>
          <a:lstStyle/>
          <a:p>
            <a:r>
              <a:rPr lang="zh-CN" altLang="en-US" sz="4000" dirty="0" smtClean="0"/>
              <a:t>用户反馈</a:t>
            </a:r>
            <a:r>
              <a:rPr lang="en-US" sz="4000" dirty="0" smtClean="0"/>
              <a:t>: </a:t>
            </a:r>
            <a:r>
              <a:rPr lang="en-US" altLang="zh-CN" sz="4000" dirty="0" smtClean="0"/>
              <a:t>Office “12” </a:t>
            </a:r>
            <a:r>
              <a:rPr lang="zh-CN" altLang="en-US" sz="4000" dirty="0" smtClean="0"/>
              <a:t>新界面</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8583020"/>
              </p:ext>
            </p:extLst>
          </p:nvPr>
        </p:nvGraphicFramePr>
        <p:xfrm>
          <a:off x="411617" y="1124744"/>
          <a:ext cx="8149852" cy="5508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046937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xmlns="" val="228504585"/>
              </p:ext>
            </p:extLst>
          </p:nvPr>
        </p:nvGraphicFramePr>
        <p:xfrm>
          <a:off x="246743" y="784898"/>
          <a:ext cx="8676456" cy="520587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23900" y="5943600"/>
            <a:ext cx="769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smtClean="0">
                <a:solidFill>
                  <a:schemeClr val="tx1"/>
                </a:solidFill>
                <a:latin typeface="Arial"/>
              </a:rPr>
              <a:t>Galleries: Comparing feature usage in Office 2007 vs. Office 2003</a:t>
            </a:r>
            <a:br>
              <a:rPr lang="en-US" dirty="0" smtClean="0">
                <a:solidFill>
                  <a:schemeClr val="tx1"/>
                </a:solidFill>
                <a:latin typeface="Arial"/>
              </a:rPr>
            </a:br>
            <a:r>
              <a:rPr lang="en-US" dirty="0" smtClean="0">
                <a:solidFill>
                  <a:schemeClr val="tx1"/>
                </a:solidFill>
                <a:latin typeface="Arial"/>
              </a:rPr>
              <a:t>(percent of users)</a:t>
            </a:r>
            <a:endParaRPr lang="en-US" kern="1200" dirty="0">
              <a:solidFill>
                <a:schemeClr val="tx1"/>
              </a:solidFill>
              <a:latin typeface="Arial"/>
              <a:ea typeface="+mn-ea"/>
              <a:cs typeface="+mn-cs"/>
            </a:endParaRPr>
          </a:p>
        </p:txBody>
      </p:sp>
      <p:grpSp>
        <p:nvGrpSpPr>
          <p:cNvPr id="12" name="Group 11"/>
          <p:cNvGrpSpPr/>
          <p:nvPr/>
        </p:nvGrpSpPr>
        <p:grpSpPr>
          <a:xfrm>
            <a:off x="2786946" y="304800"/>
            <a:ext cx="3570109" cy="378759"/>
            <a:chOff x="2438400" y="304800"/>
            <a:chExt cx="3570109" cy="378759"/>
          </a:xfrm>
        </p:grpSpPr>
        <p:grpSp>
          <p:nvGrpSpPr>
            <p:cNvPr id="8" name="Group 7"/>
            <p:cNvGrpSpPr/>
            <p:nvPr/>
          </p:nvGrpSpPr>
          <p:grpSpPr>
            <a:xfrm>
              <a:off x="2438400" y="304800"/>
              <a:ext cx="1741309" cy="369332"/>
              <a:chOff x="4419600" y="1437589"/>
              <a:chExt cx="1741309" cy="369332"/>
            </a:xfrm>
          </p:grpSpPr>
          <p:sp>
            <p:nvSpPr>
              <p:cNvPr id="6" name="Rounded Rectangle 5"/>
              <p:cNvSpPr/>
              <p:nvPr/>
            </p:nvSpPr>
            <p:spPr>
              <a:xfrm>
                <a:off x="4419600" y="1488389"/>
                <a:ext cx="3810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800600" y="1437589"/>
                <a:ext cx="1360309" cy="369332"/>
              </a:xfrm>
              <a:prstGeom prst="rect">
                <a:avLst/>
              </a:prstGeom>
              <a:noFill/>
            </p:spPr>
            <p:txBody>
              <a:bodyPr wrap="none" rtlCol="0">
                <a:spAutoFit/>
              </a:bodyPr>
              <a:lstStyle/>
              <a:p>
                <a:r>
                  <a:rPr lang="en-US" dirty="0" smtClean="0"/>
                  <a:t>Office 2007</a:t>
                </a:r>
              </a:p>
            </p:txBody>
          </p:sp>
        </p:grpSp>
        <p:grpSp>
          <p:nvGrpSpPr>
            <p:cNvPr id="9" name="Group 8"/>
            <p:cNvGrpSpPr/>
            <p:nvPr/>
          </p:nvGrpSpPr>
          <p:grpSpPr>
            <a:xfrm>
              <a:off x="4267200" y="314227"/>
              <a:ext cx="1741309" cy="369332"/>
              <a:chOff x="4419600" y="1437589"/>
              <a:chExt cx="1741309" cy="369332"/>
            </a:xfrm>
          </p:grpSpPr>
          <p:sp>
            <p:nvSpPr>
              <p:cNvPr id="10" name="Rounded Rectangle 9"/>
              <p:cNvSpPr/>
              <p:nvPr/>
            </p:nvSpPr>
            <p:spPr>
              <a:xfrm>
                <a:off x="4419600" y="1480269"/>
                <a:ext cx="380216" cy="253477"/>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00600" y="1437589"/>
                <a:ext cx="1360309" cy="369332"/>
              </a:xfrm>
              <a:prstGeom prst="rect">
                <a:avLst/>
              </a:prstGeom>
              <a:noFill/>
            </p:spPr>
            <p:txBody>
              <a:bodyPr wrap="none" rtlCol="0">
                <a:spAutoFit/>
              </a:bodyPr>
              <a:lstStyle/>
              <a:p>
                <a:r>
                  <a:rPr lang="en-US" dirty="0" smtClean="0"/>
                  <a:t>Office 2003</a:t>
                </a:r>
              </a:p>
            </p:txBody>
          </p:sp>
        </p:grpSp>
      </p:grpSp>
    </p:spTree>
    <p:extLst>
      <p:ext uri="{BB962C8B-B14F-4D97-AF65-F5344CB8AC3E}">
        <p14:creationId xmlns:p14="http://schemas.microsoft.com/office/powerpoint/2010/main" xmlns="" val="7589443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dirty="0" smtClean="0">
                <a:solidFill>
                  <a:schemeClr val="accent6">
                    <a:lumMod val="40000"/>
                    <a:lumOff val="60000"/>
                  </a:schemeClr>
                </a:solidFill>
              </a:rPr>
              <a:t>Office 2010 </a:t>
            </a:r>
            <a:r>
              <a:rPr lang="zh-CN" altLang="en-US" dirty="0" smtClean="0">
                <a:solidFill>
                  <a:schemeClr val="accent6">
                    <a:lumMod val="40000"/>
                    <a:lumOff val="60000"/>
                  </a:schemeClr>
                </a:solidFill>
              </a:rPr>
              <a:t>设计理念</a:t>
            </a:r>
            <a:endParaRPr lang="en-US" altLang="zh-CN" dirty="0" smtClean="0">
              <a:solidFill>
                <a:schemeClr val="accent6">
                  <a:lumMod val="40000"/>
                  <a:lumOff val="60000"/>
                </a:schemeClr>
              </a:solidFill>
            </a:endParaRPr>
          </a:p>
          <a:p>
            <a:r>
              <a:rPr lang="en-US" altLang="zh-CN" dirty="0" smtClean="0">
                <a:solidFill>
                  <a:schemeClr val="bg2"/>
                </a:solidFill>
              </a:rPr>
              <a:t>Office 2010 </a:t>
            </a:r>
            <a:r>
              <a:rPr lang="zh-CN" altLang="en-US" dirty="0" smtClean="0">
                <a:solidFill>
                  <a:schemeClr val="bg2"/>
                </a:solidFill>
              </a:rPr>
              <a:t>新体验</a:t>
            </a:r>
            <a:endParaRPr lang="en-US" altLang="zh-CN" dirty="0" smtClean="0">
              <a:solidFill>
                <a:schemeClr val="bg2"/>
              </a:solidFill>
            </a:endParaRPr>
          </a:p>
          <a:p>
            <a:r>
              <a:rPr lang="en-US" altLang="zh-CN" dirty="0" smtClean="0">
                <a:solidFill>
                  <a:schemeClr val="accent6">
                    <a:lumMod val="40000"/>
                    <a:lumOff val="60000"/>
                  </a:schemeClr>
                </a:solidFill>
              </a:rPr>
              <a:t>SharePoint 2010 </a:t>
            </a:r>
            <a:r>
              <a:rPr lang="zh-CN" altLang="en-US" dirty="0" smtClean="0">
                <a:solidFill>
                  <a:schemeClr val="accent6">
                    <a:lumMod val="40000"/>
                    <a:lumOff val="60000"/>
                  </a:schemeClr>
                </a:solidFill>
              </a:rPr>
              <a:t>协同办公</a:t>
            </a:r>
            <a:endParaRPr lang="en-US" altLang="zh-CN" dirty="0" smtClean="0">
              <a:solidFill>
                <a:schemeClr val="accent6">
                  <a:lumMod val="40000"/>
                  <a:lumOff val="60000"/>
                </a:schemeClr>
              </a:solidFill>
            </a:endParaRPr>
          </a:p>
          <a:p>
            <a:r>
              <a:rPr lang="en-US" altLang="zh-CN" dirty="0" smtClean="0">
                <a:solidFill>
                  <a:schemeClr val="accent6">
                    <a:lumMod val="40000"/>
                    <a:lumOff val="60000"/>
                  </a:schemeClr>
                </a:solidFill>
              </a:rPr>
              <a:t>Q&amp;A</a:t>
            </a:r>
            <a:endParaRPr lang="en-US" altLang="zh-CN" dirty="0">
              <a:solidFill>
                <a:schemeClr val="accent6">
                  <a:lumMod val="40000"/>
                  <a:lumOff val="60000"/>
                </a:schemeClr>
              </a:solidFill>
            </a:endParaRPr>
          </a:p>
          <a:p>
            <a:endParaRPr lang="zh-CN" altLang="en-US" dirty="0" smtClean="0"/>
          </a:p>
        </p:txBody>
      </p:sp>
    </p:spTree>
    <p:extLst>
      <p:ext uri="{BB962C8B-B14F-4D97-AF65-F5344CB8AC3E}">
        <p14:creationId xmlns:p14="http://schemas.microsoft.com/office/powerpoint/2010/main" xmlns="" val="15201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 in Office 2010</a:t>
            </a:r>
            <a:endParaRPr lang="en-US" dirty="0"/>
          </a:p>
        </p:txBody>
      </p:sp>
      <p:sp>
        <p:nvSpPr>
          <p:cNvPr id="3" name="Content Placeholder 2"/>
          <p:cNvSpPr>
            <a:spLocks noGrp="1"/>
          </p:cNvSpPr>
          <p:nvPr>
            <p:ph idx="1"/>
          </p:nvPr>
        </p:nvSpPr>
        <p:spPr>
          <a:xfrm>
            <a:off x="381000" y="1412875"/>
            <a:ext cx="8382000" cy="3410164"/>
          </a:xfrm>
        </p:spPr>
        <p:txBody>
          <a:bodyPr/>
          <a:lstStyle/>
          <a:p>
            <a:r>
              <a:rPr lang="zh-CN" altLang="en-US" dirty="0" smtClean="0"/>
              <a:t>连续的用户体验</a:t>
            </a:r>
            <a:r>
              <a:rPr lang="en-US" dirty="0" smtClean="0"/>
              <a:t/>
            </a:r>
            <a:br>
              <a:rPr lang="en-US" dirty="0" smtClean="0"/>
            </a:br>
            <a:endParaRPr lang="en-US" dirty="0" smtClean="0"/>
          </a:p>
          <a:p>
            <a:r>
              <a:rPr lang="en-US" b="1" dirty="0" smtClean="0"/>
              <a:t>Office 2007 </a:t>
            </a:r>
            <a:r>
              <a:rPr lang="zh-CN" altLang="en-US" b="1" dirty="0" smtClean="0"/>
              <a:t>新界面 程序</a:t>
            </a:r>
            <a:r>
              <a:rPr lang="en-US" b="1" dirty="0" smtClean="0"/>
              <a:t>:</a:t>
            </a:r>
            <a:r>
              <a:rPr lang="en-US" dirty="0" smtClean="0"/>
              <a:t/>
            </a:r>
            <a:br>
              <a:rPr lang="en-US" dirty="0" smtClean="0"/>
            </a:br>
            <a:r>
              <a:rPr lang="en-US" sz="2400" dirty="0" smtClean="0"/>
              <a:t>Word, Excel, PowerPoint, Access, Outlook </a:t>
            </a:r>
            <a:r>
              <a:rPr lang="en-US" sz="2400" i="1" dirty="0" smtClean="0"/>
              <a:t>(well, ½ of it)</a:t>
            </a:r>
            <a:r>
              <a:rPr lang="en-US" dirty="0" smtClean="0"/>
              <a:t/>
            </a:r>
            <a:br>
              <a:rPr lang="en-US" dirty="0" smtClean="0"/>
            </a:br>
            <a:endParaRPr lang="en-US" dirty="0" smtClean="0"/>
          </a:p>
          <a:p>
            <a:r>
              <a:rPr lang="en-US" b="1" dirty="0" smtClean="0"/>
              <a:t>Office 2010 - </a:t>
            </a:r>
            <a:r>
              <a:rPr lang="en-US" altLang="zh-CN" dirty="0"/>
              <a:t>“Ribbon Everywhere</a:t>
            </a:r>
            <a:r>
              <a:rPr lang="en-US" altLang="zh-CN" dirty="0" smtClean="0"/>
              <a:t>”</a:t>
            </a:r>
            <a:r>
              <a:rPr lang="en-US" b="1" dirty="0" smtClean="0"/>
              <a:t>:</a:t>
            </a:r>
            <a:r>
              <a:rPr lang="en-US" dirty="0" smtClean="0"/>
              <a:t/>
            </a:r>
            <a:br>
              <a:rPr lang="en-US" dirty="0" smtClean="0"/>
            </a:br>
            <a:r>
              <a:rPr lang="zh-CN" altLang="en-US" dirty="0" smtClean="0"/>
              <a:t>所有的程序均使用相同的用户体验</a:t>
            </a:r>
            <a:r>
              <a:rPr lang="en-US" sz="2400" dirty="0" smtClean="0"/>
              <a:t/>
            </a:r>
            <a:br>
              <a:rPr lang="en-US" sz="2400" dirty="0" smtClean="0"/>
            </a:br>
            <a:endParaRPr lang="en-US" dirty="0" smtClean="0"/>
          </a:p>
        </p:txBody>
      </p:sp>
    </p:spTree>
    <p:extLst>
      <p:ext uri="{BB962C8B-B14F-4D97-AF65-F5344CB8AC3E}">
        <p14:creationId xmlns:p14="http://schemas.microsoft.com/office/powerpoint/2010/main" xmlns="" val="3859359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Ribbon Everywhere</a:t>
            </a:r>
            <a:endParaRPr lang="zh-CN" altLang="en-US" dirty="0"/>
          </a:p>
        </p:txBody>
      </p:sp>
    </p:spTree>
    <p:extLst>
      <p:ext uri="{BB962C8B-B14F-4D97-AF65-F5344CB8AC3E}">
        <p14:creationId xmlns:p14="http://schemas.microsoft.com/office/powerpoint/2010/main" xmlns="" val="179618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Ribbon </a:t>
            </a:r>
            <a:r>
              <a:rPr lang="zh-CN" altLang="en-US" dirty="0" smtClean="0"/>
              <a:t>界面的定制化</a:t>
            </a:r>
            <a:endParaRPr lang="en-US" dirty="0"/>
          </a:p>
        </p:txBody>
      </p:sp>
      <p:sp>
        <p:nvSpPr>
          <p:cNvPr id="3" name="Content Placeholder 2"/>
          <p:cNvSpPr>
            <a:spLocks noGrp="1"/>
          </p:cNvSpPr>
          <p:nvPr>
            <p:ph idx="1"/>
          </p:nvPr>
        </p:nvSpPr>
        <p:spPr>
          <a:xfrm>
            <a:off x="381000" y="1412874"/>
            <a:ext cx="8382000" cy="3053144"/>
          </a:xfrm>
        </p:spPr>
        <p:txBody>
          <a:bodyPr/>
          <a:lstStyle/>
          <a:p>
            <a:r>
              <a:rPr lang="zh-CN" altLang="en-US" dirty="0" smtClean="0"/>
              <a:t>添加</a:t>
            </a:r>
            <a:r>
              <a:rPr lang="en-US" altLang="zh-CN" dirty="0" smtClean="0"/>
              <a:t>/</a:t>
            </a:r>
            <a:r>
              <a:rPr lang="zh-CN" altLang="en-US" dirty="0" smtClean="0"/>
              <a:t>删除</a:t>
            </a:r>
            <a:r>
              <a:rPr lang="en-US" altLang="zh-CN" dirty="0" smtClean="0"/>
              <a:t>/</a:t>
            </a:r>
            <a:r>
              <a:rPr lang="zh-CN" altLang="en-US" dirty="0" smtClean="0"/>
              <a:t>移动 标签</a:t>
            </a:r>
            <a:endParaRPr lang="en-US" dirty="0" smtClean="0"/>
          </a:p>
          <a:p>
            <a:r>
              <a:rPr lang="zh-CN" altLang="en-US" dirty="0"/>
              <a:t>添加</a:t>
            </a:r>
            <a:r>
              <a:rPr lang="en-US" altLang="zh-CN" dirty="0"/>
              <a:t>/</a:t>
            </a:r>
            <a:r>
              <a:rPr lang="zh-CN" altLang="en-US" dirty="0"/>
              <a:t>删除</a:t>
            </a:r>
            <a:r>
              <a:rPr lang="en-US" altLang="zh-CN" dirty="0"/>
              <a:t>/</a:t>
            </a:r>
            <a:r>
              <a:rPr lang="zh-CN" altLang="en-US" dirty="0" smtClean="0"/>
              <a:t>移动 功能组</a:t>
            </a:r>
            <a:endParaRPr lang="en-US" dirty="0" smtClean="0"/>
          </a:p>
          <a:p>
            <a:r>
              <a:rPr lang="zh-CN" altLang="en-US" dirty="0" smtClean="0"/>
              <a:t>创建自定义标签和功能组</a:t>
            </a:r>
            <a:endParaRPr lang="en-US" altLang="zh-CN" dirty="0" smtClean="0"/>
          </a:p>
          <a:p>
            <a:r>
              <a:rPr lang="zh-CN" altLang="en-US" dirty="0" smtClean="0"/>
              <a:t>导</a:t>
            </a:r>
            <a:r>
              <a:rPr lang="zh-CN" altLang="en-US" dirty="0"/>
              <a:t>入</a:t>
            </a:r>
            <a:r>
              <a:rPr lang="en-US" altLang="zh-CN" dirty="0"/>
              <a:t>/</a:t>
            </a:r>
            <a:r>
              <a:rPr lang="zh-CN" altLang="en-US" dirty="0" smtClean="0"/>
              <a:t>导出 配置文件</a:t>
            </a:r>
            <a:endParaRPr lang="en-US" dirty="0" smtClean="0"/>
          </a:p>
        </p:txBody>
      </p:sp>
    </p:spTree>
    <p:extLst>
      <p:ext uri="{BB962C8B-B14F-4D97-AF65-F5344CB8AC3E}">
        <p14:creationId xmlns:p14="http://schemas.microsoft.com/office/powerpoint/2010/main" xmlns="" val="2956449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自定义 </a:t>
            </a:r>
            <a:r>
              <a:rPr lang="en-US" altLang="zh-CN" dirty="0" smtClean="0"/>
              <a:t>Ribbon </a:t>
            </a:r>
            <a:r>
              <a:rPr lang="zh-CN" altLang="en-US" dirty="0" smtClean="0"/>
              <a:t>界面</a:t>
            </a:r>
            <a:endParaRPr lang="en-US" altLang="zh-CN" dirty="0" smtClean="0"/>
          </a:p>
          <a:p>
            <a:r>
              <a:rPr lang="zh-CN" altLang="en-US" dirty="0"/>
              <a:t>实时预</a:t>
            </a:r>
            <a:r>
              <a:rPr lang="zh-CN" altLang="en-US" dirty="0" smtClean="0"/>
              <a:t>览</a:t>
            </a:r>
            <a:endParaRPr lang="en-US" altLang="zh-CN" dirty="0" smtClean="0"/>
          </a:p>
          <a:p>
            <a:r>
              <a:rPr lang="zh-CN" altLang="en-US" dirty="0"/>
              <a:t>新视图</a:t>
            </a:r>
          </a:p>
          <a:p>
            <a:endParaRPr lang="zh-CN" altLang="en-US" dirty="0"/>
          </a:p>
          <a:p>
            <a:endParaRPr lang="zh-CN" altLang="en-US" dirty="0"/>
          </a:p>
        </p:txBody>
      </p:sp>
    </p:spTree>
    <p:extLst>
      <p:ext uri="{BB962C8B-B14F-4D97-AF65-F5344CB8AC3E}">
        <p14:creationId xmlns:p14="http://schemas.microsoft.com/office/powerpoint/2010/main" xmlns="" val="240281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Place.png"/>
          <p:cNvPicPr>
            <a:picLocks noChangeAspect="1"/>
          </p:cNvPicPr>
          <p:nvPr/>
        </p:nvPicPr>
        <p:blipFill>
          <a:blip r:embed="rId3" cstate="email"/>
          <a:stretch>
            <a:fillRect/>
          </a:stretch>
        </p:blipFill>
        <p:spPr>
          <a:xfrm>
            <a:off x="23326" y="0"/>
            <a:ext cx="9097347" cy="6858000"/>
          </a:xfrm>
          <a:prstGeom prst="rect">
            <a:avLst/>
          </a:prstGeom>
        </p:spPr>
      </p:pic>
    </p:spTree>
    <p:extLst>
      <p:ext uri="{BB962C8B-B14F-4D97-AF65-F5344CB8AC3E}">
        <p14:creationId xmlns:p14="http://schemas.microsoft.com/office/powerpoint/2010/main" xmlns="" val="30933893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636912"/>
            <a:ext cx="8229600" cy="1143000"/>
          </a:xfrm>
        </p:spPr>
        <p:txBody>
          <a:bodyPr/>
          <a:lstStyle/>
          <a:p>
            <a:r>
              <a:rPr lang="zh-CN" altLang="en-US" sz="3600" b="1" dirty="0">
                <a:effectLst/>
              </a:rPr>
              <a:t>强强联手</a:t>
            </a:r>
            <a:r>
              <a:rPr lang="zh-CN" altLang="en-US" sz="3600" b="1" dirty="0" smtClean="0">
                <a:effectLst/>
              </a:rPr>
              <a:t>：</a:t>
            </a:r>
            <a:r>
              <a:rPr lang="en-US" altLang="zh-CN" sz="3600" b="1" dirty="0" smtClean="0">
                <a:effectLst/>
              </a:rPr>
              <a:t/>
            </a:r>
            <a:br>
              <a:rPr lang="en-US" altLang="zh-CN" sz="3600" b="1" dirty="0" smtClean="0">
                <a:effectLst/>
              </a:rPr>
            </a:br>
            <a:r>
              <a:rPr lang="en-US" altLang="zh-CN" sz="3600" b="1" dirty="0" smtClean="0">
                <a:effectLst/>
              </a:rPr>
              <a:t>Office </a:t>
            </a:r>
            <a:r>
              <a:rPr lang="en-US" altLang="zh-CN" sz="3600" b="1" dirty="0">
                <a:effectLst/>
              </a:rPr>
              <a:t>2010 </a:t>
            </a:r>
            <a:r>
              <a:rPr lang="zh-CN" altLang="en-US" sz="3600" b="1" dirty="0">
                <a:effectLst/>
              </a:rPr>
              <a:t>与 </a:t>
            </a:r>
            <a:r>
              <a:rPr lang="en-US" altLang="zh-CN" sz="3600" b="1" dirty="0">
                <a:effectLst/>
              </a:rPr>
              <a:t>SharePoint 2010</a:t>
            </a:r>
            <a:r>
              <a:rPr lang="zh-CN" altLang="en-US" sz="3600" b="1" dirty="0">
                <a:effectLst/>
              </a:rPr>
              <a:t>协同办公</a:t>
            </a:r>
          </a:p>
        </p:txBody>
      </p:sp>
      <p:sp>
        <p:nvSpPr>
          <p:cNvPr id="5" name="文本占位符 4"/>
          <p:cNvSpPr>
            <a:spLocks noGrp="1"/>
          </p:cNvSpPr>
          <p:nvPr>
            <p:ph type="body" sz="quarter" idx="10"/>
          </p:nvPr>
        </p:nvSpPr>
        <p:spPr/>
        <p:txBody>
          <a:bodyPr/>
          <a:lstStyle/>
          <a:p>
            <a:r>
              <a:rPr lang="en-US" altLang="zh-CN" dirty="0" smtClean="0"/>
              <a:t>OFC 207: </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ntPlace.png"/>
          <p:cNvPicPr>
            <a:picLocks noChangeAspect="1"/>
          </p:cNvPicPr>
          <p:nvPr/>
        </p:nvPicPr>
        <p:blipFill>
          <a:blip r:embed="rId3" cstate="email"/>
          <a:stretch>
            <a:fillRect/>
          </a:stretch>
        </p:blipFill>
        <p:spPr>
          <a:xfrm>
            <a:off x="23326" y="0"/>
            <a:ext cx="9097347" cy="6858000"/>
          </a:xfrm>
          <a:prstGeom prst="rect">
            <a:avLst/>
          </a:prstGeom>
        </p:spPr>
      </p:pic>
    </p:spTree>
    <p:extLst>
      <p:ext uri="{BB962C8B-B14F-4D97-AF65-F5344CB8AC3E}">
        <p14:creationId xmlns:p14="http://schemas.microsoft.com/office/powerpoint/2010/main" xmlns="" val="22025392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dirty="0" smtClean="0">
                <a:solidFill>
                  <a:schemeClr val="accent6">
                    <a:lumMod val="40000"/>
                    <a:lumOff val="60000"/>
                  </a:schemeClr>
                </a:solidFill>
              </a:rPr>
              <a:t>Office 2010 </a:t>
            </a:r>
            <a:r>
              <a:rPr lang="zh-CN" altLang="en-US" dirty="0" smtClean="0">
                <a:solidFill>
                  <a:schemeClr val="accent6">
                    <a:lumMod val="40000"/>
                    <a:lumOff val="60000"/>
                  </a:schemeClr>
                </a:solidFill>
              </a:rPr>
              <a:t>设计理念</a:t>
            </a:r>
            <a:endParaRPr lang="en-US" altLang="zh-CN" dirty="0" smtClean="0">
              <a:solidFill>
                <a:schemeClr val="accent6">
                  <a:lumMod val="40000"/>
                  <a:lumOff val="60000"/>
                </a:schemeClr>
              </a:solidFill>
            </a:endParaRPr>
          </a:p>
          <a:p>
            <a:r>
              <a:rPr lang="en-US" altLang="zh-CN" dirty="0">
                <a:solidFill>
                  <a:schemeClr val="accent6">
                    <a:lumMod val="40000"/>
                    <a:lumOff val="60000"/>
                  </a:schemeClr>
                </a:solidFill>
              </a:rPr>
              <a:t>Office 2010 </a:t>
            </a:r>
            <a:r>
              <a:rPr lang="zh-CN" altLang="en-US" dirty="0">
                <a:solidFill>
                  <a:schemeClr val="accent6">
                    <a:lumMod val="40000"/>
                    <a:lumOff val="60000"/>
                  </a:schemeClr>
                </a:solidFill>
              </a:rPr>
              <a:t>新体验</a:t>
            </a:r>
            <a:endParaRPr lang="en-US" altLang="zh-CN" dirty="0">
              <a:solidFill>
                <a:schemeClr val="accent6">
                  <a:lumMod val="40000"/>
                  <a:lumOff val="60000"/>
                </a:schemeClr>
              </a:solidFill>
            </a:endParaRPr>
          </a:p>
          <a:p>
            <a:r>
              <a:rPr lang="en-US" altLang="zh-CN" dirty="0" smtClean="0">
                <a:solidFill>
                  <a:schemeClr val="bg2"/>
                </a:solidFill>
              </a:rPr>
              <a:t>SharePoint 2010 </a:t>
            </a:r>
            <a:r>
              <a:rPr lang="zh-CN" altLang="en-US" dirty="0" smtClean="0">
                <a:solidFill>
                  <a:schemeClr val="bg2"/>
                </a:solidFill>
              </a:rPr>
              <a:t>协同办公</a:t>
            </a:r>
            <a:endParaRPr lang="en-US" altLang="zh-CN" dirty="0" smtClean="0">
              <a:solidFill>
                <a:schemeClr val="bg2"/>
              </a:solidFill>
            </a:endParaRPr>
          </a:p>
          <a:p>
            <a:r>
              <a:rPr lang="en-US" altLang="zh-CN" dirty="0" smtClean="0">
                <a:solidFill>
                  <a:schemeClr val="accent6">
                    <a:lumMod val="40000"/>
                    <a:lumOff val="60000"/>
                  </a:schemeClr>
                </a:solidFill>
              </a:rPr>
              <a:t>Q&amp;A</a:t>
            </a:r>
            <a:endParaRPr lang="en-US" altLang="zh-CN" dirty="0">
              <a:solidFill>
                <a:schemeClr val="accent6">
                  <a:lumMod val="40000"/>
                  <a:lumOff val="60000"/>
                </a:schemeClr>
              </a:solidFill>
            </a:endParaRPr>
          </a:p>
          <a:p>
            <a:endParaRPr lang="zh-CN" altLang="en-US" dirty="0" smtClean="0"/>
          </a:p>
        </p:txBody>
      </p:sp>
    </p:spTree>
    <p:extLst>
      <p:ext uri="{BB962C8B-B14F-4D97-AF65-F5344CB8AC3E}">
        <p14:creationId xmlns:p14="http://schemas.microsoft.com/office/powerpoint/2010/main" xmlns="" val="1102700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81000" y="230188"/>
            <a:ext cx="8382000" cy="955646"/>
          </a:xfrm>
        </p:spPr>
        <p:txBody>
          <a:bodyPr/>
          <a:lstStyle/>
          <a:p>
            <a:pPr algn="l"/>
            <a:r>
              <a:rPr lang="en-US" sz="4000" dirty="0"/>
              <a:t>Microsoft SharePoint 2010</a:t>
            </a:r>
            <a:r>
              <a:rPr lang="en-US" sz="4000" dirty="0" smtClean="0">
                <a:solidFill>
                  <a:schemeClr val="tx1">
                    <a:lumMod val="95000"/>
                  </a:schemeClr>
                </a:solidFill>
              </a:rPr>
              <a:t/>
            </a:r>
            <a:br>
              <a:rPr lang="en-US" sz="4000" dirty="0" smtClean="0">
                <a:solidFill>
                  <a:schemeClr val="tx1">
                    <a:lumMod val="95000"/>
                  </a:schemeClr>
                </a:solidFill>
              </a:rPr>
            </a:br>
            <a:r>
              <a:rPr lang="zh-CN" altLang="en-US" sz="2400" spc="-100" dirty="0" smtClean="0">
                <a:solidFill>
                  <a:schemeClr val="accent6">
                    <a:lumMod val="75000"/>
                  </a:schemeClr>
                </a:solidFill>
              </a:rPr>
              <a:t>企业业务协同平台</a:t>
            </a:r>
            <a:endParaRPr lang="en-US" sz="2500" spc="-100" dirty="0">
              <a:solidFill>
                <a:schemeClr val="accent6">
                  <a:lumMod val="75000"/>
                </a:schemeClr>
              </a:solidFill>
            </a:endParaRPr>
          </a:p>
        </p:txBody>
      </p:sp>
      <p:sp>
        <p:nvSpPr>
          <p:cNvPr id="30" name="Slide Number Placeholder 29"/>
          <p:cNvSpPr>
            <a:spLocks noGrp="1"/>
          </p:cNvSpPr>
          <p:nvPr>
            <p:ph type="sldNum" sz="quarter" idx="4294967295"/>
          </p:nvPr>
        </p:nvSpPr>
        <p:spPr>
          <a:xfrm>
            <a:off x="7010400" y="6356350"/>
            <a:ext cx="2133600" cy="365125"/>
          </a:xfrm>
          <a:prstGeom prst="rect">
            <a:avLst/>
          </a:prstGeom>
        </p:spPr>
        <p:txBody>
          <a:bodyPr/>
          <a:lstStyle/>
          <a:p>
            <a:pPr algn="r" rtl="0" fontAlgn="base">
              <a:spcBef>
                <a:spcPct val="0"/>
              </a:spcBef>
              <a:spcAft>
                <a:spcPct val="0"/>
              </a:spcAft>
            </a:pPr>
            <a:fld id="{030A3C53-2B19-4BC5-8ABC-FC955EE8B057}" type="slidenum">
              <a:rPr lang="en-US" sz="1200" kern="1200">
                <a:solidFill>
                  <a:srgbClr val="444445">
                    <a:tint val="75000"/>
                  </a:srgbClr>
                </a:solidFill>
                <a:latin typeface="Arial" charset="0"/>
                <a:ea typeface="+mn-ea"/>
                <a:cs typeface="+mn-cs"/>
              </a:rPr>
              <a:pPr algn="r" rtl="0" fontAlgn="base">
                <a:spcBef>
                  <a:spcPct val="0"/>
                </a:spcBef>
                <a:spcAft>
                  <a:spcPct val="0"/>
                </a:spcAft>
              </a:pPr>
              <a:t>22</a:t>
            </a:fld>
            <a:endParaRPr lang="en-US" sz="1200" kern="1200">
              <a:solidFill>
                <a:srgbClr val="444445">
                  <a:tint val="75000"/>
                </a:srgbClr>
              </a:solidFill>
              <a:latin typeface="Arial" charset="0"/>
              <a:ea typeface="+mn-ea"/>
              <a:cs typeface="+mn-cs"/>
            </a:endParaRPr>
          </a:p>
        </p:txBody>
      </p:sp>
      <p:grpSp>
        <p:nvGrpSpPr>
          <p:cNvPr id="2" name="Group 24"/>
          <p:cNvGrpSpPr/>
          <p:nvPr/>
        </p:nvGrpSpPr>
        <p:grpSpPr>
          <a:xfrm>
            <a:off x="3696789" y="2971800"/>
            <a:ext cx="6096000" cy="1663505"/>
            <a:chOff x="3657600" y="3060895"/>
            <a:chExt cx="5486400" cy="1663505"/>
          </a:xfrm>
        </p:grpSpPr>
        <p:sp>
          <p:nvSpPr>
            <p:cNvPr id="33" name="Rectangle 32"/>
            <p:cNvSpPr/>
            <p:nvPr/>
          </p:nvSpPr>
          <p:spPr bwMode="auto">
            <a:xfrm>
              <a:off x="3657600" y="3060895"/>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zh-CN" altLang="en-US" sz="2400" i="1" spc="-50" dirty="0" smtClean="0">
                  <a:ln w="3175">
                    <a:noFill/>
                  </a:ln>
                  <a:solidFill>
                    <a:schemeClr val="tx1"/>
                  </a:solidFill>
                  <a:latin typeface="Segoe UI"/>
                  <a:cs typeface="Arial" charset="0"/>
                </a:rPr>
                <a:t>通过</a:t>
              </a:r>
              <a:r>
                <a:rPr lang="zh-CN" altLang="en-US" sz="2400" i="1" kern="1200" spc="-50" dirty="0" smtClean="0">
                  <a:ln w="3175">
                    <a:noFill/>
                  </a:ln>
                  <a:solidFill>
                    <a:schemeClr val="tx1"/>
                  </a:solidFill>
                  <a:latin typeface="Segoe UI"/>
                  <a:ea typeface="+mn-ea"/>
                  <a:cs typeface="Arial" charset="0"/>
                </a:rPr>
                <a:t>互联提升用户能力</a:t>
              </a:r>
              <a:endParaRPr lang="en-US" altLang="zh-CN" sz="2400" i="1" kern="1200" spc="-50" dirty="0">
                <a:solidFill>
                  <a:schemeClr val="tx1"/>
                </a:solidFill>
                <a:latin typeface="Segoe Semibold" pitchFamily="34" charset="0"/>
                <a:ea typeface="+mn-ea"/>
              </a:endParaRPr>
            </a:p>
          </p:txBody>
        </p:sp>
        <p:sp>
          <p:nvSpPr>
            <p:cNvPr id="36" name="Rectangle 35"/>
            <p:cNvSpPr/>
            <p:nvPr/>
          </p:nvSpPr>
          <p:spPr bwMode="auto">
            <a:xfrm>
              <a:off x="3657600" y="3686907"/>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zh-CN" altLang="en-US" sz="2400" i="1" spc="-50" dirty="0">
                  <a:ln w="3175">
                    <a:noFill/>
                  </a:ln>
                  <a:solidFill>
                    <a:schemeClr val="tx1"/>
                  </a:solidFill>
                  <a:latin typeface="Segoe UI"/>
                  <a:cs typeface="Arial" charset="0"/>
                </a:rPr>
                <a:t>统一</a:t>
              </a:r>
              <a:r>
                <a:rPr lang="zh-CN" altLang="en-US" sz="2400" i="1" kern="1200" spc="-50" dirty="0" smtClean="0">
                  <a:ln w="3175">
                    <a:noFill/>
                  </a:ln>
                  <a:solidFill>
                    <a:schemeClr val="tx1"/>
                  </a:solidFill>
                  <a:latin typeface="Segoe UI"/>
                  <a:ea typeface="+mn-ea"/>
                  <a:cs typeface="Arial" charset="0"/>
                </a:rPr>
                <a:t>的架构降低成本</a:t>
              </a:r>
              <a:endParaRPr lang="en-US" sz="2200" i="1" kern="1200" spc="-50" dirty="0">
                <a:ln w="3175">
                  <a:noFill/>
                </a:ln>
                <a:solidFill>
                  <a:schemeClr val="tx1"/>
                </a:solidFill>
                <a:latin typeface="Segoe UI"/>
                <a:ea typeface="+mn-ea"/>
                <a:cs typeface="Arial" charset="0"/>
              </a:endParaRPr>
            </a:p>
          </p:txBody>
        </p:sp>
        <p:sp>
          <p:nvSpPr>
            <p:cNvPr id="37" name="Rectangle 36"/>
            <p:cNvSpPr/>
            <p:nvPr/>
          </p:nvSpPr>
          <p:spPr bwMode="auto">
            <a:xfrm>
              <a:off x="3657600" y="4312920"/>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zh-CN" altLang="en-US" sz="2400" i="1" kern="1200" spc="-50" dirty="0" smtClean="0">
                  <a:ln w="3175">
                    <a:noFill/>
                  </a:ln>
                  <a:solidFill>
                    <a:schemeClr val="tx1"/>
                  </a:solidFill>
                  <a:latin typeface="Segoe UI"/>
                  <a:ea typeface="+mn-ea"/>
                  <a:cs typeface="Arial" charset="0"/>
                </a:rPr>
                <a:t>快速响应业务需求</a:t>
              </a:r>
              <a:endParaRPr lang="en-US" sz="2400" i="1" kern="1200" spc="-50" dirty="0">
                <a:ln w="3175">
                  <a:noFill/>
                </a:ln>
                <a:solidFill>
                  <a:schemeClr val="tx1"/>
                </a:solidFill>
                <a:latin typeface="Segoe UI"/>
                <a:ea typeface="+mn-ea"/>
                <a:cs typeface="Arial" charset="0"/>
              </a:endParaRPr>
            </a:p>
          </p:txBody>
        </p:sp>
      </p:grpSp>
      <p:grpSp>
        <p:nvGrpSpPr>
          <p:cNvPr id="3" name="Group 83"/>
          <p:cNvGrpSpPr/>
          <p:nvPr/>
        </p:nvGrpSpPr>
        <p:grpSpPr>
          <a:xfrm>
            <a:off x="-304800" y="1828800"/>
            <a:ext cx="4572000" cy="3962400"/>
            <a:chOff x="-4185" y="2085974"/>
            <a:chExt cx="4122018" cy="3605979"/>
          </a:xfrm>
        </p:grpSpPr>
        <p:grpSp>
          <p:nvGrpSpPr>
            <p:cNvPr id="4" name="Group 50"/>
            <p:cNvGrpSpPr/>
            <p:nvPr/>
          </p:nvGrpSpPr>
          <p:grpSpPr>
            <a:xfrm>
              <a:off x="-4185" y="2085974"/>
              <a:ext cx="4122018" cy="3605979"/>
              <a:chOff x="-4186" y="2145979"/>
              <a:chExt cx="4001959" cy="3500950"/>
            </a:xfrm>
          </p:grpSpPr>
          <p:sp>
            <p:nvSpPr>
              <p:cNvPr id="47" name="Oval 46"/>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rtl="0" fontAlgn="base">
                  <a:spcBef>
                    <a:spcPct val="0"/>
                  </a:spcBef>
                  <a:spcAft>
                    <a:spcPct val="0"/>
                  </a:spcAft>
                </a:pPr>
                <a:endParaRPr lang="en-US" sz="2000" kern="1200">
                  <a:solidFill>
                    <a:srgbClr val="FFFFFF"/>
                  </a:solidFill>
                  <a:latin typeface="Segoe UI"/>
                  <a:ea typeface="+mn-ea"/>
                  <a:cs typeface="+mn-cs"/>
                </a:endParaRPr>
              </a:p>
            </p:txBody>
          </p:sp>
          <p:pic>
            <p:nvPicPr>
              <p:cNvPr id="49" name="Picture 2" descr="\\SERVER3\Restrict\FTP_Root\Clients\White_Whale\2-20070_TAP_Airlift\Art\6-star pie cuts.png"/>
              <p:cNvPicPr>
                <a:picLocks noChangeAspect="1" noChangeArrowheads="1"/>
              </p:cNvPicPr>
              <p:nvPr/>
            </p:nvPicPr>
            <p:blipFill>
              <a:blip r:embed="rId3" cstate="email"/>
              <a:stretch>
                <a:fillRect/>
              </a:stretch>
            </p:blipFill>
            <p:spPr bwMode="auto">
              <a:xfrm rot="5400000">
                <a:off x="246319" y="1895474"/>
                <a:ext cx="3500950" cy="4001959"/>
              </a:xfrm>
              <a:prstGeom prst="rect">
                <a:avLst/>
              </a:prstGeom>
              <a:noFill/>
            </p:spPr>
          </p:pic>
        </p:grpSp>
        <p:grpSp>
          <p:nvGrpSpPr>
            <p:cNvPr id="5" name="Group 82"/>
            <p:cNvGrpSpPr/>
            <p:nvPr/>
          </p:nvGrpSpPr>
          <p:grpSpPr>
            <a:xfrm>
              <a:off x="1197089" y="3056816"/>
              <a:ext cx="1774433" cy="1838194"/>
              <a:chOff x="1197089" y="3056816"/>
              <a:chExt cx="1774433" cy="1838194"/>
            </a:xfrm>
          </p:grpSpPr>
          <p:sp>
            <p:nvSpPr>
              <p:cNvPr id="80" name="Oval 79"/>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800" kern="1200" dirty="0" err="1">
                  <a:solidFill>
                    <a:srgbClr val="FFFFFF"/>
                  </a:solidFill>
                  <a:latin typeface="Segoe" pitchFamily="34" charset="0"/>
                  <a:ea typeface="+mn-ea"/>
                  <a:cs typeface="+mn-cs"/>
                </a:endParaRPr>
              </a:p>
            </p:txBody>
          </p:sp>
          <p:pic>
            <p:nvPicPr>
              <p:cNvPr id="81" name="Content Placeholder 4" descr="ShrPt_h_rgb.png"/>
              <p:cNvPicPr>
                <a:picLocks noChangeAspect="1"/>
              </p:cNvPicPr>
              <p:nvPr/>
            </p:nvPicPr>
            <p:blipFill>
              <a:blip r:embed="rId4" cstate="email">
                <a:extLst>
                  <a:ext uri="{28A0092B-C50C-407E-A947-70E740481C1C}">
                    <a14:useLocalDpi xmlns:a14="http://schemas.microsoft.com/office/drawing/2010/main" xmlns=""/>
                  </a:ext>
                </a:extLst>
              </a:blip>
              <a:srcRect b="-8078"/>
              <a:stretch>
                <a:fillRect/>
              </a:stretch>
            </p:blipFill>
            <p:spPr>
              <a:xfrm>
                <a:off x="1882721" y="3482810"/>
                <a:ext cx="453526" cy="539301"/>
              </a:xfrm>
              <a:prstGeom prst="rect">
                <a:avLst/>
              </a:prstGeom>
            </p:spPr>
          </p:pic>
          <p:pic>
            <p:nvPicPr>
              <p:cNvPr id="82" name="Content Placeholder 4" descr="ShrPt_h_rgb.png"/>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xmlns=""/>
                  </a:ext>
                </a:extLst>
              </a:blip>
              <a:srcRect/>
              <a:stretch>
                <a:fillRect/>
              </a:stretch>
            </p:blipFill>
            <p:spPr>
              <a:xfrm>
                <a:off x="1600928" y="3978738"/>
                <a:ext cx="915809" cy="318071"/>
              </a:xfrm>
              <a:prstGeom prst="rect">
                <a:avLst/>
              </a:prstGeom>
            </p:spPr>
          </p:pic>
        </p:grpSp>
      </p:grpSp>
      <p:sp>
        <p:nvSpPr>
          <p:cNvPr id="62" name="Rectangle 61"/>
          <p:cNvSpPr/>
          <p:nvPr/>
        </p:nvSpPr>
        <p:spPr>
          <a:xfrm>
            <a:off x="2392640" y="3124200"/>
            <a:ext cx="141736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Communities</a:t>
            </a:r>
          </a:p>
        </p:txBody>
      </p:sp>
      <p:sp>
        <p:nvSpPr>
          <p:cNvPr id="68" name="Rectangle 67"/>
          <p:cNvSpPr/>
          <p:nvPr/>
        </p:nvSpPr>
        <p:spPr>
          <a:xfrm>
            <a:off x="1336992" y="5055692"/>
            <a:ext cx="141736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Search</a:t>
            </a:r>
          </a:p>
        </p:txBody>
      </p:sp>
      <p:sp>
        <p:nvSpPr>
          <p:cNvPr id="66" name="Rectangle 65"/>
          <p:cNvSpPr/>
          <p:nvPr/>
        </p:nvSpPr>
        <p:spPr>
          <a:xfrm>
            <a:off x="1336993" y="2514600"/>
            <a:ext cx="1417359"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Sites</a:t>
            </a:r>
          </a:p>
        </p:txBody>
      </p:sp>
      <p:sp>
        <p:nvSpPr>
          <p:cNvPr id="67" name="Rectangle 66"/>
          <p:cNvSpPr/>
          <p:nvPr/>
        </p:nvSpPr>
        <p:spPr>
          <a:xfrm>
            <a:off x="125994" y="3124200"/>
            <a:ext cx="1550406"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smtClean="0">
                <a:ln w="3175">
                  <a:noFill/>
                </a:ln>
                <a:gradFill>
                  <a:gsLst>
                    <a:gs pos="50000">
                      <a:srgbClr val="FFFFFF"/>
                    </a:gs>
                    <a:gs pos="100000">
                      <a:srgbClr val="FFFFFF"/>
                    </a:gs>
                  </a:gsLst>
                  <a:lin ang="5400000" scaled="0"/>
                </a:gradFill>
                <a:latin typeface="Segoe UI"/>
                <a:ea typeface="+mn-ea"/>
                <a:cs typeface="Segoe UI" pitchFamily="34" charset="0"/>
              </a:rPr>
              <a:t>Composites</a:t>
            </a:r>
            <a:endPar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endParaRPr>
          </a:p>
        </p:txBody>
      </p:sp>
      <p:sp>
        <p:nvSpPr>
          <p:cNvPr id="69" name="Rectangle 68"/>
          <p:cNvSpPr/>
          <p:nvPr/>
        </p:nvSpPr>
        <p:spPr>
          <a:xfrm>
            <a:off x="2667000" y="4292914"/>
            <a:ext cx="102493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Content</a:t>
            </a:r>
          </a:p>
        </p:txBody>
      </p:sp>
      <p:sp>
        <p:nvSpPr>
          <p:cNvPr id="65" name="Rectangle 64"/>
          <p:cNvSpPr/>
          <p:nvPr/>
        </p:nvSpPr>
        <p:spPr>
          <a:xfrm>
            <a:off x="304800" y="4292914"/>
            <a:ext cx="1001003"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Insights</a:t>
            </a:r>
          </a:p>
        </p:txBody>
      </p:sp>
    </p:spTree>
    <p:extLst>
      <p:ext uri="{BB962C8B-B14F-4D97-AF65-F5344CB8AC3E}">
        <p14:creationId xmlns:p14="http://schemas.microsoft.com/office/powerpoint/2010/main" xmlns="" val="25026571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dirty="0"/>
              <a:t>增强的文档协作</a:t>
            </a:r>
            <a:r>
              <a:rPr lang="en-US" altLang="zh-CN" dirty="0"/>
              <a:t/>
            </a:r>
            <a:br>
              <a:rPr lang="en-US" altLang="zh-CN" dirty="0"/>
            </a:br>
            <a:r>
              <a:rPr lang="en-US" altLang="zh-CN" sz="2400" dirty="0"/>
              <a:t>SharePoint + </a:t>
            </a:r>
            <a:r>
              <a:rPr lang="en-US" altLang="zh-CN" sz="2400" dirty="0" smtClean="0"/>
              <a:t>Word</a:t>
            </a:r>
            <a:endParaRPr lang="en-US" sz="2400" dirty="0"/>
          </a:p>
        </p:txBody>
      </p:sp>
      <p:sp>
        <p:nvSpPr>
          <p:cNvPr id="3" name="Content Placeholder 2"/>
          <p:cNvSpPr>
            <a:spLocks noGrp="1"/>
          </p:cNvSpPr>
          <p:nvPr>
            <p:ph idx="1"/>
          </p:nvPr>
        </p:nvSpPr>
        <p:spPr>
          <a:xfrm>
            <a:off x="381000" y="1412874"/>
            <a:ext cx="8382000" cy="3053144"/>
          </a:xfrm>
        </p:spPr>
        <p:txBody>
          <a:bodyPr/>
          <a:lstStyle/>
          <a:p>
            <a:r>
              <a:rPr lang="zh-CN" altLang="en-US" dirty="0"/>
              <a:t>用户</a:t>
            </a:r>
            <a:r>
              <a:rPr lang="zh-CN" altLang="en-US" dirty="0" smtClean="0"/>
              <a:t>对于</a:t>
            </a:r>
            <a:r>
              <a:rPr lang="zh-CN" altLang="en-US" dirty="0"/>
              <a:t>文档协作</a:t>
            </a:r>
            <a:r>
              <a:rPr lang="zh-CN" altLang="en-US" dirty="0" smtClean="0"/>
              <a:t>的需求</a:t>
            </a:r>
            <a:endParaRPr lang="en-US" altLang="zh-CN" dirty="0" smtClean="0"/>
          </a:p>
          <a:p>
            <a:r>
              <a:rPr lang="en-US" altLang="zh-CN" dirty="0" smtClean="0"/>
              <a:t>Word 2010 </a:t>
            </a:r>
            <a:r>
              <a:rPr lang="zh-CN" altLang="en-US" dirty="0" smtClean="0"/>
              <a:t>的增强</a:t>
            </a:r>
            <a:endParaRPr lang="en-US" altLang="zh-CN" dirty="0"/>
          </a:p>
          <a:p>
            <a:r>
              <a:rPr lang="zh-CN" altLang="en-US" dirty="0" smtClean="0"/>
              <a:t>通过 </a:t>
            </a:r>
            <a:r>
              <a:rPr lang="en-US" altLang="zh-CN" dirty="0" smtClean="0"/>
              <a:t>SharePoint </a:t>
            </a:r>
            <a:r>
              <a:rPr lang="zh-CN" altLang="en-US" dirty="0" smtClean="0"/>
              <a:t>实现</a:t>
            </a:r>
          </a:p>
        </p:txBody>
      </p:sp>
    </p:spTree>
    <p:extLst>
      <p:ext uri="{BB962C8B-B14F-4D97-AF65-F5344CB8AC3E}">
        <p14:creationId xmlns:p14="http://schemas.microsoft.com/office/powerpoint/2010/main" xmlns="" val="20082965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Word </a:t>
            </a:r>
            <a:r>
              <a:rPr lang="zh-CN" altLang="en-US" dirty="0" smtClean="0"/>
              <a:t>的文档协作</a:t>
            </a:r>
            <a:endParaRPr lang="zh-CN" altLang="en-US" dirty="0"/>
          </a:p>
        </p:txBody>
      </p:sp>
    </p:spTree>
    <p:extLst>
      <p:ext uri="{BB962C8B-B14F-4D97-AF65-F5344CB8AC3E}">
        <p14:creationId xmlns:p14="http://schemas.microsoft.com/office/powerpoint/2010/main" xmlns="" val="428188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信息记录的</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分享</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OneNote </a:t>
            </a:r>
            <a:r>
              <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革新</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 Placeholder 5"/>
          <p:cNvSpPr>
            <a:spLocks noGrp="1"/>
          </p:cNvSpPr>
          <p:nvPr>
            <p:ph type="body" sz="half" idx="4294967295"/>
          </p:nvPr>
        </p:nvSpPr>
        <p:spPr>
          <a:xfrm>
            <a:off x="1828800" y="5486400"/>
            <a:ext cx="7315200" cy="685800"/>
          </a:xfrm>
          <a:prstGeom prst="rect">
            <a:avLst/>
          </a:prstGeo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4400" dirty="0" smtClean="0"/>
          </a:p>
          <a:p>
            <a:pPr marL="0" indent="0" algn="ctr">
              <a:buNone/>
            </a:pPr>
            <a:r>
              <a:rPr lang="en-US" dirty="0" smtClean="0"/>
              <a:t>Be the most effective and efficient way to </a:t>
            </a:r>
            <a:r>
              <a:rPr lang="en-US" b="1" dirty="0" smtClean="0"/>
              <a:t>capture</a:t>
            </a:r>
            <a:r>
              <a:rPr lang="en-US" dirty="0" smtClean="0"/>
              <a:t>, </a:t>
            </a:r>
            <a:r>
              <a:rPr lang="en-US" b="1" dirty="0" smtClean="0"/>
              <a:t>recall</a:t>
            </a:r>
            <a:r>
              <a:rPr lang="en-US" dirty="0" smtClean="0"/>
              <a:t>, </a:t>
            </a:r>
            <a:r>
              <a:rPr lang="en-US" b="1" dirty="0" smtClean="0"/>
              <a:t>organize</a:t>
            </a:r>
            <a:r>
              <a:rPr lang="en-US" dirty="0" smtClean="0"/>
              <a:t> and </a:t>
            </a:r>
            <a:r>
              <a:rPr lang="en-US" b="1" dirty="0" smtClean="0"/>
              <a:t>share</a:t>
            </a:r>
            <a:r>
              <a:rPr lang="en-US" dirty="0" smtClean="0"/>
              <a:t> notes, ideas, plans, research, and other information.</a:t>
            </a:r>
          </a:p>
          <a:p>
            <a:endParaRPr lang="en-US" sz="4400" dirty="0"/>
          </a:p>
        </p:txBody>
      </p:sp>
      <p:pic>
        <p:nvPicPr>
          <p:cNvPr id="6" name="Picture 5" descr="OneNote Icon.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1000" y="1600200"/>
            <a:ext cx="2076450" cy="2019300"/>
          </a:xfrm>
          <a:prstGeom prst="rect">
            <a:avLst/>
          </a:prstGeom>
        </p:spPr>
      </p:pic>
      <p:graphicFrame>
        <p:nvGraphicFramePr>
          <p:cNvPr id="17" name="Diagram 16"/>
          <p:cNvGraphicFramePr/>
          <p:nvPr>
            <p:extLst>
              <p:ext uri="{D42A27DB-BD31-4B8C-83A1-F6EECF244321}">
                <p14:modId xmlns:p14="http://schemas.microsoft.com/office/powerpoint/2010/main" xmlns="" val="27912528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863835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graphicEl>
                                              <a:dgm id="{24E80ABF-E8F6-4762-908C-F205583C7793}"/>
                                            </p:graphicEl>
                                          </p:spTgt>
                                        </p:tgtEl>
                                        <p:attrNameLst>
                                          <p:attrName>style.visibility</p:attrName>
                                        </p:attrNameLst>
                                      </p:cBhvr>
                                      <p:to>
                                        <p:strVal val="visible"/>
                                      </p:to>
                                    </p:set>
                                    <p:anim calcmode="lin" valueType="num">
                                      <p:cBhvr additive="base">
                                        <p:cTn id="7" dur="500" fill="hold"/>
                                        <p:tgtEl>
                                          <p:spTgt spid="17">
                                            <p:graphicEl>
                                              <a:dgm id="{24E80ABF-E8F6-4762-908C-F205583C77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graphicEl>
                                              <a:dgm id="{24E80ABF-E8F6-4762-908C-F205583C779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graphicEl>
                                              <a:dgm id="{35003E46-547C-4E8F-99EA-230104F714CC}"/>
                                            </p:graphicEl>
                                          </p:spTgt>
                                        </p:tgtEl>
                                        <p:attrNameLst>
                                          <p:attrName>style.visibility</p:attrName>
                                        </p:attrNameLst>
                                      </p:cBhvr>
                                      <p:to>
                                        <p:strVal val="visible"/>
                                      </p:to>
                                    </p:set>
                                    <p:anim calcmode="lin" valueType="num">
                                      <p:cBhvr additive="base">
                                        <p:cTn id="11" dur="500" fill="hold"/>
                                        <p:tgtEl>
                                          <p:spTgt spid="17">
                                            <p:graphicEl>
                                              <a:dgm id="{35003E46-547C-4E8F-99EA-230104F714C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graphicEl>
                                              <a:dgm id="{35003E46-547C-4E8F-99EA-230104F714CC}"/>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graphicEl>
                                              <a:dgm id="{1018BF5D-BFED-4D82-8E5E-918C28978E12}"/>
                                            </p:graphicEl>
                                          </p:spTgt>
                                        </p:tgtEl>
                                        <p:attrNameLst>
                                          <p:attrName>style.visibility</p:attrName>
                                        </p:attrNameLst>
                                      </p:cBhvr>
                                      <p:to>
                                        <p:strVal val="visible"/>
                                      </p:to>
                                    </p:set>
                                    <p:anim calcmode="lin" valueType="num">
                                      <p:cBhvr additive="base">
                                        <p:cTn id="17" dur="500" fill="hold"/>
                                        <p:tgtEl>
                                          <p:spTgt spid="17">
                                            <p:graphicEl>
                                              <a:dgm id="{1018BF5D-BFED-4D82-8E5E-918C28978E1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graphicEl>
                                              <a:dgm id="{1018BF5D-BFED-4D82-8E5E-918C28978E1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graphicEl>
                                              <a:dgm id="{E1DEC320-F862-4AE0-9B9B-71F60E00BF54}"/>
                                            </p:graphicEl>
                                          </p:spTgt>
                                        </p:tgtEl>
                                        <p:attrNameLst>
                                          <p:attrName>style.visibility</p:attrName>
                                        </p:attrNameLst>
                                      </p:cBhvr>
                                      <p:to>
                                        <p:strVal val="visible"/>
                                      </p:to>
                                    </p:set>
                                    <p:anim calcmode="lin" valueType="num">
                                      <p:cBhvr additive="base">
                                        <p:cTn id="21" dur="500" fill="hold"/>
                                        <p:tgtEl>
                                          <p:spTgt spid="17">
                                            <p:graphicEl>
                                              <a:dgm id="{E1DEC320-F862-4AE0-9B9B-71F60E00BF5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graphicEl>
                                              <a:dgm id="{E1DEC320-F862-4AE0-9B9B-71F60E00BF54}"/>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graphicEl>
                                              <a:dgm id="{26809C0B-B4BC-4CD5-BBCE-2BD5EDEB64F1}"/>
                                            </p:graphicEl>
                                          </p:spTgt>
                                        </p:tgtEl>
                                        <p:attrNameLst>
                                          <p:attrName>style.visibility</p:attrName>
                                        </p:attrNameLst>
                                      </p:cBhvr>
                                      <p:to>
                                        <p:strVal val="visible"/>
                                      </p:to>
                                    </p:set>
                                    <p:anim calcmode="lin" valueType="num">
                                      <p:cBhvr additive="base">
                                        <p:cTn id="27" dur="500" fill="hold"/>
                                        <p:tgtEl>
                                          <p:spTgt spid="17">
                                            <p:graphicEl>
                                              <a:dgm id="{26809C0B-B4BC-4CD5-BBCE-2BD5EDEB64F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graphicEl>
                                              <a:dgm id="{26809C0B-B4BC-4CD5-BBCE-2BD5EDEB64F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graphicEl>
                                              <a:dgm id="{70005B45-D848-41C7-BFEB-FB76206E0935}"/>
                                            </p:graphicEl>
                                          </p:spTgt>
                                        </p:tgtEl>
                                        <p:attrNameLst>
                                          <p:attrName>style.visibility</p:attrName>
                                        </p:attrNameLst>
                                      </p:cBhvr>
                                      <p:to>
                                        <p:strVal val="visible"/>
                                      </p:to>
                                    </p:set>
                                    <p:anim calcmode="lin" valueType="num">
                                      <p:cBhvr additive="base">
                                        <p:cTn id="31" dur="500" fill="hold"/>
                                        <p:tgtEl>
                                          <p:spTgt spid="17">
                                            <p:graphicEl>
                                              <a:dgm id="{70005B45-D848-41C7-BFEB-FB76206E093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graphicEl>
                                              <a:dgm id="{70005B45-D848-41C7-BFEB-FB76206E093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ONENOTE EVERYWHERE</a:t>
            </a: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914401"/>
            <a:ext cx="3962400" cy="2806879"/>
          </a:xfrm>
          <a:prstGeom prst="rect">
            <a:avLst/>
          </a:prstGeom>
          <a:noFill/>
          <a:ln w="9525">
            <a:noFill/>
            <a:miter lim="800000"/>
            <a:headEnd/>
            <a:tailEnd/>
          </a:ln>
          <a:effectLst/>
        </p:spPr>
      </p:pic>
      <p:grpSp>
        <p:nvGrpSpPr>
          <p:cNvPr id="3" name="Group 35"/>
          <p:cNvGrpSpPr/>
          <p:nvPr/>
        </p:nvGrpSpPr>
        <p:grpSpPr>
          <a:xfrm>
            <a:off x="7162800" y="2590800"/>
            <a:ext cx="1828800" cy="2667000"/>
            <a:chOff x="6553200" y="3124200"/>
            <a:chExt cx="1828800" cy="2667000"/>
          </a:xfrm>
        </p:grpSpPr>
        <p:sp>
          <p:nvSpPr>
            <p:cNvPr id="17" name="Rounded Rectangle 16"/>
            <p:cNvSpPr/>
            <p:nvPr/>
          </p:nvSpPr>
          <p:spPr>
            <a:xfrm>
              <a:off x="6553200" y="3124200"/>
              <a:ext cx="1828800" cy="2667000"/>
            </a:xfrm>
            <a:prstGeom prst="roundRect">
              <a:avLst/>
            </a:prstGeom>
            <a:ln/>
          </p:spPr>
          <p:style>
            <a:lnRef idx="1">
              <a:schemeClr val="accent3"/>
            </a:lnRef>
            <a:fillRef idx="2">
              <a:schemeClr val="accent3"/>
            </a:fillRef>
            <a:effectRef idx="1">
              <a:schemeClr val="accent3"/>
            </a:effectRef>
            <a:fontRef idx="minor">
              <a:schemeClr val="dk1"/>
            </a:fontRef>
          </p:style>
          <p:txBody>
            <a:bodyPr lIns="127819" tIns="63912" rIns="127819" bIns="63912" rtlCol="0" anchor="ctr"/>
            <a:lstStyle/>
            <a:p>
              <a:endParaRPr lang="en-US" dirty="0" smtClean="0">
                <a:solidFill>
                  <a:prstClr val="black"/>
                </a:solidFill>
                <a:effectLst>
                  <a:outerShdw blurRad="50800" dist="38100" dir="2700000" algn="tl" rotWithShape="0">
                    <a:prstClr val="black">
                      <a:alpha val="40000"/>
                    </a:prstClr>
                  </a:outerShdw>
                </a:effectLst>
                <a:latin typeface="Calibri"/>
              </a:endParaRPr>
            </a:p>
            <a:p>
              <a:endParaRPr lang="en-US" dirty="0" smtClean="0">
                <a:solidFill>
                  <a:prstClr val="black"/>
                </a:solidFill>
                <a:effectLst>
                  <a:outerShdw blurRad="50800" dist="38100" dir="2700000" algn="tl" rotWithShape="0">
                    <a:prstClr val="black">
                      <a:alpha val="40000"/>
                    </a:prstClr>
                  </a:outerShdw>
                </a:effectLst>
                <a:latin typeface="Calibri"/>
              </a:endParaRPr>
            </a:p>
            <a:p>
              <a:endParaRPr lang="en-US" dirty="0" smtClean="0">
                <a:solidFill>
                  <a:prstClr val="black"/>
                </a:solidFill>
                <a:effectLst>
                  <a:outerShdw blurRad="50800" dist="38100" dir="2700000" algn="tl" rotWithShape="0">
                    <a:prstClr val="black">
                      <a:alpha val="40000"/>
                    </a:prstClr>
                  </a:outerShdw>
                </a:effectLst>
                <a:latin typeface="Calibri"/>
              </a:endParaRPr>
            </a:p>
            <a:p>
              <a:endParaRPr lang="en-US" dirty="0" smtClean="0">
                <a:solidFill>
                  <a:prstClr val="black"/>
                </a:solidFill>
                <a:effectLst>
                  <a:outerShdw blurRad="50800" dist="38100" dir="2700000" algn="tl" rotWithShape="0">
                    <a:prstClr val="black">
                      <a:alpha val="40000"/>
                    </a:prstClr>
                  </a:outerShdw>
                </a:effectLst>
                <a:latin typeface="Calibri"/>
              </a:endParaRPr>
            </a:p>
            <a:p>
              <a:r>
                <a:rPr lang="en-US" dirty="0" smtClean="0">
                  <a:solidFill>
                    <a:prstClr val="black"/>
                  </a:solidFill>
                  <a:effectLst>
                    <a:outerShdw blurRad="50800" dist="38100" dir="2700000" algn="tl" rotWithShape="0">
                      <a:prstClr val="black">
                        <a:alpha val="40000"/>
                      </a:prstClr>
                    </a:outerShdw>
                  </a:effectLst>
                  <a:latin typeface="Calibri"/>
                </a:rPr>
                <a:t>Web OneNote on:</a:t>
              </a:r>
            </a:p>
            <a:p>
              <a:r>
                <a:rPr lang="en-US" dirty="0" smtClean="0">
                  <a:solidFill>
                    <a:prstClr val="black"/>
                  </a:solidFill>
                  <a:effectLst>
                    <a:outerShdw blurRad="50800" dist="38100" dir="2700000" algn="tl" rotWithShape="0">
                      <a:prstClr val="black">
                        <a:alpha val="40000"/>
                      </a:prstClr>
                    </a:outerShdw>
                  </a:effectLst>
                  <a:latin typeface="Calibri"/>
                </a:rPr>
                <a:t>- SharePoint</a:t>
              </a:r>
            </a:p>
            <a:p>
              <a:r>
                <a:rPr lang="en-US" dirty="0" smtClean="0">
                  <a:solidFill>
                    <a:prstClr val="black"/>
                  </a:solidFill>
                  <a:effectLst>
                    <a:outerShdw blurRad="50800" dist="38100" dir="2700000" algn="tl" rotWithShape="0">
                      <a:prstClr val="black">
                        <a:alpha val="40000"/>
                      </a:prstClr>
                    </a:outerShdw>
                  </a:effectLst>
                  <a:latin typeface="Calibri"/>
                </a:rPr>
                <a:t>- </a:t>
              </a:r>
              <a:r>
                <a:rPr lang="en-US" dirty="0" err="1" smtClean="0">
                  <a:solidFill>
                    <a:prstClr val="black"/>
                  </a:solidFill>
                  <a:effectLst>
                    <a:outerShdw blurRad="50800" dist="38100" dir="2700000" algn="tl" rotWithShape="0">
                      <a:prstClr val="black">
                        <a:alpha val="40000"/>
                      </a:prstClr>
                    </a:outerShdw>
                  </a:effectLst>
                  <a:latin typeface="Calibri"/>
                </a:rPr>
                <a:t>SkyDrive</a:t>
              </a:r>
              <a:endParaRPr lang="en-US" dirty="0" smtClean="0">
                <a:solidFill>
                  <a:prstClr val="black"/>
                </a:solidFill>
                <a:effectLst>
                  <a:outerShdw blurRad="50800" dist="38100" dir="2700000" algn="tl" rotWithShape="0">
                    <a:prstClr val="black">
                      <a:alpha val="40000"/>
                    </a:prstClr>
                  </a:outerShdw>
                </a:effectLst>
                <a:latin typeface="Calibri"/>
              </a:endParaRPr>
            </a:p>
          </p:txBody>
        </p:sp>
        <p:grpSp>
          <p:nvGrpSpPr>
            <p:cNvPr id="4" name="Group 6"/>
            <p:cNvGrpSpPr/>
            <p:nvPr/>
          </p:nvGrpSpPr>
          <p:grpSpPr>
            <a:xfrm>
              <a:off x="6781800" y="3259231"/>
              <a:ext cx="1371600" cy="1084169"/>
              <a:chOff x="6848710" y="1627732"/>
              <a:chExt cx="1561905" cy="1365079"/>
            </a:xfrm>
          </p:grpSpPr>
          <p:pic>
            <p:nvPicPr>
              <p:cNvPr id="19" name="Picture 3" descr="\\server2\ftp_root\clients\White_Whale\5-00354_Benoit_Vialle\SFP_Art\Laptop_IE.png"/>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6848710" y="1627732"/>
                <a:ext cx="1561905" cy="1365079"/>
              </a:xfrm>
              <a:prstGeom prst="rect">
                <a:avLst/>
              </a:prstGeom>
            </p:spPr>
            <p:style>
              <a:lnRef idx="1">
                <a:schemeClr val="accent3"/>
              </a:lnRef>
              <a:fillRef idx="2">
                <a:schemeClr val="accent3"/>
              </a:fillRef>
              <a:effectRef idx="1">
                <a:schemeClr val="accent3"/>
              </a:effectRef>
              <a:fontRef idx="minor">
                <a:schemeClr val="dk1"/>
              </a:fontRef>
            </p:style>
          </p:pic>
          <p:pic>
            <p:nvPicPr>
              <p:cNvPr id="20" name="Picture 2" descr="\\server2\ftp_root\clients\White_Whale\5-00354_Benoit_Vialle\SFP_Art\Firefox_Logo.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434002" y="1720913"/>
                <a:ext cx="412150" cy="390207"/>
              </a:xfrm>
              <a:prstGeom prst="rect">
                <a:avLst/>
              </a:prstGeom>
            </p:spPr>
            <p:style>
              <a:lnRef idx="1">
                <a:schemeClr val="accent3"/>
              </a:lnRef>
              <a:fillRef idx="2">
                <a:schemeClr val="accent3"/>
              </a:fillRef>
              <a:effectRef idx="1">
                <a:schemeClr val="accent3"/>
              </a:effectRef>
              <a:fontRef idx="minor">
                <a:schemeClr val="dk1"/>
              </a:fontRef>
            </p:style>
          </p:pic>
          <p:pic>
            <p:nvPicPr>
              <p:cNvPr id="21" name="Picture 3" descr="\\server2\ftp_root\clients\White_Whale\5-00354_Benoit_Vialle\SFP_Art\netscape_Logo.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935310" y="1797365"/>
                <a:ext cx="358774" cy="358774"/>
              </a:xfrm>
              <a:prstGeom prst="rect">
                <a:avLst/>
              </a:prstGeom>
            </p:spPr>
            <p:style>
              <a:lnRef idx="1">
                <a:schemeClr val="accent3"/>
              </a:lnRef>
              <a:fillRef idx="2">
                <a:schemeClr val="accent3"/>
              </a:fillRef>
              <a:effectRef idx="1">
                <a:schemeClr val="accent3"/>
              </a:effectRef>
              <a:fontRef idx="minor">
                <a:schemeClr val="dk1"/>
              </a:fontRef>
            </p:style>
          </p:pic>
          <p:pic>
            <p:nvPicPr>
              <p:cNvPr id="22" name="Picture 5" descr="C:\Program Files\Microsoft Resource DVD Artwork\DVD_ART\BoxShots_Logos\Internet Explorer\Internet Exlorer 7 logo bug.pn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579605" y="1905000"/>
                <a:ext cx="488586" cy="469884"/>
              </a:xfrm>
              <a:prstGeom prst="rect">
                <a:avLst/>
              </a:prstGeom>
            </p:spPr>
            <p:style>
              <a:lnRef idx="1">
                <a:schemeClr val="accent3"/>
              </a:lnRef>
              <a:fillRef idx="2">
                <a:schemeClr val="accent3"/>
              </a:fillRef>
              <a:effectRef idx="1">
                <a:schemeClr val="accent3"/>
              </a:effectRef>
              <a:fontRef idx="minor">
                <a:schemeClr val="dk1"/>
              </a:fontRef>
            </p:style>
          </p:pic>
        </p:grpSp>
      </p:grpSp>
      <p:pic>
        <p:nvPicPr>
          <p:cNvPr id="23" name="Picture 6"/>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276600" y="2181226"/>
            <a:ext cx="990600" cy="774469"/>
          </a:xfrm>
          <a:prstGeom prst="rect">
            <a:avLst/>
          </a:prstGeom>
          <a:noFill/>
          <a:ln w="9525">
            <a:noFill/>
            <a:miter lim="800000"/>
            <a:headEnd/>
            <a:tailEnd/>
          </a:ln>
          <a:effectLst/>
        </p:spPr>
      </p:pic>
      <p:sp>
        <p:nvSpPr>
          <p:cNvPr id="24" name="Rounded Rectangle 23"/>
          <p:cNvSpPr/>
          <p:nvPr/>
        </p:nvSpPr>
        <p:spPr>
          <a:xfrm>
            <a:off x="3162302" y="1633495"/>
            <a:ext cx="1238249" cy="528680"/>
          </a:xfrm>
          <a:prstGeom prst="roundRect">
            <a:avLst/>
          </a:prstGeom>
          <a:ln/>
        </p:spPr>
        <p:style>
          <a:lnRef idx="1">
            <a:schemeClr val="accent3"/>
          </a:lnRef>
          <a:fillRef idx="2">
            <a:schemeClr val="accent3"/>
          </a:fillRef>
          <a:effectRef idx="1">
            <a:schemeClr val="accent3"/>
          </a:effectRef>
          <a:fontRef idx="minor">
            <a:schemeClr val="dk1"/>
          </a:fontRef>
        </p:style>
        <p:txBody>
          <a:bodyPr lIns="127804" tIns="63904" rIns="127804" bIns="63904" rtlCol="0" anchor="ctr"/>
          <a:lstStyle/>
          <a:p>
            <a:pPr algn="ctr"/>
            <a:r>
              <a:rPr lang="en-US" dirty="0" smtClean="0">
                <a:solidFill>
                  <a:prstClr val="black"/>
                </a:solidFill>
                <a:effectLst>
                  <a:outerShdw blurRad="50800" dist="38100" dir="2700000" algn="tl" rotWithShape="0">
                    <a:prstClr val="black">
                      <a:alpha val="40000"/>
                    </a:prstClr>
                  </a:outerShdw>
                </a:effectLst>
                <a:latin typeface="Calibri"/>
              </a:rPr>
              <a:t>All in sync</a:t>
            </a:r>
            <a:endParaRPr lang="en-US" dirty="0">
              <a:solidFill>
                <a:prstClr val="black"/>
              </a:solidFill>
              <a:effectLst>
                <a:outerShdw blurRad="50800" dist="38100" dir="2700000" algn="tl" rotWithShape="0">
                  <a:prstClr val="black">
                    <a:alpha val="40000"/>
                  </a:prstClr>
                </a:outerShdw>
              </a:effectLst>
              <a:latin typeface="Calibri"/>
            </a:endParaRPr>
          </a:p>
        </p:txBody>
      </p:sp>
      <p:sp>
        <p:nvSpPr>
          <p:cNvPr id="25" name="Right Arrow 24"/>
          <p:cNvSpPr/>
          <p:nvPr/>
        </p:nvSpPr>
        <p:spPr>
          <a:xfrm flipH="1">
            <a:off x="4191000" y="2438400"/>
            <a:ext cx="228600" cy="228600"/>
          </a:xfrm>
          <a:prstGeom prst="rightArrow">
            <a:avLst/>
          </a:prstGeom>
          <a:ln/>
        </p:spPr>
        <p:style>
          <a:lnRef idx="1">
            <a:schemeClr val="accent3"/>
          </a:lnRef>
          <a:fillRef idx="2">
            <a:schemeClr val="accent3"/>
          </a:fillRef>
          <a:effectRef idx="1">
            <a:schemeClr val="accent3"/>
          </a:effectRef>
          <a:fontRef idx="minor">
            <a:schemeClr val="dk1"/>
          </a:fontRef>
        </p:style>
        <p:txBody>
          <a:bodyPr lIns="127804" tIns="63904" rIns="127804" bIns="63904" rtlCol="0" anchor="ctr"/>
          <a:lstStyle/>
          <a:p>
            <a:pPr algn="ctr"/>
            <a:endParaRPr lang="en-US" dirty="0">
              <a:solidFill>
                <a:prstClr val="black"/>
              </a:solidFill>
              <a:effectLst>
                <a:outerShdw blurRad="50800" dist="38100" dir="2700000" algn="tl" rotWithShape="0">
                  <a:prstClr val="black">
                    <a:alpha val="40000"/>
                  </a:prstClr>
                </a:outerShdw>
              </a:effectLst>
              <a:latin typeface="Calibri"/>
            </a:endParaRPr>
          </a:p>
        </p:txBody>
      </p:sp>
      <p:sp>
        <p:nvSpPr>
          <p:cNvPr id="26" name="Right Arrow 25"/>
          <p:cNvSpPr/>
          <p:nvPr/>
        </p:nvSpPr>
        <p:spPr>
          <a:xfrm rot="10800000" flipH="1">
            <a:off x="3124201" y="2438400"/>
            <a:ext cx="228600" cy="228600"/>
          </a:xfrm>
          <a:prstGeom prst="rightArrow">
            <a:avLst/>
          </a:prstGeom>
          <a:ln/>
        </p:spPr>
        <p:style>
          <a:lnRef idx="1">
            <a:schemeClr val="accent3"/>
          </a:lnRef>
          <a:fillRef idx="2">
            <a:schemeClr val="accent3"/>
          </a:fillRef>
          <a:effectRef idx="1">
            <a:schemeClr val="accent3"/>
          </a:effectRef>
          <a:fontRef idx="minor">
            <a:schemeClr val="dk1"/>
          </a:fontRef>
        </p:style>
        <p:txBody>
          <a:bodyPr lIns="127804" tIns="63904" rIns="127804" bIns="63904" rtlCol="0" anchor="ctr"/>
          <a:lstStyle/>
          <a:p>
            <a:pPr algn="ctr"/>
            <a:endParaRPr lang="en-US" dirty="0">
              <a:solidFill>
                <a:prstClr val="black"/>
              </a:solidFill>
              <a:effectLst>
                <a:outerShdw blurRad="50800" dist="38100" dir="2700000" algn="tl" rotWithShape="0">
                  <a:prstClr val="black">
                    <a:alpha val="40000"/>
                  </a:prstClr>
                </a:outerShdw>
              </a:effectLst>
              <a:latin typeface="Calibri"/>
            </a:endParaRPr>
          </a:p>
        </p:txBody>
      </p:sp>
      <p:sp>
        <p:nvSpPr>
          <p:cNvPr id="27" name="Right Arrow 26"/>
          <p:cNvSpPr/>
          <p:nvPr/>
        </p:nvSpPr>
        <p:spPr>
          <a:xfrm rot="5400000" flipH="1">
            <a:off x="3657600" y="2971800"/>
            <a:ext cx="228600" cy="228600"/>
          </a:xfrm>
          <a:prstGeom prst="rightArrow">
            <a:avLst/>
          </a:prstGeom>
          <a:ln/>
        </p:spPr>
        <p:style>
          <a:lnRef idx="1">
            <a:schemeClr val="accent3"/>
          </a:lnRef>
          <a:fillRef idx="2">
            <a:schemeClr val="accent3"/>
          </a:fillRef>
          <a:effectRef idx="1">
            <a:schemeClr val="accent3"/>
          </a:effectRef>
          <a:fontRef idx="minor">
            <a:schemeClr val="dk1"/>
          </a:fontRef>
        </p:style>
        <p:txBody>
          <a:bodyPr lIns="127804" tIns="63904" rIns="127804" bIns="63904" rtlCol="0" anchor="ctr"/>
          <a:lstStyle/>
          <a:p>
            <a:pPr algn="ctr"/>
            <a:endParaRPr lang="en-US" dirty="0">
              <a:solidFill>
                <a:prstClr val="black"/>
              </a:solidFill>
              <a:effectLst>
                <a:outerShdw blurRad="50800" dist="38100" dir="2700000" algn="tl" rotWithShape="0">
                  <a:prstClr val="black">
                    <a:alpha val="40000"/>
                  </a:prstClr>
                </a:outerShdw>
              </a:effectLst>
              <a:latin typeface="Calibri"/>
            </a:endParaRPr>
          </a:p>
        </p:txBody>
      </p:sp>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990600" y="990600"/>
            <a:ext cx="1600200" cy="2000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552897" y="1414132"/>
            <a:ext cx="1714500" cy="215265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5" name="Group 33"/>
          <p:cNvGrpSpPr/>
          <p:nvPr/>
        </p:nvGrpSpPr>
        <p:grpSpPr>
          <a:xfrm>
            <a:off x="228600" y="2971800"/>
            <a:ext cx="1219200" cy="1752600"/>
            <a:chOff x="228600" y="2667000"/>
            <a:chExt cx="1219200" cy="1752600"/>
          </a:xfrm>
        </p:grpSpPr>
        <p:sp>
          <p:nvSpPr>
            <p:cNvPr id="11" name="Rounded Rectangle 10"/>
            <p:cNvSpPr/>
            <p:nvPr/>
          </p:nvSpPr>
          <p:spPr>
            <a:xfrm>
              <a:off x="228600" y="2667000"/>
              <a:ext cx="1219200" cy="1752600"/>
            </a:xfrm>
            <a:prstGeom prst="roundRect">
              <a:avLst/>
            </a:prstGeom>
            <a:ln/>
          </p:spPr>
          <p:style>
            <a:lnRef idx="1">
              <a:schemeClr val="accent3"/>
            </a:lnRef>
            <a:fillRef idx="2">
              <a:schemeClr val="accent3"/>
            </a:fillRef>
            <a:effectRef idx="1">
              <a:schemeClr val="accent3"/>
            </a:effectRef>
            <a:fontRef idx="minor">
              <a:schemeClr val="dk1"/>
            </a:fontRef>
          </p:style>
          <p:txBody>
            <a:bodyPr lIns="127819" tIns="63912" rIns="127819" bIns="63912" rtlCol="0" anchor="ctr"/>
            <a:lstStyle/>
            <a:p>
              <a:pPr algn="ctr"/>
              <a:endParaRPr lang="en-US" dirty="0" smtClean="0">
                <a:solidFill>
                  <a:prstClr val="black"/>
                </a:solidFill>
                <a:effectLst>
                  <a:outerShdw blurRad="50800" dist="38100" dir="2700000" algn="tl" rotWithShape="0">
                    <a:prstClr val="black">
                      <a:alpha val="40000"/>
                    </a:prstClr>
                  </a:outerShdw>
                </a:effectLst>
                <a:latin typeface="Calibri"/>
              </a:endParaRPr>
            </a:p>
            <a:p>
              <a:pPr algn="ctr"/>
              <a:endParaRPr lang="en-US" dirty="0" smtClean="0">
                <a:solidFill>
                  <a:prstClr val="black"/>
                </a:solidFill>
                <a:effectLst>
                  <a:outerShdw blurRad="50800" dist="38100" dir="2700000" algn="tl" rotWithShape="0">
                    <a:prstClr val="black">
                      <a:alpha val="40000"/>
                    </a:prstClr>
                  </a:outerShdw>
                </a:effectLst>
                <a:latin typeface="Calibri"/>
              </a:endParaRPr>
            </a:p>
            <a:p>
              <a:pPr algn="ctr"/>
              <a:endParaRPr lang="en-US" dirty="0" smtClean="0">
                <a:solidFill>
                  <a:prstClr val="black"/>
                </a:solidFill>
                <a:effectLst>
                  <a:outerShdw blurRad="50800" dist="38100" dir="2700000" algn="tl" rotWithShape="0">
                    <a:prstClr val="black">
                      <a:alpha val="40000"/>
                    </a:prstClr>
                  </a:outerShdw>
                </a:effectLst>
                <a:latin typeface="Calibri"/>
              </a:endParaRPr>
            </a:p>
            <a:p>
              <a:pPr algn="ctr"/>
              <a:endParaRPr lang="en-US" dirty="0" smtClean="0">
                <a:solidFill>
                  <a:prstClr val="black"/>
                </a:solidFill>
                <a:effectLst>
                  <a:outerShdw blurRad="50800" dist="38100" dir="2700000" algn="tl" rotWithShape="0">
                    <a:prstClr val="black">
                      <a:alpha val="40000"/>
                    </a:prstClr>
                  </a:outerShdw>
                </a:effectLst>
                <a:latin typeface="Calibri"/>
              </a:endParaRPr>
            </a:p>
            <a:p>
              <a:pPr algn="ctr"/>
              <a:r>
                <a:rPr lang="en-US" dirty="0" smtClean="0">
                  <a:solidFill>
                    <a:prstClr val="black"/>
                  </a:solidFill>
                  <a:effectLst>
                    <a:outerShdw blurRad="50800" dist="38100" dir="2700000" algn="tl" rotWithShape="0">
                      <a:prstClr val="black">
                        <a:alpha val="40000"/>
                      </a:prstClr>
                    </a:outerShdw>
                  </a:effectLst>
                  <a:latin typeface="Calibri"/>
                </a:rPr>
                <a:t>OneNote</a:t>
              </a:r>
              <a:br>
                <a:rPr lang="en-US" dirty="0" smtClean="0">
                  <a:solidFill>
                    <a:prstClr val="black"/>
                  </a:solidFill>
                  <a:effectLst>
                    <a:outerShdw blurRad="50800" dist="38100" dir="2700000" algn="tl" rotWithShape="0">
                      <a:prstClr val="black">
                        <a:alpha val="40000"/>
                      </a:prstClr>
                    </a:outerShdw>
                  </a:effectLst>
                  <a:latin typeface="Calibri"/>
                </a:rPr>
              </a:br>
              <a:r>
                <a:rPr lang="en-US" dirty="0" smtClean="0">
                  <a:solidFill>
                    <a:prstClr val="black"/>
                  </a:solidFill>
                  <a:effectLst>
                    <a:outerShdw blurRad="50800" dist="38100" dir="2700000" algn="tl" rotWithShape="0">
                      <a:prstClr val="black">
                        <a:alpha val="40000"/>
                      </a:prstClr>
                    </a:outerShdw>
                  </a:effectLst>
                  <a:latin typeface="Calibri"/>
                </a:rPr>
                <a:t> Mobile</a:t>
              </a:r>
              <a:endParaRPr lang="en-US" dirty="0">
                <a:solidFill>
                  <a:prstClr val="black"/>
                </a:solidFill>
                <a:effectLst>
                  <a:outerShdw blurRad="50800" dist="38100" dir="2700000" algn="tl" rotWithShape="0">
                    <a:prstClr val="black">
                      <a:alpha val="40000"/>
                    </a:prstClr>
                  </a:outerShdw>
                </a:effectLst>
                <a:latin typeface="Calibri"/>
              </a:endParaRPr>
            </a:p>
          </p:txBody>
        </p:sp>
        <p:pic>
          <p:nvPicPr>
            <p:cNvPr id="12" name="Picture 2"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33375" y="2743200"/>
              <a:ext cx="1000025" cy="1000026"/>
            </a:xfrm>
            <a:prstGeom prst="rect">
              <a:avLst/>
            </a:prstGeom>
          </p:spPr>
          <p:style>
            <a:lnRef idx="1">
              <a:schemeClr val="accent3"/>
            </a:lnRef>
            <a:fillRef idx="2">
              <a:schemeClr val="accent3"/>
            </a:fillRef>
            <a:effectRef idx="1">
              <a:schemeClr val="accent3"/>
            </a:effectRef>
            <a:fontRef idx="minor">
              <a:schemeClr val="dk1"/>
            </a:fontRef>
          </p:style>
        </p:pic>
      </p:grpSp>
      <p:pic>
        <p:nvPicPr>
          <p:cNvPr id="9" name="Picture 2"/>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2057400" y="3280676"/>
            <a:ext cx="4267200" cy="2967724"/>
          </a:xfrm>
          <a:prstGeom prst="rect">
            <a:avLst/>
          </a:prstGeom>
          <a:noFill/>
          <a:ln w="9525">
            <a:noFill/>
            <a:miter lim="800000"/>
            <a:headEnd/>
            <a:tailEnd/>
          </a:ln>
          <a:effectLst/>
        </p:spPr>
      </p:pic>
      <p:grpSp>
        <p:nvGrpSpPr>
          <p:cNvPr id="6" name="Group 34"/>
          <p:cNvGrpSpPr/>
          <p:nvPr/>
        </p:nvGrpSpPr>
        <p:grpSpPr>
          <a:xfrm>
            <a:off x="3276600" y="5257800"/>
            <a:ext cx="2514600" cy="1371600"/>
            <a:chOff x="3581400" y="5334000"/>
            <a:chExt cx="2514600" cy="1371600"/>
          </a:xfrm>
        </p:grpSpPr>
        <p:sp>
          <p:nvSpPr>
            <p:cNvPr id="14" name="Rounded Rectangle 13"/>
            <p:cNvSpPr/>
            <p:nvPr/>
          </p:nvSpPr>
          <p:spPr>
            <a:xfrm>
              <a:off x="3581400" y="5334000"/>
              <a:ext cx="2514600" cy="1371600"/>
            </a:xfrm>
            <a:prstGeom prst="roundRect">
              <a:avLst/>
            </a:prstGeom>
            <a:ln/>
          </p:spPr>
          <p:style>
            <a:lnRef idx="1">
              <a:schemeClr val="accent3"/>
            </a:lnRef>
            <a:fillRef idx="2">
              <a:schemeClr val="accent3"/>
            </a:fillRef>
            <a:effectRef idx="1">
              <a:schemeClr val="accent3"/>
            </a:effectRef>
            <a:fontRef idx="minor">
              <a:schemeClr val="dk1"/>
            </a:fontRef>
          </p:style>
          <p:txBody>
            <a:bodyPr lIns="127819" tIns="63912" rIns="127819" bIns="63912" rtlCol="0" anchor="ctr"/>
            <a:lstStyle/>
            <a:p>
              <a:pPr algn="r"/>
              <a:r>
                <a:rPr lang="en-US" dirty="0" smtClean="0">
                  <a:solidFill>
                    <a:prstClr val="black"/>
                  </a:solidFill>
                  <a:effectLst>
                    <a:outerShdw blurRad="50800" dist="38100" dir="2700000" algn="tl" rotWithShape="0">
                      <a:prstClr val="black">
                        <a:alpha val="40000"/>
                      </a:prstClr>
                    </a:outerShdw>
                  </a:effectLst>
                  <a:latin typeface="Calibri"/>
                </a:rPr>
                <a:t>Desktop</a:t>
              </a:r>
            </a:p>
            <a:p>
              <a:pPr algn="r"/>
              <a:r>
                <a:rPr lang="en-US" dirty="0" smtClean="0">
                  <a:solidFill>
                    <a:prstClr val="black"/>
                  </a:solidFill>
                  <a:effectLst>
                    <a:outerShdw blurRad="50800" dist="38100" dir="2700000" algn="tl" rotWithShape="0">
                      <a:prstClr val="black">
                        <a:alpha val="40000"/>
                      </a:prstClr>
                    </a:outerShdw>
                  </a:effectLst>
                  <a:latin typeface="Calibri"/>
                </a:rPr>
                <a:t>OneNote</a:t>
              </a:r>
              <a:endParaRPr lang="en-US" dirty="0">
                <a:solidFill>
                  <a:prstClr val="black"/>
                </a:solidFill>
                <a:effectLst>
                  <a:outerShdw blurRad="50800" dist="38100" dir="2700000" algn="tl" rotWithShape="0">
                    <a:prstClr val="black">
                      <a:alpha val="40000"/>
                    </a:prstClr>
                  </a:outerShdw>
                </a:effectLst>
                <a:latin typeface="Calibri"/>
              </a:endParaRPr>
            </a:p>
          </p:txBody>
        </p:sp>
        <p:pic>
          <p:nvPicPr>
            <p:cNvPr id="15" name="Picture 4" descr="\\server2\ftp_root\clients\White_Whale\5-00354_Benoit_Vialle\SFP_Art\Desktop_Office.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3733800" y="5562600"/>
              <a:ext cx="1219200" cy="992490"/>
            </a:xfrm>
            <a:prstGeom prst="rect">
              <a:avLst/>
            </a:prstGeom>
          </p:spPr>
          <p:style>
            <a:lnRef idx="1">
              <a:schemeClr val="accent3"/>
            </a:lnRef>
            <a:fillRef idx="2">
              <a:schemeClr val="accent3"/>
            </a:fillRef>
            <a:effectRef idx="1">
              <a:schemeClr val="accent3"/>
            </a:effectRef>
            <a:fontRef idx="minor">
              <a:schemeClr val="dk1"/>
            </a:fontRef>
          </p:style>
        </p:pic>
      </p:grpSp>
    </p:spTree>
    <p:extLst>
      <p:ext uri="{BB962C8B-B14F-4D97-AF65-F5344CB8AC3E}">
        <p14:creationId xmlns:p14="http://schemas.microsoft.com/office/powerpoint/2010/main" xmlns="" val="11167299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OneNote Everywhere</a:t>
            </a:r>
            <a:endParaRPr lang="zh-CN" altLang="en-US" dirty="0"/>
          </a:p>
        </p:txBody>
      </p:sp>
    </p:spTree>
    <p:extLst>
      <p:ext uri="{BB962C8B-B14F-4D97-AF65-F5344CB8AC3E}">
        <p14:creationId xmlns:p14="http://schemas.microsoft.com/office/powerpoint/2010/main" xmlns="" val="4244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企业</a:t>
            </a: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中的</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流程</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 Placeholder 4"/>
          <p:cNvSpPr>
            <a:spLocks noGrp="1"/>
          </p:cNvSpPr>
          <p:nvPr>
            <p:ph type="body" sz="quarter" idx="10"/>
          </p:nvPr>
        </p:nvSpPr>
        <p:spPr>
          <a:xfrm>
            <a:off x="381000" y="1447799"/>
            <a:ext cx="8382000" cy="1428083"/>
          </a:xfrm>
        </p:spPr>
        <p:txBody>
          <a:bodyPr/>
          <a:lstStyle/>
          <a:p>
            <a:pPr lvl="0"/>
            <a:r>
              <a:rPr lang="zh-CN" altLang="en-US" dirty="0" smtClean="0"/>
              <a:t>简单的流程记录文档无法满足用户需求</a:t>
            </a:r>
            <a:endParaRPr lang="en-US" dirty="0" smtClean="0"/>
          </a:p>
          <a:p>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228407568"/>
              </p:ext>
            </p:extLst>
          </p:nvPr>
        </p:nvGraphicFramePr>
        <p:xfrm>
          <a:off x="381000" y="2895600"/>
          <a:ext cx="8382000" cy="281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185679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 Visio 2010</a:t>
            </a:r>
            <a:endParaRPr lang="en-US"/>
          </a:p>
        </p:txBody>
      </p:sp>
      <p:graphicFrame>
        <p:nvGraphicFramePr>
          <p:cNvPr id="9" name="Diagram 8"/>
          <p:cNvGraphicFramePr/>
          <p:nvPr>
            <p:extLst>
              <p:ext uri="{D42A27DB-BD31-4B8C-83A1-F6EECF244321}">
                <p14:modId xmlns:p14="http://schemas.microsoft.com/office/powerpoint/2010/main" xmlns="" val="2442748373"/>
              </p:ext>
            </p:extLst>
          </p:nvPr>
        </p:nvGraphicFramePr>
        <p:xfrm>
          <a:off x="183932" y="11430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4229588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dirty="0" smtClean="0"/>
              <a:t>Office 2010 </a:t>
            </a:r>
            <a:r>
              <a:rPr lang="zh-CN" altLang="en-US" dirty="0" smtClean="0"/>
              <a:t>设计理念</a:t>
            </a:r>
            <a:endParaRPr lang="en-US" altLang="zh-CN" dirty="0" smtClean="0"/>
          </a:p>
          <a:p>
            <a:r>
              <a:rPr lang="en-US" altLang="zh-CN" dirty="0" smtClean="0"/>
              <a:t>Office 2010 </a:t>
            </a:r>
            <a:r>
              <a:rPr lang="zh-CN" altLang="en-US" dirty="0" smtClean="0"/>
              <a:t>新体验</a:t>
            </a:r>
            <a:endParaRPr lang="en-US" altLang="zh-CN" dirty="0" smtClean="0"/>
          </a:p>
          <a:p>
            <a:r>
              <a:rPr lang="en-US" altLang="zh-CN" dirty="0" smtClean="0"/>
              <a:t>SharePoint 2010 </a:t>
            </a:r>
            <a:r>
              <a:rPr lang="zh-CN" altLang="en-US" dirty="0" smtClean="0"/>
              <a:t>协同办公</a:t>
            </a:r>
            <a:endParaRPr lang="en-US" altLang="zh-CN" dirty="0" smtClean="0"/>
          </a:p>
          <a:p>
            <a:r>
              <a:rPr lang="en-US" altLang="zh-CN" dirty="0" smtClean="0"/>
              <a:t>Q&amp;A</a:t>
            </a:r>
            <a:endParaRPr lang="en-US" altLang="zh-CN" dirty="0"/>
          </a:p>
          <a:p>
            <a:endParaRPr lang="zh-CN"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Visio Services</a:t>
            </a:r>
            <a:endParaRPr lang="zh-CN" altLang="en-US" dirty="0"/>
          </a:p>
        </p:txBody>
      </p:sp>
    </p:spTree>
    <p:extLst>
      <p:ext uri="{BB962C8B-B14F-4D97-AF65-F5344CB8AC3E}">
        <p14:creationId xmlns:p14="http://schemas.microsoft.com/office/powerpoint/2010/main" xmlns="" val="4244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Office 2010 </a:t>
            </a:r>
            <a:r>
              <a:rPr lang="zh-CN" altLang="en-US" dirty="0"/>
              <a:t>设计</a:t>
            </a:r>
            <a:r>
              <a:rPr lang="zh-CN" altLang="en-US" dirty="0" smtClean="0"/>
              <a:t>理念</a:t>
            </a:r>
            <a:endParaRPr lang="zh-CN" altLang="en-US" dirty="0"/>
          </a:p>
        </p:txBody>
      </p:sp>
      <p:sp>
        <p:nvSpPr>
          <p:cNvPr id="3" name="内容占位符 2"/>
          <p:cNvSpPr>
            <a:spLocks noGrp="1"/>
          </p:cNvSpPr>
          <p:nvPr>
            <p:ph idx="1"/>
          </p:nvPr>
        </p:nvSpPr>
        <p:spPr/>
        <p:txBody>
          <a:bodyPr/>
          <a:lstStyle/>
          <a:p>
            <a:r>
              <a:rPr lang="zh-CN" altLang="en-US" dirty="0" smtClean="0"/>
              <a:t>全新的用户界面设计</a:t>
            </a:r>
          </a:p>
          <a:p>
            <a:endParaRPr lang="zh-CN" altLang="en-US" dirty="0"/>
          </a:p>
        </p:txBody>
      </p:sp>
    </p:spTree>
    <p:extLst>
      <p:ext uri="{BB962C8B-B14F-4D97-AF65-F5344CB8AC3E}">
        <p14:creationId xmlns:p14="http://schemas.microsoft.com/office/powerpoint/2010/main" xmlns="" val="243860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2007: </a:t>
            </a:r>
            <a:r>
              <a:rPr lang="zh-CN" altLang="en-US" dirty="0" smtClean="0"/>
              <a:t>回顾</a:t>
            </a:r>
            <a:endParaRPr lang="en-US" dirty="0"/>
          </a:p>
        </p:txBody>
      </p:sp>
      <p:sp>
        <p:nvSpPr>
          <p:cNvPr id="3" name="Content Placeholder 2"/>
          <p:cNvSpPr>
            <a:spLocks noGrp="1"/>
          </p:cNvSpPr>
          <p:nvPr>
            <p:ph idx="1"/>
          </p:nvPr>
        </p:nvSpPr>
        <p:spPr/>
        <p:txBody>
          <a:bodyPr/>
          <a:lstStyle/>
          <a:p>
            <a:r>
              <a:rPr lang="en-US" dirty="0" smtClean="0"/>
              <a:t>Office “12” </a:t>
            </a:r>
            <a:r>
              <a:rPr lang="zh-CN" altLang="en-US" dirty="0" smtClean="0"/>
              <a:t>引入了全新的办公体验</a:t>
            </a:r>
            <a:endParaRPr lang="en-US" dirty="0" smtClean="0"/>
          </a:p>
          <a:p>
            <a:r>
              <a:rPr lang="zh-CN" altLang="en-US" dirty="0" smtClean="0"/>
              <a:t>主要设计目标：</a:t>
            </a:r>
            <a:endParaRPr lang="en-US" dirty="0" smtClean="0"/>
          </a:p>
          <a:p>
            <a:pPr lvl="1"/>
            <a:r>
              <a:rPr lang="zh-CN" altLang="en-US" dirty="0" smtClean="0"/>
              <a:t>更加易于使用</a:t>
            </a:r>
            <a:endParaRPr lang="en-US" dirty="0" smtClean="0"/>
          </a:p>
          <a:p>
            <a:pPr lvl="1"/>
            <a:r>
              <a:rPr lang="zh-CN" altLang="en-US" dirty="0" smtClean="0"/>
              <a:t>节省办公时间</a:t>
            </a:r>
            <a:endParaRPr lang="en-US" dirty="0" smtClean="0"/>
          </a:p>
          <a:p>
            <a:pPr lvl="1"/>
            <a:r>
              <a:rPr lang="zh-CN" altLang="en-US" dirty="0" smtClean="0"/>
              <a:t>易于发现</a:t>
            </a:r>
            <a:r>
              <a:rPr lang="en-US" altLang="zh-CN" dirty="0" smtClean="0"/>
              <a:t>Office</a:t>
            </a:r>
            <a:r>
              <a:rPr lang="zh-CN" altLang="en-US" dirty="0" smtClean="0"/>
              <a:t>中的功能</a:t>
            </a:r>
            <a:endParaRPr lang="en-US" dirty="0" smtClean="0"/>
          </a:p>
          <a:p>
            <a:pPr lvl="1"/>
            <a:r>
              <a:rPr lang="zh-CN" altLang="en-US" dirty="0" smtClean="0"/>
              <a:t>创建简洁美观的文档</a:t>
            </a:r>
            <a:endParaRPr lang="en-US" dirty="0" smtClean="0"/>
          </a:p>
          <a:p>
            <a:endParaRPr lang="en-US" dirty="0" smtClean="0"/>
          </a:p>
          <a:p>
            <a:endParaRPr lang="en-US" dirty="0" smtClean="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0013" y="4365104"/>
            <a:ext cx="8143973" cy="1649609"/>
          </a:xfrm>
          <a:prstGeom prst="rect">
            <a:avLst/>
          </a:prstGeom>
          <a:noFill/>
          <a:ln w="9525">
            <a:noFill/>
            <a:miter lim="800000"/>
            <a:headEnd/>
            <a:tailEnd/>
          </a:ln>
          <a:effectLst/>
        </p:spPr>
      </p:pic>
    </p:spTree>
    <p:extLst>
      <p:ext uri="{BB962C8B-B14F-4D97-AF65-F5344CB8AC3E}">
        <p14:creationId xmlns:p14="http://schemas.microsoft.com/office/powerpoint/2010/main" xmlns="" val="31855575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normAutofit/>
          </a:bodyPr>
          <a:lstStyle/>
          <a:p>
            <a:r>
              <a:rPr lang="en-US" dirty="0"/>
              <a:t>Office </a:t>
            </a:r>
            <a:r>
              <a:rPr lang="zh-CN" altLang="en-US" dirty="0" smtClean="0"/>
              <a:t>的业务挑战</a:t>
            </a:r>
            <a:endParaRPr lang="en-US" dirty="0"/>
          </a:p>
        </p:txBody>
      </p:sp>
      <p:sp>
        <p:nvSpPr>
          <p:cNvPr id="874499" name="Rectangle 3"/>
          <p:cNvSpPr>
            <a:spLocks noGrp="1" noChangeArrowheads="1"/>
          </p:cNvSpPr>
          <p:nvPr>
            <p:ph idx="1"/>
          </p:nvPr>
        </p:nvSpPr>
        <p:spPr>
          <a:xfrm>
            <a:off x="382588" y="1414463"/>
            <a:ext cx="8380412" cy="4446587"/>
          </a:xfrm>
        </p:spPr>
        <p:txBody>
          <a:bodyPr>
            <a:normAutofit/>
          </a:bodyPr>
          <a:lstStyle/>
          <a:p>
            <a:pPr marL="447675" indent="-447675"/>
            <a:r>
              <a:rPr lang="zh-CN" altLang="en-US" dirty="0" smtClean="0">
                <a:latin typeface="+mn-ea"/>
                <a:cs typeface="方正黑体简体"/>
              </a:rPr>
              <a:t>传统</a:t>
            </a:r>
            <a:r>
              <a:rPr lang="zh-CN" altLang="en-US" dirty="0">
                <a:latin typeface="+mn-ea"/>
                <a:cs typeface="方正黑体简体"/>
              </a:rPr>
              <a:t>的观念</a:t>
            </a:r>
            <a:r>
              <a:rPr lang="en-US" altLang="zh-CN" dirty="0">
                <a:latin typeface="+mn-ea"/>
                <a:cs typeface="方正黑体简体"/>
              </a:rPr>
              <a:t>:</a:t>
            </a:r>
            <a:endParaRPr lang="zh-CN" altLang="zh-CN" dirty="0">
              <a:latin typeface="+mn-ea"/>
              <a:cs typeface="方正黑体简体"/>
            </a:endParaRPr>
          </a:p>
          <a:p>
            <a:pPr marL="833438" lvl="1" indent="-354013"/>
            <a:r>
              <a:rPr lang="en-US" altLang="zh-CN" dirty="0">
                <a:latin typeface="+mn-ea"/>
                <a:cs typeface="方正黑体简体"/>
              </a:rPr>
              <a:t>“Office</a:t>
            </a:r>
            <a:r>
              <a:rPr lang="zh-CN" altLang="en-US" dirty="0">
                <a:latin typeface="+mn-ea"/>
                <a:cs typeface="方正黑体简体"/>
              </a:rPr>
              <a:t>已经足够好了</a:t>
            </a:r>
            <a:r>
              <a:rPr lang="en-US" altLang="zh-CN" dirty="0">
                <a:latin typeface="+mn-ea"/>
                <a:cs typeface="方正黑体简体"/>
              </a:rPr>
              <a:t>”</a:t>
            </a:r>
          </a:p>
          <a:p>
            <a:pPr marL="833438" lvl="1" indent="-354013"/>
            <a:r>
              <a:rPr lang="en-US" altLang="zh-CN" dirty="0">
                <a:latin typeface="+mn-ea"/>
                <a:cs typeface="方正黑体简体"/>
              </a:rPr>
              <a:t>“</a:t>
            </a:r>
            <a:r>
              <a:rPr lang="zh-CN" altLang="en-US" dirty="0">
                <a:latin typeface="+mn-ea"/>
                <a:cs typeface="方正黑体简体"/>
              </a:rPr>
              <a:t>人们只用微软</a:t>
            </a:r>
            <a:r>
              <a:rPr lang="en-US" altLang="zh-CN" dirty="0">
                <a:latin typeface="+mn-ea"/>
                <a:cs typeface="方正黑体简体"/>
              </a:rPr>
              <a:t>Office</a:t>
            </a:r>
            <a:r>
              <a:rPr lang="zh-CN" altLang="en-US" dirty="0">
                <a:latin typeface="+mn-ea"/>
                <a:cs typeface="方正黑体简体"/>
              </a:rPr>
              <a:t>软件中的部分功能</a:t>
            </a:r>
            <a:r>
              <a:rPr lang="en-US" altLang="zh-CN" dirty="0">
                <a:latin typeface="+mn-ea"/>
                <a:cs typeface="方正黑体简体"/>
              </a:rPr>
              <a:t>”</a:t>
            </a:r>
          </a:p>
          <a:p>
            <a:pPr marL="833438" lvl="1" indent="-354013"/>
            <a:r>
              <a:rPr lang="en-US" altLang="zh-CN" dirty="0">
                <a:latin typeface="+mn-ea"/>
                <a:cs typeface="方正黑体简体"/>
              </a:rPr>
              <a:t>“</a:t>
            </a:r>
            <a:r>
              <a:rPr lang="zh-CN" altLang="en-US" dirty="0">
                <a:latin typeface="+mn-ea"/>
                <a:cs typeface="方正黑体简体"/>
              </a:rPr>
              <a:t>我需要的功能在</a:t>
            </a:r>
            <a:r>
              <a:rPr lang="en-US" altLang="zh-CN" dirty="0">
                <a:latin typeface="+mn-ea"/>
                <a:cs typeface="方正黑体简体"/>
              </a:rPr>
              <a:t>Office</a:t>
            </a:r>
            <a:r>
              <a:rPr lang="zh-CN" altLang="en-US" dirty="0">
                <a:latin typeface="+mn-ea"/>
                <a:cs typeface="方正黑体简体"/>
              </a:rPr>
              <a:t> </a:t>
            </a:r>
            <a:r>
              <a:rPr lang="en-US" altLang="zh-CN" dirty="0">
                <a:latin typeface="+mn-ea"/>
                <a:cs typeface="方正黑体简体"/>
              </a:rPr>
              <a:t>95</a:t>
            </a:r>
            <a:r>
              <a:rPr lang="zh-CN" altLang="en-US" dirty="0">
                <a:latin typeface="+mn-ea"/>
                <a:cs typeface="方正黑体简体"/>
              </a:rPr>
              <a:t>、</a:t>
            </a:r>
            <a:r>
              <a:rPr lang="en-US" altLang="zh-CN" dirty="0">
                <a:latin typeface="+mn-ea"/>
                <a:cs typeface="方正黑体简体"/>
              </a:rPr>
              <a:t>97</a:t>
            </a:r>
            <a:r>
              <a:rPr lang="zh-CN" altLang="en-US" dirty="0">
                <a:latin typeface="+mn-ea"/>
                <a:cs typeface="方正黑体简体"/>
              </a:rPr>
              <a:t>、</a:t>
            </a:r>
            <a:r>
              <a:rPr lang="en-US" altLang="zh-CN" dirty="0">
                <a:latin typeface="+mn-ea"/>
                <a:cs typeface="方正黑体简体"/>
              </a:rPr>
              <a:t>2000</a:t>
            </a:r>
            <a:r>
              <a:rPr lang="zh-CN" altLang="en-US" dirty="0">
                <a:latin typeface="+mn-ea"/>
                <a:cs typeface="方正黑体简体"/>
              </a:rPr>
              <a:t>都有了</a:t>
            </a:r>
            <a:r>
              <a:rPr lang="en-US" altLang="zh-CN" dirty="0">
                <a:latin typeface="+mn-ea"/>
                <a:cs typeface="方正黑体简体"/>
              </a:rPr>
              <a:t>”</a:t>
            </a:r>
            <a:endParaRPr lang="zh-CN" altLang="en-US" dirty="0">
              <a:latin typeface="+mn-ea"/>
              <a:cs typeface="方正黑体简体"/>
            </a:endParaRPr>
          </a:p>
          <a:p>
            <a:pPr marL="833438" lvl="1" indent="-354013">
              <a:buNone/>
            </a:pPr>
            <a:endParaRPr lang="en-US" altLang="zh-CN" dirty="0">
              <a:latin typeface="+mn-ea"/>
              <a:cs typeface="方正黑体简体"/>
            </a:endParaRPr>
          </a:p>
          <a:p>
            <a:pPr marL="447675" indent="-447675"/>
            <a:r>
              <a:rPr lang="zh-CN" altLang="en-US" dirty="0">
                <a:latin typeface="+mn-ea"/>
                <a:cs typeface="方正黑体简体"/>
              </a:rPr>
              <a:t>用户告诉我们真实的情况是</a:t>
            </a:r>
            <a:r>
              <a:rPr lang="en-US" altLang="zh-CN" dirty="0">
                <a:latin typeface="+mn-ea"/>
                <a:cs typeface="方正黑体简体"/>
              </a:rPr>
              <a:t>:</a:t>
            </a:r>
            <a:endParaRPr lang="zh-CN" altLang="en-US" dirty="0">
              <a:latin typeface="+mn-ea"/>
              <a:cs typeface="方正黑体简体"/>
            </a:endParaRPr>
          </a:p>
          <a:p>
            <a:pPr marL="833438" lvl="1" indent="-354013"/>
            <a:r>
              <a:rPr lang="en-US" altLang="zh-CN" dirty="0">
                <a:latin typeface="+mn-ea"/>
                <a:cs typeface="方正黑体简体"/>
              </a:rPr>
              <a:t>“</a:t>
            </a:r>
            <a:r>
              <a:rPr lang="zh-CN" altLang="en-US" dirty="0">
                <a:latin typeface="+mn-ea"/>
                <a:cs typeface="方正黑体简体"/>
              </a:rPr>
              <a:t>我知道肯定有一种方法可以解决这个问题，但是我不知道该怎样去做</a:t>
            </a:r>
            <a:r>
              <a:rPr lang="en-US" altLang="zh-CN" dirty="0">
                <a:latin typeface="+mn-ea"/>
                <a:cs typeface="方正黑体简体"/>
              </a:rPr>
              <a:t>”</a:t>
            </a:r>
          </a:p>
          <a:p>
            <a:pPr marL="833438" lvl="1" indent="-354013"/>
            <a:r>
              <a:rPr lang="en-US" altLang="zh-CN" dirty="0">
                <a:latin typeface="+mn-ea"/>
                <a:cs typeface="方正黑体简体"/>
              </a:rPr>
              <a:t>“Office</a:t>
            </a:r>
            <a:r>
              <a:rPr lang="zh-CN" altLang="en-US" dirty="0">
                <a:latin typeface="+mn-ea"/>
                <a:cs typeface="方正黑体简体"/>
              </a:rPr>
              <a:t>太复杂了</a:t>
            </a:r>
            <a:r>
              <a:rPr lang="en-US" altLang="zh-CN" dirty="0">
                <a:latin typeface="+mn-ea"/>
                <a:cs typeface="方正黑体简体"/>
              </a:rPr>
              <a:t>, </a:t>
            </a:r>
            <a:r>
              <a:rPr lang="zh-CN" altLang="en-US" dirty="0">
                <a:latin typeface="+mn-ea"/>
                <a:cs typeface="方正黑体简体"/>
              </a:rPr>
              <a:t>如果我可以更多的了解它的使用，我可以工作得更好</a:t>
            </a:r>
            <a:endParaRPr lang="en-US" dirty="0">
              <a:latin typeface="+mn-ea"/>
              <a:cs typeface="方正黑体简体"/>
            </a:endParaRPr>
          </a:p>
        </p:txBody>
      </p:sp>
    </p:spTree>
    <p:extLst>
      <p:ext uri="{BB962C8B-B14F-4D97-AF65-F5344CB8AC3E}">
        <p14:creationId xmlns:p14="http://schemas.microsoft.com/office/powerpoint/2010/main" xmlns="" val="13378970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tPlace.png"/>
          <p:cNvPicPr>
            <a:picLocks noChangeAspect="1"/>
          </p:cNvPicPr>
          <p:nvPr/>
        </p:nvPicPr>
        <p:blipFill>
          <a:blip r:embed="rId3" cstate="email"/>
          <a:stretch>
            <a:fillRect/>
          </a:stretch>
        </p:blipFill>
        <p:spPr>
          <a:xfrm>
            <a:off x="0" y="182880"/>
            <a:ext cx="9144000" cy="6464984"/>
          </a:xfrm>
          <a:prstGeom prst="rect">
            <a:avLst/>
          </a:prstGeom>
        </p:spPr>
      </p:pic>
      <p:sp>
        <p:nvSpPr>
          <p:cNvPr id="7" name="Right Arrow 6"/>
          <p:cNvSpPr/>
          <p:nvPr/>
        </p:nvSpPr>
        <p:spPr bwMode="auto">
          <a:xfrm flipH="1">
            <a:off x="4800600" y="609600"/>
            <a:ext cx="25908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Ribbon</a:t>
            </a:r>
          </a:p>
        </p:txBody>
      </p:sp>
    </p:spTree>
    <p:extLst>
      <p:ext uri="{BB962C8B-B14F-4D97-AF65-F5344CB8AC3E}">
        <p14:creationId xmlns:p14="http://schemas.microsoft.com/office/powerpoint/2010/main" xmlns="" val="33050383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xtTab.png"/>
          <p:cNvPicPr>
            <a:picLocks noChangeAspect="1"/>
          </p:cNvPicPr>
          <p:nvPr/>
        </p:nvPicPr>
        <p:blipFill>
          <a:blip r:embed="rId3" cstate="email"/>
          <a:stretch>
            <a:fillRect/>
          </a:stretch>
        </p:blipFill>
        <p:spPr>
          <a:xfrm>
            <a:off x="0" y="182880"/>
            <a:ext cx="9144000" cy="6423012"/>
          </a:xfrm>
          <a:prstGeom prst="rect">
            <a:avLst/>
          </a:prstGeom>
        </p:spPr>
      </p:pic>
      <p:sp>
        <p:nvSpPr>
          <p:cNvPr id="3" name="Right Arrow 2"/>
          <p:cNvSpPr/>
          <p:nvPr/>
        </p:nvSpPr>
        <p:spPr bwMode="auto">
          <a:xfrm flipH="1">
            <a:off x="5715000" y="152400"/>
            <a:ext cx="28194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Contextual Tab</a:t>
            </a:r>
          </a:p>
        </p:txBody>
      </p:sp>
    </p:spTree>
    <p:extLst>
      <p:ext uri="{BB962C8B-B14F-4D97-AF65-F5344CB8AC3E}">
        <p14:creationId xmlns:p14="http://schemas.microsoft.com/office/powerpoint/2010/main" xmlns="" val="36429403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RibbonGalleryExpanded.png"/>
          <p:cNvPicPr>
            <a:picLocks noChangeAspect="1"/>
          </p:cNvPicPr>
          <p:nvPr/>
        </p:nvPicPr>
        <p:blipFill>
          <a:blip r:embed="rId3" cstate="email"/>
          <a:stretch>
            <a:fillRect/>
          </a:stretch>
        </p:blipFill>
        <p:spPr>
          <a:xfrm>
            <a:off x="0" y="190500"/>
            <a:ext cx="9144000" cy="6477000"/>
          </a:xfrm>
          <a:prstGeom prst="rect">
            <a:avLst/>
          </a:prstGeom>
        </p:spPr>
      </p:pic>
      <p:sp>
        <p:nvSpPr>
          <p:cNvPr id="3" name="Right Arrow 2"/>
          <p:cNvSpPr/>
          <p:nvPr/>
        </p:nvSpPr>
        <p:spPr bwMode="auto">
          <a:xfrm flipH="1">
            <a:off x="5943600" y="1905000"/>
            <a:ext cx="25908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Galleries</a:t>
            </a:r>
          </a:p>
        </p:txBody>
      </p:sp>
    </p:spTree>
    <p:extLst>
      <p:ext uri="{BB962C8B-B14F-4D97-AF65-F5344CB8AC3E}">
        <p14:creationId xmlns:p14="http://schemas.microsoft.com/office/powerpoint/2010/main" xmlns="" val="28484511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全屏显示(4:3)</PresentationFormat>
  <Paragraphs>203</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强强联手： Office 2010 与 SharePoint 2010协同办公</vt:lpstr>
      <vt:lpstr>议程</vt:lpstr>
      <vt:lpstr>Office 2010 设计理念</vt:lpstr>
      <vt:lpstr>Office 2007: 回顾</vt:lpstr>
      <vt:lpstr>Office 的业务挑战</vt:lpstr>
      <vt:lpstr>幻灯片 7</vt:lpstr>
      <vt:lpstr>幻灯片 8</vt:lpstr>
      <vt:lpstr>幻灯片 9</vt:lpstr>
      <vt:lpstr>幻灯片 10</vt:lpstr>
      <vt:lpstr>幻灯片 11</vt:lpstr>
      <vt:lpstr>用户反馈: Office “12” 新界面</vt:lpstr>
      <vt:lpstr>幻灯片 13</vt:lpstr>
      <vt:lpstr>议程</vt:lpstr>
      <vt:lpstr>The Ribbon in Office 2010</vt:lpstr>
      <vt:lpstr>演 示</vt:lpstr>
      <vt:lpstr>Ribbon 界面的定制化</vt:lpstr>
      <vt:lpstr>演 示</vt:lpstr>
      <vt:lpstr>幻灯片 19</vt:lpstr>
      <vt:lpstr>幻灯片 20</vt:lpstr>
      <vt:lpstr>议程</vt:lpstr>
      <vt:lpstr>Microsoft SharePoint 2010 企业业务协同平台</vt:lpstr>
      <vt:lpstr>增强的文档协作 SharePoint + Word</vt:lpstr>
      <vt:lpstr>演 示</vt:lpstr>
      <vt:lpstr>信息记录的分享 OneNote 的革新</vt:lpstr>
      <vt:lpstr>ONENOTE EVERYWHERE</vt:lpstr>
      <vt:lpstr>演 示</vt:lpstr>
      <vt:lpstr>企业中的流程</vt:lpstr>
      <vt:lpstr> Visio 2010</vt:lpstr>
      <vt:lpstr>演 示</vt:lpstr>
      <vt:lpstr>疑问和解答</vt:lpstr>
      <vt:lpstr>幻灯片 32</vt:lpstr>
      <vt:lpstr>幻灯片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2009-10-29T02:49:07Z</dcterms:created>
  <dcterms:modified xsi:type="dcterms:W3CDTF">2009-10-29T02:49:12Z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