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1"/>
  </p:notesMasterIdLst>
  <p:sldIdLst>
    <p:sldId id="256" r:id="rId2"/>
    <p:sldId id="257" r:id="rId3"/>
    <p:sldId id="278" r:id="rId4"/>
    <p:sldId id="279" r:id="rId5"/>
    <p:sldId id="280" r:id="rId6"/>
    <p:sldId id="281" r:id="rId7"/>
    <p:sldId id="282" r:id="rId8"/>
    <p:sldId id="283" r:id="rId9"/>
    <p:sldId id="284" r:id="rId10"/>
    <p:sldId id="285" r:id="rId11"/>
    <p:sldId id="289" r:id="rId12"/>
    <p:sldId id="290" r:id="rId13"/>
    <p:sldId id="286" r:id="rId14"/>
    <p:sldId id="287" r:id="rId15"/>
    <p:sldId id="288" r:id="rId16"/>
    <p:sldId id="272" r:id="rId17"/>
    <p:sldId id="277" r:id="rId18"/>
    <p:sldId id="274" r:id="rId19"/>
    <p:sldId id="275" r:id="rId2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3" d="100"/>
          <a:sy n="63" d="100"/>
        </p:scale>
        <p:origin x="-648" y="-102"/>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1818"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CA90BB-907A-497C-8471-AE3D9FF1FB86}" type="datetimeFigureOut">
              <a:rPr lang="zh-CN" altLang="en-US" smtClean="0"/>
              <a:pPr/>
              <a:t>2009-10-29</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D7BC9C-82C5-4A70-8201-1B876EEB66CF}"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14</a:t>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15</a:t>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16</a:t>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17</a:t>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18</a:t>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19</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1BD7BC9C-82C5-4A70-8201-1B876EEB66CF}" type="slidenum">
              <a:rPr lang="zh-CN" altLang="en-US" smtClean="0"/>
              <a:pPr/>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封面">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a:prstGeom prst="rect">
            <a:avLst/>
          </a:prstGeom>
        </p:spPr>
        <p:txBody>
          <a:bodyPr anchor="t"/>
          <a:lstStyle>
            <a:lvl1pPr algn="l">
              <a:defRPr sz="4000"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dirty="0" smtClean="0"/>
              <a:t>单击此处编辑母版标题样式</a:t>
            </a:r>
            <a:endParaRPr lang="zh-CN" altLang="en-US" dirty="0"/>
          </a:p>
        </p:txBody>
      </p:sp>
      <p:sp>
        <p:nvSpPr>
          <p:cNvPr id="3" name="文本占位符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lvl1pPr>
              <a:defRPr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a:prstGeom prst="rect">
            <a:avLst/>
          </a:prstGeom>
        </p:spPr>
        <p:txBody>
          <a:bodyPr/>
          <a:lstStyle>
            <a:lvl1pPr>
              <a:buClr>
                <a:schemeClr val="bg2">
                  <a:lumMod val="50000"/>
                </a:schemeClr>
              </a:buClr>
              <a:buFont typeface="Wingdings" pitchFamily="2" charset="2"/>
              <a:buChar char="l"/>
              <a:defRPr sz="2800"/>
            </a:lvl1pPr>
            <a:lvl2pPr>
              <a:buClr>
                <a:schemeClr val="bg1">
                  <a:lumMod val="50000"/>
                </a:schemeClr>
              </a:buClr>
              <a:buFont typeface="Wingdings" pitchFamily="2" charset="2"/>
              <a:buChar char="l"/>
              <a:defRPr sz="2400"/>
            </a:lvl2pPr>
            <a:lvl3pPr>
              <a:buClr>
                <a:schemeClr val="bg1">
                  <a:lumMod val="65000"/>
                </a:schemeClr>
              </a:buClr>
              <a:buFont typeface="Wingdings" pitchFamily="2" charset="2"/>
              <a:buChar char="l"/>
              <a:defRPr sz="2000"/>
            </a:lvl3pPr>
            <a:lvl4pPr>
              <a:buClr>
                <a:schemeClr val="bg1">
                  <a:lumMod val="65000"/>
                </a:schemeClr>
              </a:buClr>
              <a:buFont typeface="Wingdings" pitchFamily="2" charset="2"/>
              <a:buChar char="l"/>
              <a:defRPr sz="1800"/>
            </a:lvl4pPr>
            <a:lvl5pPr>
              <a:buClr>
                <a:schemeClr val="bg1">
                  <a:lumMod val="65000"/>
                </a:schemeClr>
              </a:buClr>
              <a:buFont typeface="Wingdings" pitchFamily="2" charset="2"/>
              <a:buChar char="l"/>
              <a:defRPr sz="1800"/>
            </a:lvl5pPr>
            <a:lvl6pPr>
              <a:defRPr sz="1800"/>
            </a:lvl6pPr>
            <a:lvl7pPr>
              <a:defRPr sz="1800"/>
            </a:lvl7pPr>
            <a:lvl8pPr>
              <a:defRPr sz="1800"/>
            </a:lvl8pPr>
            <a:lvl9pPr>
              <a:defRPr sz="1800"/>
            </a:lvl9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内容占位符 3"/>
          <p:cNvSpPr>
            <a:spLocks noGrp="1"/>
          </p:cNvSpPr>
          <p:nvPr>
            <p:ph sz="half" idx="2"/>
          </p:nvPr>
        </p:nvSpPr>
        <p:spPr>
          <a:xfrm>
            <a:off x="4648200" y="1600200"/>
            <a:ext cx="4038600" cy="4525963"/>
          </a:xfrm>
          <a:prstGeom prst="rect">
            <a:avLst/>
          </a:prstGeom>
        </p:spPr>
        <p:txBody>
          <a:bodyPr/>
          <a:lstStyle>
            <a:lvl1pPr>
              <a:buClr>
                <a:schemeClr val="accent1">
                  <a:lumMod val="50000"/>
                </a:schemeClr>
              </a:buClr>
              <a:buFont typeface="Wingdings" pitchFamily="2" charset="2"/>
              <a:buChar char="l"/>
              <a:defRPr sz="2800"/>
            </a:lvl1pPr>
            <a:lvl2pPr>
              <a:buClr>
                <a:schemeClr val="bg1">
                  <a:lumMod val="50000"/>
                </a:schemeClr>
              </a:buClr>
              <a:buFont typeface="Wingdings" pitchFamily="2" charset="2"/>
              <a:buChar char="l"/>
              <a:defRPr sz="2400"/>
            </a:lvl2pPr>
            <a:lvl3pPr>
              <a:buClr>
                <a:schemeClr val="bg1">
                  <a:lumMod val="65000"/>
                </a:schemeClr>
              </a:buClr>
              <a:buFont typeface="Wingdings" pitchFamily="2" charset="2"/>
              <a:buChar char="l"/>
              <a:defRPr sz="2000"/>
            </a:lvl3pPr>
            <a:lvl4pPr>
              <a:buClr>
                <a:schemeClr val="bg1">
                  <a:lumMod val="65000"/>
                </a:schemeClr>
              </a:buClr>
              <a:buFont typeface="Wingdings" pitchFamily="2" charset="2"/>
              <a:buChar char="l"/>
              <a:defRPr sz="1800"/>
            </a:lvl4pPr>
            <a:lvl5pPr>
              <a:buClr>
                <a:schemeClr val="bg1">
                  <a:lumMod val="65000"/>
                </a:schemeClr>
              </a:buClr>
              <a:buFont typeface="Wingdings" pitchFamily="2" charset="2"/>
              <a:buChar char="l"/>
              <a:defRPr sz="1800"/>
            </a:lvl5pPr>
            <a:lvl6pPr>
              <a:defRPr sz="1800"/>
            </a:lvl6pPr>
            <a:lvl7pPr>
              <a:defRPr sz="1800"/>
            </a:lvl7pPr>
            <a:lvl8pPr>
              <a:defRPr sz="1800"/>
            </a:lvl8pPr>
            <a:lvl9pPr>
              <a:defRPr sz="1800"/>
            </a:lvl9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lvl1pPr>
              <a:defRPr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smtClean="0"/>
              <a:t>单击此处编辑母版标题样式</a:t>
            </a:r>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a:prstGeom prst="rect">
            <a:avLst/>
          </a:prstGeom>
        </p:spPr>
        <p:txBody>
          <a:bodyPr/>
          <a:lstStyle>
            <a:lvl1pPr>
              <a:buClr>
                <a:schemeClr val="accent1">
                  <a:lumMod val="50000"/>
                </a:schemeClr>
              </a:buClr>
              <a:buFont typeface="Wingdings" pitchFamily="2" charset="2"/>
              <a:buChar char="l"/>
              <a:defRPr sz="3200"/>
            </a:lvl1pPr>
            <a:lvl2pPr>
              <a:buClr>
                <a:schemeClr val="bg1">
                  <a:lumMod val="50000"/>
                </a:schemeClr>
              </a:buClr>
              <a:buFont typeface="Wingdings" pitchFamily="2" charset="2"/>
              <a:buChar char="l"/>
              <a:defRPr sz="2800"/>
            </a:lvl2pPr>
            <a:lvl3pPr>
              <a:buClr>
                <a:schemeClr val="bg1">
                  <a:lumMod val="65000"/>
                </a:schemeClr>
              </a:buClr>
              <a:buFont typeface="Wingdings" pitchFamily="2" charset="2"/>
              <a:buChar char="l"/>
              <a:defRPr sz="2400"/>
            </a:lvl3pPr>
            <a:lvl4pPr>
              <a:buClr>
                <a:schemeClr val="bg1">
                  <a:lumMod val="65000"/>
                </a:schemeClr>
              </a:buClr>
              <a:buFont typeface="Wingdings" pitchFamily="2" charset="2"/>
              <a:buChar char="l"/>
              <a:defRPr sz="2000"/>
            </a:lvl4pPr>
            <a:lvl5pPr>
              <a:buClr>
                <a:schemeClr val="bg1">
                  <a:lumMod val="65000"/>
                </a:schemeClr>
              </a:buClr>
              <a:buFont typeface="Wingdings" pitchFamily="2" charset="2"/>
              <a:buChar char="l"/>
              <a:defRPr sz="2000"/>
            </a:lvl5pPr>
            <a:lvl6pPr>
              <a:defRPr sz="2000"/>
            </a:lvl6pPr>
            <a:lvl7pPr>
              <a:defRPr sz="2000"/>
            </a:lvl7pPr>
            <a:lvl8pPr>
              <a:defRPr sz="2000"/>
            </a:lvl8pPr>
            <a:lvl9pPr>
              <a:defRPr sz="2000"/>
            </a:lvl9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文本占位符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lvl1pPr>
              <a:defRPr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1600200"/>
            <a:ext cx="8229600" cy="4525963"/>
          </a:xfrm>
          <a:prstGeom prst="rect">
            <a:avLst/>
          </a:prstGeom>
        </p:spPr>
        <p:txBody>
          <a:bodyPr vert="eaVert"/>
          <a:lstStyle>
            <a:lvl1pPr>
              <a:buClr>
                <a:schemeClr val="accent1"/>
              </a:buClr>
              <a:buFont typeface="Wingdings" pitchFamily="2" charset="2"/>
              <a:buChar char="l"/>
              <a:defRPr>
                <a:solidFill>
                  <a:schemeClr val="accent1"/>
                </a:solidFill>
              </a:defRPr>
            </a:lvl1pPr>
            <a:lvl2pPr>
              <a:buClr>
                <a:schemeClr val="bg1">
                  <a:lumMod val="50000"/>
                </a:schemeClr>
              </a:buClr>
              <a:buFont typeface="Wingdings" pitchFamily="2" charset="2"/>
              <a:buChar char="l"/>
              <a:defRPr/>
            </a:lvl2pPr>
            <a:lvl3pPr>
              <a:buClr>
                <a:schemeClr val="bg1">
                  <a:lumMod val="65000"/>
                </a:schemeClr>
              </a:buClr>
              <a:buFont typeface="Wingdings" pitchFamily="2" charset="2"/>
              <a:buChar char="l"/>
              <a:defRPr/>
            </a:lvl3pPr>
            <a:lvl4pPr>
              <a:buClr>
                <a:schemeClr val="bg1">
                  <a:lumMod val="65000"/>
                </a:schemeClr>
              </a:buClr>
              <a:buFont typeface="Wingdings" pitchFamily="2" charset="2"/>
              <a:buChar char="l"/>
              <a:defRPr/>
            </a:lvl4pPr>
            <a:lvl5pPr>
              <a:buClr>
                <a:schemeClr val="bg1">
                  <a:lumMod val="65000"/>
                </a:schemeClr>
              </a:buClr>
              <a:buFont typeface="Wingdings" pitchFamily="2" charset="2"/>
              <a:buChar char="l"/>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92119"/>
            <a:ext cx="2057400" cy="5851525"/>
          </a:xfrm>
          <a:prstGeom prst="rect">
            <a:avLst/>
          </a:prstGeom>
        </p:spPr>
        <p:txBody>
          <a:bodyPr vert="eaVert"/>
          <a:lstStyle>
            <a:lvl1pPr>
              <a:defRPr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a:prstGeom prst="rect">
            <a:avLst/>
          </a:prstGeom>
        </p:spPr>
        <p:txBody>
          <a:bodyPr vert="eaVert"/>
          <a:lstStyle>
            <a:lvl1pPr>
              <a:buClr>
                <a:schemeClr val="accent1"/>
              </a:buClr>
              <a:buFont typeface="Wingdings" pitchFamily="2" charset="2"/>
              <a:buChar char="l"/>
              <a:defRPr>
                <a:solidFill>
                  <a:schemeClr val="accent1"/>
                </a:solidFill>
              </a:defRPr>
            </a:lvl1pPr>
            <a:lvl2pPr>
              <a:buClr>
                <a:schemeClr val="bg1">
                  <a:lumMod val="50000"/>
                </a:schemeClr>
              </a:buClr>
              <a:buFont typeface="Wingdings" pitchFamily="2" charset="2"/>
              <a:buChar char="l"/>
              <a:defRPr/>
            </a:lvl2pPr>
            <a:lvl3pPr>
              <a:buClr>
                <a:schemeClr val="bg1">
                  <a:lumMod val="65000"/>
                </a:schemeClr>
              </a:buClr>
              <a:buFont typeface="Wingdings" pitchFamily="2" charset="2"/>
              <a:buChar char="l"/>
              <a:defRPr/>
            </a:lvl3pPr>
            <a:lvl4pPr>
              <a:buClr>
                <a:schemeClr val="bg1">
                  <a:lumMod val="65000"/>
                </a:schemeClr>
              </a:buClr>
              <a:buFont typeface="Wingdings" pitchFamily="2" charset="2"/>
              <a:buChar char="l"/>
              <a:defRPr/>
            </a:lvl4pPr>
            <a:lvl5pPr>
              <a:buClr>
                <a:schemeClr val="bg1">
                  <a:lumMod val="65000"/>
                </a:schemeClr>
              </a:buClr>
              <a:buFont typeface="Wingdings" pitchFamily="2" charset="2"/>
              <a:buChar char="l"/>
              <a:defRPr/>
            </a:lvl5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
    <p:bg>
      <p:bgRef idx="1001">
        <a:schemeClr val="bg2"/>
      </p:bgRef>
    </p:bg>
    <p:spTree>
      <p:nvGrpSpPr>
        <p:cNvPr id="1" name=""/>
        <p:cNvGrpSpPr/>
        <p:nvPr/>
      </p:nvGrpSpPr>
      <p:grpSpPr>
        <a:xfrm>
          <a:off x="0" y="0"/>
          <a:ext cx="0" cy="0"/>
          <a:chOff x="0" y="0"/>
          <a:chExt cx="0" cy="0"/>
        </a:xfrm>
      </p:grpSpPr>
      <p:sp>
        <p:nvSpPr>
          <p:cNvPr id="10" name="Title 1"/>
          <p:cNvSpPr txBox="1">
            <a:spLocks/>
          </p:cNvSpPr>
          <p:nvPr userDrawn="1"/>
        </p:nvSpPr>
        <p:spPr bwMode="white">
          <a:xfrm>
            <a:off x="381000" y="228600"/>
            <a:ext cx="8380412" cy="623248"/>
          </a:xfrm>
          <a:prstGeom prst="rect">
            <a:avLst/>
          </a:prstGeom>
          <a:noFill/>
          <a:ln w="9525">
            <a:noFill/>
            <a:miter lim="800000"/>
            <a:headEnd/>
            <a:tailEnd/>
          </a:ln>
          <a:effectLst/>
        </p:spPr>
        <p:txBody>
          <a:bodyPr>
            <a:scene3d>
              <a:camera prst="orthographicFront"/>
              <a:lightRig rig="threePt" dir="t"/>
            </a:scene3d>
            <a:sp3d extrusionH="6350">
              <a:bevelT w="12700" h="25400" prst="coolSlant"/>
              <a:bevelB w="19050" h="19050"/>
              <a:extrusionClr>
                <a:schemeClr val="bg1"/>
              </a:extrusionClr>
            </a:sp3d>
          </a:bodyPr>
          <a:lstStyle/>
          <a:p>
            <a:pPr defTabSz="914363" eaLnBrk="0" hangingPunct="0">
              <a:lnSpc>
                <a:spcPct val="90000"/>
              </a:lnSpc>
              <a:defRPr/>
            </a:pPr>
            <a:r>
              <a:rPr lang="zh-CN" altLang="en-US" sz="4000" b="1" spc="-125" dirty="0">
                <a:ln w="3175">
                  <a:noFill/>
                </a:ln>
                <a:latin typeface="+mj-lt"/>
                <a:ea typeface="+mj-ea"/>
                <a:cs typeface="+mj-cs"/>
              </a:rPr>
              <a:t>请您仔细阅读</a:t>
            </a:r>
            <a:endParaRPr lang="en-US" sz="4000" b="1" spc="-125" dirty="0">
              <a:ln w="3175">
                <a:noFill/>
              </a:ln>
              <a:latin typeface="+mj-lt"/>
              <a:ea typeface="+mj-ea"/>
              <a:cs typeface="+mj-cs"/>
            </a:endParaRPr>
          </a:p>
        </p:txBody>
      </p:sp>
      <p:sp>
        <p:nvSpPr>
          <p:cNvPr id="11" name="Text Placeholder 2"/>
          <p:cNvSpPr txBox="1">
            <a:spLocks/>
          </p:cNvSpPr>
          <p:nvPr userDrawn="1"/>
        </p:nvSpPr>
        <p:spPr bwMode="white">
          <a:xfrm>
            <a:off x="382588" y="4587875"/>
            <a:ext cx="8380412" cy="304800"/>
          </a:xfrm>
          <a:prstGeom prst="rect">
            <a:avLst/>
          </a:prstGeom>
          <a:noFill/>
          <a:ln w="9525">
            <a:noFill/>
            <a:miter lim="800000"/>
            <a:headEnd/>
            <a:tailEnd/>
          </a:ln>
        </p:spPr>
        <p:txBody>
          <a:bodyPr lIns="0" tIns="0" rIns="0" bIns="0">
            <a:spAutoFit/>
          </a:bodyPr>
          <a:lstStyle/>
          <a:p>
            <a:pPr marL="384175" indent="-384175" eaLnBrk="0" hangingPunct="0">
              <a:lnSpc>
                <a:spcPct val="90000"/>
              </a:lnSpc>
              <a:spcBef>
                <a:spcPts val="1163"/>
              </a:spcBef>
              <a:buFontTx/>
              <a:buBlip>
                <a:blip r:embed="rId2"/>
              </a:buBlip>
              <a:defRPr/>
            </a:pPr>
            <a:endParaRPr lang="en-US" altLang="zh-CN" sz="2200" dirty="0">
              <a:latin typeface="+mj-lt"/>
              <a:ea typeface="+mj-ea"/>
            </a:endParaRPr>
          </a:p>
        </p:txBody>
      </p:sp>
      <p:sp>
        <p:nvSpPr>
          <p:cNvPr id="12" name="TextBox 11"/>
          <p:cNvSpPr txBox="1"/>
          <p:nvPr userDrawn="1"/>
        </p:nvSpPr>
        <p:spPr>
          <a:xfrm>
            <a:off x="428596" y="1243786"/>
            <a:ext cx="8286808" cy="2185214"/>
          </a:xfrm>
          <a:prstGeom prst="rect">
            <a:avLst/>
          </a:prstGeom>
          <a:noFill/>
        </p:spPr>
        <p:txBody>
          <a:bodyPr wrap="square" rtlCol="0">
            <a:spAutoFit/>
          </a:bodyPr>
          <a:lstStyle/>
          <a:p>
            <a:pPr>
              <a:buFont typeface="Arial" pitchFamily="34" charset="0"/>
              <a:buChar char="•"/>
            </a:pPr>
            <a:r>
              <a:rPr lang="zh-CN" altLang="en-US" sz="2000" dirty="0" smtClean="0">
                <a:solidFill>
                  <a:srgbClr val="FF0000"/>
                </a:solidFill>
              </a:rPr>
              <a:t> 请使用中文撰写整个</a:t>
            </a:r>
            <a:r>
              <a:rPr lang="en-US" altLang="zh-CN" sz="2000" dirty="0" smtClean="0">
                <a:solidFill>
                  <a:srgbClr val="FF0000"/>
                </a:solidFill>
              </a:rPr>
              <a:t>PPT</a:t>
            </a:r>
            <a:r>
              <a:rPr lang="zh-CN" altLang="en-US" sz="2000" dirty="0" smtClean="0">
                <a:solidFill>
                  <a:srgbClr val="FF0000"/>
                </a:solidFill>
              </a:rPr>
              <a:t>，除了无法准确翻译的技术术语，所有的内容都请使用简体中文完成。</a:t>
            </a:r>
            <a:endParaRPr lang="en-US" altLang="zh-CN" sz="2000" dirty="0" smtClean="0">
              <a:solidFill>
                <a:srgbClr val="FF0000"/>
              </a:solidFill>
            </a:endParaRPr>
          </a:p>
          <a:p>
            <a:pPr>
              <a:buFont typeface="Arial" pitchFamily="34" charset="0"/>
              <a:buChar char="•"/>
            </a:pPr>
            <a:endParaRPr lang="en-US" altLang="zh-CN" dirty="0" smtClean="0"/>
          </a:p>
          <a:p>
            <a:pPr>
              <a:buFont typeface="Arial" pitchFamily="34" charset="0"/>
              <a:buChar char="•"/>
            </a:pPr>
            <a:r>
              <a:rPr lang="zh-CN" altLang="en-US" sz="2000" dirty="0" smtClean="0">
                <a:solidFill>
                  <a:srgbClr val="FFFF00"/>
                </a:solidFill>
              </a:rPr>
              <a:t> 此</a:t>
            </a:r>
            <a:r>
              <a:rPr lang="en-US" altLang="zh-CN" sz="2000" dirty="0" smtClean="0">
                <a:solidFill>
                  <a:srgbClr val="FFFF00"/>
                </a:solidFill>
              </a:rPr>
              <a:t>PPT</a:t>
            </a:r>
            <a:r>
              <a:rPr lang="zh-CN" altLang="en-US" sz="2000" dirty="0" smtClean="0">
                <a:solidFill>
                  <a:srgbClr val="FFFF00"/>
                </a:solidFill>
              </a:rPr>
              <a:t>是以</a:t>
            </a:r>
            <a:r>
              <a:rPr lang="en-US" altLang="zh-CN" sz="2000" dirty="0" smtClean="0">
                <a:solidFill>
                  <a:srgbClr val="FFFF00"/>
                </a:solidFill>
              </a:rPr>
              <a:t>Office PowerPoint 2007 </a:t>
            </a:r>
            <a:r>
              <a:rPr lang="zh-CN" altLang="en-US" sz="2000" dirty="0" smtClean="0">
                <a:solidFill>
                  <a:srgbClr val="FFFF00"/>
                </a:solidFill>
              </a:rPr>
              <a:t>所设计，请勿使用</a:t>
            </a:r>
            <a:r>
              <a:rPr lang="en-US" altLang="zh-CN" sz="2000" dirty="0" smtClean="0">
                <a:solidFill>
                  <a:srgbClr val="FFFF00"/>
                </a:solidFill>
              </a:rPr>
              <a:t>Office PowerPoint 2003</a:t>
            </a:r>
            <a:r>
              <a:rPr lang="en-US" altLang="zh-CN" sz="2000" baseline="0" dirty="0" smtClean="0">
                <a:solidFill>
                  <a:srgbClr val="FFFF00"/>
                </a:solidFill>
              </a:rPr>
              <a:t> </a:t>
            </a:r>
            <a:r>
              <a:rPr lang="zh-CN" altLang="en-US" sz="2000" baseline="0" dirty="0" smtClean="0">
                <a:solidFill>
                  <a:srgbClr val="FFFF00"/>
                </a:solidFill>
              </a:rPr>
              <a:t>进行修改和编辑</a:t>
            </a:r>
            <a:endParaRPr lang="en-US" altLang="zh-CN" sz="2000" baseline="0" dirty="0" smtClean="0">
              <a:solidFill>
                <a:srgbClr val="FFFF00"/>
              </a:solidFill>
            </a:endParaRPr>
          </a:p>
          <a:p>
            <a:pPr>
              <a:buFont typeface="Arial" pitchFamily="34" charset="0"/>
              <a:buChar char="•"/>
            </a:pPr>
            <a:endParaRPr lang="en-US" altLang="zh-CN" baseline="0" dirty="0" smtClean="0"/>
          </a:p>
          <a:p>
            <a:pPr>
              <a:buFont typeface="Arial" pitchFamily="34" charset="0"/>
              <a:buChar char="•"/>
            </a:pPr>
            <a:r>
              <a:rPr lang="zh-CN" altLang="en-US" sz="2000" baseline="0" dirty="0" smtClean="0"/>
              <a:t> 此</a:t>
            </a:r>
            <a:r>
              <a:rPr lang="en-US" altLang="zh-CN" sz="2000" baseline="0" dirty="0" smtClean="0"/>
              <a:t>PPT </a:t>
            </a:r>
            <a:r>
              <a:rPr lang="zh-CN" altLang="en-US" sz="2000" baseline="0" dirty="0" smtClean="0"/>
              <a:t>模板设定了标准字体，包括</a:t>
            </a:r>
            <a:r>
              <a:rPr lang="en-US" altLang="zh-CN" sz="2000" baseline="0" dirty="0" smtClean="0"/>
              <a:t>Calibri (</a:t>
            </a:r>
            <a:r>
              <a:rPr lang="zh-CN" altLang="en-US" sz="2000" baseline="0" dirty="0" smtClean="0"/>
              <a:t>英文</a:t>
            </a:r>
            <a:r>
              <a:rPr lang="en-US" altLang="zh-CN" sz="2000" baseline="0" dirty="0" smtClean="0"/>
              <a:t>)</a:t>
            </a:r>
            <a:r>
              <a:rPr lang="zh-CN" altLang="en-US" sz="2000" baseline="0" dirty="0" smtClean="0"/>
              <a:t>，以及微软雅黑 </a:t>
            </a:r>
            <a:r>
              <a:rPr lang="en-US" altLang="zh-CN" sz="2000" baseline="0" dirty="0" smtClean="0"/>
              <a:t>(</a:t>
            </a:r>
            <a:r>
              <a:rPr lang="zh-CN" altLang="en-US" sz="2000" baseline="0" dirty="0" smtClean="0"/>
              <a:t>中文</a:t>
            </a:r>
            <a:r>
              <a:rPr lang="en-US" altLang="zh-CN" sz="2000" baseline="0" dirty="0" smtClean="0"/>
              <a:t>)</a:t>
            </a:r>
            <a:r>
              <a:rPr lang="zh-CN" altLang="en-US" sz="2000" baseline="0" dirty="0" smtClean="0"/>
              <a:t>。</a:t>
            </a:r>
            <a:endParaRPr lang="zh-CN" altLang="en-US" sz="2000" dirty="0"/>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
    <p:bg>
      <p:bgRef idx="1001">
        <a:schemeClr val="bg2"/>
      </p:bgRef>
    </p:bg>
    <p:spTree>
      <p:nvGrpSpPr>
        <p:cNvPr id="1" name=""/>
        <p:cNvGrpSpPr/>
        <p:nvPr/>
      </p:nvGrpSpPr>
      <p:grpSpPr>
        <a:xfrm>
          <a:off x="0" y="0"/>
          <a:ext cx="0" cy="0"/>
          <a:chOff x="0" y="0"/>
          <a:chExt cx="0" cy="0"/>
        </a:xfrm>
      </p:grpSpPr>
      <p:sp>
        <p:nvSpPr>
          <p:cNvPr id="3" name="Title 1"/>
          <p:cNvSpPr txBox="1">
            <a:spLocks/>
          </p:cNvSpPr>
          <p:nvPr userDrawn="1"/>
        </p:nvSpPr>
        <p:spPr bwMode="white">
          <a:xfrm>
            <a:off x="382588" y="228600"/>
            <a:ext cx="8380412" cy="623248"/>
          </a:xfrm>
          <a:prstGeom prst="rect">
            <a:avLst/>
          </a:prstGeom>
          <a:noFill/>
          <a:ln w="9525">
            <a:noFill/>
            <a:miter lim="800000"/>
            <a:headEnd/>
            <a:tailEnd/>
          </a:ln>
          <a:effectLst/>
        </p:spPr>
        <p:txBody>
          <a:bodyPr>
            <a:scene3d>
              <a:camera prst="orthographicFront"/>
              <a:lightRig rig="threePt" dir="t"/>
            </a:scene3d>
            <a:sp3d extrusionH="6350">
              <a:bevelT w="12700" h="25400" prst="coolSlant"/>
              <a:bevelB w="19050" h="19050"/>
              <a:extrusionClr>
                <a:schemeClr val="bg1"/>
              </a:extrusionClr>
            </a:sp3d>
          </a:bodyPr>
          <a:lstStyle/>
          <a:p>
            <a:pPr defTabSz="914363" eaLnBrk="0" hangingPunct="0">
              <a:lnSpc>
                <a:spcPct val="90000"/>
              </a:lnSpc>
              <a:defRPr/>
            </a:pPr>
            <a:r>
              <a:rPr lang="zh-CN" altLang="en-US" sz="4000" b="1" spc="-125" dirty="0">
                <a:ln w="3175">
                  <a:noFill/>
                </a:ln>
                <a:latin typeface="+mj-lt"/>
                <a:ea typeface="+mj-ea"/>
                <a:cs typeface="+mj-cs"/>
              </a:rPr>
              <a:t>请您仔细阅读</a:t>
            </a:r>
            <a:endParaRPr lang="en-US" sz="4000" b="1" spc="-125" dirty="0">
              <a:ln w="3175">
                <a:noFill/>
              </a:ln>
              <a:latin typeface="+mj-lt"/>
              <a:ea typeface="+mj-ea"/>
              <a:cs typeface="+mj-cs"/>
            </a:endParaRPr>
          </a:p>
        </p:txBody>
      </p:sp>
      <p:sp>
        <p:nvSpPr>
          <p:cNvPr id="4" name="Text Placeholder 2"/>
          <p:cNvSpPr txBox="1">
            <a:spLocks/>
          </p:cNvSpPr>
          <p:nvPr userDrawn="1"/>
        </p:nvSpPr>
        <p:spPr bwMode="white">
          <a:xfrm>
            <a:off x="382588" y="4587875"/>
            <a:ext cx="8380412" cy="304800"/>
          </a:xfrm>
          <a:prstGeom prst="rect">
            <a:avLst/>
          </a:prstGeom>
          <a:noFill/>
          <a:ln w="9525">
            <a:noFill/>
            <a:miter lim="800000"/>
            <a:headEnd/>
            <a:tailEnd/>
          </a:ln>
        </p:spPr>
        <p:txBody>
          <a:bodyPr lIns="0" tIns="0" rIns="0" bIns="0">
            <a:spAutoFit/>
          </a:bodyPr>
          <a:lstStyle/>
          <a:p>
            <a:pPr marL="384175" indent="-384175" eaLnBrk="0" hangingPunct="0">
              <a:lnSpc>
                <a:spcPct val="90000"/>
              </a:lnSpc>
              <a:spcBef>
                <a:spcPts val="1163"/>
              </a:spcBef>
              <a:buFontTx/>
              <a:buBlip>
                <a:blip r:embed="rId2"/>
              </a:buBlip>
              <a:defRPr/>
            </a:pPr>
            <a:endParaRPr lang="en-US" altLang="zh-CN" sz="2200" dirty="0">
              <a:latin typeface="+mj-lt"/>
              <a:ea typeface="+mj-ea"/>
            </a:endParaRPr>
          </a:p>
        </p:txBody>
      </p:sp>
      <p:sp>
        <p:nvSpPr>
          <p:cNvPr id="5" name="Rectangle 3"/>
          <p:cNvSpPr txBox="1">
            <a:spLocks noChangeArrowheads="1"/>
          </p:cNvSpPr>
          <p:nvPr userDrawn="1"/>
        </p:nvSpPr>
        <p:spPr bwMode="white">
          <a:xfrm>
            <a:off x="476250" y="1003300"/>
            <a:ext cx="8380413" cy="5386388"/>
          </a:xfrm>
          <a:prstGeom prst="rect">
            <a:avLst/>
          </a:prstGeom>
          <a:noFill/>
          <a:ln w="9525">
            <a:noFill/>
            <a:miter lim="800000"/>
            <a:headEnd/>
            <a:tailEnd/>
          </a:ln>
        </p:spPr>
        <p:txBody>
          <a:bodyPr lIns="0" tIns="0" rIns="0" bIns="0">
            <a:spAutoFit/>
          </a:bodyPr>
          <a:lstStyle/>
          <a:p>
            <a:pPr marL="384175" indent="-384175" eaLnBrk="0" hangingPunct="0">
              <a:spcBef>
                <a:spcPts val="250"/>
              </a:spcBef>
              <a:defRPr/>
            </a:pPr>
            <a:r>
              <a:rPr lang="zh-CN" altLang="en-US" b="1" dirty="0">
                <a:solidFill>
                  <a:srgbClr val="FFFF00"/>
                </a:solidFill>
                <a:ea typeface="黑体" pitchFamily="2" charset="-122"/>
              </a:rPr>
              <a:t>在您撰写</a:t>
            </a:r>
            <a:r>
              <a:rPr lang="en-US" altLang="zh-CN" b="1" dirty="0">
                <a:solidFill>
                  <a:srgbClr val="FFFF00"/>
                </a:solidFill>
                <a:ea typeface="黑体" pitchFamily="2" charset="-122"/>
              </a:rPr>
              <a:t>PPT</a:t>
            </a:r>
            <a:r>
              <a:rPr lang="zh-CN" altLang="en-US" b="1" dirty="0">
                <a:solidFill>
                  <a:srgbClr val="FFFF00"/>
                </a:solidFill>
                <a:ea typeface="黑体" pitchFamily="2" charset="-122"/>
              </a:rPr>
              <a:t>时，请遵循以下的步骤和规则</a:t>
            </a:r>
            <a:r>
              <a:rPr lang="en-US" altLang="zh-CN" b="1" dirty="0">
                <a:solidFill>
                  <a:srgbClr val="FFFF00"/>
                </a:solidFill>
                <a:ea typeface="黑体" pitchFamily="2" charset="-122"/>
              </a:rPr>
              <a:t>:</a:t>
            </a:r>
            <a:endParaRPr lang="zh-CN" altLang="en-US" b="1" dirty="0">
              <a:solidFill>
                <a:srgbClr val="FFFF00"/>
              </a:solidFill>
              <a:ea typeface="黑体" pitchFamily="2" charset="-122"/>
            </a:endParaRPr>
          </a:p>
          <a:p>
            <a:pPr marL="738188" lvl="1" indent="-361950" eaLnBrk="0" hangingPunct="0">
              <a:spcBef>
                <a:spcPts val="250"/>
              </a:spcBef>
              <a:buFontTx/>
              <a:buBlip>
                <a:blip r:embed="rId2"/>
              </a:buBlip>
              <a:defRPr/>
            </a:pPr>
            <a:r>
              <a:rPr lang="zh-CN" altLang="en-US" sz="1400" dirty="0">
                <a:ea typeface="黑体" pitchFamily="2" charset="-122"/>
              </a:rPr>
              <a:t>应用模板，确保使用标准的背景，</a:t>
            </a:r>
            <a:r>
              <a:rPr lang="en-US" altLang="zh-CN" sz="1400" dirty="0">
                <a:ea typeface="黑体" pitchFamily="2" charset="-122"/>
              </a:rPr>
              <a:t>PPT</a:t>
            </a:r>
            <a:r>
              <a:rPr lang="zh-CN" altLang="en-US" sz="1400" dirty="0">
                <a:ea typeface="黑体" pitchFamily="2" charset="-122"/>
              </a:rPr>
              <a:t>色彩和图形对象，对齐位置，字体等</a:t>
            </a:r>
          </a:p>
          <a:p>
            <a:pPr marL="738188" lvl="1" indent="-361950" eaLnBrk="0" hangingPunct="0">
              <a:spcBef>
                <a:spcPts val="250"/>
              </a:spcBef>
              <a:buFontTx/>
              <a:buBlip>
                <a:blip r:embed="rId2"/>
              </a:buBlip>
              <a:defRPr/>
            </a:pPr>
            <a:r>
              <a:rPr lang="zh-CN" altLang="en-US" sz="1400" dirty="0">
                <a:ea typeface="黑体" pitchFamily="2" charset="-122"/>
              </a:rPr>
              <a:t>在首张</a:t>
            </a:r>
            <a:r>
              <a:rPr lang="en-US" altLang="zh-CN" sz="1400" dirty="0">
                <a:ea typeface="黑体" pitchFamily="2" charset="-122"/>
              </a:rPr>
              <a:t>PPT</a:t>
            </a:r>
            <a:r>
              <a:rPr lang="zh-CN" altLang="en-US" sz="1400" dirty="0">
                <a:ea typeface="黑体" pitchFamily="2" charset="-122"/>
              </a:rPr>
              <a:t>中，避免出现除了标准</a:t>
            </a:r>
            <a:r>
              <a:rPr lang="en-US" altLang="zh-CN" sz="1400" dirty="0" err="1" smtClean="0">
                <a:ea typeface="黑体" pitchFamily="2" charset="-122"/>
              </a:rPr>
              <a:t>Tech·Ed</a:t>
            </a:r>
            <a:r>
              <a:rPr lang="zh-CN" altLang="en-US" sz="1400" dirty="0" smtClean="0">
                <a:ea typeface="黑体" pitchFamily="2" charset="-122"/>
              </a:rPr>
              <a:t> </a:t>
            </a:r>
            <a:r>
              <a:rPr lang="en-US" altLang="zh-CN" sz="1400" dirty="0">
                <a:ea typeface="黑体" pitchFamily="2" charset="-122"/>
              </a:rPr>
              <a:t>logo</a:t>
            </a:r>
            <a:r>
              <a:rPr lang="zh-CN" altLang="en-US" sz="1400" dirty="0">
                <a:ea typeface="黑体" pitchFamily="2" charset="-122"/>
              </a:rPr>
              <a:t>之外的其他标志</a:t>
            </a:r>
          </a:p>
          <a:p>
            <a:pPr marL="738188" lvl="1" indent="-361950" eaLnBrk="0" hangingPunct="0">
              <a:spcBef>
                <a:spcPts val="250"/>
              </a:spcBef>
              <a:buFontTx/>
              <a:buBlip>
                <a:blip r:embed="rId2"/>
              </a:buBlip>
              <a:defRPr/>
            </a:pPr>
            <a:r>
              <a:rPr lang="zh-CN" altLang="en-US" sz="1400" dirty="0">
                <a:ea typeface="黑体" pitchFamily="2" charset="-122"/>
              </a:rPr>
              <a:t>每页</a:t>
            </a:r>
            <a:r>
              <a:rPr lang="en-US" altLang="zh-CN" sz="1400" dirty="0">
                <a:ea typeface="黑体" pitchFamily="2" charset="-122"/>
              </a:rPr>
              <a:t>PPT</a:t>
            </a:r>
            <a:r>
              <a:rPr lang="zh-CN" altLang="en-US" sz="1400" dirty="0">
                <a:ea typeface="黑体" pitchFamily="2" charset="-122"/>
              </a:rPr>
              <a:t>的标题行请使用</a:t>
            </a:r>
            <a:r>
              <a:rPr lang="en-US" altLang="zh-CN" sz="1400" dirty="0">
                <a:ea typeface="黑体" pitchFamily="2" charset="-122"/>
              </a:rPr>
              <a:t>Title Case</a:t>
            </a:r>
            <a:r>
              <a:rPr lang="zh-CN" altLang="en-US" sz="1400" dirty="0">
                <a:ea typeface="黑体" pitchFamily="2" charset="-122"/>
              </a:rPr>
              <a:t>，避免出现换行</a:t>
            </a:r>
          </a:p>
          <a:p>
            <a:pPr marL="738188" lvl="1" indent="-361950" eaLnBrk="0" hangingPunct="0">
              <a:spcBef>
                <a:spcPts val="250"/>
              </a:spcBef>
              <a:buFontTx/>
              <a:buBlip>
                <a:blip r:embed="rId2"/>
              </a:buBlip>
              <a:defRPr/>
            </a:pPr>
            <a:r>
              <a:rPr lang="zh-CN" altLang="en-US" sz="1400" dirty="0">
                <a:ea typeface="黑体" pitchFamily="2" charset="-122"/>
              </a:rPr>
              <a:t>二级标题请遵照模板中的格式执行</a:t>
            </a:r>
          </a:p>
          <a:p>
            <a:pPr marL="738188" lvl="1" indent="-361950" eaLnBrk="0" hangingPunct="0">
              <a:spcBef>
                <a:spcPts val="250"/>
              </a:spcBef>
              <a:buFontTx/>
              <a:buBlip>
                <a:blip r:embed="rId2"/>
              </a:buBlip>
              <a:defRPr/>
            </a:pPr>
            <a:r>
              <a:rPr lang="zh-CN" altLang="en-US" sz="1400" dirty="0">
                <a:ea typeface="黑体" pitchFamily="2" charset="-122"/>
              </a:rPr>
              <a:t>确保</a:t>
            </a:r>
            <a:r>
              <a:rPr lang="en-US" altLang="zh-CN" sz="1400" dirty="0">
                <a:ea typeface="黑体" pitchFamily="2" charset="-122"/>
              </a:rPr>
              <a:t>PPT</a:t>
            </a:r>
            <a:r>
              <a:rPr lang="zh-CN" altLang="en-US" sz="1400" dirty="0">
                <a:ea typeface="黑体" pitchFamily="2" charset="-122"/>
              </a:rPr>
              <a:t>中的文字有一致的粗体或者阴影效果</a:t>
            </a:r>
          </a:p>
          <a:p>
            <a:pPr marL="738188" lvl="1" indent="-361950" eaLnBrk="0" hangingPunct="0">
              <a:spcBef>
                <a:spcPts val="250"/>
              </a:spcBef>
              <a:buFontTx/>
              <a:buBlip>
                <a:blip r:embed="rId2"/>
              </a:buBlip>
              <a:defRPr/>
            </a:pPr>
            <a:r>
              <a:rPr lang="zh-CN" altLang="en-US" sz="1400" dirty="0">
                <a:ea typeface="黑体" pitchFamily="2" charset="-122"/>
              </a:rPr>
              <a:t>请使用模板中规定的字体来展示代码</a:t>
            </a:r>
          </a:p>
          <a:p>
            <a:pPr marL="738188" lvl="1" indent="-361950" eaLnBrk="0" hangingPunct="0">
              <a:spcBef>
                <a:spcPts val="250"/>
              </a:spcBef>
              <a:buFontTx/>
              <a:buBlip>
                <a:blip r:embed="rId2"/>
              </a:buBlip>
              <a:defRPr/>
            </a:pPr>
            <a:r>
              <a:rPr lang="zh-CN" altLang="en-US" sz="1400" dirty="0">
                <a:ea typeface="黑体" pitchFamily="2" charset="-122"/>
              </a:rPr>
              <a:t>使用模板中提供的过渡幻灯片</a:t>
            </a:r>
            <a:endParaRPr lang="en-US" altLang="zh-CN" sz="1400" dirty="0">
              <a:ea typeface="黑体" pitchFamily="2" charset="-122"/>
            </a:endParaRPr>
          </a:p>
          <a:p>
            <a:pPr marL="738188" lvl="1" indent="-361950">
              <a:spcBef>
                <a:spcPts val="250"/>
              </a:spcBef>
              <a:buFontTx/>
              <a:buBlip>
                <a:blip r:embed="rId2"/>
              </a:buBlip>
              <a:defRPr/>
            </a:pPr>
            <a:r>
              <a:rPr lang="zh-CN" altLang="en-US" sz="1400" dirty="0">
                <a:ea typeface="黑体" pitchFamily="2" charset="-122"/>
              </a:rPr>
              <a:t>请在时间允许的情况下正确使用</a:t>
            </a:r>
            <a:r>
              <a:rPr lang="en-US" altLang="zh-CN" sz="1400" dirty="0">
                <a:ea typeface="黑体" pitchFamily="2" charset="-122"/>
              </a:rPr>
              <a:t>PPT</a:t>
            </a:r>
          </a:p>
          <a:p>
            <a:pPr marL="738188" lvl="1" indent="-361950">
              <a:spcBef>
                <a:spcPts val="250"/>
              </a:spcBef>
              <a:buFontTx/>
              <a:buBlip>
                <a:blip r:embed="rId2"/>
              </a:buBlip>
              <a:defRPr/>
            </a:pPr>
            <a:r>
              <a:rPr lang="zh-CN" altLang="en-US" sz="1400" dirty="0">
                <a:ea typeface="黑体" pitchFamily="2" charset="-122"/>
              </a:rPr>
              <a:t>如果您在时间紧迫的情况下需要应用</a:t>
            </a:r>
            <a:r>
              <a:rPr lang="en-US" altLang="zh-CN" sz="1400" dirty="0">
                <a:ea typeface="黑体" pitchFamily="2" charset="-122"/>
              </a:rPr>
              <a:t>PPT</a:t>
            </a:r>
            <a:r>
              <a:rPr lang="zh-CN" altLang="en-US" sz="1400" dirty="0">
                <a:ea typeface="黑体" pitchFamily="2" charset="-122"/>
              </a:rPr>
              <a:t>协助，请告知内容负责人</a:t>
            </a:r>
            <a:r>
              <a:rPr lang="en-US" altLang="zh-CN" sz="1400" dirty="0">
                <a:ea typeface="黑体" pitchFamily="2" charset="-122"/>
              </a:rPr>
              <a:t> </a:t>
            </a:r>
          </a:p>
          <a:p>
            <a:pPr marL="738188" lvl="1" indent="-361950">
              <a:spcBef>
                <a:spcPts val="250"/>
              </a:spcBef>
              <a:buFontTx/>
              <a:buBlip>
                <a:blip r:embed="rId2"/>
              </a:buBlip>
              <a:defRPr/>
            </a:pPr>
            <a:r>
              <a:rPr lang="zh-CN" altLang="en-US" sz="1400" dirty="0">
                <a:ea typeface="黑体" pitchFamily="2" charset="-122"/>
              </a:rPr>
              <a:t>使用微软产品名称时，请遵循微软公司相关规定</a:t>
            </a:r>
          </a:p>
          <a:p>
            <a:pPr marL="738188" lvl="1" indent="-361950">
              <a:spcBef>
                <a:spcPts val="250"/>
              </a:spcBef>
              <a:buFontTx/>
              <a:buBlip>
                <a:blip r:embed="rId2"/>
              </a:buBlip>
              <a:defRPr/>
            </a:pPr>
            <a:r>
              <a:rPr lang="zh-CN" altLang="en-US" sz="1400" dirty="0">
                <a:ea typeface="黑体" pitchFamily="2" charset="-122"/>
              </a:rPr>
              <a:t>请不要使用任何未经授权的资料或信息，并请告知内容负责人</a:t>
            </a:r>
          </a:p>
          <a:p>
            <a:pPr marL="738188" lvl="1" indent="-361950">
              <a:spcBef>
                <a:spcPts val="250"/>
              </a:spcBef>
              <a:buFontTx/>
              <a:buBlip>
                <a:blip r:embed="rId2"/>
              </a:buBlip>
              <a:defRPr/>
            </a:pPr>
            <a:r>
              <a:rPr lang="zh-CN" altLang="en-US" sz="1400" dirty="0">
                <a:ea typeface="黑体" pitchFamily="2" charset="-122"/>
              </a:rPr>
              <a:t>请注明课程代码</a:t>
            </a:r>
            <a:endParaRPr lang="en-US" altLang="zh-CN" sz="1400" dirty="0">
              <a:ea typeface="黑体" pitchFamily="2" charset="-122"/>
            </a:endParaRPr>
          </a:p>
          <a:p>
            <a:pPr marL="738188" lvl="1" indent="-361950">
              <a:spcBef>
                <a:spcPts val="250"/>
              </a:spcBef>
              <a:defRPr/>
            </a:pPr>
            <a:endParaRPr lang="en-US" altLang="zh-CN" b="1" dirty="0">
              <a:solidFill>
                <a:srgbClr val="FFFF00"/>
              </a:solidFill>
              <a:latin typeface="+mj-ea"/>
              <a:ea typeface="+mj-ea"/>
            </a:endParaRPr>
          </a:p>
          <a:p>
            <a:pPr marL="738188" lvl="1" indent="-738188">
              <a:spcBef>
                <a:spcPts val="250"/>
              </a:spcBef>
              <a:defRPr/>
            </a:pPr>
            <a:r>
              <a:rPr lang="zh-CN" altLang="en-US" b="1" dirty="0">
                <a:solidFill>
                  <a:srgbClr val="FFFF00"/>
                </a:solidFill>
                <a:latin typeface="+mj-ea"/>
                <a:ea typeface="+mj-ea"/>
              </a:rPr>
              <a:t>以下是着重突出文本的示例：</a:t>
            </a:r>
            <a:endParaRPr lang="en-US" altLang="zh-CN" b="1" dirty="0">
              <a:solidFill>
                <a:srgbClr val="FFFF00"/>
              </a:solidFill>
              <a:latin typeface="+mj-ea"/>
              <a:ea typeface="+mj-ea"/>
            </a:endParaRPr>
          </a:p>
          <a:p>
            <a:pPr marL="738188" lvl="1" indent="-361950">
              <a:spcBef>
                <a:spcPts val="250"/>
              </a:spcBef>
              <a:buFontTx/>
              <a:buBlip>
                <a:blip r:embed="rId2"/>
              </a:buBlip>
              <a:defRPr/>
            </a:pPr>
            <a:r>
              <a:rPr lang="zh-CN" altLang="en-US" sz="1400" dirty="0">
                <a:latin typeface="+mj-ea"/>
                <a:ea typeface="+mj-ea"/>
              </a:rPr>
              <a:t>用</a:t>
            </a:r>
            <a:r>
              <a:rPr lang="zh-CN" altLang="en-US" sz="1400" i="1" dirty="0">
                <a:solidFill>
                  <a:srgbClr val="FF0000"/>
                </a:solidFill>
                <a:latin typeface="+mj-ea"/>
                <a:ea typeface="+mj-ea"/>
              </a:rPr>
              <a:t>红色斜体</a:t>
            </a:r>
            <a:r>
              <a:rPr lang="zh-CN" altLang="en-US" sz="1400" dirty="0">
                <a:latin typeface="+mj-ea"/>
                <a:ea typeface="+mj-ea"/>
              </a:rPr>
              <a:t>引起大众视觉注意 </a:t>
            </a:r>
          </a:p>
          <a:p>
            <a:pPr marL="738188" lvl="1" indent="-361950">
              <a:spcBef>
                <a:spcPts val="250"/>
              </a:spcBef>
              <a:buFontTx/>
              <a:buBlip>
                <a:blip r:embed="rId2"/>
              </a:buBlip>
              <a:defRPr/>
            </a:pPr>
            <a:r>
              <a:rPr lang="zh-CN" altLang="en-US" sz="1400" u="sng" dirty="0">
                <a:solidFill>
                  <a:srgbClr val="FFC000"/>
                </a:solidFill>
                <a:latin typeface="+mj-ea"/>
                <a:ea typeface="+mj-ea"/>
              </a:rPr>
              <a:t>加下划线的桔色文本经黑白打印后更易于辨认</a:t>
            </a:r>
            <a:endParaRPr lang="en-US" altLang="zh-CN" sz="1400" u="sng" dirty="0">
              <a:solidFill>
                <a:srgbClr val="FFC000"/>
              </a:solidFill>
              <a:latin typeface="+mj-ea"/>
              <a:ea typeface="+mj-ea"/>
            </a:endParaRPr>
          </a:p>
          <a:p>
            <a:pPr marL="738188" lvl="1" indent="-361950">
              <a:spcBef>
                <a:spcPts val="250"/>
              </a:spcBef>
              <a:buFontTx/>
              <a:buBlip>
                <a:blip r:embed="rId2"/>
              </a:buBlip>
              <a:defRPr/>
            </a:pPr>
            <a:r>
              <a:rPr lang="zh-CN" altLang="en-US" sz="1400" dirty="0">
                <a:latin typeface="+mj-ea"/>
                <a:ea typeface="+mj-ea"/>
              </a:rPr>
              <a:t>可使用</a:t>
            </a:r>
            <a:r>
              <a:rPr lang="en-US" altLang="zh-CN" sz="1400" dirty="0">
                <a:latin typeface="+mj-ea"/>
                <a:ea typeface="+mj-ea"/>
              </a:rPr>
              <a:t>5</a:t>
            </a:r>
            <a:r>
              <a:rPr lang="zh-CN" altLang="en-US" sz="1400" dirty="0">
                <a:latin typeface="+mj-ea"/>
                <a:ea typeface="+mj-ea"/>
              </a:rPr>
              <a:t>级符号</a:t>
            </a:r>
            <a:endParaRPr lang="en-US" altLang="zh-CN" sz="1400" dirty="0">
              <a:latin typeface="+mj-ea"/>
              <a:ea typeface="+mj-ea"/>
            </a:endParaRPr>
          </a:p>
          <a:p>
            <a:pPr marL="1101725" lvl="2" indent="-347663">
              <a:spcBef>
                <a:spcPts val="250"/>
              </a:spcBef>
              <a:buFontTx/>
              <a:buBlip>
                <a:blip r:embed="rId2"/>
              </a:buBlip>
              <a:defRPr/>
            </a:pPr>
            <a:r>
              <a:rPr lang="zh-CN" altLang="en-US" sz="1200" dirty="0">
                <a:latin typeface="+mj-ea"/>
                <a:ea typeface="+mj-ea"/>
              </a:rPr>
              <a:t>符号，字体及缩进量将逐级变化 </a:t>
            </a:r>
          </a:p>
          <a:p>
            <a:pPr marL="1419225" lvl="3" indent="-317500">
              <a:spcBef>
                <a:spcPts val="250"/>
              </a:spcBef>
              <a:buFontTx/>
              <a:buBlip>
                <a:blip r:embed="rId2"/>
              </a:buBlip>
              <a:defRPr/>
            </a:pPr>
            <a:r>
              <a:rPr lang="zh-CN" altLang="en-US" sz="1000" dirty="0">
                <a:latin typeface="+mj-ea"/>
                <a:ea typeface="+mj-ea"/>
              </a:rPr>
              <a:t>最后一级字体大小为</a:t>
            </a:r>
            <a:r>
              <a:rPr lang="en-US" altLang="zh-CN" sz="1000" dirty="0">
                <a:latin typeface="+mj-ea"/>
                <a:ea typeface="+mj-ea"/>
              </a:rPr>
              <a:t>10pt</a:t>
            </a:r>
          </a:p>
          <a:p>
            <a:pPr marL="738188" lvl="1" indent="-361950">
              <a:spcBef>
                <a:spcPts val="250"/>
              </a:spcBef>
              <a:buFontTx/>
              <a:buBlip>
                <a:blip r:embed="rId2"/>
              </a:buBlip>
              <a:defRPr/>
            </a:pPr>
            <a:endParaRPr lang="en-US" altLang="zh-CN" sz="1400" dirty="0">
              <a:latin typeface="+mj-ea"/>
              <a:ea typeface="+mj-ea"/>
            </a:endParaRPr>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
    <p:bg>
      <p:bgRef idx="1001">
        <a:schemeClr val="bg2"/>
      </p:bgRef>
    </p:bg>
    <p:spTree>
      <p:nvGrpSpPr>
        <p:cNvPr id="1" name=""/>
        <p:cNvGrpSpPr/>
        <p:nvPr/>
      </p:nvGrpSpPr>
      <p:grpSpPr>
        <a:xfrm>
          <a:off x="0" y="0"/>
          <a:ext cx="0" cy="0"/>
          <a:chOff x="0" y="0"/>
          <a:chExt cx="0" cy="0"/>
        </a:xfrm>
      </p:grpSpPr>
      <p:sp>
        <p:nvSpPr>
          <p:cNvPr id="3" name="Title 1"/>
          <p:cNvSpPr txBox="1">
            <a:spLocks/>
          </p:cNvSpPr>
          <p:nvPr userDrawn="1"/>
        </p:nvSpPr>
        <p:spPr bwMode="white">
          <a:xfrm>
            <a:off x="382588" y="228600"/>
            <a:ext cx="8380412" cy="623248"/>
          </a:xfrm>
          <a:prstGeom prst="rect">
            <a:avLst/>
          </a:prstGeom>
          <a:noFill/>
          <a:ln w="9525">
            <a:noFill/>
            <a:miter lim="800000"/>
            <a:headEnd/>
            <a:tailEnd/>
          </a:ln>
          <a:effectLst/>
        </p:spPr>
        <p:txBody>
          <a:bodyPr>
            <a:scene3d>
              <a:camera prst="orthographicFront"/>
              <a:lightRig rig="threePt" dir="t"/>
            </a:scene3d>
            <a:sp3d extrusionH="6350">
              <a:bevelT w="12700" h="25400" prst="coolSlant"/>
              <a:bevelB w="19050" h="19050"/>
              <a:extrusionClr>
                <a:schemeClr val="bg1"/>
              </a:extrusionClr>
            </a:sp3d>
          </a:bodyPr>
          <a:lstStyle/>
          <a:p>
            <a:pPr defTabSz="914363" eaLnBrk="0" hangingPunct="0">
              <a:lnSpc>
                <a:spcPct val="90000"/>
              </a:lnSpc>
              <a:defRPr/>
            </a:pPr>
            <a:r>
              <a:rPr lang="zh-CN" altLang="en-US" sz="4000" b="1" spc="-125" dirty="0">
                <a:ln w="3175">
                  <a:noFill/>
                </a:ln>
                <a:latin typeface="+mj-lt"/>
                <a:ea typeface="+mj-ea"/>
                <a:cs typeface="+mj-cs"/>
              </a:rPr>
              <a:t>请您仔细阅读</a:t>
            </a:r>
            <a:endParaRPr lang="en-US" sz="4000" b="1" spc="-125" dirty="0">
              <a:ln w="3175">
                <a:noFill/>
              </a:ln>
              <a:latin typeface="+mj-lt"/>
              <a:ea typeface="+mj-ea"/>
              <a:cs typeface="+mj-cs"/>
            </a:endParaRPr>
          </a:p>
        </p:txBody>
      </p:sp>
      <p:sp>
        <p:nvSpPr>
          <p:cNvPr id="4" name="Text Placeholder 2"/>
          <p:cNvSpPr txBox="1">
            <a:spLocks/>
          </p:cNvSpPr>
          <p:nvPr userDrawn="1"/>
        </p:nvSpPr>
        <p:spPr bwMode="white">
          <a:xfrm>
            <a:off x="382588" y="4587875"/>
            <a:ext cx="8380412" cy="304800"/>
          </a:xfrm>
          <a:prstGeom prst="rect">
            <a:avLst/>
          </a:prstGeom>
          <a:noFill/>
          <a:ln w="9525">
            <a:noFill/>
            <a:miter lim="800000"/>
            <a:headEnd/>
            <a:tailEnd/>
          </a:ln>
        </p:spPr>
        <p:txBody>
          <a:bodyPr lIns="0" tIns="0" rIns="0" bIns="0">
            <a:spAutoFit/>
          </a:bodyPr>
          <a:lstStyle/>
          <a:p>
            <a:pPr marL="384175" indent="-384175" eaLnBrk="0" hangingPunct="0">
              <a:lnSpc>
                <a:spcPct val="90000"/>
              </a:lnSpc>
              <a:spcBef>
                <a:spcPts val="1163"/>
              </a:spcBef>
              <a:buFontTx/>
              <a:buBlip>
                <a:blip r:embed="rId2"/>
              </a:buBlip>
              <a:defRPr/>
            </a:pPr>
            <a:endParaRPr lang="en-US" altLang="zh-CN" sz="2200" dirty="0">
              <a:latin typeface="+mj-lt"/>
              <a:ea typeface="+mj-ea"/>
            </a:endParaRPr>
          </a:p>
        </p:txBody>
      </p:sp>
      <p:sp>
        <p:nvSpPr>
          <p:cNvPr id="5" name="Rectangle 3"/>
          <p:cNvSpPr txBox="1">
            <a:spLocks noChangeArrowheads="1"/>
          </p:cNvSpPr>
          <p:nvPr userDrawn="1"/>
        </p:nvSpPr>
        <p:spPr bwMode="white">
          <a:xfrm>
            <a:off x="476250" y="908050"/>
            <a:ext cx="8380413" cy="2916238"/>
          </a:xfrm>
          <a:prstGeom prst="rect">
            <a:avLst/>
          </a:prstGeom>
          <a:noFill/>
          <a:ln w="9525">
            <a:noFill/>
            <a:miter lim="800000"/>
            <a:headEnd/>
            <a:tailEnd/>
          </a:ln>
        </p:spPr>
        <p:txBody>
          <a:bodyPr lIns="0" tIns="0" rIns="0" bIns="0">
            <a:spAutoFit/>
          </a:bodyPr>
          <a:lstStyle/>
          <a:p>
            <a:pPr marL="384175" indent="-384175" eaLnBrk="0" hangingPunct="0">
              <a:spcBef>
                <a:spcPts val="500"/>
              </a:spcBef>
              <a:buFontTx/>
              <a:buBlip>
                <a:blip r:embed="rId2"/>
              </a:buBlip>
              <a:defRPr/>
            </a:pPr>
            <a:endParaRPr lang="en-US" altLang="zh-CN" b="1" dirty="0">
              <a:solidFill>
                <a:srgbClr val="FFFF00"/>
              </a:solidFill>
              <a:latin typeface="+mj-lt"/>
              <a:ea typeface="+mj-ea"/>
            </a:endParaRPr>
          </a:p>
          <a:p>
            <a:pPr marL="384175" indent="-384175" eaLnBrk="0" hangingPunct="0">
              <a:spcBef>
                <a:spcPts val="500"/>
              </a:spcBef>
              <a:defRPr/>
            </a:pPr>
            <a:r>
              <a:rPr lang="zh-CN" altLang="en-US" b="1" dirty="0">
                <a:solidFill>
                  <a:srgbClr val="FFFF00"/>
                </a:solidFill>
                <a:latin typeface="+mj-lt"/>
                <a:ea typeface="+mj-ea"/>
              </a:rPr>
              <a:t>在您发布</a:t>
            </a:r>
            <a:r>
              <a:rPr lang="en-US" altLang="zh-CN" b="1" dirty="0">
                <a:solidFill>
                  <a:srgbClr val="FFFF00"/>
                </a:solidFill>
                <a:latin typeface="+mj-lt"/>
                <a:ea typeface="+mj-ea"/>
              </a:rPr>
              <a:t>PPT</a:t>
            </a:r>
            <a:r>
              <a:rPr lang="zh-CN" altLang="en-US" b="1" dirty="0">
                <a:solidFill>
                  <a:srgbClr val="FFFF00"/>
                </a:solidFill>
                <a:latin typeface="+mj-lt"/>
                <a:ea typeface="+mj-ea"/>
              </a:rPr>
              <a:t>给相关的内容负责人之前，请确保完成以下的步骤</a:t>
            </a:r>
            <a:endParaRPr lang="en-US" altLang="zh-CN" b="1" dirty="0">
              <a:solidFill>
                <a:srgbClr val="FFFF00"/>
              </a:solidFill>
              <a:latin typeface="+mj-lt"/>
              <a:ea typeface="+mj-ea"/>
            </a:endParaRPr>
          </a:p>
          <a:p>
            <a:pPr marL="738188" lvl="1" indent="-361950" eaLnBrk="0" hangingPunct="0">
              <a:spcBef>
                <a:spcPts val="500"/>
              </a:spcBef>
              <a:buFontTx/>
              <a:buBlip>
                <a:blip r:embed="rId2"/>
              </a:buBlip>
              <a:defRPr/>
            </a:pPr>
            <a:r>
              <a:rPr lang="zh-CN" altLang="en-US" sz="1400" dirty="0">
                <a:latin typeface="+mj-lt"/>
                <a:ea typeface="+mj-ea"/>
              </a:rPr>
              <a:t>纠正错别字和错误拼写</a:t>
            </a:r>
            <a:endParaRPr lang="en-US" altLang="zh-CN" sz="1400" dirty="0">
              <a:latin typeface="+mj-lt"/>
              <a:ea typeface="+mj-ea"/>
            </a:endParaRPr>
          </a:p>
          <a:p>
            <a:pPr marL="738188" lvl="1" indent="-361950" eaLnBrk="0" hangingPunct="0">
              <a:spcBef>
                <a:spcPts val="500"/>
              </a:spcBef>
              <a:buFontTx/>
              <a:buBlip>
                <a:blip r:embed="rId2"/>
              </a:buBlip>
              <a:defRPr/>
            </a:pPr>
            <a:r>
              <a:rPr lang="zh-CN" altLang="en-US" sz="1400" dirty="0">
                <a:latin typeface="+mj-lt"/>
                <a:ea typeface="+mj-ea"/>
              </a:rPr>
              <a:t>纠正语法错误</a:t>
            </a:r>
          </a:p>
          <a:p>
            <a:pPr marL="738188" lvl="1" indent="-361950" eaLnBrk="0" hangingPunct="0">
              <a:spcBef>
                <a:spcPts val="500"/>
              </a:spcBef>
              <a:buFontTx/>
              <a:buBlip>
                <a:blip r:embed="rId2"/>
              </a:buBlip>
              <a:defRPr/>
            </a:pPr>
            <a:r>
              <a:rPr lang="zh-CN" altLang="en-US" sz="1400" dirty="0">
                <a:latin typeface="+mj-lt"/>
                <a:ea typeface="+mj-ea"/>
              </a:rPr>
              <a:t>去掉所有的</a:t>
            </a:r>
            <a:r>
              <a:rPr lang="en-US" altLang="zh-CN" sz="1400" dirty="0">
                <a:latin typeface="+mj-lt"/>
                <a:ea typeface="+mj-ea"/>
              </a:rPr>
              <a:t>PPT</a:t>
            </a:r>
            <a:r>
              <a:rPr lang="zh-CN" altLang="en-US" sz="1400" dirty="0">
                <a:latin typeface="+mj-lt"/>
                <a:ea typeface="+mj-ea"/>
              </a:rPr>
              <a:t>注释和演讲者批注</a:t>
            </a:r>
            <a:endParaRPr lang="en-US" altLang="zh-CN" sz="1400" dirty="0">
              <a:latin typeface="+mj-lt"/>
              <a:ea typeface="+mj-ea"/>
            </a:endParaRPr>
          </a:p>
          <a:p>
            <a:pPr marL="738188" lvl="1" indent="-361950" eaLnBrk="0" hangingPunct="0">
              <a:spcBef>
                <a:spcPts val="500"/>
              </a:spcBef>
              <a:buFontTx/>
              <a:buBlip>
                <a:blip r:embed="rId2"/>
              </a:buBlip>
              <a:defRPr/>
            </a:pPr>
            <a:r>
              <a:rPr lang="zh-CN" altLang="en-US" sz="1400" dirty="0">
                <a:latin typeface="+mj-lt"/>
                <a:ea typeface="+mj-ea"/>
              </a:rPr>
              <a:t>删除所有的隐藏</a:t>
            </a:r>
            <a:r>
              <a:rPr lang="en-US" altLang="zh-CN" sz="1400" dirty="0">
                <a:latin typeface="+mj-lt"/>
                <a:ea typeface="+mj-ea"/>
              </a:rPr>
              <a:t>PPT</a:t>
            </a:r>
          </a:p>
          <a:p>
            <a:pPr marL="738188" lvl="1" indent="-361950" eaLnBrk="0" hangingPunct="0">
              <a:spcBef>
                <a:spcPts val="500"/>
              </a:spcBef>
              <a:buFontTx/>
              <a:buBlip>
                <a:blip r:embed="rId2"/>
              </a:buBlip>
              <a:defRPr/>
            </a:pPr>
            <a:r>
              <a:rPr lang="zh-CN" altLang="en-US" sz="1400" dirty="0">
                <a:latin typeface="+mj-lt"/>
                <a:ea typeface="+mj-ea"/>
              </a:rPr>
              <a:t>修改格式以增强</a:t>
            </a:r>
            <a:r>
              <a:rPr lang="en-US" altLang="zh-CN" sz="1400" dirty="0">
                <a:latin typeface="+mj-lt"/>
                <a:ea typeface="+mj-ea"/>
              </a:rPr>
              <a:t>PPT</a:t>
            </a:r>
            <a:r>
              <a:rPr lang="zh-CN" altLang="en-US" sz="1400" dirty="0">
                <a:latin typeface="+mj-lt"/>
                <a:ea typeface="+mj-ea"/>
              </a:rPr>
              <a:t>的可读性</a:t>
            </a:r>
          </a:p>
          <a:p>
            <a:pPr marL="738188" lvl="1" indent="-361950" eaLnBrk="0" hangingPunct="0">
              <a:spcBef>
                <a:spcPts val="500"/>
              </a:spcBef>
              <a:buFontTx/>
              <a:buBlip>
                <a:blip r:embed="rId2"/>
              </a:buBlip>
              <a:defRPr/>
            </a:pPr>
            <a:r>
              <a:rPr lang="zh-CN" altLang="en-US" sz="1400" dirty="0">
                <a:latin typeface="+mj-lt"/>
                <a:ea typeface="+mj-ea"/>
              </a:rPr>
              <a:t>确保所有</a:t>
            </a:r>
            <a:r>
              <a:rPr lang="en-US" altLang="zh-CN" sz="1400" dirty="0">
                <a:latin typeface="+mj-lt"/>
                <a:ea typeface="+mj-ea"/>
              </a:rPr>
              <a:t>PPT</a:t>
            </a:r>
            <a:r>
              <a:rPr lang="zh-CN" altLang="en-US" sz="1400" dirty="0">
                <a:latin typeface="+mj-lt"/>
                <a:ea typeface="+mj-ea"/>
              </a:rPr>
              <a:t>在字体、色彩风格、布局等方面的一致性</a:t>
            </a:r>
            <a:endParaRPr lang="en-US" altLang="zh-CN" sz="1400" dirty="0">
              <a:latin typeface="+mj-lt"/>
              <a:ea typeface="+mj-ea"/>
            </a:endParaRPr>
          </a:p>
          <a:p>
            <a:pPr marL="384175" indent="-384175">
              <a:spcBef>
                <a:spcPts val="500"/>
              </a:spcBef>
              <a:defRPr/>
            </a:pPr>
            <a:endParaRPr lang="en-US" altLang="zh-CN" b="1" dirty="0">
              <a:solidFill>
                <a:srgbClr val="FFFF00"/>
              </a:solidFill>
              <a:latin typeface="+mj-lt"/>
              <a:ea typeface="+mj-ea"/>
            </a:endParaRPr>
          </a:p>
          <a:p>
            <a:pPr marL="738188" lvl="1" indent="-361950">
              <a:spcBef>
                <a:spcPts val="500"/>
              </a:spcBef>
              <a:defRPr/>
            </a:pPr>
            <a:endParaRPr lang="en-US" altLang="zh-CN" sz="1400" b="1" dirty="0">
              <a:solidFill>
                <a:srgbClr val="FFFF00"/>
              </a:solidFill>
              <a:latin typeface="+mj-lt"/>
              <a:ea typeface="+mj-ea"/>
            </a:endParaRPr>
          </a:p>
        </p:txBody>
      </p:sp>
      <p:sp>
        <p:nvSpPr>
          <p:cNvPr id="6" name="Rectangle 1"/>
          <p:cNvSpPr>
            <a:spLocks noChangeArrowheads="1"/>
          </p:cNvSpPr>
          <p:nvPr userDrawn="1"/>
        </p:nvSpPr>
        <p:spPr bwMode="auto">
          <a:xfrm>
            <a:off x="534522" y="3567962"/>
            <a:ext cx="8273302" cy="1174677"/>
          </a:xfrm>
          <a:prstGeom prst="rect">
            <a:avLst/>
          </a:prstGeom>
          <a:solidFill>
            <a:srgbClr val="FF0000"/>
          </a:solidFill>
          <a:ln>
            <a:solidFill>
              <a:srgbClr val="FF0000"/>
            </a:solidFill>
            <a:headEnd/>
            <a:tailEnd/>
          </a:ln>
        </p:spPr>
        <p:style>
          <a:lnRef idx="3">
            <a:schemeClr val="lt1"/>
          </a:lnRef>
          <a:fillRef idx="1">
            <a:schemeClr val="accent1"/>
          </a:fillRef>
          <a:effectRef idx="1">
            <a:schemeClr val="accent1"/>
          </a:effectRef>
          <a:fontRef idx="minor">
            <a:schemeClr val="lt1"/>
          </a:fontRef>
        </p:style>
        <p:txBody>
          <a:bodyPr lIns="91436" tIns="45718" rIns="91436" bIns="45718">
            <a:spAutoFit/>
          </a:bodyPr>
          <a:lstStyle/>
          <a:p>
            <a:pPr>
              <a:spcBef>
                <a:spcPts val="500"/>
              </a:spcBef>
              <a:defRPr/>
            </a:pPr>
            <a:r>
              <a:rPr lang="zh-CN" alt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rPr>
              <a:t>重要提示</a:t>
            </a:r>
            <a:endParaRPr lang="en-US" altLang="zh-CN"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endParaRPr>
          </a:p>
          <a:p>
            <a:pPr marL="577850" indent="-349250">
              <a:spcBef>
                <a:spcPts val="500"/>
              </a:spcBef>
              <a:buFontTx/>
              <a:buBlip>
                <a:blip r:embed="rId3"/>
              </a:buBlip>
              <a:defRPr/>
            </a:pPr>
            <a:r>
              <a:rPr lang="zh-CN" altLang="en-US"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请勿使用任何未经授权的图像。提交</a:t>
            </a:r>
            <a:r>
              <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PPT</a:t>
            </a:r>
            <a:r>
              <a:rPr lang="zh-CN" altLang="en-US"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时</a:t>
            </a:r>
            <a:r>
              <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 </a:t>
            </a:r>
            <a:r>
              <a:rPr lang="zh-CN" altLang="en-US"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请再次查阅内容是仅限使用来自微软</a:t>
            </a:r>
            <a:r>
              <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Media Bank</a:t>
            </a:r>
            <a:r>
              <a:rPr lang="zh-CN" altLang="en-US"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的照片或经授权的照片。</a:t>
            </a:r>
            <a:endPar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endParaRPr>
          </a:p>
          <a:p>
            <a:pPr marL="577850" indent="-349250">
              <a:spcBef>
                <a:spcPts val="500"/>
              </a:spcBef>
              <a:buFontTx/>
              <a:buBlip>
                <a:blip r:embed="rId3"/>
              </a:buBlip>
              <a:defRPr/>
            </a:pPr>
            <a:r>
              <a:rPr lang="zh-CN" altLang="en-US"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请避免使用须经授权的插图或媒体内容 </a:t>
            </a:r>
            <a:r>
              <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a:t>
            </a:r>
            <a:r>
              <a:rPr lang="zh-CN" altLang="en-US"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如电视广告，平面广告，电影或电视知名人物</a:t>
            </a:r>
            <a:r>
              <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a:t>
            </a:r>
            <a:r>
              <a:rPr lang="zh-CN" altLang="en-US" sz="1400" dirty="0" smtClean="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rPr>
              <a:t>。</a:t>
            </a:r>
            <a:endParaRPr lang="en-US" altLang="zh-CN" sz="1400" dirty="0">
              <a:ln w="3810" cmpd="sng">
                <a:solidFill>
                  <a:srgbClr val="FFFFFF"/>
                </a:solidFill>
                <a:prstDash val="solid"/>
              </a:ln>
              <a:solidFill>
                <a:srgbClr val="FFFFFF"/>
              </a:solidFill>
              <a:effectLst>
                <a:outerShdw blurRad="38100" dist="38100" dir="2700000" algn="tl">
                  <a:srgbClr val="000000">
                    <a:alpha val="43137"/>
                  </a:srgbClr>
                </a:outerShdw>
              </a:effectLst>
              <a:latin typeface="+mj-lt"/>
              <a:ea typeface="+mj-ea"/>
            </a:endParaRPr>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演讲题目">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357158" y="3071810"/>
            <a:ext cx="8229600" cy="1143000"/>
          </a:xfrm>
          <a:prstGeom prst="rect">
            <a:avLst/>
          </a:prstGeom>
        </p:spPr>
        <p:txBody>
          <a:bodyPr/>
          <a:lstStyle>
            <a:lvl1pPr algn="l">
              <a:defRPr>
                <a:solidFill>
                  <a:schemeClr val="bg1"/>
                </a:solidFill>
                <a:effectLst>
                  <a:outerShdw blurRad="38100" dist="38100" dir="2700000" algn="tl">
                    <a:srgbClr val="000000">
                      <a:alpha val="43137"/>
                    </a:srgbClr>
                  </a:outerShdw>
                </a:effectLst>
              </a:defRPr>
            </a:lvl1pPr>
          </a:lstStyle>
          <a:p>
            <a:r>
              <a:rPr lang="zh-CN" altLang="en-US" dirty="0" smtClean="0"/>
              <a:t>演讲题目</a:t>
            </a:r>
            <a:endParaRPr lang="zh-CN" altLang="en-US" dirty="0"/>
          </a:p>
        </p:txBody>
      </p:sp>
      <p:sp>
        <p:nvSpPr>
          <p:cNvPr id="7" name="文本占位符 6"/>
          <p:cNvSpPr>
            <a:spLocks noGrp="1"/>
          </p:cNvSpPr>
          <p:nvPr>
            <p:ph type="body" sz="quarter" idx="10" hasCustomPrompt="1"/>
          </p:nvPr>
        </p:nvSpPr>
        <p:spPr>
          <a:xfrm>
            <a:off x="357158" y="2000250"/>
            <a:ext cx="2571750" cy="642938"/>
          </a:xfrm>
          <a:prstGeom prst="rect">
            <a:avLst/>
          </a:prstGeom>
        </p:spPr>
        <p:txBody>
          <a:bodyPr>
            <a:normAutofit/>
          </a:bodyPr>
          <a:lstStyle>
            <a:lvl1pPr>
              <a:buNone/>
              <a:defRPr sz="2000" b="0">
                <a:solidFill>
                  <a:schemeClr val="bg1"/>
                </a:solidFill>
                <a:effectLst>
                  <a:outerShdw blurRad="38100" dist="38100" dir="2700000" algn="tl">
                    <a:srgbClr val="000000">
                      <a:alpha val="43137"/>
                    </a:srgbClr>
                  </a:outerShdw>
                </a:effectLst>
              </a:defRPr>
            </a:lvl1pPr>
          </a:lstStyle>
          <a:p>
            <a:pPr lvl="0"/>
            <a:r>
              <a:rPr lang="zh-CN" altLang="en-US" dirty="0" smtClean="0"/>
              <a:t>课程编号：</a:t>
            </a:r>
            <a:endParaRPr lang="zh-CN" altLang="en-US" dirty="0"/>
          </a:p>
        </p:txBody>
      </p:sp>
      <p:sp>
        <p:nvSpPr>
          <p:cNvPr id="4" name="文本占位符 6"/>
          <p:cNvSpPr>
            <a:spLocks noGrp="1"/>
          </p:cNvSpPr>
          <p:nvPr>
            <p:ph type="body" sz="quarter" idx="11" hasCustomPrompt="1"/>
          </p:nvPr>
        </p:nvSpPr>
        <p:spPr>
          <a:xfrm>
            <a:off x="357158" y="4286256"/>
            <a:ext cx="2571750" cy="642938"/>
          </a:xfrm>
          <a:prstGeom prst="rect">
            <a:avLst/>
          </a:prstGeom>
        </p:spPr>
        <p:txBody>
          <a:bodyPr>
            <a:normAutofit/>
          </a:bodyPr>
          <a:lstStyle>
            <a:lvl1pPr>
              <a:buNone/>
              <a:defRPr sz="2400" b="0">
                <a:solidFill>
                  <a:schemeClr val="bg1"/>
                </a:solidFill>
                <a:effectLst>
                  <a:outerShdw blurRad="38100" dist="38100" dir="2700000" algn="tl">
                    <a:srgbClr val="000000">
                      <a:alpha val="43137"/>
                    </a:srgbClr>
                  </a:outerShdw>
                </a:effectLst>
              </a:defRPr>
            </a:lvl1pPr>
          </a:lstStyle>
          <a:p>
            <a:pPr lvl="0"/>
            <a:r>
              <a:rPr lang="zh-CN" altLang="en-US" dirty="0" smtClean="0"/>
              <a:t>单击此处修改</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其他标题">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6" name="标题 1"/>
          <p:cNvSpPr>
            <a:spLocks noGrp="1"/>
          </p:cNvSpPr>
          <p:nvPr>
            <p:ph type="title" hasCustomPrompt="1"/>
          </p:nvPr>
        </p:nvSpPr>
        <p:spPr>
          <a:xfrm>
            <a:off x="357158" y="2214554"/>
            <a:ext cx="8229600" cy="1143000"/>
          </a:xfrm>
          <a:prstGeom prst="rect">
            <a:avLst/>
          </a:prstGeom>
        </p:spPr>
        <p:txBody>
          <a:bodyPr>
            <a:noAutofit/>
          </a:bodyPr>
          <a:lstStyle>
            <a:lvl1pPr algn="l">
              <a:defRPr sz="8000" b="0" spc="1000" baseline="0">
                <a:solidFill>
                  <a:schemeClr val="bg1"/>
                </a:solidFill>
                <a:effectLst>
                  <a:outerShdw blurRad="38100" dist="38100" dir="2700000" algn="tl">
                    <a:srgbClr val="000000">
                      <a:alpha val="43137"/>
                    </a:srgbClr>
                  </a:outerShdw>
                </a:effectLst>
              </a:defRPr>
            </a:lvl1pPr>
          </a:lstStyle>
          <a:p>
            <a:r>
              <a:rPr lang="zh-CN" altLang="en-US" dirty="0" smtClean="0"/>
              <a:t>单击此处修改</a:t>
            </a:r>
            <a:endParaRPr lang="zh-CN" altLang="en-US" dirty="0"/>
          </a:p>
        </p:txBody>
      </p:sp>
      <p:sp>
        <p:nvSpPr>
          <p:cNvPr id="8" name="文本占位符 6"/>
          <p:cNvSpPr>
            <a:spLocks noGrp="1"/>
          </p:cNvSpPr>
          <p:nvPr>
            <p:ph type="body" sz="quarter" idx="10" hasCustomPrompt="1"/>
          </p:nvPr>
        </p:nvSpPr>
        <p:spPr>
          <a:xfrm>
            <a:off x="357158" y="3643314"/>
            <a:ext cx="8215370" cy="642938"/>
          </a:xfrm>
          <a:prstGeom prst="rect">
            <a:avLst/>
          </a:prstGeom>
        </p:spPr>
        <p:txBody>
          <a:bodyPr>
            <a:noAutofit/>
          </a:bodyPr>
          <a:lstStyle>
            <a:lvl1pPr>
              <a:buNone/>
              <a:defRPr sz="3200" b="0">
                <a:solidFill>
                  <a:schemeClr val="bg1"/>
                </a:solidFill>
                <a:effectLst>
                  <a:outerShdw blurRad="38100" dist="38100" dir="2700000" algn="tl">
                    <a:srgbClr val="000000">
                      <a:alpha val="43137"/>
                    </a:srgbClr>
                  </a:outerShdw>
                </a:effectLst>
              </a:defRPr>
            </a:lvl1pPr>
          </a:lstStyle>
          <a:p>
            <a:pPr lvl="0"/>
            <a:r>
              <a:rPr lang="zh-CN" altLang="en-US" dirty="0" smtClean="0"/>
              <a:t>单击此处修改</a:t>
            </a:r>
            <a:endParaRPr lang="zh-CN" altLang="en-US" dirty="0"/>
          </a:p>
        </p:txBody>
      </p:sp>
      <p:sp>
        <p:nvSpPr>
          <p:cNvPr id="9" name="文本占位符 6"/>
          <p:cNvSpPr>
            <a:spLocks noGrp="1"/>
          </p:cNvSpPr>
          <p:nvPr>
            <p:ph type="body" sz="quarter" idx="11" hasCustomPrompt="1"/>
          </p:nvPr>
        </p:nvSpPr>
        <p:spPr>
          <a:xfrm>
            <a:off x="357158" y="4500570"/>
            <a:ext cx="8215370" cy="642938"/>
          </a:xfrm>
          <a:prstGeom prst="rect">
            <a:avLst/>
          </a:prstGeom>
        </p:spPr>
        <p:txBody>
          <a:bodyPr>
            <a:noAutofit/>
          </a:bodyPr>
          <a:lstStyle>
            <a:lvl1pPr>
              <a:buNone/>
              <a:defRPr sz="2400" b="0">
                <a:solidFill>
                  <a:schemeClr val="bg1"/>
                </a:solidFill>
                <a:effectLst>
                  <a:outerShdw blurRad="38100" dist="38100" dir="2700000" algn="tl">
                    <a:srgbClr val="000000">
                      <a:alpha val="43137"/>
                    </a:srgbClr>
                  </a:outerShdw>
                </a:effectLst>
              </a:defRPr>
            </a:lvl1pPr>
          </a:lstStyle>
          <a:p>
            <a:pPr lvl="0"/>
            <a:r>
              <a:rPr lang="zh-CN" altLang="en-US" dirty="0" smtClean="0"/>
              <a:t>单击此处修改</a:t>
            </a:r>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反馈表页">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6" name="Picture 2" descr="white bar"/>
          <p:cNvPicPr preferRelativeResize="0">
            <a:picLocks noChangeAspect="1" noChangeArrowheads="1"/>
          </p:cNvPicPr>
          <p:nvPr userDrawn="1"/>
        </p:nvPicPr>
        <p:blipFill>
          <a:blip r:embed="rId3" cstate="print"/>
          <a:srcRect/>
          <a:stretch>
            <a:fillRect/>
          </a:stretch>
        </p:blipFill>
        <p:spPr bwMode="hidden">
          <a:xfrm>
            <a:off x="-1" y="2000240"/>
            <a:ext cx="9144001" cy="3760788"/>
          </a:xfrm>
          <a:prstGeom prst="rect">
            <a:avLst/>
          </a:prstGeom>
          <a:noFill/>
          <a:ln w="9525">
            <a:noFill/>
            <a:miter lim="800000"/>
            <a:headEnd/>
            <a:tailEnd/>
          </a:ln>
        </p:spPr>
      </p:pic>
      <p:sp>
        <p:nvSpPr>
          <p:cNvPr id="7" name="AutoShape 3"/>
          <p:cNvSpPr>
            <a:spLocks noChangeArrowheads="1"/>
          </p:cNvSpPr>
          <p:nvPr userDrawn="1"/>
        </p:nvSpPr>
        <p:spPr bwMode="auto">
          <a:xfrm>
            <a:off x="586569" y="2409837"/>
            <a:ext cx="8271711" cy="2662237"/>
          </a:xfrm>
          <a:prstGeom prst="roundRect">
            <a:avLst>
              <a:gd name="adj" fmla="val 8315"/>
            </a:avLst>
          </a:prstGeom>
          <a:noFill/>
          <a:ln cap="flat" cmpd="sng">
            <a:noFill/>
            <a:headEnd/>
            <a:tailEnd/>
          </a:ln>
        </p:spPr>
        <p:style>
          <a:lnRef idx="3">
            <a:schemeClr val="lt1"/>
          </a:lnRef>
          <a:fillRef idx="1">
            <a:schemeClr val="dk1"/>
          </a:fillRef>
          <a:effectRef idx="1">
            <a:schemeClr val="dk1"/>
          </a:effectRef>
          <a:fontRef idx="minor">
            <a:schemeClr val="lt1"/>
          </a:fontRef>
        </p:style>
        <p:txBody>
          <a:bodyPr rIns="365760" anchor="ctr"/>
          <a:lstStyle/>
          <a:p>
            <a:pPr algn="ctr">
              <a:lnSpc>
                <a:spcPct val="150000"/>
              </a:lnSpc>
            </a:pPr>
            <a:r>
              <a:rPr lang="zh-CN" altLang="en-US" sz="4000" dirty="0" smtClean="0">
                <a:solidFill>
                  <a:srgbClr val="FFFFFF"/>
                </a:solidFill>
                <a:effectLst>
                  <a:outerShdw blurRad="38100" dist="38100" dir="2700000" algn="tl">
                    <a:srgbClr val="02024A"/>
                  </a:outerShdw>
                </a:effectLst>
                <a:latin typeface="黑体" pitchFamily="2" charset="-122"/>
              </a:rPr>
              <a:t>感谢您参与此会场！</a:t>
            </a:r>
            <a:endParaRPr lang="en-US" altLang="zh-CN" sz="1000" dirty="0" smtClean="0">
              <a:solidFill>
                <a:srgbClr val="FFFFFF"/>
              </a:solidFill>
              <a:effectLst>
                <a:outerShdw blurRad="38100" dist="38100" dir="2700000" algn="tl">
                  <a:srgbClr val="02024A"/>
                </a:outerShdw>
              </a:effectLst>
              <a:latin typeface="黑体" pitchFamily="2" charset="-122"/>
            </a:endParaRPr>
          </a:p>
          <a:p>
            <a:pPr algn="ctr">
              <a:lnSpc>
                <a:spcPct val="150000"/>
              </a:lnSpc>
            </a:pPr>
            <a:r>
              <a:rPr lang="zh-CN" altLang="en-US" sz="4000" dirty="0" smtClean="0">
                <a:solidFill>
                  <a:srgbClr val="FFFFFF"/>
                </a:solidFill>
                <a:effectLst>
                  <a:outerShdw blurRad="38100" dist="38100" dir="2700000" algn="tl">
                    <a:srgbClr val="02024A"/>
                  </a:outerShdw>
                </a:effectLst>
                <a:latin typeface="黑体" pitchFamily="2" charset="-122"/>
              </a:rPr>
              <a:t>您的意见与建议对我们非常重要。</a:t>
            </a:r>
            <a:endParaRPr lang="en-US" altLang="zh-CN" sz="4000" dirty="0" smtClean="0">
              <a:solidFill>
                <a:srgbClr val="FFFFFF"/>
              </a:solidFill>
              <a:effectLst>
                <a:outerShdw blurRad="38100" dist="38100" dir="2700000" algn="tl">
                  <a:srgbClr val="02024A"/>
                </a:outerShdw>
              </a:effectLst>
              <a:latin typeface="黑体" pitchFamily="2" charset="-122"/>
            </a:endParaRPr>
          </a:p>
          <a:p>
            <a:pPr algn="ctr">
              <a:lnSpc>
                <a:spcPct val="150000"/>
              </a:lnSpc>
            </a:pPr>
            <a:r>
              <a:rPr lang="zh-CN" altLang="en-US" sz="4000" dirty="0" smtClean="0">
                <a:solidFill>
                  <a:srgbClr val="FFFFFF"/>
                </a:solidFill>
                <a:effectLst>
                  <a:outerShdw blurRad="38100" dist="38100" dir="2700000" algn="tl">
                    <a:srgbClr val="02024A"/>
                  </a:outerShdw>
                </a:effectLst>
                <a:latin typeface="黑体" pitchFamily="2" charset="-122"/>
              </a:rPr>
              <a:t>请</a:t>
            </a:r>
            <a:r>
              <a:rPr lang="zh-CN" altLang="en-US" sz="4000" dirty="0">
                <a:solidFill>
                  <a:srgbClr val="FFFFFF"/>
                </a:solidFill>
                <a:effectLst>
                  <a:outerShdw blurRad="38100" dist="38100" dir="2700000" algn="tl">
                    <a:srgbClr val="02024A"/>
                  </a:outerShdw>
                </a:effectLst>
                <a:latin typeface="黑体" pitchFamily="2" charset="-122"/>
              </a:rPr>
              <a:t>您填写反馈表。</a:t>
            </a:r>
            <a:endParaRPr lang="en-US" altLang="zh-CN" sz="4000" dirty="0">
              <a:solidFill>
                <a:srgbClr val="FFFFFF"/>
              </a:solidFill>
              <a:effectLst>
                <a:outerShdw blurRad="38100" dist="38100" dir="2700000" algn="tl">
                  <a:srgbClr val="02024A"/>
                </a:outerShdw>
              </a:effectLst>
              <a:latin typeface="黑体" pitchFamily="2" charset="-122"/>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结束页">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6" name="Text Box 3"/>
          <p:cNvSpPr txBox="1">
            <a:spLocks noChangeArrowheads="1"/>
          </p:cNvSpPr>
          <p:nvPr userDrawn="1"/>
        </p:nvSpPr>
        <p:spPr bwMode="blackWhite">
          <a:xfrm>
            <a:off x="398463" y="4191000"/>
            <a:ext cx="8382000" cy="523875"/>
          </a:xfrm>
          <a:prstGeom prst="rect">
            <a:avLst/>
          </a:prstGeom>
          <a:noFill/>
          <a:ln w="12700">
            <a:noFill/>
            <a:miter lim="800000"/>
            <a:headEnd type="none" w="sm" len="sm"/>
            <a:tailEnd type="none" w="sm" len="sm"/>
          </a:ln>
        </p:spPr>
        <p:txBody>
          <a:bodyPr lIns="91425" tIns="45713" rIns="91425" bIns="45713">
            <a:spAutoFit/>
          </a:bodyPr>
          <a:lstStyle/>
          <a:p>
            <a:pPr algn="ctr" eaLnBrk="0" hangingPunct="0"/>
            <a:r>
              <a:rPr lang="en-US" altLang="zh-CN" sz="700" dirty="0">
                <a:solidFill>
                  <a:schemeClr val="bg1"/>
                </a:solidFill>
                <a:latin typeface="Calibri" pitchFamily="34" charset="0"/>
                <a:cs typeface="Arial" pitchFamily="34" charset="0"/>
              </a:rPr>
              <a:t>© 2008 Microsoft Corporation. All rights reserved. Microsoft, Windows, Windows Vista and other product names are or may be registered trademarks and/or trademarks in the U.S. and/or other countries.</a:t>
            </a:r>
          </a:p>
          <a:p>
            <a:pPr algn="ctr" eaLnBrk="0" hangingPunct="0"/>
            <a:r>
              <a:rPr lang="en-US" altLang="zh-CN" sz="700" dirty="0">
                <a:solidFill>
                  <a:schemeClr val="bg1"/>
                </a:solidFill>
                <a:latin typeface="Calibri" pitchFamily="34" charset="0"/>
                <a:cs typeface="Arial"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pic>
        <p:nvPicPr>
          <p:cNvPr id="7" name="图片 6" descr="MS-logo.png"/>
          <p:cNvPicPr>
            <a:picLocks noChangeAspect="1"/>
          </p:cNvPicPr>
          <p:nvPr userDrawn="1"/>
        </p:nvPicPr>
        <p:blipFill>
          <a:blip r:embed="rId3" cstate="print"/>
          <a:stretch>
            <a:fillRect/>
          </a:stretch>
        </p:blipFill>
        <p:spPr>
          <a:xfrm>
            <a:off x="2035771" y="2743200"/>
            <a:ext cx="5035063" cy="1129766"/>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主要内容">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457200" y="274638"/>
            <a:ext cx="8229600" cy="1143000"/>
          </a:xfrm>
          <a:prstGeom prst="rect">
            <a:avLst/>
          </a:prstGeom>
        </p:spPr>
        <p:txBody>
          <a:bodyPr>
            <a:normAutofit/>
          </a:bodyPr>
          <a:lstStyle>
            <a:lvl1pPr algn="l">
              <a:defRPr sz="4000" b="1" cap="none" spc="0" baseline="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dirty="0" smtClean="0"/>
              <a:t>点击此处修改标题</a:t>
            </a:r>
            <a:endParaRPr lang="zh-CN" altLang="en-US" dirty="0"/>
          </a:p>
        </p:txBody>
      </p:sp>
      <p:sp>
        <p:nvSpPr>
          <p:cNvPr id="3" name="内容占位符 2"/>
          <p:cNvSpPr>
            <a:spLocks noGrp="1"/>
          </p:cNvSpPr>
          <p:nvPr>
            <p:ph idx="1" hasCustomPrompt="1"/>
          </p:nvPr>
        </p:nvSpPr>
        <p:spPr>
          <a:xfrm>
            <a:off x="457200" y="1600200"/>
            <a:ext cx="8229600" cy="4525963"/>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
                <a:schemeClr val="accent1"/>
              </a:buClr>
              <a:buSzPct val="100000"/>
              <a:buFont typeface="Wingdings" pitchFamily="2" charset="2"/>
              <a:buChar char="l"/>
              <a:tabLst/>
              <a:defRPr sz="2400" b="1">
                <a:solidFill>
                  <a:schemeClr val="accent1"/>
                </a:solidFill>
              </a:defRPr>
            </a:lvl1pPr>
            <a:lvl2pPr>
              <a:buClr>
                <a:schemeClr val="bg1">
                  <a:lumMod val="50000"/>
                </a:schemeClr>
              </a:buClr>
              <a:buFont typeface="Wingdings" pitchFamily="2" charset="2"/>
              <a:buChar char="l"/>
              <a:defRPr sz="2400"/>
            </a:lvl2pPr>
            <a:lvl3pPr>
              <a:buClr>
                <a:schemeClr val="bg1">
                  <a:lumMod val="65000"/>
                </a:schemeClr>
              </a:buClr>
              <a:buFont typeface="Wingdings" pitchFamily="2" charset="2"/>
              <a:buChar char="l"/>
              <a:defRPr sz="2000"/>
            </a:lvl3pPr>
            <a:lvl4pPr>
              <a:buClr>
                <a:schemeClr val="bg1">
                  <a:lumMod val="65000"/>
                </a:schemeClr>
              </a:buClr>
              <a:buFont typeface="Wingdings" pitchFamily="2" charset="2"/>
              <a:buChar char="l"/>
              <a:defRPr/>
            </a:lvl4pPr>
            <a:lvl5pPr>
              <a:buClr>
                <a:schemeClr val="bg1">
                  <a:lumMod val="65000"/>
                </a:schemeClr>
              </a:buClr>
              <a:buFont typeface="Wingdings" pitchFamily="2" charset="2"/>
              <a:buChar char="l"/>
              <a:defRPr/>
            </a:lvl5pPr>
          </a:lstStyle>
          <a:p>
            <a:pPr lvl="0"/>
            <a:r>
              <a:rPr lang="zh-CN" altLang="en-US" dirty="0" smtClean="0"/>
              <a:t>点击此处修改二级标题</a:t>
            </a:r>
            <a:endParaRPr lang="en-US" altLang="zh-CN" dirty="0" smtClean="0"/>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代码字体或字号">
    <p:spTree>
      <p:nvGrpSpPr>
        <p:cNvPr id="1" name=""/>
        <p:cNvGrpSpPr/>
        <p:nvPr/>
      </p:nvGrpSpPr>
      <p:grpSpPr>
        <a:xfrm>
          <a:off x="0" y="0"/>
          <a:ext cx="0" cy="0"/>
          <a:chOff x="0" y="0"/>
          <a:chExt cx="0" cy="0"/>
        </a:xfrm>
      </p:grpSpPr>
      <p:sp>
        <p:nvSpPr>
          <p:cNvPr id="6" name="标题 1"/>
          <p:cNvSpPr>
            <a:spLocks noGrp="1"/>
          </p:cNvSpPr>
          <p:nvPr>
            <p:ph type="title" hasCustomPrompt="1"/>
          </p:nvPr>
        </p:nvSpPr>
        <p:spPr>
          <a:xfrm>
            <a:off x="457200" y="274638"/>
            <a:ext cx="8229600" cy="1143000"/>
          </a:xfrm>
          <a:prstGeom prst="rect">
            <a:avLst/>
          </a:prstGeom>
        </p:spPr>
        <p:txBody>
          <a:bodyPr>
            <a:normAutofit/>
          </a:bodyPr>
          <a:lstStyle>
            <a:lvl1pPr algn="l">
              <a:defRPr sz="4000" b="1" cap="none" spc="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dirty="0" smtClean="0"/>
              <a:t>点击此处修改标题</a:t>
            </a:r>
            <a:endParaRPr lang="zh-CN" altLang="en-US" dirty="0"/>
          </a:p>
        </p:txBody>
      </p:sp>
      <p:sp>
        <p:nvSpPr>
          <p:cNvPr id="7" name="内容占位符 2"/>
          <p:cNvSpPr>
            <a:spLocks noGrp="1"/>
          </p:cNvSpPr>
          <p:nvPr>
            <p:ph idx="1" hasCustomPrompt="1"/>
          </p:nvPr>
        </p:nvSpPr>
        <p:spPr>
          <a:xfrm>
            <a:off x="457200" y="1600200"/>
            <a:ext cx="8229600" cy="4525963"/>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
                <a:schemeClr val="accent1"/>
              </a:buClr>
              <a:buSzTx/>
              <a:buFont typeface="Wingdings" pitchFamily="2" charset="2"/>
              <a:buChar char="l"/>
              <a:tabLst/>
              <a:defRPr sz="2400" b="1">
                <a:solidFill>
                  <a:schemeClr val="bg2"/>
                </a:solidFill>
                <a:latin typeface="Courier New" pitchFamily="49" charset="0"/>
                <a:cs typeface="Courier New" pitchFamily="49" charset="0"/>
              </a:defRPr>
            </a:lvl1pPr>
            <a:lvl2pPr>
              <a:buClr>
                <a:schemeClr val="bg1">
                  <a:lumMod val="50000"/>
                </a:schemeClr>
              </a:buClr>
              <a:buFont typeface="Wingdings" pitchFamily="2" charset="2"/>
              <a:buChar char="l"/>
              <a:defRPr sz="2400">
                <a:latin typeface="Courier New" pitchFamily="49" charset="0"/>
                <a:cs typeface="Courier New" pitchFamily="49" charset="0"/>
              </a:defRPr>
            </a:lvl2pPr>
            <a:lvl3pPr>
              <a:buClr>
                <a:schemeClr val="bg1">
                  <a:lumMod val="65000"/>
                </a:schemeClr>
              </a:buClr>
              <a:buFont typeface="Wingdings" pitchFamily="2" charset="2"/>
              <a:buChar char="l"/>
              <a:defRPr sz="2000">
                <a:latin typeface="Courier New" pitchFamily="49" charset="0"/>
                <a:cs typeface="Courier New" pitchFamily="49" charset="0"/>
              </a:defRPr>
            </a:lvl3pPr>
            <a:lvl4pPr>
              <a:buClr>
                <a:schemeClr val="bg1">
                  <a:lumMod val="65000"/>
                </a:schemeClr>
              </a:buClr>
              <a:buFont typeface="Wingdings" pitchFamily="2" charset="2"/>
              <a:buChar char="l"/>
              <a:defRPr>
                <a:latin typeface="Courier New" pitchFamily="49" charset="0"/>
                <a:cs typeface="Courier New" pitchFamily="49" charset="0"/>
              </a:defRPr>
            </a:lvl4pPr>
            <a:lvl5pPr>
              <a:buClr>
                <a:schemeClr val="bg1">
                  <a:lumMod val="65000"/>
                </a:schemeClr>
              </a:buClr>
              <a:buFont typeface="Wingdings" pitchFamily="2" charset="2"/>
              <a:buChar char="l"/>
              <a:defRPr>
                <a:latin typeface="Courier New" pitchFamily="49" charset="0"/>
                <a:cs typeface="Courier New" pitchFamily="49" charset="0"/>
              </a:defRPr>
            </a:lvl5pPr>
          </a:lstStyle>
          <a:p>
            <a:pPr lvl="0"/>
            <a:r>
              <a:rPr lang="zh-CN" altLang="en-US" dirty="0" smtClean="0"/>
              <a:t>点击此处修改二级标题</a:t>
            </a:r>
            <a:endParaRPr lang="en-US" altLang="zh-CN" dirty="0" smtClean="0"/>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表格或饼图">
    <p:spTree>
      <p:nvGrpSpPr>
        <p:cNvPr id="1" name=""/>
        <p:cNvGrpSpPr/>
        <p:nvPr/>
      </p:nvGrpSpPr>
      <p:grpSpPr>
        <a:xfrm>
          <a:off x="0" y="0"/>
          <a:ext cx="0" cy="0"/>
          <a:chOff x="0" y="0"/>
          <a:chExt cx="0" cy="0"/>
        </a:xfrm>
      </p:grpSpPr>
      <p:sp>
        <p:nvSpPr>
          <p:cNvPr id="6" name="标题 1"/>
          <p:cNvSpPr>
            <a:spLocks noGrp="1"/>
          </p:cNvSpPr>
          <p:nvPr>
            <p:ph type="title" hasCustomPrompt="1"/>
          </p:nvPr>
        </p:nvSpPr>
        <p:spPr>
          <a:xfrm>
            <a:off x="457200" y="274638"/>
            <a:ext cx="8229600" cy="1143000"/>
          </a:xfrm>
          <a:prstGeom prst="rect">
            <a:avLst/>
          </a:prstGeom>
        </p:spPr>
        <p:txBody>
          <a:bodyPr>
            <a:normAutofit/>
          </a:bodyPr>
          <a:lstStyle>
            <a:lvl1pPr algn="l">
              <a:defRPr sz="4000" b="1" cap="none" spc="0" baseline="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defRPr>
            </a:lvl1pPr>
          </a:lstStyle>
          <a:p>
            <a:r>
              <a:rPr lang="zh-CN" altLang="en-US" dirty="0" smtClean="0"/>
              <a:t>点击此处修改标题</a:t>
            </a:r>
            <a:endParaRPr lang="zh-CN"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21" cstate="print">
            <a:lum/>
          </a:blip>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63" r:id="rId2"/>
    <p:sldLayoutId id="2147483664" r:id="rId3"/>
    <p:sldLayoutId id="2147483665" r:id="rId4"/>
    <p:sldLayoutId id="2147483666" r:id="rId5"/>
    <p:sldLayoutId id="2147483650" r:id="rId6"/>
    <p:sldLayoutId id="2147483668" r:id="rId7"/>
    <p:sldLayoutId id="2147483667" r:id="rId8"/>
    <p:sldLayoutId id="2147483655" r:id="rId9"/>
    <p:sldLayoutId id="2147483651" r:id="rId10"/>
    <p:sldLayoutId id="2147483652" r:id="rId11"/>
    <p:sldLayoutId id="2147483654" r:id="rId12"/>
    <p:sldLayoutId id="2147483656" r:id="rId13"/>
    <p:sldLayoutId id="2147483657" r:id="rId14"/>
    <p:sldLayoutId id="2147483658" r:id="rId15"/>
    <p:sldLayoutId id="2147483659" r:id="rId16"/>
    <p:sldLayoutId id="2147483660" r:id="rId17"/>
    <p:sldLayoutId id="2147483661" r:id="rId18"/>
    <p:sldLayoutId id="2147483662" r:id="rId1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msdn.microsoft.com/en-us/library/bb428899.aspx"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http://blog.joycode.com/kaneboy" TargetMode="External"/><Relationship Id="rId5" Type="http://schemas.openxmlformats.org/officeDocument/2006/relationships/hyperlink" Target="http://msdn.microsoft.com/en-us/library/bb861954.aspx" TargetMode="External"/><Relationship Id="rId4" Type="http://schemas.openxmlformats.org/officeDocument/2006/relationships/hyperlink" Target="http://msdn.microsoft.com/en-us/magazine/dd458798.aspx"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www.joelonsoftware.com/JoelInSeoul2008.jpg" TargetMode="External"/><Relationship Id="rId2" Type="http://schemas.openxmlformats.org/officeDocument/2006/relationships/notesSlide" Target="../notesSlides/notesSlide5.xml"/><Relationship Id="rId1" Type="http://schemas.openxmlformats.org/officeDocument/2006/relationships/slideLayout" Target="../slideLayouts/slideLayout9.xml"/><Relationship Id="rId6" Type="http://schemas.openxmlformats.org/officeDocument/2006/relationships/image" Target="../media/image9.jpeg"/><Relationship Id="rId5" Type="http://schemas.openxmlformats.org/officeDocument/2006/relationships/hyperlink" Target="http://www.joelonsoftware.com/" TargetMode="Externa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zh-CN" altLang="en-US" sz="2800" dirty="0" smtClean="0"/>
              <a:t>能否在</a:t>
            </a:r>
            <a:r>
              <a:rPr lang="en-US" altLang="zh-CN" sz="2800" dirty="0" smtClean="0"/>
              <a:t>Visual Studio</a:t>
            </a:r>
            <a:r>
              <a:rPr lang="zh-CN" altLang="en-US" sz="2800" dirty="0" smtClean="0"/>
              <a:t>中看到所有自定义内容？</a:t>
            </a:r>
            <a:endParaRPr lang="en-US" sz="2800" dirty="0"/>
          </a:p>
        </p:txBody>
      </p:sp>
      <p:sp>
        <p:nvSpPr>
          <p:cNvPr id="3" name="Content Placeholder 2"/>
          <p:cNvSpPr>
            <a:spLocks noGrp="1"/>
          </p:cNvSpPr>
          <p:nvPr>
            <p:ph idx="1"/>
          </p:nvPr>
        </p:nvSpPr>
        <p:spPr/>
        <p:txBody>
          <a:bodyPr/>
          <a:lstStyle/>
          <a:p>
            <a:r>
              <a:rPr lang="zh-CN" altLang="en-US" dirty="0" smtClean="0"/>
              <a:t>自定义内容</a:t>
            </a:r>
            <a:endParaRPr lang="en-US" altLang="zh-CN" dirty="0" smtClean="0"/>
          </a:p>
          <a:p>
            <a:pPr lvl="1"/>
            <a:r>
              <a:rPr lang="zh-CN" altLang="en-US" dirty="0" smtClean="0"/>
              <a:t>代码：</a:t>
            </a:r>
            <a:r>
              <a:rPr lang="en-US" altLang="zh-CN" dirty="0" smtClean="0"/>
              <a:t>.</a:t>
            </a:r>
            <a:r>
              <a:rPr lang="en-US" altLang="zh-CN" dirty="0" err="1" smtClean="0"/>
              <a:t>aspx</a:t>
            </a:r>
            <a:r>
              <a:rPr lang="zh-CN" altLang="en-US" dirty="0" smtClean="0"/>
              <a:t>、</a:t>
            </a:r>
            <a:r>
              <a:rPr lang="en-US" altLang="zh-CN" dirty="0" err="1" smtClean="0"/>
              <a:t>WebPart</a:t>
            </a:r>
            <a:r>
              <a:rPr lang="en-US" altLang="zh-CN" dirty="0" smtClean="0"/>
              <a:t> …</a:t>
            </a:r>
          </a:p>
          <a:p>
            <a:pPr lvl="1"/>
            <a:r>
              <a:rPr lang="en-US" altLang="zh-CN" dirty="0" smtClean="0"/>
              <a:t>SharePoint</a:t>
            </a:r>
            <a:r>
              <a:rPr lang="zh-CN" altLang="en-US" dirty="0" smtClean="0"/>
              <a:t>定义文件：</a:t>
            </a:r>
            <a:r>
              <a:rPr lang="en-US" altLang="zh-CN" dirty="0" smtClean="0"/>
              <a:t>Feature</a:t>
            </a:r>
            <a:r>
              <a:rPr lang="zh-CN" altLang="en-US" dirty="0" smtClean="0"/>
              <a:t>、</a:t>
            </a:r>
            <a:r>
              <a:rPr lang="en-US" altLang="zh-CN" dirty="0" smtClean="0"/>
              <a:t>Site Definition</a:t>
            </a:r>
          </a:p>
          <a:p>
            <a:pPr lvl="1"/>
            <a:r>
              <a:rPr lang="zh-CN" altLang="en-US" dirty="0" smtClean="0"/>
              <a:t>资源：图片、</a:t>
            </a:r>
            <a:r>
              <a:rPr lang="en-US" altLang="zh-CN" dirty="0" smtClean="0"/>
              <a:t>.JS</a:t>
            </a:r>
            <a:r>
              <a:rPr lang="zh-CN" altLang="en-US" dirty="0" smtClean="0"/>
              <a:t>、</a:t>
            </a:r>
            <a:r>
              <a:rPr lang="en-US" altLang="zh-CN" dirty="0" smtClean="0"/>
              <a:t>.CSS</a:t>
            </a:r>
            <a:r>
              <a:rPr lang="zh-CN" altLang="en-US" dirty="0" smtClean="0"/>
              <a:t>、</a:t>
            </a:r>
            <a:r>
              <a:rPr lang="en-US" altLang="zh-CN" dirty="0" smtClean="0"/>
              <a:t>.Resource</a:t>
            </a:r>
            <a:r>
              <a:rPr lang="zh-CN" altLang="en-US" dirty="0" smtClean="0"/>
              <a:t>、</a:t>
            </a:r>
            <a:r>
              <a:rPr lang="en-US" altLang="zh-CN" dirty="0" smtClean="0"/>
              <a:t>.XML</a:t>
            </a:r>
            <a:r>
              <a:rPr lang="zh-CN" altLang="en-US" dirty="0" smtClean="0"/>
              <a:t>、</a:t>
            </a:r>
            <a:r>
              <a:rPr lang="en-US" altLang="zh-CN" dirty="0" smtClean="0"/>
              <a:t>.HTML …</a:t>
            </a:r>
          </a:p>
          <a:p>
            <a:r>
              <a:rPr lang="zh-CN" altLang="en-US" dirty="0" smtClean="0"/>
              <a:t>应该使用</a:t>
            </a:r>
            <a:r>
              <a:rPr lang="en-US" altLang="zh-CN" dirty="0" smtClean="0"/>
              <a:t>Visual Studio</a:t>
            </a:r>
            <a:r>
              <a:rPr lang="zh-CN" altLang="en-US" dirty="0" smtClean="0"/>
              <a:t>管理所有自定义内容</a:t>
            </a:r>
            <a:endParaRPr lang="en-US" altLang="zh-CN" dirty="0" smtClean="0"/>
          </a:p>
          <a:p>
            <a:r>
              <a:rPr lang="zh-CN" altLang="en-US" dirty="0" smtClean="0"/>
              <a:t>尽量将所有内容打包成 </a:t>
            </a:r>
            <a:r>
              <a:rPr lang="en-US" altLang="zh-CN" dirty="0" smtClean="0"/>
              <a:t>Solution Package (WSP)</a:t>
            </a:r>
          </a:p>
          <a:p>
            <a:pPr lvl="1"/>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972320" cy="1143000"/>
          </a:xfrm>
        </p:spPr>
        <p:txBody>
          <a:bodyPr>
            <a:normAutofit/>
          </a:bodyPr>
          <a:lstStyle/>
          <a:p>
            <a:r>
              <a:rPr lang="zh-CN" altLang="en-US" sz="2800" dirty="0" smtClean="0"/>
              <a:t>最终的</a:t>
            </a:r>
            <a:r>
              <a:rPr lang="en-US" altLang="zh-CN" sz="2800" dirty="0" smtClean="0"/>
              <a:t>Web</a:t>
            </a:r>
            <a:r>
              <a:rPr lang="zh-CN" altLang="en-US" sz="2800" dirty="0" smtClean="0"/>
              <a:t>程序是否都位于“</a:t>
            </a:r>
            <a:r>
              <a:rPr lang="en-US" altLang="zh-CN" sz="2800" dirty="0" smtClean="0"/>
              <a:t>_layouts</a:t>
            </a:r>
            <a:r>
              <a:rPr lang="zh-CN" altLang="en-US" sz="2800" dirty="0" smtClean="0"/>
              <a:t>”底下？</a:t>
            </a:r>
            <a:endParaRPr lang="en-US" sz="2800" dirty="0"/>
          </a:p>
        </p:txBody>
      </p:sp>
      <p:sp>
        <p:nvSpPr>
          <p:cNvPr id="3" name="Content Placeholder 2"/>
          <p:cNvSpPr>
            <a:spLocks noGrp="1"/>
          </p:cNvSpPr>
          <p:nvPr>
            <p:ph idx="1"/>
          </p:nvPr>
        </p:nvSpPr>
        <p:spPr/>
        <p:txBody>
          <a:bodyPr/>
          <a:lstStyle/>
          <a:p>
            <a:r>
              <a:rPr lang="zh-CN" altLang="en-US" dirty="0" smtClean="0"/>
              <a:t>千万别！</a:t>
            </a:r>
            <a:endParaRPr lang="en-US" altLang="zh-CN" dirty="0" smtClean="0"/>
          </a:p>
          <a:p>
            <a:r>
              <a:rPr lang="en-US" dirty="0" smtClean="0"/>
              <a:t>SharePoint</a:t>
            </a:r>
            <a:r>
              <a:rPr lang="zh-CN" altLang="en-US" dirty="0" smtClean="0"/>
              <a:t>是一个综合平台，而并非一个庞大的类库</a:t>
            </a:r>
            <a:endParaRPr lang="en-US" altLang="zh-CN" dirty="0" smtClean="0"/>
          </a:p>
          <a:p>
            <a:r>
              <a:rPr lang="zh-CN" altLang="en-US" dirty="0" smtClean="0"/>
              <a:t>如果你确信非这样不可，那么再考虑考虑是否要用</a:t>
            </a:r>
            <a:r>
              <a:rPr lang="en-US" altLang="zh-CN" dirty="0" smtClean="0"/>
              <a:t>SharePoint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5114932" cy="1143000"/>
          </a:xfrm>
        </p:spPr>
        <p:txBody>
          <a:bodyPr>
            <a:normAutofit/>
          </a:bodyPr>
          <a:lstStyle/>
          <a:p>
            <a:r>
              <a:rPr lang="zh-CN" altLang="en-US" sz="2800" dirty="0" smtClean="0"/>
              <a:t>是否所有数据都存储在数据库（或列表）中？</a:t>
            </a:r>
            <a:endParaRPr lang="en-US" sz="2800" dirty="0"/>
          </a:p>
        </p:txBody>
      </p:sp>
      <p:graphicFrame>
        <p:nvGraphicFramePr>
          <p:cNvPr id="4" name="Content Placeholder 3"/>
          <p:cNvGraphicFramePr>
            <a:graphicFrameLocks noGrp="1"/>
          </p:cNvGraphicFramePr>
          <p:nvPr>
            <p:ph idx="1"/>
          </p:nvPr>
        </p:nvGraphicFramePr>
        <p:xfrm>
          <a:off x="457200" y="1600200"/>
          <a:ext cx="8229600" cy="347472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zh-CN" altLang="en-US" sz="2000" dirty="0" smtClean="0"/>
                        <a:t>优点</a:t>
                      </a:r>
                      <a:endParaRPr lang="en-US" sz="2000" dirty="0"/>
                    </a:p>
                  </a:txBody>
                  <a:tcPr/>
                </a:tc>
                <a:tc>
                  <a:txBody>
                    <a:bodyPr/>
                    <a:lstStyle/>
                    <a:p>
                      <a:r>
                        <a:rPr lang="en-US" sz="2000" dirty="0"/>
                        <a:t>Database</a:t>
                      </a:r>
                    </a:p>
                  </a:txBody>
                  <a:tcPr/>
                </a:tc>
                <a:tc>
                  <a:txBody>
                    <a:bodyPr/>
                    <a:lstStyle/>
                    <a:p>
                      <a:r>
                        <a:rPr lang="en-US" sz="2000" dirty="0"/>
                        <a:t>SharePoint </a:t>
                      </a:r>
                      <a:r>
                        <a:rPr lang="en-US" sz="2000" dirty="0" smtClean="0"/>
                        <a:t>List</a:t>
                      </a:r>
                      <a:endParaRPr lang="en-US" sz="2000" dirty="0"/>
                    </a:p>
                  </a:txBody>
                  <a:tcPr/>
                </a:tc>
              </a:tr>
              <a:tr h="370840">
                <a:tc>
                  <a:txBody>
                    <a:bodyPr/>
                    <a:lstStyle/>
                    <a:p>
                      <a:r>
                        <a:rPr lang="zh-CN" altLang="en-US" sz="2000" dirty="0" smtClean="0"/>
                        <a:t>处理复杂的数据关联</a:t>
                      </a:r>
                      <a:endParaRPr lang="en-US" sz="2000" dirty="0"/>
                    </a:p>
                  </a:txBody>
                  <a:tcPr/>
                </a:tc>
                <a:tc>
                  <a:txBody>
                    <a:bodyPr/>
                    <a:lstStyle/>
                    <a:p>
                      <a:r>
                        <a:rPr lang="en-US" sz="2000"/>
                        <a:t>Yes</a:t>
                      </a:r>
                    </a:p>
                  </a:txBody>
                  <a:tcPr/>
                </a:tc>
                <a:tc>
                  <a:txBody>
                    <a:bodyPr/>
                    <a:lstStyle/>
                    <a:p>
                      <a:r>
                        <a:rPr lang="en-US" sz="2000"/>
                        <a:t>No</a:t>
                      </a:r>
                    </a:p>
                  </a:txBody>
                  <a:tcPr/>
                </a:tc>
              </a:tr>
              <a:tr h="370840">
                <a:tc>
                  <a:txBody>
                    <a:bodyPr/>
                    <a:lstStyle/>
                    <a:p>
                      <a:r>
                        <a:rPr lang="zh-CN" altLang="en-US" sz="2000" dirty="0" smtClean="0"/>
                        <a:t>处理大数据量</a:t>
                      </a:r>
                      <a:endParaRPr lang="en-US" sz="2000" dirty="0"/>
                    </a:p>
                  </a:txBody>
                  <a:tcPr/>
                </a:tc>
                <a:tc>
                  <a:txBody>
                    <a:bodyPr/>
                    <a:lstStyle/>
                    <a:p>
                      <a:r>
                        <a:rPr lang="en-US" sz="2000"/>
                        <a:t>Yes</a:t>
                      </a:r>
                    </a:p>
                  </a:txBody>
                  <a:tcPr/>
                </a:tc>
                <a:tc>
                  <a:txBody>
                    <a:bodyPr/>
                    <a:lstStyle/>
                    <a:p>
                      <a:r>
                        <a:rPr lang="en-US" sz="2000"/>
                        <a:t>No</a:t>
                      </a:r>
                    </a:p>
                  </a:txBody>
                  <a:tcPr/>
                </a:tc>
              </a:tr>
              <a:tr h="370840">
                <a:tc>
                  <a:txBody>
                    <a:bodyPr/>
                    <a:lstStyle/>
                    <a:p>
                      <a:r>
                        <a:rPr lang="zh-CN" altLang="en-US" sz="2000" dirty="0" smtClean="0"/>
                        <a:t>事务处理</a:t>
                      </a:r>
                      <a:endParaRPr lang="en-US" sz="2000" dirty="0"/>
                    </a:p>
                  </a:txBody>
                  <a:tcPr/>
                </a:tc>
                <a:tc>
                  <a:txBody>
                    <a:bodyPr/>
                    <a:lstStyle/>
                    <a:p>
                      <a:r>
                        <a:rPr lang="en-US" sz="2000"/>
                        <a:t>Yes</a:t>
                      </a:r>
                    </a:p>
                  </a:txBody>
                  <a:tcPr/>
                </a:tc>
                <a:tc>
                  <a:txBody>
                    <a:bodyPr/>
                    <a:lstStyle/>
                    <a:p>
                      <a:r>
                        <a:rPr lang="en-US" sz="2000"/>
                        <a:t>No</a:t>
                      </a:r>
                    </a:p>
                  </a:txBody>
                  <a:tcPr/>
                </a:tc>
              </a:tr>
              <a:tr h="370840">
                <a:tc>
                  <a:txBody>
                    <a:bodyPr/>
                    <a:lstStyle/>
                    <a:p>
                      <a:r>
                        <a:rPr lang="zh-CN" altLang="en-US" sz="2000" dirty="0" smtClean="0"/>
                        <a:t>容易使用</a:t>
                      </a:r>
                      <a:endParaRPr lang="en-US" sz="2000" dirty="0"/>
                    </a:p>
                  </a:txBody>
                  <a:tcPr/>
                </a:tc>
                <a:tc>
                  <a:txBody>
                    <a:bodyPr/>
                    <a:lstStyle/>
                    <a:p>
                      <a:r>
                        <a:rPr lang="en-US" sz="2000"/>
                        <a:t>No</a:t>
                      </a:r>
                    </a:p>
                  </a:txBody>
                  <a:tcPr/>
                </a:tc>
                <a:tc>
                  <a:txBody>
                    <a:bodyPr/>
                    <a:lstStyle/>
                    <a:p>
                      <a:r>
                        <a:rPr lang="en-US" sz="2000"/>
                        <a:t>Yes</a:t>
                      </a:r>
                    </a:p>
                  </a:txBody>
                  <a:tcPr/>
                </a:tc>
              </a:tr>
              <a:tr h="370840">
                <a:tc>
                  <a:txBody>
                    <a:bodyPr/>
                    <a:lstStyle/>
                    <a:p>
                      <a:r>
                        <a:rPr lang="zh-CN" altLang="en-US" sz="2000" dirty="0" smtClean="0"/>
                        <a:t>附加工作流</a:t>
                      </a:r>
                      <a:endParaRPr lang="en-US" sz="2000" dirty="0"/>
                    </a:p>
                  </a:txBody>
                  <a:tcPr/>
                </a:tc>
                <a:tc>
                  <a:txBody>
                    <a:bodyPr/>
                    <a:lstStyle/>
                    <a:p>
                      <a:r>
                        <a:rPr lang="en-US" sz="2000"/>
                        <a:t>No</a:t>
                      </a:r>
                    </a:p>
                  </a:txBody>
                  <a:tcPr/>
                </a:tc>
                <a:tc>
                  <a:txBody>
                    <a:bodyPr/>
                    <a:lstStyle/>
                    <a:p>
                      <a:r>
                        <a:rPr lang="en-US" sz="2000"/>
                        <a:t>Yes</a:t>
                      </a:r>
                    </a:p>
                  </a:txBody>
                  <a:tcPr/>
                </a:tc>
              </a:tr>
              <a:tr h="370840">
                <a:tc>
                  <a:txBody>
                    <a:bodyPr/>
                    <a:lstStyle/>
                    <a:p>
                      <a:r>
                        <a:rPr lang="zh-CN" altLang="en-US" sz="2000" dirty="0" smtClean="0"/>
                        <a:t>包含内置界面</a:t>
                      </a:r>
                      <a:endParaRPr lang="en-US" sz="2000" dirty="0"/>
                    </a:p>
                  </a:txBody>
                  <a:tcPr/>
                </a:tc>
                <a:tc>
                  <a:txBody>
                    <a:bodyPr/>
                    <a:lstStyle/>
                    <a:p>
                      <a:r>
                        <a:rPr lang="en-US" sz="2000"/>
                        <a:t>No</a:t>
                      </a:r>
                    </a:p>
                  </a:txBody>
                  <a:tcPr/>
                </a:tc>
                <a:tc>
                  <a:txBody>
                    <a:bodyPr/>
                    <a:lstStyle/>
                    <a:p>
                      <a:r>
                        <a:rPr lang="en-US" sz="2000"/>
                        <a:t>Yes</a:t>
                      </a:r>
                    </a:p>
                  </a:txBody>
                  <a:tcPr/>
                </a:tc>
              </a:tr>
              <a:tr h="370840">
                <a:tc>
                  <a:txBody>
                    <a:bodyPr/>
                    <a:lstStyle/>
                    <a:p>
                      <a:r>
                        <a:rPr lang="zh-CN" altLang="en-US" sz="2000" dirty="0" smtClean="0"/>
                        <a:t>能方便的添加二进制数据</a:t>
                      </a:r>
                      <a:endParaRPr lang="en-US" sz="2000" dirty="0"/>
                    </a:p>
                  </a:txBody>
                  <a:tcPr/>
                </a:tc>
                <a:tc>
                  <a:txBody>
                    <a:bodyPr/>
                    <a:lstStyle/>
                    <a:p>
                      <a:r>
                        <a:rPr lang="en-US" sz="2000"/>
                        <a:t>No</a:t>
                      </a:r>
                    </a:p>
                  </a:txBody>
                  <a:tcPr/>
                </a:tc>
                <a:tc>
                  <a:txBody>
                    <a:bodyPr/>
                    <a:lstStyle/>
                    <a:p>
                      <a:r>
                        <a:rPr lang="en-US" sz="2000" dirty="0"/>
                        <a:t>Yes</a:t>
                      </a:r>
                    </a:p>
                  </a:txBody>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zh-CN" altLang="en-US" sz="2800" dirty="0" smtClean="0"/>
              <a:t>是否使用了统一的工具来进行</a:t>
            </a:r>
            <a:r>
              <a:rPr lang="en-US" altLang="zh-CN" sz="2800" dirty="0" smtClean="0"/>
              <a:t>WSP</a:t>
            </a:r>
            <a:r>
              <a:rPr lang="zh-CN" altLang="en-US" sz="2800" dirty="0" smtClean="0"/>
              <a:t>构建？</a:t>
            </a:r>
            <a:endParaRPr lang="en-US" sz="2800" dirty="0"/>
          </a:p>
        </p:txBody>
      </p:sp>
      <p:sp>
        <p:nvSpPr>
          <p:cNvPr id="3" name="Content Placeholder 2"/>
          <p:cNvSpPr>
            <a:spLocks noGrp="1"/>
          </p:cNvSpPr>
          <p:nvPr>
            <p:ph idx="1"/>
          </p:nvPr>
        </p:nvSpPr>
        <p:spPr/>
        <p:txBody>
          <a:bodyPr/>
          <a:lstStyle/>
          <a:p>
            <a:r>
              <a:rPr lang="en-US" dirty="0" err="1" smtClean="0"/>
              <a:t>VSeWSS</a:t>
            </a:r>
            <a:endParaRPr lang="en-US" dirty="0" smtClean="0"/>
          </a:p>
          <a:p>
            <a:r>
              <a:rPr lang="en-US" dirty="0" err="1" smtClean="0"/>
              <a:t>WSPBuilder</a:t>
            </a:r>
            <a:endParaRPr lang="en-US" dirty="0" smtClean="0"/>
          </a:p>
          <a:p>
            <a:r>
              <a:rPr lang="en-US" dirty="0" err="1" smtClean="0"/>
              <a:t>STSDev</a:t>
            </a:r>
            <a:endParaRPr lang="en-US" dirty="0" smtClean="0"/>
          </a:p>
          <a:p>
            <a:r>
              <a:rPr lang="zh-CN" altLang="en-US" dirty="0" smtClean="0"/>
              <a:t>自定义工具</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zh-CN" altLang="en-US" sz="3200" dirty="0" smtClean="0"/>
              <a:t>是否有一个集成测试环境？</a:t>
            </a:r>
            <a:endParaRPr lang="en-US" sz="3200" dirty="0"/>
          </a:p>
        </p:txBody>
      </p:sp>
      <p:sp>
        <p:nvSpPr>
          <p:cNvPr id="3" name="Content Placeholder 2"/>
          <p:cNvSpPr>
            <a:spLocks noGrp="1"/>
          </p:cNvSpPr>
          <p:nvPr>
            <p:ph idx="1"/>
          </p:nvPr>
        </p:nvSpPr>
        <p:spPr/>
        <p:txBody>
          <a:bodyPr/>
          <a:lstStyle/>
          <a:p>
            <a:r>
              <a:rPr lang="zh-CN" altLang="en-US" dirty="0" smtClean="0"/>
              <a:t>安装所有开发人员交付的</a:t>
            </a:r>
            <a:r>
              <a:rPr lang="en-US" altLang="zh-CN" dirty="0" smtClean="0"/>
              <a:t>WSP</a:t>
            </a:r>
          </a:p>
          <a:p>
            <a:r>
              <a:rPr lang="zh-CN" altLang="en-US" dirty="0" smtClean="0"/>
              <a:t>检测所有组件是否工作正常</a:t>
            </a:r>
            <a:endParaRPr lang="en-US" altLang="zh-CN" dirty="0" smtClean="0"/>
          </a:p>
          <a:p>
            <a:r>
              <a:rPr lang="zh-CN" altLang="en-US" dirty="0" smtClean="0"/>
              <a:t>进行用例测试</a:t>
            </a:r>
            <a:endParaRPr lang="en-US" altLang="zh-CN" dirty="0" smtClean="0"/>
          </a:p>
          <a:p>
            <a:r>
              <a:rPr lang="zh-CN" altLang="en-US" dirty="0" smtClean="0"/>
              <a:t>不能替代完整测试环境</a:t>
            </a:r>
            <a:endParaRPr lang="en-US" altLang="zh-CN" dirty="0" smtClean="0"/>
          </a:p>
          <a:p>
            <a:r>
              <a:rPr lang="zh-CN" altLang="en-US" dirty="0" smtClean="0"/>
              <a:t>按照固定周期，进行集成</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43758" cy="1143000"/>
          </a:xfrm>
        </p:spPr>
        <p:txBody>
          <a:bodyPr>
            <a:normAutofit/>
          </a:bodyPr>
          <a:lstStyle/>
          <a:p>
            <a:r>
              <a:rPr lang="zh-CN" altLang="en-US" sz="2800" dirty="0" smtClean="0"/>
              <a:t>管理员能否通过一个指令，完成整个系统的部署（和更新）？</a:t>
            </a:r>
            <a:endParaRPr lang="en-US" sz="2800" dirty="0"/>
          </a:p>
        </p:txBody>
      </p:sp>
      <p:sp>
        <p:nvSpPr>
          <p:cNvPr id="3" name="Content Placeholder 2"/>
          <p:cNvSpPr>
            <a:spLocks noGrp="1"/>
          </p:cNvSpPr>
          <p:nvPr>
            <p:ph idx="1"/>
          </p:nvPr>
        </p:nvSpPr>
        <p:spPr/>
        <p:txBody>
          <a:bodyPr/>
          <a:lstStyle/>
          <a:p>
            <a:r>
              <a:rPr lang="zh-CN" altLang="en-US" dirty="0" smtClean="0"/>
              <a:t>不要让管理员必须先看完超过</a:t>
            </a:r>
            <a:r>
              <a:rPr lang="en-US" altLang="zh-CN" dirty="0" smtClean="0"/>
              <a:t>10</a:t>
            </a:r>
            <a:r>
              <a:rPr lang="zh-CN" altLang="en-US" dirty="0" smtClean="0"/>
              <a:t>页的文档，才能开始部署</a:t>
            </a:r>
            <a:endParaRPr lang="en-US" altLang="zh-CN" dirty="0" smtClean="0"/>
          </a:p>
          <a:p>
            <a:r>
              <a:rPr lang="zh-CN" altLang="en-US" dirty="0" smtClean="0"/>
              <a:t>将所有部署操作脚本化</a:t>
            </a:r>
            <a:endParaRPr lang="en-US" altLang="zh-CN" dirty="0" smtClean="0"/>
          </a:p>
          <a:p>
            <a:pPr lvl="1"/>
            <a:r>
              <a:rPr lang="en-US" dirty="0" smtClean="0"/>
              <a:t>.bat</a:t>
            </a:r>
          </a:p>
          <a:p>
            <a:pPr lvl="1"/>
            <a:r>
              <a:rPr lang="en-US" dirty="0" err="1" smtClean="0"/>
              <a:t>PowerShell</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357158" y="2571744"/>
            <a:ext cx="8229600" cy="1143000"/>
          </a:xfrm>
        </p:spPr>
        <p:txBody>
          <a:bodyPr/>
          <a:lstStyle/>
          <a:p>
            <a:r>
              <a:rPr lang="zh-CN" altLang="en-US" dirty="0" smtClean="0"/>
              <a:t>疑问和解答</a:t>
            </a:r>
            <a:endParaRPr lang="zh-CN"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a:xfrm>
            <a:off x="357158" y="642918"/>
            <a:ext cx="8229600" cy="1143000"/>
          </a:xfrm>
        </p:spPr>
        <p:txBody>
          <a:bodyPr/>
          <a:lstStyle/>
          <a:p>
            <a:r>
              <a:rPr lang="zh-CN" altLang="en-US" dirty="0" smtClean="0"/>
              <a:t>参考资源</a:t>
            </a:r>
            <a:endParaRPr lang="zh-CN" altLang="en-US" dirty="0"/>
          </a:p>
        </p:txBody>
      </p:sp>
      <p:sp>
        <p:nvSpPr>
          <p:cNvPr id="3" name="TextBox 2"/>
          <p:cNvSpPr txBox="1"/>
          <p:nvPr/>
        </p:nvSpPr>
        <p:spPr>
          <a:xfrm>
            <a:off x="500034" y="1785926"/>
            <a:ext cx="8501122" cy="3785652"/>
          </a:xfrm>
          <a:prstGeom prst="rect">
            <a:avLst/>
          </a:prstGeom>
          <a:noFill/>
        </p:spPr>
        <p:txBody>
          <a:bodyPr wrap="square" rtlCol="0">
            <a:spAutoFit/>
          </a:bodyPr>
          <a:lstStyle/>
          <a:p>
            <a:pPr>
              <a:buFont typeface="Arial" pitchFamily="34" charset="0"/>
              <a:buChar char="•"/>
            </a:pPr>
            <a:r>
              <a:rPr lang="en-US" sz="2400" dirty="0" smtClean="0">
                <a:solidFill>
                  <a:schemeClr val="bg1"/>
                </a:solidFill>
              </a:rPr>
              <a:t>“Team-Based Development in Microsoft Office SharePoint Server 2007” </a:t>
            </a:r>
          </a:p>
          <a:p>
            <a:pPr lvl="1">
              <a:buFont typeface="Arial" pitchFamily="34" charset="0"/>
              <a:buChar char="•"/>
            </a:pPr>
            <a:r>
              <a:rPr lang="en-US" sz="2400" dirty="0" smtClean="0">
                <a:solidFill>
                  <a:schemeClr val="bg1"/>
                </a:solidFill>
                <a:hlinkClick r:id="rId3"/>
              </a:rPr>
              <a:t>http://msdn.microsoft.com/en-us/library/bb428899.aspx</a:t>
            </a:r>
            <a:endParaRPr lang="en-US" sz="2400" dirty="0" smtClean="0">
              <a:solidFill>
                <a:schemeClr val="bg1"/>
              </a:solidFill>
            </a:endParaRPr>
          </a:p>
          <a:p>
            <a:pPr>
              <a:buFont typeface="Arial" pitchFamily="34" charset="0"/>
              <a:buChar char="•"/>
            </a:pPr>
            <a:r>
              <a:rPr lang="en-US" sz="2400" dirty="0" smtClean="0">
                <a:solidFill>
                  <a:schemeClr val="bg1"/>
                </a:solidFill>
              </a:rPr>
              <a:t>“10 Best Practices For Building SharePoint Solutions”</a:t>
            </a:r>
          </a:p>
          <a:p>
            <a:pPr lvl="1">
              <a:buFont typeface="Arial" pitchFamily="34" charset="0"/>
              <a:buChar char="•"/>
            </a:pPr>
            <a:r>
              <a:rPr lang="en-US" sz="2400" dirty="0" smtClean="0">
                <a:solidFill>
                  <a:schemeClr val="bg1"/>
                </a:solidFill>
                <a:hlinkClick r:id="rId4"/>
              </a:rPr>
              <a:t>http://msdn.microsoft.com/en-us/magazine/dd458798.aspx</a:t>
            </a:r>
            <a:endParaRPr lang="en-US" sz="2400" dirty="0" smtClean="0">
              <a:solidFill>
                <a:schemeClr val="bg1"/>
              </a:solidFill>
            </a:endParaRPr>
          </a:p>
          <a:p>
            <a:pPr>
              <a:buFont typeface="Arial" pitchFamily="34" charset="0"/>
              <a:buChar char="•"/>
            </a:pPr>
            <a:r>
              <a:rPr lang="en-US" sz="2400" dirty="0" smtClean="0">
                <a:solidFill>
                  <a:schemeClr val="bg1"/>
                </a:solidFill>
              </a:rPr>
              <a:t>“SharePoint Products and Technologies Customization Best Practices”</a:t>
            </a:r>
          </a:p>
          <a:p>
            <a:pPr lvl="1">
              <a:buFont typeface="Arial" pitchFamily="34" charset="0"/>
              <a:buChar char="•"/>
            </a:pPr>
            <a:r>
              <a:rPr lang="en-US" sz="2400" dirty="0" smtClean="0">
                <a:solidFill>
                  <a:schemeClr val="bg1"/>
                </a:solidFill>
                <a:hlinkClick r:id="rId5"/>
              </a:rPr>
              <a:t>http://msdn.microsoft.com/en-us/library/bb861954.aspx</a:t>
            </a:r>
            <a:endParaRPr lang="en-US" sz="2400" dirty="0" smtClean="0">
              <a:solidFill>
                <a:schemeClr val="bg1"/>
              </a:solidFill>
            </a:endParaRPr>
          </a:p>
          <a:p>
            <a:pPr>
              <a:buFont typeface="Arial" pitchFamily="34" charset="0"/>
              <a:buChar char="•"/>
            </a:pPr>
            <a:r>
              <a:rPr lang="en-US" sz="2400" dirty="0" smtClean="0">
                <a:solidFill>
                  <a:schemeClr val="bg1"/>
                </a:solidFill>
              </a:rPr>
              <a:t> </a:t>
            </a:r>
            <a:r>
              <a:rPr lang="en-US" sz="2400" dirty="0" err="1" smtClean="0">
                <a:solidFill>
                  <a:schemeClr val="bg1"/>
                </a:solidFill>
              </a:rPr>
              <a:t>Kaneboy’s</a:t>
            </a:r>
            <a:r>
              <a:rPr lang="en-US" sz="2400" dirty="0" smtClean="0">
                <a:solidFill>
                  <a:schemeClr val="bg1"/>
                </a:solidFill>
              </a:rPr>
              <a:t> blog</a:t>
            </a:r>
          </a:p>
          <a:p>
            <a:pPr lvl="1">
              <a:buFont typeface="Arial" pitchFamily="34" charset="0"/>
              <a:buChar char="•"/>
            </a:pPr>
            <a:r>
              <a:rPr lang="en-US" sz="2400" dirty="0" smtClean="0">
                <a:solidFill>
                  <a:schemeClr val="bg1"/>
                </a:solidFill>
                <a:hlinkClick r:id="rId6"/>
              </a:rPr>
              <a:t>http://blog.joycode.com/kaneboy</a:t>
            </a:r>
            <a:endParaRPr lang="en-US" sz="2400" dirty="0" smtClean="0">
              <a:solidFill>
                <a:schemeClr val="bg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357158" y="3071810"/>
            <a:ext cx="8229600" cy="1500198"/>
          </a:xfrm>
        </p:spPr>
        <p:txBody>
          <a:bodyPr/>
          <a:lstStyle/>
          <a:p>
            <a:r>
              <a:rPr lang="en-US" altLang="zh-CN" sz="4000" dirty="0" smtClean="0"/>
              <a:t>SharePoint </a:t>
            </a:r>
            <a:r>
              <a:rPr lang="zh-CN" altLang="en-US" sz="4000" dirty="0" smtClean="0"/>
              <a:t>项目实施团队的成功之道</a:t>
            </a:r>
            <a:endParaRPr lang="zh-CN" altLang="en-US" sz="4000" dirty="0"/>
          </a:p>
        </p:txBody>
      </p:sp>
      <p:sp>
        <p:nvSpPr>
          <p:cNvPr id="5" name="文本占位符 4"/>
          <p:cNvSpPr>
            <a:spLocks noGrp="1"/>
          </p:cNvSpPr>
          <p:nvPr>
            <p:ph type="body" sz="quarter" idx="10"/>
          </p:nvPr>
        </p:nvSpPr>
        <p:spPr/>
        <p:txBody>
          <a:bodyPr/>
          <a:lstStyle/>
          <a:p>
            <a:r>
              <a:rPr lang="en-US" altLang="zh-CN" dirty="0" smtClean="0"/>
              <a:t>OFC321</a:t>
            </a:r>
            <a:endParaRPr lang="zh-CN"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zh-CN" altLang="en-US" sz="2800" dirty="0" smtClean="0"/>
              <a:t>如何打造一个高效的 </a:t>
            </a:r>
            <a:r>
              <a:rPr lang="en-US" altLang="zh-CN" sz="2800" dirty="0" smtClean="0"/>
              <a:t>SharePoint</a:t>
            </a:r>
            <a:r>
              <a:rPr lang="zh-CN" altLang="en-US" sz="2800" dirty="0" smtClean="0"/>
              <a:t> 实施团队？</a:t>
            </a:r>
            <a:endParaRPr lang="en-US" sz="2800" dirty="0"/>
          </a:p>
        </p:txBody>
      </p:sp>
      <p:sp>
        <p:nvSpPr>
          <p:cNvPr id="4" name="Rectangle 3"/>
          <p:cNvSpPr/>
          <p:nvPr/>
        </p:nvSpPr>
        <p:spPr>
          <a:xfrm>
            <a:off x="1285852" y="1285860"/>
            <a:ext cx="2361545" cy="1107996"/>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66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CMMI</a:t>
            </a:r>
            <a:endParaRPr lang="en-US" sz="6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5" name="Rectangle 4"/>
          <p:cNvSpPr/>
          <p:nvPr/>
        </p:nvSpPr>
        <p:spPr>
          <a:xfrm>
            <a:off x="5715008" y="1285860"/>
            <a:ext cx="2954656" cy="923330"/>
          </a:xfrm>
          <a:prstGeom prst="rect">
            <a:avLst/>
          </a:prstGeom>
          <a:noFill/>
        </p:spPr>
        <p:txBody>
          <a:bodyPr wrap="none" lIns="91440" tIns="45720" rIns="91440" bIns="45720">
            <a:spAutoFit/>
          </a:bodyPr>
          <a:lstStyle/>
          <a:p>
            <a:pPr algn="ctr"/>
            <a:r>
              <a:rPr lang="zh-CN" altLang="en-US" sz="5400" b="1"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敏捷开发</a:t>
            </a:r>
            <a:endParaRPr lang="en-US" sz="54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endParaRPr>
          </a:p>
        </p:txBody>
      </p:sp>
      <p:sp>
        <p:nvSpPr>
          <p:cNvPr id="6" name="Rectangle 5"/>
          <p:cNvSpPr/>
          <p:nvPr/>
        </p:nvSpPr>
        <p:spPr>
          <a:xfrm>
            <a:off x="1142976" y="3214686"/>
            <a:ext cx="2980304" cy="923330"/>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zh-CN" altLang="en-US" sz="54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极限编程</a:t>
            </a:r>
            <a:endParaRPr lang="en-US" sz="54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sp>
        <p:nvSpPr>
          <p:cNvPr id="7" name="Rectangle 6"/>
          <p:cNvSpPr/>
          <p:nvPr/>
        </p:nvSpPr>
        <p:spPr>
          <a:xfrm>
            <a:off x="5072066" y="3000372"/>
            <a:ext cx="2954655" cy="923330"/>
          </a:xfrm>
          <a:prstGeom prst="rect">
            <a:avLst/>
          </a:prstGeom>
          <a:noFill/>
        </p:spPr>
        <p:txBody>
          <a:bodyPr wrap="none" lIns="91440" tIns="45720" rIns="91440" bIns="45720">
            <a:spAutoFit/>
          </a:bodyPr>
          <a:lstStyle/>
          <a:p>
            <a:pPr algn="ctr"/>
            <a:r>
              <a:rPr lang="zh-CN" altLang="en-US"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结对编程</a:t>
            </a:r>
            <a:endParaRPr lang="en-US"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8" name="Rectangle 7"/>
          <p:cNvSpPr/>
          <p:nvPr/>
        </p:nvSpPr>
        <p:spPr>
          <a:xfrm>
            <a:off x="2285984" y="4786322"/>
            <a:ext cx="4339650" cy="923330"/>
          </a:xfrm>
          <a:prstGeom prst="rect">
            <a:avLst/>
          </a:prstGeom>
          <a:noFill/>
        </p:spPr>
        <p:txBody>
          <a:bodyPr wrap="none" lIns="91440" tIns="45720" rIns="91440" bIns="45720">
            <a:spAutoFit/>
          </a:bodyPr>
          <a:lstStyle/>
          <a:p>
            <a:pPr algn="ctr"/>
            <a:r>
              <a:rPr lang="zh-CN" altLang="en-U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测试驱动开发</a:t>
            </a:r>
            <a:endParaRPr lang="en-US" sz="5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heckerboard(across)">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diamond(in)">
                                      <p:cBhvr>
                                        <p:cTn id="22" dur="20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ppt_x"/>
                                          </p:val>
                                        </p:tav>
                                        <p:tav tm="100000">
                                          <p:val>
                                            <p:strVal val="#ppt_x"/>
                                          </p:val>
                                        </p:tav>
                                      </p:tavLst>
                                    </p:anim>
                                    <p:anim calcmode="lin" valueType="num">
                                      <p:cBhvr additive="base">
                                        <p:cTn id="2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928934"/>
            <a:ext cx="8229600" cy="1143000"/>
          </a:xfrm>
        </p:spPr>
        <p:txBody>
          <a:bodyPr/>
          <a:lstStyle/>
          <a:p>
            <a:pPr algn="ctr"/>
            <a:r>
              <a:rPr lang="zh-CN" altLang="en-US" sz="5400" b="1" dirty="0" smtClean="0"/>
              <a:t>拜托，来一个简单的！</a:t>
            </a:r>
            <a:endParaRPr lang="en-US" sz="54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joelonsoftware.com/JoelInSeoul2008-thumbnail.jpg">
            <a:hlinkClick r:id="rId3"/>
          </p:cNvPr>
          <p:cNvPicPr>
            <a:picLocks noChangeAspect="1" noChangeArrowheads="1"/>
          </p:cNvPicPr>
          <p:nvPr/>
        </p:nvPicPr>
        <p:blipFill>
          <a:blip r:embed="rId4" cstate="print"/>
          <a:srcRect/>
          <a:stretch>
            <a:fillRect/>
          </a:stretch>
        </p:blipFill>
        <p:spPr bwMode="auto">
          <a:xfrm>
            <a:off x="1643042" y="1214422"/>
            <a:ext cx="2419350" cy="3619500"/>
          </a:xfrm>
          <a:prstGeom prst="rect">
            <a:avLst/>
          </a:prstGeom>
          <a:noFill/>
        </p:spPr>
      </p:pic>
      <p:sp>
        <p:nvSpPr>
          <p:cNvPr id="3" name="TextBox 2"/>
          <p:cNvSpPr txBox="1"/>
          <p:nvPr/>
        </p:nvSpPr>
        <p:spPr>
          <a:xfrm>
            <a:off x="4429124" y="1071546"/>
            <a:ext cx="4000528" cy="2492990"/>
          </a:xfrm>
          <a:prstGeom prst="rect">
            <a:avLst/>
          </a:prstGeom>
          <a:noFill/>
        </p:spPr>
        <p:txBody>
          <a:bodyPr wrap="square" rtlCol="0">
            <a:spAutoFit/>
          </a:bodyPr>
          <a:lstStyle/>
          <a:p>
            <a:r>
              <a:rPr lang="en-US" sz="3600" b="1" dirty="0" smtClean="0"/>
              <a:t>Joel </a:t>
            </a:r>
            <a:r>
              <a:rPr lang="en-US" sz="3600" b="1" dirty="0" err="1" smtClean="0"/>
              <a:t>Spolsky</a:t>
            </a:r>
            <a:endParaRPr lang="en-US" sz="3600" b="1" dirty="0" smtClean="0"/>
          </a:p>
          <a:p>
            <a:endParaRPr lang="en-US" sz="2800" b="1" dirty="0" smtClean="0"/>
          </a:p>
          <a:p>
            <a:r>
              <a:rPr lang="en-US" sz="2800" b="1" dirty="0" smtClean="0"/>
              <a:t>“Joel on Software”</a:t>
            </a:r>
          </a:p>
          <a:p>
            <a:r>
              <a:rPr lang="en-US" sz="2000" b="1" dirty="0" smtClean="0">
                <a:hlinkClick r:id="rId5"/>
              </a:rPr>
              <a:t>www.joelonsoftware.com</a:t>
            </a:r>
            <a:endParaRPr lang="en-US" sz="2000" b="1" dirty="0" smtClean="0"/>
          </a:p>
          <a:p>
            <a:endParaRPr lang="en-US" sz="2000" b="1" dirty="0" smtClean="0"/>
          </a:p>
          <a:p>
            <a:r>
              <a:rPr lang="en-US" sz="2400" b="1" dirty="0" smtClean="0"/>
              <a:t>“Joel</a:t>
            </a:r>
            <a:r>
              <a:rPr lang="zh-CN" altLang="en-US" sz="2400" b="1" dirty="0" smtClean="0"/>
              <a:t> 说软件</a:t>
            </a:r>
            <a:r>
              <a:rPr lang="en-US" sz="2400" b="1" dirty="0" smtClean="0"/>
              <a:t>”</a:t>
            </a:r>
            <a:endParaRPr lang="en-US" sz="2400" b="1" dirty="0"/>
          </a:p>
        </p:txBody>
      </p:sp>
      <p:pic>
        <p:nvPicPr>
          <p:cNvPr id="1028" name="Picture 4" descr="Joel说软件"/>
          <p:cNvPicPr>
            <a:picLocks noChangeAspect="1" noChangeArrowheads="1"/>
          </p:cNvPicPr>
          <p:nvPr/>
        </p:nvPicPr>
        <p:blipFill>
          <a:blip r:embed="rId6" cstate="print"/>
          <a:srcRect/>
          <a:stretch>
            <a:fillRect/>
          </a:stretch>
        </p:blipFill>
        <p:spPr bwMode="auto">
          <a:xfrm>
            <a:off x="4572000" y="3571876"/>
            <a:ext cx="785818" cy="1164175"/>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zh-CN" sz="3200" dirty="0" smtClean="0"/>
              <a:t>The Joel Test : </a:t>
            </a:r>
            <a:r>
              <a:rPr lang="zh-CN" altLang="en-US" sz="3200" dirty="0" smtClean="0"/>
              <a:t>软件开发成功 </a:t>
            </a:r>
            <a:r>
              <a:rPr lang="en-US" altLang="zh-CN" sz="3200" dirty="0" smtClean="0"/>
              <a:t>12 </a:t>
            </a:r>
            <a:r>
              <a:rPr lang="zh-CN" altLang="en-US" sz="3200" dirty="0" smtClean="0"/>
              <a:t>法则</a:t>
            </a:r>
            <a:endParaRPr lang="en-US" sz="3200" dirty="0"/>
          </a:p>
        </p:txBody>
      </p:sp>
      <p:sp>
        <p:nvSpPr>
          <p:cNvPr id="3" name="Content Placeholder 2"/>
          <p:cNvSpPr>
            <a:spLocks noGrp="1"/>
          </p:cNvSpPr>
          <p:nvPr>
            <p:ph idx="1"/>
          </p:nvPr>
        </p:nvSpPr>
        <p:spPr>
          <a:xfrm>
            <a:off x="457200" y="1285860"/>
            <a:ext cx="8229600" cy="4525963"/>
          </a:xfrm>
        </p:spPr>
        <p:txBody>
          <a:bodyPr/>
          <a:lstStyle/>
          <a:p>
            <a:r>
              <a:rPr lang="en-US" altLang="zh-CN" sz="2000" dirty="0" smtClean="0"/>
              <a:t>1.</a:t>
            </a:r>
            <a:r>
              <a:rPr lang="zh-CN" altLang="en-US" sz="2000" dirty="0" smtClean="0"/>
              <a:t>你们用不用源文件管理系统？ </a:t>
            </a:r>
          </a:p>
          <a:p>
            <a:r>
              <a:rPr lang="en-US" altLang="zh-CN" sz="2000" dirty="0" smtClean="0"/>
              <a:t>2.</a:t>
            </a:r>
            <a:r>
              <a:rPr lang="zh-CN" altLang="en-US" sz="2000" dirty="0" smtClean="0"/>
              <a:t>你们可以把整个系统从源码到ＣＤ映像文件一步建成吗？ </a:t>
            </a:r>
          </a:p>
          <a:p>
            <a:r>
              <a:rPr lang="en-US" altLang="zh-CN" sz="2000" dirty="0" smtClean="0"/>
              <a:t>3.</a:t>
            </a:r>
            <a:r>
              <a:rPr lang="zh-CN" altLang="en-US" sz="2000" dirty="0" smtClean="0"/>
              <a:t>你们每天白天都把从系统源码到ＣＤ映像做一遍吗？ </a:t>
            </a:r>
          </a:p>
          <a:p>
            <a:r>
              <a:rPr lang="en-US" altLang="zh-CN" sz="2000" dirty="0" smtClean="0"/>
              <a:t>4.</a:t>
            </a:r>
            <a:r>
              <a:rPr lang="zh-CN" altLang="en-US" sz="2000" dirty="0" smtClean="0"/>
              <a:t>你们有软件错误管理系统吗？ </a:t>
            </a:r>
          </a:p>
          <a:p>
            <a:r>
              <a:rPr lang="en-US" altLang="zh-CN" sz="2000" dirty="0" smtClean="0"/>
              <a:t>5.</a:t>
            </a:r>
            <a:r>
              <a:rPr lang="zh-CN" altLang="en-US" sz="2000" dirty="0" smtClean="0"/>
              <a:t>你们在写新程序之前总是把现有程序里已知的错误解决吗？ </a:t>
            </a:r>
          </a:p>
          <a:p>
            <a:r>
              <a:rPr lang="en-US" altLang="zh-CN" sz="2000" dirty="0" smtClean="0"/>
              <a:t>6.</a:t>
            </a:r>
            <a:r>
              <a:rPr lang="zh-CN" altLang="en-US" sz="2000" dirty="0" smtClean="0"/>
              <a:t>你们的产品开发日程安排是否反映最新的开发进展情况？ </a:t>
            </a:r>
          </a:p>
          <a:p>
            <a:r>
              <a:rPr lang="en-US" altLang="zh-CN" sz="2000" dirty="0" smtClean="0"/>
              <a:t>7.</a:t>
            </a:r>
            <a:r>
              <a:rPr lang="zh-CN" altLang="en-US" sz="2000" dirty="0" smtClean="0"/>
              <a:t>你们有没有软件开发的详细说明书？ </a:t>
            </a:r>
          </a:p>
          <a:p>
            <a:r>
              <a:rPr lang="en-US" altLang="zh-CN" sz="2000" dirty="0" smtClean="0"/>
              <a:t>8.</a:t>
            </a:r>
            <a:r>
              <a:rPr lang="zh-CN" altLang="en-US" sz="2000" dirty="0" smtClean="0"/>
              <a:t>你们的程序员是否工作在安静的环境里？ </a:t>
            </a:r>
          </a:p>
          <a:p>
            <a:r>
              <a:rPr lang="en-US" altLang="zh-CN" sz="2000" dirty="0" smtClean="0"/>
              <a:t>9.</a:t>
            </a:r>
            <a:r>
              <a:rPr lang="zh-CN" altLang="en-US" sz="2000" dirty="0" smtClean="0"/>
              <a:t>你们是否使用现有市场上能买到的最好的工具？ </a:t>
            </a:r>
          </a:p>
          <a:p>
            <a:r>
              <a:rPr lang="en-US" altLang="zh-CN" sz="2000" dirty="0" smtClean="0"/>
              <a:t>10.</a:t>
            </a:r>
            <a:r>
              <a:rPr lang="zh-CN" altLang="en-US" sz="2000" dirty="0" smtClean="0"/>
              <a:t>你们有没有专职的软件测试人员？ </a:t>
            </a:r>
          </a:p>
          <a:p>
            <a:r>
              <a:rPr lang="en-US" altLang="zh-CN" sz="2000" dirty="0" smtClean="0"/>
              <a:t>11.</a:t>
            </a:r>
            <a:r>
              <a:rPr lang="zh-CN" altLang="en-US" sz="2000" dirty="0" smtClean="0"/>
              <a:t>你们招人面试时是否让写一段程序？ </a:t>
            </a:r>
          </a:p>
          <a:p>
            <a:r>
              <a:rPr lang="en-US" altLang="zh-CN" sz="2000" dirty="0" smtClean="0"/>
              <a:t>12.</a:t>
            </a:r>
            <a:r>
              <a:rPr lang="zh-CN" altLang="en-US" sz="2000" dirty="0" smtClean="0"/>
              <a:t>你们是否随便抓一些人来试用你们的软件？ </a:t>
            </a:r>
          </a:p>
          <a:p>
            <a:endParaRPr lang="en-US"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The </a:t>
            </a:r>
            <a:r>
              <a:rPr lang="en-US" sz="2800" dirty="0" err="1" smtClean="0"/>
              <a:t>Kaneboy</a:t>
            </a:r>
            <a:r>
              <a:rPr lang="en-US" sz="2800" dirty="0" smtClean="0"/>
              <a:t> Test : SharePoint</a:t>
            </a:r>
            <a:r>
              <a:rPr lang="zh-CN" altLang="en-US" sz="2800" dirty="0" smtClean="0"/>
              <a:t>团队成功法则</a:t>
            </a:r>
            <a:endParaRPr lang="en-US" sz="2800" dirty="0"/>
          </a:p>
        </p:txBody>
      </p:sp>
      <p:sp>
        <p:nvSpPr>
          <p:cNvPr id="3" name="Content Placeholder 2"/>
          <p:cNvSpPr>
            <a:spLocks noGrp="1"/>
          </p:cNvSpPr>
          <p:nvPr>
            <p:ph idx="1"/>
          </p:nvPr>
        </p:nvSpPr>
        <p:spPr>
          <a:xfrm>
            <a:off x="457200" y="1071546"/>
            <a:ext cx="8229600" cy="4525963"/>
          </a:xfrm>
        </p:spPr>
        <p:txBody>
          <a:bodyPr/>
          <a:lstStyle/>
          <a:p>
            <a:r>
              <a:rPr lang="zh-CN" altLang="en-US" dirty="0" smtClean="0"/>
              <a:t>团队中是否有称职的架构师和开发人员？</a:t>
            </a:r>
            <a:endParaRPr lang="en-US" altLang="zh-CN" dirty="0" smtClean="0"/>
          </a:p>
          <a:p>
            <a:r>
              <a:rPr lang="zh-CN" altLang="en-US" dirty="0" smtClean="0"/>
              <a:t>是否给每个</a:t>
            </a:r>
            <a:r>
              <a:rPr lang="en-US" altLang="zh-CN" dirty="0" smtClean="0"/>
              <a:t>SharePoint</a:t>
            </a:r>
            <a:r>
              <a:rPr lang="zh-CN" altLang="en-US" dirty="0" smtClean="0"/>
              <a:t>开发人员配备了单独的高配置开发工作站？</a:t>
            </a:r>
            <a:endParaRPr lang="en-US" altLang="zh-CN" dirty="0" smtClean="0"/>
          </a:p>
          <a:p>
            <a:r>
              <a:rPr lang="zh-CN" altLang="en-US" dirty="0" smtClean="0"/>
              <a:t>能否在</a:t>
            </a:r>
            <a:r>
              <a:rPr lang="en-US" altLang="zh-CN" dirty="0" smtClean="0"/>
              <a:t>Visual Studio</a:t>
            </a:r>
            <a:r>
              <a:rPr lang="zh-CN" altLang="en-US" dirty="0" smtClean="0"/>
              <a:t>中看到所有自定义内容？</a:t>
            </a:r>
            <a:endParaRPr lang="en-US" altLang="zh-CN" dirty="0" smtClean="0"/>
          </a:p>
          <a:p>
            <a:r>
              <a:rPr lang="zh-CN" altLang="en-US" dirty="0" smtClean="0"/>
              <a:t>最终的</a:t>
            </a:r>
            <a:r>
              <a:rPr lang="en-US" altLang="zh-CN" dirty="0" smtClean="0"/>
              <a:t>Web</a:t>
            </a:r>
            <a:r>
              <a:rPr lang="zh-CN" altLang="en-US" dirty="0" smtClean="0"/>
              <a:t>程序是否都位于“</a:t>
            </a:r>
            <a:r>
              <a:rPr lang="en-US" altLang="zh-CN" dirty="0" smtClean="0"/>
              <a:t>_layouts</a:t>
            </a:r>
            <a:r>
              <a:rPr lang="zh-CN" altLang="en-US" dirty="0" smtClean="0"/>
              <a:t>”底下？</a:t>
            </a:r>
            <a:endParaRPr lang="en-US" altLang="zh-CN" dirty="0" smtClean="0"/>
          </a:p>
          <a:p>
            <a:r>
              <a:rPr lang="zh-CN" altLang="en-US" dirty="0" smtClean="0"/>
              <a:t>是否所有数据都存储在数据库（或列表）中？</a:t>
            </a:r>
            <a:endParaRPr lang="en-US" altLang="zh-CN" dirty="0" smtClean="0"/>
          </a:p>
          <a:p>
            <a:r>
              <a:rPr lang="zh-CN" altLang="en-US" dirty="0" smtClean="0"/>
              <a:t>是否使用了统一的工具来进行</a:t>
            </a:r>
            <a:r>
              <a:rPr lang="en-US" altLang="zh-CN" dirty="0" smtClean="0"/>
              <a:t>WSP</a:t>
            </a:r>
            <a:r>
              <a:rPr lang="zh-CN" altLang="en-US" dirty="0" smtClean="0"/>
              <a:t>构建？</a:t>
            </a:r>
            <a:endParaRPr lang="en-US" dirty="0" smtClean="0"/>
          </a:p>
          <a:p>
            <a:r>
              <a:rPr lang="zh-CN" altLang="en-US" dirty="0" smtClean="0"/>
              <a:t>是否有一个集成测试环境？</a:t>
            </a:r>
            <a:endParaRPr lang="en-US" altLang="zh-CN" dirty="0" smtClean="0"/>
          </a:p>
          <a:p>
            <a:r>
              <a:rPr lang="zh-CN" altLang="en-US" dirty="0" smtClean="0"/>
              <a:t>管理员能否通过一个指令，完成整个系统的部署（和更新）？</a:t>
            </a:r>
            <a:endParaRPr lang="en-US" altLang="zh-CN" dirty="0" smtClean="0"/>
          </a:p>
          <a:p>
            <a:endParaRPr lang="en-US" altLang="zh-CN"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zh-CN" altLang="en-US" sz="2800" dirty="0" smtClean="0"/>
              <a:t>团队中是否有称职的架构师和开发人员？</a:t>
            </a:r>
            <a:endParaRPr lang="en-US" sz="2800" dirty="0"/>
          </a:p>
        </p:txBody>
      </p:sp>
      <p:sp>
        <p:nvSpPr>
          <p:cNvPr id="3" name="Content Placeholder 2"/>
          <p:cNvSpPr>
            <a:spLocks noGrp="1"/>
          </p:cNvSpPr>
          <p:nvPr>
            <p:ph idx="1"/>
          </p:nvPr>
        </p:nvSpPr>
        <p:spPr/>
        <p:txBody>
          <a:bodyPr/>
          <a:lstStyle/>
          <a:p>
            <a:r>
              <a:rPr lang="zh-CN" altLang="en-US" dirty="0" smtClean="0"/>
              <a:t>架构师</a:t>
            </a:r>
            <a:endParaRPr lang="en-US" altLang="zh-CN" dirty="0" smtClean="0"/>
          </a:p>
          <a:p>
            <a:pPr lvl="1"/>
            <a:r>
              <a:rPr lang="zh-CN" altLang="en-US" dirty="0" smtClean="0"/>
              <a:t>设计物理与逻辑架构</a:t>
            </a:r>
            <a:endParaRPr lang="en-US" altLang="zh-CN" dirty="0" smtClean="0"/>
          </a:p>
          <a:p>
            <a:pPr lvl="1"/>
            <a:r>
              <a:rPr lang="zh-CN" altLang="en-US" dirty="0" smtClean="0"/>
              <a:t>确定实现方式</a:t>
            </a:r>
            <a:endParaRPr lang="en-US" altLang="zh-CN" dirty="0" smtClean="0"/>
          </a:p>
          <a:p>
            <a:pPr lvl="1"/>
            <a:r>
              <a:rPr lang="zh-CN" altLang="en-US" dirty="0" smtClean="0"/>
              <a:t>拆分子模块</a:t>
            </a:r>
            <a:endParaRPr lang="en-US" altLang="zh-CN" dirty="0" smtClean="0"/>
          </a:p>
          <a:p>
            <a:pPr lvl="1"/>
            <a:r>
              <a:rPr lang="zh-CN" altLang="en-US" dirty="0" smtClean="0"/>
              <a:t>分配任务</a:t>
            </a:r>
            <a:endParaRPr lang="en-US" altLang="zh-CN" dirty="0" smtClean="0"/>
          </a:p>
          <a:p>
            <a:r>
              <a:rPr lang="zh-CN" altLang="en-US" dirty="0" smtClean="0"/>
              <a:t>开发人员</a:t>
            </a:r>
            <a:endParaRPr lang="en-US" altLang="zh-CN" dirty="0" smtClean="0"/>
          </a:p>
          <a:p>
            <a:pPr lvl="1"/>
            <a:r>
              <a:rPr lang="zh-CN" altLang="en-US" dirty="0" smtClean="0"/>
              <a:t>需要有很好的</a:t>
            </a:r>
            <a:r>
              <a:rPr lang="en-US" altLang="zh-CN" dirty="0" smtClean="0"/>
              <a:t>ASP.NET</a:t>
            </a:r>
            <a:r>
              <a:rPr lang="zh-CN" altLang="en-US" dirty="0" smtClean="0"/>
              <a:t>开发背景</a:t>
            </a:r>
            <a:endParaRPr lang="en-US" altLang="zh-CN" dirty="0" smtClean="0"/>
          </a:p>
          <a:p>
            <a:pPr lvl="1"/>
            <a:r>
              <a:rPr lang="zh-CN" altLang="en-US" dirty="0" smtClean="0"/>
              <a:t>但是，不能仅仅是</a:t>
            </a:r>
            <a:r>
              <a:rPr lang="en-US" altLang="zh-CN" dirty="0" smtClean="0"/>
              <a:t>ASP.NET</a:t>
            </a:r>
            <a:r>
              <a:rPr lang="zh-CN" altLang="en-US" dirty="0" smtClean="0"/>
              <a:t>开发人员</a:t>
            </a:r>
            <a:endParaRPr lang="en-US" altLang="zh-CN"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972320" cy="1143000"/>
          </a:xfrm>
        </p:spPr>
        <p:txBody>
          <a:bodyPr>
            <a:noAutofit/>
          </a:bodyPr>
          <a:lstStyle/>
          <a:p>
            <a:r>
              <a:rPr lang="zh-CN" altLang="en-US" sz="2800" dirty="0" smtClean="0"/>
              <a:t>是否给每个</a:t>
            </a:r>
            <a:r>
              <a:rPr lang="en-US" altLang="zh-CN" sz="2800" dirty="0" smtClean="0"/>
              <a:t>SharePoint</a:t>
            </a:r>
            <a:r>
              <a:rPr lang="zh-CN" altLang="en-US" sz="2800" dirty="0" smtClean="0"/>
              <a:t>开发人员配备了单独的高配置开发工作站？</a:t>
            </a:r>
            <a:r>
              <a:rPr lang="en-US" altLang="zh-CN" sz="2800" dirty="0" smtClean="0"/>
              <a:t/>
            </a:r>
            <a:br>
              <a:rPr lang="en-US" altLang="zh-CN" sz="2800" dirty="0" smtClean="0"/>
            </a:br>
            <a:endParaRPr lang="en-US" sz="2800" dirty="0"/>
          </a:p>
        </p:txBody>
      </p:sp>
      <p:sp>
        <p:nvSpPr>
          <p:cNvPr id="3" name="Content Placeholder 2"/>
          <p:cNvSpPr>
            <a:spLocks noGrp="1"/>
          </p:cNvSpPr>
          <p:nvPr>
            <p:ph idx="1"/>
          </p:nvPr>
        </p:nvSpPr>
        <p:spPr/>
        <p:txBody>
          <a:bodyPr/>
          <a:lstStyle/>
          <a:p>
            <a:r>
              <a:rPr lang="zh-CN" altLang="en-US" dirty="0" smtClean="0"/>
              <a:t>不要让所有人连接到同一台服务器上做开发</a:t>
            </a:r>
            <a:endParaRPr lang="en-US" altLang="zh-CN" dirty="0" smtClean="0"/>
          </a:p>
          <a:p>
            <a:r>
              <a:rPr lang="zh-CN" altLang="en-US" dirty="0" smtClean="0"/>
              <a:t>每个人都应该有单独的开发工作站</a:t>
            </a:r>
            <a:endParaRPr lang="en-US" altLang="zh-CN" dirty="0" smtClean="0"/>
          </a:p>
          <a:p>
            <a:pPr lvl="1"/>
            <a:r>
              <a:rPr lang="zh-CN" altLang="en-US" dirty="0" smtClean="0"/>
              <a:t>直接在工作站上安装</a:t>
            </a:r>
            <a:r>
              <a:rPr lang="en-US" altLang="zh-CN" dirty="0" smtClean="0"/>
              <a:t>Windows Server + SharePoint</a:t>
            </a:r>
          </a:p>
          <a:p>
            <a:pPr lvl="1"/>
            <a:r>
              <a:rPr lang="zh-CN" altLang="en-US" dirty="0" smtClean="0"/>
              <a:t>使用虚拟机技术</a:t>
            </a:r>
            <a:endParaRPr lang="en-US" altLang="zh-CN" dirty="0" smtClean="0"/>
          </a:p>
          <a:p>
            <a:pPr lvl="2"/>
            <a:r>
              <a:rPr lang="en-US" dirty="0" smtClean="0"/>
              <a:t>&gt;= 4GB RAM</a:t>
            </a:r>
          </a:p>
          <a:p>
            <a:r>
              <a:rPr lang="zh-CN" altLang="en-US" dirty="0" smtClean="0"/>
              <a:t>不要试图在硬件上省钱</a:t>
            </a:r>
            <a:endParaRPr lang="en-US" altLang="zh-CN" dirty="0" smtClean="0"/>
          </a:p>
          <a:p>
            <a:r>
              <a:rPr lang="zh-CN" altLang="en-US" dirty="0" smtClean="0"/>
              <a:t>没有人会停下来等待计算机</a:t>
            </a:r>
            <a:r>
              <a:rPr lang="en-US" altLang="zh-CN" dirty="0" smtClean="0"/>
              <a:t>…</a:t>
            </a:r>
            <a:endParaRPr lang="en-US" dirty="0"/>
          </a:p>
        </p:txBody>
      </p:sp>
    </p:spTree>
  </p:cSld>
  <p:clrMapOvr>
    <a:masterClrMapping/>
  </p:clrMapOvr>
</p:sld>
</file>

<file path=ppt/theme/theme1.xml><?xml version="1.0" encoding="utf-8"?>
<a:theme xmlns:a="http://schemas.openxmlformats.org/drawingml/2006/main" name="Office 主题">
  <a:themeElements>
    <a:clrScheme name="TechED 2009">
      <a:dk1>
        <a:sysClr val="windowText" lastClr="000000"/>
      </a:dk1>
      <a:lt1>
        <a:sysClr val="window" lastClr="FFFFFF"/>
      </a:lt1>
      <a:dk2>
        <a:srgbClr val="5F5F5F"/>
      </a:dk2>
      <a:lt2>
        <a:srgbClr val="075198"/>
      </a:lt2>
      <a:accent1>
        <a:srgbClr val="075198"/>
      </a:accent1>
      <a:accent2>
        <a:srgbClr val="6CAE30"/>
      </a:accent2>
      <a:accent3>
        <a:srgbClr val="DE8400"/>
      </a:accent3>
      <a:accent4>
        <a:srgbClr val="B30000"/>
      </a:accent4>
      <a:accent5>
        <a:srgbClr val="000000"/>
      </a:accent5>
      <a:accent6>
        <a:srgbClr val="808080"/>
      </a:accent6>
      <a:hlink>
        <a:srgbClr val="FA9500"/>
      </a:hlink>
      <a:folHlink>
        <a:srgbClr val="F0ED7B"/>
      </a:folHlink>
    </a:clrScheme>
    <a:fontScheme name="English Calibri">
      <a:majorFont>
        <a:latin typeface="Calibri"/>
        <a:ea typeface="微软雅黑"/>
        <a:cs typeface=""/>
      </a:majorFont>
      <a:minorFont>
        <a:latin typeface="Calibri"/>
        <a:ea typeface="微软雅黑"/>
        <a:cs typeface=""/>
      </a:minorFont>
    </a:fontScheme>
    <a:fmtScheme name="华丽">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756</Words>
  <Application>Microsoft Office PowerPoint</Application>
  <PresentationFormat>全屏显示(4:3)</PresentationFormat>
  <Paragraphs>135</Paragraphs>
  <Slides>19</Slides>
  <Notes>19</Notes>
  <HiddenSlides>0</HiddenSlides>
  <MMClips>0</MMClips>
  <ScaleCrop>false</ScaleCrop>
  <HeadingPairs>
    <vt:vector size="4" baseType="variant">
      <vt:variant>
        <vt:lpstr>主题</vt:lpstr>
      </vt:variant>
      <vt:variant>
        <vt:i4>1</vt:i4>
      </vt:variant>
      <vt:variant>
        <vt:lpstr>幻灯片标题</vt:lpstr>
      </vt:variant>
      <vt:variant>
        <vt:i4>19</vt:i4>
      </vt:variant>
    </vt:vector>
  </HeadingPairs>
  <TitlesOfParts>
    <vt:vector size="20" baseType="lpstr">
      <vt:lpstr>Office 主题</vt:lpstr>
      <vt:lpstr>幻灯片 1</vt:lpstr>
      <vt:lpstr>SharePoint 项目实施团队的成功之道</vt:lpstr>
      <vt:lpstr>如何打造一个高效的 SharePoint 实施团队？</vt:lpstr>
      <vt:lpstr>拜托，来一个简单的！</vt:lpstr>
      <vt:lpstr>幻灯片 5</vt:lpstr>
      <vt:lpstr>The Joel Test : 软件开发成功 12 法则</vt:lpstr>
      <vt:lpstr>The Kaneboy Test : SharePoint团队成功法则</vt:lpstr>
      <vt:lpstr>团队中是否有称职的架构师和开发人员？</vt:lpstr>
      <vt:lpstr>是否给每个SharePoint开发人员配备了单独的高配置开发工作站？ </vt:lpstr>
      <vt:lpstr>能否在Visual Studio中看到所有自定义内容？</vt:lpstr>
      <vt:lpstr>最终的Web程序是否都位于“_layouts”底下？</vt:lpstr>
      <vt:lpstr>是否所有数据都存储在数据库（或列表）中？</vt:lpstr>
      <vt:lpstr>是否使用了统一的工具来进行WSP构建？</vt:lpstr>
      <vt:lpstr>是否有一个集成测试环境？</vt:lpstr>
      <vt:lpstr>管理员能否通过一个指令，完成整个系统的部署（和更新）？</vt:lpstr>
      <vt:lpstr>疑问和解答</vt:lpstr>
      <vt:lpstr>参考资源</vt:lpstr>
      <vt:lpstr>幻灯片 18</vt:lpstr>
      <vt:lpstr>幻灯片 19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2009-10-29T02:54:06Z</dcterms:created>
  <dcterms:modified xsi:type="dcterms:W3CDTF">2009-10-29T02:54:11Z</dcterms:modified>
  <cp:contentStatus>最终状态</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