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84" r:id="rId1"/>
    <p:sldMasterId id="2147483797" r:id="rId2"/>
    <p:sldMasterId id="2147483810" r:id="rId3"/>
    <p:sldMasterId id="2147483836" r:id="rId4"/>
    <p:sldMasterId id="2147483851" r:id="rId5"/>
    <p:sldMasterId id="2147483864" r:id="rId6"/>
    <p:sldMasterId id="2147483876" r:id="rId7"/>
  </p:sldMasterIdLst>
  <p:notesMasterIdLst>
    <p:notesMasterId r:id="rId34"/>
  </p:notesMasterIdLst>
  <p:handoutMasterIdLst>
    <p:handoutMasterId r:id="rId35"/>
  </p:handoutMasterIdLst>
  <p:sldIdLst>
    <p:sldId id="620" r:id="rId8"/>
    <p:sldId id="621" r:id="rId9"/>
    <p:sldId id="617" r:id="rId10"/>
    <p:sldId id="596" r:id="rId11"/>
    <p:sldId id="597" r:id="rId12"/>
    <p:sldId id="598" r:id="rId13"/>
    <p:sldId id="619" r:id="rId14"/>
    <p:sldId id="622" r:id="rId15"/>
    <p:sldId id="600" r:id="rId16"/>
    <p:sldId id="602" r:id="rId17"/>
    <p:sldId id="601" r:id="rId18"/>
    <p:sldId id="603" r:id="rId19"/>
    <p:sldId id="604" r:id="rId20"/>
    <p:sldId id="605" r:id="rId21"/>
    <p:sldId id="618" r:id="rId22"/>
    <p:sldId id="607" r:id="rId23"/>
    <p:sldId id="608" r:id="rId24"/>
    <p:sldId id="609" r:id="rId25"/>
    <p:sldId id="610" r:id="rId26"/>
    <p:sldId id="611" r:id="rId27"/>
    <p:sldId id="616" r:id="rId28"/>
    <p:sldId id="614" r:id="rId29"/>
    <p:sldId id="623" r:id="rId30"/>
    <p:sldId id="626" r:id="rId31"/>
    <p:sldId id="624" r:id="rId32"/>
    <p:sldId id="625" r:id="rId3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3EEF5"/>
    <a:srgbClr val="002060"/>
    <a:srgbClr val="8EB4E3"/>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53" autoAdjust="0"/>
    <p:restoredTop sz="82989" autoAdjust="0"/>
  </p:normalViewPr>
  <p:slideViewPr>
    <p:cSldViewPr>
      <p:cViewPr varScale="1">
        <p:scale>
          <a:sx n="55" d="100"/>
          <a:sy n="55" d="100"/>
        </p:scale>
        <p:origin x="-8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240"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r>
              <a:rPr lang="en-US" dirty="0" smtClean="0"/>
              <a:t>Microsoft Confidential: Preliminary Information: NDA Only</a:t>
            </a:r>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CBF2764-62A3-4057-A642-41CC4A5D5795}" type="datetimeFigureOut">
              <a:rPr lang="en-US" smtClean="0"/>
              <a:pPr/>
              <a:t>10/29/2009</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03CB2AEE-12E3-4DD4-AA6F-7C39C7784F3F}" type="slidenum">
              <a:rPr lang="en-US" smtClean="0"/>
              <a:pPr/>
              <a:t>‹#›</a:t>
            </a:fld>
            <a:endParaRPr lang="en-US" dirty="0"/>
          </a:p>
        </p:txBody>
      </p:sp>
    </p:spTree>
    <p:extLst>
      <p:ext uri="{BB962C8B-B14F-4D97-AF65-F5344CB8AC3E}">
        <p14:creationId xmlns="" xmlns:p14="http://schemas.microsoft.com/office/powerpoint/2007/7/12/main" val="238097392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BBE9D901-30AF-43A6-8352-4392CC9751E6}" type="datetimeFigureOut">
              <a:rPr lang="en-US" smtClean="0"/>
              <a:pPr/>
              <a:t>10/29/2009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76200" y="8763000"/>
            <a:ext cx="5638800" cy="464820"/>
          </a:xfrm>
          <a:prstGeom prst="rect">
            <a:avLst/>
          </a:prstGeom>
        </p:spPr>
        <p:txBody>
          <a:bodyPr vert="horz" lIns="93177" tIns="46589" rIns="93177" bIns="46589" rtlCol="0" anchor="b"/>
          <a:lstStyle>
            <a:lvl1pPr algn="l">
              <a:defRPr sz="1200"/>
            </a:lvl1pPr>
          </a:lstStyle>
          <a:p>
            <a:r>
              <a:rPr lang="en-US" dirty="0" smtClean="0"/>
              <a:t>Microsoft Confidential | NDA Only | Preliminary information subject to change. </a:t>
            </a:r>
            <a:endParaRPr lang="en-US" dirty="0"/>
          </a:p>
        </p:txBody>
      </p:sp>
      <p:sp>
        <p:nvSpPr>
          <p:cNvPr id="7" name="Slide Number Placeholder 6"/>
          <p:cNvSpPr>
            <a:spLocks noGrp="1"/>
          </p:cNvSpPr>
          <p:nvPr>
            <p:ph type="sldNum" sz="quarter" idx="5"/>
          </p:nvPr>
        </p:nvSpPr>
        <p:spPr>
          <a:xfrm>
            <a:off x="3886200" y="8763000"/>
            <a:ext cx="2971800" cy="464820"/>
          </a:xfrm>
          <a:prstGeom prst="rect">
            <a:avLst/>
          </a:prstGeom>
        </p:spPr>
        <p:txBody>
          <a:bodyPr vert="horz" lIns="93177" tIns="46589" rIns="93177" bIns="46589" rtlCol="0" anchor="b"/>
          <a:lstStyle>
            <a:lvl1pPr algn="r">
              <a:defRPr sz="1200"/>
            </a:lvl1pPr>
          </a:lstStyle>
          <a:p>
            <a:fld id="{824DEC4C-3E6E-4C09-B67F-965AEED1CACC}" type="slidenum">
              <a:rPr lang="en-US" smtClean="0"/>
              <a:pPr/>
              <a:t>‹#›</a:t>
            </a:fld>
            <a:endParaRPr lang="en-US" dirty="0"/>
          </a:p>
        </p:txBody>
      </p:sp>
      <p:sp>
        <p:nvSpPr>
          <p:cNvPr id="8" name="Header Placeholder 7"/>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r>
              <a:rPr lang="en-US" dirty="0" smtClean="0"/>
              <a:t>Microsoft Confidential: Preliminary Information: NDA Only</a:t>
            </a:r>
            <a:endParaRPr lang="en-US" dirty="0"/>
          </a:p>
        </p:txBody>
      </p:sp>
    </p:spTree>
    <p:extLst>
      <p:ext uri="{BB962C8B-B14F-4D97-AF65-F5344CB8AC3E}">
        <p14:creationId xmlns="" xmlns:p14="http://schemas.microsoft.com/office/powerpoint/2007/7/12/main" val="247739309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824DEC4C-3E6E-4C09-B67F-965AEED1CACC}" type="slidenum">
              <a:rPr lang="en-US" smtClean="0"/>
              <a:pPr/>
              <a:t>1</a:t>
            </a:fld>
            <a:endParaRPr lang="en-US" dirty="0"/>
          </a:p>
        </p:txBody>
      </p:sp>
      <p:sp>
        <p:nvSpPr>
          <p:cNvPr id="5" name="页眉占位符 4"/>
          <p:cNvSpPr>
            <a:spLocks noGrp="1"/>
          </p:cNvSpPr>
          <p:nvPr>
            <p:ph type="hdr" sz="quarter" idx="11"/>
          </p:nvPr>
        </p:nvSpPr>
        <p:spPr/>
        <p:txBody>
          <a:bodyPr/>
          <a:lstStyle/>
          <a:p>
            <a:r>
              <a:rPr lang="en-US" smtClean="0"/>
              <a:t>Microsoft Confidential: Preliminary Information: NDA Only</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082800" cy="1562100"/>
          </a:xfrm>
        </p:spPr>
      </p:sp>
      <p:sp>
        <p:nvSpPr>
          <p:cNvPr id="3" name="Notes Placeholder 2"/>
          <p:cNvSpPr>
            <a:spLocks noGrp="1"/>
          </p:cNvSpPr>
          <p:nvPr>
            <p:ph type="body" idx="1"/>
          </p:nvPr>
        </p:nvSpPr>
        <p:spPr>
          <a:xfrm>
            <a:off x="685800" y="2205318"/>
            <a:ext cx="5486400" cy="6393852"/>
          </a:xfrm>
        </p:spPr>
        <p:txBody>
          <a:bodyPr>
            <a:normAutofit/>
          </a:bodyPr>
          <a:lstStyle/>
          <a:p>
            <a:pPr>
              <a:lnSpc>
                <a:spcPct val="115000"/>
              </a:lnSpc>
              <a:spcBef>
                <a:spcPts val="0"/>
              </a:spcBef>
              <a:spcAft>
                <a:spcPts val="981"/>
              </a:spcAft>
            </a:pPr>
            <a:endParaRPr lang="en-US" dirty="0"/>
          </a:p>
        </p:txBody>
      </p:sp>
      <p:sp>
        <p:nvSpPr>
          <p:cNvPr id="4" name="Slide Number Placeholder 3"/>
          <p:cNvSpPr>
            <a:spLocks noGrp="1"/>
          </p:cNvSpPr>
          <p:nvPr>
            <p:ph type="sldNum" sz="quarter" idx="10"/>
          </p:nvPr>
        </p:nvSpPr>
        <p:spPr/>
        <p:txBody>
          <a:bodyPr/>
          <a:lstStyle/>
          <a:p>
            <a:pPr algn="r" rtl="0"/>
            <a:fld id="{ABD38DB5-6728-4F7A-8380-7EB3348750F5}" type="slidenum">
              <a:rPr lang="en-US">
                <a:solidFill>
                  <a:prstClr val="black"/>
                </a:solidFill>
                <a:latin typeface="Calibri"/>
              </a:rPr>
              <a:pPr algn="r" rtl="0"/>
              <a:t>10</a:t>
            </a:fld>
            <a:endParaRPr lang="en-US" dirty="0">
              <a:solidFill>
                <a:prstClr val="black"/>
              </a:solidFill>
              <a:latin typeface="Calibri"/>
            </a:endParaRPr>
          </a:p>
        </p:txBody>
      </p:sp>
      <p:sp>
        <p:nvSpPr>
          <p:cNvPr id="8" name="Header Placeholder 7"/>
          <p:cNvSpPr>
            <a:spLocks noGrp="1"/>
          </p:cNvSpPr>
          <p:nvPr>
            <p:ph type="hdr" sz="quarter" idx="11"/>
          </p:nvPr>
        </p:nvSpPr>
        <p:spPr/>
        <p:txBody>
          <a:bodyPr/>
          <a:lstStyle/>
          <a:p>
            <a:pPr algn="l" rtl="0"/>
            <a:r>
              <a:rPr lang="en-US" dirty="0">
                <a:solidFill>
                  <a:prstClr val="black"/>
                </a:solidFill>
                <a:latin typeface="Calibri"/>
              </a:rPr>
              <a:t>Microsoft </a:t>
            </a:r>
            <a:r>
              <a:rPr lang="en-US" dirty="0" err="1">
                <a:solidFill>
                  <a:prstClr val="black"/>
                </a:solidFill>
                <a:latin typeface="Calibri"/>
              </a:rPr>
              <a:t>Confiential</a:t>
            </a:r>
            <a:r>
              <a:rPr lang="en-US" dirty="0">
                <a:solidFill>
                  <a:prstClr val="black"/>
                </a:solidFill>
                <a:latin typeface="Calibri"/>
              </a:rPr>
              <a:t>: Preliminary Information: NDA Only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24DEC4C-3E6E-4C09-B67F-965AEED1CACC}" type="slidenum">
              <a:rPr lang="en-US" smtClean="0"/>
              <a:pPr/>
              <a:t>11</a:t>
            </a:fld>
            <a:endParaRPr lang="en-US" dirty="0"/>
          </a:p>
        </p:txBody>
      </p:sp>
      <p:sp>
        <p:nvSpPr>
          <p:cNvPr id="5" name="Header Placeholder 4"/>
          <p:cNvSpPr>
            <a:spLocks noGrp="1"/>
          </p:cNvSpPr>
          <p:nvPr>
            <p:ph type="hdr" sz="quarter" idx="11"/>
          </p:nvPr>
        </p:nvSpPr>
        <p:spPr/>
        <p:txBody>
          <a:bodyPr/>
          <a:lstStyle/>
          <a:p>
            <a:r>
              <a:rPr lang="en-US" smtClean="0"/>
              <a:t>Microsoft Confidential: Preliminary Information: NDA Only</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p:spPr>
        <p:txBody>
          <a:bodyPr/>
          <a:lstStyle/>
          <a:p>
            <a:fld id="{97536F5C-4F5F-4948-8B68-66B141CC8C12}" type="datetime8">
              <a:rPr lang="en-US"/>
              <a:pPr/>
              <a:t>10/29/2009 11:30 AM</a:t>
            </a:fld>
            <a:endParaRPr lang="en-US"/>
          </a:p>
        </p:txBody>
      </p:sp>
      <p:sp>
        <p:nvSpPr>
          <p:cNvPr id="38915" name="Rectangle 6"/>
          <p:cNvSpPr>
            <a:spLocks noGrp="1" noChangeArrowheads="1"/>
          </p:cNvSpPr>
          <p:nvPr>
            <p:ph type="ftr" sz="quarter" idx="4"/>
          </p:nvPr>
        </p:nvSpPr>
        <p:spPr>
          <a:noFill/>
        </p:spPr>
        <p:txBody>
          <a:bodyPr/>
          <a:lstStyle/>
          <a:p>
            <a:r>
              <a:rPr lang="en-US"/>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1200"/>
          </a:p>
        </p:txBody>
      </p:sp>
      <p:sp>
        <p:nvSpPr>
          <p:cNvPr id="38916" name="Rectangle 7"/>
          <p:cNvSpPr>
            <a:spLocks noGrp="1" noChangeArrowheads="1"/>
          </p:cNvSpPr>
          <p:nvPr>
            <p:ph type="sldNum" sz="quarter" idx="5"/>
          </p:nvPr>
        </p:nvSpPr>
        <p:spPr>
          <a:noFill/>
        </p:spPr>
        <p:txBody>
          <a:bodyPr/>
          <a:lstStyle/>
          <a:p>
            <a:fld id="{300F50E3-998F-4FC2-8728-D050483CC7AA}" type="slidenum">
              <a:rPr lang="en-US"/>
              <a:pPr/>
              <a:t>12</a:t>
            </a:fld>
            <a:endParaRPr lang="en-US"/>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p:txBody>
          <a:bodyPr/>
          <a:lstStyle/>
          <a:p>
            <a:pPr eaLnBrk="1" hangingPunct="1">
              <a:lnSpc>
                <a:spcPct val="70000"/>
              </a:lnSpc>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7600" y="696913"/>
            <a:ext cx="2082800" cy="1562100"/>
          </a:xfrm>
        </p:spPr>
      </p:sp>
      <p:sp>
        <p:nvSpPr>
          <p:cNvPr id="3" name="Notes Placeholder 2"/>
          <p:cNvSpPr>
            <a:spLocks noGrp="1"/>
          </p:cNvSpPr>
          <p:nvPr>
            <p:ph type="body" idx="1"/>
          </p:nvPr>
        </p:nvSpPr>
        <p:spPr>
          <a:xfrm>
            <a:off x="685800" y="2205318"/>
            <a:ext cx="5486400" cy="6393852"/>
          </a:xfrm>
        </p:spPr>
        <p:txBody>
          <a:bodyPr>
            <a:normAutofit fontScale="92500" lnSpcReduction="20000"/>
          </a:bodyPr>
          <a:lstStyle/>
          <a:p>
            <a:pPr marL="0" marR="0" indent="0" algn="l" defTabSz="914400" rtl="0" eaLnBrk="1" fontAlgn="auto" latinLnBrk="0" hangingPunct="1">
              <a:lnSpc>
                <a:spcPct val="115000"/>
              </a:lnSpc>
              <a:spcBef>
                <a:spcPts val="0"/>
              </a:spcBef>
              <a:spcAft>
                <a:spcPts val="100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BD38DB5-6728-4F7A-8380-7EB3348750F5}" type="slidenum">
              <a:rPr lang="en-US" smtClean="0"/>
              <a:pPr/>
              <a:t>13</a:t>
            </a:fld>
            <a:endParaRPr lang="en-US" dirty="0"/>
          </a:p>
        </p:txBody>
      </p:sp>
      <p:sp>
        <p:nvSpPr>
          <p:cNvPr id="8" name="Header Placeholder 7"/>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7600" y="696913"/>
            <a:ext cx="2082800" cy="1562100"/>
          </a:xfrm>
        </p:spPr>
      </p:sp>
      <p:sp>
        <p:nvSpPr>
          <p:cNvPr id="3" name="Notes Placeholder 2"/>
          <p:cNvSpPr>
            <a:spLocks noGrp="1"/>
          </p:cNvSpPr>
          <p:nvPr>
            <p:ph type="body" idx="1"/>
          </p:nvPr>
        </p:nvSpPr>
        <p:spPr>
          <a:xfrm>
            <a:off x="685800" y="2205318"/>
            <a:ext cx="5486400" cy="6393852"/>
          </a:xfrm>
        </p:spPr>
        <p:txBody>
          <a:bodyPr>
            <a:normAutofit/>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ABD38DB5-6728-4F7A-8380-7EB3348750F5}" type="slidenum">
              <a:rPr lang="en-US" smtClean="0"/>
              <a:pPr/>
              <a:t>14</a:t>
            </a:fld>
            <a:endParaRPr lang="en-US" dirty="0"/>
          </a:p>
        </p:txBody>
      </p:sp>
      <p:sp>
        <p:nvSpPr>
          <p:cNvPr id="8" name="Header Placeholder 7"/>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15</a:t>
            </a:fld>
            <a:endParaRPr lang="en-US" dirty="0"/>
          </a:p>
        </p:txBody>
      </p:sp>
      <p:sp>
        <p:nvSpPr>
          <p:cNvPr id="5" name="Header Placeholder 4"/>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29700" name="Date Placeholder 6"/>
          <p:cNvSpPr>
            <a:spLocks noGrp="1"/>
          </p:cNvSpPr>
          <p:nvPr>
            <p:ph type="dt" sz="quarter" idx="1"/>
          </p:nvPr>
        </p:nvSpPr>
        <p:spPr>
          <a:noFill/>
        </p:spPr>
        <p:txBody>
          <a:bodyPr/>
          <a:lstStyle/>
          <a:p>
            <a:pPr eaLnBrk="0" hangingPunct="0">
              <a:lnSpc>
                <a:spcPct val="90000"/>
              </a:lnSpc>
              <a:spcBef>
                <a:spcPct val="30000"/>
              </a:spcBef>
              <a:buFontTx/>
              <a:buChar char="•"/>
            </a:pPr>
            <a:fld id="{24744FC6-9F68-4097-A1C4-C6F3840EDAE0}" type="datetime8">
              <a:rPr lang="en-US" smtClean="0">
                <a:solidFill>
                  <a:srgbClr val="000000"/>
                </a:solidFill>
                <a:latin typeface="Segoe Semibold"/>
                <a:cs typeface="Arial" pitchFamily="34" charset="0"/>
              </a:rPr>
              <a:pPr eaLnBrk="0" hangingPunct="0">
                <a:lnSpc>
                  <a:spcPct val="90000"/>
                </a:lnSpc>
                <a:spcBef>
                  <a:spcPct val="30000"/>
                </a:spcBef>
                <a:buFontTx/>
                <a:buChar char="•"/>
              </a:pPr>
              <a:t>10/29/2009 11:30 AM</a:t>
            </a:fld>
            <a:endParaRPr lang="en-US" dirty="0" smtClean="0">
              <a:solidFill>
                <a:srgbClr val="000000"/>
              </a:solidFill>
              <a:latin typeface="Segoe Semibold"/>
              <a:cs typeface="Arial" pitchFamily="34" charset="0"/>
            </a:endParaRPr>
          </a:p>
        </p:txBody>
      </p:sp>
      <p:sp>
        <p:nvSpPr>
          <p:cNvPr id="29701" name="Slide Number Placeholder 7"/>
          <p:cNvSpPr>
            <a:spLocks noGrp="1"/>
          </p:cNvSpPr>
          <p:nvPr>
            <p:ph type="sldNum" sz="quarter" idx="5"/>
          </p:nvPr>
        </p:nvSpPr>
        <p:spPr>
          <a:noFill/>
        </p:spPr>
        <p:txBody>
          <a:bodyPr/>
          <a:lstStyle/>
          <a:p>
            <a:pPr eaLnBrk="0" hangingPunct="0">
              <a:lnSpc>
                <a:spcPct val="90000"/>
              </a:lnSpc>
              <a:spcBef>
                <a:spcPct val="30000"/>
              </a:spcBef>
              <a:buFontTx/>
              <a:buChar char="•"/>
            </a:pPr>
            <a:fld id="{203C21C7-5EB4-4A63-ADAC-B4C350F6C04B}" type="slidenum">
              <a:rPr lang="en-US" smtClean="0">
                <a:solidFill>
                  <a:srgbClr val="000000"/>
                </a:solidFill>
                <a:latin typeface="Segoe Semibold"/>
                <a:cs typeface="Arial" pitchFamily="34" charset="0"/>
              </a:rPr>
              <a:pPr eaLnBrk="0" hangingPunct="0">
                <a:lnSpc>
                  <a:spcPct val="90000"/>
                </a:lnSpc>
                <a:spcBef>
                  <a:spcPct val="30000"/>
                </a:spcBef>
                <a:buFontTx/>
                <a:buChar char="•"/>
              </a:pPr>
              <a:t>16</a:t>
            </a:fld>
            <a:endParaRPr lang="en-US" dirty="0" smtClean="0">
              <a:solidFill>
                <a:srgbClr val="000000"/>
              </a:solidFill>
              <a:latin typeface="Segoe Semibold"/>
              <a:cs typeface="Arial" pitchFamily="34" charset="0"/>
            </a:endParaRPr>
          </a:p>
        </p:txBody>
      </p:sp>
      <p:sp>
        <p:nvSpPr>
          <p:cNvPr id="29702" name="Footer Placeholder 8"/>
          <p:cNvSpPr>
            <a:spLocks noGrp="1"/>
          </p:cNvSpPr>
          <p:nvPr>
            <p:ph type="ftr" sz="quarter" idx="4"/>
          </p:nvPr>
        </p:nvSpPr>
        <p:spPr>
          <a:noFill/>
        </p:spPr>
        <p:txBody>
          <a:bodyPr/>
          <a:lstStyle/>
          <a:p>
            <a:pPr eaLnBrk="0" hangingPunct="0">
              <a:lnSpc>
                <a:spcPct val="90000"/>
              </a:lnSpc>
              <a:spcBef>
                <a:spcPct val="30000"/>
              </a:spcBef>
              <a:buFontTx/>
              <a:buChar char="•"/>
            </a:pPr>
            <a:r>
              <a:rPr lang="en-US" sz="1200" dirty="0" smtClean="0">
                <a:latin typeface="Segoe Semibold"/>
                <a:cs typeface="Times New Roman" pitchFamily="18"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p:spPr>
        <p:txBody>
          <a:bodyPr/>
          <a:lstStyle/>
          <a:p>
            <a:fld id="{97536F5C-4F5F-4948-8B68-66B141CC8C12}" type="datetime8">
              <a:rPr lang="en-US"/>
              <a:pPr/>
              <a:t>10/29/2009 11:30 AM</a:t>
            </a:fld>
            <a:endParaRPr lang="en-US"/>
          </a:p>
        </p:txBody>
      </p:sp>
      <p:sp>
        <p:nvSpPr>
          <p:cNvPr id="38915" name="Rectangle 6"/>
          <p:cNvSpPr>
            <a:spLocks noGrp="1" noChangeArrowheads="1"/>
          </p:cNvSpPr>
          <p:nvPr>
            <p:ph type="ftr" sz="quarter" idx="4"/>
          </p:nvPr>
        </p:nvSpPr>
        <p:spPr>
          <a:noFill/>
        </p:spPr>
        <p:txBody>
          <a:bodyPr/>
          <a:lstStyle/>
          <a:p>
            <a:r>
              <a:rPr lang="en-US"/>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1200"/>
          </a:p>
        </p:txBody>
      </p:sp>
      <p:sp>
        <p:nvSpPr>
          <p:cNvPr id="38916" name="Rectangle 7"/>
          <p:cNvSpPr>
            <a:spLocks noGrp="1" noChangeArrowheads="1"/>
          </p:cNvSpPr>
          <p:nvPr>
            <p:ph type="sldNum" sz="quarter" idx="5"/>
          </p:nvPr>
        </p:nvSpPr>
        <p:spPr>
          <a:noFill/>
        </p:spPr>
        <p:txBody>
          <a:bodyPr/>
          <a:lstStyle/>
          <a:p>
            <a:fld id="{300F50E3-998F-4FC2-8728-D050483CC7AA}" type="slidenum">
              <a:rPr lang="en-US"/>
              <a:pPr/>
              <a:t>17</a:t>
            </a:fld>
            <a:endParaRPr lang="en-US"/>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p:txBody>
          <a:bodyPr/>
          <a:lstStyle/>
          <a:p>
            <a:pPr eaLnBrk="1" hangingPunct="1">
              <a:lnSpc>
                <a:spcPct val="70000"/>
              </a:lnSpc>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7600" y="696913"/>
            <a:ext cx="2082800" cy="1562100"/>
          </a:xfrm>
        </p:spPr>
      </p:sp>
      <p:sp>
        <p:nvSpPr>
          <p:cNvPr id="3" name="Notes Placeholder 2"/>
          <p:cNvSpPr>
            <a:spLocks noGrp="1"/>
          </p:cNvSpPr>
          <p:nvPr>
            <p:ph type="body" idx="1"/>
          </p:nvPr>
        </p:nvSpPr>
        <p:spPr>
          <a:xfrm>
            <a:off x="685800" y="2205318"/>
            <a:ext cx="5486400" cy="6393852"/>
          </a:xfrm>
        </p:spPr>
        <p:txBody>
          <a:bodyPr>
            <a:normAutofit fontScale="85000" lnSpcReduction="20000"/>
          </a:bodyPr>
          <a:lstStyle/>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ABD38DB5-6728-4F7A-8380-7EB3348750F5}" type="slidenum">
              <a:rPr lang="en-US" smtClean="0"/>
              <a:pPr/>
              <a:t>18</a:t>
            </a:fld>
            <a:endParaRPr lang="en-US" dirty="0"/>
          </a:p>
        </p:txBody>
      </p:sp>
      <p:sp>
        <p:nvSpPr>
          <p:cNvPr id="8" name="Header Placeholder 7"/>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7600" y="696913"/>
            <a:ext cx="2082800" cy="1562100"/>
          </a:xfrm>
        </p:spPr>
      </p:sp>
      <p:sp>
        <p:nvSpPr>
          <p:cNvPr id="3" name="Notes Placeholder 2"/>
          <p:cNvSpPr>
            <a:spLocks noGrp="1"/>
          </p:cNvSpPr>
          <p:nvPr>
            <p:ph type="body" idx="1"/>
          </p:nvPr>
        </p:nvSpPr>
        <p:spPr>
          <a:xfrm>
            <a:off x="685800" y="2205318"/>
            <a:ext cx="5486400" cy="6393852"/>
          </a:xfrm>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ABD38DB5-6728-4F7A-8380-7EB3348750F5}" type="slidenum">
              <a:rPr lang="en-US" smtClean="0"/>
              <a:pPr/>
              <a:t>19</a:t>
            </a:fld>
            <a:endParaRPr lang="en-US" dirty="0"/>
          </a:p>
        </p:txBody>
      </p:sp>
      <p:sp>
        <p:nvSpPr>
          <p:cNvPr id="8" name="Header Placeholder 7"/>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824DEC4C-3E6E-4C09-B67F-965AEED1CACC}" type="slidenum">
              <a:rPr lang="en-US" smtClean="0"/>
              <a:pPr/>
              <a:t>2</a:t>
            </a:fld>
            <a:endParaRPr lang="en-US" dirty="0"/>
          </a:p>
        </p:txBody>
      </p:sp>
      <p:sp>
        <p:nvSpPr>
          <p:cNvPr id="5" name="页眉占位符 4"/>
          <p:cNvSpPr>
            <a:spLocks noGrp="1"/>
          </p:cNvSpPr>
          <p:nvPr>
            <p:ph type="hdr" sz="quarter" idx="11"/>
          </p:nvPr>
        </p:nvSpPr>
        <p:spPr/>
        <p:txBody>
          <a:bodyPr/>
          <a:lstStyle/>
          <a:p>
            <a:r>
              <a:rPr lang="en-US" smtClean="0"/>
              <a:t>Microsoft Confidential: Preliminary Information: NDA Only</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20</a:t>
            </a:fld>
            <a:endParaRPr lang="en-US" dirty="0"/>
          </a:p>
        </p:txBody>
      </p:sp>
      <p:sp>
        <p:nvSpPr>
          <p:cNvPr id="5" name="Header Placeholder 4"/>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p:spPr>
        <p:txBody>
          <a:bodyPr/>
          <a:lstStyle/>
          <a:p>
            <a:fld id="{97536F5C-4F5F-4948-8B68-66B141CC8C12}" type="datetime8">
              <a:rPr lang="en-US"/>
              <a:pPr/>
              <a:t>10/29/2009 11:30 AM</a:t>
            </a:fld>
            <a:endParaRPr lang="en-US"/>
          </a:p>
        </p:txBody>
      </p:sp>
      <p:sp>
        <p:nvSpPr>
          <p:cNvPr id="38915" name="Rectangle 6"/>
          <p:cNvSpPr>
            <a:spLocks noGrp="1" noChangeArrowheads="1"/>
          </p:cNvSpPr>
          <p:nvPr>
            <p:ph type="ftr" sz="quarter" idx="4"/>
          </p:nvPr>
        </p:nvSpPr>
        <p:spPr>
          <a:noFill/>
        </p:spPr>
        <p:txBody>
          <a:bodyPr/>
          <a:lstStyle/>
          <a:p>
            <a:r>
              <a:rPr lang="en-US"/>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1200"/>
          </a:p>
        </p:txBody>
      </p:sp>
      <p:sp>
        <p:nvSpPr>
          <p:cNvPr id="38916" name="Rectangle 7"/>
          <p:cNvSpPr>
            <a:spLocks noGrp="1" noChangeArrowheads="1"/>
          </p:cNvSpPr>
          <p:nvPr>
            <p:ph type="sldNum" sz="quarter" idx="5"/>
          </p:nvPr>
        </p:nvSpPr>
        <p:spPr>
          <a:noFill/>
        </p:spPr>
        <p:txBody>
          <a:bodyPr/>
          <a:lstStyle/>
          <a:p>
            <a:fld id="{300F50E3-998F-4FC2-8728-D050483CC7AA}" type="slidenum">
              <a:rPr lang="en-US"/>
              <a:pPr/>
              <a:t>21</a:t>
            </a:fld>
            <a:endParaRPr lang="en-US"/>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1B638D5-B895-49C8-BCB5-5E3E33A52F00}" type="slidenum">
              <a:rPr lang="en-US"/>
              <a:pPr/>
              <a:t>22</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824DEC4C-3E6E-4C09-B67F-965AEED1CACC}" type="slidenum">
              <a:rPr lang="en-US" smtClean="0"/>
              <a:pPr/>
              <a:t>23</a:t>
            </a:fld>
            <a:endParaRPr lang="en-US" dirty="0"/>
          </a:p>
        </p:txBody>
      </p:sp>
      <p:sp>
        <p:nvSpPr>
          <p:cNvPr id="5" name="页眉占位符 4"/>
          <p:cNvSpPr>
            <a:spLocks noGrp="1"/>
          </p:cNvSpPr>
          <p:nvPr>
            <p:ph type="hdr" sz="quarter" idx="11"/>
          </p:nvPr>
        </p:nvSpPr>
        <p:spPr/>
        <p:txBody>
          <a:bodyPr/>
          <a:lstStyle/>
          <a:p>
            <a:r>
              <a:rPr lang="en-US" smtClean="0"/>
              <a:t>Microsoft Confidential: Preliminary Information: NDA Only</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824DEC4C-3E6E-4C09-B67F-965AEED1CACC}" type="slidenum">
              <a:rPr lang="en-US" smtClean="0"/>
              <a:pPr/>
              <a:t>24</a:t>
            </a:fld>
            <a:endParaRPr lang="en-US" dirty="0"/>
          </a:p>
        </p:txBody>
      </p:sp>
      <p:sp>
        <p:nvSpPr>
          <p:cNvPr id="5" name="页眉占位符 4"/>
          <p:cNvSpPr>
            <a:spLocks noGrp="1"/>
          </p:cNvSpPr>
          <p:nvPr>
            <p:ph type="hdr" sz="quarter" idx="11"/>
          </p:nvPr>
        </p:nvSpPr>
        <p:spPr/>
        <p:txBody>
          <a:bodyPr/>
          <a:lstStyle/>
          <a:p>
            <a:r>
              <a:rPr lang="en-US" smtClean="0"/>
              <a:t>Microsoft Confidential: Preliminary Information: NDA Only</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824DEC4C-3E6E-4C09-B67F-965AEED1CACC}" type="slidenum">
              <a:rPr lang="en-US" smtClean="0"/>
              <a:pPr/>
              <a:t>25</a:t>
            </a:fld>
            <a:endParaRPr lang="en-US" dirty="0"/>
          </a:p>
        </p:txBody>
      </p:sp>
      <p:sp>
        <p:nvSpPr>
          <p:cNvPr id="5" name="页眉占位符 4"/>
          <p:cNvSpPr>
            <a:spLocks noGrp="1"/>
          </p:cNvSpPr>
          <p:nvPr>
            <p:ph type="hdr" sz="quarter" idx="11"/>
          </p:nvPr>
        </p:nvSpPr>
        <p:spPr/>
        <p:txBody>
          <a:bodyPr/>
          <a:lstStyle/>
          <a:p>
            <a:r>
              <a:rPr lang="en-US" smtClean="0"/>
              <a:t>Microsoft Confidential: Preliminary Information: NDA Only</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824DEC4C-3E6E-4C09-B67F-965AEED1CACC}" type="slidenum">
              <a:rPr lang="en-US" smtClean="0"/>
              <a:pPr/>
              <a:t>26</a:t>
            </a:fld>
            <a:endParaRPr lang="en-US" dirty="0"/>
          </a:p>
        </p:txBody>
      </p:sp>
      <p:sp>
        <p:nvSpPr>
          <p:cNvPr id="5" name="页眉占位符 4"/>
          <p:cNvSpPr>
            <a:spLocks noGrp="1"/>
          </p:cNvSpPr>
          <p:nvPr>
            <p:ph type="hdr" sz="quarter" idx="11"/>
          </p:nvPr>
        </p:nvSpPr>
        <p:spPr/>
        <p:txBody>
          <a:bodyPr/>
          <a:lstStyle/>
          <a:p>
            <a:r>
              <a:rPr lang="en-US" smtClean="0"/>
              <a:t>Microsoft Confidential: Preliminary Information: NDA Only</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p:spPr>
        <p:txBody>
          <a:bodyPr/>
          <a:lstStyle/>
          <a:p>
            <a:fld id="{97536F5C-4F5F-4948-8B68-66B141CC8C12}" type="datetime8">
              <a:rPr lang="en-US"/>
              <a:pPr/>
              <a:t>10/29/2009 11:30 AM</a:t>
            </a:fld>
            <a:endParaRPr lang="en-US"/>
          </a:p>
        </p:txBody>
      </p:sp>
      <p:sp>
        <p:nvSpPr>
          <p:cNvPr id="38915" name="Rectangle 6"/>
          <p:cNvSpPr>
            <a:spLocks noGrp="1" noChangeArrowheads="1"/>
          </p:cNvSpPr>
          <p:nvPr>
            <p:ph type="ftr" sz="quarter" idx="4"/>
          </p:nvPr>
        </p:nvSpPr>
        <p:spPr>
          <a:noFill/>
        </p:spPr>
        <p:txBody>
          <a:bodyPr/>
          <a:lstStyle/>
          <a:p>
            <a:r>
              <a:rPr lang="en-US"/>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1200"/>
          </a:p>
        </p:txBody>
      </p:sp>
      <p:sp>
        <p:nvSpPr>
          <p:cNvPr id="38916" name="Rectangle 7"/>
          <p:cNvSpPr>
            <a:spLocks noGrp="1" noChangeArrowheads="1"/>
          </p:cNvSpPr>
          <p:nvPr>
            <p:ph type="sldNum" sz="quarter" idx="5"/>
          </p:nvPr>
        </p:nvSpPr>
        <p:spPr>
          <a:noFill/>
        </p:spPr>
        <p:txBody>
          <a:bodyPr/>
          <a:lstStyle/>
          <a:p>
            <a:fld id="{300F50E3-998F-4FC2-8728-D050483CC7AA}" type="slidenum">
              <a:rPr lang="en-US"/>
              <a:pPr/>
              <a:t>3</a:t>
            </a:fld>
            <a:endParaRPr lang="en-US"/>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p:spPr>
        <p:txBody>
          <a:bodyPr/>
          <a:lstStyle/>
          <a:p>
            <a:fld id="{97536F5C-4F5F-4948-8B68-66B141CC8C12}" type="datetime8">
              <a:rPr lang="en-US"/>
              <a:pPr/>
              <a:t>10/29/2009 11:30 AM</a:t>
            </a:fld>
            <a:endParaRPr lang="en-US"/>
          </a:p>
        </p:txBody>
      </p:sp>
      <p:sp>
        <p:nvSpPr>
          <p:cNvPr id="38915" name="Rectangle 6"/>
          <p:cNvSpPr>
            <a:spLocks noGrp="1" noChangeArrowheads="1"/>
          </p:cNvSpPr>
          <p:nvPr>
            <p:ph type="ftr" sz="quarter" idx="4"/>
          </p:nvPr>
        </p:nvSpPr>
        <p:spPr>
          <a:noFill/>
        </p:spPr>
        <p:txBody>
          <a:bodyPr/>
          <a:lstStyle/>
          <a:p>
            <a:r>
              <a:rPr lang="en-US"/>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1200"/>
          </a:p>
        </p:txBody>
      </p:sp>
      <p:sp>
        <p:nvSpPr>
          <p:cNvPr id="38916" name="Rectangle 7"/>
          <p:cNvSpPr>
            <a:spLocks noGrp="1" noChangeArrowheads="1"/>
          </p:cNvSpPr>
          <p:nvPr>
            <p:ph type="sldNum" sz="quarter" idx="5"/>
          </p:nvPr>
        </p:nvSpPr>
        <p:spPr>
          <a:noFill/>
        </p:spPr>
        <p:txBody>
          <a:bodyPr/>
          <a:lstStyle/>
          <a:p>
            <a:fld id="{300F50E3-998F-4FC2-8728-D050483CC7AA}" type="slidenum">
              <a:rPr lang="en-US"/>
              <a:pPr/>
              <a:t>4</a:t>
            </a:fld>
            <a:endParaRPr lang="en-US"/>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7600" y="696913"/>
            <a:ext cx="2082800" cy="1562100"/>
          </a:xfrm>
        </p:spPr>
      </p:sp>
      <p:sp>
        <p:nvSpPr>
          <p:cNvPr id="3" name="Notes Placeholder 2"/>
          <p:cNvSpPr>
            <a:spLocks noGrp="1"/>
          </p:cNvSpPr>
          <p:nvPr>
            <p:ph type="body" idx="1"/>
          </p:nvPr>
        </p:nvSpPr>
        <p:spPr>
          <a:xfrm>
            <a:off x="685800" y="2205318"/>
            <a:ext cx="5486400" cy="6393852"/>
          </a:xfrm>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ABD38DB5-6728-4F7A-8380-7EB3348750F5}" type="slidenum">
              <a:rPr lang="en-US" smtClean="0"/>
              <a:pPr/>
              <a:t>5</a:t>
            </a:fld>
            <a:endParaRPr lang="en-US" dirty="0"/>
          </a:p>
        </p:txBody>
      </p:sp>
      <p:sp>
        <p:nvSpPr>
          <p:cNvPr id="8" name="Header Placeholder 7"/>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7600" y="696913"/>
            <a:ext cx="2082800" cy="1562100"/>
          </a:xfrm>
        </p:spPr>
      </p:sp>
      <p:sp>
        <p:nvSpPr>
          <p:cNvPr id="3" name="Notes Placeholder 2"/>
          <p:cNvSpPr>
            <a:spLocks noGrp="1"/>
          </p:cNvSpPr>
          <p:nvPr>
            <p:ph type="body" idx="1"/>
          </p:nvPr>
        </p:nvSpPr>
        <p:spPr>
          <a:xfrm>
            <a:off x="685800" y="2205318"/>
            <a:ext cx="5486400" cy="6393852"/>
          </a:xfrm>
        </p:spPr>
        <p:txBody>
          <a:bodyPr>
            <a:normAutofit fontScale="92500" lnSpcReduction="20000"/>
          </a:bodyPr>
          <a:lstStyle/>
          <a:p>
            <a:pPr marL="0" marR="0" indent="0" algn="l" defTabSz="914400" rtl="0" eaLnBrk="1" fontAlgn="auto" latinLnBrk="0" hangingPunct="1">
              <a:lnSpc>
                <a:spcPct val="115000"/>
              </a:lnSpc>
              <a:spcBef>
                <a:spcPts val="0"/>
              </a:spcBef>
              <a:spcAft>
                <a:spcPts val="100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BD38DB5-6728-4F7A-8380-7EB3348750F5}" type="slidenum">
              <a:rPr lang="en-US" smtClean="0"/>
              <a:pPr/>
              <a:t>6</a:t>
            </a:fld>
            <a:endParaRPr lang="en-US" dirty="0"/>
          </a:p>
        </p:txBody>
      </p:sp>
      <p:sp>
        <p:nvSpPr>
          <p:cNvPr id="8" name="Header Placeholder 7"/>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7</a:t>
            </a:fld>
            <a:endParaRPr lang="en-US" dirty="0"/>
          </a:p>
        </p:txBody>
      </p:sp>
      <p:sp>
        <p:nvSpPr>
          <p:cNvPr id="5" name="Header Placeholder 4"/>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8</a:t>
            </a:fld>
            <a:endParaRPr lang="en-US" dirty="0"/>
          </a:p>
        </p:txBody>
      </p:sp>
      <p:sp>
        <p:nvSpPr>
          <p:cNvPr id="5" name="Header Placeholder 4"/>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p:spPr>
        <p:txBody>
          <a:bodyPr/>
          <a:lstStyle/>
          <a:p>
            <a:fld id="{97536F5C-4F5F-4948-8B68-66B141CC8C12}" type="datetime8">
              <a:rPr lang="en-US"/>
              <a:pPr/>
              <a:t>10/29/2009 11:30 AM</a:t>
            </a:fld>
            <a:endParaRPr lang="en-US"/>
          </a:p>
        </p:txBody>
      </p:sp>
      <p:sp>
        <p:nvSpPr>
          <p:cNvPr id="38915" name="Rectangle 6"/>
          <p:cNvSpPr>
            <a:spLocks noGrp="1" noChangeArrowheads="1"/>
          </p:cNvSpPr>
          <p:nvPr>
            <p:ph type="ftr" sz="quarter" idx="4"/>
          </p:nvPr>
        </p:nvSpPr>
        <p:spPr>
          <a:noFill/>
        </p:spPr>
        <p:txBody>
          <a:bodyPr/>
          <a:lstStyle/>
          <a:p>
            <a:r>
              <a:rPr lang="en-US"/>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1200"/>
          </a:p>
        </p:txBody>
      </p:sp>
      <p:sp>
        <p:nvSpPr>
          <p:cNvPr id="38916" name="Rectangle 7"/>
          <p:cNvSpPr>
            <a:spLocks noGrp="1" noChangeArrowheads="1"/>
          </p:cNvSpPr>
          <p:nvPr>
            <p:ph type="sldNum" sz="quarter" idx="5"/>
          </p:nvPr>
        </p:nvSpPr>
        <p:spPr>
          <a:noFill/>
        </p:spPr>
        <p:txBody>
          <a:bodyPr/>
          <a:lstStyle/>
          <a:p>
            <a:fld id="{300F50E3-998F-4FC2-8728-D050483CC7AA}" type="slidenum">
              <a:rPr lang="en-US"/>
              <a:pPr/>
              <a:t>9</a:t>
            </a:fld>
            <a:endParaRPr lang="en-US"/>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p:txBody>
          <a:bodyPr/>
          <a:lstStyle/>
          <a:p>
            <a:pPr eaLnBrk="1" hangingPunct="1">
              <a:lnSpc>
                <a:spcPct val="70000"/>
              </a:lnSpc>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7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416675"/>
            <a:ext cx="2133600" cy="365125"/>
          </a:xfrm>
          <a:prstGeom prst="rect">
            <a:avLst/>
          </a:prstGeom>
        </p:spPr>
        <p:txBody>
          <a:bodyPr/>
          <a:lstStyle/>
          <a:p>
            <a:pPr algn="l" defTabSz="914363" rtl="0"/>
            <a:fld id="{85C09D74-B447-4C68-A8D9-669FF5E1C3E3}" type="datetime1">
              <a:rPr lang="en-US" kern="1200" smtClean="0">
                <a:solidFill>
                  <a:prstClr val="white"/>
                </a:solidFill>
                <a:latin typeface="Segoe"/>
                <a:ea typeface="+mn-ea"/>
                <a:cs typeface="+mn-cs"/>
              </a:rPr>
              <a:pPr algn="l" defTabSz="914363" rtl="0"/>
              <a:t>10/29/2009</a:t>
            </a:fld>
            <a:endParaRPr lang="en-US" kern="1200" dirty="0">
              <a:solidFill>
                <a:prstClr val="white"/>
              </a:solidFill>
              <a:latin typeface="Segoe"/>
              <a:ea typeface="+mn-ea"/>
              <a:cs typeface="+mn-cs"/>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pPr algn="l" defTabSz="914363" rtl="0"/>
            <a:endParaRPr lang="en-US" kern="1200" dirty="0">
              <a:solidFill>
                <a:prstClr val="white"/>
              </a:solidFill>
              <a:latin typeface="Segoe"/>
              <a:ea typeface="+mn-ea"/>
              <a:cs typeface="+mn-cs"/>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pPr algn="l" defTabSz="914363" rtl="0"/>
            <a:r>
              <a:rPr lang="en-US" kern="1200" dirty="0">
                <a:solidFill>
                  <a:prstClr val="white"/>
                </a:solidFill>
                <a:latin typeface="Segoe"/>
                <a:ea typeface="+mn-ea"/>
                <a:cs typeface="+mn-cs"/>
              </a:rPr>
              <a:t>Slide </a:t>
            </a:r>
            <a:fld id="{20125A74-2498-489C-8558-473622EDAADF}" type="slidenum">
              <a:rPr lang="en-US" kern="1200">
                <a:solidFill>
                  <a:prstClr val="white"/>
                </a:solidFill>
                <a:latin typeface="Segoe"/>
                <a:ea typeface="+mn-ea"/>
                <a:cs typeface="+mn-cs"/>
              </a:rPr>
              <a:pPr algn="l" defTabSz="914363" rtl="0"/>
              <a:t>‹#›</a:t>
            </a:fld>
            <a:endParaRPr lang="en-US" kern="1200" dirty="0">
              <a:solidFill>
                <a:prstClr val="white"/>
              </a:solidFill>
              <a:latin typeface="Segoe"/>
              <a:ea typeface="+mn-ea"/>
              <a:cs typeface="+mn-cs"/>
            </a:endParaRPr>
          </a:p>
        </p:txBody>
      </p:sp>
      <p:sp>
        <p:nvSpPr>
          <p:cNvPr id="8" name="Text Placeholder 7"/>
          <p:cNvSpPr>
            <a:spLocks noGrp="1"/>
          </p:cNvSpPr>
          <p:nvPr>
            <p:ph type="body" sz="quarter" idx="13" hasCustomPrompt="1"/>
          </p:nvPr>
        </p:nvSpPr>
        <p:spPr>
          <a:xfrm>
            <a:off x="381000" y="838200"/>
            <a:ext cx="8626475" cy="4572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0999" y="1066800"/>
            <a:ext cx="8626475"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pPr algn="l" defTabSz="914363" rtl="0"/>
            <a:fld id="{D29BF6CE-F483-408D-89BC-02157BCA8101}" type="datetime1">
              <a:rPr lang="en-US" sz="800" kern="1200" smtClean="0">
                <a:solidFill>
                  <a:prstClr val="white"/>
                </a:solidFill>
                <a:latin typeface="Segoe" pitchFamily="34" charset="0"/>
                <a:ea typeface="+mn-ea"/>
                <a:cs typeface="+mn-cs"/>
              </a:rPr>
              <a:pPr algn="l" defTabSz="914363" rtl="0"/>
              <a:t>10/29/2009</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defTabSz="914363"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defTabSz="914363"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defTabSz="914363" rtl="0"/>
              <a:t>‹#›</a:t>
            </a:fld>
            <a:endParaRPr lang="en-US" sz="800" kern="1200" dirty="0">
              <a:solidFill>
                <a:prstClr val="white"/>
              </a:solidFill>
              <a:latin typeface="Segoe" pitchFamily="34" charset="0"/>
              <a:ea typeface="+mn-ea"/>
              <a:cs typeface="+mn-cs"/>
            </a:endParaRP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7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25450" y="6492875"/>
            <a:ext cx="793750" cy="365125"/>
          </a:xfrm>
          <a:prstGeom prst="rect">
            <a:avLst/>
          </a:prstGeom>
        </p:spPr>
        <p:txBody>
          <a:bodyPr/>
          <a:lstStyle/>
          <a:p>
            <a:pPr algn="l" rtl="0"/>
            <a:fld id="{946E9F5F-2897-41DE-8EAB-B48412D95743}"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7" name="Title 1"/>
          <p:cNvSpPr>
            <a:spLocks noGrp="1"/>
          </p:cNvSpPr>
          <p:nvPr>
            <p:ph type="ctrTitle" hasCustomPrompt="1"/>
          </p:nvPr>
        </p:nvSpPr>
        <p:spPr>
          <a:xfrm>
            <a:off x="685800" y="2130425"/>
            <a:ext cx="7772400" cy="1470025"/>
          </a:xfrm>
        </p:spPr>
        <p:txBody>
          <a:bodyPr>
            <a:noAutofit/>
          </a:bodyPr>
          <a:lstStyle>
            <a:lvl1pPr>
              <a:defRPr sz="9600" baseline="0"/>
            </a:lvl1pPr>
          </a:lstStyle>
          <a:p>
            <a:r>
              <a:rPr lang="en-US" dirty="0" smtClean="0"/>
              <a:t>insert name</a:t>
            </a:r>
            <a:endParaRPr lang="en-US" dirty="0"/>
          </a:p>
        </p:txBody>
      </p:sp>
      <p:sp>
        <p:nvSpPr>
          <p:cNvPr id="8" name="Text Placeholder 7"/>
          <p:cNvSpPr>
            <a:spLocks noGrp="1"/>
          </p:cNvSpPr>
          <p:nvPr>
            <p:ph type="body" sz="quarter" idx="13" hasCustomPrompt="1"/>
          </p:nvPr>
        </p:nvSpPr>
        <p:spPr>
          <a:xfrm>
            <a:off x="2651125" y="3733800"/>
            <a:ext cx="6188075" cy="457200"/>
          </a:xfrm>
        </p:spPr>
        <p:txBody>
          <a:bodyPr>
            <a:noAutofit/>
          </a:bodyPr>
          <a:lstStyle>
            <a:lvl1pPr>
              <a:buNone/>
              <a:defRPr sz="34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304800"/>
            <a:ext cx="7467600" cy="1294894"/>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732719"/>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2" y="3633256"/>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304800"/>
            <a:ext cx="7467600" cy="1294894"/>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732719"/>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2" y="3633256"/>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416675"/>
            <a:ext cx="2133600" cy="365125"/>
          </a:xfrm>
          <a:prstGeom prst="rect">
            <a:avLst/>
          </a:prstGeom>
        </p:spPr>
        <p:txBody>
          <a:bodyPr/>
          <a:lstStyle/>
          <a:p>
            <a:pPr algn="l" defTabSz="914363" rtl="0"/>
            <a:fld id="{5E56D2D9-A585-4008-B111-51BDE4B5064E}" type="datetime1">
              <a:rPr lang="en-US" kern="1200" smtClean="0">
                <a:solidFill>
                  <a:prstClr val="white"/>
                </a:solidFill>
                <a:latin typeface="Segoe"/>
                <a:ea typeface="+mn-ea"/>
                <a:cs typeface="+mn-cs"/>
              </a:rPr>
              <a:pPr algn="l" defTabSz="914363" rtl="0"/>
              <a:t>10/29/2009</a:t>
            </a:fld>
            <a:endParaRPr lang="en-US" kern="1200" dirty="0">
              <a:solidFill>
                <a:prstClr val="white"/>
              </a:solidFill>
              <a:latin typeface="Segoe"/>
              <a:ea typeface="+mn-ea"/>
              <a:cs typeface="+mn-cs"/>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pPr algn="l" defTabSz="914363" rtl="0"/>
            <a:endParaRPr lang="en-US" kern="1200" dirty="0">
              <a:solidFill>
                <a:prstClr val="white"/>
              </a:solidFill>
              <a:latin typeface="Segoe"/>
              <a:ea typeface="+mn-ea"/>
              <a:cs typeface="+mn-cs"/>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pPr algn="l" defTabSz="914363" rtl="0"/>
            <a:r>
              <a:rPr lang="en-US" kern="1200" dirty="0">
                <a:solidFill>
                  <a:prstClr val="white"/>
                </a:solidFill>
                <a:latin typeface="Segoe"/>
                <a:ea typeface="+mn-ea"/>
                <a:cs typeface="+mn-cs"/>
              </a:rPr>
              <a:t>Slide </a:t>
            </a:r>
            <a:fld id="{20125A74-2498-489C-8558-473622EDAADF}" type="slidenum">
              <a:rPr lang="en-US" kern="1200">
                <a:solidFill>
                  <a:prstClr val="white"/>
                </a:solidFill>
                <a:latin typeface="Segoe"/>
                <a:ea typeface="+mn-ea"/>
                <a:cs typeface="+mn-cs"/>
              </a:rPr>
              <a:pPr algn="l" defTabSz="914363" rtl="0"/>
              <a:t>‹#›</a:t>
            </a:fld>
            <a:endParaRPr lang="en-US" kern="1200" dirty="0">
              <a:solidFill>
                <a:prstClr val="white"/>
              </a:solidFill>
              <a:latin typeface="Segoe"/>
              <a:ea typeface="+mn-ea"/>
              <a:cs typeface="+mn-cs"/>
            </a:endParaRPr>
          </a:p>
        </p:txBody>
      </p:sp>
      <p:sp>
        <p:nvSpPr>
          <p:cNvPr id="8" name="Text Placeholder 7"/>
          <p:cNvSpPr>
            <a:spLocks noGrp="1"/>
          </p:cNvSpPr>
          <p:nvPr>
            <p:ph type="body" sz="quarter" idx="13" hasCustomPrompt="1"/>
          </p:nvPr>
        </p:nvSpPr>
        <p:spPr>
          <a:xfrm>
            <a:off x="381000" y="838200"/>
            <a:ext cx="8626475" cy="4572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0999" y="1066800"/>
            <a:ext cx="8626475"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pPr algn="l" defTabSz="914363" rtl="0"/>
            <a:fld id="{C7771DDA-4D76-4FBB-932F-6FF4F0028D12}" type="datetime1">
              <a:rPr lang="en-US" sz="800" kern="1200" smtClean="0">
                <a:solidFill>
                  <a:prstClr val="white"/>
                </a:solidFill>
                <a:latin typeface="Segoe" pitchFamily="34" charset="0"/>
                <a:ea typeface="+mn-ea"/>
                <a:cs typeface="+mn-cs"/>
              </a:rPr>
              <a:pPr algn="l" defTabSz="914363" rtl="0"/>
              <a:t>10/29/2009</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defTabSz="914363"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defTabSz="914363"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defTabSz="914363" rtl="0"/>
              <a:t>‹#›</a:t>
            </a:fld>
            <a:endParaRPr lang="en-US" sz="800" kern="1200" dirty="0">
              <a:solidFill>
                <a:prstClr val="white"/>
              </a:solidFill>
              <a:latin typeface="Segoe" pitchFamily="34" charset="0"/>
              <a:ea typeface="+mn-ea"/>
              <a:cs typeface="+mn-cs"/>
            </a:endParaRP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304800"/>
            <a:ext cx="7467600" cy="1294894"/>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732719"/>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2" y="3633256"/>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7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 y="6416675"/>
            <a:ext cx="2133600" cy="365125"/>
          </a:xfrm>
          <a:prstGeom prst="rect">
            <a:avLst/>
          </a:prstGeom>
        </p:spPr>
        <p:txBody>
          <a:bodyPr/>
          <a:lstStyle/>
          <a:p>
            <a:pPr algn="l" rtl="0"/>
            <a:fld id="{BDEBB27D-F19F-415C-AB9E-3D5DCA04498C}"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8" name="Text Placeholder 7"/>
          <p:cNvSpPr>
            <a:spLocks noGrp="1"/>
          </p:cNvSpPr>
          <p:nvPr>
            <p:ph type="body" sz="quarter" idx="13" hasCustomPrompt="1"/>
          </p:nvPr>
        </p:nvSpPr>
        <p:spPr>
          <a:xfrm>
            <a:off x="381000" y="838200"/>
            <a:ext cx="8626475" cy="4572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Insert Presentation Title</a:t>
            </a:r>
            <a:endParaRPr lang="en-US" dirty="0"/>
          </a:p>
        </p:txBody>
      </p:sp>
      <p:sp>
        <p:nvSpPr>
          <p:cNvPr id="3" name="Subtitle 2"/>
          <p:cNvSpPr>
            <a:spLocks noGrp="1"/>
          </p:cNvSpPr>
          <p:nvPr>
            <p:ph type="subTitle" idx="1" hasCustomPrompt="1"/>
          </p:nvPr>
        </p:nvSpPr>
        <p:spPr>
          <a:xfrm>
            <a:off x="3048000" y="3886200"/>
            <a:ext cx="4724400" cy="1752600"/>
          </a:xfrm>
        </p:spPr>
        <p:txBody>
          <a:bodyPr/>
          <a:lstStyle>
            <a:lvl1pPr marL="0" indent="0" algn="l">
              <a:buNone/>
              <a:defRPr baseline="0">
                <a:solidFill>
                  <a:schemeClr val="tx2"/>
                </a:solidFill>
                <a:latin typeface="Segoe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Presenters Title</a:t>
            </a:r>
          </a:p>
          <a:p>
            <a:r>
              <a:rPr lang="en-US" dirty="0" smtClean="0"/>
              <a:t>Microsoft Corporation</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pPr algn="l" rtl="0"/>
            <a:fld id="{ECC8F3D4-ED6A-43F7-A36C-68DA9A7C0C8D}"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9" name="Text Placeholder 7"/>
          <p:cNvSpPr>
            <a:spLocks noGrp="1"/>
          </p:cNvSpPr>
          <p:nvPr>
            <p:ph type="body" sz="quarter" idx="13" hasCustomPrompt="1"/>
          </p:nvPr>
        </p:nvSpPr>
        <p:spPr>
          <a:xfrm>
            <a:off x="685800" y="2895600"/>
            <a:ext cx="8321675" cy="457200"/>
          </a:xfrm>
        </p:spPr>
        <p:txBody>
          <a:bodyPr>
            <a:noAutofit/>
          </a:bodyPr>
          <a:lstStyle>
            <a:lvl1pPr>
              <a:buNone/>
              <a:defRPr sz="32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0999" y="1066800"/>
            <a:ext cx="8626475"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pPr algn="l" rtl="0"/>
            <a:fld id="{418787BF-1BFD-4EE4-9CBE-EED0BC8BBE85}"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Title and picture, charts, tables etc">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17525" y="1189038"/>
            <a:ext cx="8245475" cy="4906962"/>
          </a:xfrm>
        </p:spPr>
        <p:txBody>
          <a:bodyPr/>
          <a:lstStyle>
            <a:lvl1pPr>
              <a:buNone/>
              <a:defRPr/>
            </a:lvl1pPr>
          </a:lstStyle>
          <a:p>
            <a:pPr lvl="0"/>
            <a:r>
              <a:rPr lang="en-US" dirty="0" smtClean="0"/>
              <a:t>Insert picture, charts, tables etc</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pPr algn="l" rtl="0"/>
            <a:fld id="{F4CA3C42-1F41-4FC3-9369-1F4B3476CE68}"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Title, sub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0999" y="1524000"/>
            <a:ext cx="8626475"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pPr algn="l" rtl="0"/>
            <a:fld id="{1DA44BEB-54F8-46BA-85C2-D156065B906E}"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8" name="Text Placeholder 7"/>
          <p:cNvSpPr>
            <a:spLocks noGrp="1"/>
          </p:cNvSpPr>
          <p:nvPr>
            <p:ph type="body" sz="quarter" idx="13" hasCustomPrompt="1"/>
          </p:nvPr>
        </p:nvSpPr>
        <p:spPr>
          <a:xfrm>
            <a:off x="381000" y="838200"/>
            <a:ext cx="8626475" cy="4572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Title, sub title and picture, charts, table etc">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17525" y="1523999"/>
            <a:ext cx="8245475" cy="4594225"/>
          </a:xfrm>
        </p:spPr>
        <p:txBody>
          <a:bodyPr/>
          <a:lstStyle>
            <a:lvl1pPr>
              <a:buNone/>
              <a:defRPr baseline="0"/>
            </a:lvl1pPr>
          </a:lstStyle>
          <a:p>
            <a:pPr lvl="0"/>
            <a:r>
              <a:rPr lang="en-US" dirty="0" smtClean="0"/>
              <a:t>Insert picture, charts, tables etc</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pPr algn="l" rtl="0"/>
            <a:fld id="{62C2695E-C2F9-4BA3-B7AB-B23103C9F57B}"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8" name="Text Placeholder 7"/>
          <p:cNvSpPr>
            <a:spLocks noGrp="1"/>
          </p:cNvSpPr>
          <p:nvPr>
            <p:ph type="body" sz="quarter" idx="13" hasCustomPrompt="1"/>
          </p:nvPr>
        </p:nvSpPr>
        <p:spPr>
          <a:xfrm>
            <a:off x="381000" y="838200"/>
            <a:ext cx="8626475" cy="4572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25450" y="6492875"/>
            <a:ext cx="793750" cy="365125"/>
          </a:xfrm>
          <a:prstGeom prst="rect">
            <a:avLst/>
          </a:prstGeom>
        </p:spPr>
        <p:txBody>
          <a:bodyPr/>
          <a:lstStyle/>
          <a:p>
            <a:pPr algn="l" rtl="0"/>
            <a:fld id="{946E9F5F-2897-41DE-8EAB-B48412D95743}"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7" name="Title 1"/>
          <p:cNvSpPr>
            <a:spLocks noGrp="1"/>
          </p:cNvSpPr>
          <p:nvPr>
            <p:ph type="ctrTitle" hasCustomPrompt="1"/>
          </p:nvPr>
        </p:nvSpPr>
        <p:spPr>
          <a:xfrm>
            <a:off x="685800" y="2130425"/>
            <a:ext cx="7772400" cy="1470025"/>
          </a:xfrm>
        </p:spPr>
        <p:txBody>
          <a:bodyPr>
            <a:noAutofit/>
          </a:bodyPr>
          <a:lstStyle>
            <a:lvl1pPr>
              <a:defRPr sz="9600" baseline="0"/>
            </a:lvl1pPr>
          </a:lstStyle>
          <a:p>
            <a:r>
              <a:rPr lang="en-US" dirty="0" smtClean="0"/>
              <a:t>insert name</a:t>
            </a:r>
            <a:endParaRPr lang="en-US" dirty="0"/>
          </a:p>
        </p:txBody>
      </p:sp>
      <p:sp>
        <p:nvSpPr>
          <p:cNvPr id="8" name="Text Placeholder 7"/>
          <p:cNvSpPr>
            <a:spLocks noGrp="1"/>
          </p:cNvSpPr>
          <p:nvPr>
            <p:ph type="body" sz="quarter" idx="13" hasCustomPrompt="1"/>
          </p:nvPr>
        </p:nvSpPr>
        <p:spPr>
          <a:xfrm>
            <a:off x="2651125" y="3733800"/>
            <a:ext cx="6188075" cy="457200"/>
          </a:xfrm>
        </p:spPr>
        <p:txBody>
          <a:bodyPr>
            <a:noAutofit/>
          </a:bodyPr>
          <a:lstStyle>
            <a:lvl1pPr>
              <a:buNone/>
              <a:defRPr sz="34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8_Two Columns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0292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err="1" smtClean="0"/>
              <a:t>ifth</a:t>
            </a:r>
            <a:r>
              <a:rPr lang="en-US" dirty="0" smtClean="0"/>
              <a:t> level</a:t>
            </a:r>
            <a:endParaRPr lang="en-US" dirty="0"/>
          </a:p>
        </p:txBody>
      </p:sp>
      <p:sp>
        <p:nvSpPr>
          <p:cNvPr id="4" name="Content Placeholder 3"/>
          <p:cNvSpPr>
            <a:spLocks noGrp="1"/>
          </p:cNvSpPr>
          <p:nvPr>
            <p:ph sz="half" idx="2"/>
          </p:nvPr>
        </p:nvSpPr>
        <p:spPr>
          <a:xfrm>
            <a:off x="4724400" y="1066800"/>
            <a:ext cx="4038600" cy="5029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25450" y="6492875"/>
            <a:ext cx="793750" cy="365125"/>
          </a:xfrm>
          <a:prstGeom prst="rect">
            <a:avLst/>
          </a:prstGeom>
        </p:spPr>
        <p:txBody>
          <a:bodyPr/>
          <a:lstStyle/>
          <a:p>
            <a:pPr algn="l" rtl="0"/>
            <a:fld id="{6EF7FA4C-A129-4C51-93BA-0A923C11325B}"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6" name="Footer Placeholder 5"/>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7" name="Slide Number Placeholder 6"/>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9_Two Columns text layout with sub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72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524000"/>
            <a:ext cx="4038600" cy="4572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25450" y="6492875"/>
            <a:ext cx="793750" cy="365125"/>
          </a:xfrm>
          <a:prstGeom prst="rect">
            <a:avLst/>
          </a:prstGeom>
        </p:spPr>
        <p:txBody>
          <a:bodyPr/>
          <a:lstStyle/>
          <a:p>
            <a:pPr algn="l" rtl="0"/>
            <a:fld id="{72A1A798-DFA4-4F3B-966C-ED0AE5B7823C}"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6" name="Footer Placeholder 5"/>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7" name="Slide Number Placeholder 6"/>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8" name="Text Placeholder 7"/>
          <p:cNvSpPr>
            <a:spLocks noGrp="1"/>
          </p:cNvSpPr>
          <p:nvPr>
            <p:ph type="body" sz="quarter" idx="13" hasCustomPrompt="1"/>
          </p:nvPr>
        </p:nvSpPr>
        <p:spPr>
          <a:xfrm>
            <a:off x="381000" y="838200"/>
            <a:ext cx="8626475" cy="4572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0_Two Columns picture, chart, table etc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512764" y="1189038"/>
            <a:ext cx="3981562" cy="4906962"/>
          </a:xfrm>
        </p:spPr>
        <p:txBody>
          <a:bodyPr/>
          <a:lstStyle>
            <a:lvl1pPr>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Insert picture, charts, tables etc</a:t>
            </a:r>
            <a:endParaRPr lang="en-US" dirty="0"/>
          </a:p>
        </p:txBody>
      </p:sp>
      <p:sp>
        <p:nvSpPr>
          <p:cNvPr id="4" name="Content Placeholder 3"/>
          <p:cNvSpPr>
            <a:spLocks noGrp="1"/>
          </p:cNvSpPr>
          <p:nvPr>
            <p:ph sz="half" idx="2" hasCustomPrompt="1"/>
          </p:nvPr>
        </p:nvSpPr>
        <p:spPr>
          <a:xfrm>
            <a:off x="4772025" y="1189038"/>
            <a:ext cx="3990975" cy="4906962"/>
          </a:xfrm>
        </p:spPr>
        <p:txBody>
          <a:bodyPr>
            <a:normAutofit/>
          </a:bodyPr>
          <a:lstStyle>
            <a:lvl1pPr>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Insert picture, charts, tables etc</a:t>
            </a:r>
            <a:endParaRPr lang="en-US" dirty="0"/>
          </a:p>
        </p:txBody>
      </p:sp>
      <p:sp>
        <p:nvSpPr>
          <p:cNvPr id="5" name="Date Placeholder 4"/>
          <p:cNvSpPr>
            <a:spLocks noGrp="1"/>
          </p:cNvSpPr>
          <p:nvPr>
            <p:ph type="dt" sz="half" idx="10"/>
          </p:nvPr>
        </p:nvSpPr>
        <p:spPr>
          <a:xfrm>
            <a:off x="425450" y="6492875"/>
            <a:ext cx="793750" cy="365125"/>
          </a:xfrm>
          <a:prstGeom prst="rect">
            <a:avLst/>
          </a:prstGeom>
        </p:spPr>
        <p:txBody>
          <a:bodyPr/>
          <a:lstStyle/>
          <a:p>
            <a:pPr algn="l" rtl="0"/>
            <a:fld id="{A970679A-918C-4717-A700-F45EBA0BD415}"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6" name="Footer Placeholder 5"/>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7" name="Slide Number Placeholder 6"/>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1_Two Columns picture, chart, table layout with sub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533400" y="1631950"/>
            <a:ext cx="3962400" cy="4464050"/>
          </a:xfrm>
        </p:spPr>
        <p:txBody>
          <a:bodyPr/>
          <a:lstStyle>
            <a:lvl1pPr>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Insert picture, charts, tables etc</a:t>
            </a:r>
            <a:endParaRPr lang="en-US" dirty="0"/>
          </a:p>
        </p:txBody>
      </p:sp>
      <p:sp>
        <p:nvSpPr>
          <p:cNvPr id="4" name="Content Placeholder 3"/>
          <p:cNvSpPr>
            <a:spLocks noGrp="1"/>
          </p:cNvSpPr>
          <p:nvPr>
            <p:ph sz="half" idx="2" hasCustomPrompt="1"/>
          </p:nvPr>
        </p:nvSpPr>
        <p:spPr>
          <a:xfrm>
            <a:off x="4800600" y="1631950"/>
            <a:ext cx="3962400" cy="4464050"/>
          </a:xfrm>
        </p:spPr>
        <p:txBody>
          <a:bodyPr>
            <a:normAutofit/>
          </a:bodyPr>
          <a:lstStyle>
            <a:lvl1pPr>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Insert picture, charts, tables etc</a:t>
            </a:r>
            <a:endParaRPr lang="en-US" dirty="0"/>
          </a:p>
        </p:txBody>
      </p:sp>
      <p:sp>
        <p:nvSpPr>
          <p:cNvPr id="5" name="Date Placeholder 4"/>
          <p:cNvSpPr>
            <a:spLocks noGrp="1"/>
          </p:cNvSpPr>
          <p:nvPr>
            <p:ph type="dt" sz="half" idx="10"/>
          </p:nvPr>
        </p:nvSpPr>
        <p:spPr>
          <a:xfrm>
            <a:off x="425450" y="6492875"/>
            <a:ext cx="793750" cy="365125"/>
          </a:xfrm>
          <a:prstGeom prst="rect">
            <a:avLst/>
          </a:prstGeom>
        </p:spPr>
        <p:txBody>
          <a:bodyPr/>
          <a:lstStyle/>
          <a:p>
            <a:pPr algn="l" rtl="0"/>
            <a:fld id="{E174DFFD-EF09-48A3-AAA7-703C915E3D39}"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6" name="Footer Placeholder 5"/>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7" name="Slide Number Placeholder 6"/>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8" name="Text Placeholder 7"/>
          <p:cNvSpPr>
            <a:spLocks noGrp="1"/>
          </p:cNvSpPr>
          <p:nvPr>
            <p:ph type="body" sz="quarter" idx="13" hasCustomPrompt="1"/>
          </p:nvPr>
        </p:nvSpPr>
        <p:spPr>
          <a:xfrm>
            <a:off x="381000" y="838200"/>
            <a:ext cx="8626475" cy="4572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hidden note slid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25450" y="6492875"/>
            <a:ext cx="793750" cy="365125"/>
          </a:xfrm>
          <a:prstGeom prst="rect">
            <a:avLst/>
          </a:prstGeom>
        </p:spPr>
        <p:txBody>
          <a:bodyPr/>
          <a:lstStyle/>
          <a:p>
            <a:pPr algn="l" rtl="0"/>
            <a:fld id="{E330C801-3E9A-4F02-97BF-10929B8B7700}"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4" name="Footer Placeholder 3"/>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5" name="Slide Number Placeholder 4"/>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6" name="Content Placeholder 2"/>
          <p:cNvSpPr>
            <a:spLocks noGrp="1"/>
          </p:cNvSpPr>
          <p:nvPr>
            <p:ph idx="1"/>
          </p:nvPr>
        </p:nvSpPr>
        <p:spPr>
          <a:xfrm>
            <a:off x="380999" y="1066799"/>
            <a:ext cx="8626475" cy="50514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304800"/>
            <a:ext cx="7467600" cy="1294894"/>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732719"/>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2" y="3633256"/>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Title_bar_16x9.png"/>
          <p:cNvPicPr>
            <a:picLocks noChangeAspect="1"/>
          </p:cNvPicPr>
          <p:nvPr userDrawn="1"/>
        </p:nvPicPr>
        <p:blipFill>
          <a:blip r:embed="rId2" cstate="print"/>
          <a:srcRect t="9513" b="31872"/>
          <a:stretch>
            <a:fillRect/>
          </a:stretch>
        </p:blipFill>
        <p:spPr>
          <a:xfrm>
            <a:off x="0" y="-92207"/>
            <a:ext cx="9144000" cy="3035193"/>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cSld name="7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 y="6416675"/>
            <a:ext cx="2133600" cy="365125"/>
          </a:xfrm>
          <a:prstGeom prst="rect">
            <a:avLst/>
          </a:prstGeom>
        </p:spPr>
        <p:txBody>
          <a:bodyPr/>
          <a:lstStyle/>
          <a:p>
            <a:pPr algn="l" rtl="0" fontAlgn="base">
              <a:spcBef>
                <a:spcPct val="0"/>
              </a:spcBef>
              <a:spcAft>
                <a:spcPct val="0"/>
              </a:spcAft>
            </a:pPr>
            <a:fld id="{F4039EED-8B03-48E1-97B9-25602B065FC5}" type="datetime1">
              <a:rPr lang="en-US" sz="2400" kern="1200" smtClean="0">
                <a:solidFill>
                  <a:srgbClr val="000000"/>
                </a:solidFill>
                <a:latin typeface="Segoe Semibold" pitchFamily="34" charset="0"/>
                <a:ea typeface="+mn-ea"/>
                <a:cs typeface="+mn-cs"/>
              </a:rPr>
              <a:pPr algn="l" rtl="0" fontAlgn="base">
                <a:spcBef>
                  <a:spcPct val="0"/>
                </a:spcBef>
                <a:spcAft>
                  <a:spcPct val="0"/>
                </a:spcAft>
              </a:pPr>
              <a:t>10/29/2009</a:t>
            </a:fld>
            <a:endParaRPr lang="en-US" sz="2400" kern="1200" dirty="0">
              <a:solidFill>
                <a:srgbClr val="000000"/>
              </a:solidFill>
              <a:latin typeface="Segoe Semibold" pitchFamily="34" charset="0"/>
              <a:ea typeface="+mn-ea"/>
              <a:cs typeface="+mn-cs"/>
            </a:endParaRPr>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pPr algn="l" rtl="0" fontAlgn="base">
              <a:spcBef>
                <a:spcPct val="0"/>
              </a:spcBef>
              <a:spcAft>
                <a:spcPct val="0"/>
              </a:spcAft>
            </a:pPr>
            <a:endParaRPr lang="en-US" sz="2400" kern="1200" dirty="0">
              <a:solidFill>
                <a:srgbClr val="000000"/>
              </a:solidFill>
              <a:latin typeface="Segoe Semibold" pitchFamily="34" charset="0"/>
              <a:ea typeface="+mn-ea"/>
              <a:cs typeface="+mn-cs"/>
            </a:endParaRPr>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pPr algn="l" rtl="0" fontAlgn="base">
              <a:spcBef>
                <a:spcPct val="0"/>
              </a:spcBef>
              <a:spcAft>
                <a:spcPct val="0"/>
              </a:spcAft>
            </a:pPr>
            <a:r>
              <a:rPr lang="en-US" sz="2400" kern="1200" dirty="0">
                <a:solidFill>
                  <a:srgbClr val="000000"/>
                </a:solidFill>
                <a:latin typeface="Segoe Semibold" pitchFamily="34" charset="0"/>
                <a:ea typeface="+mn-ea"/>
                <a:cs typeface="+mn-cs"/>
              </a:rPr>
              <a:t>Slide </a:t>
            </a:r>
            <a:fld id="{20125A74-2498-489C-8558-473622EDAADF}" type="slidenum">
              <a:rPr lang="en-US" sz="2400" kern="1200">
                <a:solidFill>
                  <a:srgbClr val="000000"/>
                </a:solidFill>
                <a:latin typeface="Segoe Semibold" pitchFamily="34" charset="0"/>
                <a:ea typeface="+mn-ea"/>
                <a:cs typeface="+mn-cs"/>
              </a:rPr>
              <a:pPr algn="l" rtl="0" fontAlgn="base">
                <a:spcBef>
                  <a:spcPct val="0"/>
                </a:spcBef>
                <a:spcAft>
                  <a:spcPct val="0"/>
                </a:spcAft>
              </a:pPr>
              <a:t>‹#›</a:t>
            </a:fld>
            <a:endParaRPr lang="en-US" sz="2400" kern="1200" dirty="0">
              <a:solidFill>
                <a:srgbClr val="000000"/>
              </a:solidFill>
              <a:latin typeface="Segoe Semibold" pitchFamily="34" charset="0"/>
              <a:ea typeface="+mn-ea"/>
              <a:cs typeface="+mn-cs"/>
            </a:endParaRPr>
          </a:p>
        </p:txBody>
      </p:sp>
      <p:sp>
        <p:nvSpPr>
          <p:cNvPr id="8" name="Text Placeholder 7"/>
          <p:cNvSpPr>
            <a:spLocks noGrp="1"/>
          </p:cNvSpPr>
          <p:nvPr>
            <p:ph type="body" sz="quarter" idx="13" hasCustomPrompt="1"/>
          </p:nvPr>
        </p:nvSpPr>
        <p:spPr>
          <a:xfrm>
            <a:off x="381000" y="838200"/>
            <a:ext cx="8626475" cy="4572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914363" rtl="0" eaLnBrk="1" latinLnBrk="0" hangingPunct="1">
              <a:lnSpc>
                <a:spcPct val="90000"/>
              </a:lnSpc>
              <a:spcBef>
                <a:spcPct val="0"/>
              </a:spcBef>
              <a:buNone/>
              <a:defRPr lang="en-US" sz="44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0999" y="1066800"/>
            <a:ext cx="862647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pPr algn="l" rtl="0"/>
            <a:fld id="{3B1756D4-0434-4106-8317-012D0256CD13}"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_Demo, Video etc. &quot;special&quot; slides">
    <p:spTree>
      <p:nvGrpSpPr>
        <p:cNvPr id="1" name=""/>
        <p:cNvGrpSpPr/>
        <p:nvPr/>
      </p:nvGrpSpPr>
      <p:grpSpPr>
        <a:xfrm>
          <a:off x="0" y="0"/>
          <a:ext cx="0" cy="0"/>
          <a:chOff x="0" y="0"/>
          <a:chExt cx="0" cy="0"/>
        </a:xfrm>
      </p:grpSpPr>
      <p:pic>
        <p:nvPicPr>
          <p:cNvPr id="5" name="Picture 4" descr="Title_bar_16x9.png"/>
          <p:cNvPicPr>
            <a:picLocks noChangeAspect="1"/>
          </p:cNvPicPr>
          <p:nvPr userDrawn="1"/>
        </p:nvPicPr>
        <p:blipFill>
          <a:blip r:embed="rId2" cstate="print"/>
          <a:srcRect t="9513" b="31872"/>
          <a:stretch>
            <a:fillRect/>
          </a:stretch>
        </p:blipFill>
        <p:spPr>
          <a:xfrm>
            <a:off x="0" y="-92207"/>
            <a:ext cx="9144000" cy="3035193"/>
          </a:xfrm>
          <a:prstGeom prst="rect">
            <a:avLst/>
          </a:prstGeom>
        </p:spPr>
      </p:pic>
      <p:sp>
        <p:nvSpPr>
          <p:cNvPr id="2" name="Title 1"/>
          <p:cNvSpPr>
            <a:spLocks noGrp="1"/>
          </p:cNvSpPr>
          <p:nvPr>
            <p:ph type="ctrTitle"/>
          </p:nvPr>
        </p:nvSpPr>
        <p:spPr>
          <a:xfrm>
            <a:off x="1417213" y="2540077"/>
            <a:ext cx="6995214" cy="1523494"/>
          </a:xfrm>
        </p:spPr>
        <p:txBody>
          <a:bodyPr anchor="ctr" anchorCtr="0">
            <a:noAutofit/>
          </a:bodyPr>
          <a:lstStyle>
            <a:lvl1pPr>
              <a:lnSpc>
                <a:spcPct val="90000"/>
              </a:lnSpc>
              <a:defRPr sz="4500" spc="-125"/>
            </a:lvl1pPr>
          </a:lstStyle>
          <a:p>
            <a:r>
              <a:rPr lang="en-US" smtClean="0"/>
              <a:t>Click to edit Master title style</a:t>
            </a:r>
            <a:endParaRPr lang="en-US" dirty="0"/>
          </a:p>
        </p:txBody>
      </p:sp>
      <p:sp>
        <p:nvSpPr>
          <p:cNvPr id="3" name="Subtitle 2"/>
          <p:cNvSpPr>
            <a:spLocks noGrp="1"/>
          </p:cNvSpPr>
          <p:nvPr>
            <p:ph type="subTitle" idx="1"/>
          </p:nvPr>
        </p:nvSpPr>
        <p:spPr>
          <a:xfrm>
            <a:off x="1417213" y="4498671"/>
            <a:ext cx="6994950" cy="461665"/>
          </a:xfrm>
        </p:spPr>
        <p:txBody>
          <a:bodyPr>
            <a:noAutofit/>
          </a:bodyPr>
          <a:lstStyle>
            <a:lvl1pPr marL="0" indent="0" algn="l">
              <a:lnSpc>
                <a:spcPct val="90000"/>
              </a:lnSpc>
              <a:spcBef>
                <a:spcPts val="0"/>
              </a:spcBef>
              <a:buNone/>
              <a:defRPr>
                <a:solidFill>
                  <a:schemeClr val="tx1">
                    <a:tint val="75000"/>
                  </a:schemeClr>
                </a:solidFill>
              </a:defRPr>
            </a:lvl1pPr>
            <a:lvl2pPr marL="380970" indent="0" algn="ctr">
              <a:buNone/>
              <a:defRPr>
                <a:solidFill>
                  <a:schemeClr val="tx1">
                    <a:tint val="75000"/>
                  </a:schemeClr>
                </a:solidFill>
              </a:defRPr>
            </a:lvl2pPr>
            <a:lvl3pPr marL="761939" indent="0" algn="ctr">
              <a:buNone/>
              <a:defRPr>
                <a:solidFill>
                  <a:schemeClr val="tx1">
                    <a:tint val="75000"/>
                  </a:schemeClr>
                </a:solidFill>
              </a:defRPr>
            </a:lvl3pPr>
            <a:lvl4pPr marL="1142908" indent="0" algn="ctr">
              <a:buNone/>
              <a:defRPr>
                <a:solidFill>
                  <a:schemeClr val="tx1">
                    <a:tint val="75000"/>
                  </a:schemeClr>
                </a:solidFill>
              </a:defRPr>
            </a:lvl4pPr>
            <a:lvl5pPr marL="1523878" indent="0" algn="ctr">
              <a:buNone/>
              <a:defRPr>
                <a:solidFill>
                  <a:schemeClr val="tx1">
                    <a:tint val="75000"/>
                  </a:schemeClr>
                </a:solidFill>
              </a:defRPr>
            </a:lvl5pPr>
            <a:lvl6pPr marL="1904848" indent="0" algn="ctr">
              <a:buNone/>
              <a:defRPr>
                <a:solidFill>
                  <a:schemeClr val="tx1">
                    <a:tint val="75000"/>
                  </a:schemeClr>
                </a:solidFill>
              </a:defRPr>
            </a:lvl6pPr>
            <a:lvl7pPr marL="2285817" indent="0" algn="ctr">
              <a:buNone/>
              <a:defRPr>
                <a:solidFill>
                  <a:schemeClr val="tx1">
                    <a:tint val="75000"/>
                  </a:schemeClr>
                </a:solidFill>
              </a:defRPr>
            </a:lvl7pPr>
            <a:lvl8pPr marL="2666787" indent="0" algn="ctr">
              <a:buNone/>
              <a:defRPr>
                <a:solidFill>
                  <a:schemeClr val="tx1">
                    <a:tint val="75000"/>
                  </a:schemeClr>
                </a:solidFill>
              </a:defRPr>
            </a:lvl8pPr>
            <a:lvl9pPr marL="30477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70396" y="803676"/>
            <a:ext cx="7682119"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300" b="1" i="1" u="none" strike="noStrike" kern="1200" cap="none" spc="-125"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8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761939" rtl="0" eaLnBrk="1" latinLnBrk="0" hangingPunct="1">
              <a:lnSpc>
                <a:spcPct val="90000"/>
              </a:lnSpc>
              <a:spcBef>
                <a:spcPct val="0"/>
              </a:spcBef>
              <a:buNone/>
              <a:defRPr lang="en-US" sz="3700" b="0" kern="1200" cap="none" spc="-125"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25450" y="6492877"/>
            <a:ext cx="793750" cy="365125"/>
          </a:xfrm>
          <a:prstGeom prst="rect">
            <a:avLst/>
          </a:prstGeom>
        </p:spPr>
        <p:txBody>
          <a:bodyPr lIns="76197" tIns="38098" rIns="76197" bIns="38098"/>
          <a:lstStyle/>
          <a:p>
            <a:pPr algn="l" rtl="0" fontAlgn="base">
              <a:spcBef>
                <a:spcPct val="0"/>
              </a:spcBef>
              <a:spcAft>
                <a:spcPct val="0"/>
              </a:spcAft>
            </a:pPr>
            <a:fld id="{02BEB377-9258-4119-B774-9844124837F5}" type="datetime1">
              <a:rPr lang="en-US" sz="2400" kern="1200" smtClean="0">
                <a:solidFill>
                  <a:srgbClr val="000000"/>
                </a:solidFill>
                <a:latin typeface="Segoe Semibold" pitchFamily="34" charset="0"/>
                <a:ea typeface="+mn-ea"/>
                <a:cs typeface="+mn-cs"/>
              </a:rPr>
              <a:pPr algn="l" rtl="0" fontAlgn="base">
                <a:spcBef>
                  <a:spcPct val="0"/>
                </a:spcBef>
                <a:spcAft>
                  <a:spcPct val="0"/>
                </a:spcAft>
              </a:pPr>
              <a:t>10/29/2009</a:t>
            </a:fld>
            <a:endParaRPr lang="en-US" sz="2400" kern="1200" dirty="0">
              <a:solidFill>
                <a:srgbClr val="000000"/>
              </a:solidFill>
              <a:latin typeface="Segoe Semibold" pitchFamily="34" charset="0"/>
              <a:ea typeface="+mn-ea"/>
              <a:cs typeface="+mn-cs"/>
            </a:endParaRPr>
          </a:p>
        </p:txBody>
      </p:sp>
      <p:sp>
        <p:nvSpPr>
          <p:cNvPr id="5" name="Footer Placeholder 4"/>
          <p:cNvSpPr>
            <a:spLocks noGrp="1"/>
          </p:cNvSpPr>
          <p:nvPr>
            <p:ph type="ftr" sz="quarter" idx="11"/>
          </p:nvPr>
        </p:nvSpPr>
        <p:spPr>
          <a:xfrm>
            <a:off x="5943600" y="6492877"/>
            <a:ext cx="2895600" cy="365125"/>
          </a:xfrm>
          <a:prstGeom prst="rect">
            <a:avLst/>
          </a:prstGeom>
        </p:spPr>
        <p:txBody>
          <a:bodyPr lIns="76197" tIns="38098" rIns="76197" bIns="38098"/>
          <a:lstStyle/>
          <a:p>
            <a:pPr algn="l" rtl="0" fontAlgn="base">
              <a:spcBef>
                <a:spcPct val="0"/>
              </a:spcBef>
              <a:spcAft>
                <a:spcPct val="0"/>
              </a:spcAft>
            </a:pPr>
            <a:endParaRPr lang="en-US" sz="2400" kern="1200" dirty="0">
              <a:solidFill>
                <a:srgbClr val="000000"/>
              </a:solidFill>
              <a:latin typeface="Segoe Semibold" pitchFamily="34" charset="0"/>
              <a:ea typeface="+mn-ea"/>
              <a:cs typeface="+mn-cs"/>
            </a:endParaRPr>
          </a:p>
        </p:txBody>
      </p:sp>
      <p:sp>
        <p:nvSpPr>
          <p:cNvPr id="6" name="Slide Number Placeholder 5"/>
          <p:cNvSpPr>
            <a:spLocks noGrp="1"/>
          </p:cNvSpPr>
          <p:nvPr>
            <p:ph type="sldNum" sz="quarter" idx="12"/>
          </p:nvPr>
        </p:nvSpPr>
        <p:spPr>
          <a:xfrm>
            <a:off x="1219201" y="6492877"/>
            <a:ext cx="2133600" cy="365125"/>
          </a:xfrm>
          <a:prstGeom prst="rect">
            <a:avLst/>
          </a:prstGeom>
        </p:spPr>
        <p:txBody>
          <a:bodyPr lIns="76197" tIns="38098" rIns="76197" bIns="38098"/>
          <a:lstStyle/>
          <a:p>
            <a:pPr algn="l" rtl="0" fontAlgn="base">
              <a:spcBef>
                <a:spcPct val="0"/>
              </a:spcBef>
              <a:spcAft>
                <a:spcPct val="0"/>
              </a:spcAft>
            </a:pPr>
            <a:r>
              <a:rPr lang="en-US" sz="2400" kern="1200" dirty="0">
                <a:solidFill>
                  <a:srgbClr val="000000"/>
                </a:solidFill>
                <a:latin typeface="Segoe Semibold" pitchFamily="34" charset="0"/>
                <a:ea typeface="+mn-ea"/>
                <a:cs typeface="+mn-cs"/>
              </a:rPr>
              <a:t>Slide </a:t>
            </a:r>
            <a:fld id="{20125A74-2498-489C-8558-473622EDAADF}" type="slidenum">
              <a:rPr lang="en-US" sz="2400" kern="1200">
                <a:solidFill>
                  <a:srgbClr val="000000"/>
                </a:solidFill>
                <a:latin typeface="Segoe Semibold" pitchFamily="34" charset="0"/>
                <a:ea typeface="+mn-ea"/>
                <a:cs typeface="+mn-cs"/>
              </a:rPr>
              <a:pPr algn="l" rtl="0" fontAlgn="base">
                <a:spcBef>
                  <a:spcPct val="0"/>
                </a:spcBef>
                <a:spcAft>
                  <a:spcPct val="0"/>
                </a:spcAft>
              </a:pPr>
              <a:t>‹#›</a:t>
            </a:fld>
            <a:endParaRPr lang="en-US" sz="2400" kern="1200" dirty="0">
              <a:solidFill>
                <a:srgbClr val="000000"/>
              </a:solidFill>
              <a:latin typeface="Segoe Semibold" pitchFamily="34" charset="0"/>
              <a:ea typeface="+mn-ea"/>
              <a:cs typeface="+mn-cs"/>
            </a:endParaRPr>
          </a:p>
        </p:txBody>
      </p:sp>
      <p:sp>
        <p:nvSpPr>
          <p:cNvPr id="8" name="Text Placeholder 7"/>
          <p:cNvSpPr>
            <a:spLocks noGrp="1"/>
          </p:cNvSpPr>
          <p:nvPr>
            <p:ph type="body" sz="quarter" idx="13" hasCustomPrompt="1"/>
          </p:nvPr>
        </p:nvSpPr>
        <p:spPr>
          <a:xfrm>
            <a:off x="381001" y="838200"/>
            <a:ext cx="8626475" cy="457200"/>
          </a:xfrm>
        </p:spPr>
        <p:txBody>
          <a:bodyPr>
            <a:normAutofit/>
          </a:bodyPr>
          <a:lstStyle>
            <a:lvl1pPr>
              <a:buNone/>
              <a:defRPr sz="22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230188"/>
            <a:ext cx="7014152" cy="590931"/>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384175" y="1522413"/>
            <a:ext cx="8378825" cy="1743041"/>
          </a:xfrm>
        </p:spPr>
        <p:txBody>
          <a:bodyPr>
            <a:spAutoFit/>
          </a:bodyPr>
          <a:lstStyle>
            <a:lvl2pPr marL="971550" indent="-396875" algn="l" defTabSz="914363" rtl="0" eaLnBrk="1" fontAlgn="base" latinLnBrk="0" hangingPunct="1">
              <a:lnSpc>
                <a:spcPct val="100000"/>
              </a:lnSpc>
              <a:spcBef>
                <a:spcPct val="20000"/>
              </a:spcBef>
              <a:spcAft>
                <a:spcPct val="0"/>
              </a:spcAft>
              <a:buClr>
                <a:schemeClr val="tx2"/>
              </a:buClr>
              <a:buSzPct val="80000"/>
              <a:buFontTx/>
              <a:buBlip>
                <a:blip r:embed="rId2"/>
              </a:buBlip>
              <a:tabLst/>
              <a:defRPr/>
            </a:lvl2pPr>
            <a:lvl3pPr marL="1373188" indent="-344488" algn="l" defTabSz="914363" rtl="0" eaLnBrk="1" fontAlgn="base" latinLnBrk="0" hangingPunct="1">
              <a:lnSpc>
                <a:spcPct val="100000"/>
              </a:lnSpc>
              <a:spcBef>
                <a:spcPct val="20000"/>
              </a:spcBef>
              <a:spcAft>
                <a:spcPct val="0"/>
              </a:spcAft>
              <a:buClr>
                <a:schemeClr val="tx2"/>
              </a:buClr>
              <a:buSzPct val="80000"/>
              <a:buFontTx/>
              <a:buBlip>
                <a:blip r:embed="rId2"/>
              </a:buBlip>
              <a:defRPr/>
            </a:lvl3pPr>
            <a:lvl4pPr marL="1662113" indent="-344488" algn="l" defTabSz="914363" rtl="0" eaLnBrk="1" fontAlgn="base" latinLnBrk="0" hangingPunct="1">
              <a:lnSpc>
                <a:spcPct val="100000"/>
              </a:lnSpc>
              <a:spcBef>
                <a:spcPct val="20000"/>
              </a:spcBef>
              <a:spcAft>
                <a:spcPct val="0"/>
              </a:spcAft>
              <a:buClr>
                <a:schemeClr val="tx2"/>
              </a:buClr>
              <a:buSzPct val="80000"/>
              <a:buFontTx/>
              <a:buBlip>
                <a:blip r:embed="rId2"/>
              </a:buBlip>
              <a:defRPr/>
            </a:lvl4pPr>
            <a:lvl5pPr marL="2006600" indent="-344488" algn="l" defTabSz="914363" rtl="0" eaLnBrk="1" fontAlgn="base" latinLnBrk="0" hangingPunct="1">
              <a:lnSpc>
                <a:spcPct val="100000"/>
              </a:lnSpc>
              <a:spcBef>
                <a:spcPct val="20000"/>
              </a:spcBef>
              <a:spcAft>
                <a:spcPct val="0"/>
              </a:spcAft>
              <a:buClr>
                <a:schemeClr val="tx2"/>
              </a:buClr>
              <a:buSzPct val="80000"/>
              <a:buFontTx/>
              <a:buBlip>
                <a:blip r:embed="rId2"/>
              </a:buBlip>
              <a:defRPr/>
            </a:lvl5pPr>
          </a:lstStyle>
          <a:p>
            <a:pPr lvl="0"/>
            <a:r>
              <a:rPr lang="en-US" dirty="0" smtClean="0"/>
              <a:t>Click to edit Master text styles</a:t>
            </a:r>
          </a:p>
          <a:p>
            <a:pPr marL="971550" lvl="1" indent="-396875" algn="l" defTabSz="914363" rtl="0" eaLnBrk="1" fontAlgn="base" latinLnBrk="0" hangingPunct="1">
              <a:lnSpc>
                <a:spcPct val="100000"/>
              </a:lnSpc>
              <a:spcBef>
                <a:spcPct val="20000"/>
              </a:spcBef>
              <a:spcAft>
                <a:spcPct val="0"/>
              </a:spcAft>
              <a:buClr>
                <a:schemeClr val="tx2"/>
              </a:buClr>
              <a:buSzPct val="80000"/>
              <a:buFontTx/>
              <a:buBlip>
                <a:blip r:embed="rId2"/>
              </a:buBlip>
              <a:tabLst/>
            </a:pPr>
            <a:r>
              <a:rPr lang="en-US" dirty="0" smtClean="0"/>
              <a:t>Second level</a:t>
            </a:r>
          </a:p>
          <a:p>
            <a:pPr marL="1373188" lvl="2" indent="-344488" algn="l" defTabSz="914363" rtl="0" eaLnBrk="1" fontAlgn="base" latinLnBrk="0" hangingPunct="1">
              <a:lnSpc>
                <a:spcPct val="100000"/>
              </a:lnSpc>
              <a:spcBef>
                <a:spcPct val="20000"/>
              </a:spcBef>
              <a:spcAft>
                <a:spcPct val="0"/>
              </a:spcAft>
              <a:buClr>
                <a:schemeClr val="tx2"/>
              </a:buClr>
              <a:buSzPct val="80000"/>
              <a:buFontTx/>
              <a:buBlip>
                <a:blip r:embed="rId2"/>
              </a:buBlip>
            </a:pPr>
            <a:r>
              <a:rPr lang="en-US" dirty="0" smtClean="0"/>
              <a:t>Third level</a:t>
            </a:r>
          </a:p>
          <a:p>
            <a:pPr marL="1662113" lvl="3" indent="-344488" algn="l" defTabSz="914363" rtl="0" eaLnBrk="1" fontAlgn="base" latinLnBrk="0" hangingPunct="1">
              <a:lnSpc>
                <a:spcPct val="100000"/>
              </a:lnSpc>
              <a:spcBef>
                <a:spcPct val="20000"/>
              </a:spcBef>
              <a:spcAft>
                <a:spcPct val="0"/>
              </a:spcAft>
              <a:buClr>
                <a:schemeClr val="tx2"/>
              </a:buClr>
              <a:buSzPct val="80000"/>
              <a:buFontTx/>
              <a:buBlip>
                <a:blip r:embed="rId2"/>
              </a:buBlip>
            </a:pPr>
            <a:r>
              <a:rPr lang="en-US" dirty="0" smtClean="0"/>
              <a:t>Fourth level</a:t>
            </a:r>
          </a:p>
          <a:p>
            <a:pPr marL="2006600" lvl="4" indent="-344488" algn="l" defTabSz="914363" rtl="0" eaLnBrk="1" fontAlgn="base" latinLnBrk="0" hangingPunct="1">
              <a:lnSpc>
                <a:spcPct val="100000"/>
              </a:lnSpc>
              <a:spcBef>
                <a:spcPct val="20000"/>
              </a:spcBef>
              <a:spcAft>
                <a:spcPct val="0"/>
              </a:spcAft>
              <a:buClr>
                <a:schemeClr val="tx2"/>
              </a:buClr>
              <a:buSzPct val="80000"/>
              <a:buFontTx/>
              <a:buBlip>
                <a:blip r:embed="rId2"/>
              </a:buBlip>
            </a:pPr>
            <a:r>
              <a:rPr lang="en-US" dirty="0" smtClean="0"/>
              <a:t>Fifth level</a:t>
            </a:r>
          </a:p>
        </p:txBody>
      </p:sp>
      <p:sp>
        <p:nvSpPr>
          <p:cNvPr id="4" name="Slide Number Placeholder 5"/>
          <p:cNvSpPr>
            <a:spLocks noGrp="1"/>
          </p:cNvSpPr>
          <p:nvPr>
            <p:ph type="sldNum" sz="quarter" idx="4"/>
          </p:nvPr>
        </p:nvSpPr>
        <p:spPr>
          <a:xfrm>
            <a:off x="4114800" y="6560862"/>
            <a:ext cx="914400" cy="261626"/>
          </a:xfrm>
          <a:prstGeom prst="rect">
            <a:avLst/>
          </a:prstGeom>
        </p:spPr>
        <p:txBody>
          <a:bodyPr vert="horz" lIns="91440" tIns="45720" rIns="91440" bIns="45720" rtlCol="0" anchor="ctr"/>
          <a:lstStyle>
            <a:lvl1pPr algn="ctr">
              <a:defRPr sz="1000">
                <a:solidFill>
                  <a:schemeClr val="bg1"/>
                </a:solidFill>
                <a:latin typeface="Segoe" pitchFamily="34" charset="0"/>
              </a:defRPr>
            </a:lvl1pPr>
          </a:lstStyle>
          <a:p>
            <a:pPr rtl="0" fontAlgn="base">
              <a:spcBef>
                <a:spcPct val="0"/>
              </a:spcBef>
              <a:spcAft>
                <a:spcPct val="0"/>
              </a:spcAft>
            </a:pPr>
            <a:r>
              <a:rPr lang="en-US" kern="1200" dirty="0" smtClean="0">
                <a:solidFill>
                  <a:prstClr val="white"/>
                </a:solidFill>
                <a:ea typeface="+mn-ea"/>
                <a:cs typeface="Arial" charset="0"/>
              </a:rPr>
              <a:t> Page </a:t>
            </a:r>
            <a:fld id="{0A939071-EE98-4AD9-B993-57795866D016}" type="slidenum">
              <a:rPr lang="en-US" kern="1200" smtClean="0">
                <a:solidFill>
                  <a:prstClr val="white"/>
                </a:solidFill>
                <a:ea typeface="+mn-ea"/>
                <a:cs typeface="Arial" charset="0"/>
              </a:rPr>
              <a:pPr rtl="0" fontAlgn="base">
                <a:spcBef>
                  <a:spcPct val="0"/>
                </a:spcBef>
                <a:spcAft>
                  <a:spcPct val="0"/>
                </a:spcAft>
              </a:pPr>
              <a:t>‹#›</a:t>
            </a:fld>
            <a:endParaRPr lang="en-US" kern="1200" dirty="0">
              <a:solidFill>
                <a:prstClr val="white"/>
              </a:solidFill>
              <a:ea typeface="+mn-ea"/>
              <a:cs typeface="Arial" charset="0"/>
            </a:endParaRPr>
          </a:p>
        </p:txBody>
      </p:sp>
      <p:pic>
        <p:nvPicPr>
          <p:cNvPr id="7" name="Picture 13" descr="logo"/>
          <p:cNvPicPr>
            <a:picLocks noChangeAspect="1" noChangeArrowheads="1"/>
          </p:cNvPicPr>
          <p:nvPr userDrawn="1"/>
        </p:nvPicPr>
        <p:blipFill>
          <a:blip r:embed="rId3" cstate="print"/>
          <a:stretch>
            <a:fillRect/>
          </a:stretch>
        </p:blipFill>
        <p:spPr bwMode="auto">
          <a:xfrm>
            <a:off x="7488223" y="535406"/>
            <a:ext cx="1474802" cy="318876"/>
          </a:xfrm>
          <a:prstGeom prst="rect">
            <a:avLst/>
          </a:prstGeom>
          <a:noFill/>
          <a:ln w="9525">
            <a:noFill/>
            <a:miter lim="800000"/>
            <a:headEnd/>
            <a:tailEnd/>
          </a:ln>
          <a:effectLst>
            <a:outerShdw blurRad="38100" dist="12700" dir="3000000" algn="tl" rotWithShape="0">
              <a:prstClr val="black">
                <a:alpha val="42000"/>
              </a:prstClr>
            </a:outerShdw>
          </a:effectLst>
        </p:spPr>
      </p:pic>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4"/>
          </p:nvPr>
        </p:nvSpPr>
        <p:spPr>
          <a:xfrm>
            <a:off x="4114800" y="6560862"/>
            <a:ext cx="914400" cy="261626"/>
          </a:xfrm>
          <a:prstGeom prst="rect">
            <a:avLst/>
          </a:prstGeom>
        </p:spPr>
        <p:txBody>
          <a:bodyPr vert="horz" lIns="91440" tIns="45720" rIns="91440" bIns="45720" rtlCol="0" anchor="ctr"/>
          <a:lstStyle>
            <a:lvl1pPr algn="ctr">
              <a:defRPr sz="1000">
                <a:solidFill>
                  <a:schemeClr val="bg1"/>
                </a:solidFill>
                <a:latin typeface="Segoe" pitchFamily="34" charset="0"/>
              </a:defRPr>
            </a:lvl1pPr>
          </a:lstStyle>
          <a:p>
            <a:pPr rtl="0" fontAlgn="base">
              <a:spcBef>
                <a:spcPct val="0"/>
              </a:spcBef>
              <a:spcAft>
                <a:spcPct val="0"/>
              </a:spcAft>
            </a:pPr>
            <a:r>
              <a:rPr lang="en-US" kern="1200" dirty="0" smtClean="0">
                <a:solidFill>
                  <a:prstClr val="white"/>
                </a:solidFill>
                <a:ea typeface="+mn-ea"/>
                <a:cs typeface="Arial" charset="0"/>
              </a:rPr>
              <a:t> Page </a:t>
            </a:r>
            <a:fld id="{0A939071-EE98-4AD9-B993-57795866D016}" type="slidenum">
              <a:rPr lang="en-US" kern="1200" smtClean="0">
                <a:solidFill>
                  <a:prstClr val="white"/>
                </a:solidFill>
                <a:ea typeface="+mn-ea"/>
                <a:cs typeface="Arial" charset="0"/>
              </a:rPr>
              <a:pPr rtl="0" fontAlgn="base">
                <a:spcBef>
                  <a:spcPct val="0"/>
                </a:spcBef>
                <a:spcAft>
                  <a:spcPct val="0"/>
                </a:spcAft>
              </a:pPr>
              <a:t>‹#›</a:t>
            </a:fld>
            <a:endParaRPr lang="en-US" kern="1200" dirty="0">
              <a:solidFill>
                <a:prstClr val="white"/>
              </a:solidFill>
              <a:ea typeface="+mn-ea"/>
              <a:cs typeface="Arial" charset="0"/>
            </a:endParaRPr>
          </a:p>
        </p:txBody>
      </p:sp>
      <p:pic>
        <p:nvPicPr>
          <p:cNvPr id="6" name="Picture 13" descr="logo"/>
          <p:cNvPicPr>
            <a:picLocks noChangeAspect="1" noChangeArrowheads="1"/>
          </p:cNvPicPr>
          <p:nvPr userDrawn="1"/>
        </p:nvPicPr>
        <p:blipFill>
          <a:blip r:embed="rId2" cstate="print"/>
          <a:stretch>
            <a:fillRect/>
          </a:stretch>
        </p:blipFill>
        <p:spPr bwMode="auto">
          <a:xfrm>
            <a:off x="7488223" y="535406"/>
            <a:ext cx="1474802" cy="318876"/>
          </a:xfrm>
          <a:prstGeom prst="rect">
            <a:avLst/>
          </a:prstGeom>
          <a:noFill/>
          <a:ln w="9525">
            <a:noFill/>
            <a:miter lim="800000"/>
            <a:headEnd/>
            <a:tailEnd/>
          </a:ln>
          <a:effectLst>
            <a:outerShdw blurRad="38100" dist="12700" dir="3000000" algn="tl" rotWithShape="0">
              <a:prstClr val="black">
                <a:alpha val="42000"/>
              </a:prstClr>
            </a:outerShdw>
          </a:effectLst>
        </p:spPr>
      </p:pic>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114800" y="6570387"/>
            <a:ext cx="914400" cy="261626"/>
          </a:xfrm>
          <a:prstGeom prst="rect">
            <a:avLst/>
          </a:prstGeom>
        </p:spPr>
        <p:txBody>
          <a:bodyPr vert="horz" lIns="91440" tIns="45720" rIns="91440" bIns="45720" rtlCol="0" anchor="ctr"/>
          <a:lstStyle>
            <a:lvl1pPr algn="ctr">
              <a:defRPr sz="1000">
                <a:solidFill>
                  <a:schemeClr val="bg1"/>
                </a:solidFill>
                <a:latin typeface="Segoe" pitchFamily="34" charset="0"/>
              </a:defRPr>
            </a:lvl1pPr>
          </a:lstStyle>
          <a:p>
            <a:pPr rtl="0" fontAlgn="base">
              <a:spcBef>
                <a:spcPct val="0"/>
              </a:spcBef>
              <a:spcAft>
                <a:spcPct val="0"/>
              </a:spcAft>
            </a:pPr>
            <a:r>
              <a:rPr lang="en-US" kern="1200" dirty="0" smtClean="0">
                <a:solidFill>
                  <a:prstClr val="white"/>
                </a:solidFill>
                <a:ea typeface="+mn-ea"/>
                <a:cs typeface="Arial" charset="0"/>
              </a:rPr>
              <a:t> Page </a:t>
            </a:r>
            <a:fld id="{0A939071-EE98-4AD9-B993-57795866D016}" type="slidenum">
              <a:rPr lang="en-US" kern="1200" smtClean="0">
                <a:solidFill>
                  <a:prstClr val="white"/>
                </a:solidFill>
                <a:ea typeface="+mn-ea"/>
                <a:cs typeface="Arial" charset="0"/>
              </a:rPr>
              <a:pPr rtl="0" fontAlgn="base">
                <a:spcBef>
                  <a:spcPct val="0"/>
                </a:spcBef>
                <a:spcAft>
                  <a:spcPct val="0"/>
                </a:spcAft>
              </a:pPr>
              <a:t>‹#›</a:t>
            </a:fld>
            <a:endParaRPr lang="en-US" kern="1200" dirty="0">
              <a:solidFill>
                <a:prstClr val="white"/>
              </a:solidFill>
              <a:ea typeface="+mn-ea"/>
              <a:cs typeface="Arial" charset="0"/>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8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4175" y="230188"/>
            <a:ext cx="8610600" cy="628650"/>
          </a:xfrm>
          <a:noFill/>
        </p:spPr>
        <p:txBody>
          <a:bodyPr vert="horz" lIns="91440" tIns="45720" rIns="91440" bIns="45720" rtlCol="0" anchor="ctr" anchorCtr="0">
            <a:normAutofit/>
          </a:bodyPr>
          <a:lstStyle>
            <a:lvl1pPr algn="l" defTabSz="914400" rtl="0" eaLnBrk="0" fontAlgn="base" latinLnBrk="0" hangingPunct="0">
              <a:lnSpc>
                <a:spcPct val="90000"/>
              </a:lnSpc>
              <a:spcBef>
                <a:spcPct val="30000"/>
              </a:spcBef>
              <a:spcAft>
                <a:spcPct val="0"/>
              </a:spcAft>
              <a:buNone/>
              <a:defRPr lang="en-US" sz="3600" b="1" dirty="0">
                <a:ln>
                  <a:solidFill>
                    <a:schemeClr val="tx1">
                      <a:lumMod val="50000"/>
                      <a:lumOff val="50000"/>
                      <a:alpha val="4000"/>
                    </a:schemeClr>
                  </a:solidFill>
                </a:ln>
                <a:solidFill>
                  <a:srgbClr val="FFFFFF"/>
                </a:solidFill>
                <a:effectLst>
                  <a:outerShdw blurRad="50800" dist="38100" dir="5400000" algn="t" rotWithShape="0">
                    <a:prstClr val="black">
                      <a:alpha val="40000"/>
                    </a:prstClr>
                  </a:outerShdw>
                </a:effectLst>
                <a:latin typeface="+mj-lt"/>
                <a:ea typeface="+mj-ea"/>
                <a:cs typeface="+mj-cs"/>
              </a:defRPr>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4114800" y="6560862"/>
            <a:ext cx="914400" cy="261626"/>
          </a:xfrm>
          <a:prstGeom prst="rect">
            <a:avLst/>
          </a:prstGeom>
        </p:spPr>
        <p:txBody>
          <a:bodyPr vert="horz" lIns="91440" tIns="45720" rIns="91440" bIns="45720" rtlCol="0" anchor="ctr"/>
          <a:lstStyle>
            <a:lvl1pPr algn="ctr">
              <a:defRPr sz="1000">
                <a:solidFill>
                  <a:schemeClr val="bg1"/>
                </a:solidFill>
                <a:latin typeface="Segoe" pitchFamily="34" charset="0"/>
              </a:defRPr>
            </a:lvl1pPr>
          </a:lstStyle>
          <a:p>
            <a:pPr rtl="0" fontAlgn="base">
              <a:spcBef>
                <a:spcPct val="0"/>
              </a:spcBef>
              <a:spcAft>
                <a:spcPct val="0"/>
              </a:spcAft>
            </a:pPr>
            <a:r>
              <a:rPr lang="en-US" kern="1200" dirty="0" smtClean="0">
                <a:solidFill>
                  <a:prstClr val="white"/>
                </a:solidFill>
                <a:ea typeface="+mn-ea"/>
                <a:cs typeface="Arial" charset="0"/>
              </a:rPr>
              <a:t> Page </a:t>
            </a:r>
            <a:fld id="{0A939071-EE98-4AD9-B993-57795866D016}" type="slidenum">
              <a:rPr lang="en-US" kern="1200" smtClean="0">
                <a:solidFill>
                  <a:prstClr val="white"/>
                </a:solidFill>
                <a:ea typeface="+mn-ea"/>
                <a:cs typeface="Arial" charset="0"/>
              </a:rPr>
              <a:pPr rtl="0" fontAlgn="base">
                <a:spcBef>
                  <a:spcPct val="0"/>
                </a:spcBef>
                <a:spcAft>
                  <a:spcPct val="0"/>
                </a:spcAft>
              </a:pPr>
              <a:t>‹#›</a:t>
            </a:fld>
            <a:endParaRPr lang="en-US" kern="1200" dirty="0">
              <a:solidFill>
                <a:prstClr val="white"/>
              </a:solidFill>
              <a:ea typeface="+mn-ea"/>
              <a:cs typeface="Arial" charset="0"/>
            </a:endParaRPr>
          </a:p>
        </p:txBody>
      </p:sp>
    </p:spTree>
  </p:cSld>
  <p:clrMapOvr>
    <a:masterClrMapping/>
  </p:clrMapOvr>
  <p:transition spd="med"/>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7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914363" rtl="0" eaLnBrk="1" latinLnBrk="0" hangingPunct="1">
              <a:lnSpc>
                <a:spcPct val="90000"/>
              </a:lnSpc>
              <a:spcBef>
                <a:spcPct val="0"/>
              </a:spcBef>
              <a:buNone/>
              <a:defRPr lang="en-US" sz="3600" b="0" kern="1200" cap="none" spc="-150" dirty="0">
                <a:ln w="3175">
                  <a:noFill/>
                </a:ln>
                <a:solidFill>
                  <a:schemeClr val="bg1"/>
                </a:solidFill>
                <a:effectLst>
                  <a:outerShdw blurRad="50800" dist="38100" dir="2700000" algn="tl" rotWithShape="0">
                    <a:prstClr val="black">
                      <a:alpha val="40000"/>
                    </a:prstClr>
                  </a:outerShdw>
                </a:effectLst>
                <a:latin typeface="Segoe Semibold" pitchFamily="34" charset="0"/>
                <a:ea typeface="+mn-ea"/>
                <a:cs typeface="Arial" charset="0"/>
              </a:defRPr>
            </a:lvl1pPr>
          </a:lstStyle>
          <a:p>
            <a:r>
              <a:rPr lang="en-US" dirty="0" smtClean="0"/>
              <a:t>Click to edit Master title style</a:t>
            </a:r>
            <a:endParaRPr lang="en-US" dirty="0"/>
          </a:p>
        </p:txBody>
      </p:sp>
      <p:sp>
        <p:nvSpPr>
          <p:cNvPr id="8" name="Text Placeholder 7"/>
          <p:cNvSpPr>
            <a:spLocks noGrp="1"/>
          </p:cNvSpPr>
          <p:nvPr>
            <p:ph type="body" sz="quarter" idx="13" hasCustomPrompt="1"/>
          </p:nvPr>
        </p:nvSpPr>
        <p:spPr>
          <a:xfrm>
            <a:off x="381000" y="838200"/>
            <a:ext cx="8626475" cy="457200"/>
          </a:xfrm>
        </p:spPr>
        <p:txBody>
          <a:bodyPr>
            <a:normAutofit/>
          </a:bodyPr>
          <a:lstStyle>
            <a:lvl1pPr>
              <a:buNone/>
              <a:defRPr sz="2400">
                <a:solidFill>
                  <a:schemeClr val="bg1"/>
                </a:solidFill>
                <a:latin typeface="Segoe" pitchFamily="34" charset="0"/>
              </a:defRPr>
            </a:lvl1pPr>
          </a:lstStyle>
          <a:p>
            <a:pPr lvl="0"/>
            <a:r>
              <a:rPr lang="en-US" dirty="0" smtClean="0"/>
              <a:t>Click to insert sub heading</a:t>
            </a:r>
            <a:endParaRPr lang="en-US" dirty="0"/>
          </a:p>
        </p:txBody>
      </p:sp>
      <p:sp>
        <p:nvSpPr>
          <p:cNvPr id="9" name="Slide Number Placeholder 5"/>
          <p:cNvSpPr>
            <a:spLocks noGrp="1"/>
          </p:cNvSpPr>
          <p:nvPr>
            <p:ph type="sldNum" sz="quarter" idx="4"/>
          </p:nvPr>
        </p:nvSpPr>
        <p:spPr>
          <a:xfrm>
            <a:off x="4114800" y="6560862"/>
            <a:ext cx="914400" cy="261626"/>
          </a:xfrm>
          <a:prstGeom prst="rect">
            <a:avLst/>
          </a:prstGeom>
        </p:spPr>
        <p:txBody>
          <a:bodyPr vert="horz" lIns="91440" tIns="45720" rIns="91440" bIns="45720" rtlCol="0" anchor="ctr"/>
          <a:lstStyle>
            <a:lvl1pPr algn="ctr">
              <a:defRPr sz="1000">
                <a:solidFill>
                  <a:schemeClr val="bg1"/>
                </a:solidFill>
                <a:latin typeface="Segoe" pitchFamily="34" charset="0"/>
              </a:defRPr>
            </a:lvl1pPr>
          </a:lstStyle>
          <a:p>
            <a:pPr rtl="0" fontAlgn="base">
              <a:spcBef>
                <a:spcPct val="0"/>
              </a:spcBef>
              <a:spcAft>
                <a:spcPct val="0"/>
              </a:spcAft>
            </a:pPr>
            <a:r>
              <a:rPr lang="en-US" kern="1200" dirty="0" smtClean="0">
                <a:solidFill>
                  <a:prstClr val="white"/>
                </a:solidFill>
                <a:ea typeface="+mn-ea"/>
                <a:cs typeface="Arial" charset="0"/>
              </a:rPr>
              <a:t> Page </a:t>
            </a:r>
            <a:fld id="{0A939071-EE98-4AD9-B993-57795866D016}" type="slidenum">
              <a:rPr lang="en-US" kern="1200" smtClean="0">
                <a:solidFill>
                  <a:prstClr val="white"/>
                </a:solidFill>
                <a:ea typeface="+mn-ea"/>
                <a:cs typeface="Arial" charset="0"/>
              </a:rPr>
              <a:pPr rtl="0" fontAlgn="base">
                <a:spcBef>
                  <a:spcPct val="0"/>
                </a:spcBef>
                <a:spcAft>
                  <a:spcPct val="0"/>
                </a:spcAft>
              </a:pPr>
              <a:t>‹#›</a:t>
            </a:fld>
            <a:endParaRPr lang="en-US" kern="1200" dirty="0">
              <a:solidFill>
                <a:prstClr val="white"/>
              </a:solidFill>
              <a:ea typeface="+mn-ea"/>
              <a:cs typeface="Arial" charset="0"/>
            </a:endParaRPr>
          </a:p>
        </p:txBody>
      </p:sp>
      <p:pic>
        <p:nvPicPr>
          <p:cNvPr id="6" name="Picture 13" descr="logo"/>
          <p:cNvPicPr>
            <a:picLocks noChangeAspect="1" noChangeArrowheads="1"/>
          </p:cNvPicPr>
          <p:nvPr userDrawn="1"/>
        </p:nvPicPr>
        <p:blipFill>
          <a:blip r:embed="rId2" cstate="print"/>
          <a:stretch>
            <a:fillRect/>
          </a:stretch>
        </p:blipFill>
        <p:spPr bwMode="auto">
          <a:xfrm>
            <a:off x="7488223" y="535406"/>
            <a:ext cx="1474802" cy="318876"/>
          </a:xfrm>
          <a:prstGeom prst="rect">
            <a:avLst/>
          </a:prstGeom>
          <a:noFill/>
          <a:ln w="9525">
            <a:noFill/>
            <a:miter lim="800000"/>
            <a:headEnd/>
            <a:tailEnd/>
          </a:ln>
          <a:effectLst>
            <a:outerShdw blurRad="38100" dist="12700" dir="3000000" algn="tl" rotWithShape="0">
              <a:prstClr val="black">
                <a:alpha val="42000"/>
              </a:prstClr>
            </a:outerShdw>
          </a:effectLst>
        </p:spPr>
      </p:pic>
    </p:spTree>
  </p:cSld>
  <p:clrMapOvr>
    <a:masterClrMapping/>
  </p:clrMapOvr>
  <p:transition>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28600"/>
            <a:ext cx="8382000" cy="340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146112" y="304800"/>
            <a:ext cx="7467600" cy="1294894"/>
          </a:xfrm>
        </p:spPr>
        <p:txBody>
          <a:bodyPr anchor="ctr" anchorCtr="0">
            <a:noAutofit/>
          </a:bodyPr>
          <a:lstStyle>
            <a:lvl1pPr algn="l">
              <a:lnSpc>
                <a:spcPct val="90000"/>
              </a:lnSpc>
              <a:defRPr sz="48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430494" y="1732719"/>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click to…</a:t>
            </a:r>
          </a:p>
        </p:txBody>
      </p:sp>
      <p:sp>
        <p:nvSpPr>
          <p:cNvPr id="12" name="Subtitle 2"/>
          <p:cNvSpPr>
            <a:spLocks noGrp="1"/>
          </p:cNvSpPr>
          <p:nvPr>
            <p:ph type="subTitle" idx="1"/>
          </p:nvPr>
        </p:nvSpPr>
        <p:spPr>
          <a:xfrm>
            <a:off x="1146112" y="3633256"/>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p:nvPicPr>
        <p:blipFill>
          <a:blip r:embed="rId3" cstate="print"/>
          <a:stretch>
            <a:fillRect/>
          </a:stretch>
        </p:blipFill>
        <p:spPr>
          <a:xfrm>
            <a:off x="2035771" y="2743200"/>
            <a:ext cx="5035063" cy="1129766"/>
          </a:xfrm>
          <a:prstGeom prst="rect">
            <a:avLst/>
          </a:prstGeom>
        </p:spPr>
      </p:pic>
    </p:spTree>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7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25450" y="6492875"/>
            <a:ext cx="793750" cy="365125"/>
          </a:xfrm>
          <a:prstGeom prst="rect">
            <a:avLst/>
          </a:prstGeom>
        </p:spPr>
        <p:txBody>
          <a:bodyPr/>
          <a:lstStyle/>
          <a:p>
            <a:pPr algn="l" rtl="0"/>
            <a:fld id="{946E9F5F-2897-41DE-8EAB-B48412D95743}" type="datetime1">
              <a:rPr lang="en-US" sz="800" kern="1200" smtClean="0">
                <a:solidFill>
                  <a:prstClr val="white"/>
                </a:solidFill>
                <a:latin typeface="Segoe" pitchFamily="34" charset="0"/>
                <a:ea typeface="+mn-ea"/>
                <a:cs typeface="+mn-cs"/>
              </a:rPr>
              <a:pPr algn="l" rtl="0"/>
              <a:t>10/29/2009</a:t>
            </a:fld>
            <a:endParaRPr lang="en-US" sz="800" kern="1200" dirty="0">
              <a:solidFill>
                <a:prstClr val="white"/>
              </a:solidFill>
              <a:latin typeface="Segoe" pitchFamily="34" charset="0"/>
              <a:ea typeface="+mn-ea"/>
              <a:cs typeface="+mn-cs"/>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a:endParaRPr lang="en-US" sz="800" kern="1200" dirty="0">
              <a:solidFill>
                <a:prstClr val="white"/>
              </a:solidFill>
              <a:latin typeface="Segoe" pitchFamily="34" charset="0"/>
              <a:ea typeface="+mn-ea"/>
              <a:cs typeface="+mn-cs"/>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a:r>
              <a:rPr lang="en-US" sz="800" kern="1200" dirty="0">
                <a:solidFill>
                  <a:prstClr val="white"/>
                </a:solidFill>
                <a:latin typeface="Segoe" pitchFamily="34" charset="0"/>
                <a:ea typeface="+mn-ea"/>
                <a:cs typeface="+mn-cs"/>
              </a:rPr>
              <a:t>Slide </a:t>
            </a:r>
            <a:fld id="{20125A74-2498-489C-8558-473622EDAADF}" type="slidenum">
              <a:rPr lang="en-US" sz="800" kern="1200">
                <a:solidFill>
                  <a:prstClr val="white"/>
                </a:solidFill>
                <a:latin typeface="Segoe" pitchFamily="34" charset="0"/>
                <a:ea typeface="+mn-ea"/>
                <a:cs typeface="+mn-cs"/>
              </a:rPr>
              <a:pPr algn="l" rtl="0"/>
              <a:t>‹#›</a:t>
            </a:fld>
            <a:endParaRPr lang="en-US" sz="800" kern="1200" dirty="0">
              <a:solidFill>
                <a:prstClr val="white"/>
              </a:solidFill>
              <a:latin typeface="Segoe" pitchFamily="34" charset="0"/>
              <a:ea typeface="+mn-ea"/>
              <a:cs typeface="+mn-cs"/>
            </a:endParaRPr>
          </a:p>
        </p:txBody>
      </p:sp>
      <p:sp>
        <p:nvSpPr>
          <p:cNvPr id="7" name="Title 1"/>
          <p:cNvSpPr>
            <a:spLocks noGrp="1"/>
          </p:cNvSpPr>
          <p:nvPr>
            <p:ph type="ctrTitle" hasCustomPrompt="1"/>
          </p:nvPr>
        </p:nvSpPr>
        <p:spPr>
          <a:xfrm>
            <a:off x="685800" y="2130425"/>
            <a:ext cx="7772400" cy="1470025"/>
          </a:xfrm>
          <a:prstGeom prst="rect">
            <a:avLst/>
          </a:prstGeom>
        </p:spPr>
        <p:txBody>
          <a:bodyPr>
            <a:noAutofit/>
          </a:bodyPr>
          <a:lstStyle>
            <a:lvl1pPr>
              <a:defRPr sz="9600" baseline="0"/>
            </a:lvl1pPr>
          </a:lstStyle>
          <a:p>
            <a:r>
              <a:rPr lang="en-US" dirty="0" smtClean="0"/>
              <a:t>insert name</a:t>
            </a:r>
            <a:endParaRPr lang="en-US" dirty="0"/>
          </a:p>
        </p:txBody>
      </p:sp>
      <p:sp>
        <p:nvSpPr>
          <p:cNvPr id="8" name="Text Placeholder 7"/>
          <p:cNvSpPr>
            <a:spLocks noGrp="1"/>
          </p:cNvSpPr>
          <p:nvPr>
            <p:ph type="body" sz="quarter" idx="13" hasCustomPrompt="1"/>
          </p:nvPr>
        </p:nvSpPr>
        <p:spPr>
          <a:xfrm>
            <a:off x="2651125" y="3733800"/>
            <a:ext cx="6188075" cy="457200"/>
          </a:xfrm>
          <a:prstGeom prst="rect">
            <a:avLst/>
          </a:prstGeom>
        </p:spPr>
        <p:txBody>
          <a:bodyPr>
            <a:noAutofit/>
          </a:bodyPr>
          <a:lstStyle>
            <a:lvl1pPr>
              <a:buNone/>
              <a:defRPr sz="34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3.png"/><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image" Target="../media/image2.png"/><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1.jpe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2.png"/><Relationship Id="rId2" Type="http://schemas.openxmlformats.org/officeDocument/2006/relationships/slideLayout" Target="../slideLayouts/slideLayout49.xml"/><Relationship Id="rId16" Type="http://schemas.openxmlformats.org/officeDocument/2006/relationships/image" Target="../media/image1.jpe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4.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3.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9.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8.png"/><Relationship Id="rId5" Type="http://schemas.openxmlformats.org/officeDocument/2006/relationships/slideLayout" Target="../slideLayouts/slideLayout66.xml"/><Relationship Id="rId10" Type="http://schemas.openxmlformats.org/officeDocument/2006/relationships/image" Target="../media/image7.jpeg"/><Relationship Id="rId4" Type="http://schemas.openxmlformats.org/officeDocument/2006/relationships/slideLayout" Target="../slideLayouts/slideLayout6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1.jpe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6.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theme" Target="../theme/theme7.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dows_brand_h_rgb_r.png"/>
          <p:cNvPicPr>
            <a:picLocks noChangeAspect="1"/>
          </p:cNvPicPr>
          <p:nvPr/>
        </p:nvPicPr>
        <p:blipFill>
          <a:blip r:embed="rId16" cstate="screen"/>
          <a:stretch>
            <a:fillRect/>
          </a:stretch>
        </p:blipFill>
        <p:spPr>
          <a:xfrm>
            <a:off x="7696200" y="6400800"/>
            <a:ext cx="1252538" cy="332369"/>
          </a:xfrm>
          <a:prstGeom prst="rect">
            <a:avLst/>
          </a:prstGeom>
          <a:ln>
            <a:noFill/>
          </a:ln>
          <a:effectLst>
            <a:outerShdw blurRad="50800" dist="38100" dir="4800000" sx="95000" sy="95000" algn="t" rotWithShape="0">
              <a:prstClr val="black">
                <a:alpha val="35000"/>
              </a:prstClr>
            </a:outerShdw>
          </a:effectLst>
        </p:spPr>
      </p:pic>
      <p:sp>
        <p:nvSpPr>
          <p:cNvPr id="5" name="Rectangle 12"/>
          <p:cNvSpPr>
            <a:spLocks noChangeArrowheads="1"/>
          </p:cNvSpPr>
          <p:nvPr/>
        </p:nvSpPr>
        <p:spPr bwMode="auto">
          <a:xfrm>
            <a:off x="2167692" y="6627813"/>
            <a:ext cx="4572000" cy="230187"/>
          </a:xfrm>
          <a:prstGeom prst="rect">
            <a:avLst/>
          </a:prstGeom>
          <a:noFill/>
          <a:ln w="9525">
            <a:noFill/>
            <a:miter lim="800000"/>
            <a:headEnd/>
            <a:tailEnd/>
          </a:ln>
        </p:spPr>
        <p:txBody>
          <a:bodyPr>
            <a:spAutoFit/>
          </a:bodyPr>
          <a:lstStyle/>
          <a:p>
            <a:pPr algn="ctr" defTabSz="914363" rtl="0"/>
            <a:r>
              <a:rPr lang="en-US" sz="900" kern="1200" dirty="0">
                <a:solidFill>
                  <a:srgbClr val="FFFFFF"/>
                </a:solidFill>
                <a:latin typeface="Segoe"/>
                <a:ea typeface="+mn-ea"/>
                <a:cs typeface="+mn-cs"/>
              </a:rPr>
              <a:t>Microsoft Preliminary Information Subject To Change</a:t>
            </a:r>
          </a:p>
        </p:txBody>
      </p:sp>
    </p:spTree>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875" r:id="rId13"/>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_brand_h_rgb_r.png"/>
          <p:cNvPicPr>
            <a:picLocks noChangeAspect="1"/>
          </p:cNvPicPr>
          <p:nvPr/>
        </p:nvPicPr>
        <p:blipFill>
          <a:blip r:embed="rId15" cstate="email"/>
          <a:stretch>
            <a:fillRect/>
          </a:stretch>
        </p:blipFill>
        <p:spPr>
          <a:xfrm>
            <a:off x="7696200" y="6400800"/>
            <a:ext cx="1252538" cy="332369"/>
          </a:xfrm>
          <a:prstGeom prst="rect">
            <a:avLst/>
          </a:prstGeom>
          <a:ln>
            <a:noFill/>
          </a:ln>
          <a:effectLst>
            <a:outerShdw blurRad="50800" dist="38100" dir="4800000" sx="95000" sy="95000" algn="t" rotWithShape="0">
              <a:prstClr val="black">
                <a:alpha val="35000"/>
              </a:prstClr>
            </a:outerShdw>
          </a:effectLst>
        </p:spPr>
      </p:pic>
      <p:sp>
        <p:nvSpPr>
          <p:cNvPr id="5" name="Rectangle 12"/>
          <p:cNvSpPr>
            <a:spLocks noChangeArrowheads="1"/>
          </p:cNvSpPr>
          <p:nvPr/>
        </p:nvSpPr>
        <p:spPr bwMode="auto">
          <a:xfrm>
            <a:off x="2167692" y="6627813"/>
            <a:ext cx="4572000" cy="230187"/>
          </a:xfrm>
          <a:prstGeom prst="rect">
            <a:avLst/>
          </a:prstGeom>
          <a:noFill/>
          <a:ln w="9525">
            <a:noFill/>
            <a:miter lim="800000"/>
            <a:headEnd/>
            <a:tailEnd/>
          </a:ln>
        </p:spPr>
        <p:txBody>
          <a:bodyPr>
            <a:spAutoFit/>
          </a:bodyPr>
          <a:lstStyle/>
          <a:p>
            <a:pPr algn="ctr" defTabSz="914363" rtl="0"/>
            <a:r>
              <a:rPr lang="en-US" sz="900" kern="1200" dirty="0">
                <a:solidFill>
                  <a:srgbClr val="FFFFFF"/>
                </a:solidFill>
                <a:latin typeface="Segoe"/>
                <a:ea typeface="+mn-ea"/>
                <a:cs typeface="+mn-cs"/>
              </a:rPr>
              <a:t>Microsoft Preliminary Information Subject To Change</a:t>
            </a:r>
          </a:p>
        </p:txBody>
      </p:sp>
    </p:spTree>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_brand_h_rgb_r.png"/>
          <p:cNvPicPr>
            <a:picLocks noChangeAspect="1"/>
          </p:cNvPicPr>
          <p:nvPr/>
        </p:nvPicPr>
        <p:blipFill>
          <a:blip r:embed="rId25" cstate="screen"/>
          <a:stretch>
            <a:fillRect/>
          </a:stretch>
        </p:blipFill>
        <p:spPr>
          <a:xfrm>
            <a:off x="7696200" y="6400800"/>
            <a:ext cx="1252538" cy="332369"/>
          </a:xfrm>
          <a:prstGeom prst="rect">
            <a:avLst/>
          </a:prstGeom>
          <a:ln>
            <a:noFill/>
          </a:ln>
          <a:effectLst>
            <a:outerShdw blurRad="50800" dist="38100" dir="4800000" sx="95000" sy="95000" algn="t" rotWithShape="0">
              <a:prstClr val="black">
                <a:alpha val="35000"/>
              </a:prstClr>
            </a:outerShdw>
          </a:effectLst>
        </p:spPr>
      </p:pic>
      <p:sp>
        <p:nvSpPr>
          <p:cNvPr id="5" name="Rectangle 12"/>
          <p:cNvSpPr>
            <a:spLocks noChangeArrowheads="1"/>
          </p:cNvSpPr>
          <p:nvPr userDrawn="1"/>
        </p:nvSpPr>
        <p:spPr bwMode="auto">
          <a:xfrm>
            <a:off x="2364760" y="6627813"/>
            <a:ext cx="4572000" cy="230187"/>
          </a:xfrm>
          <a:prstGeom prst="rect">
            <a:avLst/>
          </a:prstGeom>
          <a:noFill/>
          <a:ln w="9525">
            <a:noFill/>
            <a:miter lim="800000"/>
            <a:headEnd/>
            <a:tailEnd/>
          </a:ln>
        </p:spPr>
        <p:txBody>
          <a:bodyPr>
            <a:spAutoFit/>
          </a:bodyPr>
          <a:lstStyle/>
          <a:p>
            <a:pPr algn="ctr" rtl="0"/>
            <a:r>
              <a:rPr lang="en-US" sz="900" kern="1200" dirty="0">
                <a:solidFill>
                  <a:srgbClr val="FFFFFF"/>
                </a:solidFill>
                <a:latin typeface="Segoe" pitchFamily="34" charset="0"/>
                <a:ea typeface="+mn-ea"/>
                <a:cs typeface="+mn-cs"/>
              </a:rPr>
              <a:t>Microsoft Confidential – NDA Only – Microsoft Preliminary Information </a:t>
            </a:r>
            <a:endParaRPr lang="en-US" sz="900" kern="1200" dirty="0">
              <a:solidFill>
                <a:srgbClr val="FFFFFF"/>
              </a:solidFill>
              <a:latin typeface="Segoe"/>
              <a:ea typeface="+mn-ea"/>
              <a:cs typeface="+mn-cs"/>
            </a:endParaRPr>
          </a:p>
        </p:txBody>
      </p:sp>
    </p:spTree>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2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_brand_h_rgb_r.png"/>
          <p:cNvPicPr>
            <a:picLocks noChangeAspect="1"/>
          </p:cNvPicPr>
          <p:nvPr/>
        </p:nvPicPr>
        <p:blipFill>
          <a:blip r:embed="rId17" cstate="screen"/>
          <a:stretch>
            <a:fillRect/>
          </a:stretch>
        </p:blipFill>
        <p:spPr>
          <a:xfrm>
            <a:off x="7696200" y="6400800"/>
            <a:ext cx="1252538" cy="332369"/>
          </a:xfrm>
          <a:prstGeom prst="rect">
            <a:avLst/>
          </a:prstGeom>
          <a:ln>
            <a:noFill/>
          </a:ln>
          <a:effectLst>
            <a:outerShdw blurRad="50800" dist="38100" dir="4800000" sx="95000" sy="95000" algn="t" rotWithShape="0">
              <a:prstClr val="black">
                <a:alpha val="35000"/>
              </a:prstClr>
            </a:outerShdw>
          </a:effectLst>
        </p:spPr>
      </p:pic>
    </p:spTree>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lum/>
          </a:blip>
          <a:srcRect/>
          <a:stretch>
            <a:fillRect/>
          </a:stretch>
        </a:blipFill>
        <a:effectLst/>
      </p:bgPr>
    </p:bg>
    <p:spTree>
      <p:nvGrpSpPr>
        <p:cNvPr id="1" name=""/>
        <p:cNvGrpSpPr/>
        <p:nvPr/>
      </p:nvGrpSpPr>
      <p:grpSpPr>
        <a:xfrm>
          <a:off x="0" y="0"/>
          <a:ext cx="0" cy="0"/>
          <a:chOff x="0" y="0"/>
          <a:chExt cx="0" cy="0"/>
        </a:xfrm>
      </p:grpSpPr>
      <p:pic>
        <p:nvPicPr>
          <p:cNvPr id="1026" name="Picture 24" descr="Windows Vista Logo Horizontal W"/>
          <p:cNvPicPr>
            <a:picLocks noChangeAspect="1" noChangeArrowheads="1"/>
          </p:cNvPicPr>
          <p:nvPr/>
        </p:nvPicPr>
        <p:blipFill>
          <a:blip r:embed="rId11" cstate="print"/>
          <a:srcRect/>
          <a:stretch>
            <a:fillRect/>
          </a:stretch>
        </p:blipFill>
        <p:spPr bwMode="auto">
          <a:xfrm>
            <a:off x="7416650" y="129386"/>
            <a:ext cx="1549542" cy="312436"/>
          </a:xfrm>
          <a:prstGeom prst="rect">
            <a:avLst/>
          </a:prstGeom>
          <a:noFill/>
          <a:ln w="9525">
            <a:noFill/>
            <a:miter lim="800000"/>
            <a:headEnd/>
            <a:tailEnd/>
          </a:ln>
        </p:spPr>
      </p:pic>
      <p:sp>
        <p:nvSpPr>
          <p:cNvPr id="4098" name="Rectangle 2"/>
          <p:cNvSpPr>
            <a:spLocks noGrp="1" noChangeArrowheads="1"/>
          </p:cNvSpPr>
          <p:nvPr>
            <p:ph type="title"/>
          </p:nvPr>
        </p:nvSpPr>
        <p:spPr bwMode="auto">
          <a:xfrm>
            <a:off x="384175" y="230188"/>
            <a:ext cx="7014152" cy="5909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384174" y="1522413"/>
            <a:ext cx="8378825" cy="1743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marL="971550" lvl="1" indent="-396875" algn="l" defTabSz="914363" rtl="0" eaLnBrk="1" fontAlgn="base" latinLnBrk="0" hangingPunct="1">
              <a:lnSpc>
                <a:spcPct val="100000"/>
              </a:lnSpc>
              <a:spcBef>
                <a:spcPct val="20000"/>
              </a:spcBef>
              <a:spcAft>
                <a:spcPct val="0"/>
              </a:spcAft>
              <a:buClr>
                <a:schemeClr val="tx2"/>
              </a:buClr>
              <a:buSzPct val="80000"/>
              <a:buFontTx/>
              <a:buBlip>
                <a:blip r:embed="rId12"/>
              </a:buBlip>
              <a:tabLst/>
            </a:pPr>
            <a:r>
              <a:rPr lang="en-US" dirty="0" smtClean="0"/>
              <a:t>Second level</a:t>
            </a:r>
          </a:p>
          <a:p>
            <a:pPr marL="1373188" lvl="2" indent="-344488" algn="l" defTabSz="914363" rtl="0" eaLnBrk="1" fontAlgn="base" latinLnBrk="0" hangingPunct="1">
              <a:lnSpc>
                <a:spcPct val="100000"/>
              </a:lnSpc>
              <a:spcBef>
                <a:spcPct val="20000"/>
              </a:spcBef>
              <a:spcAft>
                <a:spcPct val="0"/>
              </a:spcAft>
              <a:buClr>
                <a:schemeClr val="tx2"/>
              </a:buClr>
              <a:buSzPct val="80000"/>
              <a:buFontTx/>
              <a:buBlip>
                <a:blip r:embed="rId12"/>
              </a:buBlip>
            </a:pPr>
            <a:r>
              <a:rPr lang="en-US" dirty="0" smtClean="0"/>
              <a:t>Third level</a:t>
            </a:r>
          </a:p>
          <a:p>
            <a:pPr marL="1662113" lvl="3" indent="-344488" algn="l" defTabSz="914363" rtl="0" eaLnBrk="1" fontAlgn="base" latinLnBrk="0" hangingPunct="1">
              <a:lnSpc>
                <a:spcPct val="100000"/>
              </a:lnSpc>
              <a:spcBef>
                <a:spcPct val="20000"/>
              </a:spcBef>
              <a:spcAft>
                <a:spcPct val="0"/>
              </a:spcAft>
              <a:buClr>
                <a:schemeClr val="tx2"/>
              </a:buClr>
              <a:buSzPct val="80000"/>
              <a:buFontTx/>
              <a:buBlip>
                <a:blip r:embed="rId12"/>
              </a:buBlip>
            </a:pPr>
            <a:r>
              <a:rPr lang="en-US" dirty="0" smtClean="0"/>
              <a:t>Fourth level</a:t>
            </a:r>
          </a:p>
          <a:p>
            <a:pPr marL="2006600" lvl="4" indent="-344488" algn="l" defTabSz="914363" rtl="0" eaLnBrk="1" fontAlgn="base" latinLnBrk="0" hangingPunct="1">
              <a:lnSpc>
                <a:spcPct val="100000"/>
              </a:lnSpc>
              <a:spcBef>
                <a:spcPct val="20000"/>
              </a:spcBef>
              <a:spcAft>
                <a:spcPct val="0"/>
              </a:spcAft>
              <a:buClr>
                <a:schemeClr val="tx2"/>
              </a:buClr>
              <a:buSzPct val="80000"/>
              <a:buFontTx/>
              <a:buBlip>
                <a:blip r:embed="rId12"/>
              </a:buBlip>
            </a:pPr>
            <a:r>
              <a:rPr lang="en-US" dirty="0" smtClean="0"/>
              <a:t>Fifth level</a:t>
            </a:r>
          </a:p>
        </p:txBody>
      </p:sp>
      <p:sp>
        <p:nvSpPr>
          <p:cNvPr id="5" name="Slide Number Placeholder 5"/>
          <p:cNvSpPr>
            <a:spLocks noGrp="1"/>
          </p:cNvSpPr>
          <p:nvPr>
            <p:ph type="sldNum" sz="quarter" idx="4"/>
          </p:nvPr>
        </p:nvSpPr>
        <p:spPr>
          <a:xfrm>
            <a:off x="4114800" y="6560862"/>
            <a:ext cx="914400" cy="261626"/>
          </a:xfrm>
          <a:prstGeom prst="rect">
            <a:avLst/>
          </a:prstGeom>
        </p:spPr>
        <p:txBody>
          <a:bodyPr vert="horz" lIns="91440" tIns="45720" rIns="91440" bIns="45720" rtlCol="0" anchor="ctr"/>
          <a:lstStyle>
            <a:lvl1pPr algn="ctr">
              <a:defRPr sz="1000">
                <a:solidFill>
                  <a:schemeClr val="bg1"/>
                </a:solidFill>
                <a:latin typeface="Segoe" pitchFamily="34" charset="0"/>
              </a:defRPr>
            </a:lvl1pPr>
          </a:lstStyle>
          <a:p>
            <a:pPr rtl="0" fontAlgn="base">
              <a:spcBef>
                <a:spcPct val="0"/>
              </a:spcBef>
              <a:spcAft>
                <a:spcPct val="0"/>
              </a:spcAft>
            </a:pPr>
            <a:r>
              <a:rPr lang="en-US" kern="1200" dirty="0" smtClean="0">
                <a:solidFill>
                  <a:prstClr val="white"/>
                </a:solidFill>
                <a:ea typeface="+mn-ea"/>
                <a:cs typeface="Arial" charset="0"/>
              </a:rPr>
              <a:t> Page </a:t>
            </a:r>
            <a:fld id="{0A939071-EE98-4AD9-B993-57795866D016}" type="slidenum">
              <a:rPr lang="en-US" kern="1200" smtClean="0">
                <a:solidFill>
                  <a:prstClr val="white"/>
                </a:solidFill>
                <a:ea typeface="+mn-ea"/>
                <a:cs typeface="Arial" charset="0"/>
              </a:rPr>
              <a:pPr rtl="0" fontAlgn="base">
                <a:spcBef>
                  <a:spcPct val="0"/>
                </a:spcBef>
                <a:spcAft>
                  <a:spcPct val="0"/>
                </a:spcAft>
              </a:pPr>
              <a:t>‹#›</a:t>
            </a:fld>
            <a:endParaRPr lang="en-US" kern="1200" dirty="0">
              <a:solidFill>
                <a:prstClr val="white"/>
              </a:solidFill>
              <a:ea typeface="+mn-ea"/>
              <a:cs typeface="Arial" charset="0"/>
            </a:endParaRPr>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Lst>
  <p:transition>
    <p:fade/>
  </p:transition>
  <p:hf hdr="0" dt="0"/>
  <p:txStyles>
    <p:titleStyle>
      <a:lvl1pPr algn="l" rtl="0" eaLnBrk="0" fontAlgn="base" hangingPunct="0">
        <a:lnSpc>
          <a:spcPct val="90000"/>
        </a:lnSpc>
        <a:spcBef>
          <a:spcPct val="30000"/>
        </a:spcBef>
        <a:spcAft>
          <a:spcPct val="0"/>
        </a:spcAft>
        <a:defRPr sz="3600" b="0">
          <a:ln>
            <a:solidFill>
              <a:schemeClr val="tx1">
                <a:lumMod val="50000"/>
                <a:lumOff val="50000"/>
                <a:alpha val="4000"/>
              </a:schemeClr>
            </a:solidFill>
          </a:ln>
          <a:solidFill>
            <a:srgbClr val="FFFFFF"/>
          </a:solidFill>
          <a:effectLst>
            <a:outerShdw blurRad="50800" dist="38100" dir="5400000" algn="t" rotWithShape="0">
              <a:prstClr val="black">
                <a:alpha val="40000"/>
              </a:prstClr>
            </a:outerShdw>
          </a:effectLst>
          <a:latin typeface="+mj-lt"/>
          <a:ea typeface="+mj-ea"/>
          <a:cs typeface="+mj-cs"/>
        </a:defRPr>
      </a:lvl1pPr>
      <a:lvl2pPr algn="l" rtl="0" eaLnBrk="0" fontAlgn="base" hangingPunct="0">
        <a:lnSpc>
          <a:spcPct val="90000"/>
        </a:lnSpc>
        <a:spcBef>
          <a:spcPct val="30000"/>
        </a:spcBef>
        <a:spcAft>
          <a:spcPct val="0"/>
        </a:spcAft>
        <a:defRPr sz="4400">
          <a:solidFill>
            <a:srgbClr val="FFFFFF"/>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30000"/>
        </a:spcBef>
        <a:spcAft>
          <a:spcPct val="0"/>
        </a:spcAft>
        <a:defRPr sz="4400">
          <a:solidFill>
            <a:srgbClr val="FFFFFF"/>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30000"/>
        </a:spcBef>
        <a:spcAft>
          <a:spcPct val="0"/>
        </a:spcAft>
        <a:defRPr sz="4400">
          <a:solidFill>
            <a:srgbClr val="FFFFFF"/>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30000"/>
        </a:spcBef>
        <a:spcAft>
          <a:spcPct val="0"/>
        </a:spcAft>
        <a:defRPr sz="4400">
          <a:solidFill>
            <a:srgbClr val="FFFFFF"/>
          </a:solidFill>
          <a:effectLst>
            <a:outerShdw blurRad="38100" dist="38100" dir="2700000" algn="tl">
              <a:srgbClr val="000000"/>
            </a:outerShdw>
          </a:effectLst>
          <a:latin typeface="Segoe Semibold" pitchFamily="34" charset="0"/>
        </a:defRPr>
      </a:lvl5pPr>
      <a:lvl6pPr marL="457200" algn="l" rtl="0" fontAlgn="base">
        <a:lnSpc>
          <a:spcPct val="90000"/>
        </a:lnSpc>
        <a:spcBef>
          <a:spcPct val="30000"/>
        </a:spcBef>
        <a:spcAft>
          <a:spcPct val="0"/>
        </a:spcAft>
        <a:defRPr sz="4400">
          <a:solidFill>
            <a:srgbClr val="FFFFFF"/>
          </a:solidFill>
          <a:effectLst>
            <a:outerShdw blurRad="38100" dist="38100" dir="2700000" algn="tl">
              <a:srgbClr val="000000">
                <a:alpha val="43137"/>
              </a:srgbClr>
            </a:outerShdw>
          </a:effectLst>
          <a:latin typeface="Segoe Semibold" pitchFamily="34" charset="0"/>
        </a:defRPr>
      </a:lvl6pPr>
      <a:lvl7pPr marL="914400" algn="l" rtl="0" fontAlgn="base">
        <a:lnSpc>
          <a:spcPct val="90000"/>
        </a:lnSpc>
        <a:spcBef>
          <a:spcPct val="30000"/>
        </a:spcBef>
        <a:spcAft>
          <a:spcPct val="0"/>
        </a:spcAft>
        <a:defRPr sz="4400">
          <a:solidFill>
            <a:srgbClr val="FFFFFF"/>
          </a:solidFill>
          <a:effectLst>
            <a:outerShdw blurRad="38100" dist="38100" dir="2700000" algn="tl">
              <a:srgbClr val="000000">
                <a:alpha val="43137"/>
              </a:srgbClr>
            </a:outerShdw>
          </a:effectLst>
          <a:latin typeface="Segoe Semibold" pitchFamily="34" charset="0"/>
        </a:defRPr>
      </a:lvl7pPr>
      <a:lvl8pPr marL="1371600" algn="l" rtl="0" fontAlgn="base">
        <a:lnSpc>
          <a:spcPct val="90000"/>
        </a:lnSpc>
        <a:spcBef>
          <a:spcPct val="30000"/>
        </a:spcBef>
        <a:spcAft>
          <a:spcPct val="0"/>
        </a:spcAft>
        <a:defRPr sz="4400">
          <a:solidFill>
            <a:srgbClr val="FFFFFF"/>
          </a:solidFill>
          <a:effectLst>
            <a:outerShdw blurRad="38100" dist="38100" dir="2700000" algn="tl">
              <a:srgbClr val="000000">
                <a:alpha val="43137"/>
              </a:srgbClr>
            </a:outerShdw>
          </a:effectLst>
          <a:latin typeface="Segoe Semibold" pitchFamily="34" charset="0"/>
        </a:defRPr>
      </a:lvl8pPr>
      <a:lvl9pPr marL="1828800" algn="l" rtl="0" fontAlgn="base">
        <a:lnSpc>
          <a:spcPct val="90000"/>
        </a:lnSpc>
        <a:spcBef>
          <a:spcPct val="30000"/>
        </a:spcBef>
        <a:spcAft>
          <a:spcPct val="0"/>
        </a:spcAft>
        <a:defRPr sz="4400">
          <a:solidFill>
            <a:srgbClr val="FFFFFF"/>
          </a:solidFill>
          <a:effectLst>
            <a:outerShdw blurRad="38100" dist="38100" dir="2700000" algn="tl">
              <a:srgbClr val="000000">
                <a:alpha val="43137"/>
              </a:srgbClr>
            </a:outerShdw>
          </a:effectLst>
          <a:latin typeface="Segoe Semibold" pitchFamily="34" charset="0"/>
        </a:defRPr>
      </a:lvl9pPr>
    </p:titleStyle>
    <p:bodyStyle>
      <a:lvl1pPr marL="457200" indent="-457200" algn="l" defTabSz="914363" rtl="0" eaLnBrk="1" fontAlgn="base" latinLnBrk="0" hangingPunct="1">
        <a:lnSpc>
          <a:spcPct val="100000"/>
        </a:lnSpc>
        <a:spcBef>
          <a:spcPts val="200"/>
        </a:spcBef>
        <a:spcAft>
          <a:spcPts val="200"/>
        </a:spcAft>
        <a:buClr>
          <a:schemeClr val="tx2"/>
        </a:buClr>
        <a:buSzPct val="80000"/>
        <a:buFont typeface="Wingdings 2" pitchFamily="18" charset="2"/>
        <a:buBlip>
          <a:blip r:embed="rId12"/>
        </a:buBlip>
        <a:defRPr lang="en-US" sz="2400" b="0" kern="1200" dirty="0" smtClean="0">
          <a:ln>
            <a:solidFill>
              <a:schemeClr val="tx1">
                <a:lumMod val="50000"/>
                <a:lumOff val="50000"/>
                <a:alpha val="3000"/>
              </a:schemeClr>
            </a:solidFill>
          </a:ln>
          <a:solidFill>
            <a:schemeClr val="bg1"/>
          </a:solidFill>
          <a:effectLst>
            <a:outerShdw blurRad="50800" dist="38100" dir="5400000" algn="t" rotWithShape="0">
              <a:prstClr val="black">
                <a:alpha val="40000"/>
              </a:prstClr>
            </a:outerShdw>
          </a:effectLst>
          <a:latin typeface="Segoe" pitchFamily="34" charset="0"/>
          <a:ea typeface="+mn-ea"/>
          <a:cs typeface="+mn-cs"/>
        </a:defRPr>
      </a:lvl1pPr>
      <a:lvl2pPr marL="409575" indent="-407988" algn="l" rtl="0" eaLnBrk="0" fontAlgn="base" hangingPunct="0">
        <a:lnSpc>
          <a:spcPct val="90000"/>
        </a:lnSpc>
        <a:spcBef>
          <a:spcPts val="200"/>
        </a:spcBef>
        <a:spcAft>
          <a:spcPts val="200"/>
        </a:spcAft>
        <a:buBlip>
          <a:blip r:embed="rId13"/>
        </a:buBlip>
        <a:defRPr lang="en-US" sz="2000" b="0" kern="1200" dirty="0" smtClean="0">
          <a:ln>
            <a:solidFill>
              <a:schemeClr val="tx1">
                <a:lumMod val="50000"/>
                <a:lumOff val="50000"/>
                <a:alpha val="3000"/>
              </a:schemeClr>
            </a:solidFill>
          </a:ln>
          <a:solidFill>
            <a:schemeClr val="bg1"/>
          </a:solidFill>
          <a:effectLst>
            <a:outerShdw blurRad="50800" dist="38100" dir="5400000" algn="t" rotWithShape="0">
              <a:prstClr val="black">
                <a:alpha val="40000"/>
              </a:prstClr>
            </a:outerShdw>
          </a:effectLst>
          <a:latin typeface="Segoe" pitchFamily="34" charset="0"/>
          <a:ea typeface="+mn-ea"/>
          <a:cs typeface="+mn-cs"/>
        </a:defRPr>
      </a:lvl2pPr>
      <a:lvl3pPr marL="457200" indent="-457200" algn="l" defTabSz="914363" rtl="0" eaLnBrk="1" fontAlgn="base" latinLnBrk="0" hangingPunct="1">
        <a:lnSpc>
          <a:spcPct val="100000"/>
        </a:lnSpc>
        <a:spcBef>
          <a:spcPts val="200"/>
        </a:spcBef>
        <a:spcAft>
          <a:spcPts val="200"/>
        </a:spcAft>
        <a:buClr>
          <a:schemeClr val="tx2"/>
        </a:buClr>
        <a:buSzPct val="80000"/>
        <a:buFont typeface="Wingdings 2" pitchFamily="18" charset="2"/>
        <a:buBlip>
          <a:blip r:embed="rId12"/>
        </a:buBlip>
        <a:defRPr lang="en-US" sz="1800" b="0" kern="1200" dirty="0" smtClean="0">
          <a:ln>
            <a:solidFill>
              <a:schemeClr val="tx1">
                <a:lumMod val="50000"/>
                <a:lumOff val="50000"/>
                <a:alpha val="3000"/>
              </a:schemeClr>
            </a:solidFill>
          </a:ln>
          <a:solidFill>
            <a:schemeClr val="bg1"/>
          </a:solidFill>
          <a:effectLst>
            <a:outerShdw blurRad="50800" dist="38100" dir="5400000" algn="t" rotWithShape="0">
              <a:prstClr val="black">
                <a:alpha val="40000"/>
              </a:prstClr>
            </a:outerShdw>
          </a:effectLst>
          <a:latin typeface="Segoe" pitchFamily="34" charset="0"/>
          <a:ea typeface="+mn-ea"/>
          <a:cs typeface="+mn-cs"/>
        </a:defRPr>
      </a:lvl3pPr>
      <a:lvl4pPr marL="1023938" indent="-280988" algn="l" rtl="0" eaLnBrk="0" fontAlgn="base" hangingPunct="0">
        <a:lnSpc>
          <a:spcPct val="90000"/>
        </a:lnSpc>
        <a:spcBef>
          <a:spcPts val="200"/>
        </a:spcBef>
        <a:spcAft>
          <a:spcPts val="200"/>
        </a:spcAft>
        <a:buBlip>
          <a:blip r:embed="rId13"/>
        </a:buBlip>
        <a:defRPr lang="en-US" sz="1600" b="0" kern="1200" dirty="0" smtClean="0">
          <a:ln>
            <a:solidFill>
              <a:schemeClr val="tx1">
                <a:lumMod val="50000"/>
                <a:lumOff val="50000"/>
                <a:alpha val="3000"/>
              </a:schemeClr>
            </a:solidFill>
          </a:ln>
          <a:solidFill>
            <a:schemeClr val="bg1"/>
          </a:solidFill>
          <a:effectLst>
            <a:outerShdw blurRad="50800" dist="38100" dir="5400000" algn="t" rotWithShape="0">
              <a:prstClr val="black">
                <a:alpha val="40000"/>
              </a:prstClr>
            </a:outerShdw>
          </a:effectLst>
          <a:latin typeface="Segoe" pitchFamily="34" charset="0"/>
          <a:ea typeface="+mn-ea"/>
          <a:cs typeface="+mn-cs"/>
        </a:defRPr>
      </a:lvl4pPr>
      <a:lvl5pPr marL="1258888" indent="-233363" algn="l" rtl="0" eaLnBrk="0" fontAlgn="base" hangingPunct="0">
        <a:lnSpc>
          <a:spcPct val="90000"/>
        </a:lnSpc>
        <a:spcBef>
          <a:spcPts val="200"/>
        </a:spcBef>
        <a:spcAft>
          <a:spcPts val="200"/>
        </a:spcAft>
        <a:buBlip>
          <a:blip r:embed="rId13"/>
        </a:buBlip>
        <a:defRPr lang="en-US" sz="1400" b="0" kern="1200" dirty="0" smtClean="0">
          <a:ln>
            <a:solidFill>
              <a:schemeClr val="tx1">
                <a:lumMod val="50000"/>
                <a:lumOff val="50000"/>
                <a:alpha val="3000"/>
              </a:schemeClr>
            </a:solidFill>
          </a:ln>
          <a:solidFill>
            <a:schemeClr val="bg1"/>
          </a:solidFill>
          <a:effectLst>
            <a:outerShdw blurRad="50800" dist="38100" dir="5400000" algn="t" rotWithShape="0">
              <a:prstClr val="black">
                <a:alpha val="40000"/>
              </a:prstClr>
            </a:outerShdw>
          </a:effectLst>
          <a:latin typeface="Segoe" pitchFamily="34" charset="0"/>
          <a:ea typeface="+mn-ea"/>
          <a:cs typeface="+mn-cs"/>
        </a:defRPr>
      </a:lvl5pPr>
      <a:lvl6pPr marL="1716088" indent="-233363" algn="l" rtl="0" fontAlgn="base">
        <a:lnSpc>
          <a:spcPct val="90000"/>
        </a:lnSpc>
        <a:spcBef>
          <a:spcPct val="30000"/>
        </a:spcBef>
        <a:spcAft>
          <a:spcPct val="0"/>
        </a:spcAft>
        <a:buBlip>
          <a:blip r:embed="rId13"/>
        </a:buBlip>
        <a:defRPr sz="1600">
          <a:solidFill>
            <a:srgbClr val="FFFFFF"/>
          </a:solidFill>
          <a:effectLst>
            <a:outerShdw blurRad="38100" dist="38100" dir="2700000" algn="tl">
              <a:srgbClr val="000000">
                <a:alpha val="43137"/>
              </a:srgbClr>
            </a:outerShdw>
          </a:effectLst>
          <a:latin typeface="+mn-lt"/>
        </a:defRPr>
      </a:lvl6pPr>
      <a:lvl7pPr marL="2173288" indent="-233363" algn="l" rtl="0" fontAlgn="base">
        <a:lnSpc>
          <a:spcPct val="90000"/>
        </a:lnSpc>
        <a:spcBef>
          <a:spcPct val="30000"/>
        </a:spcBef>
        <a:spcAft>
          <a:spcPct val="0"/>
        </a:spcAft>
        <a:buBlip>
          <a:blip r:embed="rId13"/>
        </a:buBlip>
        <a:defRPr sz="1600">
          <a:solidFill>
            <a:srgbClr val="FFFFFF"/>
          </a:solidFill>
          <a:effectLst>
            <a:outerShdw blurRad="38100" dist="38100" dir="2700000" algn="tl">
              <a:srgbClr val="000000">
                <a:alpha val="43137"/>
              </a:srgbClr>
            </a:outerShdw>
          </a:effectLst>
          <a:latin typeface="+mn-lt"/>
        </a:defRPr>
      </a:lvl7pPr>
      <a:lvl8pPr marL="2630488" indent="-233363" algn="l" rtl="0" fontAlgn="base">
        <a:lnSpc>
          <a:spcPct val="90000"/>
        </a:lnSpc>
        <a:spcBef>
          <a:spcPct val="30000"/>
        </a:spcBef>
        <a:spcAft>
          <a:spcPct val="0"/>
        </a:spcAft>
        <a:buBlip>
          <a:blip r:embed="rId13"/>
        </a:buBlip>
        <a:defRPr sz="1600">
          <a:solidFill>
            <a:srgbClr val="FFFFFF"/>
          </a:solidFill>
          <a:effectLst>
            <a:outerShdw blurRad="38100" dist="38100" dir="2700000" algn="tl">
              <a:srgbClr val="000000">
                <a:alpha val="43137"/>
              </a:srgbClr>
            </a:outerShdw>
          </a:effectLst>
          <a:latin typeface="+mn-lt"/>
        </a:defRPr>
      </a:lvl8pPr>
      <a:lvl9pPr marL="3087688" indent="-233363" algn="l" rtl="0" fontAlgn="base">
        <a:lnSpc>
          <a:spcPct val="90000"/>
        </a:lnSpc>
        <a:spcBef>
          <a:spcPct val="30000"/>
        </a:spcBef>
        <a:spcAft>
          <a:spcPct val="0"/>
        </a:spcAft>
        <a:buBlip>
          <a:blip r:embed="rId13"/>
        </a:buBlip>
        <a:defRPr sz="1600">
          <a:solidFill>
            <a:srgbClr val="FFFFFF"/>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_brand_h_rgb_r.png"/>
          <p:cNvPicPr>
            <a:picLocks noChangeAspect="1"/>
          </p:cNvPicPr>
          <p:nvPr/>
        </p:nvPicPr>
        <p:blipFill>
          <a:blip r:embed="rId13" cstate="screen"/>
          <a:stretch>
            <a:fillRect/>
          </a:stretch>
        </p:blipFill>
        <p:spPr>
          <a:xfrm>
            <a:off x="7696200" y="6400800"/>
            <a:ext cx="1252538" cy="332369"/>
          </a:xfrm>
          <a:prstGeom prst="rect">
            <a:avLst/>
          </a:prstGeom>
          <a:ln>
            <a:noFill/>
          </a:ln>
          <a:effectLst>
            <a:outerShdw blurRad="50800" dist="38100" dir="4800000" sx="95000" sy="95000" algn="t" rotWithShape="0">
              <a:prstClr val="black">
                <a:alpha val="35000"/>
              </a:prstClr>
            </a:outerShdw>
          </a:effectLst>
        </p:spPr>
      </p:pic>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Lst>
  <p:transition>
    <p:fad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16.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10.xml"/><Relationship Id="rId16" Type="http://schemas.openxmlformats.org/officeDocument/2006/relationships/image" Target="../media/image91.png"/><Relationship Id="rId1" Type="http://schemas.openxmlformats.org/officeDocument/2006/relationships/slideLayout" Target="../slideLayouts/slideLayout91.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95.png"/><Relationship Id="rId2" Type="http://schemas.openxmlformats.org/officeDocument/2006/relationships/notesSlide" Target="../notesSlides/notesSlide11.xml"/><Relationship Id="rId1" Type="http://schemas.openxmlformats.org/officeDocument/2006/relationships/slideLayout" Target="../slideLayouts/slideLayout9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46.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notesSlide" Target="../notesSlides/notesSlide12.xml"/><Relationship Id="rId16" Type="http://schemas.openxmlformats.org/officeDocument/2006/relationships/image" Target="../media/image105.png"/><Relationship Id="rId1" Type="http://schemas.openxmlformats.org/officeDocument/2006/relationships/slideLayout" Target="../slideLayouts/slideLayout91.xml"/><Relationship Id="rId6" Type="http://schemas.openxmlformats.org/officeDocument/2006/relationships/image" Target="../media/image16.png"/><Relationship Id="rId11" Type="http://schemas.openxmlformats.org/officeDocument/2006/relationships/image" Target="../media/image100.png"/><Relationship Id="rId5" Type="http://schemas.openxmlformats.org/officeDocument/2006/relationships/image" Target="../media/image47.png"/><Relationship Id="rId15" Type="http://schemas.openxmlformats.org/officeDocument/2006/relationships/image" Target="../media/image104.png"/><Relationship Id="rId10" Type="http://schemas.openxmlformats.org/officeDocument/2006/relationships/image" Target="../media/image99.png"/><Relationship Id="rId4" Type="http://schemas.openxmlformats.org/officeDocument/2006/relationships/image" Target="../media/image18.png"/><Relationship Id="rId9" Type="http://schemas.openxmlformats.org/officeDocument/2006/relationships/image" Target="../media/image98.png"/><Relationship Id="rId14" Type="http://schemas.openxmlformats.org/officeDocument/2006/relationships/image" Target="../media/image103.png"/></Relationships>
</file>

<file path=ppt/slides/_rels/slide13.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4.png"/><Relationship Id="rId3" Type="http://schemas.openxmlformats.org/officeDocument/2006/relationships/image" Target="../media/image3.png"/><Relationship Id="rId7" Type="http://schemas.openxmlformats.org/officeDocument/2006/relationships/image" Target="../media/image109.png"/><Relationship Id="rId12" Type="http://schemas.openxmlformats.org/officeDocument/2006/relationships/image" Target="../media/image113.png"/><Relationship Id="rId2" Type="http://schemas.openxmlformats.org/officeDocument/2006/relationships/notesSlide" Target="../notesSlides/notesSlide13.xml"/><Relationship Id="rId16" Type="http://schemas.openxmlformats.org/officeDocument/2006/relationships/image" Target="../media/image117.png"/><Relationship Id="rId1" Type="http://schemas.openxmlformats.org/officeDocument/2006/relationships/slideLayout" Target="../slideLayouts/slideLayout91.xml"/><Relationship Id="rId6" Type="http://schemas.openxmlformats.org/officeDocument/2006/relationships/image" Target="../media/image103.png"/><Relationship Id="rId11" Type="http://schemas.openxmlformats.org/officeDocument/2006/relationships/image" Target="../media/image112.png"/><Relationship Id="rId5" Type="http://schemas.openxmlformats.org/officeDocument/2006/relationships/image" Target="../media/image108.png"/><Relationship Id="rId15" Type="http://schemas.openxmlformats.org/officeDocument/2006/relationships/image" Target="../media/image116.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11.png"/><Relationship Id="rId14" Type="http://schemas.openxmlformats.org/officeDocument/2006/relationships/image" Target="../media/image115.png"/></Relationships>
</file>

<file path=ppt/slides/_rels/slide14.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3.png"/><Relationship Id="rId7" Type="http://schemas.openxmlformats.org/officeDocument/2006/relationships/image" Target="../media/image118.png"/><Relationship Id="rId2" Type="http://schemas.openxmlformats.org/officeDocument/2006/relationships/notesSlide" Target="../notesSlides/notesSlide14.xml"/><Relationship Id="rId1" Type="http://schemas.openxmlformats.org/officeDocument/2006/relationships/slideLayout" Target="../slideLayouts/slideLayout9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 Id="rId9" Type="http://schemas.openxmlformats.org/officeDocument/2006/relationships/image" Target="../media/image1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6.xml"/><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18" Type="http://schemas.openxmlformats.org/officeDocument/2006/relationships/image" Target="../media/image130.png"/><Relationship Id="rId3" Type="http://schemas.openxmlformats.org/officeDocument/2006/relationships/image" Target="../media/image46.png"/><Relationship Id="rId7" Type="http://schemas.openxmlformats.org/officeDocument/2006/relationships/image" Target="../media/image96.png"/><Relationship Id="rId12" Type="http://schemas.openxmlformats.org/officeDocument/2006/relationships/image" Target="../media/image124.png"/><Relationship Id="rId17" Type="http://schemas.openxmlformats.org/officeDocument/2006/relationships/image" Target="../media/image129.png"/><Relationship Id="rId2" Type="http://schemas.openxmlformats.org/officeDocument/2006/relationships/notesSlide" Target="../notesSlides/notesSlide17.xml"/><Relationship Id="rId16" Type="http://schemas.openxmlformats.org/officeDocument/2006/relationships/image" Target="../media/image128.png"/><Relationship Id="rId1" Type="http://schemas.openxmlformats.org/officeDocument/2006/relationships/slideLayout" Target="../slideLayouts/slideLayout91.xml"/><Relationship Id="rId6" Type="http://schemas.openxmlformats.org/officeDocument/2006/relationships/image" Target="../media/image16.png"/><Relationship Id="rId11" Type="http://schemas.openxmlformats.org/officeDocument/2006/relationships/image" Target="../media/image123.png"/><Relationship Id="rId5" Type="http://schemas.openxmlformats.org/officeDocument/2006/relationships/image" Target="../media/image47.png"/><Relationship Id="rId15" Type="http://schemas.openxmlformats.org/officeDocument/2006/relationships/image" Target="../media/image127.png"/><Relationship Id="rId10" Type="http://schemas.openxmlformats.org/officeDocument/2006/relationships/image" Target="../media/image122.png"/><Relationship Id="rId4" Type="http://schemas.openxmlformats.org/officeDocument/2006/relationships/image" Target="../media/image18.png"/><Relationship Id="rId9" Type="http://schemas.openxmlformats.org/officeDocument/2006/relationships/image" Target="../media/image121.png"/><Relationship Id="rId14" Type="http://schemas.openxmlformats.org/officeDocument/2006/relationships/image" Target="../media/image126.png"/></Relationships>
</file>

<file path=ppt/slides/_rels/slide18.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3.png"/><Relationship Id="rId7" Type="http://schemas.openxmlformats.org/officeDocument/2006/relationships/image" Target="../media/image132.png"/><Relationship Id="rId2" Type="http://schemas.openxmlformats.org/officeDocument/2006/relationships/notesSlide" Target="../notesSlides/notesSlide18.xml"/><Relationship Id="rId1" Type="http://schemas.openxmlformats.org/officeDocument/2006/relationships/slideLayout" Target="../slideLayouts/slideLayout91.xml"/><Relationship Id="rId6" Type="http://schemas.openxmlformats.org/officeDocument/2006/relationships/image" Target="../media/image130.png"/><Relationship Id="rId5" Type="http://schemas.openxmlformats.org/officeDocument/2006/relationships/image" Target="../media/image131.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4.png"/><Relationship Id="rId2" Type="http://schemas.openxmlformats.org/officeDocument/2006/relationships/notesSlide" Target="../notesSlides/notesSlide19.xml"/><Relationship Id="rId1" Type="http://schemas.openxmlformats.org/officeDocument/2006/relationships/slideLayout" Target="../slideLayouts/slideLayout91.xml"/><Relationship Id="rId6" Type="http://schemas.openxmlformats.org/officeDocument/2006/relationships/image" Target="../media/image133.png"/><Relationship Id="rId5" Type="http://schemas.openxmlformats.org/officeDocument/2006/relationships/image" Target="../media/image130.png"/><Relationship Id="rId4" Type="http://schemas.openxmlformats.org/officeDocument/2006/relationships/image" Target="../media/image1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24.png"/><Relationship Id="rId3" Type="http://schemas.openxmlformats.org/officeDocument/2006/relationships/image" Target="../media/image46.png"/><Relationship Id="rId21" Type="http://schemas.openxmlformats.org/officeDocument/2006/relationships/image" Target="../media/image41.png"/><Relationship Id="rId7" Type="http://schemas.openxmlformats.org/officeDocument/2006/relationships/image" Target="../media/image20.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notesSlide" Target="../notesSlides/notesSlide21.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27.png"/><Relationship Id="rId1" Type="http://schemas.openxmlformats.org/officeDocument/2006/relationships/slideLayout" Target="../slideLayouts/slideLayout91.xml"/><Relationship Id="rId6" Type="http://schemas.openxmlformats.org/officeDocument/2006/relationships/image" Target="../media/image19.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30.png"/><Relationship Id="rId5" Type="http://schemas.openxmlformats.org/officeDocument/2006/relationships/image" Target="../media/image96.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26.png"/><Relationship Id="rId10" Type="http://schemas.openxmlformats.org/officeDocument/2006/relationships/image" Target="../media/image23.png"/><Relationship Id="rId19" Type="http://schemas.openxmlformats.org/officeDocument/2006/relationships/image" Target="../media/image39.png"/><Relationship Id="rId31" Type="http://schemas.openxmlformats.org/officeDocument/2006/relationships/image" Target="../media/image29.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25.png"/><Relationship Id="rId30"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hyperlink" Target="http://msdn.microsoft.com/security/sdl" TargetMode="External"/><Relationship Id="rId13" Type="http://schemas.openxmlformats.org/officeDocument/2006/relationships/hyperlink" Target="http://www.microsoft.com/athome/security" TargetMode="External"/><Relationship Id="rId3" Type="http://schemas.openxmlformats.org/officeDocument/2006/relationships/hyperlink" Target="http://www.microsoft.com/windows/enterprise/products/windows-7.aspx" TargetMode="External"/><Relationship Id="rId7" Type="http://schemas.openxmlformats.org/officeDocument/2006/relationships/hyperlink" Target="http://www.microsoft.com/security/msrc" TargetMode="External"/><Relationship Id="rId12" Type="http://schemas.openxmlformats.org/officeDocument/2006/relationships/hyperlink" Target="http://msdn.microsoft.com/security" TargetMode="External"/><Relationship Id="rId2" Type="http://schemas.openxmlformats.org/officeDocument/2006/relationships/notesSlide" Target="../notesSlides/notesSlide22.xml"/><Relationship Id="rId1" Type="http://schemas.openxmlformats.org/officeDocument/2006/relationships/slideLayout" Target="../slideLayouts/slideLayout85.xml"/><Relationship Id="rId6" Type="http://schemas.openxmlformats.org/officeDocument/2006/relationships/hyperlink" Target="http://safety.live.com/" TargetMode="External"/><Relationship Id="rId11" Type="http://schemas.openxmlformats.org/officeDocument/2006/relationships/hyperlink" Target="http://www.microsoft.com/technet/security" TargetMode="External"/><Relationship Id="rId5" Type="http://schemas.openxmlformats.org/officeDocument/2006/relationships/hyperlink" Target="http://www.microsoft.com/security" TargetMode="External"/><Relationship Id="rId10" Type="http://schemas.openxmlformats.org/officeDocument/2006/relationships/hyperlink" Target="http://www.microsoft.com/security/guidance" TargetMode="External"/><Relationship Id="rId4" Type="http://schemas.openxmlformats.org/officeDocument/2006/relationships/hyperlink" Target="http://technet.microsoft.com/en-us/windows/default.aspx" TargetMode="External"/><Relationship Id="rId9" Type="http://schemas.openxmlformats.org/officeDocument/2006/relationships/hyperlink" Target="http://www.microsoft.com/getthefact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24.xml"/><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91.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9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47.pn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19.png"/><Relationship Id="rId1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1.xml"/><Relationship Id="rId5" Type="http://schemas.openxmlformats.org/officeDocument/2006/relationships/image" Target="../media/image49.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46.png"/><Relationship Id="rId21" Type="http://schemas.openxmlformats.org/officeDocument/2006/relationships/image" Target="../media/image66.png"/><Relationship Id="rId7" Type="http://schemas.openxmlformats.org/officeDocument/2006/relationships/image" Target="../media/image53.pn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33" Type="http://schemas.openxmlformats.org/officeDocument/2006/relationships/image" Target="../media/image78.png"/><Relationship Id="rId2" Type="http://schemas.openxmlformats.org/officeDocument/2006/relationships/notesSlide" Target="../notesSlides/notesSlide9.xml"/><Relationship Id="rId16" Type="http://schemas.openxmlformats.org/officeDocument/2006/relationships/image" Target="../media/image61.png"/><Relationship Id="rId20" Type="http://schemas.openxmlformats.org/officeDocument/2006/relationships/image" Target="../media/image65.png"/><Relationship Id="rId29" Type="http://schemas.openxmlformats.org/officeDocument/2006/relationships/image" Target="../media/image74.png"/><Relationship Id="rId1" Type="http://schemas.openxmlformats.org/officeDocument/2006/relationships/slideLayout" Target="../slideLayouts/slideLayout91.xml"/><Relationship Id="rId6" Type="http://schemas.openxmlformats.org/officeDocument/2006/relationships/image" Target="../media/image16.png"/><Relationship Id="rId11" Type="http://schemas.openxmlformats.org/officeDocument/2006/relationships/image" Target="../media/image56.png"/><Relationship Id="rId24" Type="http://schemas.openxmlformats.org/officeDocument/2006/relationships/image" Target="../media/image69.png"/><Relationship Id="rId32" Type="http://schemas.openxmlformats.org/officeDocument/2006/relationships/image" Target="../media/image77.png"/><Relationship Id="rId5" Type="http://schemas.openxmlformats.org/officeDocument/2006/relationships/image" Target="../media/image47.png"/><Relationship Id="rId15" Type="http://schemas.openxmlformats.org/officeDocument/2006/relationships/image" Target="../media/image60.png"/><Relationship Id="rId23" Type="http://schemas.openxmlformats.org/officeDocument/2006/relationships/image" Target="../media/image68.png"/><Relationship Id="rId28" Type="http://schemas.openxmlformats.org/officeDocument/2006/relationships/image" Target="../media/image73.png"/><Relationship Id="rId10" Type="http://schemas.openxmlformats.org/officeDocument/2006/relationships/image" Target="../media/image55.png"/><Relationship Id="rId19" Type="http://schemas.openxmlformats.org/officeDocument/2006/relationships/image" Target="../media/image64.png"/><Relationship Id="rId31" Type="http://schemas.openxmlformats.org/officeDocument/2006/relationships/image" Target="../media/image76.png"/><Relationship Id="rId4" Type="http://schemas.openxmlformats.org/officeDocument/2006/relationships/image" Target="../media/image18.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itle 39"/>
          <p:cNvSpPr>
            <a:spLocks noGrp="1"/>
          </p:cNvSpPr>
          <p:nvPr>
            <p:ph type="title"/>
          </p:nvPr>
        </p:nvSpPr>
        <p:spPr>
          <a:xfrm>
            <a:off x="381000" y="230188"/>
            <a:ext cx="8382000" cy="1329595"/>
          </a:xfrm>
        </p:spPr>
        <p:txBody>
          <a:bodyPr/>
          <a:lstStyle/>
          <a:p>
            <a:r>
              <a:rPr lang="zh-CN" altLang="en-US" sz="4000" dirty="0" smtClean="0"/>
              <a:t>移动工作人员的远程访问</a:t>
            </a:r>
            <a:r>
              <a:rPr sz="4000" dirty="0" smtClean="0"/>
              <a:t/>
            </a:r>
            <a:br>
              <a:rPr sz="4000" dirty="0" smtClean="0"/>
            </a:br>
            <a:r>
              <a:rPr sz="2000" dirty="0">
                <a:solidFill>
                  <a:schemeClr val="tx1"/>
                </a:solidFill>
              </a:rPr>
              <a:t> </a:t>
            </a:r>
            <a:r>
              <a:rPr lang="zh-CN" altLang="en-US" sz="2000" dirty="0" smtClean="0">
                <a:solidFill>
                  <a:schemeClr val="tx1"/>
                </a:solidFill>
              </a:rPr>
              <a:t>在任何地点访问信息</a:t>
            </a:r>
            <a:r>
              <a:rPr sz="4000" dirty="0"/>
              <a:t/>
            </a:r>
            <a:br>
              <a:rPr sz="4000" dirty="0"/>
            </a:br>
            <a:r>
              <a:rPr sz="1800" dirty="0" smtClean="0">
                <a:solidFill>
                  <a:schemeClr val="tx1"/>
                </a:solidFill>
              </a:rPr>
              <a:t> </a:t>
            </a:r>
            <a:r>
              <a:rPr sz="1800" dirty="0"/>
              <a:t/>
            </a:r>
            <a:br>
              <a:rPr sz="1800" dirty="0"/>
            </a:br>
            <a:endParaRPr lang="en-US" sz="1800" dirty="0">
              <a:solidFill>
                <a:schemeClr val="tx1"/>
              </a:solidFill>
            </a:endParaRPr>
          </a:p>
        </p:txBody>
      </p:sp>
      <p:sp>
        <p:nvSpPr>
          <p:cNvPr id="39" name="Round Same Side Corner Rectangle 38"/>
          <p:cNvSpPr/>
          <p:nvPr/>
        </p:nvSpPr>
        <p:spPr>
          <a:xfrm rot="10800000">
            <a:off x="247518" y="1219200"/>
            <a:ext cx="4324482" cy="51054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lnSpc>
                <a:spcPct val="90000"/>
              </a:lnSpc>
              <a:spcBef>
                <a:spcPct val="0"/>
              </a:spcBef>
              <a:spcAft>
                <a:spcPct val="0"/>
              </a:spcAft>
              <a:defRPr/>
            </a:pPr>
            <a:endParaRPr lang="en-US" kern="1200" dirty="0">
              <a:solidFill>
                <a:srgbClr val="FFFFFF"/>
              </a:solidFill>
              <a:latin typeface="Segoe"/>
              <a:ea typeface="+mn-ea"/>
              <a:cs typeface="+mn-cs"/>
            </a:endParaRPr>
          </a:p>
        </p:txBody>
      </p:sp>
      <p:sp>
        <p:nvSpPr>
          <p:cNvPr id="46" name="Rounded Rectangle 45"/>
          <p:cNvSpPr/>
          <p:nvPr/>
        </p:nvSpPr>
        <p:spPr>
          <a:xfrm rot="5400000">
            <a:off x="2212770" y="-672634"/>
            <a:ext cx="451260" cy="4267200"/>
          </a:xfrm>
          <a:prstGeom prst="roundRect">
            <a:avLst>
              <a:gd name="adj" fmla="val 30623"/>
            </a:avLst>
          </a:prstGeom>
          <a:solidFill>
            <a:srgbClr val="7030A0"/>
          </a:solidFill>
          <a:ln>
            <a:solidFill>
              <a:srgbClr val="7030A0"/>
            </a:solidFill>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algn="l" defTabSz="914363" rtl="0" fontAlgn="base">
              <a:lnSpc>
                <a:spcPct val="90000"/>
              </a:lnSpc>
              <a:spcBef>
                <a:spcPct val="0"/>
              </a:spcBef>
              <a:spcAft>
                <a:spcPct val="0"/>
              </a:spcAft>
              <a:defRPr/>
            </a:pPr>
            <a:endParaRPr lang="en-US" kern="1200" dirty="0">
              <a:solidFill>
                <a:srgbClr val="FFFFFF"/>
              </a:solidFill>
              <a:latin typeface="Segoe"/>
              <a:ea typeface="+mn-ea"/>
              <a:cs typeface="+mn-cs"/>
            </a:endParaRPr>
          </a:p>
        </p:txBody>
      </p:sp>
      <p:sp>
        <p:nvSpPr>
          <p:cNvPr id="47"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algn="l" rtl="0" eaLnBrk="0" hangingPunct="0">
              <a:lnSpc>
                <a:spcPct val="90000"/>
              </a:lnSpc>
            </a:pPr>
            <a:r>
              <a:rPr lang="zh-CN" alt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现状</a:t>
            </a:r>
            <a:endParaRPr lang="en-US" sz="2000"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endParaRPr>
          </a:p>
        </p:txBody>
      </p:sp>
      <p:sp>
        <p:nvSpPr>
          <p:cNvPr id="48" name="Round Same Side Corner Rectangle 47"/>
          <p:cNvSpPr/>
          <p:nvPr/>
        </p:nvSpPr>
        <p:spPr>
          <a:xfrm rot="10800000">
            <a:off x="4819514" y="1526360"/>
            <a:ext cx="4172086" cy="479824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lnSpc>
                <a:spcPct val="90000"/>
              </a:lnSpc>
              <a:spcBef>
                <a:spcPct val="0"/>
              </a:spcBef>
              <a:spcAft>
                <a:spcPct val="0"/>
              </a:spcAft>
              <a:defRPr/>
            </a:pPr>
            <a:endParaRPr lang="en-US" kern="1200" dirty="0">
              <a:solidFill>
                <a:srgbClr val="FFFFFF"/>
              </a:solidFill>
              <a:latin typeface="Segoe"/>
              <a:ea typeface="+mn-ea"/>
              <a:cs typeface="+mn-cs"/>
            </a:endParaRPr>
          </a:p>
        </p:txBody>
      </p:sp>
      <p:grpSp>
        <p:nvGrpSpPr>
          <p:cNvPr id="2" name="Group 61"/>
          <p:cNvGrpSpPr/>
          <p:nvPr/>
        </p:nvGrpSpPr>
        <p:grpSpPr>
          <a:xfrm>
            <a:off x="4724400" y="1219200"/>
            <a:ext cx="4313278" cy="451260"/>
            <a:chOff x="228600" y="6889899"/>
            <a:chExt cx="8348472" cy="451260"/>
          </a:xfrm>
          <a:solidFill>
            <a:srgbClr val="7030A0"/>
          </a:solidFill>
        </p:grpSpPr>
        <p:sp>
          <p:nvSpPr>
            <p:cNvPr id="51" name="Rounded Rectangle 50"/>
            <p:cNvSpPr/>
            <p:nvPr/>
          </p:nvSpPr>
          <p:spPr>
            <a:xfrm rot="5400000">
              <a:off x="4177206" y="2941293"/>
              <a:ext cx="451260" cy="8348472"/>
            </a:xfrm>
            <a:prstGeom prst="roundRect">
              <a:avLst>
                <a:gd name="adj" fmla="val 30623"/>
              </a:avLst>
            </a:prstGeom>
            <a:grpFill/>
            <a:ln>
              <a:solidFill>
                <a:srgbClr val="7030A0"/>
              </a:solidFill>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algn="l" defTabSz="914363" rtl="0" fontAlgn="base">
                <a:lnSpc>
                  <a:spcPct val="90000"/>
                </a:lnSpc>
                <a:spcBef>
                  <a:spcPct val="0"/>
                </a:spcBef>
                <a:spcAft>
                  <a:spcPct val="0"/>
                </a:spcAft>
                <a:defRPr/>
              </a:pPr>
              <a:endParaRPr lang="en-US" kern="1200" dirty="0">
                <a:solidFill>
                  <a:srgbClr val="FFFFFF"/>
                </a:solidFill>
                <a:latin typeface="Segoe"/>
                <a:ea typeface="+mn-ea"/>
                <a:cs typeface="+mn-cs"/>
              </a:endParaRPr>
            </a:p>
          </p:txBody>
        </p:sp>
        <p:sp>
          <p:nvSpPr>
            <p:cNvPr id="54" name="TextBox 11277"/>
            <p:cNvSpPr txBox="1">
              <a:spLocks noChangeArrowheads="1"/>
            </p:cNvSpPr>
            <p:nvPr/>
          </p:nvSpPr>
          <p:spPr bwMode="auto">
            <a:xfrm>
              <a:off x="572110" y="6977970"/>
              <a:ext cx="7768290" cy="276999"/>
            </a:xfrm>
            <a:prstGeom prst="rect">
              <a:avLst/>
            </a:prstGeom>
            <a:grpFill/>
            <a:ln w="9525">
              <a:solidFill>
                <a:srgbClr val="7030A0"/>
              </a:solidFill>
              <a:miter lim="800000"/>
              <a:headEnd/>
              <a:tailEnd/>
            </a:ln>
          </p:spPr>
          <p:txBody>
            <a:bodyPr wrap="square" lIns="0" tIns="0" rIns="0" bIns="0" anchor="ctr">
              <a:spAutoFit/>
            </a:bodyPr>
            <a:lstStyle/>
            <a:p>
              <a:pPr algn="l" rtl="0" eaLnBrk="0" hangingPunct="0">
                <a:lnSpc>
                  <a:spcPct val="90000"/>
                </a:lnSpc>
              </a:pPr>
              <a:r>
                <a:rPr lang="en-US" sz="2000"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rPr>
                <a:t>Windows 7 </a:t>
              </a:r>
              <a:r>
                <a:rPr lang="zh-CN" altLang="en-US" sz="2000"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rPr>
                <a:t>解决方案</a:t>
              </a:r>
              <a:endParaRPr lang="en-US" sz="2000"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a typeface="+mn-ea"/>
                <a:cs typeface="+mn-cs"/>
              </a:endParaRPr>
            </a:p>
          </p:txBody>
        </p:sp>
      </p:grpSp>
      <p:sp>
        <p:nvSpPr>
          <p:cNvPr id="55" name="Rectangle 54"/>
          <p:cNvSpPr/>
          <p:nvPr/>
        </p:nvSpPr>
        <p:spPr>
          <a:xfrm>
            <a:off x="4800600" y="4343400"/>
            <a:ext cx="4267200" cy="984885"/>
          </a:xfrm>
          <a:prstGeom prst="rect">
            <a:avLst/>
          </a:prstGeom>
        </p:spPr>
        <p:txBody>
          <a:bodyPr wrap="square">
            <a:spAutoFit/>
          </a:bodyPr>
          <a:lstStyle/>
          <a:p>
            <a:pPr marL="228600" lvl="1" indent="-228600">
              <a:spcBef>
                <a:spcPts val="600"/>
              </a:spcBef>
              <a:buBlip>
                <a:blip r:embed="rId3"/>
              </a:buBlip>
              <a:defRPr/>
            </a:pPr>
            <a:r>
              <a:rPr lang="zh-CN" altLang="en-US" sz="1600" dirty="0" smtClean="0">
                <a:solidFill>
                  <a:schemeClr val="bg1"/>
                </a:solidFill>
              </a:rPr>
              <a:t>公司内外对公司资源一致的访问体验</a:t>
            </a:r>
            <a:endParaRPr lang="en-US" sz="1600" dirty="0">
              <a:solidFill>
                <a:schemeClr val="bg1"/>
              </a:solidFill>
            </a:endParaRPr>
          </a:p>
          <a:p>
            <a:pPr marL="228600" lvl="1" indent="-228600">
              <a:spcBef>
                <a:spcPts val="600"/>
              </a:spcBef>
              <a:buBlip>
                <a:blip r:embed="rId3"/>
              </a:buBlip>
              <a:defRPr/>
            </a:pPr>
            <a:r>
              <a:rPr lang="zh-CN" altLang="en-US" sz="1600" dirty="0" smtClean="0">
                <a:solidFill>
                  <a:schemeClr val="bg1"/>
                </a:solidFill>
              </a:rPr>
              <a:t>提高远程用户的效率</a:t>
            </a:r>
            <a:endParaRPr lang="en-US" sz="1600" dirty="0">
              <a:solidFill>
                <a:schemeClr val="bg1"/>
              </a:solidFill>
            </a:endParaRPr>
          </a:p>
          <a:p>
            <a:pPr marL="228600" lvl="1" indent="-228600">
              <a:spcBef>
                <a:spcPts val="600"/>
              </a:spcBef>
              <a:buBlip>
                <a:blip r:embed="rId3"/>
              </a:buBlip>
              <a:defRPr/>
            </a:pPr>
            <a:r>
              <a:rPr lang="zh-CN" altLang="en-US" sz="1600" dirty="0" smtClean="0">
                <a:solidFill>
                  <a:schemeClr val="bg1"/>
                </a:solidFill>
              </a:rPr>
              <a:t>方便对远程机器的管理和服务</a:t>
            </a:r>
            <a:endParaRPr lang="en-US" sz="1600" dirty="0">
              <a:solidFill>
                <a:schemeClr val="bg1"/>
              </a:solidFill>
            </a:endParaRPr>
          </a:p>
        </p:txBody>
      </p:sp>
      <p:sp>
        <p:nvSpPr>
          <p:cNvPr id="65" name="Rectangle 64"/>
          <p:cNvSpPr/>
          <p:nvPr/>
        </p:nvSpPr>
        <p:spPr>
          <a:xfrm>
            <a:off x="4800600" y="1676400"/>
            <a:ext cx="4174062" cy="400110"/>
          </a:xfrm>
          <a:prstGeom prst="rect">
            <a:avLst/>
          </a:prstGeom>
          <a:solidFill>
            <a:schemeClr val="accent4">
              <a:lumMod val="50000"/>
            </a:schemeClr>
          </a:solidFill>
        </p:spPr>
        <p:txBody>
          <a:bodyPr wrap="square">
            <a:spAutoFit/>
          </a:bodyPr>
          <a:lstStyle/>
          <a:p>
            <a:pPr algn="ctr" rtl="0" fontAlgn="base">
              <a:spcBef>
                <a:spcPct val="0"/>
              </a:spcBef>
              <a:spcAft>
                <a:spcPct val="0"/>
              </a:spcAft>
              <a:defRPr/>
            </a:pPr>
            <a:endParaRPr lang="en-US" sz="2000" kern="12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a:ea typeface="+mn-ea"/>
              <a:cs typeface="+mn-cs"/>
            </a:endParaRPr>
          </a:p>
        </p:txBody>
      </p:sp>
      <p:sp>
        <p:nvSpPr>
          <p:cNvPr id="67" name="TextBox 11277"/>
          <p:cNvSpPr txBox="1">
            <a:spLocks noChangeArrowheads="1"/>
          </p:cNvSpPr>
          <p:nvPr/>
        </p:nvSpPr>
        <p:spPr bwMode="auto">
          <a:xfrm>
            <a:off x="4953000" y="1780457"/>
            <a:ext cx="4240477" cy="249299"/>
          </a:xfrm>
          <a:prstGeom prst="rect">
            <a:avLst/>
          </a:prstGeom>
          <a:noFill/>
          <a:ln w="9525">
            <a:noFill/>
            <a:miter lim="800000"/>
            <a:headEnd/>
            <a:tailEnd/>
          </a:ln>
        </p:spPr>
        <p:txBody>
          <a:bodyPr wrap="square" lIns="0" tIns="0" rIns="0" bIns="0" anchor="ctr">
            <a:spAutoFit/>
          </a:bodyPr>
          <a:lstStyle/>
          <a:p>
            <a:pPr algn="l" rtl="0" fontAlgn="base">
              <a:lnSpc>
                <a:spcPct val="90000"/>
              </a:lnSpc>
              <a:spcBef>
                <a:spcPct val="0"/>
              </a:spcBef>
              <a:spcAft>
                <a:spcPct val="0"/>
              </a:spcAft>
              <a:defRPr/>
            </a:pPr>
            <a:r>
              <a:rPr lang="en-US" kern="12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rPr>
              <a:t>DirectAccess</a:t>
            </a:r>
            <a:endParaRPr lang="en-US" kern="1200" baseline="30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latin typeface="Segoe Semibold" pitchFamily="34" charset="0"/>
              <a:ea typeface="+mn-ea"/>
              <a:cs typeface="+mn-cs"/>
            </a:endParaRPr>
          </a:p>
        </p:txBody>
      </p:sp>
      <p:sp>
        <p:nvSpPr>
          <p:cNvPr id="68" name="TextBox 67"/>
          <p:cNvSpPr txBox="1"/>
          <p:nvPr/>
        </p:nvSpPr>
        <p:spPr>
          <a:xfrm>
            <a:off x="304800" y="4341674"/>
            <a:ext cx="4191000" cy="661720"/>
          </a:xfrm>
          <a:prstGeom prst="rect">
            <a:avLst/>
          </a:prstGeom>
          <a:noFill/>
        </p:spPr>
        <p:txBody>
          <a:bodyPr wrap="square" rtlCol="0">
            <a:spAutoFit/>
          </a:bodyPr>
          <a:lstStyle/>
          <a:p>
            <a:pPr marL="228600" lvl="1" indent="-228600">
              <a:spcBef>
                <a:spcPts val="600"/>
              </a:spcBef>
              <a:buBlip>
                <a:blip r:embed="rId3"/>
              </a:buBlip>
              <a:defRPr/>
            </a:pPr>
            <a:r>
              <a:rPr lang="zh-CN" altLang="en-US" sz="1600" dirty="0" smtClean="0">
                <a:solidFill>
                  <a:schemeClr val="bg1"/>
                </a:solidFill>
              </a:rPr>
              <a:t>远程用户对难以访问公司资源</a:t>
            </a:r>
            <a:endParaRPr lang="en-US" sz="1600" dirty="0">
              <a:solidFill>
                <a:schemeClr val="bg1"/>
              </a:solidFill>
            </a:endParaRPr>
          </a:p>
          <a:p>
            <a:pPr marL="228600" lvl="1" indent="-228600">
              <a:spcBef>
                <a:spcPts val="600"/>
              </a:spcBef>
              <a:buBlip>
                <a:blip r:embed="rId3"/>
              </a:buBlip>
              <a:defRPr/>
            </a:pPr>
            <a:r>
              <a:rPr lang="en-US" sz="1600" dirty="0" smtClean="0">
                <a:solidFill>
                  <a:schemeClr val="bg1"/>
                </a:solidFill>
              </a:rPr>
              <a:t>IT</a:t>
            </a:r>
            <a:r>
              <a:rPr lang="zh-CN" altLang="en-US" sz="1600" dirty="0" smtClean="0">
                <a:solidFill>
                  <a:schemeClr val="bg1"/>
                </a:solidFill>
              </a:rPr>
              <a:t>面临对远程机器管理的挑战</a:t>
            </a:r>
            <a:endParaRPr lang="en-US" sz="1600" dirty="0">
              <a:solidFill>
                <a:schemeClr val="bg1"/>
              </a:solidFill>
            </a:endParaRPr>
          </a:p>
        </p:txBody>
      </p:sp>
      <p:grpSp>
        <p:nvGrpSpPr>
          <p:cNvPr id="3" name="Group 41"/>
          <p:cNvGrpSpPr/>
          <p:nvPr/>
        </p:nvGrpSpPr>
        <p:grpSpPr>
          <a:xfrm>
            <a:off x="4876800" y="2226469"/>
            <a:ext cx="4038600" cy="1676400"/>
            <a:chOff x="4800600" y="2133600"/>
            <a:chExt cx="4038600" cy="1676400"/>
          </a:xfrm>
        </p:grpSpPr>
        <p:pic>
          <p:nvPicPr>
            <p:cNvPr id="73" name="Rectangle 40972"/>
            <p:cNvPicPr>
              <a:picLocks noChangeAspect="1" noChangeArrowheads="1"/>
            </p:cNvPicPr>
            <p:nvPr/>
          </p:nvPicPr>
          <p:blipFill>
            <a:blip r:embed="rId4" cstate="print"/>
            <a:srcRect/>
            <a:stretch>
              <a:fillRect/>
            </a:stretch>
          </p:blipFill>
          <p:spPr bwMode="auto">
            <a:xfrm>
              <a:off x="4800600" y="2133600"/>
              <a:ext cx="2024743" cy="1524000"/>
            </a:xfrm>
            <a:prstGeom prst="rect">
              <a:avLst/>
            </a:prstGeom>
            <a:noFill/>
            <a:ln w="9525">
              <a:noFill/>
              <a:miter lim="800000"/>
              <a:headEnd/>
              <a:tailEnd/>
            </a:ln>
          </p:spPr>
        </p:pic>
        <p:grpSp>
          <p:nvGrpSpPr>
            <p:cNvPr id="4" name="Group 70"/>
            <p:cNvGrpSpPr/>
            <p:nvPr/>
          </p:nvGrpSpPr>
          <p:grpSpPr>
            <a:xfrm>
              <a:off x="7734300" y="2482692"/>
              <a:ext cx="1104900" cy="1327308"/>
              <a:chOff x="7581900" y="2324100"/>
              <a:chExt cx="1104900" cy="1327308"/>
            </a:xfrm>
          </p:grpSpPr>
          <p:pic>
            <p:nvPicPr>
              <p:cNvPr id="76" name="Picture 2" descr="\\eventsql\dvd\Online_ART\DVD_ART34\Artwork_Imagery\Icons - Illustrations\Buildings\house home green.png"/>
              <p:cNvPicPr>
                <a:picLocks noChangeAspect="1" noChangeArrowheads="1"/>
              </p:cNvPicPr>
              <p:nvPr/>
            </p:nvPicPr>
            <p:blipFill>
              <a:blip r:embed="rId5" cstate="print"/>
              <a:srcRect/>
              <a:stretch>
                <a:fillRect/>
              </a:stretch>
            </p:blipFill>
            <p:spPr bwMode="auto">
              <a:xfrm>
                <a:off x="7581900" y="2324100"/>
                <a:ext cx="1104900" cy="1104900"/>
              </a:xfrm>
              <a:prstGeom prst="rect">
                <a:avLst/>
              </a:prstGeom>
              <a:noFill/>
            </p:spPr>
          </p:pic>
          <p:pic>
            <p:nvPicPr>
              <p:cNvPr id="77"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6" cstate="print"/>
              <a:srcRect r="-600" b="-6222"/>
              <a:stretch>
                <a:fillRect/>
              </a:stretch>
            </p:blipFill>
            <p:spPr bwMode="auto">
              <a:xfrm>
                <a:off x="7848600" y="3124200"/>
                <a:ext cx="651464" cy="527208"/>
              </a:xfrm>
              <a:prstGeom prst="rect">
                <a:avLst/>
              </a:prstGeom>
              <a:noFill/>
              <a:effectLst>
                <a:outerShdw blurRad="50800" dist="38100" dir="2700000" algn="tl" rotWithShape="0">
                  <a:prstClr val="black">
                    <a:alpha val="40000"/>
                  </a:prstClr>
                </a:outerShdw>
              </a:effectLst>
            </p:spPr>
          </p:pic>
        </p:grpSp>
        <p:grpSp>
          <p:nvGrpSpPr>
            <p:cNvPr id="5" name="Group 69"/>
            <p:cNvGrpSpPr/>
            <p:nvPr/>
          </p:nvGrpSpPr>
          <p:grpSpPr>
            <a:xfrm>
              <a:off x="6324600" y="2135292"/>
              <a:ext cx="1828800" cy="1674708"/>
              <a:chOff x="6324600" y="1828800"/>
              <a:chExt cx="1828800" cy="1674708"/>
            </a:xfrm>
          </p:grpSpPr>
          <p:pic>
            <p:nvPicPr>
              <p:cNvPr id="84" name="Picture 6" descr="\\eventsql\dvd\Online_ART\DVD_ART34\Artwork_Imagery\Shapes\Arrows\Curved\arrow 6 curved blue-green arrow top.png"/>
              <p:cNvPicPr>
                <a:picLocks noChangeAspect="1" noChangeArrowheads="1"/>
              </p:cNvPicPr>
              <p:nvPr/>
            </p:nvPicPr>
            <p:blipFill>
              <a:blip r:embed="rId7" cstate="print"/>
              <a:srcRect/>
              <a:stretch>
                <a:fillRect/>
              </a:stretch>
            </p:blipFill>
            <p:spPr bwMode="auto">
              <a:xfrm>
                <a:off x="6324600" y="1981200"/>
                <a:ext cx="1828800" cy="709613"/>
              </a:xfrm>
              <a:prstGeom prst="rect">
                <a:avLst/>
              </a:prstGeom>
              <a:noFill/>
            </p:spPr>
          </p:pic>
          <p:pic>
            <p:nvPicPr>
              <p:cNvPr id="85" name="Picture 7" descr="\\eventsql\dvd\Online_ART\DVD_ART34\Artwork_Imagery\Shapes\Arrows\Curved\arrow 6 curved blue-green arrow bottom.png"/>
              <p:cNvPicPr>
                <a:picLocks noChangeAspect="1" noChangeArrowheads="1"/>
              </p:cNvPicPr>
              <p:nvPr/>
            </p:nvPicPr>
            <p:blipFill>
              <a:blip r:embed="rId8" cstate="print"/>
              <a:srcRect/>
              <a:stretch>
                <a:fillRect/>
              </a:stretch>
            </p:blipFill>
            <p:spPr bwMode="auto">
              <a:xfrm>
                <a:off x="6324600" y="2667000"/>
                <a:ext cx="1676400" cy="714375"/>
              </a:xfrm>
              <a:prstGeom prst="rect">
                <a:avLst/>
              </a:prstGeom>
              <a:noFill/>
            </p:spPr>
          </p:pic>
          <p:pic>
            <p:nvPicPr>
              <p:cNvPr id="86" name="Picture 10" descr="\\eventsql\dvd\Online_ART\DVD_ART34\Artwork_Imagery\Icons - Illustrations\Symbols\green checkmark2.png"/>
              <p:cNvPicPr>
                <a:picLocks noChangeAspect="1" noChangeArrowheads="1"/>
              </p:cNvPicPr>
              <p:nvPr/>
            </p:nvPicPr>
            <p:blipFill>
              <a:blip r:embed="rId9" cstate="print"/>
              <a:srcRect/>
              <a:stretch>
                <a:fillRect/>
              </a:stretch>
            </p:blipFill>
            <p:spPr bwMode="auto">
              <a:xfrm>
                <a:off x="6934200" y="2971800"/>
                <a:ext cx="542925" cy="531708"/>
              </a:xfrm>
              <a:prstGeom prst="rect">
                <a:avLst/>
              </a:prstGeom>
              <a:noFill/>
            </p:spPr>
          </p:pic>
          <p:pic>
            <p:nvPicPr>
              <p:cNvPr id="87" name="Picture 10" descr="\\eventsql\dvd\Online_ART\DVD_ART34\Artwork_Imagery\Icons - Illustrations\Symbols\green checkmark2.png"/>
              <p:cNvPicPr>
                <a:picLocks noChangeAspect="1" noChangeArrowheads="1"/>
              </p:cNvPicPr>
              <p:nvPr/>
            </p:nvPicPr>
            <p:blipFill>
              <a:blip r:embed="rId9" cstate="print"/>
              <a:srcRect/>
              <a:stretch>
                <a:fillRect/>
              </a:stretch>
            </p:blipFill>
            <p:spPr bwMode="auto">
              <a:xfrm>
                <a:off x="6934200" y="1828800"/>
                <a:ext cx="542925" cy="531708"/>
              </a:xfrm>
              <a:prstGeom prst="rect">
                <a:avLst/>
              </a:prstGeom>
              <a:noFill/>
            </p:spPr>
          </p:pic>
          <p:pic>
            <p:nvPicPr>
              <p:cNvPr id="90" name="Picture 14" descr="\\eventsql\dvd\Online_ART\DVD_ART34\Artwork_Imagery\Icons - Illustrations\_WINDOWS VISTA ICONS\Digital Locker lock locked.png"/>
              <p:cNvPicPr>
                <a:picLocks noChangeAspect="1" noChangeArrowheads="1"/>
              </p:cNvPicPr>
              <p:nvPr/>
            </p:nvPicPr>
            <p:blipFill>
              <a:blip r:embed="rId10" cstate="print"/>
              <a:srcRect/>
              <a:stretch>
                <a:fillRect/>
              </a:stretch>
            </p:blipFill>
            <p:spPr bwMode="auto">
              <a:xfrm>
                <a:off x="7010400" y="2436708"/>
                <a:ext cx="455508" cy="455508"/>
              </a:xfrm>
              <a:prstGeom prst="rect">
                <a:avLst/>
              </a:prstGeom>
              <a:noFill/>
            </p:spPr>
          </p:pic>
        </p:grpSp>
        <p:pic>
          <p:nvPicPr>
            <p:cNvPr id="94" name="Rectangle 11300"/>
            <p:cNvPicPr>
              <a:picLocks noChangeAspect="1" noChangeArrowheads="1"/>
            </p:cNvPicPr>
            <p:nvPr/>
          </p:nvPicPr>
          <p:blipFill>
            <a:blip r:embed="rId11" cstate="print"/>
            <a:srcRect/>
            <a:stretch>
              <a:fillRect/>
            </a:stretch>
          </p:blipFill>
          <p:spPr bwMode="auto">
            <a:xfrm>
              <a:off x="5355887" y="2310499"/>
              <a:ext cx="282913" cy="508901"/>
            </a:xfrm>
            <a:prstGeom prst="rect">
              <a:avLst/>
            </a:prstGeom>
            <a:noFill/>
            <a:ln w="9525">
              <a:noFill/>
              <a:miter lim="800000"/>
              <a:headEnd/>
              <a:tailEnd/>
            </a:ln>
          </p:spPr>
        </p:pic>
        <p:pic>
          <p:nvPicPr>
            <p:cNvPr id="95" name="Rectangle 11297"/>
            <p:cNvPicPr>
              <a:picLocks noChangeAspect="1" noChangeArrowheads="1"/>
            </p:cNvPicPr>
            <p:nvPr/>
          </p:nvPicPr>
          <p:blipFill>
            <a:blip r:embed="rId12" cstate="print"/>
            <a:srcRect/>
            <a:stretch>
              <a:fillRect/>
            </a:stretch>
          </p:blipFill>
          <p:spPr bwMode="auto">
            <a:xfrm>
              <a:off x="5872223" y="2286000"/>
              <a:ext cx="376177" cy="506584"/>
            </a:xfrm>
            <a:prstGeom prst="rect">
              <a:avLst/>
            </a:prstGeom>
            <a:noFill/>
            <a:ln w="9525">
              <a:noFill/>
              <a:miter lim="800000"/>
              <a:headEnd/>
              <a:tailEnd/>
            </a:ln>
          </p:spPr>
        </p:pic>
        <p:pic>
          <p:nvPicPr>
            <p:cNvPr id="96" name="Rectangle 11289"/>
            <p:cNvPicPr>
              <a:picLocks noChangeAspect="1" noChangeArrowheads="1"/>
            </p:cNvPicPr>
            <p:nvPr/>
          </p:nvPicPr>
          <p:blipFill>
            <a:blip r:embed="rId13" cstate="print"/>
            <a:srcRect/>
            <a:stretch>
              <a:fillRect/>
            </a:stretch>
          </p:blipFill>
          <p:spPr bwMode="auto">
            <a:xfrm>
              <a:off x="5029200" y="2677461"/>
              <a:ext cx="417975" cy="516054"/>
            </a:xfrm>
            <a:prstGeom prst="rect">
              <a:avLst/>
            </a:prstGeom>
            <a:noFill/>
            <a:ln w="9525">
              <a:noFill/>
              <a:miter lim="800000"/>
              <a:headEnd/>
              <a:tailEnd/>
            </a:ln>
          </p:spPr>
        </p:pic>
        <p:pic>
          <p:nvPicPr>
            <p:cNvPr id="97"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6" cstate="print"/>
            <a:srcRect r="-600" b="-6222"/>
            <a:stretch>
              <a:fillRect/>
            </a:stretch>
          </p:blipFill>
          <p:spPr bwMode="auto">
            <a:xfrm>
              <a:off x="5562600" y="2971800"/>
              <a:ext cx="651464" cy="527208"/>
            </a:xfrm>
            <a:prstGeom prst="rect">
              <a:avLst/>
            </a:prstGeom>
            <a:noFill/>
            <a:effectLst>
              <a:outerShdw blurRad="50800" dist="38100" dir="2700000" algn="tl" rotWithShape="0">
                <a:prstClr val="black">
                  <a:alpha val="40000"/>
                </a:prstClr>
              </a:outerShdw>
            </a:effectLst>
          </p:spPr>
        </p:pic>
        <p:pic>
          <p:nvPicPr>
            <p:cNvPr id="98" name="Rectangle 11298"/>
            <p:cNvPicPr>
              <a:picLocks noChangeAspect="1" noChangeArrowheads="1"/>
            </p:cNvPicPr>
            <p:nvPr/>
          </p:nvPicPr>
          <p:blipFill>
            <a:blip r:embed="rId14" cstate="print"/>
            <a:srcRect/>
            <a:stretch>
              <a:fillRect/>
            </a:stretch>
          </p:blipFill>
          <p:spPr bwMode="auto">
            <a:xfrm>
              <a:off x="6329423" y="2650642"/>
              <a:ext cx="376177" cy="473558"/>
            </a:xfrm>
            <a:prstGeom prst="rect">
              <a:avLst/>
            </a:prstGeom>
            <a:noFill/>
            <a:ln w="9525">
              <a:noFill/>
              <a:miter lim="800000"/>
              <a:headEnd/>
              <a:tailEnd/>
            </a:ln>
          </p:spPr>
        </p:pic>
      </p:grpSp>
      <p:grpSp>
        <p:nvGrpSpPr>
          <p:cNvPr id="6" name="Group 40"/>
          <p:cNvGrpSpPr/>
          <p:nvPr/>
        </p:nvGrpSpPr>
        <p:grpSpPr>
          <a:xfrm>
            <a:off x="304800" y="2205038"/>
            <a:ext cx="4152900" cy="1719262"/>
            <a:chOff x="381000" y="1905000"/>
            <a:chExt cx="4152900" cy="1719262"/>
          </a:xfrm>
        </p:grpSpPr>
        <p:pic>
          <p:nvPicPr>
            <p:cNvPr id="69" name="Rectangle 40972"/>
            <p:cNvPicPr>
              <a:picLocks noChangeAspect="1" noChangeArrowheads="1"/>
            </p:cNvPicPr>
            <p:nvPr/>
          </p:nvPicPr>
          <p:blipFill>
            <a:blip r:embed="rId4" cstate="print"/>
            <a:srcRect/>
            <a:stretch>
              <a:fillRect/>
            </a:stretch>
          </p:blipFill>
          <p:spPr bwMode="auto">
            <a:xfrm>
              <a:off x="381000" y="1905000"/>
              <a:ext cx="2024743" cy="1524000"/>
            </a:xfrm>
            <a:prstGeom prst="rect">
              <a:avLst/>
            </a:prstGeom>
            <a:noFill/>
            <a:ln w="9525">
              <a:noFill/>
              <a:miter lim="800000"/>
              <a:headEnd/>
              <a:tailEnd/>
            </a:ln>
          </p:spPr>
        </p:pic>
        <p:pic>
          <p:nvPicPr>
            <p:cNvPr id="70" name="Rectangle 11300"/>
            <p:cNvPicPr>
              <a:picLocks noChangeAspect="1" noChangeArrowheads="1"/>
            </p:cNvPicPr>
            <p:nvPr/>
          </p:nvPicPr>
          <p:blipFill>
            <a:blip r:embed="rId11" cstate="print"/>
            <a:srcRect/>
            <a:stretch>
              <a:fillRect/>
            </a:stretch>
          </p:blipFill>
          <p:spPr bwMode="auto">
            <a:xfrm>
              <a:off x="936287" y="2158099"/>
              <a:ext cx="282913" cy="508901"/>
            </a:xfrm>
            <a:prstGeom prst="rect">
              <a:avLst/>
            </a:prstGeom>
            <a:noFill/>
            <a:ln w="9525">
              <a:noFill/>
              <a:miter lim="800000"/>
              <a:headEnd/>
              <a:tailEnd/>
            </a:ln>
          </p:spPr>
        </p:pic>
        <p:pic>
          <p:nvPicPr>
            <p:cNvPr id="71" name="Rectangle 11297"/>
            <p:cNvPicPr>
              <a:picLocks noChangeAspect="1" noChangeArrowheads="1"/>
            </p:cNvPicPr>
            <p:nvPr/>
          </p:nvPicPr>
          <p:blipFill>
            <a:blip r:embed="rId12" cstate="print"/>
            <a:srcRect/>
            <a:stretch>
              <a:fillRect/>
            </a:stretch>
          </p:blipFill>
          <p:spPr bwMode="auto">
            <a:xfrm>
              <a:off x="1452623" y="2133600"/>
              <a:ext cx="376177" cy="506584"/>
            </a:xfrm>
            <a:prstGeom prst="rect">
              <a:avLst/>
            </a:prstGeom>
            <a:noFill/>
            <a:ln w="9525">
              <a:noFill/>
              <a:miter lim="800000"/>
              <a:headEnd/>
              <a:tailEnd/>
            </a:ln>
          </p:spPr>
        </p:pic>
        <p:pic>
          <p:nvPicPr>
            <p:cNvPr id="72" name="Rectangle 11289"/>
            <p:cNvPicPr>
              <a:picLocks noChangeAspect="1" noChangeArrowheads="1"/>
            </p:cNvPicPr>
            <p:nvPr/>
          </p:nvPicPr>
          <p:blipFill>
            <a:blip r:embed="rId13" cstate="print"/>
            <a:srcRect/>
            <a:stretch>
              <a:fillRect/>
            </a:stretch>
          </p:blipFill>
          <p:spPr bwMode="auto">
            <a:xfrm>
              <a:off x="609600" y="2525061"/>
              <a:ext cx="417975" cy="516054"/>
            </a:xfrm>
            <a:prstGeom prst="rect">
              <a:avLst/>
            </a:prstGeom>
            <a:noFill/>
            <a:ln w="9525">
              <a:noFill/>
              <a:miter lim="800000"/>
              <a:headEnd/>
              <a:tailEnd/>
            </a:ln>
          </p:spPr>
        </p:pic>
        <p:pic>
          <p:nvPicPr>
            <p:cNvPr id="78" name="Picture 2" descr="\\eventsql\dvd\Online_ART\DVD_ART34\Artwork_Imagery\Icons - Illustrations\Buildings\house home green.png"/>
            <p:cNvPicPr>
              <a:picLocks noChangeAspect="1" noChangeArrowheads="1"/>
            </p:cNvPicPr>
            <p:nvPr/>
          </p:nvPicPr>
          <p:blipFill>
            <a:blip r:embed="rId5" cstate="print"/>
            <a:srcRect/>
            <a:stretch>
              <a:fillRect/>
            </a:stretch>
          </p:blipFill>
          <p:spPr bwMode="auto">
            <a:xfrm>
              <a:off x="3429000" y="2139792"/>
              <a:ext cx="1104900" cy="1104900"/>
            </a:xfrm>
            <a:prstGeom prst="rect">
              <a:avLst/>
            </a:prstGeom>
            <a:noFill/>
          </p:spPr>
        </p:pic>
        <p:pic>
          <p:nvPicPr>
            <p:cNvPr id="79"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6" cstate="print"/>
            <a:srcRect r="-600" b="-6222"/>
            <a:stretch>
              <a:fillRect/>
            </a:stretch>
          </p:blipFill>
          <p:spPr bwMode="auto">
            <a:xfrm>
              <a:off x="1143000" y="2819400"/>
              <a:ext cx="651464" cy="527208"/>
            </a:xfrm>
            <a:prstGeom prst="rect">
              <a:avLst/>
            </a:prstGeom>
            <a:noFill/>
            <a:effectLst>
              <a:outerShdw blurRad="50800" dist="38100" dir="2700000" algn="tl" rotWithShape="0">
                <a:prstClr val="black">
                  <a:alpha val="40000"/>
                </a:prstClr>
              </a:outerShdw>
            </a:effectLst>
          </p:spPr>
        </p:pic>
        <p:pic>
          <p:nvPicPr>
            <p:cNvPr id="92" name="Rectangle 11298"/>
            <p:cNvPicPr>
              <a:picLocks noChangeAspect="1" noChangeArrowheads="1"/>
            </p:cNvPicPr>
            <p:nvPr/>
          </p:nvPicPr>
          <p:blipFill>
            <a:blip r:embed="rId14" cstate="print"/>
            <a:srcRect/>
            <a:stretch>
              <a:fillRect/>
            </a:stretch>
          </p:blipFill>
          <p:spPr bwMode="auto">
            <a:xfrm>
              <a:off x="1909823" y="2498242"/>
              <a:ext cx="376177" cy="473558"/>
            </a:xfrm>
            <a:prstGeom prst="rect">
              <a:avLst/>
            </a:prstGeom>
            <a:noFill/>
            <a:ln w="9525">
              <a:noFill/>
              <a:miter lim="800000"/>
              <a:headEnd/>
              <a:tailEnd/>
            </a:ln>
          </p:spPr>
        </p:pic>
        <p:pic>
          <p:nvPicPr>
            <p:cNvPr id="93"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6" cstate="print"/>
            <a:srcRect r="-600" b="-6222"/>
            <a:stretch>
              <a:fillRect/>
            </a:stretch>
          </p:blipFill>
          <p:spPr bwMode="auto">
            <a:xfrm>
              <a:off x="3505200" y="2895600"/>
              <a:ext cx="651464" cy="527208"/>
            </a:xfrm>
            <a:prstGeom prst="rect">
              <a:avLst/>
            </a:prstGeom>
            <a:noFill/>
            <a:effectLst>
              <a:outerShdw blurRad="50800" dist="38100" dir="2700000" algn="tl" rotWithShape="0">
                <a:prstClr val="black">
                  <a:alpha val="40000"/>
                </a:prstClr>
              </a:outerShdw>
            </a:effectLst>
          </p:spPr>
        </p:pic>
        <p:pic>
          <p:nvPicPr>
            <p:cNvPr id="100" name="Picture 3" descr="C:\Users\aheaton\Desktop\New Folder (4)\double headed arrow 5b.png"/>
            <p:cNvPicPr>
              <a:picLocks noChangeAspect="1" noChangeArrowheads="1"/>
            </p:cNvPicPr>
            <p:nvPr/>
          </p:nvPicPr>
          <p:blipFill>
            <a:blip r:embed="rId15" cstate="print"/>
            <a:srcRect/>
            <a:stretch>
              <a:fillRect/>
            </a:stretch>
          </p:blipFill>
          <p:spPr bwMode="auto">
            <a:xfrm>
              <a:off x="533400" y="3124200"/>
              <a:ext cx="3810000" cy="500062"/>
            </a:xfrm>
            <a:prstGeom prst="rect">
              <a:avLst/>
            </a:prstGeom>
            <a:noFill/>
          </p:spPr>
        </p:pic>
        <p:pic>
          <p:nvPicPr>
            <p:cNvPr id="2052" name="Picture 4" descr="C:\Users\aheaton\Desktop\Artwork_Imagery\Icons - Illustrations\Symbols\green blue question mark.png"/>
            <p:cNvPicPr>
              <a:picLocks noChangeAspect="1" noChangeArrowheads="1"/>
            </p:cNvPicPr>
            <p:nvPr/>
          </p:nvPicPr>
          <p:blipFill>
            <a:blip r:embed="rId16" cstate="print">
              <a:grayscl/>
            </a:blip>
            <a:srcRect/>
            <a:stretch>
              <a:fillRect/>
            </a:stretch>
          </p:blipFill>
          <p:spPr bwMode="auto">
            <a:xfrm>
              <a:off x="2590800" y="3048001"/>
              <a:ext cx="272845" cy="457200"/>
            </a:xfrm>
            <a:prstGeom prst="rect">
              <a:avLst/>
            </a:prstGeom>
            <a:noFill/>
          </p:spPr>
        </p:pic>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网络权限保护</a:t>
            </a:r>
            <a:endParaRPr lang="en-US" dirty="0"/>
          </a:p>
        </p:txBody>
      </p:sp>
      <p:sp>
        <p:nvSpPr>
          <p:cNvPr id="92" name="Round Same Side Corner Rectangle 91"/>
          <p:cNvSpPr/>
          <p:nvPr/>
        </p:nvSpPr>
        <p:spPr>
          <a:xfrm rot="10800000">
            <a:off x="323714" y="1676400"/>
            <a:ext cx="4857886" cy="19050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grpSp>
        <p:nvGrpSpPr>
          <p:cNvPr id="3" name="Group 61"/>
          <p:cNvGrpSpPr/>
          <p:nvPr/>
        </p:nvGrpSpPr>
        <p:grpSpPr>
          <a:xfrm>
            <a:off x="228600" y="1219200"/>
            <a:ext cx="5029200" cy="451260"/>
            <a:chOff x="228600" y="6889899"/>
            <a:chExt cx="8348472" cy="451260"/>
          </a:xfrm>
        </p:grpSpPr>
        <p:sp>
          <p:nvSpPr>
            <p:cNvPr id="94" name="Rounded Rectangle 93"/>
            <p:cNvSpPr/>
            <p:nvPr/>
          </p:nvSpPr>
          <p:spPr>
            <a:xfrm rot="5400000">
              <a:off x="4177206" y="2941293"/>
              <a:ext cx="451260" cy="8348472"/>
            </a:xfrm>
            <a:prstGeom prst="roundRect">
              <a:avLst>
                <a:gd name="adj" fmla="val 30623"/>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95" name="TextBox 11277"/>
            <p:cNvSpPr txBox="1">
              <a:spLocks noChangeArrowheads="1"/>
            </p:cNvSpPr>
            <p:nvPr/>
          </p:nvSpPr>
          <p:spPr bwMode="auto">
            <a:xfrm>
              <a:off x="572110" y="6977970"/>
              <a:ext cx="7410706" cy="276999"/>
            </a:xfrm>
            <a:prstGeom prst="rect">
              <a:avLst/>
            </a:prstGeom>
            <a:noFill/>
            <a:ln w="9525">
              <a:noFill/>
              <a:miter lim="800000"/>
              <a:headEnd/>
              <a:tailEnd/>
            </a:ln>
          </p:spPr>
          <p:txBody>
            <a:bodyPr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Windows 7</a:t>
              </a:r>
            </a:p>
          </p:txBody>
        </p:sp>
      </p:grpSp>
      <p:sp>
        <p:nvSpPr>
          <p:cNvPr id="98" name="Rectangle 97"/>
          <p:cNvSpPr/>
          <p:nvPr/>
        </p:nvSpPr>
        <p:spPr>
          <a:xfrm>
            <a:off x="304800" y="1828800"/>
            <a:ext cx="4800600" cy="1173655"/>
          </a:xfrm>
          <a:prstGeom prst="rect">
            <a:avLst/>
          </a:prstGeom>
        </p:spPr>
        <p:txBody>
          <a:bodyPr wrap="square">
            <a:spAutoFit/>
          </a:bodyPr>
          <a:lstStyle/>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健康政策的验证和修复</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确保移动，桌面，和服务器遵循标准</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降低未授权系统接入网络的危险</a:t>
            </a:r>
            <a:endParaRPr lang="en-US" dirty="0" smtClean="0">
              <a:solidFill>
                <a:prstClr val="white"/>
              </a:solidFill>
              <a:effectLst>
                <a:outerShdw blurRad="393700" algn="ctr" rotWithShape="0">
                  <a:prstClr val="black">
                    <a:alpha val="68000"/>
                  </a:prstClr>
                </a:outerShdw>
              </a:effectLst>
            </a:endParaRPr>
          </a:p>
        </p:txBody>
      </p:sp>
      <p:grpSp>
        <p:nvGrpSpPr>
          <p:cNvPr id="4" name="Group 173"/>
          <p:cNvGrpSpPr/>
          <p:nvPr/>
        </p:nvGrpSpPr>
        <p:grpSpPr>
          <a:xfrm>
            <a:off x="219075" y="1600200"/>
            <a:ext cx="8924931" cy="4991100"/>
            <a:chOff x="219075" y="1600200"/>
            <a:chExt cx="8924931" cy="4991100"/>
          </a:xfrm>
        </p:grpSpPr>
        <p:grpSp>
          <p:nvGrpSpPr>
            <p:cNvPr id="5" name="Group 134"/>
            <p:cNvGrpSpPr/>
            <p:nvPr/>
          </p:nvGrpSpPr>
          <p:grpSpPr>
            <a:xfrm>
              <a:off x="219075" y="1600200"/>
              <a:ext cx="8924931" cy="4991100"/>
              <a:chOff x="219075" y="1600200"/>
              <a:chExt cx="8924931" cy="4991100"/>
            </a:xfrm>
          </p:grpSpPr>
          <p:grpSp>
            <p:nvGrpSpPr>
              <p:cNvPr id="6" name="Group 42"/>
              <p:cNvGrpSpPr>
                <a:grpSpLocks/>
              </p:cNvGrpSpPr>
              <p:nvPr/>
            </p:nvGrpSpPr>
            <p:grpSpPr bwMode="auto">
              <a:xfrm>
                <a:off x="7620005" y="3416300"/>
                <a:ext cx="1524001" cy="1670050"/>
                <a:chOff x="7386643" y="2768600"/>
                <a:chExt cx="1524001" cy="1670050"/>
              </a:xfrm>
            </p:grpSpPr>
            <p:grpSp>
              <p:nvGrpSpPr>
                <p:cNvPr id="7" name="Group 44"/>
                <p:cNvGrpSpPr>
                  <a:grpSpLocks/>
                </p:cNvGrpSpPr>
                <p:nvPr/>
              </p:nvGrpSpPr>
              <p:grpSpPr bwMode="auto">
                <a:xfrm>
                  <a:off x="7386643" y="2768600"/>
                  <a:ext cx="1524001" cy="1670050"/>
                  <a:chOff x="4675" y="1488"/>
                  <a:chExt cx="960" cy="960"/>
                </a:xfrm>
              </p:grpSpPr>
              <p:sp>
                <p:nvSpPr>
                  <p:cNvPr id="169" name="Flowchart: Alternate Process 2089"/>
                  <p:cNvSpPr>
                    <a:spLocks noChangeArrowheads="1"/>
                  </p:cNvSpPr>
                  <p:nvPr/>
                </p:nvSpPr>
                <p:spPr bwMode="auto">
                  <a:xfrm>
                    <a:off x="4704" y="1488"/>
                    <a:ext cx="869" cy="960"/>
                  </a:xfrm>
                  <a:prstGeom prst="flowChartAlternateProcess">
                    <a:avLst/>
                  </a:prstGeom>
                  <a:solidFill>
                    <a:srgbClr val="FF0000">
                      <a:alpha val="20000"/>
                    </a:srgbClr>
                  </a:solidFill>
                  <a:ln w="38100" algn="ctr">
                    <a:solidFill>
                      <a:srgbClr val="C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prst="slope"/>
                  </a:sp3d>
                </p:spPr>
                <p:txBody>
                  <a:bodyPr wrap="none" anchor="ctr"/>
                  <a:lstStyle/>
                  <a:p>
                    <a:pPr fontAlgn="auto">
                      <a:spcAft>
                        <a:spcPts val="0"/>
                      </a:spcAft>
                      <a:defRPr/>
                    </a:pPr>
                    <a:endParaRPr lang="en-US" kern="0">
                      <a:solidFill>
                        <a:srgbClr val="000000"/>
                      </a:solidFill>
                      <a:latin typeface="+mj-lt"/>
                    </a:endParaRPr>
                  </a:p>
                </p:txBody>
              </p:sp>
              <p:sp>
                <p:nvSpPr>
                  <p:cNvPr id="170" name="TextBox 923695"/>
                  <p:cNvSpPr txBox="1">
                    <a:spLocks noChangeArrowheads="1"/>
                  </p:cNvSpPr>
                  <p:nvPr/>
                </p:nvSpPr>
                <p:spPr bwMode="auto">
                  <a:xfrm>
                    <a:off x="4675" y="1536"/>
                    <a:ext cx="960" cy="396"/>
                  </a:xfrm>
                  <a:prstGeom prst="rect">
                    <a:avLst/>
                  </a:prstGeom>
                  <a:noFill/>
                  <a:ln w="9525" algn="ctr">
                    <a:noFill/>
                    <a:miter lim="800000"/>
                    <a:headEnd/>
                    <a:tailEnd/>
                  </a:ln>
                </p:spPr>
                <p:txBody>
                  <a:bodyPr lIns="91430" tIns="45715" rIns="91430" bIns="45715">
                    <a:spAutoFit/>
                  </a:bodyPr>
                  <a:lstStyle/>
                  <a:p>
                    <a:pPr algn="ctr" fontAlgn="auto">
                      <a:lnSpc>
                        <a:spcPct val="75000"/>
                      </a:lnSpc>
                      <a:spcBef>
                        <a:spcPct val="20000"/>
                      </a:spcBef>
                      <a:spcAft>
                        <a:spcPts val="0"/>
                      </a:spcAft>
                      <a:defRPr/>
                    </a:pPr>
                    <a:r>
                      <a:rPr lang="en-US" sz="1600" b="1" kern="0" dirty="0">
                        <a:solidFill>
                          <a:srgbClr val="FFFFFF"/>
                        </a:solidFill>
                        <a:latin typeface="+mj-lt"/>
                      </a:rPr>
                      <a:t>Remediation</a:t>
                    </a:r>
                    <a:endParaRPr lang="en-US" sz="1600" kern="0" dirty="0">
                      <a:solidFill>
                        <a:srgbClr val="FFFFFF"/>
                      </a:solidFill>
                      <a:latin typeface="+mj-lt"/>
                    </a:endParaRPr>
                  </a:p>
                  <a:p>
                    <a:pPr algn="ctr" fontAlgn="auto">
                      <a:lnSpc>
                        <a:spcPct val="75000"/>
                      </a:lnSpc>
                      <a:spcBef>
                        <a:spcPct val="20000"/>
                      </a:spcBef>
                      <a:spcAft>
                        <a:spcPts val="0"/>
                      </a:spcAft>
                      <a:defRPr/>
                    </a:pPr>
                    <a:r>
                      <a:rPr lang="en-US" sz="1600" b="1" kern="0" dirty="0">
                        <a:solidFill>
                          <a:srgbClr val="FFFFFF"/>
                        </a:solidFill>
                        <a:latin typeface="+mj-lt"/>
                      </a:rPr>
                      <a:t>Servers</a:t>
                    </a:r>
                  </a:p>
                  <a:p>
                    <a:pPr algn="ctr" fontAlgn="auto">
                      <a:lnSpc>
                        <a:spcPct val="75000"/>
                      </a:lnSpc>
                      <a:spcBef>
                        <a:spcPct val="20000"/>
                      </a:spcBef>
                      <a:spcAft>
                        <a:spcPts val="0"/>
                      </a:spcAft>
                      <a:defRPr/>
                    </a:pPr>
                    <a:r>
                      <a:rPr lang="en-US" sz="1200" kern="0" dirty="0">
                        <a:solidFill>
                          <a:srgbClr val="FFFFFF"/>
                        </a:solidFill>
                        <a:latin typeface="+mj-lt"/>
                      </a:rPr>
                      <a:t>Example: </a:t>
                    </a:r>
                    <a:r>
                      <a:rPr lang="en-US" sz="1200" kern="0" dirty="0" smtClean="0">
                        <a:solidFill>
                          <a:srgbClr val="FFFFFF"/>
                        </a:solidFill>
                        <a:latin typeface="+mj-lt"/>
                      </a:rPr>
                      <a:t>Update</a:t>
                    </a:r>
                    <a:endParaRPr lang="en-US" sz="1200" kern="0" dirty="0">
                      <a:solidFill>
                        <a:srgbClr val="FFFFFF"/>
                      </a:solidFill>
                      <a:latin typeface="+mj-lt"/>
                    </a:endParaRPr>
                  </a:p>
                </p:txBody>
              </p:sp>
            </p:grpSp>
            <p:pic>
              <p:nvPicPr>
                <p:cNvPr id="167" name="Picture 2" descr="D:\Aeshen\TechNet 2006\12-December\Msft-longhorn-papers\TDM Deck\Windows Illustration Icons\Server.png"/>
                <p:cNvPicPr>
                  <a:picLocks noChangeAspect="1" noChangeArrowheads="1"/>
                </p:cNvPicPr>
                <p:nvPr/>
              </p:nvPicPr>
              <p:blipFill>
                <a:blip r:embed="rId4" cstate="print"/>
                <a:srcRect/>
                <a:stretch>
                  <a:fillRect/>
                </a:stretch>
              </p:blipFill>
              <p:spPr bwMode="auto">
                <a:xfrm>
                  <a:off x="7534275" y="3514725"/>
                  <a:ext cx="628650" cy="860425"/>
                </a:xfrm>
                <a:prstGeom prst="rect">
                  <a:avLst/>
                </a:prstGeom>
                <a:noFill/>
                <a:effectLst>
                  <a:outerShdw blurRad="50800" dist="38100" dir="2700000" algn="tl" rotWithShape="0">
                    <a:prstClr val="black">
                      <a:alpha val="40000"/>
                    </a:prstClr>
                  </a:outerShdw>
                </a:effectLst>
              </p:spPr>
            </p:pic>
            <p:pic>
              <p:nvPicPr>
                <p:cNvPr id="168" name="Picture 2" descr="D:\Aeshen\TechNet 2006\12-December\Msft-longhorn-papers\TDM Deck\Windows Illustration Icons\Server.png"/>
                <p:cNvPicPr>
                  <a:picLocks noChangeAspect="1" noChangeArrowheads="1"/>
                </p:cNvPicPr>
                <p:nvPr/>
              </p:nvPicPr>
              <p:blipFill>
                <a:blip r:embed="rId4" cstate="print"/>
                <a:srcRect/>
                <a:stretch>
                  <a:fillRect/>
                </a:stretch>
              </p:blipFill>
              <p:spPr bwMode="auto">
                <a:xfrm>
                  <a:off x="8124825" y="3514725"/>
                  <a:ext cx="628650" cy="860425"/>
                </a:xfrm>
                <a:prstGeom prst="rect">
                  <a:avLst/>
                </a:prstGeom>
                <a:noFill/>
                <a:effectLst>
                  <a:outerShdw blurRad="50800" dist="38100" dir="2700000" algn="tl" rotWithShape="0">
                    <a:prstClr val="black">
                      <a:alpha val="40000"/>
                    </a:prstClr>
                  </a:outerShdw>
                </a:effectLst>
              </p:spPr>
            </p:pic>
          </p:grpSp>
          <p:grpSp>
            <p:nvGrpSpPr>
              <p:cNvPr id="8" name="Group 10"/>
              <p:cNvGrpSpPr>
                <a:grpSpLocks/>
              </p:cNvGrpSpPr>
              <p:nvPr/>
            </p:nvGrpSpPr>
            <p:grpSpPr bwMode="auto">
              <a:xfrm>
                <a:off x="6113466" y="3416300"/>
                <a:ext cx="1524001" cy="1670050"/>
                <a:chOff x="3752" y="1488"/>
                <a:chExt cx="960" cy="960"/>
              </a:xfrm>
            </p:grpSpPr>
            <p:sp>
              <p:nvSpPr>
                <p:cNvPr id="164" name="Flowchart: Alternate Process 2103"/>
                <p:cNvSpPr>
                  <a:spLocks noChangeArrowheads="1"/>
                </p:cNvSpPr>
                <p:nvPr/>
              </p:nvSpPr>
              <p:spPr bwMode="auto">
                <a:xfrm>
                  <a:off x="3815" y="1488"/>
                  <a:ext cx="833" cy="960"/>
                </a:xfrm>
                <a:prstGeom prst="flowChartAlternateProcess">
                  <a:avLst/>
                </a:prstGeom>
                <a:solidFill>
                  <a:srgbClr val="FF0000">
                    <a:alpha val="20000"/>
                  </a:srgbClr>
                </a:solidFill>
                <a:ln w="38100" algn="ctr">
                  <a:solidFill>
                    <a:srgbClr val="C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prst="slope"/>
                </a:sp3d>
              </p:spPr>
              <p:txBody>
                <a:bodyPr wrap="none" anchor="ctr"/>
                <a:lstStyle/>
                <a:p>
                  <a:pPr fontAlgn="auto">
                    <a:spcAft>
                      <a:spcPts val="0"/>
                    </a:spcAft>
                    <a:defRPr/>
                  </a:pPr>
                  <a:endParaRPr lang="en-US" kern="0">
                    <a:solidFill>
                      <a:srgbClr val="000000"/>
                    </a:solidFill>
                    <a:latin typeface="+mj-lt"/>
                  </a:endParaRPr>
                </a:p>
              </p:txBody>
            </p:sp>
            <p:sp>
              <p:nvSpPr>
                <p:cNvPr id="165" name="TextBox 923659"/>
                <p:cNvSpPr txBox="1">
                  <a:spLocks noChangeArrowheads="1"/>
                </p:cNvSpPr>
                <p:nvPr/>
              </p:nvSpPr>
              <p:spPr bwMode="auto">
                <a:xfrm>
                  <a:off x="3752" y="1825"/>
                  <a:ext cx="960" cy="294"/>
                </a:xfrm>
                <a:prstGeom prst="rect">
                  <a:avLst/>
                </a:prstGeom>
                <a:noFill/>
                <a:ln w="9525" algn="ctr">
                  <a:noFill/>
                  <a:miter lim="800000"/>
                  <a:headEnd/>
                  <a:tailEnd/>
                </a:ln>
                <a:scene3d>
                  <a:camera prst="orthographicFront"/>
                  <a:lightRig rig="threePt" dir="t"/>
                </a:scene3d>
                <a:sp3d>
                  <a:bevelT prst="slope"/>
                </a:sp3d>
              </p:spPr>
              <p:txBody>
                <a:bodyPr lIns="91430" tIns="45715" rIns="91430" bIns="45715">
                  <a:spAutoFit/>
                </a:bodyPr>
                <a:lstStyle/>
                <a:p>
                  <a:pPr algn="ctr" fontAlgn="auto">
                    <a:lnSpc>
                      <a:spcPct val="75000"/>
                    </a:lnSpc>
                    <a:spcBef>
                      <a:spcPct val="20000"/>
                    </a:spcBef>
                    <a:spcAft>
                      <a:spcPts val="0"/>
                    </a:spcAft>
                    <a:defRPr/>
                  </a:pPr>
                  <a:r>
                    <a:rPr lang="en-US" sz="1600" b="1" kern="0" dirty="0">
                      <a:solidFill>
                        <a:srgbClr val="FFFFFF"/>
                      </a:solidFill>
                      <a:latin typeface="+mj-lt"/>
                    </a:rPr>
                    <a:t>Restricted</a:t>
                  </a:r>
                  <a:endParaRPr lang="en-US" sz="1600" kern="0" dirty="0">
                    <a:solidFill>
                      <a:srgbClr val="FFFFFF"/>
                    </a:solidFill>
                    <a:latin typeface="+mj-lt"/>
                  </a:endParaRPr>
                </a:p>
                <a:p>
                  <a:pPr algn="ctr" fontAlgn="auto">
                    <a:lnSpc>
                      <a:spcPct val="75000"/>
                    </a:lnSpc>
                    <a:spcBef>
                      <a:spcPct val="20000"/>
                    </a:spcBef>
                    <a:spcAft>
                      <a:spcPts val="0"/>
                    </a:spcAft>
                    <a:defRPr/>
                  </a:pPr>
                  <a:r>
                    <a:rPr lang="en-US" sz="1600" b="1" kern="0" dirty="0">
                      <a:solidFill>
                        <a:srgbClr val="FFFFFF"/>
                      </a:solidFill>
                      <a:latin typeface="+mj-lt"/>
                    </a:rPr>
                    <a:t>Network</a:t>
                  </a:r>
                </a:p>
              </p:txBody>
            </p:sp>
          </p:grpSp>
          <p:sp>
            <p:nvSpPr>
              <p:cNvPr id="138" name="Straight Connector 137"/>
              <p:cNvSpPr>
                <a:spLocks noChangeShapeType="1"/>
              </p:cNvSpPr>
              <p:nvPr/>
            </p:nvSpPr>
            <p:spPr bwMode="auto">
              <a:xfrm flipV="1">
                <a:off x="4191000" y="2411411"/>
                <a:ext cx="1900237" cy="2389188"/>
              </a:xfrm>
              <a:prstGeom prst="line">
                <a:avLst/>
              </a:prstGeom>
              <a:noFill/>
              <a:ln w="38100" cap="rnd" algn="ctr">
                <a:solidFill>
                  <a:srgbClr val="FFFFFF"/>
                </a:solidFill>
                <a:prstDash val="sysDot"/>
                <a:round/>
                <a:headEnd type="triangle" w="med" len="med"/>
                <a:tailEnd type="triangl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kern="0">
                  <a:solidFill>
                    <a:sysClr val="windowText" lastClr="000000"/>
                  </a:solidFill>
                  <a:latin typeface="+mj-lt"/>
                </a:endParaRPr>
              </a:p>
            </p:txBody>
          </p:sp>
          <p:sp>
            <p:nvSpPr>
              <p:cNvPr id="139" name="Straight Connector 138"/>
              <p:cNvSpPr>
                <a:spLocks noChangeShapeType="1"/>
              </p:cNvSpPr>
              <p:nvPr/>
            </p:nvSpPr>
            <p:spPr bwMode="auto">
              <a:xfrm>
                <a:off x="1327150" y="5221287"/>
                <a:ext cx="1066800" cy="0"/>
              </a:xfrm>
              <a:prstGeom prst="line">
                <a:avLst/>
              </a:prstGeom>
              <a:noFill/>
              <a:ln w="38100" cap="rnd" algn="ctr">
                <a:solidFill>
                  <a:schemeClr val="tx1"/>
                </a:solidFill>
                <a:prstDash val="sysDot"/>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kern="0">
                  <a:solidFill>
                    <a:sysClr val="windowText" lastClr="000000"/>
                  </a:solidFill>
                  <a:latin typeface="+mj-lt"/>
                </a:endParaRPr>
              </a:p>
            </p:txBody>
          </p:sp>
          <p:sp>
            <p:nvSpPr>
              <p:cNvPr id="140" name="TextBox 923687"/>
              <p:cNvSpPr txBox="1">
                <a:spLocks noChangeArrowheads="1"/>
              </p:cNvSpPr>
              <p:nvPr/>
            </p:nvSpPr>
            <p:spPr bwMode="auto">
              <a:xfrm>
                <a:off x="219075" y="5521325"/>
                <a:ext cx="1447800" cy="585787"/>
              </a:xfrm>
              <a:prstGeom prst="rect">
                <a:avLst/>
              </a:prstGeom>
              <a:noFill/>
              <a:ln w="9525" algn="ctr">
                <a:noFill/>
                <a:miter lim="800000"/>
                <a:headEnd/>
                <a:tailEnd/>
              </a:ln>
            </p:spPr>
            <p:txBody>
              <a:bodyPr lIns="91430" tIns="45715" rIns="91430" bIns="45715">
                <a:spAutoFit/>
              </a:bodyPr>
              <a:lstStyle/>
              <a:p>
                <a:pPr algn="ctr" fontAlgn="auto">
                  <a:spcBef>
                    <a:spcPts val="0"/>
                  </a:spcBef>
                  <a:spcAft>
                    <a:spcPts val="0"/>
                  </a:spcAft>
                  <a:defRPr/>
                </a:pPr>
                <a:r>
                  <a:rPr lang="en-US" sz="1600" kern="0" dirty="0">
                    <a:solidFill>
                      <a:srgbClr val="FFFFFF"/>
                    </a:solidFill>
                    <a:latin typeface="+mj-lt"/>
                  </a:rPr>
                  <a:t>Windows</a:t>
                </a:r>
              </a:p>
              <a:p>
                <a:pPr algn="ctr" fontAlgn="auto">
                  <a:spcBef>
                    <a:spcPts val="0"/>
                  </a:spcBef>
                  <a:spcAft>
                    <a:spcPts val="0"/>
                  </a:spcAft>
                  <a:defRPr/>
                </a:pPr>
                <a:r>
                  <a:rPr lang="en-US" sz="1600" kern="0" dirty="0">
                    <a:solidFill>
                      <a:srgbClr val="FFFFFF"/>
                    </a:solidFill>
                    <a:latin typeface="+mj-lt"/>
                  </a:rPr>
                  <a:t>Client</a:t>
                </a:r>
              </a:p>
            </p:txBody>
          </p:sp>
          <p:sp>
            <p:nvSpPr>
              <p:cNvPr id="141" name="Straight Connector 140"/>
              <p:cNvSpPr>
                <a:spLocks noChangeShapeType="1"/>
              </p:cNvSpPr>
              <p:nvPr/>
            </p:nvSpPr>
            <p:spPr bwMode="auto">
              <a:xfrm>
                <a:off x="2698750" y="5221287"/>
                <a:ext cx="1066800" cy="0"/>
              </a:xfrm>
              <a:prstGeom prst="line">
                <a:avLst/>
              </a:prstGeom>
              <a:noFill/>
              <a:ln w="38100" cap="rnd" algn="ctr">
                <a:solidFill>
                  <a:srgbClr val="FFFFFF"/>
                </a:solidFill>
                <a:prstDash val="sysDot"/>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kern="0">
                  <a:solidFill>
                    <a:sysClr val="windowText" lastClr="000000"/>
                  </a:solidFill>
                  <a:latin typeface="+mj-lt"/>
                </a:endParaRPr>
              </a:p>
            </p:txBody>
          </p:sp>
          <p:sp>
            <p:nvSpPr>
              <p:cNvPr id="142" name="Shape 923651"/>
              <p:cNvSpPr>
                <a:spLocks/>
              </p:cNvSpPr>
              <p:nvPr/>
            </p:nvSpPr>
            <p:spPr bwMode="auto">
              <a:xfrm>
                <a:off x="4191001" y="5410199"/>
                <a:ext cx="1752599" cy="457200"/>
              </a:xfrm>
              <a:custGeom>
                <a:avLst/>
                <a:gdLst>
                  <a:gd name="T0" fmla="*/ 0 w 1114"/>
                  <a:gd name="T1" fmla="*/ 0 h 822"/>
                  <a:gd name="T2" fmla="*/ 2147483647 w 1114"/>
                  <a:gd name="T3" fmla="*/ 2147483647 h 822"/>
                  <a:gd name="T4" fmla="*/ 0 60000 65536"/>
                  <a:gd name="T5" fmla="*/ 0 60000 65536"/>
                  <a:gd name="T6" fmla="*/ 0 w 1114"/>
                  <a:gd name="T7" fmla="*/ 0 h 822"/>
                  <a:gd name="T8" fmla="*/ 1114 w 1114"/>
                  <a:gd name="T9" fmla="*/ 822 h 822"/>
                </a:gdLst>
                <a:ahLst/>
                <a:cxnLst>
                  <a:cxn ang="T4">
                    <a:pos x="T0" y="T1"/>
                  </a:cxn>
                  <a:cxn ang="T5">
                    <a:pos x="T2" y="T3"/>
                  </a:cxn>
                </a:cxnLst>
                <a:rect l="T6" t="T7" r="T8" b="T9"/>
                <a:pathLst>
                  <a:path w="1114" h="822">
                    <a:moveTo>
                      <a:pt x="0" y="0"/>
                    </a:moveTo>
                    <a:lnTo>
                      <a:pt x="1114" y="822"/>
                    </a:lnTo>
                  </a:path>
                </a:pathLst>
              </a:custGeom>
              <a:noFill/>
              <a:ln w="38100" cap="rnd" algn="ctr">
                <a:solidFill>
                  <a:srgbClr val="FFFFFF"/>
                </a:solidFill>
                <a:prstDash val="sysDot"/>
                <a:round/>
                <a:headEnd/>
                <a:tailEnd type="triangle" w="med" len="med"/>
              </a:ln>
              <a:effectLst>
                <a:outerShdw blurRad="50800" dist="38100" dir="5400000" algn="t" rotWithShape="0">
                  <a:prstClr val="black">
                    <a:alpha val="40000"/>
                  </a:prstClr>
                </a:outerShdw>
              </a:effectLst>
            </p:spPr>
            <p:txBody>
              <a:bodyPr/>
              <a:lstStyle/>
              <a:p>
                <a:pPr fontAlgn="auto">
                  <a:spcAft>
                    <a:spcPts val="0"/>
                  </a:spcAft>
                  <a:defRPr/>
                </a:pPr>
                <a:endParaRPr lang="en-US" kern="0">
                  <a:solidFill>
                    <a:srgbClr val="000000"/>
                  </a:solidFill>
                  <a:latin typeface="+mj-lt"/>
                </a:endParaRPr>
              </a:p>
            </p:txBody>
          </p:sp>
          <p:sp>
            <p:nvSpPr>
              <p:cNvPr id="143" name="TextBox 142"/>
              <p:cNvSpPr txBox="1">
                <a:spLocks noChangeArrowheads="1"/>
              </p:cNvSpPr>
              <p:nvPr/>
            </p:nvSpPr>
            <p:spPr bwMode="auto">
              <a:xfrm>
                <a:off x="4495800" y="5410200"/>
                <a:ext cx="1047750" cy="523210"/>
              </a:xfrm>
              <a:prstGeom prst="rect">
                <a:avLst/>
              </a:prstGeom>
              <a:gradFill flip="none" rotWithShape="1">
                <a:gsLst>
                  <a:gs pos="0">
                    <a:srgbClr val="008E40">
                      <a:alpha val="90000"/>
                    </a:srgbClr>
                  </a:gs>
                  <a:gs pos="100000">
                    <a:srgbClr val="00E266">
                      <a:alpha val="90000"/>
                    </a:srgbClr>
                  </a:gs>
                </a:gsLst>
                <a:lin ang="27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1430" tIns="45715" rIns="91430" bIns="45715">
                <a:spAutoFit/>
              </a:bodyPr>
              <a:lstStyle/>
              <a:p>
                <a:pPr algn="ctr" fontAlgn="auto">
                  <a:spcBef>
                    <a:spcPts val="0"/>
                  </a:spcBef>
                  <a:spcAft>
                    <a:spcPts val="0"/>
                  </a:spcAft>
                  <a:defRPr/>
                </a:pPr>
                <a:r>
                  <a:rPr lang="en-US" sz="1400" b="1" kern="0" dirty="0">
                    <a:solidFill>
                      <a:srgbClr val="FFFFFF"/>
                    </a:solidFill>
                    <a:effectLst>
                      <a:outerShdw blurRad="38100" dist="38100" dir="2700000" algn="tl">
                        <a:srgbClr val="000000"/>
                      </a:outerShdw>
                    </a:effectLst>
                    <a:latin typeface="+mj-lt"/>
                  </a:rPr>
                  <a:t>Policy compliant</a:t>
                </a:r>
                <a:endParaRPr lang="en-US" sz="1400" kern="0" dirty="0">
                  <a:solidFill>
                    <a:srgbClr val="FFFFFF"/>
                  </a:solidFill>
                  <a:latin typeface="+mj-lt"/>
                </a:endParaRPr>
              </a:p>
            </p:txBody>
          </p:sp>
          <p:sp>
            <p:nvSpPr>
              <p:cNvPr id="144" name="TextBox 923672"/>
              <p:cNvSpPr txBox="1">
                <a:spLocks noChangeArrowheads="1"/>
              </p:cNvSpPr>
              <p:nvPr/>
            </p:nvSpPr>
            <p:spPr bwMode="auto">
              <a:xfrm>
                <a:off x="3200400" y="5638800"/>
                <a:ext cx="1447800" cy="338137"/>
              </a:xfrm>
              <a:prstGeom prst="rect">
                <a:avLst/>
              </a:prstGeom>
              <a:noFill/>
              <a:ln w="9525" algn="ctr">
                <a:noFill/>
                <a:miter lim="800000"/>
                <a:headEnd/>
                <a:tailEnd/>
              </a:ln>
            </p:spPr>
            <p:txBody>
              <a:bodyPr lIns="91430" tIns="45715" rIns="91430" bIns="45715">
                <a:spAutoFit/>
              </a:bodyPr>
              <a:lstStyle/>
              <a:p>
                <a:pPr algn="ctr" fontAlgn="auto">
                  <a:spcBef>
                    <a:spcPts val="0"/>
                  </a:spcBef>
                  <a:spcAft>
                    <a:spcPts val="0"/>
                  </a:spcAft>
                  <a:defRPr/>
                </a:pPr>
                <a:r>
                  <a:rPr lang="en-US" sz="1600" kern="0" dirty="0">
                    <a:solidFill>
                      <a:srgbClr val="FFFFFF"/>
                    </a:solidFill>
                    <a:latin typeface="+mj-lt"/>
                  </a:rPr>
                  <a:t>NPS</a:t>
                </a:r>
              </a:p>
            </p:txBody>
          </p:sp>
          <p:sp>
            <p:nvSpPr>
              <p:cNvPr id="145" name="TextBox 923682"/>
              <p:cNvSpPr txBox="1">
                <a:spLocks noChangeArrowheads="1"/>
              </p:cNvSpPr>
              <p:nvPr/>
            </p:nvSpPr>
            <p:spPr bwMode="auto">
              <a:xfrm>
                <a:off x="1803400" y="5486400"/>
                <a:ext cx="1447800" cy="584200"/>
              </a:xfrm>
              <a:prstGeom prst="rect">
                <a:avLst/>
              </a:prstGeom>
              <a:noFill/>
              <a:ln w="9525" algn="ctr">
                <a:noFill/>
                <a:miter lim="800000"/>
                <a:headEnd/>
                <a:tailEnd/>
              </a:ln>
            </p:spPr>
            <p:txBody>
              <a:bodyPr lIns="91430" tIns="45715" rIns="91430" bIns="45715">
                <a:spAutoFit/>
              </a:bodyPr>
              <a:lstStyle/>
              <a:p>
                <a:pPr algn="ctr" fontAlgn="auto">
                  <a:spcBef>
                    <a:spcPts val="0"/>
                  </a:spcBef>
                  <a:spcAft>
                    <a:spcPts val="0"/>
                  </a:spcAft>
                  <a:defRPr/>
                </a:pPr>
                <a:r>
                  <a:rPr lang="en-US" sz="1600" kern="0" dirty="0">
                    <a:solidFill>
                      <a:srgbClr val="FFFFFF"/>
                    </a:solidFill>
                    <a:latin typeface="+mj-lt"/>
                  </a:rPr>
                  <a:t>DHCP, VPN</a:t>
                </a:r>
              </a:p>
              <a:p>
                <a:pPr algn="ctr" fontAlgn="auto">
                  <a:spcBef>
                    <a:spcPts val="0"/>
                  </a:spcBef>
                  <a:spcAft>
                    <a:spcPts val="0"/>
                  </a:spcAft>
                  <a:defRPr/>
                </a:pPr>
                <a:r>
                  <a:rPr lang="en-US" sz="1600" kern="0" dirty="0">
                    <a:solidFill>
                      <a:srgbClr val="FFFFFF"/>
                    </a:solidFill>
                    <a:latin typeface="+mj-lt"/>
                  </a:rPr>
                  <a:t>Switch/Router </a:t>
                </a:r>
              </a:p>
            </p:txBody>
          </p:sp>
          <p:pic>
            <p:nvPicPr>
              <p:cNvPr id="147" name="Picture 5" descr="D:\Aeshen\TechNet 2006\12-December\Msft-longhorn-papers\TDM Deck\Windows Illustration Icons\Router.png"/>
              <p:cNvPicPr>
                <a:picLocks noChangeAspect="1" noChangeArrowheads="1"/>
              </p:cNvPicPr>
              <p:nvPr/>
            </p:nvPicPr>
            <p:blipFill>
              <a:blip r:embed="rId5" cstate="print"/>
              <a:srcRect/>
              <a:stretch>
                <a:fillRect/>
              </a:stretch>
            </p:blipFill>
            <p:spPr bwMode="auto">
              <a:xfrm>
                <a:off x="2081213" y="4779962"/>
                <a:ext cx="928687" cy="928688"/>
              </a:xfrm>
              <a:prstGeom prst="rect">
                <a:avLst/>
              </a:prstGeom>
              <a:noFill/>
              <a:effectLst>
                <a:outerShdw blurRad="50800" dist="38100" dir="2700000" algn="tl" rotWithShape="0">
                  <a:prstClr val="black">
                    <a:alpha val="40000"/>
                  </a:prstClr>
                </a:outerShdw>
              </a:effectLst>
            </p:spPr>
          </p:pic>
          <p:grpSp>
            <p:nvGrpSpPr>
              <p:cNvPr id="9" name="Group 77"/>
              <p:cNvGrpSpPr>
                <a:grpSpLocks/>
              </p:cNvGrpSpPr>
              <p:nvPr/>
            </p:nvGrpSpPr>
            <p:grpSpPr bwMode="auto">
              <a:xfrm>
                <a:off x="6167437" y="1600200"/>
                <a:ext cx="1816100" cy="1557337"/>
                <a:chOff x="5934075" y="1057276"/>
                <a:chExt cx="1816100" cy="1557338"/>
              </a:xfrm>
            </p:grpSpPr>
            <p:sp>
              <p:nvSpPr>
                <p:cNvPr id="160" name="Flowchart: Alternate Process 2067"/>
                <p:cNvSpPr>
                  <a:spLocks noChangeArrowheads="1"/>
                </p:cNvSpPr>
                <p:nvPr/>
              </p:nvSpPr>
              <p:spPr bwMode="auto">
                <a:xfrm>
                  <a:off x="5934075" y="1057276"/>
                  <a:ext cx="1816100" cy="1557338"/>
                </a:xfrm>
                <a:prstGeom prst="flowChartAlternateProcess">
                  <a:avLst/>
                </a:prstGeom>
                <a:solidFill>
                  <a:srgbClr val="00B050">
                    <a:alpha val="20000"/>
                  </a:srgbClr>
                </a:solidFill>
                <a:ln w="38100" algn="ctr">
                  <a:solidFill>
                    <a:srgbClr val="00B05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prst="slope"/>
                </a:sp3d>
              </p:spPr>
              <p:txBody>
                <a:bodyPr wrap="none" anchor="ctr"/>
                <a:lstStyle/>
                <a:p>
                  <a:pPr fontAlgn="auto">
                    <a:spcAft>
                      <a:spcPts val="0"/>
                    </a:spcAft>
                    <a:defRPr/>
                  </a:pPr>
                  <a:endParaRPr lang="en-US" kern="0">
                    <a:solidFill>
                      <a:srgbClr val="000000"/>
                    </a:solidFill>
                    <a:latin typeface="+mj-lt"/>
                  </a:endParaRPr>
                </a:p>
              </p:txBody>
            </p:sp>
            <p:sp>
              <p:nvSpPr>
                <p:cNvPr id="161" name="TextBox 923677"/>
                <p:cNvSpPr txBox="1">
                  <a:spLocks noChangeArrowheads="1"/>
                </p:cNvSpPr>
                <p:nvPr/>
              </p:nvSpPr>
              <p:spPr bwMode="auto">
                <a:xfrm>
                  <a:off x="5938838" y="1106488"/>
                  <a:ext cx="1811337" cy="514350"/>
                </a:xfrm>
                <a:prstGeom prst="rect">
                  <a:avLst/>
                </a:prstGeom>
                <a:noFill/>
                <a:ln w="9525" algn="ctr">
                  <a:noFill/>
                  <a:miter lim="800000"/>
                  <a:headEnd/>
                  <a:tailEnd/>
                </a:ln>
              </p:spPr>
              <p:txBody>
                <a:bodyPr lIns="91430" tIns="45715" rIns="91430" bIns="45715">
                  <a:spAutoFit/>
                </a:bodyPr>
                <a:lstStyle/>
                <a:p>
                  <a:pPr algn="ctr" fontAlgn="auto">
                    <a:spcBef>
                      <a:spcPct val="15000"/>
                    </a:spcBef>
                    <a:spcAft>
                      <a:spcPts val="0"/>
                    </a:spcAft>
                    <a:defRPr/>
                  </a:pPr>
                  <a:r>
                    <a:rPr lang="en-US" sz="1600" b="1" kern="0" dirty="0">
                      <a:latin typeface="+mj-lt"/>
                    </a:rPr>
                    <a:t>Policy Servers</a:t>
                  </a:r>
                </a:p>
                <a:p>
                  <a:pPr algn="ctr" fontAlgn="auto">
                    <a:lnSpc>
                      <a:spcPct val="80000"/>
                    </a:lnSpc>
                    <a:spcBef>
                      <a:spcPct val="15000"/>
                    </a:spcBef>
                    <a:spcAft>
                      <a:spcPts val="0"/>
                    </a:spcAft>
                    <a:defRPr/>
                  </a:pPr>
                  <a:r>
                    <a:rPr lang="en-US" sz="1200" kern="0" dirty="0">
                      <a:latin typeface="+mj-lt"/>
                    </a:rPr>
                    <a:t>such as: </a:t>
                  </a:r>
                  <a:r>
                    <a:rPr lang="en-US" sz="1200" kern="0" dirty="0" smtClean="0">
                      <a:latin typeface="+mj-lt"/>
                    </a:rPr>
                    <a:t>Update, </a:t>
                  </a:r>
                  <a:r>
                    <a:rPr lang="en-US" sz="1200" kern="0" dirty="0">
                      <a:latin typeface="+mj-lt"/>
                    </a:rPr>
                    <a:t>AV</a:t>
                  </a:r>
                </a:p>
              </p:txBody>
            </p:sp>
            <p:pic>
              <p:nvPicPr>
                <p:cNvPr id="162" name="Picture 2" descr="D:\Aeshen\TechNet 2006\12-December\Msft-longhorn-papers\TDM Deck\Windows Illustration Icons\Server.png"/>
                <p:cNvPicPr>
                  <a:picLocks noChangeAspect="1" noChangeArrowheads="1"/>
                </p:cNvPicPr>
                <p:nvPr/>
              </p:nvPicPr>
              <p:blipFill>
                <a:blip r:embed="rId4" cstate="print"/>
                <a:srcRect/>
                <a:stretch>
                  <a:fillRect/>
                </a:stretch>
              </p:blipFill>
              <p:spPr bwMode="auto">
                <a:xfrm>
                  <a:off x="6286500" y="1666876"/>
                  <a:ext cx="628650" cy="860426"/>
                </a:xfrm>
                <a:prstGeom prst="rect">
                  <a:avLst/>
                </a:prstGeom>
                <a:noFill/>
                <a:effectLst>
                  <a:outerShdw blurRad="50800" dist="38100" dir="2700000" algn="tl" rotWithShape="0">
                    <a:prstClr val="black">
                      <a:alpha val="40000"/>
                    </a:prstClr>
                  </a:outerShdw>
                </a:effectLst>
              </p:spPr>
            </p:pic>
            <p:pic>
              <p:nvPicPr>
                <p:cNvPr id="163" name="Picture 2" descr="D:\Aeshen\TechNet 2006\12-December\Msft-longhorn-papers\TDM Deck\Windows Illustration Icons\Server.png"/>
                <p:cNvPicPr>
                  <a:picLocks noChangeAspect="1" noChangeArrowheads="1"/>
                </p:cNvPicPr>
                <p:nvPr/>
              </p:nvPicPr>
              <p:blipFill>
                <a:blip r:embed="rId4" cstate="print"/>
                <a:srcRect/>
                <a:stretch>
                  <a:fillRect/>
                </a:stretch>
              </p:blipFill>
              <p:spPr bwMode="auto">
                <a:xfrm>
                  <a:off x="6877050" y="1676401"/>
                  <a:ext cx="628650" cy="860426"/>
                </a:xfrm>
                <a:prstGeom prst="rect">
                  <a:avLst/>
                </a:prstGeom>
                <a:noFill/>
                <a:effectLst>
                  <a:outerShdw blurRad="50800" dist="38100" dir="2700000" algn="tl" rotWithShape="0">
                    <a:prstClr val="black">
                      <a:alpha val="40000"/>
                    </a:prstClr>
                  </a:outerShdw>
                </a:effectLst>
              </p:spPr>
            </p:pic>
          </p:grpSp>
          <p:grpSp>
            <p:nvGrpSpPr>
              <p:cNvPr id="10" name="Group 82"/>
              <p:cNvGrpSpPr>
                <a:grpSpLocks/>
              </p:cNvGrpSpPr>
              <p:nvPr/>
            </p:nvGrpSpPr>
            <p:grpSpPr bwMode="auto">
              <a:xfrm>
                <a:off x="5929312" y="5213350"/>
                <a:ext cx="3105150" cy="1377950"/>
                <a:chOff x="5695950" y="4565650"/>
                <a:chExt cx="3105149" cy="1377950"/>
              </a:xfrm>
            </p:grpSpPr>
            <p:grpSp>
              <p:nvGrpSpPr>
                <p:cNvPr id="11" name="Group 49"/>
                <p:cNvGrpSpPr>
                  <a:grpSpLocks/>
                </p:cNvGrpSpPr>
                <p:nvPr/>
              </p:nvGrpSpPr>
              <p:grpSpPr bwMode="auto">
                <a:xfrm>
                  <a:off x="5695950" y="4565650"/>
                  <a:ext cx="3105149" cy="1377950"/>
                  <a:chOff x="3784" y="2536"/>
                  <a:chExt cx="1448" cy="728"/>
                </a:xfrm>
              </p:grpSpPr>
              <p:sp>
                <p:nvSpPr>
                  <p:cNvPr id="158" name="Flowchart: Alternate Process 2083"/>
                  <p:cNvSpPr>
                    <a:spLocks noChangeArrowheads="1"/>
                  </p:cNvSpPr>
                  <p:nvPr/>
                </p:nvSpPr>
                <p:spPr bwMode="auto">
                  <a:xfrm>
                    <a:off x="3784" y="2536"/>
                    <a:ext cx="1448" cy="728"/>
                  </a:xfrm>
                  <a:prstGeom prst="flowChartAlternateProcess">
                    <a:avLst/>
                  </a:prstGeom>
                  <a:solidFill>
                    <a:srgbClr val="00B050">
                      <a:alpha val="20000"/>
                    </a:srgbClr>
                  </a:solidFill>
                  <a:ln w="38100" algn="ctr">
                    <a:solidFill>
                      <a:srgbClr val="00B05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prst="slope"/>
                  </a:sp3d>
                </p:spPr>
                <p:txBody>
                  <a:bodyPr wrap="none" anchor="ctr"/>
                  <a:lstStyle/>
                  <a:p>
                    <a:pPr fontAlgn="auto">
                      <a:spcAft>
                        <a:spcPts val="0"/>
                      </a:spcAft>
                      <a:defRPr/>
                    </a:pPr>
                    <a:endParaRPr lang="en-US" kern="0">
                      <a:solidFill>
                        <a:srgbClr val="000000"/>
                      </a:solidFill>
                      <a:latin typeface="+mj-lt"/>
                    </a:endParaRPr>
                  </a:p>
                </p:txBody>
              </p:sp>
              <p:sp>
                <p:nvSpPr>
                  <p:cNvPr id="159" name="TextBox 923698"/>
                  <p:cNvSpPr txBox="1">
                    <a:spLocks noChangeArrowheads="1"/>
                  </p:cNvSpPr>
                  <p:nvPr/>
                </p:nvSpPr>
                <p:spPr bwMode="auto">
                  <a:xfrm>
                    <a:off x="3888" y="2544"/>
                    <a:ext cx="1208" cy="179"/>
                  </a:xfrm>
                  <a:prstGeom prst="rect">
                    <a:avLst/>
                  </a:prstGeom>
                  <a:noFill/>
                  <a:ln w="9525" algn="ctr">
                    <a:noFill/>
                    <a:miter lim="800000"/>
                    <a:headEnd/>
                    <a:tailEnd/>
                  </a:ln>
                  <a:scene3d>
                    <a:camera prst="orthographicFront"/>
                    <a:lightRig rig="threePt" dir="t"/>
                  </a:scene3d>
                  <a:sp3d>
                    <a:bevelT/>
                  </a:sp3d>
                </p:spPr>
                <p:txBody>
                  <a:bodyPr lIns="91430" tIns="45715" rIns="91430" bIns="45715">
                    <a:spAutoFit/>
                  </a:bodyPr>
                  <a:lstStyle/>
                  <a:p>
                    <a:pPr fontAlgn="auto">
                      <a:spcBef>
                        <a:spcPts val="0"/>
                      </a:spcBef>
                      <a:spcAft>
                        <a:spcPts val="0"/>
                      </a:spcAft>
                      <a:defRPr/>
                    </a:pPr>
                    <a:r>
                      <a:rPr lang="en-US" sz="1600" b="1" kern="0" dirty="0">
                        <a:latin typeface="+mj-lt"/>
                      </a:rPr>
                      <a:t>Corporate Network</a:t>
                    </a:r>
                    <a:endParaRPr lang="en-US" sz="1600" kern="0" dirty="0">
                      <a:latin typeface="+mj-lt"/>
                    </a:endParaRPr>
                  </a:p>
                </p:txBody>
              </p:sp>
            </p:grpSp>
            <p:pic>
              <p:nvPicPr>
                <p:cNvPr id="154" name="Picture 1" descr="D:\Aeshen\TechNet 2006\12-December\Msft-longhorn-papers\TDM Deck\Windows Illustration Icons\Computer.png"/>
                <p:cNvPicPr>
                  <a:picLocks noChangeAspect="1" noChangeArrowheads="1"/>
                </p:cNvPicPr>
                <p:nvPr/>
              </p:nvPicPr>
              <p:blipFill>
                <a:blip r:embed="rId6" cstate="print"/>
                <a:srcRect/>
                <a:stretch>
                  <a:fillRect/>
                </a:stretch>
              </p:blipFill>
              <p:spPr bwMode="auto">
                <a:xfrm>
                  <a:off x="6991350" y="4924425"/>
                  <a:ext cx="876300" cy="876300"/>
                </a:xfrm>
                <a:prstGeom prst="rect">
                  <a:avLst/>
                </a:prstGeom>
                <a:noFill/>
                <a:effectLst>
                  <a:outerShdw blurRad="50800" dist="38100" dir="2700000" algn="tl" rotWithShape="0">
                    <a:prstClr val="black">
                      <a:alpha val="40000"/>
                    </a:prstClr>
                  </a:outerShdw>
                </a:effectLst>
              </p:spPr>
            </p:pic>
            <p:pic>
              <p:nvPicPr>
                <p:cNvPr id="155" name="Picture 2" descr="D:\Aeshen\TechNet 2006\12-December\Msft-longhorn-papers\TDM Deck\Windows Illustration Icons\Server.png"/>
                <p:cNvPicPr>
                  <a:picLocks noChangeAspect="1" noChangeArrowheads="1"/>
                </p:cNvPicPr>
                <p:nvPr/>
              </p:nvPicPr>
              <p:blipFill>
                <a:blip r:embed="rId4" cstate="print"/>
                <a:srcRect/>
                <a:stretch>
                  <a:fillRect/>
                </a:stretch>
              </p:blipFill>
              <p:spPr bwMode="auto">
                <a:xfrm>
                  <a:off x="5819775" y="5019675"/>
                  <a:ext cx="628650" cy="860425"/>
                </a:xfrm>
                <a:prstGeom prst="rect">
                  <a:avLst/>
                </a:prstGeom>
                <a:noFill/>
                <a:effectLst>
                  <a:outerShdw blurRad="50800" dist="38100" dir="2700000" algn="tl" rotWithShape="0">
                    <a:prstClr val="black">
                      <a:alpha val="40000"/>
                    </a:prstClr>
                  </a:outerShdw>
                </a:effectLst>
              </p:spPr>
            </p:pic>
            <p:pic>
              <p:nvPicPr>
                <p:cNvPr id="156" name="Picture 2" descr="D:\Aeshen\TechNet 2006\12-December\Msft-longhorn-papers\TDM Deck\Windows Illustration Icons\Server.png"/>
                <p:cNvPicPr>
                  <a:picLocks noChangeAspect="1" noChangeArrowheads="1"/>
                </p:cNvPicPr>
                <p:nvPr/>
              </p:nvPicPr>
              <p:blipFill>
                <a:blip r:embed="rId4" cstate="print"/>
                <a:srcRect/>
                <a:stretch>
                  <a:fillRect/>
                </a:stretch>
              </p:blipFill>
              <p:spPr bwMode="auto">
                <a:xfrm>
                  <a:off x="6410325" y="5029200"/>
                  <a:ext cx="628650" cy="860425"/>
                </a:xfrm>
                <a:prstGeom prst="rect">
                  <a:avLst/>
                </a:prstGeom>
                <a:noFill/>
                <a:effectLst>
                  <a:outerShdw blurRad="50800" dist="38100" dir="2700000" algn="tl" rotWithShape="0">
                    <a:prstClr val="black">
                      <a:alpha val="40000"/>
                    </a:prstClr>
                  </a:outerShdw>
                </a:effectLst>
              </p:spPr>
            </p:pic>
            <p:pic>
              <p:nvPicPr>
                <p:cNvPr id="157" name="Picture 1" descr="D:\Aeshen\TechNet 2006\12-December\Msft-longhorn-papers\TDM Deck\Windows Illustration Icons\Laptop.png"/>
                <p:cNvPicPr>
                  <a:picLocks noChangeAspect="1" noChangeArrowheads="1"/>
                </p:cNvPicPr>
                <p:nvPr/>
              </p:nvPicPr>
              <p:blipFill>
                <a:blip r:embed="rId7" cstate="print"/>
                <a:srcRect/>
                <a:stretch>
                  <a:fillRect/>
                </a:stretch>
              </p:blipFill>
              <p:spPr bwMode="auto">
                <a:xfrm>
                  <a:off x="7829549" y="4986337"/>
                  <a:ext cx="833438" cy="833438"/>
                </a:xfrm>
                <a:prstGeom prst="rect">
                  <a:avLst/>
                </a:prstGeom>
                <a:noFill/>
                <a:effectLst>
                  <a:outerShdw blurRad="50800" dist="38100" dir="2700000" algn="tl" rotWithShape="0">
                    <a:prstClr val="black">
                      <a:alpha val="40000"/>
                    </a:prstClr>
                  </a:outerShdw>
                </a:effectLst>
              </p:spPr>
            </p:pic>
          </p:grpSp>
          <p:pic>
            <p:nvPicPr>
              <p:cNvPr id="150" name="Picture 2" descr="D:\Aeshen\TechNet 2006\12-December\Msft-longhorn-papers\TDM Deck\Windows Illustration Icons\Server.png"/>
              <p:cNvPicPr>
                <a:picLocks noChangeAspect="1" noChangeArrowheads="1"/>
              </p:cNvPicPr>
              <p:nvPr/>
            </p:nvPicPr>
            <p:blipFill>
              <a:blip r:embed="rId4" cstate="print"/>
              <a:srcRect/>
              <a:stretch>
                <a:fillRect/>
              </a:stretch>
            </p:blipFill>
            <p:spPr bwMode="auto">
              <a:xfrm>
                <a:off x="3657600" y="4800600"/>
                <a:ext cx="628650" cy="860425"/>
              </a:xfrm>
              <a:prstGeom prst="rect">
                <a:avLst/>
              </a:prstGeom>
              <a:noFill/>
              <a:effectLst>
                <a:outerShdw blurRad="50800" dist="38100" dir="2700000" algn="tl" rotWithShape="0">
                  <a:prstClr val="black">
                    <a:alpha val="40000"/>
                  </a:prstClr>
                </a:outerShdw>
              </a:effectLst>
            </p:spPr>
          </p:pic>
          <p:sp>
            <p:nvSpPr>
              <p:cNvPr id="152" name="Shape 923651"/>
              <p:cNvSpPr>
                <a:spLocks/>
              </p:cNvSpPr>
              <p:nvPr/>
            </p:nvSpPr>
            <p:spPr bwMode="auto">
              <a:xfrm flipV="1">
                <a:off x="4191000" y="4267200"/>
                <a:ext cx="1981200" cy="914400"/>
              </a:xfrm>
              <a:custGeom>
                <a:avLst/>
                <a:gdLst>
                  <a:gd name="T0" fmla="*/ 0 w 1114"/>
                  <a:gd name="T1" fmla="*/ 0 h 822"/>
                  <a:gd name="T2" fmla="*/ 2147483647 w 1114"/>
                  <a:gd name="T3" fmla="*/ 2147483647 h 822"/>
                  <a:gd name="T4" fmla="*/ 0 60000 65536"/>
                  <a:gd name="T5" fmla="*/ 0 60000 65536"/>
                  <a:gd name="T6" fmla="*/ 0 w 1114"/>
                  <a:gd name="T7" fmla="*/ 0 h 822"/>
                  <a:gd name="T8" fmla="*/ 1114 w 1114"/>
                  <a:gd name="T9" fmla="*/ 822 h 822"/>
                </a:gdLst>
                <a:ahLst/>
                <a:cxnLst>
                  <a:cxn ang="T4">
                    <a:pos x="T0" y="T1"/>
                  </a:cxn>
                  <a:cxn ang="T5">
                    <a:pos x="T2" y="T3"/>
                  </a:cxn>
                </a:cxnLst>
                <a:rect l="T6" t="T7" r="T8" b="T9"/>
                <a:pathLst>
                  <a:path w="1114" h="822">
                    <a:moveTo>
                      <a:pt x="0" y="0"/>
                    </a:moveTo>
                    <a:lnTo>
                      <a:pt x="1114" y="822"/>
                    </a:lnTo>
                  </a:path>
                </a:pathLst>
              </a:custGeom>
              <a:noFill/>
              <a:ln w="38100" cap="rnd" algn="ctr">
                <a:solidFill>
                  <a:srgbClr val="FFFFFF"/>
                </a:solidFill>
                <a:prstDash val="sysDot"/>
                <a:round/>
                <a:headEnd/>
                <a:tailEnd type="triangle" w="med" len="med"/>
              </a:ln>
              <a:effectLst>
                <a:outerShdw blurRad="50800" dist="38100" dir="5400000" algn="t" rotWithShape="0">
                  <a:prstClr val="black">
                    <a:alpha val="40000"/>
                  </a:prstClr>
                </a:outerShdw>
              </a:effectLst>
            </p:spPr>
            <p:txBody>
              <a:bodyPr/>
              <a:lstStyle/>
              <a:p>
                <a:pPr fontAlgn="auto">
                  <a:spcAft>
                    <a:spcPts val="0"/>
                  </a:spcAft>
                  <a:defRPr/>
                </a:pPr>
                <a:endParaRPr lang="en-US" kern="0">
                  <a:solidFill>
                    <a:srgbClr val="000000"/>
                  </a:solidFill>
                  <a:latin typeface="+mj-lt"/>
                </a:endParaRPr>
              </a:p>
            </p:txBody>
          </p:sp>
          <p:sp>
            <p:nvSpPr>
              <p:cNvPr id="151" name="TextBox 150"/>
              <p:cNvSpPr txBox="1">
                <a:spLocks noChangeArrowheads="1"/>
              </p:cNvSpPr>
              <p:nvPr/>
            </p:nvSpPr>
            <p:spPr bwMode="auto">
              <a:xfrm>
                <a:off x="4648200" y="4419600"/>
                <a:ext cx="1152525" cy="523210"/>
              </a:xfrm>
              <a:prstGeom prst="rect">
                <a:avLst/>
              </a:prstGeom>
              <a:gradFill flip="none" rotWithShape="1">
                <a:gsLst>
                  <a:gs pos="0">
                    <a:srgbClr val="820000">
                      <a:alpha val="89804"/>
                    </a:srgbClr>
                  </a:gs>
                  <a:gs pos="100000">
                    <a:srgbClr val="C00000">
                      <a:alpha val="89804"/>
                    </a:srgbClr>
                  </a:gs>
                </a:gsLst>
                <a:lin ang="27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91430" tIns="45715" rIns="91430" bIns="45715">
                <a:spAutoFit/>
              </a:bodyPr>
              <a:lstStyle/>
              <a:p>
                <a:pPr algn="ctr" fontAlgn="auto">
                  <a:spcBef>
                    <a:spcPts val="0"/>
                  </a:spcBef>
                  <a:spcAft>
                    <a:spcPts val="0"/>
                  </a:spcAft>
                  <a:defRPr/>
                </a:pPr>
                <a:r>
                  <a:rPr lang="en-US" sz="1400" b="1" kern="0" dirty="0">
                    <a:solidFill>
                      <a:srgbClr val="FFFFFF"/>
                    </a:solidFill>
                    <a:effectLst>
                      <a:outerShdw blurRad="38100" dist="38100" dir="2700000" algn="tl">
                        <a:srgbClr val="000000"/>
                      </a:outerShdw>
                    </a:effectLst>
                    <a:latin typeface="+mj-lt"/>
                  </a:rPr>
                  <a:t>Not policy compliant</a:t>
                </a:r>
                <a:endParaRPr lang="en-US" sz="1400" kern="0" dirty="0">
                  <a:solidFill>
                    <a:srgbClr val="FFFFFF"/>
                  </a:solidFill>
                  <a:latin typeface="+mj-lt"/>
                </a:endParaRPr>
              </a:p>
            </p:txBody>
          </p:sp>
        </p:grpSp>
        <p:pic>
          <p:nvPicPr>
            <p:cNvPr id="173"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print"/>
            <a:srcRect r="-600" b="-6222"/>
            <a:stretch>
              <a:fillRect/>
            </a:stretch>
          </p:blipFill>
          <p:spPr bwMode="auto">
            <a:xfrm>
              <a:off x="304800" y="4800600"/>
              <a:ext cx="1134254" cy="827846"/>
            </a:xfrm>
            <a:prstGeom prst="rect">
              <a:avLst/>
            </a:prstGeom>
            <a:noFill/>
            <a:effectLst>
              <a:outerShdw blurRad="50800" dist="38100" dir="2700000" algn="tl" rotWithShape="0">
                <a:prstClr val="black">
                  <a:alpha val="40000"/>
                </a:prstClr>
              </a:outerShdw>
            </a:effectLst>
          </p:spPr>
        </p:pic>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148" descr="cooltools-shape"/>
          <p:cNvPicPr>
            <a:picLocks noChangeAspect="1" noChangeArrowheads="1"/>
          </p:cNvPicPr>
          <p:nvPr/>
        </p:nvPicPr>
        <p:blipFill>
          <a:blip r:embed="rId3" cstate="print"/>
          <a:srcRect/>
          <a:stretch>
            <a:fillRect/>
          </a:stretch>
        </p:blipFill>
        <p:spPr bwMode="auto">
          <a:xfrm>
            <a:off x="6092825" y="1828800"/>
            <a:ext cx="2974975" cy="5029200"/>
          </a:xfrm>
          <a:prstGeom prst="rect">
            <a:avLst/>
          </a:prstGeom>
          <a:noFill/>
          <a:ln w="12700" algn="ctr">
            <a:noFill/>
            <a:miter lim="800000"/>
            <a:headEnd/>
            <a:tailEnd/>
          </a:ln>
        </p:spPr>
      </p:pic>
      <p:pic>
        <p:nvPicPr>
          <p:cNvPr id="12290" name="Picture 147" descr="cooltools-shape"/>
          <p:cNvPicPr>
            <a:picLocks noChangeAspect="1" noChangeArrowheads="1"/>
          </p:cNvPicPr>
          <p:nvPr/>
        </p:nvPicPr>
        <p:blipFill>
          <a:blip r:embed="rId3" cstate="print"/>
          <a:srcRect/>
          <a:stretch>
            <a:fillRect/>
          </a:stretch>
        </p:blipFill>
        <p:spPr bwMode="auto">
          <a:xfrm>
            <a:off x="3084513" y="1828800"/>
            <a:ext cx="2974975" cy="5029200"/>
          </a:xfrm>
          <a:prstGeom prst="rect">
            <a:avLst/>
          </a:prstGeom>
          <a:noFill/>
          <a:ln w="12700" algn="ctr">
            <a:noFill/>
            <a:miter lim="800000"/>
            <a:headEnd/>
            <a:tailEnd/>
          </a:ln>
        </p:spPr>
      </p:pic>
      <p:pic>
        <p:nvPicPr>
          <p:cNvPr id="12292" name="Picture 149" descr="cooltools-shape"/>
          <p:cNvPicPr>
            <a:picLocks noChangeAspect="1" noChangeArrowheads="1"/>
          </p:cNvPicPr>
          <p:nvPr/>
        </p:nvPicPr>
        <p:blipFill>
          <a:blip r:embed="rId3" cstate="print"/>
          <a:srcRect/>
          <a:stretch>
            <a:fillRect/>
          </a:stretch>
        </p:blipFill>
        <p:spPr bwMode="auto">
          <a:xfrm>
            <a:off x="47625" y="1828800"/>
            <a:ext cx="3016250" cy="5029200"/>
          </a:xfrm>
          <a:prstGeom prst="rect">
            <a:avLst/>
          </a:prstGeom>
          <a:noFill/>
          <a:ln w="12700" algn="ctr">
            <a:noFill/>
            <a:miter lim="800000"/>
            <a:headEnd/>
            <a:tailEnd/>
          </a:ln>
        </p:spPr>
      </p:pic>
      <p:sp>
        <p:nvSpPr>
          <p:cNvPr id="80" name="Rounded Rectangle 79"/>
          <p:cNvSpPr/>
          <p:nvPr/>
        </p:nvSpPr>
        <p:spPr bwMode="auto">
          <a:xfrm>
            <a:off x="3276600" y="2057400"/>
            <a:ext cx="2514600" cy="2133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304800" y="2057400"/>
            <a:ext cx="2514600" cy="2133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9" name="Rounded Rectangle 78"/>
          <p:cNvSpPr/>
          <p:nvPr/>
        </p:nvSpPr>
        <p:spPr bwMode="auto">
          <a:xfrm>
            <a:off x="6324600" y="2057400"/>
            <a:ext cx="2514600" cy="2133600"/>
          </a:xfrm>
          <a:prstGeom prst="roundRect">
            <a:avLst/>
          </a:prstGeom>
          <a:solidFill>
            <a:srgbClr val="7030A0"/>
          </a:solidFill>
          <a:ln>
            <a:solidFill>
              <a:srgbClr val="7030A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2296" name="Picture 145" descr="blue faded gel rectangle"/>
          <p:cNvPicPr>
            <a:picLocks noChangeAspect="1" noChangeArrowheads="1"/>
          </p:cNvPicPr>
          <p:nvPr/>
        </p:nvPicPr>
        <p:blipFill>
          <a:blip r:embed="rId4" cstate="print"/>
          <a:srcRect/>
          <a:stretch>
            <a:fillRect/>
          </a:stretch>
        </p:blipFill>
        <p:spPr bwMode="auto">
          <a:xfrm>
            <a:off x="0" y="917575"/>
            <a:ext cx="9144000" cy="987425"/>
          </a:xfrm>
          <a:prstGeom prst="rect">
            <a:avLst/>
          </a:prstGeom>
          <a:noFill/>
          <a:ln w="9525">
            <a:noFill/>
            <a:miter lim="800000"/>
            <a:headEnd/>
            <a:tailEnd/>
          </a:ln>
        </p:spPr>
      </p:pic>
      <p:sp>
        <p:nvSpPr>
          <p:cNvPr id="1529980" name="Text Box 124"/>
          <p:cNvSpPr txBox="1">
            <a:spLocks noChangeArrowheads="1"/>
          </p:cNvSpPr>
          <p:nvPr/>
        </p:nvSpPr>
        <p:spPr bwMode="auto">
          <a:xfrm>
            <a:off x="304800" y="2124075"/>
            <a:ext cx="2514599" cy="40011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en-US" sz="2000" dirty="0" smtClean="0">
                <a:solidFill>
                  <a:schemeClr val="accent2"/>
                </a:solidFill>
                <a:effectLst>
                  <a:outerShdw blurRad="38100" dist="38100" dir="2700000" algn="tl">
                    <a:srgbClr val="000000"/>
                  </a:outerShdw>
                </a:effectLst>
              </a:rPr>
              <a:t>AppLocker</a:t>
            </a:r>
            <a:r>
              <a:rPr lang="en-US" sz="2000" baseline="30000" dirty="0" smtClean="0">
                <a:solidFill>
                  <a:schemeClr val="accent2"/>
                </a:solidFill>
                <a:effectLst>
                  <a:outerShdw blurRad="38100" dist="38100" dir="2700000" algn="tl">
                    <a:srgbClr val="000000"/>
                  </a:outerShdw>
                </a:effectLst>
              </a:rPr>
              <a:t>TM</a:t>
            </a:r>
            <a:endParaRPr lang="en-US" sz="2000" baseline="30000" dirty="0">
              <a:solidFill>
                <a:schemeClr val="accent2"/>
              </a:solidFill>
              <a:effectLst>
                <a:outerShdw blurRad="38100" dist="38100" dir="2700000" algn="tl">
                  <a:srgbClr val="000000"/>
                </a:outerShdw>
              </a:effectLst>
            </a:endParaRPr>
          </a:p>
        </p:txBody>
      </p:sp>
      <p:sp>
        <p:nvSpPr>
          <p:cNvPr id="1529982" name="Text Box 126"/>
          <p:cNvSpPr txBox="1">
            <a:spLocks noChangeArrowheads="1"/>
          </p:cNvSpPr>
          <p:nvPr/>
        </p:nvSpPr>
        <p:spPr bwMode="auto">
          <a:xfrm>
            <a:off x="6430963" y="2124075"/>
            <a:ext cx="2297112" cy="40011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zh-CN" altLang="en-US" sz="2000" dirty="0" smtClean="0">
                <a:solidFill>
                  <a:schemeClr val="accent2"/>
                </a:solidFill>
                <a:effectLst>
                  <a:outerShdw blurRad="38100" dist="38100" dir="2700000" algn="tl">
                    <a:srgbClr val="000000"/>
                  </a:outerShdw>
                </a:effectLst>
              </a:rPr>
              <a:t>数据备份</a:t>
            </a:r>
            <a:endParaRPr lang="en-US" sz="2000" dirty="0">
              <a:solidFill>
                <a:schemeClr val="accent2"/>
              </a:solidFill>
              <a:effectLst>
                <a:outerShdw blurRad="38100" dist="38100" dir="2700000" algn="tl">
                  <a:srgbClr val="000000"/>
                </a:outerShdw>
              </a:effectLst>
            </a:endParaRPr>
          </a:p>
        </p:txBody>
      </p:sp>
      <p:sp>
        <p:nvSpPr>
          <p:cNvPr id="12303" name="Text Box 14"/>
          <p:cNvSpPr txBox="1">
            <a:spLocks noChangeArrowheads="1"/>
          </p:cNvSpPr>
          <p:nvPr/>
        </p:nvSpPr>
        <p:spPr bwMode="auto">
          <a:xfrm>
            <a:off x="793750" y="2209800"/>
            <a:ext cx="1447800" cy="4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1"/>
              </a:solidFill>
            </a:endParaRPr>
          </a:p>
        </p:txBody>
      </p:sp>
      <p:sp>
        <p:nvSpPr>
          <p:cNvPr id="12304" name="Text Box 16"/>
          <p:cNvSpPr txBox="1">
            <a:spLocks noChangeArrowheads="1"/>
          </p:cNvSpPr>
          <p:nvPr/>
        </p:nvSpPr>
        <p:spPr bwMode="auto">
          <a:xfrm>
            <a:off x="6781800" y="2209800"/>
            <a:ext cx="1600200" cy="4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1"/>
              </a:solidFill>
            </a:endParaRPr>
          </a:p>
        </p:txBody>
      </p:sp>
      <p:pic>
        <p:nvPicPr>
          <p:cNvPr id="70" name="Picture 3" descr="C:\Users\pcooke\Desktop\Windows7_h_rgb_r.png"/>
          <p:cNvPicPr>
            <a:picLocks noChangeAspect="1" noChangeArrowheads="1"/>
          </p:cNvPicPr>
          <p:nvPr/>
        </p:nvPicPr>
        <p:blipFill>
          <a:blip r:embed="rId5" cstate="print"/>
          <a:srcRect/>
          <a:stretch>
            <a:fillRect/>
          </a:stretch>
        </p:blipFill>
        <p:spPr bwMode="auto">
          <a:xfrm>
            <a:off x="457200" y="1022466"/>
            <a:ext cx="3300413" cy="790343"/>
          </a:xfrm>
          <a:prstGeom prst="rect">
            <a:avLst/>
          </a:prstGeom>
          <a:noFill/>
        </p:spPr>
      </p:pic>
      <p:sp>
        <p:nvSpPr>
          <p:cNvPr id="73" name="Rectangle 45"/>
          <p:cNvSpPr>
            <a:spLocks noChangeArrowheads="1"/>
          </p:cNvSpPr>
          <p:nvPr/>
        </p:nvSpPr>
        <p:spPr bwMode="auto">
          <a:xfrm>
            <a:off x="3276600" y="4343400"/>
            <a:ext cx="2743200" cy="1138773"/>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p>
            <a:pPr marL="228600" indent="-228600">
              <a:spcBef>
                <a:spcPts val="600"/>
              </a:spcBef>
              <a:buBlip>
                <a:blip r:embed="rId6"/>
              </a:buBlip>
              <a:defRPr/>
            </a:pPr>
            <a:r>
              <a:rPr lang="zh-CN" altLang="en-US" sz="1600" dirty="0" smtClean="0"/>
              <a:t>对社会工程攻击手段的保护</a:t>
            </a:r>
            <a:endParaRPr lang="en-US" sz="1600" dirty="0" smtClean="0"/>
          </a:p>
          <a:p>
            <a:pPr marL="228600" indent="-228600">
              <a:spcBef>
                <a:spcPts val="600"/>
              </a:spcBef>
              <a:buBlip>
                <a:blip r:embed="rId6"/>
              </a:buBlip>
              <a:defRPr/>
            </a:pPr>
            <a:r>
              <a:rPr lang="zh-CN" altLang="en-US" sz="1600" dirty="0" smtClean="0"/>
              <a:t>对浏览器自身漏洞的保护</a:t>
            </a:r>
            <a:endParaRPr lang="en-US" altLang="zh-CN" sz="1600" dirty="0" smtClean="0"/>
          </a:p>
          <a:p>
            <a:pPr marL="228600" indent="-228600">
              <a:spcBef>
                <a:spcPts val="600"/>
              </a:spcBef>
              <a:buBlip>
                <a:blip r:embed="rId6"/>
              </a:buBlip>
              <a:defRPr/>
            </a:pPr>
            <a:r>
              <a:rPr lang="zh-CN" altLang="en-US" sz="1600" dirty="0" smtClean="0"/>
              <a:t>对</a:t>
            </a:r>
            <a:r>
              <a:rPr lang="en-US" altLang="zh-CN" sz="1600" dirty="0" smtClean="0"/>
              <a:t>Web</a:t>
            </a:r>
            <a:r>
              <a:rPr lang="zh-CN" altLang="en-US" sz="1600" dirty="0" smtClean="0"/>
              <a:t>服务器漏洞的保护</a:t>
            </a:r>
            <a:endParaRPr lang="en-US" sz="1600" dirty="0" smtClean="0"/>
          </a:p>
        </p:txBody>
      </p:sp>
      <p:sp>
        <p:nvSpPr>
          <p:cNvPr id="77" name="Text Box 42"/>
          <p:cNvSpPr txBox="1">
            <a:spLocks noChangeArrowheads="1"/>
          </p:cNvSpPr>
          <p:nvPr/>
        </p:nvSpPr>
        <p:spPr bwMode="auto">
          <a:xfrm>
            <a:off x="3276600" y="2124075"/>
            <a:ext cx="2514600" cy="40011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en-US" sz="2000" dirty="0" smtClean="0">
                <a:solidFill>
                  <a:schemeClr val="accent2"/>
                </a:solidFill>
                <a:effectLst>
                  <a:outerShdw blurRad="38100" dist="38100" dir="2700000" algn="tl">
                    <a:srgbClr val="000000"/>
                  </a:outerShdw>
                </a:effectLst>
              </a:rPr>
              <a:t>Internet Explorer  8</a:t>
            </a:r>
            <a:endParaRPr lang="en-US" sz="2000" dirty="0">
              <a:solidFill>
                <a:schemeClr val="accent2"/>
              </a:solidFill>
              <a:effectLst>
                <a:outerShdw blurRad="38100" dist="38100" dir="2700000" algn="tl">
                  <a:srgbClr val="000000"/>
                </a:outerShdw>
              </a:effectLst>
            </a:endParaRPr>
          </a:p>
        </p:txBody>
      </p:sp>
      <p:sp>
        <p:nvSpPr>
          <p:cNvPr id="98" name="Rectangle 45"/>
          <p:cNvSpPr>
            <a:spLocks noChangeArrowheads="1"/>
          </p:cNvSpPr>
          <p:nvPr/>
        </p:nvSpPr>
        <p:spPr bwMode="auto">
          <a:xfrm>
            <a:off x="6324600" y="4343400"/>
            <a:ext cx="2541587" cy="1354217"/>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p>
            <a:pPr marL="231775" indent="-231775">
              <a:lnSpc>
                <a:spcPct val="85000"/>
              </a:lnSpc>
              <a:spcBef>
                <a:spcPts val="600"/>
              </a:spcBef>
              <a:buBlip>
                <a:blip r:embed="rId7"/>
              </a:buBlip>
              <a:defRPr/>
            </a:pPr>
            <a:r>
              <a:rPr lang="zh-CN" altLang="en-US" sz="1600" dirty="0" smtClean="0"/>
              <a:t>文件备份</a:t>
            </a:r>
            <a:endParaRPr lang="en-US" altLang="zh-CN" sz="1600" dirty="0" smtClean="0"/>
          </a:p>
          <a:p>
            <a:pPr marL="231775" indent="-231775">
              <a:lnSpc>
                <a:spcPct val="85000"/>
              </a:lnSpc>
              <a:spcBef>
                <a:spcPts val="600"/>
              </a:spcBef>
              <a:buBlip>
                <a:blip r:embed="rId7"/>
              </a:buBlip>
              <a:defRPr/>
            </a:pPr>
            <a:r>
              <a:rPr lang="en-US" sz="1600" dirty="0" err="1" smtClean="0"/>
              <a:t>CompletePC</a:t>
            </a:r>
            <a:r>
              <a:rPr lang="en-US" sz="1600" dirty="0" smtClean="0">
                <a:latin typeface="Arial"/>
              </a:rPr>
              <a:t>™</a:t>
            </a:r>
            <a:r>
              <a:rPr lang="en-US" sz="1600" dirty="0" smtClean="0"/>
              <a:t> </a:t>
            </a:r>
            <a:r>
              <a:rPr lang="zh-CN" altLang="en-US" sz="1600" dirty="0" smtClean="0"/>
              <a:t>镜像备份</a:t>
            </a:r>
            <a:endParaRPr lang="en-US" sz="1600" dirty="0" smtClean="0"/>
          </a:p>
          <a:p>
            <a:pPr marL="231775" indent="-231775">
              <a:lnSpc>
                <a:spcPct val="85000"/>
              </a:lnSpc>
              <a:spcBef>
                <a:spcPts val="600"/>
              </a:spcBef>
              <a:buBlip>
                <a:blip r:embed="rId7"/>
              </a:buBlip>
              <a:defRPr/>
            </a:pPr>
            <a:r>
              <a:rPr lang="zh-CN" altLang="en-US" sz="1600" dirty="0" smtClean="0"/>
              <a:t>系统恢复</a:t>
            </a:r>
            <a:endParaRPr lang="en-US" altLang="zh-CN" sz="1600" dirty="0" smtClean="0"/>
          </a:p>
          <a:p>
            <a:pPr marL="231775" indent="-231775">
              <a:lnSpc>
                <a:spcPct val="85000"/>
              </a:lnSpc>
              <a:spcBef>
                <a:spcPts val="600"/>
              </a:spcBef>
              <a:buBlip>
                <a:blip r:embed="rId7"/>
              </a:buBlip>
              <a:defRPr/>
            </a:pPr>
            <a:r>
              <a:rPr lang="en-US" sz="1600" dirty="0" smtClean="0"/>
              <a:t>Volume Shadow </a:t>
            </a:r>
            <a:r>
              <a:rPr lang="zh-CN" altLang="en-US" sz="1600" dirty="0" smtClean="0"/>
              <a:t>备份</a:t>
            </a:r>
            <a:endParaRPr lang="en-US" sz="1600" dirty="0" smtClean="0"/>
          </a:p>
          <a:p>
            <a:pPr marL="231775" indent="-231775">
              <a:lnSpc>
                <a:spcPct val="85000"/>
              </a:lnSpc>
              <a:spcBef>
                <a:spcPts val="600"/>
              </a:spcBef>
              <a:buBlip>
                <a:blip r:embed="rId7"/>
              </a:buBlip>
              <a:defRPr/>
            </a:pPr>
            <a:r>
              <a:rPr lang="en-US" sz="1600" dirty="0" smtClean="0"/>
              <a:t>Volume </a:t>
            </a:r>
            <a:r>
              <a:rPr lang="zh-CN" altLang="en-US" sz="1600" dirty="0" smtClean="0"/>
              <a:t>回复</a:t>
            </a:r>
            <a:endParaRPr lang="en-US" sz="1600" dirty="0" smtClean="0"/>
          </a:p>
        </p:txBody>
      </p:sp>
      <p:sp>
        <p:nvSpPr>
          <p:cNvPr id="32" name="Title 39"/>
          <p:cNvSpPr>
            <a:spLocks noGrp="1"/>
          </p:cNvSpPr>
          <p:nvPr>
            <p:ph type="title"/>
          </p:nvPr>
        </p:nvSpPr>
        <p:spPr>
          <a:xfrm>
            <a:off x="0" y="228600"/>
            <a:ext cx="8382000" cy="609398"/>
          </a:xfrm>
        </p:spPr>
        <p:txBody>
          <a:bodyPr anchor="ctr"/>
          <a:lstStyle/>
          <a:p>
            <a:r>
              <a:rPr lang="zh-CN" altLang="en-US" dirty="0" smtClean="0"/>
              <a:t>对用户和基础措施的保护</a:t>
            </a:r>
          </a:p>
        </p:txBody>
      </p:sp>
      <p:grpSp>
        <p:nvGrpSpPr>
          <p:cNvPr id="2" name="Group 47"/>
          <p:cNvGrpSpPr/>
          <p:nvPr/>
        </p:nvGrpSpPr>
        <p:grpSpPr>
          <a:xfrm>
            <a:off x="6781800" y="2743200"/>
            <a:ext cx="1715453" cy="1082040"/>
            <a:chOff x="11430000" y="3657600"/>
            <a:chExt cx="1715453" cy="1082040"/>
          </a:xfrm>
        </p:grpSpPr>
        <p:pic>
          <p:nvPicPr>
            <p:cNvPr id="3083" name="Picture 11" descr="E:\DVD_ART34\Artwork_Imagery\Shapes\Arrows\Curved\loop continuous cycle arrows2.png"/>
            <p:cNvPicPr>
              <a:picLocks noChangeAspect="1" noChangeArrowheads="1"/>
            </p:cNvPicPr>
            <p:nvPr/>
          </p:nvPicPr>
          <p:blipFill>
            <a:blip r:embed="rId8" cstate="print"/>
            <a:srcRect/>
            <a:stretch>
              <a:fillRect/>
            </a:stretch>
          </p:blipFill>
          <p:spPr bwMode="auto">
            <a:xfrm>
              <a:off x="11430000" y="3810000"/>
              <a:ext cx="1662113" cy="874148"/>
            </a:xfrm>
            <a:prstGeom prst="rect">
              <a:avLst/>
            </a:prstGeom>
            <a:noFill/>
          </p:spPr>
        </p:pic>
        <p:pic>
          <p:nvPicPr>
            <p:cNvPr id="3074" name="Picture 2" descr="E:\DVD_ART34\Artwork_Imagery\Icons - Illustrations\_WINDOWS SERVER ICONS\Data\3D Line Graph chart.png"/>
            <p:cNvPicPr>
              <a:picLocks noChangeAspect="1" noChangeArrowheads="1"/>
            </p:cNvPicPr>
            <p:nvPr/>
          </p:nvPicPr>
          <p:blipFill>
            <a:blip r:embed="rId9" cstate="print"/>
            <a:srcRect/>
            <a:stretch>
              <a:fillRect/>
            </a:stretch>
          </p:blipFill>
          <p:spPr bwMode="auto">
            <a:xfrm>
              <a:off x="12496800" y="3657600"/>
              <a:ext cx="648653" cy="708660"/>
            </a:xfrm>
            <a:prstGeom prst="rect">
              <a:avLst/>
            </a:prstGeom>
            <a:noFill/>
          </p:spPr>
        </p:pic>
        <p:grpSp>
          <p:nvGrpSpPr>
            <p:cNvPr id="3" name="Group 41"/>
            <p:cNvGrpSpPr>
              <a:grpSpLocks noChangeAspect="1"/>
            </p:cNvGrpSpPr>
            <p:nvPr/>
          </p:nvGrpSpPr>
          <p:grpSpPr>
            <a:xfrm>
              <a:off x="11430000" y="3886200"/>
              <a:ext cx="734378" cy="853440"/>
              <a:chOff x="10972800" y="762000"/>
              <a:chExt cx="2447925" cy="2844800"/>
            </a:xfrm>
          </p:grpSpPr>
          <p:pic>
            <p:nvPicPr>
              <p:cNvPr id="3080" name="Picture 8" descr="E:\DVD_ART34\Artwork_Imagery\Icons - Illustrations\_WINDOWS VISTA ICONS\Hard Drive.png"/>
              <p:cNvPicPr>
                <a:picLocks noChangeAspect="1" noChangeArrowheads="1"/>
              </p:cNvPicPr>
              <p:nvPr/>
            </p:nvPicPr>
            <p:blipFill>
              <a:blip r:embed="rId10" cstate="print"/>
              <a:srcRect/>
              <a:stretch>
                <a:fillRect/>
              </a:stretch>
            </p:blipFill>
            <p:spPr bwMode="auto">
              <a:xfrm>
                <a:off x="10982325" y="1168400"/>
                <a:ext cx="2438400" cy="2438400"/>
              </a:xfrm>
              <a:prstGeom prst="rect">
                <a:avLst/>
              </a:prstGeom>
              <a:noFill/>
            </p:spPr>
          </p:pic>
          <p:pic>
            <p:nvPicPr>
              <p:cNvPr id="41" name="Picture 8" descr="E:\DVD_ART34\Artwork_Imagery\Icons - Illustrations\_WINDOWS VISTA ICONS\Hard Drive.png"/>
              <p:cNvPicPr>
                <a:picLocks noChangeAspect="1" noChangeArrowheads="1"/>
              </p:cNvPicPr>
              <p:nvPr/>
            </p:nvPicPr>
            <p:blipFill>
              <a:blip r:embed="rId10" cstate="print"/>
              <a:srcRect/>
              <a:stretch>
                <a:fillRect/>
              </a:stretch>
            </p:blipFill>
            <p:spPr bwMode="auto">
              <a:xfrm>
                <a:off x="10972800" y="762000"/>
                <a:ext cx="2438400" cy="2438400"/>
              </a:xfrm>
              <a:prstGeom prst="rect">
                <a:avLst/>
              </a:prstGeom>
              <a:noFill/>
            </p:spPr>
          </p:pic>
        </p:grpSp>
      </p:grpSp>
      <p:pic>
        <p:nvPicPr>
          <p:cNvPr id="3085" name="Picture 13" descr="E:\DVD_ART34\Artwork_Imagery\Icons - Illustrations\_WINDOWS VISTA ICONS\IE Internet Explorer.png"/>
          <p:cNvPicPr>
            <a:picLocks noChangeAspect="1" noChangeArrowheads="1"/>
          </p:cNvPicPr>
          <p:nvPr/>
        </p:nvPicPr>
        <p:blipFill>
          <a:blip r:embed="rId11" cstate="print"/>
          <a:srcRect/>
          <a:stretch>
            <a:fillRect/>
          </a:stretch>
        </p:blipFill>
        <p:spPr bwMode="auto">
          <a:xfrm>
            <a:off x="3810000" y="2514600"/>
            <a:ext cx="1371600" cy="1371600"/>
          </a:xfrm>
          <a:prstGeom prst="rect">
            <a:avLst/>
          </a:prstGeom>
          <a:noFill/>
        </p:spPr>
      </p:pic>
      <p:grpSp>
        <p:nvGrpSpPr>
          <p:cNvPr id="4" name="Group 49"/>
          <p:cNvGrpSpPr>
            <a:grpSpLocks noChangeAspect="1"/>
          </p:cNvGrpSpPr>
          <p:nvPr/>
        </p:nvGrpSpPr>
        <p:grpSpPr>
          <a:xfrm>
            <a:off x="457200" y="2667000"/>
            <a:ext cx="2194560" cy="1165860"/>
            <a:chOff x="5791200" y="2438400"/>
            <a:chExt cx="2438400" cy="1295400"/>
          </a:xfrm>
        </p:grpSpPr>
        <p:grpSp>
          <p:nvGrpSpPr>
            <p:cNvPr id="5" name="Group 25"/>
            <p:cNvGrpSpPr/>
            <p:nvPr/>
          </p:nvGrpSpPr>
          <p:grpSpPr>
            <a:xfrm>
              <a:off x="7505221" y="2455343"/>
              <a:ext cx="724376" cy="479899"/>
              <a:chOff x="1676401" y="1295400"/>
              <a:chExt cx="676274" cy="427046"/>
            </a:xfrm>
          </p:grpSpPr>
          <p:pic>
            <p:nvPicPr>
              <p:cNvPr id="64" name="Picture 5" descr="E:\DVD_ART34\Logos\Microsoft Office 2007 - all products\Outlook 2007\Office Outlook 2007 Product Icon.png"/>
              <p:cNvPicPr>
                <a:picLocks noChangeAspect="1" noChangeArrowheads="1"/>
              </p:cNvPicPr>
              <p:nvPr/>
            </p:nvPicPr>
            <p:blipFill>
              <a:blip r:embed="rId12" cstate="print"/>
              <a:srcRect/>
              <a:stretch>
                <a:fillRect/>
              </a:stretch>
            </p:blipFill>
            <p:spPr bwMode="auto">
              <a:xfrm>
                <a:off x="1676401" y="1295400"/>
                <a:ext cx="457200" cy="427046"/>
              </a:xfrm>
              <a:prstGeom prst="rect">
                <a:avLst/>
              </a:prstGeom>
              <a:noFill/>
            </p:spPr>
          </p:pic>
          <p:pic>
            <p:nvPicPr>
              <p:cNvPr id="65"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1981200" y="1295400"/>
                <a:ext cx="371475" cy="367886"/>
              </a:xfrm>
              <a:prstGeom prst="rect">
                <a:avLst/>
              </a:prstGeom>
              <a:noFill/>
            </p:spPr>
          </p:pic>
        </p:grpSp>
        <p:grpSp>
          <p:nvGrpSpPr>
            <p:cNvPr id="6" name="Group 20"/>
            <p:cNvGrpSpPr/>
            <p:nvPr/>
          </p:nvGrpSpPr>
          <p:grpSpPr>
            <a:xfrm>
              <a:off x="5791200" y="2438400"/>
              <a:ext cx="724380" cy="513785"/>
              <a:chOff x="228600" y="1752600"/>
              <a:chExt cx="676275" cy="457200"/>
            </a:xfrm>
          </p:grpSpPr>
          <p:pic>
            <p:nvPicPr>
              <p:cNvPr id="62" name="Picture 4" descr="E:\DVD_ART34\Logos\Microsoft Office 2007 - all products\Word 2007\Office Word 2007 Product Icon.png"/>
              <p:cNvPicPr>
                <a:picLocks noChangeAspect="1" noChangeArrowheads="1"/>
              </p:cNvPicPr>
              <p:nvPr/>
            </p:nvPicPr>
            <p:blipFill>
              <a:blip r:embed="rId14" cstate="print"/>
              <a:srcRect/>
              <a:stretch>
                <a:fillRect/>
              </a:stretch>
            </p:blipFill>
            <p:spPr bwMode="auto">
              <a:xfrm>
                <a:off x="228600" y="1752600"/>
                <a:ext cx="459641" cy="457200"/>
              </a:xfrm>
              <a:prstGeom prst="rect">
                <a:avLst/>
              </a:prstGeom>
              <a:noFill/>
            </p:spPr>
          </p:pic>
          <p:pic>
            <p:nvPicPr>
              <p:cNvPr id="63"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533400" y="1752600"/>
                <a:ext cx="371475" cy="367886"/>
              </a:xfrm>
              <a:prstGeom prst="rect">
                <a:avLst/>
              </a:prstGeom>
              <a:noFill/>
            </p:spPr>
          </p:pic>
        </p:grpSp>
        <p:grpSp>
          <p:nvGrpSpPr>
            <p:cNvPr id="7" name="Group 21"/>
            <p:cNvGrpSpPr/>
            <p:nvPr/>
          </p:nvGrpSpPr>
          <p:grpSpPr>
            <a:xfrm>
              <a:off x="6689021" y="2438400"/>
              <a:ext cx="724379" cy="513785"/>
              <a:chOff x="228600" y="3429000"/>
              <a:chExt cx="676275" cy="457200"/>
            </a:xfrm>
          </p:grpSpPr>
          <p:pic>
            <p:nvPicPr>
              <p:cNvPr id="60" name="Picture 6" descr="Adobe%20Reader%208.png"/>
              <p:cNvPicPr>
                <a:picLocks noChangeAspect="1"/>
              </p:cNvPicPr>
              <p:nvPr/>
            </p:nvPicPr>
            <p:blipFill>
              <a:blip r:embed="rId15" cstate="print"/>
              <a:stretch>
                <a:fillRect/>
              </a:stretch>
            </p:blipFill>
            <p:spPr>
              <a:xfrm>
                <a:off x="228600" y="3429000"/>
                <a:ext cx="457200" cy="457200"/>
              </a:xfrm>
              <a:prstGeom prst="rect">
                <a:avLst/>
              </a:prstGeom>
            </p:spPr>
          </p:pic>
          <p:pic>
            <p:nvPicPr>
              <p:cNvPr id="61" name="Picture 5" descr="E:\DVD_ART34\Artwork_Imagery\Icons - Illustrations\_WINDOWS VISTA ICONS\Green Check checkmark okay.png"/>
              <p:cNvPicPr>
                <a:picLocks noChangeAspect="1" noChangeArrowheads="1"/>
              </p:cNvPicPr>
              <p:nvPr/>
            </p:nvPicPr>
            <p:blipFill>
              <a:blip r:embed="rId13" cstate="print"/>
              <a:srcRect/>
              <a:stretch>
                <a:fillRect/>
              </a:stretch>
            </p:blipFill>
            <p:spPr bwMode="auto">
              <a:xfrm>
                <a:off x="533400" y="3429000"/>
                <a:ext cx="371475" cy="367886"/>
              </a:xfrm>
              <a:prstGeom prst="rect">
                <a:avLst/>
              </a:prstGeom>
              <a:noFill/>
            </p:spPr>
          </p:pic>
        </p:grpSp>
        <p:grpSp>
          <p:nvGrpSpPr>
            <p:cNvPr id="8" name="Group 55"/>
            <p:cNvGrpSpPr/>
            <p:nvPr/>
          </p:nvGrpSpPr>
          <p:grpSpPr>
            <a:xfrm>
              <a:off x="7086600" y="3124200"/>
              <a:ext cx="803380" cy="609600"/>
              <a:chOff x="5867399" y="4495800"/>
              <a:chExt cx="803380" cy="609600"/>
            </a:xfrm>
          </p:grpSpPr>
          <p:pic>
            <p:nvPicPr>
              <p:cNvPr id="58" name="Picture 18" descr="E:\DVD_ART34\Artwork_Imagery\Icons - Illustrations\software boxes\software CD product package.png"/>
              <p:cNvPicPr>
                <a:picLocks noChangeAspect="1" noChangeArrowheads="1"/>
              </p:cNvPicPr>
              <p:nvPr/>
            </p:nvPicPr>
            <p:blipFill>
              <a:blip r:embed="rId16" cstate="print"/>
              <a:srcRect/>
              <a:stretch>
                <a:fillRect/>
              </a:stretch>
            </p:blipFill>
            <p:spPr bwMode="auto">
              <a:xfrm>
                <a:off x="5867399" y="4495800"/>
                <a:ext cx="664075" cy="609600"/>
              </a:xfrm>
              <a:prstGeom prst="rect">
                <a:avLst/>
              </a:prstGeom>
              <a:noFill/>
            </p:spPr>
          </p:pic>
          <p:pic>
            <p:nvPicPr>
              <p:cNvPr id="59" name="Picture 6" descr="E:\DVD_ART34\Artwork_Imagery\Icons - Illustrations\_WINDOWS VISTA ICONS\Delete remove.png"/>
              <p:cNvPicPr>
                <a:picLocks noChangeAspect="1" noChangeArrowheads="1"/>
              </p:cNvPicPr>
              <p:nvPr/>
            </p:nvPicPr>
            <p:blipFill>
              <a:blip r:embed="rId17" cstate="print"/>
              <a:srcRect/>
              <a:stretch>
                <a:fillRect/>
              </a:stretch>
            </p:blipFill>
            <p:spPr bwMode="auto">
              <a:xfrm>
                <a:off x="6248400" y="4572000"/>
                <a:ext cx="422379" cy="411730"/>
              </a:xfrm>
              <a:prstGeom prst="rect">
                <a:avLst/>
              </a:prstGeom>
              <a:noFill/>
            </p:spPr>
          </p:pic>
        </p:grpSp>
        <p:grpSp>
          <p:nvGrpSpPr>
            <p:cNvPr id="9" name="Group 54"/>
            <p:cNvGrpSpPr/>
            <p:nvPr/>
          </p:nvGrpSpPr>
          <p:grpSpPr>
            <a:xfrm>
              <a:off x="6172200" y="3124200"/>
              <a:ext cx="727179" cy="609600"/>
              <a:chOff x="4495800" y="4495800"/>
              <a:chExt cx="727179" cy="609600"/>
            </a:xfrm>
          </p:grpSpPr>
          <p:pic>
            <p:nvPicPr>
              <p:cNvPr id="56" name="Picture 55" descr="Solitaire.png"/>
              <p:cNvPicPr>
                <a:picLocks noChangeAspect="1"/>
              </p:cNvPicPr>
              <p:nvPr/>
            </p:nvPicPr>
            <p:blipFill>
              <a:blip r:embed="rId18" cstate="print"/>
              <a:stretch>
                <a:fillRect/>
              </a:stretch>
            </p:blipFill>
            <p:spPr>
              <a:xfrm>
                <a:off x="4495800" y="4495800"/>
                <a:ext cx="609600" cy="609600"/>
              </a:xfrm>
              <a:prstGeom prst="rect">
                <a:avLst/>
              </a:prstGeom>
            </p:spPr>
          </p:pic>
          <p:pic>
            <p:nvPicPr>
              <p:cNvPr id="57" name="Picture 6" descr="E:\DVD_ART34\Artwork_Imagery\Icons - Illustrations\_WINDOWS VISTA ICONS\Delete remove.png"/>
              <p:cNvPicPr>
                <a:picLocks noChangeAspect="1" noChangeArrowheads="1"/>
              </p:cNvPicPr>
              <p:nvPr/>
            </p:nvPicPr>
            <p:blipFill>
              <a:blip r:embed="rId17" cstate="print"/>
              <a:srcRect/>
              <a:stretch>
                <a:fillRect/>
              </a:stretch>
            </p:blipFill>
            <p:spPr bwMode="auto">
              <a:xfrm>
                <a:off x="4800600" y="4572000"/>
                <a:ext cx="422379" cy="411730"/>
              </a:xfrm>
              <a:prstGeom prst="rect">
                <a:avLst/>
              </a:prstGeom>
              <a:noFill/>
            </p:spPr>
          </p:pic>
        </p:grpSp>
      </p:grpSp>
      <p:sp>
        <p:nvSpPr>
          <p:cNvPr id="43" name="Rectangle 45"/>
          <p:cNvSpPr>
            <a:spLocks noChangeArrowheads="1"/>
          </p:cNvSpPr>
          <p:nvPr/>
        </p:nvSpPr>
        <p:spPr bwMode="auto">
          <a:xfrm>
            <a:off x="304800" y="4343400"/>
            <a:ext cx="2541587" cy="1384995"/>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p>
            <a:pPr marL="228600" indent="-228600">
              <a:spcBef>
                <a:spcPts val="600"/>
              </a:spcBef>
              <a:buBlip>
                <a:blip r:embed="rId6"/>
              </a:buBlip>
              <a:defRPr/>
            </a:pPr>
            <a:r>
              <a:rPr lang="zh-CN" altLang="en-US" sz="1600" dirty="0" smtClean="0"/>
              <a:t>确保应用程序使用的标准化</a:t>
            </a:r>
            <a:endParaRPr lang="en-US" sz="1600" dirty="0" smtClean="0"/>
          </a:p>
          <a:p>
            <a:pPr marL="228600" indent="-228600">
              <a:spcBef>
                <a:spcPts val="600"/>
              </a:spcBef>
              <a:buBlip>
                <a:blip r:embed="rId6"/>
              </a:buBlip>
              <a:defRPr/>
            </a:pPr>
            <a:r>
              <a:rPr lang="zh-CN" altLang="en-US" sz="1600" dirty="0" smtClean="0"/>
              <a:t>提高对数据和隐私的保护</a:t>
            </a:r>
            <a:endParaRPr lang="en-US" sz="1600" dirty="0" smtClean="0"/>
          </a:p>
          <a:p>
            <a:pPr marL="228600" indent="-228600">
              <a:spcBef>
                <a:spcPts val="600"/>
              </a:spcBef>
              <a:buBlip>
                <a:blip r:embed="rId6"/>
              </a:buBlip>
              <a:defRPr/>
            </a:pPr>
            <a:r>
              <a:rPr lang="zh-CN" altLang="en-US" sz="1600" dirty="0" smtClean="0"/>
              <a:t>一致性校验</a:t>
            </a:r>
            <a:endParaRPr lang="en-US" sz="16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zh-CN" altLang="en-US" dirty="0" smtClean="0"/>
              <a:t>应用程序控制</a:t>
            </a:r>
            <a:endParaRPr lang="en-US" sz="2400" dirty="0">
              <a:solidFill>
                <a:schemeClr val="tx1"/>
              </a:solidFill>
            </a:endParaRPr>
          </a:p>
        </p:txBody>
      </p:sp>
      <p:sp>
        <p:nvSpPr>
          <p:cNvPr id="74" name="Round Same Side Corner Rectangle 73"/>
          <p:cNvSpPr/>
          <p:nvPr/>
        </p:nvSpPr>
        <p:spPr>
          <a:xfrm rot="10800000">
            <a:off x="247518" y="1219200"/>
            <a:ext cx="4324482" cy="51054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88" name="Rounded Rectangle 87"/>
          <p:cNvSpPr/>
          <p:nvPr/>
        </p:nvSpPr>
        <p:spPr>
          <a:xfrm rot="5400000">
            <a:off x="2212770" y="-672634"/>
            <a:ext cx="451260" cy="4267200"/>
          </a:xfrm>
          <a:prstGeom prst="roundRect">
            <a:avLst>
              <a:gd name="adj" fmla="val 30623"/>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89"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zh-CN" alt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现状</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41" name="Round Same Side Corner Rectangle 40"/>
          <p:cNvSpPr/>
          <p:nvPr/>
        </p:nvSpPr>
        <p:spPr>
          <a:xfrm rot="10800000">
            <a:off x="4819514" y="1676400"/>
            <a:ext cx="4172086" cy="46482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grpSp>
        <p:nvGrpSpPr>
          <p:cNvPr id="2" name="Group 61"/>
          <p:cNvGrpSpPr/>
          <p:nvPr/>
        </p:nvGrpSpPr>
        <p:grpSpPr>
          <a:xfrm>
            <a:off x="4724400" y="1219200"/>
            <a:ext cx="4313278" cy="451260"/>
            <a:chOff x="228600" y="6889899"/>
            <a:chExt cx="8348472" cy="451260"/>
          </a:xfrm>
        </p:grpSpPr>
        <p:sp>
          <p:nvSpPr>
            <p:cNvPr id="43" name="Rounded Rectangle 42"/>
            <p:cNvSpPr/>
            <p:nvPr/>
          </p:nvSpPr>
          <p:spPr>
            <a:xfrm rot="5400000">
              <a:off x="4177206" y="2941293"/>
              <a:ext cx="451260" cy="8348472"/>
            </a:xfrm>
            <a:prstGeom prst="roundRect">
              <a:avLst>
                <a:gd name="adj" fmla="val 30623"/>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45" name="TextBox 11277"/>
            <p:cNvSpPr txBox="1">
              <a:spLocks noChangeArrowheads="1"/>
            </p:cNvSpPr>
            <p:nvPr/>
          </p:nvSpPr>
          <p:spPr bwMode="auto">
            <a:xfrm>
              <a:off x="572110" y="6977970"/>
              <a:ext cx="7410706" cy="276999"/>
            </a:xfrm>
            <a:prstGeom prst="rect">
              <a:avLst/>
            </a:prstGeom>
            <a:noFill/>
            <a:ln w="9525">
              <a:noFill/>
              <a:miter lim="800000"/>
              <a:headEnd/>
              <a:tailEnd/>
            </a:ln>
          </p:spPr>
          <p:txBody>
            <a:bodyPr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Windows 7 </a:t>
              </a:r>
              <a:r>
                <a:rPr lang="zh-CN" alt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解决方案</a:t>
              </a:r>
              <a:endPar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grpSp>
      <p:sp>
        <p:nvSpPr>
          <p:cNvPr id="56" name="Rectangle 55"/>
          <p:cNvSpPr/>
          <p:nvPr/>
        </p:nvSpPr>
        <p:spPr>
          <a:xfrm>
            <a:off x="4800600" y="3962400"/>
            <a:ext cx="4191000" cy="1173655"/>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禁止非授权的应用程序在网络运行</a:t>
            </a:r>
            <a:endParaRPr lang="en-US" altLang="zh-CN"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应用程序的标准化</a:t>
            </a:r>
            <a:endParaRPr lang="en-US" altLang="zh-CN"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通过</a:t>
            </a:r>
            <a:r>
              <a:rPr lang="en-US" dirty="0" smtClean="0">
                <a:solidFill>
                  <a:prstClr val="white"/>
                </a:solidFill>
                <a:effectLst>
                  <a:outerShdw blurRad="393700" algn="ctr" rotWithShape="0">
                    <a:prstClr val="black">
                      <a:alpha val="68000"/>
                    </a:prstClr>
                  </a:outerShdw>
                </a:effectLst>
              </a:rPr>
              <a:t>Group Policy </a:t>
            </a:r>
            <a:r>
              <a:rPr lang="zh-CN" altLang="en-US" dirty="0" smtClean="0">
                <a:solidFill>
                  <a:prstClr val="white"/>
                </a:solidFill>
                <a:effectLst>
                  <a:outerShdw blurRad="393700" algn="ctr" rotWithShape="0">
                    <a:prstClr val="black">
                      <a:alpha val="68000"/>
                    </a:prstClr>
                  </a:outerShdw>
                </a:effectLst>
              </a:rPr>
              <a:t>管理</a:t>
            </a:r>
            <a:endParaRPr lang="en-US" dirty="0">
              <a:solidFill>
                <a:prstClr val="white"/>
              </a:solidFill>
              <a:effectLst>
                <a:outerShdw blurRad="393700" algn="ctr" rotWithShape="0">
                  <a:prstClr val="black">
                    <a:alpha val="68000"/>
                  </a:prstClr>
                </a:outerShdw>
              </a:effectLst>
            </a:endParaRPr>
          </a:p>
        </p:txBody>
      </p:sp>
      <p:sp>
        <p:nvSpPr>
          <p:cNvPr id="57" name="Rectangle 56"/>
          <p:cNvSpPr/>
          <p:nvPr/>
        </p:nvSpPr>
        <p:spPr>
          <a:xfrm>
            <a:off x="4800600" y="1676400"/>
            <a:ext cx="4174062" cy="400110"/>
          </a:xfrm>
          <a:prstGeom prst="rect">
            <a:avLst/>
          </a:prstGeom>
          <a:solidFill>
            <a:schemeClr val="accent4">
              <a:lumMod val="50000"/>
            </a:schemeClr>
          </a:solidFill>
        </p:spPr>
        <p:txBody>
          <a:bodyPr wrap="square">
            <a:spAutoFit/>
          </a:bodyPr>
          <a:lstStyle/>
          <a:p>
            <a:pPr algn="ctr" fontAlgn="base">
              <a:spcBef>
                <a:spcPct val="0"/>
              </a:spcBef>
              <a:spcAft>
                <a:spcPct val="0"/>
              </a:spcAft>
              <a:defRPr/>
            </a:pP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ndParaRPr>
          </a:p>
        </p:txBody>
      </p:sp>
      <p:sp>
        <p:nvSpPr>
          <p:cNvPr id="58" name="TextBox 11277"/>
          <p:cNvSpPr txBox="1">
            <a:spLocks noChangeArrowheads="1"/>
          </p:cNvSpPr>
          <p:nvPr/>
        </p:nvSpPr>
        <p:spPr bwMode="auto">
          <a:xfrm>
            <a:off x="5078677" y="1780457"/>
            <a:ext cx="4114800" cy="2492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dirty="0" err="1"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rPr>
              <a:t>AppLocker</a:t>
            </a:r>
            <a:endParaRPr lang="en-US" baseline="30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sp>
        <p:nvSpPr>
          <p:cNvPr id="35" name="Rectangle 34"/>
          <p:cNvSpPr/>
          <p:nvPr/>
        </p:nvSpPr>
        <p:spPr>
          <a:xfrm>
            <a:off x="304800" y="3962400"/>
            <a:ext cx="4191000" cy="2160079"/>
          </a:xfrm>
          <a:prstGeom prst="rect">
            <a:avLst/>
          </a:prstGeom>
        </p:spPr>
        <p:txBody>
          <a:bodyPr wrap="square">
            <a:spAutoFit/>
          </a:bodyPr>
          <a:lstStyle/>
          <a:p>
            <a:pPr marL="287338" lvl="1" indent="-277813" defTabSz="914363" fontAlgn="base">
              <a:lnSpc>
                <a:spcPct val="90000"/>
              </a:lnSpc>
              <a:spcBef>
                <a:spcPts val="6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用户可以安装和运行非标准的应用程序</a:t>
            </a:r>
            <a:endParaRPr lang="en-US" altLang="zh-CN"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6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普通用户可以安装某些类型的软件</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6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未授权的应用程序</a:t>
            </a:r>
            <a:r>
              <a:rPr lang="en-US" dirty="0" smtClean="0">
                <a:solidFill>
                  <a:prstClr val="white"/>
                </a:solidFill>
                <a:effectLst>
                  <a:outerShdw blurRad="393700" algn="ctr" rotWithShape="0">
                    <a:prstClr val="black">
                      <a:alpha val="68000"/>
                    </a:prstClr>
                  </a:outerShdw>
                </a:effectLst>
              </a:rPr>
              <a:t>:</a:t>
            </a:r>
          </a:p>
          <a:p>
            <a:pPr marL="744538" lvl="2" indent="-277813" defTabSz="914363" fontAlgn="base">
              <a:lnSpc>
                <a:spcPct val="90000"/>
              </a:lnSpc>
              <a:spcBef>
                <a:spcPts val="200"/>
              </a:spcBef>
              <a:buBlip>
                <a:blip r:embed="rId3"/>
              </a:buBlip>
              <a:defRPr/>
            </a:pPr>
            <a:r>
              <a:rPr lang="zh-CN" altLang="en-US" sz="1400" dirty="0" smtClean="0">
                <a:solidFill>
                  <a:prstClr val="white"/>
                </a:solidFill>
                <a:effectLst>
                  <a:outerShdw blurRad="393700" algn="ctr" rotWithShape="0">
                    <a:prstClr val="black">
                      <a:alpha val="68000"/>
                    </a:prstClr>
                  </a:outerShdw>
                </a:effectLst>
              </a:rPr>
              <a:t>引入有害程序</a:t>
            </a:r>
            <a:endParaRPr lang="en-US" sz="1400" dirty="0" smtClean="0">
              <a:solidFill>
                <a:prstClr val="white"/>
              </a:solidFill>
              <a:effectLst>
                <a:outerShdw blurRad="393700" algn="ctr" rotWithShape="0">
                  <a:prstClr val="black">
                    <a:alpha val="68000"/>
                  </a:prstClr>
                </a:outerShdw>
              </a:effectLst>
            </a:endParaRPr>
          </a:p>
          <a:p>
            <a:pPr marL="744538" lvl="2" indent="-277813" defTabSz="914363" fontAlgn="base">
              <a:lnSpc>
                <a:spcPct val="90000"/>
              </a:lnSpc>
              <a:spcBef>
                <a:spcPts val="200"/>
              </a:spcBef>
              <a:buBlip>
                <a:blip r:embed="rId3"/>
              </a:buBlip>
              <a:defRPr/>
            </a:pPr>
            <a:r>
              <a:rPr lang="zh-CN" altLang="en-US" sz="1400" dirty="0" smtClean="0">
                <a:solidFill>
                  <a:prstClr val="white"/>
                </a:solidFill>
                <a:effectLst>
                  <a:outerShdw blurRad="393700" algn="ctr" rotWithShape="0">
                    <a:prstClr val="black">
                      <a:alpha val="68000"/>
                    </a:prstClr>
                  </a:outerShdw>
                </a:effectLst>
              </a:rPr>
              <a:t>增加</a:t>
            </a:r>
            <a:r>
              <a:rPr lang="en-US" altLang="zh-CN" sz="1400" dirty="0" smtClean="0">
                <a:solidFill>
                  <a:prstClr val="white"/>
                </a:solidFill>
                <a:effectLst>
                  <a:outerShdw blurRad="393700" algn="ctr" rotWithShape="0">
                    <a:prstClr val="black">
                      <a:alpha val="68000"/>
                    </a:prstClr>
                  </a:outerShdw>
                </a:effectLst>
              </a:rPr>
              <a:t>IT</a:t>
            </a:r>
            <a:r>
              <a:rPr lang="zh-CN" altLang="en-US" sz="1400" dirty="0" smtClean="0">
                <a:solidFill>
                  <a:prstClr val="white"/>
                </a:solidFill>
                <a:effectLst>
                  <a:outerShdw blurRad="393700" algn="ctr" rotWithShape="0">
                    <a:prstClr val="black">
                      <a:alpha val="68000"/>
                    </a:prstClr>
                  </a:outerShdw>
                </a:effectLst>
              </a:rPr>
              <a:t>服务</a:t>
            </a:r>
            <a:endParaRPr lang="en-US" sz="1400" dirty="0" smtClean="0">
              <a:solidFill>
                <a:prstClr val="white"/>
              </a:solidFill>
              <a:effectLst>
                <a:outerShdw blurRad="393700" algn="ctr" rotWithShape="0">
                  <a:prstClr val="black">
                    <a:alpha val="68000"/>
                  </a:prstClr>
                </a:outerShdw>
              </a:effectLst>
            </a:endParaRPr>
          </a:p>
          <a:p>
            <a:pPr marL="744538" lvl="2" indent="-277813" defTabSz="914363" fontAlgn="base">
              <a:lnSpc>
                <a:spcPct val="90000"/>
              </a:lnSpc>
              <a:spcBef>
                <a:spcPts val="200"/>
              </a:spcBef>
              <a:buBlip>
                <a:blip r:embed="rId3"/>
              </a:buBlip>
              <a:defRPr/>
            </a:pPr>
            <a:r>
              <a:rPr lang="zh-CN" altLang="en-US" sz="1400" dirty="0" smtClean="0">
                <a:solidFill>
                  <a:prstClr val="white"/>
                </a:solidFill>
                <a:effectLst>
                  <a:outerShdw blurRad="393700" algn="ctr" rotWithShape="0">
                    <a:prstClr val="black">
                      <a:alpha val="68000"/>
                    </a:prstClr>
                  </a:outerShdw>
                </a:effectLst>
              </a:rPr>
              <a:t>降低用户的效率</a:t>
            </a:r>
            <a:endParaRPr lang="en-US" sz="1400" dirty="0" smtClean="0">
              <a:solidFill>
                <a:prstClr val="white"/>
              </a:solidFill>
              <a:effectLst>
                <a:outerShdw blurRad="393700" algn="ctr" rotWithShape="0">
                  <a:prstClr val="black">
                    <a:alpha val="68000"/>
                  </a:prstClr>
                </a:outerShdw>
              </a:effectLst>
            </a:endParaRPr>
          </a:p>
          <a:p>
            <a:pPr marL="744538" lvl="2" indent="-277813" defTabSz="914363" fontAlgn="base">
              <a:lnSpc>
                <a:spcPct val="90000"/>
              </a:lnSpc>
              <a:spcBef>
                <a:spcPts val="200"/>
              </a:spcBef>
              <a:buBlip>
                <a:blip r:embed="rId3"/>
              </a:buBlip>
              <a:defRPr/>
            </a:pPr>
            <a:r>
              <a:rPr lang="zh-CN" altLang="en-US" sz="1400" dirty="0" smtClean="0">
                <a:solidFill>
                  <a:prstClr val="white"/>
                </a:solidFill>
                <a:effectLst>
                  <a:outerShdw blurRad="393700" algn="ctr" rotWithShape="0">
                    <a:prstClr val="black">
                      <a:alpha val="68000"/>
                    </a:prstClr>
                  </a:outerShdw>
                </a:effectLst>
              </a:rPr>
              <a:t>违法标准的遵循</a:t>
            </a:r>
            <a:endParaRPr lang="en-US" sz="1400" dirty="0" smtClean="0">
              <a:solidFill>
                <a:prstClr val="white"/>
              </a:solidFill>
              <a:effectLst>
                <a:outerShdw blurRad="393700" algn="ctr" rotWithShape="0">
                  <a:prstClr val="black">
                    <a:alpha val="68000"/>
                  </a:prstClr>
                </a:outerShdw>
              </a:effectLst>
            </a:endParaRPr>
          </a:p>
        </p:txBody>
      </p:sp>
      <p:grpSp>
        <p:nvGrpSpPr>
          <p:cNvPr id="3" name="Group 43"/>
          <p:cNvGrpSpPr/>
          <p:nvPr/>
        </p:nvGrpSpPr>
        <p:grpSpPr>
          <a:xfrm>
            <a:off x="5715000" y="2362200"/>
            <a:ext cx="2438400" cy="1295400"/>
            <a:chOff x="5791200" y="2438400"/>
            <a:chExt cx="2438400" cy="1295400"/>
          </a:xfrm>
        </p:grpSpPr>
        <p:grpSp>
          <p:nvGrpSpPr>
            <p:cNvPr id="4" name="Group 25"/>
            <p:cNvGrpSpPr/>
            <p:nvPr/>
          </p:nvGrpSpPr>
          <p:grpSpPr>
            <a:xfrm>
              <a:off x="7505221" y="2455343"/>
              <a:ext cx="724376" cy="479899"/>
              <a:chOff x="1676401" y="1295400"/>
              <a:chExt cx="676274" cy="427046"/>
            </a:xfrm>
          </p:grpSpPr>
          <p:pic>
            <p:nvPicPr>
              <p:cNvPr id="67" name="Picture 5" descr="E:\DVD_ART34\Logos\Microsoft Office 2007 - all products\Outlook 2007\Office Outlook 2007 Product Icon.png"/>
              <p:cNvPicPr>
                <a:picLocks noChangeAspect="1" noChangeArrowheads="1"/>
              </p:cNvPicPr>
              <p:nvPr/>
            </p:nvPicPr>
            <p:blipFill>
              <a:blip r:embed="rId4" cstate="print"/>
              <a:srcRect/>
              <a:stretch>
                <a:fillRect/>
              </a:stretch>
            </p:blipFill>
            <p:spPr bwMode="auto">
              <a:xfrm>
                <a:off x="1676401" y="1295400"/>
                <a:ext cx="457200" cy="427046"/>
              </a:xfrm>
              <a:prstGeom prst="rect">
                <a:avLst/>
              </a:prstGeom>
              <a:noFill/>
            </p:spPr>
          </p:pic>
          <p:pic>
            <p:nvPicPr>
              <p:cNvPr id="68"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1981200" y="1295400"/>
                <a:ext cx="371475" cy="367886"/>
              </a:xfrm>
              <a:prstGeom prst="rect">
                <a:avLst/>
              </a:prstGeom>
              <a:noFill/>
            </p:spPr>
          </p:pic>
        </p:grpSp>
        <p:grpSp>
          <p:nvGrpSpPr>
            <p:cNvPr id="5" name="Group 20"/>
            <p:cNvGrpSpPr/>
            <p:nvPr/>
          </p:nvGrpSpPr>
          <p:grpSpPr>
            <a:xfrm>
              <a:off x="5791200" y="2438400"/>
              <a:ext cx="724380" cy="513785"/>
              <a:chOff x="228600" y="1752600"/>
              <a:chExt cx="676275" cy="457200"/>
            </a:xfrm>
          </p:grpSpPr>
          <p:pic>
            <p:nvPicPr>
              <p:cNvPr id="65" name="Picture 4" descr="E:\DVD_ART34\Logos\Microsoft Office 2007 - all products\Word 2007\Office Word 2007 Product Icon.png"/>
              <p:cNvPicPr>
                <a:picLocks noChangeAspect="1" noChangeArrowheads="1"/>
              </p:cNvPicPr>
              <p:nvPr/>
            </p:nvPicPr>
            <p:blipFill>
              <a:blip r:embed="rId6" cstate="print"/>
              <a:srcRect/>
              <a:stretch>
                <a:fillRect/>
              </a:stretch>
            </p:blipFill>
            <p:spPr bwMode="auto">
              <a:xfrm>
                <a:off x="228600" y="1752600"/>
                <a:ext cx="459641" cy="457200"/>
              </a:xfrm>
              <a:prstGeom prst="rect">
                <a:avLst/>
              </a:prstGeom>
              <a:noFill/>
            </p:spPr>
          </p:pic>
          <p:pic>
            <p:nvPicPr>
              <p:cNvPr id="66"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533400" y="1752600"/>
                <a:ext cx="371475" cy="367886"/>
              </a:xfrm>
              <a:prstGeom prst="rect">
                <a:avLst/>
              </a:prstGeom>
              <a:noFill/>
            </p:spPr>
          </p:pic>
        </p:grpSp>
        <p:grpSp>
          <p:nvGrpSpPr>
            <p:cNvPr id="6" name="Group 21"/>
            <p:cNvGrpSpPr/>
            <p:nvPr/>
          </p:nvGrpSpPr>
          <p:grpSpPr>
            <a:xfrm>
              <a:off x="6689021" y="2438400"/>
              <a:ext cx="724379" cy="513785"/>
              <a:chOff x="228600" y="3429000"/>
              <a:chExt cx="676275" cy="457200"/>
            </a:xfrm>
          </p:grpSpPr>
          <p:pic>
            <p:nvPicPr>
              <p:cNvPr id="63" name="Picture 6" descr="Adobe%20Reader%208.png"/>
              <p:cNvPicPr>
                <a:picLocks noChangeAspect="1"/>
              </p:cNvPicPr>
              <p:nvPr/>
            </p:nvPicPr>
            <p:blipFill>
              <a:blip r:embed="rId7" cstate="print"/>
              <a:stretch>
                <a:fillRect/>
              </a:stretch>
            </p:blipFill>
            <p:spPr>
              <a:xfrm>
                <a:off x="228600" y="3429000"/>
                <a:ext cx="457200" cy="457200"/>
              </a:xfrm>
              <a:prstGeom prst="rect">
                <a:avLst/>
              </a:prstGeom>
            </p:spPr>
          </p:pic>
          <p:pic>
            <p:nvPicPr>
              <p:cNvPr id="64" name="Picture 5" descr="E:\DVD_ART34\Artwork_Imagery\Icons - Illustrations\_WINDOWS VISTA ICONS\Green Check checkmark okay.png"/>
              <p:cNvPicPr>
                <a:picLocks noChangeAspect="1" noChangeArrowheads="1"/>
              </p:cNvPicPr>
              <p:nvPr/>
            </p:nvPicPr>
            <p:blipFill>
              <a:blip r:embed="rId5" cstate="print"/>
              <a:srcRect/>
              <a:stretch>
                <a:fillRect/>
              </a:stretch>
            </p:blipFill>
            <p:spPr bwMode="auto">
              <a:xfrm>
                <a:off x="533400" y="3429000"/>
                <a:ext cx="371475" cy="367886"/>
              </a:xfrm>
              <a:prstGeom prst="rect">
                <a:avLst/>
              </a:prstGeom>
              <a:noFill/>
            </p:spPr>
          </p:pic>
        </p:grpSp>
        <p:grpSp>
          <p:nvGrpSpPr>
            <p:cNvPr id="7" name="Group 55"/>
            <p:cNvGrpSpPr/>
            <p:nvPr/>
          </p:nvGrpSpPr>
          <p:grpSpPr>
            <a:xfrm>
              <a:off x="7086600" y="3124200"/>
              <a:ext cx="803380" cy="609600"/>
              <a:chOff x="5867399" y="4495800"/>
              <a:chExt cx="803380" cy="609600"/>
            </a:xfrm>
          </p:grpSpPr>
          <p:pic>
            <p:nvPicPr>
              <p:cNvPr id="61" name="Picture 18" descr="E:\DVD_ART34\Artwork_Imagery\Icons - Illustrations\software boxes\software CD product package.png"/>
              <p:cNvPicPr>
                <a:picLocks noChangeAspect="1" noChangeArrowheads="1"/>
              </p:cNvPicPr>
              <p:nvPr/>
            </p:nvPicPr>
            <p:blipFill>
              <a:blip r:embed="rId8" cstate="print"/>
              <a:srcRect/>
              <a:stretch>
                <a:fillRect/>
              </a:stretch>
            </p:blipFill>
            <p:spPr bwMode="auto">
              <a:xfrm>
                <a:off x="5867399" y="4495800"/>
                <a:ext cx="664075" cy="609600"/>
              </a:xfrm>
              <a:prstGeom prst="rect">
                <a:avLst/>
              </a:prstGeom>
              <a:noFill/>
            </p:spPr>
          </p:pic>
          <p:pic>
            <p:nvPicPr>
              <p:cNvPr id="62" name="Picture 6" descr="E:\DVD_ART34\Artwork_Imagery\Icons - Illustrations\_WINDOWS VISTA ICONS\Delete remove.png"/>
              <p:cNvPicPr>
                <a:picLocks noChangeAspect="1" noChangeArrowheads="1"/>
              </p:cNvPicPr>
              <p:nvPr/>
            </p:nvPicPr>
            <p:blipFill>
              <a:blip r:embed="rId9" cstate="print"/>
              <a:srcRect/>
              <a:stretch>
                <a:fillRect/>
              </a:stretch>
            </p:blipFill>
            <p:spPr bwMode="auto">
              <a:xfrm>
                <a:off x="6248400" y="4572000"/>
                <a:ext cx="422379" cy="411730"/>
              </a:xfrm>
              <a:prstGeom prst="rect">
                <a:avLst/>
              </a:prstGeom>
              <a:noFill/>
            </p:spPr>
          </p:pic>
        </p:grpSp>
        <p:grpSp>
          <p:nvGrpSpPr>
            <p:cNvPr id="8" name="Group 54"/>
            <p:cNvGrpSpPr/>
            <p:nvPr/>
          </p:nvGrpSpPr>
          <p:grpSpPr>
            <a:xfrm>
              <a:off x="6172200" y="3124200"/>
              <a:ext cx="727179" cy="609600"/>
              <a:chOff x="4495800" y="4495800"/>
              <a:chExt cx="727179" cy="609600"/>
            </a:xfrm>
          </p:grpSpPr>
          <p:pic>
            <p:nvPicPr>
              <p:cNvPr id="59" name="Picture 58" descr="Solitaire.png"/>
              <p:cNvPicPr>
                <a:picLocks noChangeAspect="1"/>
              </p:cNvPicPr>
              <p:nvPr/>
            </p:nvPicPr>
            <p:blipFill>
              <a:blip r:embed="rId10" cstate="print"/>
              <a:stretch>
                <a:fillRect/>
              </a:stretch>
            </p:blipFill>
            <p:spPr>
              <a:xfrm>
                <a:off x="4495800" y="4495800"/>
                <a:ext cx="609600" cy="609600"/>
              </a:xfrm>
              <a:prstGeom prst="rect">
                <a:avLst/>
              </a:prstGeom>
            </p:spPr>
          </p:pic>
          <p:pic>
            <p:nvPicPr>
              <p:cNvPr id="60" name="Picture 6" descr="E:\DVD_ART34\Artwork_Imagery\Icons - Illustrations\_WINDOWS VISTA ICONS\Delete remove.png"/>
              <p:cNvPicPr>
                <a:picLocks noChangeAspect="1" noChangeArrowheads="1"/>
              </p:cNvPicPr>
              <p:nvPr/>
            </p:nvPicPr>
            <p:blipFill>
              <a:blip r:embed="rId9" cstate="print"/>
              <a:srcRect/>
              <a:stretch>
                <a:fillRect/>
              </a:stretch>
            </p:blipFill>
            <p:spPr bwMode="auto">
              <a:xfrm>
                <a:off x="4800600" y="4572000"/>
                <a:ext cx="422379" cy="411730"/>
              </a:xfrm>
              <a:prstGeom prst="rect">
                <a:avLst/>
              </a:prstGeom>
              <a:noFill/>
            </p:spPr>
          </p:pic>
        </p:grpSp>
      </p:grpSp>
      <p:grpSp>
        <p:nvGrpSpPr>
          <p:cNvPr id="9" name="Group 69"/>
          <p:cNvGrpSpPr/>
          <p:nvPr/>
        </p:nvGrpSpPr>
        <p:grpSpPr>
          <a:xfrm>
            <a:off x="1143000" y="1905000"/>
            <a:ext cx="2438401" cy="1852899"/>
            <a:chOff x="1143000" y="1905000"/>
            <a:chExt cx="2438401" cy="1852899"/>
          </a:xfrm>
        </p:grpSpPr>
        <p:grpSp>
          <p:nvGrpSpPr>
            <p:cNvPr id="10" name="Group 41"/>
            <p:cNvGrpSpPr/>
            <p:nvPr/>
          </p:nvGrpSpPr>
          <p:grpSpPr>
            <a:xfrm>
              <a:off x="1143000" y="2133600"/>
              <a:ext cx="2429484" cy="1624299"/>
              <a:chOff x="1447800" y="2133600"/>
              <a:chExt cx="2429484" cy="1624299"/>
            </a:xfrm>
          </p:grpSpPr>
          <p:grpSp>
            <p:nvGrpSpPr>
              <p:cNvPr id="11" name="Group 51"/>
              <p:cNvGrpSpPr/>
              <p:nvPr/>
            </p:nvGrpSpPr>
            <p:grpSpPr>
              <a:xfrm>
                <a:off x="2057400" y="2133600"/>
                <a:ext cx="1819884" cy="1624299"/>
                <a:chOff x="2286000" y="2133600"/>
                <a:chExt cx="1819884" cy="1624299"/>
              </a:xfrm>
            </p:grpSpPr>
            <p:pic>
              <p:nvPicPr>
                <p:cNvPr id="1027" name="Picture 3" descr="E:\DVD_ART34\Artwork_Imagery\Shapes\Arrows\Curved\three way blue yellow green arrow.png"/>
                <p:cNvPicPr>
                  <a:picLocks noChangeAspect="1" noChangeArrowheads="1"/>
                </p:cNvPicPr>
                <p:nvPr/>
              </p:nvPicPr>
              <p:blipFill>
                <a:blip r:embed="rId11" cstate="print"/>
                <a:srcRect/>
                <a:stretch>
                  <a:fillRect/>
                </a:stretch>
              </p:blipFill>
              <p:spPr bwMode="auto">
                <a:xfrm rot="10800000">
                  <a:off x="2286000" y="2133600"/>
                  <a:ext cx="1492250" cy="1122484"/>
                </a:xfrm>
                <a:prstGeom prst="rect">
                  <a:avLst/>
                </a:prstGeom>
                <a:noFill/>
              </p:spPr>
            </p:pic>
            <p:pic>
              <p:nvPicPr>
                <p:cNvPr id="47" name="Picture 10" descr="E:\DVD_ART34\Artwork_Imagery\Icons - Illustrations\_WINDOWS VISTA ICONS\Internet globe web world earth.png"/>
                <p:cNvPicPr>
                  <a:picLocks noChangeAspect="1" noChangeArrowheads="1"/>
                </p:cNvPicPr>
                <p:nvPr/>
              </p:nvPicPr>
              <p:blipFill>
                <a:blip r:embed="rId12" cstate="print"/>
                <a:srcRect/>
                <a:stretch>
                  <a:fillRect/>
                </a:stretch>
              </p:blipFill>
              <p:spPr bwMode="auto">
                <a:xfrm>
                  <a:off x="3576320" y="2466752"/>
                  <a:ext cx="515620" cy="456181"/>
                </a:xfrm>
                <a:prstGeom prst="rect">
                  <a:avLst/>
                </a:prstGeom>
                <a:noFill/>
              </p:spPr>
            </p:pic>
            <p:pic>
              <p:nvPicPr>
                <p:cNvPr id="49" name="Picture 12" descr="E:\DVD_ART34\Artwork_Imagery\Icons - Illustrations\_MSN ICONS\MSN icon envelope email mail letter.png"/>
                <p:cNvPicPr>
                  <a:picLocks noChangeAspect="1" noChangeArrowheads="1"/>
                </p:cNvPicPr>
                <p:nvPr/>
              </p:nvPicPr>
              <p:blipFill>
                <a:blip r:embed="rId13" cstate="print"/>
                <a:srcRect/>
                <a:stretch>
                  <a:fillRect/>
                </a:stretch>
              </p:blipFill>
              <p:spPr bwMode="auto">
                <a:xfrm>
                  <a:off x="3562377" y="2971800"/>
                  <a:ext cx="543507" cy="786099"/>
                </a:xfrm>
                <a:prstGeom prst="rect">
                  <a:avLst/>
                </a:prstGeom>
                <a:noFill/>
              </p:spPr>
            </p:pic>
          </p:grpSp>
          <p:pic>
            <p:nvPicPr>
              <p:cNvPr id="51" name="Picture 16" descr="E:\DVD_ART34\Artwork_Imagery\Icons - Illustrations\_MISC ICONS\computer red unhealthy virus.png"/>
              <p:cNvPicPr>
                <a:picLocks noChangeAspect="1" noChangeArrowheads="1"/>
              </p:cNvPicPr>
              <p:nvPr/>
            </p:nvPicPr>
            <p:blipFill>
              <a:blip r:embed="rId14" cstate="print"/>
              <a:srcRect/>
              <a:stretch>
                <a:fillRect/>
              </a:stretch>
            </p:blipFill>
            <p:spPr bwMode="auto">
              <a:xfrm>
                <a:off x="1447800" y="2457313"/>
                <a:ext cx="883920" cy="568598"/>
              </a:xfrm>
              <a:prstGeom prst="rect">
                <a:avLst/>
              </a:prstGeom>
              <a:noFill/>
            </p:spPr>
          </p:pic>
          <p:pic>
            <p:nvPicPr>
              <p:cNvPr id="1026" name="Picture 2" descr="E:\DVD_ART34\Artwork_Imagery\Icons - Illustrations\_WINDOWS VISTA ICONS\Users man woman people persons.png"/>
              <p:cNvPicPr>
                <a:picLocks noChangeAspect="1" noChangeArrowheads="1"/>
              </p:cNvPicPr>
              <p:nvPr/>
            </p:nvPicPr>
            <p:blipFill>
              <a:blip r:embed="rId15" cstate="print"/>
              <a:srcRect/>
              <a:stretch>
                <a:fillRect/>
              </a:stretch>
            </p:blipFill>
            <p:spPr bwMode="auto">
              <a:xfrm>
                <a:off x="2514600" y="2362200"/>
                <a:ext cx="758825" cy="758825"/>
              </a:xfrm>
              <a:prstGeom prst="rect">
                <a:avLst/>
              </a:prstGeom>
              <a:noFill/>
            </p:spPr>
          </p:pic>
        </p:grpSp>
        <p:pic>
          <p:nvPicPr>
            <p:cNvPr id="69" name="Picture 3" descr="C:\Users\aheaton\Desktop\Artwork_Imagery\Icons - Illustrations\software boxes\software CD product package.png"/>
            <p:cNvPicPr>
              <a:picLocks noChangeAspect="1" noChangeArrowheads="1"/>
            </p:cNvPicPr>
            <p:nvPr/>
          </p:nvPicPr>
          <p:blipFill>
            <a:blip r:embed="rId16" cstate="print"/>
            <a:srcRect/>
            <a:stretch>
              <a:fillRect/>
            </a:stretch>
          </p:blipFill>
          <p:spPr bwMode="auto">
            <a:xfrm>
              <a:off x="3048000" y="1905000"/>
              <a:ext cx="533401" cy="489645"/>
            </a:xfrm>
            <a:prstGeom prst="rect">
              <a:avLst/>
            </a:prstGeom>
            <a:noFill/>
          </p:spPr>
        </p:pic>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 name="Round Same Side Corner Rectangle 73"/>
          <p:cNvSpPr/>
          <p:nvPr/>
        </p:nvSpPr>
        <p:spPr>
          <a:xfrm rot="10800000">
            <a:off x="247518" y="1219200"/>
            <a:ext cx="8515482" cy="51054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40" name="Title 39"/>
          <p:cNvSpPr>
            <a:spLocks noGrp="1"/>
          </p:cNvSpPr>
          <p:nvPr>
            <p:ph type="title"/>
          </p:nvPr>
        </p:nvSpPr>
        <p:spPr/>
        <p:txBody>
          <a:bodyPr anchor="ctr"/>
          <a:lstStyle/>
          <a:p>
            <a:r>
              <a:rPr smtClean="0"/>
              <a:t>AppLocker</a:t>
            </a:r>
            <a:endParaRPr lang="en-US" sz="2400" baseline="30000" dirty="0">
              <a:solidFill>
                <a:schemeClr val="tx1"/>
              </a:solidFill>
            </a:endParaRPr>
          </a:p>
        </p:txBody>
      </p:sp>
      <p:sp>
        <p:nvSpPr>
          <p:cNvPr id="88" name="Rounded Rectangle 87"/>
          <p:cNvSpPr/>
          <p:nvPr/>
        </p:nvSpPr>
        <p:spPr>
          <a:xfrm rot="5400000">
            <a:off x="4270170" y="-2730034"/>
            <a:ext cx="451260" cy="8382000"/>
          </a:xfrm>
          <a:prstGeom prst="roundRect">
            <a:avLst>
              <a:gd name="adj" fmla="val 30623"/>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89" name="TextBox 11277"/>
          <p:cNvSpPr txBox="1">
            <a:spLocks noChangeArrowheads="1"/>
          </p:cNvSpPr>
          <p:nvPr/>
        </p:nvSpPr>
        <p:spPr bwMode="auto">
          <a:xfrm>
            <a:off x="304800" y="1323407"/>
            <a:ext cx="8382000" cy="276999"/>
          </a:xfrm>
          <a:prstGeom prst="rect">
            <a:avLst/>
          </a:prstGeom>
          <a:noFill/>
          <a:ln w="9525">
            <a:noFill/>
            <a:miter lim="800000"/>
            <a:headEnd/>
            <a:tailEnd/>
          </a:ln>
        </p:spPr>
        <p:txBody>
          <a:bodyPr wrap="square" lIns="0" tIns="0" rIns="0" bIns="0" anchor="ctr">
            <a:spAutoFit/>
          </a:bodyPr>
          <a:lstStyle/>
          <a:p>
            <a:pPr algn="ctr" eaLnBrk="0" hangingPunct="0">
              <a:lnSpc>
                <a:spcPct val="90000"/>
              </a:lnSpc>
            </a:pPr>
            <a:r>
              <a:rPr lang="zh-CN" alt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技术细节</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42" name="Rectangle 41"/>
          <p:cNvSpPr/>
          <p:nvPr/>
        </p:nvSpPr>
        <p:spPr>
          <a:xfrm>
            <a:off x="381000" y="1696948"/>
            <a:ext cx="8229600" cy="4642296"/>
          </a:xfrm>
          <a:prstGeom prst="rect">
            <a:avLst/>
          </a:prstGeom>
        </p:spPr>
        <p:txBody>
          <a:bodyPr wrap="square">
            <a:spAutoFit/>
          </a:bodyPr>
          <a:lstStyle/>
          <a:p>
            <a:pPr marL="287338" lvl="1" indent="-277813" defTabSz="914363" fontAlgn="base">
              <a:spcBef>
                <a:spcPts val="1200"/>
              </a:spcBef>
              <a:spcAft>
                <a:spcPts val="100"/>
              </a:spcAft>
              <a:buBlip>
                <a:blip r:embed="rId3"/>
              </a:buBlip>
              <a:defRPr/>
            </a:pPr>
            <a:r>
              <a:rPr lang="zh-CN" altLang="en-US" sz="2400" dirty="0" smtClean="0">
                <a:solidFill>
                  <a:prstClr val="white"/>
                </a:solidFill>
                <a:effectLst>
                  <a:outerShdw blurRad="393700" algn="ctr" rotWithShape="0">
                    <a:prstClr val="black">
                      <a:alpha val="68000"/>
                    </a:prstClr>
                  </a:outerShdw>
                </a:effectLst>
              </a:rPr>
              <a:t>规则简单：</a:t>
            </a:r>
            <a:r>
              <a:rPr lang="en-US" sz="2400" dirty="0" smtClean="0">
                <a:solidFill>
                  <a:prstClr val="white"/>
                </a:solidFill>
                <a:effectLst>
                  <a:outerShdw blurRad="393700" algn="ctr" rotWithShape="0">
                    <a:prstClr val="black">
                      <a:alpha val="68000"/>
                    </a:prstClr>
                  </a:outerShdw>
                </a:effectLst>
              </a:rPr>
              <a:t>Allow, Exception &amp; Deny</a:t>
            </a:r>
          </a:p>
          <a:p>
            <a:pPr marL="287338" lvl="1" indent="-277813" defTabSz="914363" fontAlgn="base">
              <a:spcBef>
                <a:spcPts val="600"/>
              </a:spcBef>
              <a:spcAft>
                <a:spcPts val="100"/>
              </a:spcAft>
              <a:buBlip>
                <a:blip r:embed="rId3"/>
              </a:buBlip>
              <a:defRPr/>
            </a:pPr>
            <a:r>
              <a:rPr lang="zh-CN" altLang="en-US" sz="2400" dirty="0" smtClean="0">
                <a:solidFill>
                  <a:prstClr val="white"/>
                </a:solidFill>
                <a:effectLst>
                  <a:outerShdw blurRad="393700" algn="ctr" rotWithShape="0">
                    <a:prstClr val="black">
                      <a:alpha val="68000"/>
                    </a:prstClr>
                  </a:outerShdw>
                </a:effectLst>
              </a:rPr>
              <a:t>基于发布厂商的规则</a:t>
            </a:r>
            <a:endParaRPr lang="en-US" sz="2400" dirty="0" smtClean="0">
              <a:solidFill>
                <a:prstClr val="white"/>
              </a:solidFill>
              <a:effectLst>
                <a:outerShdw blurRad="393700" algn="ctr" rotWithShape="0">
                  <a:prstClr val="black">
                    <a:alpha val="68000"/>
                  </a:prstClr>
                </a:outerShdw>
              </a:effectLst>
            </a:endParaRPr>
          </a:p>
          <a:p>
            <a:pPr marL="744538" lvl="2" indent="-277813" defTabSz="914363" fontAlgn="base">
              <a:spcBef>
                <a:spcPts val="600"/>
              </a:spcBef>
              <a:spcAft>
                <a:spcPts val="100"/>
              </a:spcAft>
              <a:buBlip>
                <a:blip r:embed="rId3"/>
              </a:buBlip>
              <a:defRPr/>
            </a:pPr>
            <a:r>
              <a:rPr lang="zh-CN" altLang="en-US" sz="2000" dirty="0" smtClean="0">
                <a:solidFill>
                  <a:prstClr val="white"/>
                </a:solidFill>
                <a:effectLst>
                  <a:outerShdw blurRad="393700" algn="ctr" rotWithShape="0">
                    <a:prstClr val="black">
                      <a:alpha val="68000"/>
                    </a:prstClr>
                  </a:outerShdw>
                </a:effectLst>
              </a:rPr>
              <a:t>产品的发布厂商，名字，文件名及版本</a:t>
            </a:r>
            <a:endParaRPr lang="en-US" sz="2000" dirty="0" smtClean="0">
              <a:solidFill>
                <a:prstClr val="white"/>
              </a:solidFill>
              <a:effectLst>
                <a:outerShdw blurRad="393700" algn="ctr" rotWithShape="0">
                  <a:prstClr val="black">
                    <a:alpha val="68000"/>
                  </a:prstClr>
                </a:outerShdw>
              </a:effectLst>
            </a:endParaRPr>
          </a:p>
          <a:p>
            <a:pPr marL="287338" lvl="1" indent="-277813" defTabSz="914363" fontAlgn="base">
              <a:spcBef>
                <a:spcPts val="600"/>
              </a:spcBef>
              <a:spcAft>
                <a:spcPts val="100"/>
              </a:spcAft>
              <a:buBlip>
                <a:blip r:embed="rId3"/>
              </a:buBlip>
              <a:defRPr/>
            </a:pPr>
            <a:r>
              <a:rPr lang="zh-CN" altLang="en-US" sz="2400" dirty="0" smtClean="0">
                <a:solidFill>
                  <a:prstClr val="white"/>
                </a:solidFill>
                <a:effectLst>
                  <a:outerShdw blurRad="393700" algn="ctr" rotWithShape="0">
                    <a:prstClr val="black">
                      <a:alpha val="68000"/>
                    </a:prstClr>
                  </a:outerShdw>
                </a:effectLst>
              </a:rPr>
              <a:t>多种政策</a:t>
            </a:r>
            <a:endParaRPr lang="en-US" altLang="zh-CN" sz="2400" dirty="0" smtClean="0">
              <a:solidFill>
                <a:prstClr val="white"/>
              </a:solidFill>
              <a:effectLst>
                <a:outerShdw blurRad="393700" algn="ctr" rotWithShape="0">
                  <a:prstClr val="black">
                    <a:alpha val="68000"/>
                  </a:prstClr>
                </a:outerShdw>
              </a:effectLst>
            </a:endParaRPr>
          </a:p>
          <a:p>
            <a:pPr marL="744538" lvl="2" indent="-277813" defTabSz="914363" fontAlgn="base">
              <a:spcBef>
                <a:spcPts val="600"/>
              </a:spcBef>
              <a:spcAft>
                <a:spcPts val="100"/>
              </a:spcAft>
              <a:buBlip>
                <a:blip r:embed="rId3"/>
              </a:buBlip>
              <a:defRPr/>
            </a:pPr>
            <a:r>
              <a:rPr lang="zh-CN" altLang="en-US" sz="2000" dirty="0" smtClean="0">
                <a:solidFill>
                  <a:prstClr val="white"/>
                </a:solidFill>
                <a:effectLst>
                  <a:outerShdw blurRad="393700" algn="ctr" rotWithShape="0">
                    <a:prstClr val="black">
                      <a:alpha val="68000"/>
                    </a:prstClr>
                  </a:outerShdw>
                </a:effectLst>
              </a:rPr>
              <a:t>可执行程序，安全程序，脚本和</a:t>
            </a:r>
            <a:r>
              <a:rPr lang="en-US" sz="2000" dirty="0" smtClean="0">
                <a:solidFill>
                  <a:prstClr val="white"/>
                </a:solidFill>
                <a:effectLst>
                  <a:outerShdw blurRad="393700" algn="ctr" rotWithShape="0">
                    <a:prstClr val="black">
                      <a:alpha val="68000"/>
                    </a:prstClr>
                  </a:outerShdw>
                </a:effectLst>
              </a:rPr>
              <a:t>DLLs</a:t>
            </a:r>
          </a:p>
          <a:p>
            <a:pPr marL="287338" lvl="1" indent="-277813" defTabSz="914363" fontAlgn="base">
              <a:spcBef>
                <a:spcPts val="600"/>
              </a:spcBef>
              <a:spcAft>
                <a:spcPts val="100"/>
              </a:spcAft>
              <a:buBlip>
                <a:blip r:embed="rId3"/>
              </a:buBlip>
              <a:defRPr/>
            </a:pPr>
            <a:r>
              <a:rPr lang="zh-CN" altLang="en-US" sz="2400" dirty="0" smtClean="0">
                <a:solidFill>
                  <a:prstClr val="white"/>
                </a:solidFill>
                <a:effectLst>
                  <a:outerShdw blurRad="393700" algn="ctr" rotWithShape="0">
                    <a:prstClr val="black">
                      <a:alpha val="68000"/>
                    </a:prstClr>
                  </a:outerShdw>
                </a:effectLst>
              </a:rPr>
              <a:t>规则创建工具</a:t>
            </a:r>
            <a:endParaRPr lang="en-US" altLang="zh-CN" sz="2400" dirty="0" smtClean="0">
              <a:solidFill>
                <a:prstClr val="white"/>
              </a:solidFill>
              <a:effectLst>
                <a:outerShdw blurRad="393700" algn="ctr" rotWithShape="0">
                  <a:prstClr val="black">
                    <a:alpha val="68000"/>
                  </a:prstClr>
                </a:outerShdw>
              </a:effectLst>
            </a:endParaRPr>
          </a:p>
          <a:p>
            <a:pPr marL="744538" lvl="2" indent="-277813" defTabSz="914363" fontAlgn="base">
              <a:spcBef>
                <a:spcPts val="600"/>
              </a:spcBef>
              <a:spcAft>
                <a:spcPts val="100"/>
              </a:spcAft>
              <a:buBlip>
                <a:blip r:embed="rId3"/>
              </a:buBlip>
              <a:defRPr/>
            </a:pPr>
            <a:r>
              <a:rPr lang="en-US" sz="2000" dirty="0" err="1" smtClean="0">
                <a:solidFill>
                  <a:prstClr val="white"/>
                </a:solidFill>
                <a:effectLst>
                  <a:outerShdw blurRad="393700" algn="ctr" rotWithShape="0">
                    <a:prstClr val="black">
                      <a:alpha val="68000"/>
                    </a:prstClr>
                  </a:outerShdw>
                </a:effectLst>
              </a:rPr>
              <a:t>PowerShell</a:t>
            </a:r>
            <a:r>
              <a:rPr lang="en-US" sz="2000" dirty="0" smtClean="0">
                <a:solidFill>
                  <a:prstClr val="white"/>
                </a:solidFill>
                <a:effectLst>
                  <a:outerShdw blurRad="393700" algn="ctr" rotWithShape="0">
                    <a:prstClr val="black">
                      <a:alpha val="68000"/>
                    </a:prstClr>
                  </a:outerShdw>
                </a:effectLst>
              </a:rPr>
              <a:t> </a:t>
            </a:r>
            <a:r>
              <a:rPr lang="en-US" sz="2000" dirty="0" err="1" smtClean="0">
                <a:solidFill>
                  <a:prstClr val="white"/>
                </a:solidFill>
                <a:effectLst>
                  <a:outerShdw blurRad="393700" algn="ctr" rotWithShape="0">
                    <a:prstClr val="black">
                      <a:alpha val="68000"/>
                    </a:prstClr>
                  </a:outerShdw>
                </a:effectLst>
              </a:rPr>
              <a:t>cmdlets</a:t>
            </a:r>
            <a:endParaRPr lang="en-US" sz="2000" dirty="0" smtClean="0">
              <a:solidFill>
                <a:prstClr val="white"/>
              </a:solidFill>
              <a:effectLst>
                <a:outerShdw blurRad="393700" algn="ctr" rotWithShape="0">
                  <a:prstClr val="black">
                    <a:alpha val="68000"/>
                  </a:prstClr>
                </a:outerShdw>
              </a:effectLst>
            </a:endParaRPr>
          </a:p>
          <a:p>
            <a:pPr marL="287338" lvl="1" indent="-277813" defTabSz="914363" fontAlgn="base">
              <a:spcBef>
                <a:spcPts val="600"/>
              </a:spcBef>
              <a:spcAft>
                <a:spcPts val="100"/>
              </a:spcAft>
              <a:buBlip>
                <a:blip r:embed="rId3"/>
              </a:buBlip>
              <a:defRPr/>
            </a:pPr>
            <a:r>
              <a:rPr lang="zh-CN" altLang="en-US" sz="2400" dirty="0" smtClean="0">
                <a:solidFill>
                  <a:prstClr val="white"/>
                </a:solidFill>
                <a:effectLst>
                  <a:outerShdw blurRad="393700" algn="ctr" rotWithShape="0">
                    <a:prstClr val="black">
                      <a:alpha val="68000"/>
                    </a:prstClr>
                  </a:outerShdw>
                </a:effectLst>
              </a:rPr>
              <a:t>审计模式</a:t>
            </a:r>
            <a:endParaRPr lang="en-US" sz="2400" dirty="0" smtClean="0">
              <a:solidFill>
                <a:prstClr val="white"/>
              </a:solidFill>
              <a:effectLst>
                <a:outerShdw blurRad="393700" algn="ctr" rotWithShape="0">
                  <a:prstClr val="black">
                    <a:alpha val="68000"/>
                  </a:prstClr>
                </a:outerShdw>
              </a:effectLst>
            </a:endParaRPr>
          </a:p>
          <a:p>
            <a:pPr marL="287338" lvl="1" indent="-277813" defTabSz="914363" fontAlgn="base">
              <a:spcBef>
                <a:spcPts val="600"/>
              </a:spcBef>
              <a:spcAft>
                <a:spcPts val="100"/>
              </a:spcAft>
              <a:buBlip>
                <a:blip r:embed="rId3"/>
              </a:buBlip>
              <a:defRPr/>
            </a:pPr>
            <a:r>
              <a:rPr lang="zh-CN" altLang="en-US" sz="2400" dirty="0" smtClean="0">
                <a:solidFill>
                  <a:prstClr val="white"/>
                </a:solidFill>
                <a:effectLst>
                  <a:outerShdw blurRad="393700" algn="ctr" rotWithShape="0">
                    <a:prstClr val="black">
                      <a:alpha val="68000"/>
                    </a:prstClr>
                  </a:outerShdw>
                </a:effectLst>
              </a:rPr>
              <a:t>可用版本</a:t>
            </a:r>
            <a:endParaRPr lang="en-US" sz="2400" dirty="0" smtClean="0">
              <a:solidFill>
                <a:prstClr val="white"/>
              </a:solidFill>
              <a:effectLst>
                <a:outerShdw blurRad="393700" algn="ctr" rotWithShape="0">
                  <a:prstClr val="black">
                    <a:alpha val="68000"/>
                  </a:prstClr>
                </a:outerShdw>
              </a:effectLst>
            </a:endParaRPr>
          </a:p>
          <a:p>
            <a:pPr marL="744538" lvl="2" indent="-277813" defTabSz="914363" fontAlgn="base">
              <a:spcBef>
                <a:spcPts val="200"/>
              </a:spcBef>
              <a:spcAft>
                <a:spcPts val="100"/>
              </a:spcAft>
              <a:buBlip>
                <a:blip r:embed="rId3"/>
              </a:buBlip>
              <a:defRPr/>
            </a:pPr>
            <a:r>
              <a:rPr lang="en-US" sz="2000" dirty="0" smtClean="0">
                <a:solidFill>
                  <a:prstClr val="white"/>
                </a:solidFill>
                <a:effectLst>
                  <a:outerShdw blurRad="393700" algn="ctr" rotWithShape="0">
                    <a:prstClr val="black">
                      <a:alpha val="68000"/>
                    </a:prstClr>
                  </a:outerShdw>
                </a:effectLst>
              </a:rPr>
              <a:t>AppLocker – Enterprise</a:t>
            </a:r>
          </a:p>
          <a:p>
            <a:pPr marL="744538" lvl="2" indent="-277813" defTabSz="914363" fontAlgn="base">
              <a:spcBef>
                <a:spcPts val="200"/>
              </a:spcBef>
              <a:spcAft>
                <a:spcPts val="100"/>
              </a:spcAft>
              <a:buBlip>
                <a:blip r:embed="rId3"/>
              </a:buBlip>
              <a:defRPr/>
            </a:pPr>
            <a:r>
              <a:rPr lang="en-US" sz="2000" dirty="0" smtClean="0">
                <a:solidFill>
                  <a:prstClr val="white"/>
                </a:solidFill>
                <a:effectLst>
                  <a:outerShdw blurRad="393700" algn="ctr" rotWithShape="0">
                    <a:prstClr val="black">
                      <a:alpha val="68000"/>
                    </a:prstClr>
                  </a:outerShdw>
                </a:effectLst>
              </a:rPr>
              <a:t>Legacy SRP  – Business &amp; Enterprise</a:t>
            </a:r>
          </a:p>
        </p:txBody>
      </p:sp>
      <p:grpSp>
        <p:nvGrpSpPr>
          <p:cNvPr id="2" name="Group 25"/>
          <p:cNvGrpSpPr/>
          <p:nvPr/>
        </p:nvGrpSpPr>
        <p:grpSpPr>
          <a:xfrm>
            <a:off x="5410200" y="4038600"/>
            <a:ext cx="2915381" cy="2223479"/>
            <a:chOff x="5410200" y="4038600"/>
            <a:chExt cx="2915381" cy="2223479"/>
          </a:xfrm>
        </p:grpSpPr>
        <p:grpSp>
          <p:nvGrpSpPr>
            <p:cNvPr id="3" name="Group 22"/>
            <p:cNvGrpSpPr>
              <a:grpSpLocks noChangeAspect="1"/>
            </p:cNvGrpSpPr>
            <p:nvPr/>
          </p:nvGrpSpPr>
          <p:grpSpPr>
            <a:xfrm>
              <a:off x="5410200" y="4312920"/>
              <a:ext cx="2915381" cy="1949159"/>
              <a:chOff x="6019800" y="4876800"/>
              <a:chExt cx="2429484" cy="1624299"/>
            </a:xfrm>
          </p:grpSpPr>
          <p:grpSp>
            <p:nvGrpSpPr>
              <p:cNvPr id="4" name="Group 51"/>
              <p:cNvGrpSpPr/>
              <p:nvPr/>
            </p:nvGrpSpPr>
            <p:grpSpPr>
              <a:xfrm>
                <a:off x="6629400" y="4876800"/>
                <a:ext cx="1819884" cy="1624299"/>
                <a:chOff x="2286000" y="2133600"/>
                <a:chExt cx="1819884" cy="1624299"/>
              </a:xfrm>
            </p:grpSpPr>
            <p:pic>
              <p:nvPicPr>
                <p:cNvPr id="19" name="Picture 3" descr="E:\DVD_ART34\Artwork_Imagery\Shapes\Arrows\Curved\three way blue yellow green arrow.png"/>
                <p:cNvPicPr>
                  <a:picLocks noChangeAspect="1" noChangeArrowheads="1"/>
                </p:cNvPicPr>
                <p:nvPr/>
              </p:nvPicPr>
              <p:blipFill>
                <a:blip r:embed="rId4" cstate="print"/>
                <a:srcRect/>
                <a:stretch>
                  <a:fillRect/>
                </a:stretch>
              </p:blipFill>
              <p:spPr bwMode="auto">
                <a:xfrm rot="10800000">
                  <a:off x="2286000" y="2133600"/>
                  <a:ext cx="1492250" cy="1122484"/>
                </a:xfrm>
                <a:prstGeom prst="rect">
                  <a:avLst/>
                </a:prstGeom>
                <a:noFill/>
              </p:spPr>
            </p:pic>
            <p:pic>
              <p:nvPicPr>
                <p:cNvPr id="21" name="Picture 10" descr="E:\DVD_ART34\Artwork_Imagery\Icons - Illustrations\_WINDOWS VISTA ICONS\Internet globe web world earth.png"/>
                <p:cNvPicPr>
                  <a:picLocks noChangeAspect="1" noChangeArrowheads="1"/>
                </p:cNvPicPr>
                <p:nvPr/>
              </p:nvPicPr>
              <p:blipFill>
                <a:blip r:embed="rId5" cstate="print"/>
                <a:srcRect/>
                <a:stretch>
                  <a:fillRect/>
                </a:stretch>
              </p:blipFill>
              <p:spPr bwMode="auto">
                <a:xfrm>
                  <a:off x="3576320" y="2466752"/>
                  <a:ext cx="515620" cy="456181"/>
                </a:xfrm>
                <a:prstGeom prst="rect">
                  <a:avLst/>
                </a:prstGeom>
                <a:noFill/>
              </p:spPr>
            </p:pic>
            <p:pic>
              <p:nvPicPr>
                <p:cNvPr id="22" name="Picture 12" descr="E:\DVD_ART34\Artwork_Imagery\Icons - Illustrations\_MSN ICONS\MSN icon envelope email mail letter.png"/>
                <p:cNvPicPr>
                  <a:picLocks noChangeAspect="1" noChangeArrowheads="1"/>
                </p:cNvPicPr>
                <p:nvPr/>
              </p:nvPicPr>
              <p:blipFill>
                <a:blip r:embed="rId6" cstate="print"/>
                <a:srcRect/>
                <a:stretch>
                  <a:fillRect/>
                </a:stretch>
              </p:blipFill>
              <p:spPr bwMode="auto">
                <a:xfrm>
                  <a:off x="3562377" y="2971800"/>
                  <a:ext cx="543507" cy="786099"/>
                </a:xfrm>
                <a:prstGeom prst="rect">
                  <a:avLst/>
                </a:prstGeom>
                <a:noFill/>
              </p:spPr>
            </p:pic>
          </p:grpSp>
          <p:pic>
            <p:nvPicPr>
              <p:cNvPr id="17" name="Picture 17" descr="E:\DVD_ART34\Artwork_Imagery\Icons - Illustrations\_MISC ICONS\computer green healthy secure.png"/>
              <p:cNvPicPr>
                <a:picLocks noChangeAspect="1" noChangeArrowheads="1"/>
              </p:cNvPicPr>
              <p:nvPr/>
            </p:nvPicPr>
            <p:blipFill>
              <a:blip r:embed="rId7" cstate="print"/>
              <a:srcRect/>
              <a:stretch>
                <a:fillRect/>
              </a:stretch>
            </p:blipFill>
            <p:spPr bwMode="auto">
              <a:xfrm>
                <a:off x="6019800" y="5149146"/>
                <a:ext cx="914400" cy="671332"/>
              </a:xfrm>
              <a:prstGeom prst="rect">
                <a:avLst/>
              </a:prstGeom>
              <a:noFill/>
            </p:spPr>
          </p:pic>
          <p:pic>
            <p:nvPicPr>
              <p:cNvPr id="18" name="Picture 2" descr="E:\DVD_ART34\Artwork_Imagery\Icons - Illustrations\_WINDOWS VISTA ICONS\Users man woman people persons.png"/>
              <p:cNvPicPr>
                <a:picLocks noChangeAspect="1" noChangeArrowheads="1"/>
              </p:cNvPicPr>
              <p:nvPr/>
            </p:nvPicPr>
            <p:blipFill>
              <a:blip r:embed="rId8" cstate="print"/>
              <a:srcRect/>
              <a:stretch>
                <a:fillRect/>
              </a:stretch>
            </p:blipFill>
            <p:spPr bwMode="auto">
              <a:xfrm>
                <a:off x="7086600" y="5105400"/>
                <a:ext cx="758825" cy="758825"/>
              </a:xfrm>
              <a:prstGeom prst="rect">
                <a:avLst/>
              </a:prstGeom>
              <a:noFill/>
            </p:spPr>
          </p:pic>
        </p:grpSp>
        <p:pic>
          <p:nvPicPr>
            <p:cNvPr id="24" name="Picture 3" descr="C:\Users\aheaton\Desktop\Artwork_Imagery\Icons - Illustrations\software boxes\software CD product package.png"/>
            <p:cNvPicPr>
              <a:picLocks noChangeAspect="1" noChangeArrowheads="1"/>
            </p:cNvPicPr>
            <p:nvPr/>
          </p:nvPicPr>
          <p:blipFill>
            <a:blip r:embed="rId9" cstate="print"/>
            <a:srcRect/>
            <a:stretch>
              <a:fillRect/>
            </a:stretch>
          </p:blipFill>
          <p:spPr bwMode="auto">
            <a:xfrm>
              <a:off x="7696200" y="4038600"/>
              <a:ext cx="616410" cy="565845"/>
            </a:xfrm>
            <a:prstGeom prst="rect">
              <a:avLst/>
            </a:prstGeom>
            <a:noFill/>
          </p:spPr>
        </p:pic>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spcBef>
                <a:spcPct val="20000"/>
              </a:spcBef>
            </a:pPr>
            <a:r>
              <a:rPr lang="zh-CN" altLang="en-US" sz="10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cs typeface="+mn-cs"/>
              </a:rPr>
              <a:t>演示</a:t>
            </a:r>
            <a:endParaRPr sz="10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cs typeface="+mn-cs"/>
            </a:endParaRPr>
          </a:p>
        </p:txBody>
      </p:sp>
      <p:sp>
        <p:nvSpPr>
          <p:cNvPr id="6" name="Text Placeholder 5"/>
          <p:cNvSpPr>
            <a:spLocks noGrp="1"/>
          </p:cNvSpPr>
          <p:nvPr>
            <p:ph type="body" sz="quarter" idx="13"/>
          </p:nvPr>
        </p:nvSpPr>
        <p:spPr/>
        <p:txBody>
          <a:bodyPr/>
          <a:lstStyle/>
          <a:p>
            <a:r>
              <a:rPr lang="en-US" dirty="0" err="1" smtClean="0">
                <a:solidFill>
                  <a:schemeClr val="tx1"/>
                </a:solidFill>
              </a:rPr>
              <a:t>AppLocker</a:t>
            </a:r>
            <a:endParaRPr lang="en-US" dirty="0">
              <a:solidFill>
                <a:schemeClr val="tx1"/>
              </a:solidFill>
            </a:endParaRPr>
          </a:p>
        </p:txBody>
      </p:sp>
    </p:spTree>
    <p:extLst>
      <p:ext uri="{BB962C8B-B14F-4D97-AF65-F5344CB8AC3E}">
        <p14:creationId xmlns="" xmlns:p14="http://schemas.microsoft.com/office/powerpoint/2007/7/12/main" val="405522856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31"/>
          <p:cNvSpPr/>
          <p:nvPr/>
        </p:nvSpPr>
        <p:spPr bwMode="auto">
          <a:xfrm>
            <a:off x="304800" y="1447800"/>
            <a:ext cx="8377238" cy="1447800"/>
          </a:xfrm>
          <a:prstGeom prst="rect">
            <a:avLst/>
          </a:prstGeom>
          <a:noFill/>
          <a:ln>
            <a:noFill/>
            <a:headEnd type="none" w="med" len="med"/>
            <a:tailEnd type="none" w="med" len="med"/>
          </a:ln>
          <a:effectLst>
            <a:outerShdw blurRad="4064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822960" rIns="91436" bIns="45718"/>
          <a:lstStyle/>
          <a:p>
            <a:pPr marL="282575" indent="-282575" defTabSz="914363">
              <a:lnSpc>
                <a:spcPct val="90000"/>
              </a:lnSpc>
              <a:spcBef>
                <a:spcPct val="20000"/>
              </a:spcBef>
              <a:buFontTx/>
              <a:buBlip>
                <a:blip r:embed="rId3"/>
              </a:buBlip>
              <a:defRPr/>
            </a:pPr>
            <a:r>
              <a:rPr lang="zh-CN" altLang="en-US" sz="1600" dirty="0" smtClean="0">
                <a:solidFill>
                  <a:schemeClr val="tx1"/>
                </a:solidFill>
                <a:latin typeface="Trebuchet MS" pitchFamily="34" charset="0"/>
              </a:rPr>
              <a:t>对抗社会工程攻击</a:t>
            </a:r>
            <a:endParaRPr lang="en-US" sz="1600" dirty="0">
              <a:solidFill>
                <a:schemeClr val="tx1"/>
              </a:solidFill>
              <a:latin typeface="Trebuchet MS" pitchFamily="34" charset="0"/>
            </a:endParaRPr>
          </a:p>
          <a:p>
            <a:pPr marL="282575" indent="-282575" defTabSz="914363">
              <a:lnSpc>
                <a:spcPct val="90000"/>
              </a:lnSpc>
              <a:spcBef>
                <a:spcPct val="20000"/>
              </a:spcBef>
              <a:buFontTx/>
              <a:buBlip>
                <a:blip r:embed="rId3"/>
              </a:buBlip>
              <a:defRPr/>
            </a:pPr>
            <a:r>
              <a:rPr lang="zh-CN" altLang="en-US" sz="1600" dirty="0" smtClean="0">
                <a:solidFill>
                  <a:schemeClr val="tx1"/>
                </a:solidFill>
                <a:latin typeface="Trebuchet MS" pitchFamily="34" charset="0"/>
              </a:rPr>
              <a:t>减少不必要的通讯</a:t>
            </a:r>
            <a:endParaRPr lang="en-US" sz="1600" dirty="0">
              <a:solidFill>
                <a:schemeClr val="tx1"/>
              </a:solidFill>
              <a:latin typeface="Trebuchet MS" pitchFamily="34" charset="0"/>
            </a:endParaRPr>
          </a:p>
        </p:txBody>
      </p:sp>
      <p:sp>
        <p:nvSpPr>
          <p:cNvPr id="29" name="Round Same Side Corner Rectangle 28"/>
          <p:cNvSpPr/>
          <p:nvPr/>
        </p:nvSpPr>
        <p:spPr bwMode="auto">
          <a:xfrm>
            <a:off x="336518" y="1479699"/>
            <a:ext cx="3405641" cy="705394"/>
          </a:xfrm>
          <a:prstGeom prst="round2SameRect">
            <a:avLst>
              <a:gd name="adj1" fmla="val 50000"/>
              <a:gd name="adj2" fmla="val 50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lvl="1" algn="ctr" defTabSz="914363">
              <a:lnSpc>
                <a:spcPct val="90000"/>
              </a:lnSpc>
              <a:spcBef>
                <a:spcPct val="20000"/>
              </a:spcBef>
              <a:defRPr/>
            </a:pPr>
            <a:r>
              <a:rPr lang="zh-CN" altLang="en-US" sz="2000" dirty="0" smtClean="0">
                <a:solidFill>
                  <a:srgbClr val="FFFFFF"/>
                </a:solidFill>
                <a:latin typeface="Trebuchet MS" pitchFamily="34" charset="0"/>
              </a:rPr>
              <a:t>对抗入侵</a:t>
            </a:r>
            <a:endParaRPr lang="en-US" sz="2000" dirty="0">
              <a:solidFill>
                <a:srgbClr val="FFFFFF"/>
              </a:solidFill>
              <a:latin typeface="Trebuchet MS" pitchFamily="34" charset="0"/>
            </a:endParaRPr>
          </a:p>
        </p:txBody>
      </p:sp>
      <p:sp>
        <p:nvSpPr>
          <p:cNvPr id="8207" name="TextBox 35"/>
          <p:cNvSpPr txBox="1">
            <a:spLocks noChangeArrowheads="1"/>
          </p:cNvSpPr>
          <p:nvPr/>
        </p:nvSpPr>
        <p:spPr bwMode="auto">
          <a:xfrm>
            <a:off x="4800600" y="1837664"/>
            <a:ext cx="3817938" cy="855619"/>
          </a:xfrm>
          <a:prstGeom prst="rect">
            <a:avLst/>
          </a:prstGeom>
          <a:noFill/>
          <a:ln w="9525">
            <a:noFill/>
            <a:miter lim="800000"/>
            <a:headEnd/>
            <a:tailEnd/>
          </a:ln>
        </p:spPr>
        <p:txBody>
          <a:bodyPr>
            <a:spAutoFit/>
          </a:bodyPr>
          <a:lstStyle/>
          <a:p>
            <a:pPr marL="282575" indent="-282575" defTabSz="912813">
              <a:lnSpc>
                <a:spcPct val="90000"/>
              </a:lnSpc>
              <a:spcBef>
                <a:spcPct val="20000"/>
              </a:spcBef>
              <a:buClr>
                <a:srgbClr val="FFCC29"/>
              </a:buClr>
              <a:buFontTx/>
              <a:buBlip>
                <a:blip r:embed="rId3"/>
              </a:buBlip>
            </a:pPr>
            <a:r>
              <a:rPr lang="zh-CN" altLang="en-US" sz="1600" dirty="0" smtClean="0">
                <a:latin typeface="Trebuchet MS" pitchFamily="34" charset="0"/>
              </a:rPr>
              <a:t>国际域名</a:t>
            </a:r>
            <a:endParaRPr lang="en-US" sz="1600" dirty="0">
              <a:latin typeface="Trebuchet MS" pitchFamily="34" charset="0"/>
            </a:endParaRPr>
          </a:p>
          <a:p>
            <a:pPr marL="282575" indent="-282575" defTabSz="912813">
              <a:lnSpc>
                <a:spcPct val="90000"/>
              </a:lnSpc>
              <a:spcBef>
                <a:spcPct val="20000"/>
              </a:spcBef>
              <a:buClr>
                <a:srgbClr val="FFCC29"/>
              </a:buClr>
              <a:buFontTx/>
              <a:buBlip>
                <a:blip r:embed="rId3"/>
              </a:buBlip>
            </a:pPr>
            <a:r>
              <a:rPr lang="en-US" sz="1600" dirty="0">
                <a:latin typeface="Trebuchet MS" pitchFamily="34" charset="0"/>
              </a:rPr>
              <a:t>Pop-up </a:t>
            </a:r>
            <a:r>
              <a:rPr lang="en-US" sz="1600" dirty="0" smtClean="0">
                <a:latin typeface="Trebuchet MS" pitchFamily="34" charset="0"/>
              </a:rPr>
              <a:t>Blocker</a:t>
            </a:r>
            <a:endParaRPr lang="en-US" sz="1600" dirty="0">
              <a:latin typeface="Trebuchet MS" pitchFamily="34" charset="0"/>
            </a:endParaRPr>
          </a:p>
          <a:p>
            <a:pPr marL="282575" indent="-282575" defTabSz="912813">
              <a:lnSpc>
                <a:spcPct val="90000"/>
              </a:lnSpc>
              <a:spcBef>
                <a:spcPct val="20000"/>
              </a:spcBef>
              <a:buClr>
                <a:srgbClr val="FFCC29"/>
              </a:buClr>
              <a:buFontTx/>
              <a:buBlip>
                <a:blip r:embed="rId3"/>
              </a:buBlip>
            </a:pPr>
            <a:r>
              <a:rPr lang="zh-CN" altLang="en-US" sz="1600" dirty="0" smtClean="0">
                <a:latin typeface="Trebuchet MS" pitchFamily="34" charset="0"/>
              </a:rPr>
              <a:t>提高可用性</a:t>
            </a:r>
            <a:endParaRPr lang="en-US" sz="1600" dirty="0">
              <a:latin typeface="Trebuchet MS" pitchFamily="34" charset="0"/>
            </a:endParaRPr>
          </a:p>
        </p:txBody>
      </p:sp>
      <p:grpSp>
        <p:nvGrpSpPr>
          <p:cNvPr id="2" name="Group 12"/>
          <p:cNvGrpSpPr/>
          <p:nvPr/>
        </p:nvGrpSpPr>
        <p:grpSpPr>
          <a:xfrm>
            <a:off x="309563" y="4724400"/>
            <a:ext cx="8377237" cy="1635125"/>
            <a:chOff x="457019" y="4618658"/>
            <a:chExt cx="8377237" cy="1635125"/>
          </a:xfrm>
        </p:grpSpPr>
        <p:sp>
          <p:nvSpPr>
            <p:cNvPr id="33" name="Rectangle 32"/>
            <p:cNvSpPr/>
            <p:nvPr/>
          </p:nvSpPr>
          <p:spPr bwMode="auto">
            <a:xfrm>
              <a:off x="457019" y="4618658"/>
              <a:ext cx="8377237" cy="1635125"/>
            </a:xfrm>
            <a:prstGeom prst="rect">
              <a:avLst/>
            </a:prstGeom>
            <a:noFill/>
            <a:ln>
              <a:noFill/>
              <a:headEnd type="none" w="med" len="med"/>
              <a:tailEnd type="none" w="med" len="med"/>
            </a:ln>
            <a:effectLst>
              <a:outerShdw blurRad="4064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822960" rIns="91436" bIns="45718"/>
            <a:lstStyle/>
            <a:p>
              <a:pPr marL="282575" lvl="1" indent="-282575" defTabSz="914363">
                <a:lnSpc>
                  <a:spcPct val="90000"/>
                </a:lnSpc>
                <a:spcBef>
                  <a:spcPct val="20000"/>
                </a:spcBef>
                <a:buClr>
                  <a:srgbClr val="FFCC29"/>
                </a:buClr>
                <a:buFontTx/>
                <a:buBlip>
                  <a:blip r:embed="rId3"/>
                </a:buBlip>
                <a:defRPr/>
              </a:pPr>
              <a:r>
                <a:rPr lang="zh-CN" altLang="en-US" sz="1600" dirty="0" smtClean="0">
                  <a:solidFill>
                    <a:schemeClr val="tx1"/>
                  </a:solidFill>
                  <a:latin typeface="Trebuchet MS" pitchFamily="34" charset="0"/>
                </a:rPr>
                <a:t>选择和控制</a:t>
              </a:r>
              <a:endParaRPr lang="en-US" altLang="zh-CN" sz="1600" dirty="0" smtClean="0">
                <a:solidFill>
                  <a:schemeClr val="tx1"/>
                </a:solidFill>
                <a:latin typeface="Trebuchet MS" pitchFamily="34" charset="0"/>
              </a:endParaRPr>
            </a:p>
            <a:p>
              <a:pPr marL="282575" lvl="1" indent="-282575" defTabSz="914363">
                <a:lnSpc>
                  <a:spcPct val="90000"/>
                </a:lnSpc>
                <a:spcBef>
                  <a:spcPct val="20000"/>
                </a:spcBef>
                <a:buClr>
                  <a:srgbClr val="FFCC29"/>
                </a:buClr>
                <a:buFontTx/>
                <a:buBlip>
                  <a:blip r:embed="rId3"/>
                </a:buBlip>
                <a:defRPr/>
              </a:pPr>
              <a:r>
                <a:rPr lang="zh-CN" altLang="en-US" sz="1600" dirty="0" smtClean="0">
                  <a:solidFill>
                    <a:schemeClr val="tx1"/>
                  </a:solidFill>
                  <a:latin typeface="Trebuchet MS" pitchFamily="34" charset="0"/>
                </a:rPr>
                <a:t>何时使用信息</a:t>
              </a:r>
              <a:endParaRPr lang="en-US" sz="1600" dirty="0">
                <a:solidFill>
                  <a:schemeClr val="tx1"/>
                </a:solidFill>
                <a:latin typeface="Trebuchet MS" pitchFamily="34" charset="0"/>
              </a:endParaRPr>
            </a:p>
            <a:p>
              <a:pPr marL="282575" lvl="1" indent="-282575" defTabSz="914363">
                <a:lnSpc>
                  <a:spcPct val="90000"/>
                </a:lnSpc>
                <a:spcBef>
                  <a:spcPct val="20000"/>
                </a:spcBef>
                <a:buClr>
                  <a:srgbClr val="FFCC29"/>
                </a:buClr>
                <a:buFontTx/>
                <a:buBlip>
                  <a:blip r:embed="rId3"/>
                </a:buBlip>
                <a:defRPr/>
              </a:pPr>
              <a:r>
                <a:rPr lang="zh-CN" altLang="en-US" sz="1600" dirty="0" smtClean="0">
                  <a:solidFill>
                    <a:schemeClr val="tx1"/>
                  </a:solidFill>
                  <a:latin typeface="Trebuchet MS" pitchFamily="34" charset="0"/>
                </a:rPr>
                <a:t>只使用必要的信息</a:t>
              </a:r>
              <a:endParaRPr lang="en-US" sz="1600" dirty="0">
                <a:solidFill>
                  <a:schemeClr val="tx1"/>
                </a:solidFill>
                <a:latin typeface="Trebuchet MS" pitchFamily="34" charset="0"/>
              </a:endParaRPr>
            </a:p>
          </p:txBody>
        </p:sp>
        <p:sp>
          <p:nvSpPr>
            <p:cNvPr id="30" name="Round Same Side Corner Rectangle 29"/>
            <p:cNvSpPr/>
            <p:nvPr/>
          </p:nvSpPr>
          <p:spPr bwMode="auto">
            <a:xfrm>
              <a:off x="510184" y="4622814"/>
              <a:ext cx="3405641" cy="705394"/>
            </a:xfrm>
            <a:prstGeom prst="round2SameRect">
              <a:avLst>
                <a:gd name="adj1" fmla="val 50000"/>
                <a:gd name="adj2" fmla="val 50000"/>
              </a:avLst>
            </a:prstGeom>
            <a:solidFill>
              <a:srgbClr val="7030A0"/>
            </a:solidFill>
            <a:ln>
              <a:solidFill>
                <a:srgbClr val="7030A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lvl="1" algn="ctr" defTabSz="914363">
                <a:lnSpc>
                  <a:spcPct val="90000"/>
                </a:lnSpc>
                <a:spcBef>
                  <a:spcPct val="20000"/>
                </a:spcBef>
                <a:defRPr/>
              </a:pPr>
              <a:r>
                <a:rPr lang="zh-CN" altLang="en-US" sz="2000" dirty="0" smtClean="0">
                  <a:solidFill>
                    <a:srgbClr val="FFFFFF"/>
                  </a:solidFill>
                  <a:latin typeface="Trebuchet MS" pitchFamily="34" charset="0"/>
                </a:rPr>
                <a:t>控制信息</a:t>
              </a:r>
              <a:endParaRPr lang="en-US" sz="2000" dirty="0">
                <a:solidFill>
                  <a:srgbClr val="FFFFFF"/>
                </a:solidFill>
                <a:latin typeface="Trebuchet MS" pitchFamily="34" charset="0"/>
              </a:endParaRPr>
            </a:p>
          </p:txBody>
        </p:sp>
        <p:sp>
          <p:nvSpPr>
            <p:cNvPr id="8208" name="TextBox 36"/>
            <p:cNvSpPr txBox="1">
              <a:spLocks noChangeArrowheads="1"/>
            </p:cNvSpPr>
            <p:nvPr/>
          </p:nvSpPr>
          <p:spPr bwMode="auto">
            <a:xfrm>
              <a:off x="4956175" y="4787596"/>
              <a:ext cx="3817938" cy="1126462"/>
            </a:xfrm>
            <a:prstGeom prst="rect">
              <a:avLst/>
            </a:prstGeom>
            <a:noFill/>
            <a:ln w="9525">
              <a:noFill/>
              <a:miter lim="800000"/>
              <a:headEnd/>
              <a:tailEnd/>
            </a:ln>
          </p:spPr>
          <p:txBody>
            <a:bodyPr>
              <a:spAutoFit/>
            </a:bodyPr>
            <a:lstStyle/>
            <a:p>
              <a:pPr marL="282575" indent="-282575" defTabSz="912813">
                <a:lnSpc>
                  <a:spcPct val="90000"/>
                </a:lnSpc>
                <a:spcBef>
                  <a:spcPct val="20000"/>
                </a:spcBef>
                <a:buClr>
                  <a:srgbClr val="FFCC29"/>
                </a:buClr>
                <a:buFontTx/>
                <a:buBlip>
                  <a:blip r:embed="rId3"/>
                </a:buBlip>
              </a:pPr>
              <a:r>
                <a:rPr lang="zh-CN" altLang="en-US" sz="1600" dirty="0" smtClean="0">
                  <a:latin typeface="Trebuchet MS" pitchFamily="34" charset="0"/>
                </a:rPr>
                <a:t>用户界面友好提示</a:t>
              </a:r>
              <a:endParaRPr lang="en-US" sz="1600" dirty="0">
                <a:latin typeface="Trebuchet MS" pitchFamily="34" charset="0"/>
              </a:endParaRPr>
            </a:p>
            <a:p>
              <a:pPr marL="282575" indent="-282575" defTabSz="912813">
                <a:lnSpc>
                  <a:spcPct val="90000"/>
                </a:lnSpc>
                <a:spcBef>
                  <a:spcPct val="20000"/>
                </a:spcBef>
                <a:buClr>
                  <a:srgbClr val="FFCC29"/>
                </a:buClr>
                <a:buFontTx/>
                <a:buBlip>
                  <a:blip r:embed="rId3"/>
                </a:buBlip>
              </a:pPr>
              <a:r>
                <a:rPr lang="en-US" sz="1600" dirty="0">
                  <a:latin typeface="Trebuchet MS" pitchFamily="34" charset="0"/>
                </a:rPr>
                <a:t>P3P-enabled cookie </a:t>
              </a:r>
              <a:r>
                <a:rPr lang="zh-CN" altLang="en-US" sz="1600" dirty="0" smtClean="0">
                  <a:latin typeface="Trebuchet MS" pitchFamily="34" charset="0"/>
                </a:rPr>
                <a:t>控制</a:t>
              </a:r>
              <a:endParaRPr lang="en-US" sz="1600" dirty="0">
                <a:latin typeface="Trebuchet MS" pitchFamily="34" charset="0"/>
              </a:endParaRPr>
            </a:p>
            <a:p>
              <a:pPr marL="282575" indent="-282575" defTabSz="912813">
                <a:lnSpc>
                  <a:spcPct val="90000"/>
                </a:lnSpc>
                <a:spcBef>
                  <a:spcPct val="20000"/>
                </a:spcBef>
                <a:buClr>
                  <a:srgbClr val="FFCC29"/>
                </a:buClr>
                <a:buFontTx/>
                <a:buBlip>
                  <a:blip r:embed="rId3"/>
                </a:buBlip>
              </a:pPr>
              <a:r>
                <a:rPr lang="zh-CN" altLang="en-US" sz="1600" dirty="0" smtClean="0">
                  <a:solidFill>
                    <a:srgbClr val="FF0000"/>
                  </a:solidFill>
                  <a:latin typeface="Trebuchet MS" pitchFamily="34" charset="0"/>
                </a:rPr>
                <a:t>删除浏览历史</a:t>
              </a:r>
              <a:endParaRPr lang="en-US" altLang="zh-CN" sz="1600" dirty="0" smtClean="0">
                <a:solidFill>
                  <a:srgbClr val="FF0000"/>
                </a:solidFill>
                <a:latin typeface="Trebuchet MS" pitchFamily="34" charset="0"/>
              </a:endParaRPr>
            </a:p>
            <a:p>
              <a:pPr marL="282575" indent="-282575" defTabSz="912813">
                <a:lnSpc>
                  <a:spcPct val="90000"/>
                </a:lnSpc>
                <a:spcBef>
                  <a:spcPct val="20000"/>
                </a:spcBef>
                <a:buClr>
                  <a:srgbClr val="FFCC29"/>
                </a:buClr>
                <a:buFontTx/>
                <a:buBlip>
                  <a:blip r:embed="rId3"/>
                </a:buBlip>
              </a:pPr>
              <a:r>
                <a:rPr lang="en-US" sz="1600" dirty="0" err="1" smtClean="0">
                  <a:solidFill>
                    <a:srgbClr val="FF0000"/>
                  </a:solidFill>
                  <a:latin typeface="Trebuchet MS" pitchFamily="34" charset="0"/>
                </a:rPr>
                <a:t>InPrivate</a:t>
              </a:r>
              <a:r>
                <a:rPr lang="en-US" sz="1600" dirty="0" smtClean="0">
                  <a:solidFill>
                    <a:srgbClr val="FF0000"/>
                  </a:solidFill>
                  <a:latin typeface="Trebuchet MS" pitchFamily="34" charset="0"/>
                </a:rPr>
                <a:t>™ </a:t>
              </a:r>
              <a:r>
                <a:rPr lang="zh-CN" altLang="en-US" sz="1600" dirty="0" smtClean="0">
                  <a:solidFill>
                    <a:srgbClr val="FF0000"/>
                  </a:solidFill>
                  <a:latin typeface="Trebuchet MS" pitchFamily="34" charset="0"/>
                </a:rPr>
                <a:t>浏览模式</a:t>
              </a:r>
              <a:endParaRPr lang="en-US" sz="1600" dirty="0">
                <a:solidFill>
                  <a:srgbClr val="FF0000"/>
                </a:solidFill>
                <a:latin typeface="Trebuchet MS" pitchFamily="34" charset="0"/>
              </a:endParaRPr>
            </a:p>
          </p:txBody>
        </p:sp>
      </p:grpSp>
      <p:grpSp>
        <p:nvGrpSpPr>
          <p:cNvPr id="3" name="Group 11"/>
          <p:cNvGrpSpPr/>
          <p:nvPr/>
        </p:nvGrpSpPr>
        <p:grpSpPr>
          <a:xfrm>
            <a:off x="304800" y="2819400"/>
            <a:ext cx="8377237" cy="1938992"/>
            <a:chOff x="435756" y="2651365"/>
            <a:chExt cx="8377237" cy="1938992"/>
          </a:xfrm>
        </p:grpSpPr>
        <p:sp>
          <p:nvSpPr>
            <p:cNvPr id="34" name="Rectangle 33"/>
            <p:cNvSpPr/>
            <p:nvPr/>
          </p:nvSpPr>
          <p:spPr bwMode="auto">
            <a:xfrm>
              <a:off x="435756" y="2749286"/>
              <a:ext cx="8377237" cy="1758919"/>
            </a:xfrm>
            <a:prstGeom prst="rect">
              <a:avLst/>
            </a:prstGeom>
            <a:noFill/>
            <a:ln>
              <a:noFill/>
              <a:headEnd type="none" w="med" len="med"/>
              <a:tailEnd type="none" w="med" len="med"/>
            </a:ln>
            <a:effectLst>
              <a:outerShdw blurRad="4064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822960" rIns="91436" bIns="45718"/>
            <a:lstStyle/>
            <a:p>
              <a:pPr marL="282575" lvl="1" indent="-282575" defTabSz="914363">
                <a:lnSpc>
                  <a:spcPct val="90000"/>
                </a:lnSpc>
                <a:spcBef>
                  <a:spcPct val="20000"/>
                </a:spcBef>
                <a:buFontTx/>
                <a:buBlip>
                  <a:blip r:embed="rId3"/>
                </a:buBlip>
                <a:defRPr/>
              </a:pPr>
              <a:r>
                <a:rPr lang="zh-CN" altLang="en-US" sz="1600" dirty="0" smtClean="0">
                  <a:solidFill>
                    <a:schemeClr val="tx1"/>
                  </a:solidFill>
                  <a:latin typeface="Trebuchet MS" pitchFamily="34" charset="0"/>
                </a:rPr>
                <a:t>浏览器和</a:t>
              </a:r>
              <a:r>
                <a:rPr lang="en-US" sz="1600" dirty="0" smtClean="0">
                  <a:solidFill>
                    <a:schemeClr val="tx1"/>
                  </a:solidFill>
                  <a:latin typeface="Trebuchet MS" pitchFamily="34" charset="0"/>
                </a:rPr>
                <a:t>Web</a:t>
              </a:r>
              <a:r>
                <a:rPr lang="zh-CN" altLang="en-US" sz="1600" dirty="0" smtClean="0">
                  <a:solidFill>
                    <a:schemeClr val="tx1"/>
                  </a:solidFill>
                  <a:latin typeface="Trebuchet MS" pitchFamily="34" charset="0"/>
                </a:rPr>
                <a:t>服务器的漏洞</a:t>
              </a:r>
              <a:endParaRPr lang="en-US" sz="1600" dirty="0">
                <a:solidFill>
                  <a:schemeClr val="tx1"/>
                </a:solidFill>
                <a:latin typeface="Trebuchet MS" pitchFamily="34" charset="0"/>
              </a:endParaRPr>
            </a:p>
            <a:p>
              <a:pPr marL="282575" lvl="1" indent="-282575" defTabSz="914363">
                <a:lnSpc>
                  <a:spcPct val="90000"/>
                </a:lnSpc>
                <a:spcBef>
                  <a:spcPct val="20000"/>
                </a:spcBef>
                <a:buFontTx/>
                <a:buBlip>
                  <a:blip r:embed="rId3"/>
                </a:buBlip>
                <a:defRPr/>
              </a:pPr>
              <a:r>
                <a:rPr lang="zh-CN" altLang="en-US" sz="1600" dirty="0" smtClean="0">
                  <a:solidFill>
                    <a:schemeClr val="tx1"/>
                  </a:solidFill>
                  <a:latin typeface="Trebuchet MS" pitchFamily="34" charset="0"/>
                </a:rPr>
                <a:t>保护访问欺诈性的网页，恶意代码，</a:t>
              </a:r>
              <a:r>
                <a:rPr lang="en-US" sz="1600" dirty="0" smtClean="0">
                  <a:solidFill>
                    <a:schemeClr val="tx1"/>
                  </a:solidFill>
                  <a:latin typeface="Trebuchet MS" pitchFamily="34" charset="0"/>
                </a:rPr>
                <a:t> </a:t>
              </a:r>
              <a:r>
                <a:rPr lang="en-US" sz="1600" dirty="0">
                  <a:solidFill>
                    <a:schemeClr val="tx1"/>
                  </a:solidFill>
                  <a:latin typeface="Trebuchet MS" pitchFamily="34" charset="0"/>
                </a:rPr>
                <a:t/>
              </a:r>
              <a:br>
                <a:rPr lang="en-US" sz="1600" dirty="0">
                  <a:solidFill>
                    <a:schemeClr val="tx1"/>
                  </a:solidFill>
                  <a:latin typeface="Trebuchet MS" pitchFamily="34" charset="0"/>
                </a:rPr>
              </a:br>
              <a:r>
                <a:rPr lang="zh-CN" altLang="en-US" sz="1600" dirty="0" smtClean="0">
                  <a:solidFill>
                    <a:schemeClr val="tx1"/>
                  </a:solidFill>
                  <a:latin typeface="Trebuchet MS" pitchFamily="34" charset="0"/>
                </a:rPr>
                <a:t>身份窃取</a:t>
              </a:r>
              <a:endParaRPr lang="en-US" sz="1600" dirty="0">
                <a:solidFill>
                  <a:schemeClr val="tx1"/>
                </a:solidFill>
                <a:latin typeface="Trebuchet MS" pitchFamily="34" charset="0"/>
              </a:endParaRPr>
            </a:p>
          </p:txBody>
        </p:sp>
        <p:sp>
          <p:nvSpPr>
            <p:cNvPr id="31" name="Round Same Side Corner Rectangle 30"/>
            <p:cNvSpPr/>
            <p:nvPr/>
          </p:nvSpPr>
          <p:spPr bwMode="auto">
            <a:xfrm>
              <a:off x="435756" y="2781121"/>
              <a:ext cx="3405641" cy="705394"/>
            </a:xfrm>
            <a:prstGeom prst="round2SameRect">
              <a:avLst>
                <a:gd name="adj1" fmla="val 50000"/>
                <a:gd name="adj2" fmla="val 500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marL="0" lvl="1" algn="ctr" defTabSz="914363">
                <a:lnSpc>
                  <a:spcPct val="90000"/>
                </a:lnSpc>
                <a:spcBef>
                  <a:spcPct val="20000"/>
                </a:spcBef>
                <a:defRPr/>
              </a:pPr>
              <a:r>
                <a:rPr lang="zh-CN" altLang="en-US" sz="2000" dirty="0" smtClean="0">
                  <a:solidFill>
                    <a:srgbClr val="FFFFFF"/>
                  </a:solidFill>
                  <a:latin typeface="Trebuchet MS" pitchFamily="34" charset="0"/>
                </a:rPr>
                <a:t>对抗恶意程序</a:t>
              </a:r>
              <a:endParaRPr lang="en-US" sz="2000" dirty="0">
                <a:solidFill>
                  <a:srgbClr val="FFFFFF"/>
                </a:solidFill>
                <a:latin typeface="Trebuchet MS" pitchFamily="34" charset="0"/>
              </a:endParaRPr>
            </a:p>
          </p:txBody>
        </p:sp>
        <p:sp>
          <p:nvSpPr>
            <p:cNvPr id="8209" name="TextBox 37"/>
            <p:cNvSpPr txBox="1">
              <a:spLocks noChangeArrowheads="1"/>
            </p:cNvSpPr>
            <p:nvPr/>
          </p:nvSpPr>
          <p:spPr bwMode="auto">
            <a:xfrm>
              <a:off x="4931556" y="2651365"/>
              <a:ext cx="3817937" cy="1938992"/>
            </a:xfrm>
            <a:prstGeom prst="rect">
              <a:avLst/>
            </a:prstGeom>
            <a:noFill/>
            <a:ln w="9525">
              <a:noFill/>
              <a:miter lim="800000"/>
              <a:headEnd/>
              <a:tailEnd/>
            </a:ln>
          </p:spPr>
          <p:txBody>
            <a:bodyPr>
              <a:spAutoFit/>
            </a:bodyPr>
            <a:lstStyle/>
            <a:p>
              <a:pPr marL="282575" indent="-282575" defTabSz="912813">
                <a:lnSpc>
                  <a:spcPct val="90000"/>
                </a:lnSpc>
                <a:spcBef>
                  <a:spcPct val="20000"/>
                </a:spcBef>
                <a:buClr>
                  <a:srgbClr val="FFCC29"/>
                </a:buClr>
                <a:buFontTx/>
                <a:buBlip>
                  <a:blip r:embed="rId3"/>
                </a:buBlip>
              </a:pPr>
              <a:r>
                <a:rPr lang="zh-CN" altLang="en-US" sz="1600" dirty="0" smtClean="0">
                  <a:latin typeface="Trebuchet MS" pitchFamily="34" charset="0"/>
                </a:rPr>
                <a:t>安全开发周期</a:t>
              </a:r>
              <a:endParaRPr lang="en-US" altLang="zh-CN" sz="1600" dirty="0" smtClean="0">
                <a:latin typeface="Trebuchet MS" pitchFamily="34" charset="0"/>
              </a:endParaRPr>
            </a:p>
            <a:p>
              <a:pPr marL="282575" indent="-282575" defTabSz="912813">
                <a:lnSpc>
                  <a:spcPct val="90000"/>
                </a:lnSpc>
                <a:spcBef>
                  <a:spcPct val="20000"/>
                </a:spcBef>
                <a:buClr>
                  <a:srgbClr val="FFCC29"/>
                </a:buClr>
                <a:buFontTx/>
                <a:buBlip>
                  <a:blip r:embed="rId3"/>
                </a:buBlip>
              </a:pPr>
              <a:r>
                <a:rPr lang="en-US" sz="1600" dirty="0" smtClean="0">
                  <a:latin typeface="Trebuchet MS" pitchFamily="34" charset="0"/>
                </a:rPr>
                <a:t>Extended </a:t>
              </a:r>
              <a:r>
                <a:rPr lang="en-US" sz="1600" dirty="0">
                  <a:latin typeface="Trebuchet MS" pitchFamily="34" charset="0"/>
                </a:rPr>
                <a:t>Validation (EV) SSL certs</a:t>
              </a:r>
            </a:p>
            <a:p>
              <a:pPr marL="282575" indent="-282575" defTabSz="912813">
                <a:lnSpc>
                  <a:spcPct val="90000"/>
                </a:lnSpc>
                <a:spcBef>
                  <a:spcPct val="20000"/>
                </a:spcBef>
                <a:buClr>
                  <a:srgbClr val="FFCC29"/>
                </a:buClr>
                <a:buFontTx/>
                <a:buBlip>
                  <a:blip r:embed="rId3"/>
                </a:buBlip>
              </a:pPr>
              <a:r>
                <a:rPr lang="en-US" sz="1600" dirty="0">
                  <a:solidFill>
                    <a:srgbClr val="FF0000"/>
                  </a:solidFill>
                  <a:latin typeface="Trebuchet MS" pitchFamily="34" charset="0"/>
                </a:rPr>
                <a:t>SmartScreen</a:t>
              </a:r>
              <a:r>
                <a:rPr lang="en-US" sz="1200" baseline="30000" dirty="0">
                  <a:solidFill>
                    <a:srgbClr val="FF0000"/>
                  </a:solidFill>
                  <a:latin typeface="Trebuchet MS" pitchFamily="34" charset="0"/>
                </a:rPr>
                <a:t>®</a:t>
              </a:r>
              <a:r>
                <a:rPr lang="en-US" sz="1600" dirty="0">
                  <a:solidFill>
                    <a:srgbClr val="FF0000"/>
                  </a:solidFill>
                  <a:latin typeface="Trebuchet MS" pitchFamily="34" charset="0"/>
                </a:rPr>
                <a:t> </a:t>
              </a:r>
              <a:r>
                <a:rPr lang="zh-CN" altLang="en-US" sz="1600" dirty="0" smtClean="0">
                  <a:solidFill>
                    <a:srgbClr val="FF0000"/>
                  </a:solidFill>
                  <a:latin typeface="Trebuchet MS" pitchFamily="34" charset="0"/>
                </a:rPr>
                <a:t>过滤器</a:t>
              </a:r>
              <a:endParaRPr lang="en-US" sz="1600" dirty="0">
                <a:solidFill>
                  <a:srgbClr val="FF0000"/>
                </a:solidFill>
                <a:latin typeface="Trebuchet MS" pitchFamily="34" charset="0"/>
              </a:endParaRPr>
            </a:p>
            <a:p>
              <a:pPr marL="282575" indent="-282575" defTabSz="912813">
                <a:lnSpc>
                  <a:spcPct val="90000"/>
                </a:lnSpc>
                <a:spcBef>
                  <a:spcPct val="20000"/>
                </a:spcBef>
                <a:buClr>
                  <a:srgbClr val="FFCC29"/>
                </a:buClr>
                <a:buFontTx/>
                <a:buBlip>
                  <a:blip r:embed="rId3"/>
                </a:buBlip>
              </a:pPr>
              <a:r>
                <a:rPr lang="en-US" sz="1600" dirty="0">
                  <a:solidFill>
                    <a:srgbClr val="FF0000"/>
                  </a:solidFill>
                  <a:latin typeface="Trebuchet MS" pitchFamily="34" charset="0"/>
                </a:rPr>
                <a:t>Domain </a:t>
              </a:r>
              <a:r>
                <a:rPr lang="zh-CN" altLang="en-US" sz="1600" dirty="0" smtClean="0">
                  <a:solidFill>
                    <a:srgbClr val="FF0000"/>
                  </a:solidFill>
                  <a:latin typeface="Trebuchet MS" pitchFamily="34" charset="0"/>
                </a:rPr>
                <a:t>高亮显示</a:t>
              </a:r>
              <a:endParaRPr lang="en-US" sz="1600" dirty="0">
                <a:solidFill>
                  <a:srgbClr val="FF0000"/>
                </a:solidFill>
                <a:latin typeface="Trebuchet MS" pitchFamily="34" charset="0"/>
              </a:endParaRPr>
            </a:p>
            <a:p>
              <a:pPr marL="282575" indent="-282575" defTabSz="912813">
                <a:lnSpc>
                  <a:spcPct val="90000"/>
                </a:lnSpc>
                <a:spcBef>
                  <a:spcPct val="20000"/>
                </a:spcBef>
                <a:buClr>
                  <a:srgbClr val="FFCC29"/>
                </a:buClr>
                <a:buFontTx/>
                <a:buBlip>
                  <a:blip r:embed="rId3"/>
                </a:buBlip>
              </a:pPr>
              <a:r>
                <a:rPr lang="en-US" sz="1600" dirty="0">
                  <a:solidFill>
                    <a:srgbClr val="FF0000"/>
                  </a:solidFill>
                  <a:latin typeface="Trebuchet MS" pitchFamily="34" charset="0"/>
                </a:rPr>
                <a:t>XSS </a:t>
              </a:r>
              <a:r>
                <a:rPr lang="en-US" sz="1600" dirty="0" smtClean="0">
                  <a:solidFill>
                    <a:srgbClr val="FF0000"/>
                  </a:solidFill>
                  <a:latin typeface="Trebuchet MS" pitchFamily="34" charset="0"/>
                </a:rPr>
                <a:t>Filter / </a:t>
              </a:r>
              <a:r>
                <a:rPr lang="en-US" sz="1600" dirty="0" err="1" smtClean="0">
                  <a:solidFill>
                    <a:srgbClr val="FF0000"/>
                  </a:solidFill>
                  <a:latin typeface="Trebuchet MS" pitchFamily="34" charset="0"/>
                </a:rPr>
                <a:t>Clickjack</a:t>
              </a:r>
              <a:r>
                <a:rPr lang="en-US" sz="1600" dirty="0" smtClean="0">
                  <a:solidFill>
                    <a:srgbClr val="FF0000"/>
                  </a:solidFill>
                  <a:latin typeface="Trebuchet MS" pitchFamily="34" charset="0"/>
                </a:rPr>
                <a:t> </a:t>
              </a:r>
              <a:r>
                <a:rPr lang="zh-CN" altLang="en-US" sz="1600" dirty="0" smtClean="0">
                  <a:solidFill>
                    <a:srgbClr val="FF0000"/>
                  </a:solidFill>
                  <a:latin typeface="Trebuchet MS" pitchFamily="34" charset="0"/>
                </a:rPr>
                <a:t>保护</a:t>
              </a:r>
              <a:endParaRPr lang="en-US" sz="1600" dirty="0" smtClean="0">
                <a:solidFill>
                  <a:srgbClr val="FF0000"/>
                </a:solidFill>
                <a:latin typeface="Trebuchet MS" pitchFamily="34" charset="0"/>
              </a:endParaRPr>
            </a:p>
            <a:p>
              <a:pPr marL="282575" indent="-282575" defTabSz="912813">
                <a:lnSpc>
                  <a:spcPct val="90000"/>
                </a:lnSpc>
                <a:spcBef>
                  <a:spcPct val="20000"/>
                </a:spcBef>
                <a:buClr>
                  <a:srgbClr val="FFCC29"/>
                </a:buClr>
                <a:buFontTx/>
                <a:buBlip>
                  <a:blip r:embed="rId3"/>
                </a:buBlip>
              </a:pPr>
              <a:r>
                <a:rPr lang="en-US" sz="1600" dirty="0" smtClean="0">
                  <a:solidFill>
                    <a:srgbClr val="FF0000"/>
                  </a:solidFill>
                  <a:latin typeface="Trebuchet MS" pitchFamily="34" charset="0"/>
                </a:rPr>
                <a:t>DEP/NX</a:t>
              </a:r>
              <a:endParaRPr lang="en-US" sz="1600" dirty="0">
                <a:solidFill>
                  <a:srgbClr val="FF0000"/>
                </a:solidFill>
                <a:latin typeface="Trebuchet MS" pitchFamily="34" charset="0"/>
              </a:endParaRPr>
            </a:p>
            <a:p>
              <a:pPr marL="282575" indent="-282575" defTabSz="912813">
                <a:lnSpc>
                  <a:spcPct val="90000"/>
                </a:lnSpc>
                <a:spcBef>
                  <a:spcPct val="20000"/>
                </a:spcBef>
                <a:buClr>
                  <a:srgbClr val="FFCC29"/>
                </a:buClr>
                <a:buFontTx/>
                <a:buBlip>
                  <a:blip r:embed="rId3"/>
                </a:buBlip>
              </a:pPr>
              <a:r>
                <a:rPr lang="en-US" sz="1600" dirty="0" smtClean="0">
                  <a:solidFill>
                    <a:srgbClr val="FF0000"/>
                  </a:solidFill>
                  <a:latin typeface="Trebuchet MS" pitchFamily="34" charset="0"/>
                </a:rPr>
                <a:t>ActiveX® </a:t>
              </a:r>
              <a:r>
                <a:rPr lang="zh-CN" altLang="en-US" sz="1600" dirty="0" smtClean="0">
                  <a:solidFill>
                    <a:srgbClr val="FF0000"/>
                  </a:solidFill>
                  <a:latin typeface="Trebuchet MS" pitchFamily="34" charset="0"/>
                </a:rPr>
                <a:t>控件管理</a:t>
              </a:r>
              <a:endParaRPr lang="en-US" sz="1600" dirty="0">
                <a:solidFill>
                  <a:srgbClr val="FF0000"/>
                </a:solidFill>
                <a:latin typeface="Trebuchet MS" pitchFamily="34" charset="0"/>
              </a:endParaRPr>
            </a:p>
          </p:txBody>
        </p:sp>
      </p:grpSp>
      <p:sp>
        <p:nvSpPr>
          <p:cNvPr id="14" name="Title 13"/>
          <p:cNvSpPr>
            <a:spLocks noGrp="1"/>
          </p:cNvSpPr>
          <p:nvPr>
            <p:ph type="title"/>
          </p:nvPr>
        </p:nvSpPr>
        <p:spPr/>
        <p:txBody>
          <a:bodyPr/>
          <a:lstStyle/>
          <a:p>
            <a:r>
              <a:rPr dirty="0" smtClean="0"/>
              <a:t>Internet Explorer 8 </a:t>
            </a:r>
            <a:r>
              <a:rPr lang="zh-CN" altLang="en-US" dirty="0" smtClean="0"/>
              <a:t>安全</a:t>
            </a:r>
            <a:endParaRPr lang="en-US" dirty="0"/>
          </a:p>
        </p:txBody>
      </p:sp>
      <p:grpSp>
        <p:nvGrpSpPr>
          <p:cNvPr id="4" name="Group 18"/>
          <p:cNvGrpSpPr/>
          <p:nvPr/>
        </p:nvGrpSpPr>
        <p:grpSpPr>
          <a:xfrm>
            <a:off x="304800" y="914400"/>
            <a:ext cx="8382000" cy="451260"/>
            <a:chOff x="304800" y="1235336"/>
            <a:chExt cx="8382000" cy="451260"/>
          </a:xfrm>
        </p:grpSpPr>
        <p:sp>
          <p:nvSpPr>
            <p:cNvPr id="20" name="Rounded Rectangle 19"/>
            <p:cNvSpPr/>
            <p:nvPr/>
          </p:nvSpPr>
          <p:spPr>
            <a:xfrm rot="5400000">
              <a:off x="4270170" y="-2730034"/>
              <a:ext cx="451260" cy="8382000"/>
            </a:xfrm>
            <a:prstGeom prst="roundRect">
              <a:avLst>
                <a:gd name="adj" fmla="val 30623"/>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21" name="TextBox 11277"/>
            <p:cNvSpPr txBox="1">
              <a:spLocks noChangeArrowheads="1"/>
            </p:cNvSpPr>
            <p:nvPr/>
          </p:nvSpPr>
          <p:spPr bwMode="auto">
            <a:xfrm>
              <a:off x="304800" y="1323407"/>
              <a:ext cx="8382000" cy="276999"/>
            </a:xfrm>
            <a:prstGeom prst="rect">
              <a:avLst/>
            </a:prstGeom>
            <a:noFill/>
            <a:ln w="9525">
              <a:noFill/>
              <a:miter lim="800000"/>
              <a:headEnd/>
              <a:tailEnd/>
            </a:ln>
          </p:spPr>
          <p:txBody>
            <a:bodyPr wrap="square" lIns="0" tIns="0" rIns="0" bIns="0" anchor="ctr">
              <a:spAutoFit/>
            </a:bodyPr>
            <a:lstStyle/>
            <a:p>
              <a:pPr algn="ctr" eaLnBrk="0" hangingPunct="0">
                <a:lnSpc>
                  <a:spcPct val="90000"/>
                </a:lnSpc>
              </a:pPr>
              <a:r>
                <a:rPr lang="zh-CN" alt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在</a:t>
              </a: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IE7</a:t>
              </a:r>
              <a:r>
                <a:rPr lang="zh-CN" alt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的基础上进一步对抗不断发展的攻击手段</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148" descr="cooltools-shape"/>
          <p:cNvPicPr>
            <a:picLocks noChangeAspect="1" noChangeArrowheads="1"/>
          </p:cNvPicPr>
          <p:nvPr/>
        </p:nvPicPr>
        <p:blipFill>
          <a:blip r:embed="rId3" cstate="print"/>
          <a:srcRect/>
          <a:stretch>
            <a:fillRect/>
          </a:stretch>
        </p:blipFill>
        <p:spPr bwMode="auto">
          <a:xfrm>
            <a:off x="6092825" y="1828800"/>
            <a:ext cx="2974975" cy="5029200"/>
          </a:xfrm>
          <a:prstGeom prst="rect">
            <a:avLst/>
          </a:prstGeom>
          <a:noFill/>
          <a:ln w="12700" algn="ctr">
            <a:noFill/>
            <a:miter lim="800000"/>
            <a:headEnd/>
            <a:tailEnd/>
          </a:ln>
        </p:spPr>
      </p:pic>
      <p:pic>
        <p:nvPicPr>
          <p:cNvPr id="12290" name="Picture 147" descr="cooltools-shape"/>
          <p:cNvPicPr>
            <a:picLocks noChangeAspect="1" noChangeArrowheads="1"/>
          </p:cNvPicPr>
          <p:nvPr/>
        </p:nvPicPr>
        <p:blipFill>
          <a:blip r:embed="rId3" cstate="print"/>
          <a:srcRect/>
          <a:stretch>
            <a:fillRect/>
          </a:stretch>
        </p:blipFill>
        <p:spPr bwMode="auto">
          <a:xfrm>
            <a:off x="3084513" y="1828800"/>
            <a:ext cx="2974975" cy="5029200"/>
          </a:xfrm>
          <a:prstGeom prst="rect">
            <a:avLst/>
          </a:prstGeom>
          <a:noFill/>
          <a:ln w="12700" algn="ctr">
            <a:noFill/>
            <a:miter lim="800000"/>
            <a:headEnd/>
            <a:tailEnd/>
          </a:ln>
        </p:spPr>
      </p:pic>
      <p:pic>
        <p:nvPicPr>
          <p:cNvPr id="12292" name="Picture 149" descr="cooltools-shape"/>
          <p:cNvPicPr>
            <a:picLocks noChangeAspect="1" noChangeArrowheads="1"/>
          </p:cNvPicPr>
          <p:nvPr/>
        </p:nvPicPr>
        <p:blipFill>
          <a:blip r:embed="rId3" cstate="print"/>
          <a:srcRect/>
          <a:stretch>
            <a:fillRect/>
          </a:stretch>
        </p:blipFill>
        <p:spPr bwMode="auto">
          <a:xfrm>
            <a:off x="47625" y="1828800"/>
            <a:ext cx="3016250" cy="5029200"/>
          </a:xfrm>
          <a:prstGeom prst="rect">
            <a:avLst/>
          </a:prstGeom>
          <a:noFill/>
          <a:ln w="12700" algn="ctr">
            <a:noFill/>
            <a:miter lim="800000"/>
            <a:headEnd/>
            <a:tailEnd/>
          </a:ln>
        </p:spPr>
      </p:pic>
      <p:sp>
        <p:nvSpPr>
          <p:cNvPr id="80" name="Rounded Rectangle 79"/>
          <p:cNvSpPr/>
          <p:nvPr/>
        </p:nvSpPr>
        <p:spPr bwMode="auto">
          <a:xfrm>
            <a:off x="3276600" y="2057400"/>
            <a:ext cx="2514600" cy="2133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304800" y="2057400"/>
            <a:ext cx="2514600" cy="2133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9" name="Rounded Rectangle 78"/>
          <p:cNvSpPr/>
          <p:nvPr/>
        </p:nvSpPr>
        <p:spPr bwMode="auto">
          <a:xfrm>
            <a:off x="6324600" y="2057400"/>
            <a:ext cx="2514600" cy="2133600"/>
          </a:xfrm>
          <a:prstGeom prst="roundRect">
            <a:avLst/>
          </a:prstGeom>
          <a:solidFill>
            <a:srgbClr val="7030A0"/>
          </a:solidFill>
          <a:ln>
            <a:solidFill>
              <a:srgbClr val="7030A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2296" name="Picture 145" descr="blue faded gel rectangle"/>
          <p:cNvPicPr>
            <a:picLocks noChangeAspect="1" noChangeArrowheads="1"/>
          </p:cNvPicPr>
          <p:nvPr/>
        </p:nvPicPr>
        <p:blipFill>
          <a:blip r:embed="rId4" cstate="print"/>
          <a:srcRect/>
          <a:stretch>
            <a:fillRect/>
          </a:stretch>
        </p:blipFill>
        <p:spPr bwMode="auto">
          <a:xfrm>
            <a:off x="0" y="917575"/>
            <a:ext cx="9144000" cy="987425"/>
          </a:xfrm>
          <a:prstGeom prst="rect">
            <a:avLst/>
          </a:prstGeom>
          <a:noFill/>
          <a:ln w="9525">
            <a:noFill/>
            <a:miter lim="800000"/>
            <a:headEnd/>
            <a:tailEnd/>
          </a:ln>
        </p:spPr>
      </p:pic>
      <p:sp>
        <p:nvSpPr>
          <p:cNvPr id="1529980" name="Text Box 124"/>
          <p:cNvSpPr txBox="1">
            <a:spLocks noChangeArrowheads="1"/>
          </p:cNvSpPr>
          <p:nvPr/>
        </p:nvSpPr>
        <p:spPr bwMode="auto">
          <a:xfrm>
            <a:off x="347663" y="2124075"/>
            <a:ext cx="2414587" cy="40011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en-US" sz="2000" dirty="0" smtClean="0">
                <a:solidFill>
                  <a:schemeClr val="accent2"/>
                </a:solidFill>
                <a:effectLst>
                  <a:outerShdw blurRad="38100" dist="38100" dir="2700000" algn="tl">
                    <a:srgbClr val="000000"/>
                  </a:outerShdw>
                </a:effectLst>
              </a:rPr>
              <a:t>RMS</a:t>
            </a:r>
            <a:endParaRPr lang="en-US" sz="2000" dirty="0">
              <a:solidFill>
                <a:schemeClr val="accent2"/>
              </a:solidFill>
              <a:effectLst>
                <a:outerShdw blurRad="38100" dist="38100" dir="2700000" algn="tl">
                  <a:srgbClr val="000000"/>
                </a:outerShdw>
              </a:effectLst>
            </a:endParaRPr>
          </a:p>
        </p:txBody>
      </p:sp>
      <p:sp>
        <p:nvSpPr>
          <p:cNvPr id="1529982" name="Text Box 126"/>
          <p:cNvSpPr txBox="1">
            <a:spLocks noChangeArrowheads="1"/>
          </p:cNvSpPr>
          <p:nvPr/>
        </p:nvSpPr>
        <p:spPr bwMode="auto">
          <a:xfrm>
            <a:off x="6430963" y="2124075"/>
            <a:ext cx="2297112" cy="40011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en-US" sz="2000" dirty="0" smtClean="0">
                <a:solidFill>
                  <a:schemeClr val="accent2"/>
                </a:solidFill>
                <a:effectLst>
                  <a:outerShdw blurRad="38100" dist="38100" dir="2700000" algn="tl">
                    <a:srgbClr val="000000"/>
                  </a:outerShdw>
                </a:effectLst>
              </a:rPr>
              <a:t>BitLocker</a:t>
            </a:r>
            <a:endParaRPr lang="en-US" sz="2000" dirty="0">
              <a:solidFill>
                <a:schemeClr val="accent2"/>
              </a:solidFill>
              <a:effectLst>
                <a:outerShdw blurRad="38100" dist="38100" dir="2700000" algn="tl">
                  <a:srgbClr val="000000"/>
                </a:outerShdw>
              </a:effectLst>
            </a:endParaRPr>
          </a:p>
        </p:txBody>
      </p:sp>
      <p:sp>
        <p:nvSpPr>
          <p:cNvPr id="12303" name="Text Box 14"/>
          <p:cNvSpPr txBox="1">
            <a:spLocks noChangeArrowheads="1"/>
          </p:cNvSpPr>
          <p:nvPr/>
        </p:nvSpPr>
        <p:spPr bwMode="auto">
          <a:xfrm>
            <a:off x="793750" y="2209800"/>
            <a:ext cx="1447800" cy="4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1"/>
              </a:solidFill>
            </a:endParaRPr>
          </a:p>
        </p:txBody>
      </p:sp>
      <p:sp>
        <p:nvSpPr>
          <p:cNvPr id="12304" name="Text Box 16"/>
          <p:cNvSpPr txBox="1">
            <a:spLocks noChangeArrowheads="1"/>
          </p:cNvSpPr>
          <p:nvPr/>
        </p:nvSpPr>
        <p:spPr bwMode="auto">
          <a:xfrm>
            <a:off x="6737350" y="2209800"/>
            <a:ext cx="1600200" cy="4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1"/>
              </a:solidFill>
            </a:endParaRPr>
          </a:p>
        </p:txBody>
      </p:sp>
      <p:pic>
        <p:nvPicPr>
          <p:cNvPr id="70" name="Picture 3" descr="C:\Users\pcooke\Desktop\Windows7_h_rgb_r.png"/>
          <p:cNvPicPr>
            <a:picLocks noChangeAspect="1" noChangeArrowheads="1"/>
          </p:cNvPicPr>
          <p:nvPr/>
        </p:nvPicPr>
        <p:blipFill>
          <a:blip r:embed="rId5" cstate="print"/>
          <a:srcRect/>
          <a:stretch>
            <a:fillRect/>
          </a:stretch>
        </p:blipFill>
        <p:spPr bwMode="auto">
          <a:xfrm>
            <a:off x="457200" y="1022466"/>
            <a:ext cx="3300413" cy="790343"/>
          </a:xfrm>
          <a:prstGeom prst="rect">
            <a:avLst/>
          </a:prstGeom>
          <a:noFill/>
        </p:spPr>
      </p:pic>
      <p:sp>
        <p:nvSpPr>
          <p:cNvPr id="73" name="Rectangle 45"/>
          <p:cNvSpPr>
            <a:spLocks noChangeArrowheads="1"/>
          </p:cNvSpPr>
          <p:nvPr/>
        </p:nvSpPr>
        <p:spPr bwMode="auto">
          <a:xfrm>
            <a:off x="3287713" y="4343400"/>
            <a:ext cx="2541587" cy="1384995"/>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p>
            <a:pPr marL="228600" indent="-228600">
              <a:spcBef>
                <a:spcPts val="600"/>
              </a:spcBef>
              <a:buBlip>
                <a:blip r:embed="rId6"/>
              </a:buBlip>
              <a:defRPr/>
            </a:pPr>
            <a:r>
              <a:rPr lang="zh-CN" altLang="en-US" sz="1600" dirty="0" smtClean="0"/>
              <a:t>基于用户的文件和目录加密</a:t>
            </a:r>
            <a:endParaRPr lang="en-US" sz="1600" dirty="0" smtClean="0"/>
          </a:p>
          <a:p>
            <a:pPr marL="228600" indent="-228600">
              <a:spcBef>
                <a:spcPts val="1200"/>
              </a:spcBef>
              <a:buBlip>
                <a:blip r:embed="rId6"/>
              </a:buBlip>
              <a:defRPr/>
            </a:pPr>
            <a:r>
              <a:rPr lang="zh-CN" altLang="en-US" sz="1600" dirty="0" smtClean="0"/>
              <a:t>可将</a:t>
            </a:r>
            <a:r>
              <a:rPr lang="en-US" sz="1600" dirty="0" smtClean="0"/>
              <a:t>EFS</a:t>
            </a:r>
            <a:r>
              <a:rPr lang="zh-CN" altLang="en-US" sz="1600" dirty="0" smtClean="0"/>
              <a:t>密钥存放在</a:t>
            </a:r>
            <a:r>
              <a:rPr lang="en-US" sz="1600" dirty="0" smtClean="0"/>
              <a:t>smart card</a:t>
            </a:r>
          </a:p>
          <a:p>
            <a:pPr marL="228600" indent="-228600">
              <a:buBlip>
                <a:blip r:embed="rId6"/>
              </a:buBlip>
              <a:defRPr/>
            </a:pPr>
            <a:endParaRPr lang="en-US" sz="1600" dirty="0" smtClean="0"/>
          </a:p>
        </p:txBody>
      </p:sp>
      <p:sp>
        <p:nvSpPr>
          <p:cNvPr id="77" name="Text Box 42"/>
          <p:cNvSpPr txBox="1">
            <a:spLocks noChangeArrowheads="1"/>
          </p:cNvSpPr>
          <p:nvPr/>
        </p:nvSpPr>
        <p:spPr bwMode="auto">
          <a:xfrm>
            <a:off x="3276600" y="2124075"/>
            <a:ext cx="2514600" cy="40011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en-US" sz="2000" dirty="0" smtClean="0">
                <a:solidFill>
                  <a:schemeClr val="accent2"/>
                </a:solidFill>
                <a:effectLst>
                  <a:outerShdw blurRad="38100" dist="38100" dir="2700000" algn="tl">
                    <a:srgbClr val="000000"/>
                  </a:outerShdw>
                </a:effectLst>
              </a:rPr>
              <a:t>EFS</a:t>
            </a:r>
            <a:endParaRPr lang="en-US" sz="2000" dirty="0">
              <a:solidFill>
                <a:schemeClr val="accent2"/>
              </a:solidFill>
              <a:effectLst>
                <a:outerShdw blurRad="38100" dist="38100" dir="2700000" algn="tl">
                  <a:srgbClr val="000000"/>
                </a:outerShdw>
              </a:effectLst>
            </a:endParaRPr>
          </a:p>
        </p:txBody>
      </p:sp>
      <p:sp>
        <p:nvSpPr>
          <p:cNvPr id="98" name="Rectangle 45"/>
          <p:cNvSpPr>
            <a:spLocks noChangeArrowheads="1"/>
          </p:cNvSpPr>
          <p:nvPr/>
        </p:nvSpPr>
        <p:spPr bwMode="auto">
          <a:xfrm>
            <a:off x="6324600" y="4343400"/>
            <a:ext cx="2541587" cy="1277273"/>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p>
            <a:pPr marL="231775" indent="-231775">
              <a:lnSpc>
                <a:spcPct val="85000"/>
              </a:lnSpc>
              <a:spcBef>
                <a:spcPts val="600"/>
              </a:spcBef>
              <a:buBlip>
                <a:blip r:embed="rId7"/>
              </a:buBlip>
              <a:defRPr/>
            </a:pPr>
            <a:r>
              <a:rPr lang="zh-CN" altLang="en-US" sz="1600" dirty="0" smtClean="0"/>
              <a:t>更方便的管理和配置</a:t>
            </a:r>
            <a:endParaRPr lang="en-US" altLang="zh-CN" sz="1600" dirty="0" smtClean="0"/>
          </a:p>
          <a:p>
            <a:pPr marL="231775" indent="-231775">
              <a:lnSpc>
                <a:spcPct val="85000"/>
              </a:lnSpc>
              <a:spcBef>
                <a:spcPts val="600"/>
              </a:spcBef>
              <a:buBlip>
                <a:blip r:embed="rId7"/>
              </a:buBlip>
              <a:defRPr/>
            </a:pPr>
            <a:r>
              <a:rPr lang="zh-CN" altLang="en-US" sz="1600" dirty="0" smtClean="0"/>
              <a:t>保护家庭和工作场所之间的移动数据</a:t>
            </a:r>
            <a:endParaRPr lang="en-US" sz="1600" dirty="0" smtClean="0"/>
          </a:p>
          <a:p>
            <a:pPr marL="231775" indent="-231775">
              <a:lnSpc>
                <a:spcPct val="85000"/>
              </a:lnSpc>
              <a:spcBef>
                <a:spcPts val="600"/>
              </a:spcBef>
              <a:buBlip>
                <a:blip r:embed="rId7"/>
              </a:buBlip>
              <a:defRPr/>
            </a:pPr>
            <a:r>
              <a:rPr lang="zh-CN" altLang="en-US" sz="1600" dirty="0" smtClean="0"/>
              <a:t>分享保护数据</a:t>
            </a:r>
            <a:endParaRPr lang="en-US" sz="1600" dirty="0" smtClean="0"/>
          </a:p>
          <a:p>
            <a:pPr marL="231775" indent="-231775">
              <a:lnSpc>
                <a:spcPct val="85000"/>
              </a:lnSpc>
              <a:spcBef>
                <a:spcPts val="600"/>
              </a:spcBef>
              <a:buBlip>
                <a:blip r:embed="rId7"/>
              </a:buBlip>
              <a:defRPr/>
            </a:pPr>
            <a:r>
              <a:rPr lang="zh-CN" altLang="en-US" sz="1600" dirty="0" smtClean="0"/>
              <a:t>提高数据的安全性</a:t>
            </a:r>
            <a:endParaRPr lang="en-US" sz="1600" dirty="0" smtClean="0"/>
          </a:p>
        </p:txBody>
      </p:sp>
      <p:sp>
        <p:nvSpPr>
          <p:cNvPr id="32" name="Title 39"/>
          <p:cNvSpPr>
            <a:spLocks noGrp="1"/>
          </p:cNvSpPr>
          <p:nvPr>
            <p:ph type="title"/>
          </p:nvPr>
        </p:nvSpPr>
        <p:spPr>
          <a:xfrm>
            <a:off x="381000" y="228600"/>
            <a:ext cx="8382000" cy="553998"/>
          </a:xfrm>
        </p:spPr>
        <p:txBody>
          <a:bodyPr anchor="ctr"/>
          <a:lstStyle/>
          <a:p>
            <a:r>
              <a:rPr lang="zh-CN" altLang="en-US" sz="4000" dirty="0" smtClean="0"/>
              <a:t>数据保护</a:t>
            </a:r>
            <a:endParaRPr lang="en-US" sz="1800" dirty="0">
              <a:solidFill>
                <a:schemeClr val="tx1"/>
              </a:solidFill>
            </a:endParaRPr>
          </a:p>
        </p:txBody>
      </p:sp>
      <p:grpSp>
        <p:nvGrpSpPr>
          <p:cNvPr id="2" name="Group 41"/>
          <p:cNvGrpSpPr/>
          <p:nvPr/>
        </p:nvGrpSpPr>
        <p:grpSpPr>
          <a:xfrm>
            <a:off x="6705600" y="2057400"/>
            <a:ext cx="1543050" cy="1951038"/>
            <a:chOff x="6781800" y="1879600"/>
            <a:chExt cx="1543050" cy="1951038"/>
          </a:xfrm>
        </p:grpSpPr>
        <p:pic>
          <p:nvPicPr>
            <p:cNvPr id="43" name="Picture 89" descr="binary code"/>
            <p:cNvPicPr>
              <a:picLocks noChangeAspect="1" noChangeArrowheads="1"/>
            </p:cNvPicPr>
            <p:nvPr/>
          </p:nvPicPr>
          <p:blipFill>
            <a:blip r:embed="rId8" cstate="print">
              <a:lum/>
            </a:blip>
            <a:srcRect/>
            <a:stretch>
              <a:fillRect/>
            </a:stretch>
          </p:blipFill>
          <p:spPr bwMode="auto">
            <a:xfrm rot="-1834633">
              <a:off x="6781800" y="1879600"/>
              <a:ext cx="733425" cy="1849438"/>
            </a:xfrm>
            <a:prstGeom prst="rect">
              <a:avLst/>
            </a:prstGeom>
            <a:noFill/>
            <a:ln w="9525">
              <a:noFill/>
              <a:miter lim="800000"/>
              <a:headEnd/>
              <a:tailEnd/>
            </a:ln>
          </p:spPr>
        </p:pic>
        <p:pic>
          <p:nvPicPr>
            <p:cNvPr id="44" name="Picture 90" descr="binary code"/>
            <p:cNvPicPr>
              <a:picLocks noChangeAspect="1" noChangeArrowheads="1"/>
            </p:cNvPicPr>
            <p:nvPr/>
          </p:nvPicPr>
          <p:blipFill>
            <a:blip r:embed="rId8" cstate="print"/>
            <a:srcRect/>
            <a:stretch>
              <a:fillRect/>
            </a:stretch>
          </p:blipFill>
          <p:spPr bwMode="auto">
            <a:xfrm rot="1834633" flipH="1">
              <a:off x="7591425" y="1981200"/>
              <a:ext cx="733425" cy="1849438"/>
            </a:xfrm>
            <a:prstGeom prst="rect">
              <a:avLst/>
            </a:prstGeom>
            <a:noFill/>
            <a:ln w="9525">
              <a:noFill/>
              <a:miter lim="800000"/>
              <a:headEnd/>
              <a:tailEnd/>
            </a:ln>
          </p:spPr>
        </p:pic>
      </p:grpSp>
      <p:grpSp>
        <p:nvGrpSpPr>
          <p:cNvPr id="4" name="Group 49"/>
          <p:cNvGrpSpPr>
            <a:grpSpLocks noChangeAspect="1"/>
          </p:cNvGrpSpPr>
          <p:nvPr/>
        </p:nvGrpSpPr>
        <p:grpSpPr>
          <a:xfrm>
            <a:off x="3886200" y="2743200"/>
            <a:ext cx="1200151" cy="1190625"/>
            <a:chOff x="9590088" y="987425"/>
            <a:chExt cx="2000250" cy="1984375"/>
          </a:xfrm>
        </p:grpSpPr>
        <p:pic>
          <p:nvPicPr>
            <p:cNvPr id="51" name="Picture 3" descr="E:\DVD_ART34\Artwork_Imagery\Icons - Illustrations\_WINDOWS SERVER ICONS\Documents\Folder file Open.png"/>
            <p:cNvPicPr>
              <a:picLocks noChangeAspect="1" noChangeArrowheads="1"/>
            </p:cNvPicPr>
            <p:nvPr/>
          </p:nvPicPr>
          <p:blipFill>
            <a:blip r:embed="rId9" cstate="print"/>
            <a:srcRect/>
            <a:stretch>
              <a:fillRect/>
            </a:stretch>
          </p:blipFill>
          <p:spPr bwMode="auto">
            <a:xfrm flipH="1">
              <a:off x="9590088" y="987425"/>
              <a:ext cx="2000250" cy="1628775"/>
            </a:xfrm>
            <a:prstGeom prst="rect">
              <a:avLst/>
            </a:prstGeom>
            <a:noFill/>
          </p:spPr>
        </p:pic>
        <p:pic>
          <p:nvPicPr>
            <p:cNvPr id="52" name="Picture 2" descr="E:\DVD_ART34\Artwork_Imagery\Icons - Illustrations\_WINDOWS VISTA ICONS\Keys secure security.png"/>
            <p:cNvPicPr>
              <a:picLocks noChangeAspect="1" noChangeArrowheads="1"/>
            </p:cNvPicPr>
            <p:nvPr/>
          </p:nvPicPr>
          <p:blipFill>
            <a:blip r:embed="rId10" cstate="print"/>
            <a:srcRect/>
            <a:stretch>
              <a:fillRect/>
            </a:stretch>
          </p:blipFill>
          <p:spPr bwMode="auto">
            <a:xfrm>
              <a:off x="10058400" y="1447800"/>
              <a:ext cx="1524000" cy="1524000"/>
            </a:xfrm>
            <a:prstGeom prst="rect">
              <a:avLst/>
            </a:prstGeom>
            <a:noFill/>
          </p:spPr>
        </p:pic>
      </p:grpSp>
      <p:grpSp>
        <p:nvGrpSpPr>
          <p:cNvPr id="45" name="Group 44"/>
          <p:cNvGrpSpPr/>
          <p:nvPr/>
        </p:nvGrpSpPr>
        <p:grpSpPr>
          <a:xfrm>
            <a:off x="533400" y="2514600"/>
            <a:ext cx="2103120" cy="1663065"/>
            <a:chOff x="533400" y="2514600"/>
            <a:chExt cx="2103120" cy="1663065"/>
          </a:xfrm>
        </p:grpSpPr>
        <p:grpSp>
          <p:nvGrpSpPr>
            <p:cNvPr id="5" name="Group 67"/>
            <p:cNvGrpSpPr>
              <a:grpSpLocks noChangeAspect="1"/>
            </p:cNvGrpSpPr>
            <p:nvPr/>
          </p:nvGrpSpPr>
          <p:grpSpPr>
            <a:xfrm>
              <a:off x="533400" y="2514600"/>
              <a:ext cx="731520" cy="853440"/>
              <a:chOff x="-2743200" y="228600"/>
              <a:chExt cx="914400" cy="1066800"/>
            </a:xfrm>
          </p:grpSpPr>
          <p:pic>
            <p:nvPicPr>
              <p:cNvPr id="5129" name="Picture 9" descr="E:\DVD_ART34\Logos\Microsoft Office 2007 - all products\Word 2007\Office Word 2007 Product Icon.png"/>
              <p:cNvPicPr>
                <a:picLocks noChangeAspect="1" noChangeArrowheads="1"/>
              </p:cNvPicPr>
              <p:nvPr/>
            </p:nvPicPr>
            <p:blipFill>
              <a:blip r:embed="rId11" cstate="print"/>
              <a:srcRect/>
              <a:stretch>
                <a:fillRect/>
              </a:stretch>
            </p:blipFill>
            <p:spPr bwMode="auto">
              <a:xfrm>
                <a:off x="-2743200" y="228600"/>
                <a:ext cx="807244" cy="802958"/>
              </a:xfrm>
              <a:prstGeom prst="rect">
                <a:avLst/>
              </a:prstGeom>
              <a:noFill/>
            </p:spPr>
          </p:pic>
          <p:pic>
            <p:nvPicPr>
              <p:cNvPr id="5127" name="Picture 7" descr="E:\DVD_ART34\Artwork_Imagery\Icons - Illustrations\_WINDOWS VISTA ICONS\Complete check checkmark okay good.png"/>
              <p:cNvPicPr>
                <a:picLocks noChangeAspect="1" noChangeArrowheads="1"/>
              </p:cNvPicPr>
              <p:nvPr/>
            </p:nvPicPr>
            <p:blipFill>
              <a:blip r:embed="rId12" cstate="print"/>
              <a:srcRect/>
              <a:stretch>
                <a:fillRect/>
              </a:stretch>
            </p:blipFill>
            <p:spPr bwMode="auto">
              <a:xfrm>
                <a:off x="-2743200" y="228600"/>
                <a:ext cx="238125" cy="238125"/>
              </a:xfrm>
              <a:prstGeom prst="rect">
                <a:avLst/>
              </a:prstGeom>
              <a:noFill/>
            </p:spPr>
          </p:pic>
          <p:pic>
            <p:nvPicPr>
              <p:cNvPr id="5128" name="Picture 8" descr="E:\DVD_ART34\Artwork_Imagery\Icons - Illustrations\_WINDOWS VISTA ICONS\Error wrong bad.png"/>
              <p:cNvPicPr>
                <a:picLocks noChangeAspect="1" noChangeArrowheads="1"/>
              </p:cNvPicPr>
              <p:nvPr/>
            </p:nvPicPr>
            <p:blipFill>
              <a:blip r:embed="rId13" cstate="print"/>
              <a:srcRect/>
              <a:stretch>
                <a:fillRect/>
              </a:stretch>
            </p:blipFill>
            <p:spPr bwMode="auto">
              <a:xfrm>
                <a:off x="-2743200" y="457200"/>
                <a:ext cx="238125" cy="238125"/>
              </a:xfrm>
              <a:prstGeom prst="rect">
                <a:avLst/>
              </a:prstGeom>
              <a:noFill/>
            </p:spPr>
          </p:pic>
          <p:pic>
            <p:nvPicPr>
              <p:cNvPr id="67" name="Picture 2" descr="E:\DVD_ART34\Artwork_Imagery\Icons - Illustrations\_WINDOWS VISTA ICONS\Keys secure security.png"/>
              <p:cNvPicPr>
                <a:picLocks noChangeAspect="1" noChangeArrowheads="1"/>
              </p:cNvPicPr>
              <p:nvPr/>
            </p:nvPicPr>
            <p:blipFill>
              <a:blip r:embed="rId14" cstate="print"/>
              <a:srcRect/>
              <a:stretch>
                <a:fillRect/>
              </a:stretch>
            </p:blipFill>
            <p:spPr bwMode="auto">
              <a:xfrm>
                <a:off x="-2438400" y="685800"/>
                <a:ext cx="609600" cy="609600"/>
              </a:xfrm>
              <a:prstGeom prst="rect">
                <a:avLst/>
              </a:prstGeom>
              <a:noFill/>
            </p:spPr>
          </p:pic>
        </p:grpSp>
        <p:grpSp>
          <p:nvGrpSpPr>
            <p:cNvPr id="6" name="Group 84"/>
            <p:cNvGrpSpPr>
              <a:grpSpLocks noChangeAspect="1"/>
            </p:cNvGrpSpPr>
            <p:nvPr/>
          </p:nvGrpSpPr>
          <p:grpSpPr>
            <a:xfrm>
              <a:off x="1905000" y="2590800"/>
              <a:ext cx="731520" cy="853440"/>
              <a:chOff x="-1676400" y="228600"/>
              <a:chExt cx="914400" cy="1066800"/>
            </a:xfrm>
          </p:grpSpPr>
          <p:pic>
            <p:nvPicPr>
              <p:cNvPr id="5130" name="Picture 10" descr="E:\DVD_ART34\Logos\Microsoft Office 2007 - all products\Excel 2007\Office Excel 2007 Product Icon.png"/>
              <p:cNvPicPr>
                <a:picLocks noChangeAspect="1" noChangeArrowheads="1"/>
              </p:cNvPicPr>
              <p:nvPr/>
            </p:nvPicPr>
            <p:blipFill>
              <a:blip r:embed="rId15" cstate="print"/>
              <a:srcRect/>
              <a:stretch>
                <a:fillRect/>
              </a:stretch>
            </p:blipFill>
            <p:spPr bwMode="auto">
              <a:xfrm>
                <a:off x="-1676400" y="228600"/>
                <a:ext cx="807244" cy="781526"/>
              </a:xfrm>
              <a:prstGeom prst="rect">
                <a:avLst/>
              </a:prstGeom>
              <a:noFill/>
            </p:spPr>
          </p:pic>
          <p:grpSp>
            <p:nvGrpSpPr>
              <p:cNvPr id="7" name="Group 68"/>
              <p:cNvGrpSpPr/>
              <p:nvPr/>
            </p:nvGrpSpPr>
            <p:grpSpPr>
              <a:xfrm>
                <a:off x="-1676400" y="228600"/>
                <a:ext cx="914400" cy="1066800"/>
                <a:chOff x="-2743200" y="228600"/>
                <a:chExt cx="914400" cy="1066800"/>
              </a:xfrm>
            </p:grpSpPr>
            <p:pic>
              <p:nvPicPr>
                <p:cNvPr id="72" name="Picture 7" descr="E:\DVD_ART34\Artwork_Imagery\Icons - Illustrations\_WINDOWS VISTA ICONS\Complete check checkmark okay good.png"/>
                <p:cNvPicPr>
                  <a:picLocks noChangeAspect="1" noChangeArrowheads="1"/>
                </p:cNvPicPr>
                <p:nvPr/>
              </p:nvPicPr>
              <p:blipFill>
                <a:blip r:embed="rId12" cstate="print"/>
                <a:srcRect/>
                <a:stretch>
                  <a:fillRect/>
                </a:stretch>
              </p:blipFill>
              <p:spPr bwMode="auto">
                <a:xfrm>
                  <a:off x="-2743200" y="228600"/>
                  <a:ext cx="238125" cy="238125"/>
                </a:xfrm>
                <a:prstGeom prst="rect">
                  <a:avLst/>
                </a:prstGeom>
                <a:noFill/>
              </p:spPr>
            </p:pic>
            <p:pic>
              <p:nvPicPr>
                <p:cNvPr id="74" name="Picture 8" descr="E:\DVD_ART34\Artwork_Imagery\Icons - Illustrations\_WINDOWS VISTA ICONS\Error wrong bad.png"/>
                <p:cNvPicPr>
                  <a:picLocks noChangeAspect="1" noChangeArrowheads="1"/>
                </p:cNvPicPr>
                <p:nvPr/>
              </p:nvPicPr>
              <p:blipFill>
                <a:blip r:embed="rId13" cstate="print"/>
                <a:srcRect/>
                <a:stretch>
                  <a:fillRect/>
                </a:stretch>
              </p:blipFill>
              <p:spPr bwMode="auto">
                <a:xfrm>
                  <a:off x="-2743200" y="457200"/>
                  <a:ext cx="238125" cy="238125"/>
                </a:xfrm>
                <a:prstGeom prst="rect">
                  <a:avLst/>
                </a:prstGeom>
                <a:noFill/>
              </p:spPr>
            </p:pic>
            <p:pic>
              <p:nvPicPr>
                <p:cNvPr id="75" name="Picture 2" descr="E:\DVD_ART34\Artwork_Imagery\Icons - Illustrations\_WINDOWS VISTA ICONS\Keys secure security.png"/>
                <p:cNvPicPr>
                  <a:picLocks noChangeAspect="1" noChangeArrowheads="1"/>
                </p:cNvPicPr>
                <p:nvPr/>
              </p:nvPicPr>
              <p:blipFill>
                <a:blip r:embed="rId14" cstate="print"/>
                <a:srcRect/>
                <a:stretch>
                  <a:fillRect/>
                </a:stretch>
              </p:blipFill>
              <p:spPr bwMode="auto">
                <a:xfrm>
                  <a:off x="-2438400" y="685800"/>
                  <a:ext cx="609600" cy="609600"/>
                </a:xfrm>
                <a:prstGeom prst="rect">
                  <a:avLst/>
                </a:prstGeom>
                <a:noFill/>
              </p:spPr>
            </p:pic>
          </p:grpSp>
        </p:grpSp>
        <p:grpSp>
          <p:nvGrpSpPr>
            <p:cNvPr id="8" name="Group 86"/>
            <p:cNvGrpSpPr>
              <a:grpSpLocks noChangeAspect="1"/>
            </p:cNvGrpSpPr>
            <p:nvPr/>
          </p:nvGrpSpPr>
          <p:grpSpPr>
            <a:xfrm>
              <a:off x="1219200" y="3200400"/>
              <a:ext cx="792480" cy="977265"/>
              <a:chOff x="-3352800" y="2209800"/>
              <a:chExt cx="990600" cy="1221581"/>
            </a:xfrm>
          </p:grpSpPr>
          <p:pic>
            <p:nvPicPr>
              <p:cNvPr id="5131" name="Picture 11" descr="E:\DVD_ART34\Artwork_Imagery\Icons - Illustrations\_MSN ICONS\MSN icon envelope email mail letter.png"/>
              <p:cNvPicPr>
                <a:picLocks noChangeAspect="1" noChangeArrowheads="1"/>
              </p:cNvPicPr>
              <p:nvPr/>
            </p:nvPicPr>
            <p:blipFill>
              <a:blip r:embed="rId16" cstate="print"/>
              <a:srcRect/>
              <a:stretch>
                <a:fillRect/>
              </a:stretch>
            </p:blipFill>
            <p:spPr bwMode="auto">
              <a:xfrm>
                <a:off x="-3276600" y="2209800"/>
                <a:ext cx="747236" cy="1221581"/>
              </a:xfrm>
              <a:prstGeom prst="rect">
                <a:avLst/>
              </a:prstGeom>
              <a:noFill/>
            </p:spPr>
          </p:pic>
          <p:grpSp>
            <p:nvGrpSpPr>
              <p:cNvPr id="9" name="Group 85"/>
              <p:cNvGrpSpPr/>
              <p:nvPr/>
            </p:nvGrpSpPr>
            <p:grpSpPr>
              <a:xfrm>
                <a:off x="-3352800" y="2362200"/>
                <a:ext cx="990600" cy="914400"/>
                <a:chOff x="-3352800" y="2362200"/>
                <a:chExt cx="990600" cy="914400"/>
              </a:xfrm>
            </p:grpSpPr>
            <p:pic>
              <p:nvPicPr>
                <p:cNvPr id="82" name="Picture 7" descr="E:\DVD_ART34\Artwork_Imagery\Icons - Illustrations\_WINDOWS VISTA ICONS\Complete check checkmark okay good.png"/>
                <p:cNvPicPr>
                  <a:picLocks noChangeAspect="1" noChangeArrowheads="1"/>
                </p:cNvPicPr>
                <p:nvPr/>
              </p:nvPicPr>
              <p:blipFill>
                <a:blip r:embed="rId12" cstate="print"/>
                <a:srcRect/>
                <a:stretch>
                  <a:fillRect/>
                </a:stretch>
              </p:blipFill>
              <p:spPr bwMode="auto">
                <a:xfrm>
                  <a:off x="-3352800" y="2362200"/>
                  <a:ext cx="238125" cy="238125"/>
                </a:xfrm>
                <a:prstGeom prst="rect">
                  <a:avLst/>
                </a:prstGeom>
                <a:noFill/>
              </p:spPr>
            </p:pic>
            <p:pic>
              <p:nvPicPr>
                <p:cNvPr id="83" name="Picture 8" descr="E:\DVD_ART34\Artwork_Imagery\Icons - Illustrations\_WINDOWS VISTA ICONS\Error wrong bad.png"/>
                <p:cNvPicPr>
                  <a:picLocks noChangeAspect="1" noChangeArrowheads="1"/>
                </p:cNvPicPr>
                <p:nvPr/>
              </p:nvPicPr>
              <p:blipFill>
                <a:blip r:embed="rId13" cstate="print"/>
                <a:srcRect/>
                <a:stretch>
                  <a:fillRect/>
                </a:stretch>
              </p:blipFill>
              <p:spPr bwMode="auto">
                <a:xfrm>
                  <a:off x="-3352800" y="2590800"/>
                  <a:ext cx="238125" cy="238125"/>
                </a:xfrm>
                <a:prstGeom prst="rect">
                  <a:avLst/>
                </a:prstGeom>
                <a:noFill/>
              </p:spPr>
            </p:pic>
            <p:pic>
              <p:nvPicPr>
                <p:cNvPr id="84" name="Picture 2" descr="E:\DVD_ART34\Artwork_Imagery\Icons - Illustrations\_WINDOWS VISTA ICONS\Keys secure security.png"/>
                <p:cNvPicPr>
                  <a:picLocks noChangeAspect="1" noChangeArrowheads="1"/>
                </p:cNvPicPr>
                <p:nvPr/>
              </p:nvPicPr>
              <p:blipFill>
                <a:blip r:embed="rId14" cstate="print"/>
                <a:srcRect/>
                <a:stretch>
                  <a:fillRect/>
                </a:stretch>
              </p:blipFill>
              <p:spPr bwMode="auto">
                <a:xfrm>
                  <a:off x="-2971800" y="2667000"/>
                  <a:ext cx="609600" cy="609600"/>
                </a:xfrm>
                <a:prstGeom prst="rect">
                  <a:avLst/>
                </a:prstGeom>
                <a:noFill/>
              </p:spPr>
            </p:pic>
          </p:grpSp>
        </p:grpSp>
      </p:grpSp>
      <p:sp>
        <p:nvSpPr>
          <p:cNvPr id="46" name="Rectangle 45"/>
          <p:cNvSpPr>
            <a:spLocks noChangeArrowheads="1"/>
          </p:cNvSpPr>
          <p:nvPr/>
        </p:nvSpPr>
        <p:spPr bwMode="auto">
          <a:xfrm>
            <a:off x="304800" y="4343400"/>
            <a:ext cx="2541587" cy="1508105"/>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p>
            <a:pPr marL="231775" indent="-231775">
              <a:lnSpc>
                <a:spcPct val="85000"/>
              </a:lnSpc>
              <a:spcBef>
                <a:spcPts val="1200"/>
              </a:spcBef>
              <a:buBlip>
                <a:blip r:embed="rId7"/>
              </a:buBlip>
              <a:defRPr/>
            </a:pPr>
            <a:r>
              <a:rPr lang="zh-CN" altLang="en-US" sz="1600" dirty="0" smtClean="0"/>
              <a:t>政策的指定和遵循</a:t>
            </a:r>
            <a:endParaRPr lang="en-US" sz="1600" dirty="0" smtClean="0"/>
          </a:p>
          <a:p>
            <a:pPr marL="231775" indent="-231775">
              <a:lnSpc>
                <a:spcPct val="85000"/>
              </a:lnSpc>
              <a:spcBef>
                <a:spcPts val="1200"/>
              </a:spcBef>
              <a:buBlip>
                <a:blip r:embed="rId7"/>
              </a:buBlip>
              <a:defRPr/>
            </a:pPr>
            <a:r>
              <a:rPr lang="zh-CN" altLang="en-US" sz="1600" dirty="0" smtClean="0"/>
              <a:t>信息保护</a:t>
            </a:r>
            <a:endParaRPr lang="en-US" altLang="zh-CN" sz="1600" dirty="0" smtClean="0"/>
          </a:p>
          <a:p>
            <a:pPr marL="231775" indent="-231775">
              <a:lnSpc>
                <a:spcPct val="85000"/>
              </a:lnSpc>
              <a:spcBef>
                <a:spcPts val="1200"/>
              </a:spcBef>
              <a:buBlip>
                <a:blip r:embed="rId7"/>
              </a:buBlip>
              <a:defRPr/>
            </a:pPr>
            <a:r>
              <a:rPr lang="en-US" sz="1600" dirty="0" smtClean="0"/>
              <a:t>RMS</a:t>
            </a:r>
            <a:r>
              <a:rPr lang="zh-CN" altLang="en-US" sz="1600" dirty="0" smtClean="0"/>
              <a:t>客户端集成</a:t>
            </a:r>
            <a:r>
              <a:rPr lang="en-US" sz="1600" dirty="0" smtClean="0"/>
              <a:t> </a:t>
            </a:r>
          </a:p>
          <a:p>
            <a:pPr marL="231775" indent="-231775">
              <a:lnSpc>
                <a:spcPct val="85000"/>
              </a:lnSpc>
              <a:spcBef>
                <a:spcPts val="1200"/>
              </a:spcBef>
              <a:buBlip>
                <a:blip r:embed="rId7"/>
              </a:buBlip>
              <a:defRPr/>
            </a:pPr>
            <a:r>
              <a:rPr lang="zh-CN" altLang="en-US" sz="1600" dirty="0" smtClean="0"/>
              <a:t>对</a:t>
            </a:r>
            <a:r>
              <a:rPr lang="en-US" sz="1600" dirty="0" smtClean="0"/>
              <a:t> SharePoint </a:t>
            </a:r>
            <a:r>
              <a:rPr lang="zh-CN" altLang="en-US" sz="1600" dirty="0" smtClean="0"/>
              <a:t>文档库的保护</a:t>
            </a:r>
            <a:endParaRPr lang="en-US" sz="1600" dirty="0" smtClean="0"/>
          </a:p>
        </p:txBody>
      </p:sp>
      <p:pic>
        <p:nvPicPr>
          <p:cNvPr id="49" name="Picture 3" descr="C:\Users\pcooke\Desktop\DVD_ART36\Artwork_Imagery\Hardware Photos\OEM HW\COMPUTERS - PC\Windows 7\Toshiba Portege R500 Front with windows 7.png"/>
          <p:cNvPicPr>
            <a:picLocks noChangeAspect="1" noChangeArrowheads="1"/>
          </p:cNvPicPr>
          <p:nvPr/>
        </p:nvPicPr>
        <p:blipFill>
          <a:blip r:embed="rId17" cstate="print">
            <a:extLst>
              <a:ext uri="28A0092B-C50C-407e-A947-70E740481C1C">
                <a14:useLocalDpi xmlns="" xmlns:a14="http://schemas.microsoft.com/office/drawing/2007/7/7/main" val="0"/>
              </a:ext>
            </a:extLst>
          </a:blip>
          <a:srcRect/>
          <a:stretch>
            <a:fillRect/>
          </a:stretch>
        </p:blipFill>
        <p:spPr bwMode="auto">
          <a:xfrm>
            <a:off x="6934200" y="2895600"/>
            <a:ext cx="1435904" cy="106680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50" name="Picture 2" descr="C:\Users\pcooke\Desktop\DVD_ART36\Artwork_Imagery\Icons - Illustrations\_ WINDOWS SERVER ICONS\Security\Lock locked secure security.png"/>
          <p:cNvPicPr>
            <a:picLocks noChangeAspect="1" noChangeArrowheads="1"/>
          </p:cNvPicPr>
          <p:nvPr/>
        </p:nvPicPr>
        <p:blipFill>
          <a:blip r:embed="rId18" cstate="print">
            <a:extLst>
              <a:ext uri="28A0092B-C50C-407e-A947-70E740481C1C">
                <a14:useLocalDpi xmlns="" xmlns:a14="http://schemas.microsoft.com/office/drawing/2007/7/7/main" val="0"/>
              </a:ext>
            </a:extLst>
          </a:blip>
          <a:srcRect/>
          <a:stretch>
            <a:fillRect/>
          </a:stretch>
        </p:blipFill>
        <p:spPr bwMode="auto">
          <a:xfrm>
            <a:off x="7498644" y="3406566"/>
            <a:ext cx="440181" cy="646852"/>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smtClean="0"/>
              <a:t>BitLocker</a:t>
            </a:r>
            <a:endParaRPr lang="en-US" sz="2400" dirty="0">
              <a:solidFill>
                <a:schemeClr val="tx1"/>
              </a:solidFill>
            </a:endParaRPr>
          </a:p>
        </p:txBody>
      </p:sp>
      <p:sp>
        <p:nvSpPr>
          <p:cNvPr id="74" name="Round Same Side Corner Rectangle 73"/>
          <p:cNvSpPr/>
          <p:nvPr/>
        </p:nvSpPr>
        <p:spPr>
          <a:xfrm rot="10800000">
            <a:off x="247518" y="1219200"/>
            <a:ext cx="4324482" cy="53340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88" name="Rounded Rectangle 87"/>
          <p:cNvSpPr/>
          <p:nvPr/>
        </p:nvSpPr>
        <p:spPr>
          <a:xfrm rot="5400000">
            <a:off x="2212770" y="-672634"/>
            <a:ext cx="451260" cy="4267200"/>
          </a:xfrm>
          <a:prstGeom prst="roundRect">
            <a:avLst>
              <a:gd name="adj" fmla="val 30623"/>
            </a:avLst>
          </a:prstGeom>
          <a:solidFill>
            <a:srgbClr val="7030A0"/>
          </a:solidFill>
          <a:ln>
            <a:solidFill>
              <a:srgbClr val="7030A0"/>
            </a:solidFill>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89"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zh-CN" alt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现状</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41" name="Round Same Side Corner Rectangle 40"/>
          <p:cNvSpPr/>
          <p:nvPr/>
        </p:nvSpPr>
        <p:spPr>
          <a:xfrm rot="10800000">
            <a:off x="4819514" y="1526360"/>
            <a:ext cx="4172086" cy="502684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grpSp>
        <p:nvGrpSpPr>
          <p:cNvPr id="2" name="Group 61"/>
          <p:cNvGrpSpPr/>
          <p:nvPr/>
        </p:nvGrpSpPr>
        <p:grpSpPr>
          <a:xfrm>
            <a:off x="4724400" y="1219200"/>
            <a:ext cx="4313278" cy="451260"/>
            <a:chOff x="228600" y="6889899"/>
            <a:chExt cx="8348472" cy="451260"/>
          </a:xfrm>
          <a:solidFill>
            <a:srgbClr val="7030A0"/>
          </a:solidFill>
        </p:grpSpPr>
        <p:sp>
          <p:nvSpPr>
            <p:cNvPr id="43" name="Rounded Rectangle 42"/>
            <p:cNvSpPr/>
            <p:nvPr/>
          </p:nvSpPr>
          <p:spPr>
            <a:xfrm rot="5400000">
              <a:off x="4177206" y="2941293"/>
              <a:ext cx="451260" cy="8348472"/>
            </a:xfrm>
            <a:prstGeom prst="roundRect">
              <a:avLst>
                <a:gd name="adj" fmla="val 30623"/>
              </a:avLst>
            </a:prstGeom>
            <a:grpFill/>
            <a:ln>
              <a:solidFill>
                <a:srgbClr val="7030A0"/>
              </a:solidFill>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45" name="TextBox 11277"/>
            <p:cNvSpPr txBox="1">
              <a:spLocks noChangeArrowheads="1"/>
            </p:cNvSpPr>
            <p:nvPr/>
          </p:nvSpPr>
          <p:spPr bwMode="auto">
            <a:xfrm>
              <a:off x="572110" y="6977970"/>
              <a:ext cx="7410706" cy="276999"/>
            </a:xfrm>
            <a:prstGeom prst="rect">
              <a:avLst/>
            </a:prstGeom>
            <a:grpFill/>
            <a:ln w="9525">
              <a:solidFill>
                <a:srgbClr val="7030A0"/>
              </a:solidFill>
              <a:miter lim="800000"/>
              <a:headEnd/>
              <a:tailEnd/>
            </a:ln>
          </p:spPr>
          <p:txBody>
            <a:bodyPr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Windows 7 </a:t>
              </a:r>
              <a:r>
                <a:rPr lang="zh-CN" alt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解决方案</a:t>
              </a:r>
              <a:endPar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grpSp>
      <p:sp>
        <p:nvSpPr>
          <p:cNvPr id="56" name="Rectangle 55"/>
          <p:cNvSpPr/>
          <p:nvPr/>
        </p:nvSpPr>
        <p:spPr>
          <a:xfrm>
            <a:off x="4800600" y="3962400"/>
            <a:ext cx="4191000" cy="1422954"/>
          </a:xfrm>
          <a:prstGeom prst="rect">
            <a:avLst/>
          </a:prstGeom>
        </p:spPr>
        <p:txBody>
          <a:bodyPr wrap="square">
            <a:spAutoFit/>
          </a:bodyPr>
          <a:lstStyle/>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将</a:t>
            </a:r>
            <a:r>
              <a:rPr lang="en-US" dirty="0" err="1" smtClean="0">
                <a:solidFill>
                  <a:prstClr val="white"/>
                </a:solidFill>
                <a:effectLst>
                  <a:outerShdw blurRad="393700" algn="ctr" rotWithShape="0">
                    <a:prstClr val="black">
                      <a:alpha val="68000"/>
                    </a:prstClr>
                  </a:outerShdw>
                </a:effectLst>
              </a:rPr>
              <a:t>BitLocker</a:t>
            </a:r>
            <a:r>
              <a:rPr lang="zh-CN" altLang="en-US" dirty="0" smtClean="0">
                <a:solidFill>
                  <a:prstClr val="white"/>
                </a:solidFill>
                <a:effectLst>
                  <a:outerShdw blurRad="393700" algn="ctr" rotWithShape="0">
                    <a:prstClr val="black">
                      <a:alpha val="68000"/>
                    </a:prstClr>
                  </a:outerShdw>
                </a:effectLst>
              </a:rPr>
              <a:t>加密扩展到可移动设备</a:t>
            </a:r>
            <a:endParaRPr lang="en-US" altLang="zh-CN"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对加密使用的</a:t>
            </a:r>
            <a:r>
              <a:rPr lang="en-US" dirty="0" smtClean="0">
                <a:solidFill>
                  <a:prstClr val="white"/>
                </a:solidFill>
                <a:effectLst>
                  <a:outerShdw blurRad="393700" algn="ctr" rotWithShape="0">
                    <a:prstClr val="black">
                      <a:alpha val="68000"/>
                    </a:prstClr>
                  </a:outerShdw>
                </a:effectLst>
              </a:rPr>
              <a:t> group policies</a:t>
            </a:r>
            <a:r>
              <a:rPr lang="zh-CN" altLang="en-US" dirty="0" smtClean="0">
                <a:solidFill>
                  <a:prstClr val="white"/>
                </a:solidFill>
                <a:effectLst>
                  <a:outerShdw blurRad="393700" algn="ctr" rotWithShape="0">
                    <a:prstClr val="black">
                      <a:alpha val="68000"/>
                    </a:prstClr>
                  </a:outerShdw>
                </a:effectLst>
              </a:rPr>
              <a:t>管理</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简化</a:t>
            </a:r>
            <a:r>
              <a:rPr lang="en-US" dirty="0" err="1" smtClean="0">
                <a:solidFill>
                  <a:prstClr val="white"/>
                </a:solidFill>
                <a:effectLst>
                  <a:outerShdw blurRad="393700" algn="ctr" rotWithShape="0">
                    <a:prstClr val="black">
                      <a:alpha val="68000"/>
                    </a:prstClr>
                  </a:outerShdw>
                </a:effectLst>
              </a:rPr>
              <a:t>BitLocker</a:t>
            </a:r>
            <a:r>
              <a:rPr lang="zh-CN" altLang="en-US" dirty="0" smtClean="0">
                <a:solidFill>
                  <a:prstClr val="white"/>
                </a:solidFill>
                <a:effectLst>
                  <a:outerShdw blurRad="393700" algn="ctr" rotWithShape="0">
                    <a:prstClr val="black">
                      <a:alpha val="68000"/>
                    </a:prstClr>
                  </a:outerShdw>
                </a:effectLst>
              </a:rPr>
              <a:t>安装和对</a:t>
            </a:r>
            <a:r>
              <a:rPr lang="en-US" dirty="0" smtClean="0">
                <a:solidFill>
                  <a:prstClr val="white"/>
                </a:solidFill>
                <a:effectLst>
                  <a:outerShdw blurRad="393700" algn="ctr" rotWithShape="0">
                    <a:prstClr val="black">
                      <a:alpha val="68000"/>
                    </a:prstClr>
                  </a:outerShdw>
                </a:effectLst>
              </a:rPr>
              <a:t>primary hard drive</a:t>
            </a:r>
            <a:r>
              <a:rPr lang="zh-CN" altLang="en-US" dirty="0" smtClean="0">
                <a:solidFill>
                  <a:prstClr val="white"/>
                </a:solidFill>
                <a:effectLst>
                  <a:outerShdw blurRad="393700" algn="ctr" rotWithShape="0">
                    <a:prstClr val="black">
                      <a:alpha val="68000"/>
                    </a:prstClr>
                  </a:outerShdw>
                </a:effectLst>
              </a:rPr>
              <a:t>的管理</a:t>
            </a:r>
            <a:endParaRPr lang="en-US" dirty="0" smtClean="0">
              <a:solidFill>
                <a:prstClr val="white"/>
              </a:solidFill>
              <a:effectLst>
                <a:outerShdw blurRad="393700" algn="ctr" rotWithShape="0">
                  <a:prstClr val="black">
                    <a:alpha val="68000"/>
                  </a:prstClr>
                </a:outerShdw>
              </a:effectLst>
            </a:endParaRPr>
          </a:p>
        </p:txBody>
      </p:sp>
      <p:sp>
        <p:nvSpPr>
          <p:cNvPr id="57" name="Rectangle 56"/>
          <p:cNvSpPr/>
          <p:nvPr/>
        </p:nvSpPr>
        <p:spPr>
          <a:xfrm>
            <a:off x="4800600" y="1676400"/>
            <a:ext cx="4174062" cy="400110"/>
          </a:xfrm>
          <a:prstGeom prst="rect">
            <a:avLst/>
          </a:prstGeom>
          <a:solidFill>
            <a:schemeClr val="accent4">
              <a:lumMod val="50000"/>
            </a:schemeClr>
          </a:solidFill>
        </p:spPr>
        <p:txBody>
          <a:bodyPr wrap="square">
            <a:spAutoFit/>
          </a:bodyPr>
          <a:lstStyle/>
          <a:p>
            <a:pPr algn="ctr" fontAlgn="base">
              <a:spcBef>
                <a:spcPct val="0"/>
              </a:spcBef>
              <a:spcAft>
                <a:spcPct val="0"/>
              </a:spcAft>
              <a:defRPr/>
            </a:pP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ndParaRPr>
          </a:p>
        </p:txBody>
      </p:sp>
      <p:sp>
        <p:nvSpPr>
          <p:cNvPr id="58" name="TextBox 11277"/>
          <p:cNvSpPr txBox="1">
            <a:spLocks noChangeArrowheads="1"/>
          </p:cNvSpPr>
          <p:nvPr/>
        </p:nvSpPr>
        <p:spPr bwMode="auto">
          <a:xfrm>
            <a:off x="5078677" y="1780457"/>
            <a:ext cx="3836723" cy="2492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rPr>
              <a:t>BitLocker To Go</a:t>
            </a:r>
            <a:endParaRPr lang="en-US" baseline="30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latin typeface="Segoe Semibold" pitchFamily="34" charset="0"/>
            </a:endParaRPr>
          </a:p>
        </p:txBody>
      </p:sp>
      <p:grpSp>
        <p:nvGrpSpPr>
          <p:cNvPr id="47" name="Group 36"/>
          <p:cNvGrpSpPr/>
          <p:nvPr/>
        </p:nvGrpSpPr>
        <p:grpSpPr>
          <a:xfrm>
            <a:off x="304800" y="3886200"/>
            <a:ext cx="4191000" cy="1478455"/>
            <a:chOff x="304800" y="4038600"/>
            <a:chExt cx="4191000" cy="1478455"/>
          </a:xfrm>
        </p:grpSpPr>
        <p:sp>
          <p:nvSpPr>
            <p:cNvPr id="48" name="Rectangle 47"/>
            <p:cNvSpPr/>
            <p:nvPr/>
          </p:nvSpPr>
          <p:spPr>
            <a:xfrm>
              <a:off x="304800" y="4343400"/>
              <a:ext cx="4191000" cy="1173655"/>
            </a:xfrm>
            <a:prstGeom prst="rect">
              <a:avLst/>
            </a:prstGeom>
          </p:spPr>
          <p:txBody>
            <a:bodyPr wrap="square">
              <a:spAutoFit/>
            </a:bodyPr>
            <a:lstStyle/>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对</a:t>
              </a:r>
              <a:r>
                <a:rPr lang="en-US" dirty="0" smtClean="0">
                  <a:solidFill>
                    <a:prstClr val="white"/>
                  </a:solidFill>
                  <a:effectLst>
                    <a:outerShdw blurRad="393700" algn="ctr" rotWithShape="0">
                      <a:prstClr val="black">
                        <a:alpha val="68000"/>
                      </a:prstClr>
                    </a:outerShdw>
                  </a:effectLst>
                </a:rPr>
                <a:t>primary hard drive </a:t>
              </a:r>
              <a:r>
                <a:rPr lang="zh-CN" altLang="en-US" dirty="0" smtClean="0">
                  <a:solidFill>
                    <a:prstClr val="white"/>
                  </a:solidFill>
                  <a:effectLst>
                    <a:outerShdw blurRad="393700" algn="ctr" rotWithShape="0">
                      <a:prstClr val="black">
                        <a:alpha val="68000"/>
                      </a:prstClr>
                    </a:outerShdw>
                  </a:effectLst>
                </a:rPr>
                <a:t>分区的管理</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终端用户的友好性</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移动存储设备的管理</a:t>
              </a:r>
              <a:endParaRPr lang="en-US" dirty="0" smtClean="0">
                <a:solidFill>
                  <a:prstClr val="white"/>
                </a:solidFill>
                <a:effectLst>
                  <a:outerShdw blurRad="393700" algn="ctr" rotWithShape="0">
                    <a:prstClr val="black">
                      <a:alpha val="68000"/>
                    </a:prstClr>
                  </a:outerShdw>
                </a:effectLst>
              </a:endParaRPr>
            </a:p>
          </p:txBody>
        </p:sp>
        <p:sp>
          <p:nvSpPr>
            <p:cNvPr id="49" name="Rectangle 48"/>
            <p:cNvSpPr/>
            <p:nvPr/>
          </p:nvSpPr>
          <p:spPr>
            <a:xfrm>
              <a:off x="304800" y="4038600"/>
              <a:ext cx="646331" cy="341632"/>
            </a:xfrm>
            <a:prstGeom prst="rect">
              <a:avLst/>
            </a:prstGeom>
          </p:spPr>
          <p:txBody>
            <a:bodyPr wrap="none">
              <a:spAutoFit/>
            </a:bodyPr>
            <a:lstStyle/>
            <a:p>
              <a:pPr eaLnBrk="0" hangingPunct="0">
                <a:lnSpc>
                  <a:spcPct val="90000"/>
                </a:lnSpc>
              </a:pPr>
              <a:r>
                <a:rPr lang="zh-CN" alt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挑战</a:t>
              </a:r>
              <a:endPar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grpSp>
      <p:grpSp>
        <p:nvGrpSpPr>
          <p:cNvPr id="44" name="Group 43"/>
          <p:cNvGrpSpPr/>
          <p:nvPr/>
        </p:nvGrpSpPr>
        <p:grpSpPr>
          <a:xfrm>
            <a:off x="5463821" y="2446805"/>
            <a:ext cx="2744413" cy="1107741"/>
            <a:chOff x="5463821" y="2446805"/>
            <a:chExt cx="2744413" cy="1107741"/>
          </a:xfrm>
        </p:grpSpPr>
        <p:sp>
          <p:nvSpPr>
            <p:cNvPr id="50" name="Rectangle 49"/>
            <p:cNvSpPr/>
            <p:nvPr/>
          </p:nvSpPr>
          <p:spPr>
            <a:xfrm>
              <a:off x="6629400" y="2599203"/>
              <a:ext cx="642052" cy="866486"/>
            </a:xfrm>
            <a:prstGeom prst="rect">
              <a:avLst/>
            </a:prstGeom>
          </p:spPr>
          <p:txBody>
            <a:bodyPr wrap="none">
              <a:spAutoFit/>
            </a:bodyPr>
            <a:lstStyle/>
            <a:p>
              <a:r>
                <a:rPr lang="en-US"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p:txBody>
        </p:sp>
        <p:pic>
          <p:nvPicPr>
            <p:cNvPr id="51" name="Picture 3" descr="C:\Users\pcooke\Desktop\DVD_ART36\Artwork_Imagery\Hardware Photos\OEM HW\COMPUTERS - PC\Windows 7\Toshiba Portege R500 Front with windows 7.png"/>
            <p:cNvPicPr>
              <a:picLocks noChangeAspect="1" noChangeArrowheads="1"/>
            </p:cNvPicPr>
            <p:nvPr/>
          </p:nvPicPr>
          <p:blipFill>
            <a:blip r:embed="rId4" cstate="print">
              <a:extLst>
                <a:ext uri="28A0092B-C50C-407e-A947-70E740481C1C">
                  <a14:useLocalDpi xmlns="" xmlns:a14="http://schemas.microsoft.com/office/drawing/2007/7/7/main" val="0"/>
                </a:ext>
              </a:extLst>
            </a:blip>
            <a:srcRect/>
            <a:stretch>
              <a:fillRect/>
            </a:stretch>
          </p:blipFill>
          <p:spPr bwMode="auto">
            <a:xfrm>
              <a:off x="5463821" y="2462958"/>
              <a:ext cx="1288885" cy="957573"/>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52" name="Picture 6" descr="C:\Users\aheaton\AppData\Local\Microsoft\Windows\Temporary Internet Files\Content.IE5\U60ZBJ5U\MCj04315710000[1].png"/>
            <p:cNvPicPr>
              <a:picLocks noChangeAspect="1" noChangeArrowheads="1"/>
            </p:cNvPicPr>
            <p:nvPr/>
          </p:nvPicPr>
          <p:blipFill>
            <a:blip r:embed="rId5" cstate="print"/>
            <a:srcRect/>
            <a:stretch>
              <a:fillRect/>
            </a:stretch>
          </p:blipFill>
          <p:spPr bwMode="auto">
            <a:xfrm>
              <a:off x="7086600" y="2446805"/>
              <a:ext cx="1121634" cy="1042785"/>
            </a:xfrm>
            <a:prstGeom prst="rect">
              <a:avLst/>
            </a:prstGeom>
            <a:noFill/>
          </p:spPr>
        </p:pic>
        <p:pic>
          <p:nvPicPr>
            <p:cNvPr id="53" name="Picture 2" descr="C:\Users\pcooke\Desktop\DVD_ART36\Artwork_Imagery\Icons - Illustrations\_ WINDOWS SERVER ICONS\Security\Lock locked secure security.png"/>
            <p:cNvPicPr>
              <a:picLocks noChangeAspect="1" noChangeArrowheads="1"/>
            </p:cNvPicPr>
            <p:nvPr/>
          </p:nvPicPr>
          <p:blipFill>
            <a:blip r:embed="rId6" cstate="print">
              <a:extLst>
                <a:ext uri="28A0092B-C50C-407e-A947-70E740481C1C">
                  <a14:useLocalDpi xmlns="" xmlns:a14="http://schemas.microsoft.com/office/drawing/2007/7/7/main" val="0"/>
                </a:ext>
              </a:extLst>
            </a:blip>
            <a:srcRect/>
            <a:stretch>
              <a:fillRect/>
            </a:stretch>
          </p:blipFill>
          <p:spPr bwMode="auto">
            <a:xfrm>
              <a:off x="6028266" y="2973924"/>
              <a:ext cx="395112" cy="580622"/>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54" name="Picture 2" descr="C:\Users\pcooke\Desktop\DVD_ART36\Artwork_Imagery\Icons - Illustrations\_ WINDOWS SERVER ICONS\Security\Lock locked secure security.png"/>
            <p:cNvPicPr>
              <a:picLocks noChangeAspect="1" noChangeArrowheads="1"/>
            </p:cNvPicPr>
            <p:nvPr/>
          </p:nvPicPr>
          <p:blipFill>
            <a:blip r:embed="rId6" cstate="print">
              <a:extLst>
                <a:ext uri="28A0092B-C50C-407e-A947-70E740481C1C">
                  <a14:useLocalDpi xmlns="" xmlns:a14="http://schemas.microsoft.com/office/drawing/2007/7/7/main" val="0"/>
                </a:ext>
              </a:extLst>
            </a:blip>
            <a:srcRect/>
            <a:stretch>
              <a:fillRect/>
            </a:stretch>
          </p:blipFill>
          <p:spPr bwMode="auto">
            <a:xfrm>
              <a:off x="7614356" y="2640902"/>
              <a:ext cx="395112" cy="580622"/>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grpSp>
      <p:grpSp>
        <p:nvGrpSpPr>
          <p:cNvPr id="55" name="Group 54"/>
          <p:cNvGrpSpPr/>
          <p:nvPr/>
        </p:nvGrpSpPr>
        <p:grpSpPr>
          <a:xfrm>
            <a:off x="951090" y="2251436"/>
            <a:ext cx="2939577" cy="1170359"/>
            <a:chOff x="951090" y="2251436"/>
            <a:chExt cx="2939577" cy="1170359"/>
          </a:xfrm>
        </p:grpSpPr>
        <p:grpSp>
          <p:nvGrpSpPr>
            <p:cNvPr id="59" name="Group 38"/>
            <p:cNvGrpSpPr/>
            <p:nvPr/>
          </p:nvGrpSpPr>
          <p:grpSpPr>
            <a:xfrm>
              <a:off x="951090" y="2286000"/>
              <a:ext cx="2939577" cy="1135795"/>
              <a:chOff x="4876800" y="2514600"/>
              <a:chExt cx="2939577" cy="1135795"/>
            </a:xfrm>
          </p:grpSpPr>
          <p:grpSp>
            <p:nvGrpSpPr>
              <p:cNvPr id="62" name="Group 64"/>
              <p:cNvGrpSpPr/>
              <p:nvPr/>
            </p:nvGrpSpPr>
            <p:grpSpPr>
              <a:xfrm>
                <a:off x="4876800" y="2667000"/>
                <a:ext cx="1327447" cy="863088"/>
                <a:chOff x="4876800" y="2667000"/>
                <a:chExt cx="1327447" cy="863088"/>
              </a:xfrm>
            </p:grpSpPr>
            <p:pic>
              <p:nvPicPr>
                <p:cNvPr id="81" name="Rectangle 11308" descr="D:\Clip_Installer\DVD_ART\BoxShots_Logos\Windows Vista\Windows Vista Logo Horizontal W.png"/>
                <p:cNvPicPr>
                  <a:picLocks noChangeAspect="1" noChangeArrowheads="1"/>
                </p:cNvPicPr>
                <p:nvPr/>
              </p:nvPicPr>
              <p:blipFill>
                <a:blip r:embed="rId7" cstate="print"/>
                <a:srcRect/>
                <a:stretch>
                  <a:fillRect/>
                </a:stretch>
              </p:blipFill>
              <p:spPr bwMode="auto">
                <a:xfrm>
                  <a:off x="4876800" y="3276600"/>
                  <a:ext cx="1327447" cy="253488"/>
                </a:xfrm>
                <a:prstGeom prst="rect">
                  <a:avLst/>
                </a:prstGeom>
                <a:noFill/>
                <a:ln w="9525">
                  <a:noFill/>
                  <a:miter lim="800000"/>
                  <a:headEnd/>
                  <a:tailEnd/>
                </a:ln>
              </p:spPr>
            </p:pic>
            <p:grpSp>
              <p:nvGrpSpPr>
                <p:cNvPr id="82" name="Group 58"/>
                <p:cNvGrpSpPr/>
                <p:nvPr/>
              </p:nvGrpSpPr>
              <p:grpSpPr>
                <a:xfrm>
                  <a:off x="5029200" y="2667000"/>
                  <a:ext cx="998454" cy="476250"/>
                  <a:chOff x="5029200" y="2438400"/>
                  <a:chExt cx="998454" cy="476250"/>
                </a:xfrm>
              </p:grpSpPr>
              <p:pic>
                <p:nvPicPr>
                  <p:cNvPr id="84" name="Picture 12" descr="E:\DVD_ART34\Artwork_Imagery\Icons - Illustrations\_WINDOWS SERVER ICONS\Hardware\Hard  Drive storage.png"/>
                  <p:cNvPicPr>
                    <a:picLocks noChangeAspect="1" noChangeArrowheads="1"/>
                  </p:cNvPicPr>
                  <p:nvPr/>
                </p:nvPicPr>
                <p:blipFill>
                  <a:blip r:embed="rId8" cstate="print"/>
                  <a:srcRect/>
                  <a:stretch>
                    <a:fillRect/>
                  </a:stretch>
                </p:blipFill>
                <p:spPr bwMode="auto">
                  <a:xfrm>
                    <a:off x="5029200" y="2438400"/>
                    <a:ext cx="998454" cy="476250"/>
                  </a:xfrm>
                  <a:prstGeom prst="rect">
                    <a:avLst/>
                  </a:prstGeom>
                  <a:noFill/>
                </p:spPr>
              </p:pic>
              <p:pic>
                <p:nvPicPr>
                  <p:cNvPr id="86" name="Picture 15" descr="E:\DVD_ART34\Artwork_Imagery\Icons - Illustrations\_VIRTUALIZATION ICONS\Windows Logo.png"/>
                  <p:cNvPicPr>
                    <a:picLocks noChangeAspect="1" noChangeArrowheads="1"/>
                  </p:cNvPicPr>
                  <p:nvPr/>
                </p:nvPicPr>
                <p:blipFill>
                  <a:blip r:embed="rId9" cstate="print"/>
                  <a:srcRect/>
                  <a:stretch>
                    <a:fillRect/>
                  </a:stretch>
                </p:blipFill>
                <p:spPr bwMode="auto">
                  <a:xfrm>
                    <a:off x="5029200" y="2514600"/>
                    <a:ext cx="248450" cy="228600"/>
                  </a:xfrm>
                  <a:prstGeom prst="rect">
                    <a:avLst/>
                  </a:prstGeom>
                  <a:noFill/>
                </p:spPr>
              </p:pic>
            </p:grpSp>
          </p:grpSp>
          <p:grpSp>
            <p:nvGrpSpPr>
              <p:cNvPr id="63" name="Group 65"/>
              <p:cNvGrpSpPr/>
              <p:nvPr/>
            </p:nvGrpSpPr>
            <p:grpSpPr>
              <a:xfrm>
                <a:off x="6463827" y="2514600"/>
                <a:ext cx="1352550" cy="1135795"/>
                <a:chOff x="6463827" y="2514600"/>
                <a:chExt cx="1352550" cy="1135795"/>
              </a:xfrm>
            </p:grpSpPr>
            <p:pic>
              <p:nvPicPr>
                <p:cNvPr id="70" name="Picture 3" descr="E:\DVD_ART34\Logos\Windows Vista\Windows Vista - with Service Pack 1\Windows Vista with Service Pack SP1 1  logo r.png"/>
                <p:cNvPicPr>
                  <a:picLocks noChangeAspect="1" noChangeArrowheads="1"/>
                </p:cNvPicPr>
                <p:nvPr/>
              </p:nvPicPr>
              <p:blipFill>
                <a:blip r:embed="rId10" cstate="print"/>
                <a:srcRect/>
                <a:stretch>
                  <a:fillRect/>
                </a:stretch>
              </p:blipFill>
              <p:spPr bwMode="auto">
                <a:xfrm>
                  <a:off x="6463827" y="3276600"/>
                  <a:ext cx="1352550" cy="373795"/>
                </a:xfrm>
                <a:prstGeom prst="rect">
                  <a:avLst/>
                </a:prstGeom>
                <a:noFill/>
              </p:spPr>
            </p:pic>
            <p:grpSp>
              <p:nvGrpSpPr>
                <p:cNvPr id="73" name="Group 63"/>
                <p:cNvGrpSpPr/>
                <p:nvPr/>
              </p:nvGrpSpPr>
              <p:grpSpPr>
                <a:xfrm>
                  <a:off x="6705600" y="2514600"/>
                  <a:ext cx="998454" cy="781050"/>
                  <a:chOff x="6705600" y="2362200"/>
                  <a:chExt cx="998454" cy="781050"/>
                </a:xfrm>
              </p:grpSpPr>
              <p:grpSp>
                <p:nvGrpSpPr>
                  <p:cNvPr id="75" name="Group 24"/>
                  <p:cNvGrpSpPr/>
                  <p:nvPr/>
                </p:nvGrpSpPr>
                <p:grpSpPr>
                  <a:xfrm>
                    <a:off x="6705600" y="2514600"/>
                    <a:ext cx="998454" cy="628650"/>
                    <a:chOff x="5410200" y="4038600"/>
                    <a:chExt cx="998454" cy="628650"/>
                  </a:xfrm>
                </p:grpSpPr>
                <p:pic>
                  <p:nvPicPr>
                    <p:cNvPr id="79" name="Picture 12" descr="E:\DVD_ART34\Artwork_Imagery\Icons - Illustrations\_WINDOWS SERVER ICONS\Hardware\Hard  Drive storage.png"/>
                    <p:cNvPicPr>
                      <a:picLocks noChangeAspect="1" noChangeArrowheads="1"/>
                    </p:cNvPicPr>
                    <p:nvPr/>
                  </p:nvPicPr>
                  <p:blipFill>
                    <a:blip r:embed="rId8" cstate="print"/>
                    <a:srcRect/>
                    <a:stretch>
                      <a:fillRect/>
                    </a:stretch>
                  </p:blipFill>
                  <p:spPr bwMode="auto">
                    <a:xfrm>
                      <a:off x="5410200" y="4191000"/>
                      <a:ext cx="998454" cy="476250"/>
                    </a:xfrm>
                    <a:prstGeom prst="rect">
                      <a:avLst/>
                    </a:prstGeom>
                    <a:noFill/>
                  </p:spPr>
                </p:pic>
                <p:pic>
                  <p:nvPicPr>
                    <p:cNvPr id="80" name="Picture 12" descr="E:\DVD_ART34\Artwork_Imagery\Icons - Illustrations\_WINDOWS SERVER ICONS\Hardware\Hard  Drive storage.png"/>
                    <p:cNvPicPr>
                      <a:picLocks noChangeAspect="1" noChangeArrowheads="1"/>
                    </p:cNvPicPr>
                    <p:nvPr/>
                  </p:nvPicPr>
                  <p:blipFill>
                    <a:blip r:embed="rId8" cstate="print"/>
                    <a:srcRect/>
                    <a:stretch>
                      <a:fillRect/>
                    </a:stretch>
                  </p:blipFill>
                  <p:spPr bwMode="auto">
                    <a:xfrm>
                      <a:off x="5410200" y="4038600"/>
                      <a:ext cx="998454" cy="476250"/>
                    </a:xfrm>
                    <a:prstGeom prst="rect">
                      <a:avLst/>
                    </a:prstGeom>
                    <a:noFill/>
                  </p:spPr>
                </p:pic>
              </p:grpSp>
              <p:grpSp>
                <p:nvGrpSpPr>
                  <p:cNvPr id="76" name="Group 59"/>
                  <p:cNvGrpSpPr/>
                  <p:nvPr/>
                </p:nvGrpSpPr>
                <p:grpSpPr>
                  <a:xfrm>
                    <a:off x="6705600" y="2362200"/>
                    <a:ext cx="998454" cy="476250"/>
                    <a:chOff x="5029200" y="2438400"/>
                    <a:chExt cx="998454" cy="476250"/>
                  </a:xfrm>
                </p:grpSpPr>
                <p:pic>
                  <p:nvPicPr>
                    <p:cNvPr id="77" name="Picture 12" descr="E:\DVD_ART34\Artwork_Imagery\Icons - Illustrations\_WINDOWS SERVER ICONS\Hardware\Hard  Drive storage.png"/>
                    <p:cNvPicPr>
                      <a:picLocks noChangeAspect="1" noChangeArrowheads="1"/>
                    </p:cNvPicPr>
                    <p:nvPr/>
                  </p:nvPicPr>
                  <p:blipFill>
                    <a:blip r:embed="rId8" cstate="print"/>
                    <a:srcRect/>
                    <a:stretch>
                      <a:fillRect/>
                    </a:stretch>
                  </p:blipFill>
                  <p:spPr bwMode="auto">
                    <a:xfrm>
                      <a:off x="5029200" y="2438400"/>
                      <a:ext cx="998454" cy="476250"/>
                    </a:xfrm>
                    <a:prstGeom prst="rect">
                      <a:avLst/>
                    </a:prstGeom>
                    <a:noFill/>
                  </p:spPr>
                </p:pic>
                <p:pic>
                  <p:nvPicPr>
                    <p:cNvPr id="78" name="Picture 15" descr="E:\DVD_ART34\Artwork_Imagery\Icons - Illustrations\_VIRTUALIZATION ICONS\Windows Logo.png"/>
                    <p:cNvPicPr>
                      <a:picLocks noChangeAspect="1" noChangeArrowheads="1"/>
                    </p:cNvPicPr>
                    <p:nvPr/>
                  </p:nvPicPr>
                  <p:blipFill>
                    <a:blip r:embed="rId9" cstate="print"/>
                    <a:srcRect/>
                    <a:stretch>
                      <a:fillRect/>
                    </a:stretch>
                  </p:blipFill>
                  <p:spPr bwMode="auto">
                    <a:xfrm>
                      <a:off x="5029200" y="2514600"/>
                      <a:ext cx="248450" cy="228600"/>
                    </a:xfrm>
                    <a:prstGeom prst="rect">
                      <a:avLst/>
                    </a:prstGeom>
                    <a:noFill/>
                  </p:spPr>
                </p:pic>
              </p:grpSp>
            </p:grpSp>
          </p:grpSp>
        </p:grpSp>
        <p:pic>
          <p:nvPicPr>
            <p:cNvPr id="60" name="Picture 2" descr="C:\Users\pcooke\Desktop\DVD_ART36\Artwork_Imagery\Icons - Illustrations\_ WINDOWS SERVER ICONS\Security\Lock locked secure security.png"/>
            <p:cNvPicPr>
              <a:picLocks noChangeAspect="1" noChangeArrowheads="1"/>
            </p:cNvPicPr>
            <p:nvPr/>
          </p:nvPicPr>
          <p:blipFill>
            <a:blip r:embed="rId6" cstate="print">
              <a:extLst>
                <a:ext uri="28A0092B-C50C-407e-A947-70E740481C1C">
                  <a14:useLocalDpi xmlns="" xmlns:a14="http://schemas.microsoft.com/office/drawing/2007/7/7/main" val="0"/>
                </a:ext>
              </a:extLst>
            </a:blip>
            <a:srcRect/>
            <a:stretch>
              <a:fillRect/>
            </a:stretch>
          </p:blipFill>
          <p:spPr bwMode="auto">
            <a:xfrm>
              <a:off x="1473200" y="2403835"/>
              <a:ext cx="395112" cy="580622"/>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61" name="Picture 2" descr="C:\Users\pcooke\Desktop\DVD_ART36\Artwork_Imagery\Icons - Illustrations\_ WINDOWS SERVER ICONS\Security\Lock locked secure security.png"/>
            <p:cNvPicPr>
              <a:picLocks noChangeAspect="1" noChangeArrowheads="1"/>
            </p:cNvPicPr>
            <p:nvPr/>
          </p:nvPicPr>
          <p:blipFill>
            <a:blip r:embed="rId6" cstate="print">
              <a:extLst>
                <a:ext uri="28A0092B-C50C-407e-A947-70E740481C1C">
                  <a14:useLocalDpi xmlns="" xmlns:a14="http://schemas.microsoft.com/office/drawing/2007/7/7/main" val="0"/>
                </a:ext>
              </a:extLst>
            </a:blip>
            <a:srcRect/>
            <a:stretch>
              <a:fillRect/>
            </a:stretch>
          </p:blipFill>
          <p:spPr bwMode="auto">
            <a:xfrm>
              <a:off x="3160888" y="2251436"/>
              <a:ext cx="395112" cy="580622"/>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smtClean="0"/>
              <a:t>BitLocker</a:t>
            </a:r>
            <a:endParaRPr lang="en-US" sz="2400" dirty="0">
              <a:solidFill>
                <a:schemeClr val="tx1"/>
              </a:solidFill>
            </a:endParaRPr>
          </a:p>
        </p:txBody>
      </p:sp>
      <p:sp>
        <p:nvSpPr>
          <p:cNvPr id="74" name="Round Same Side Corner Rectangle 73"/>
          <p:cNvSpPr/>
          <p:nvPr/>
        </p:nvSpPr>
        <p:spPr>
          <a:xfrm rot="10800000">
            <a:off x="247518" y="1219200"/>
            <a:ext cx="8515482" cy="51054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88" name="Rounded Rectangle 87"/>
          <p:cNvSpPr/>
          <p:nvPr/>
        </p:nvSpPr>
        <p:spPr>
          <a:xfrm rot="5400000">
            <a:off x="4270170" y="-2730034"/>
            <a:ext cx="451260" cy="8382000"/>
          </a:xfrm>
          <a:prstGeom prst="roundRect">
            <a:avLst>
              <a:gd name="adj" fmla="val 30623"/>
            </a:avLst>
          </a:prstGeom>
          <a:solidFill>
            <a:srgbClr val="7030A0"/>
          </a:solidFill>
          <a:ln>
            <a:solidFill>
              <a:srgbClr val="7030A0"/>
            </a:solidFill>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89" name="TextBox 11277"/>
          <p:cNvSpPr txBox="1">
            <a:spLocks noChangeArrowheads="1"/>
          </p:cNvSpPr>
          <p:nvPr/>
        </p:nvSpPr>
        <p:spPr bwMode="auto">
          <a:xfrm>
            <a:off x="304800" y="1323407"/>
            <a:ext cx="8382000" cy="276999"/>
          </a:xfrm>
          <a:prstGeom prst="rect">
            <a:avLst/>
          </a:prstGeom>
          <a:noFill/>
          <a:ln w="9525">
            <a:noFill/>
            <a:miter lim="800000"/>
            <a:headEnd/>
            <a:tailEnd/>
          </a:ln>
        </p:spPr>
        <p:txBody>
          <a:bodyPr wrap="square" lIns="0" tIns="0" rIns="0" bIns="0" anchor="ctr">
            <a:spAutoFit/>
          </a:bodyPr>
          <a:lstStyle/>
          <a:p>
            <a:pPr algn="ctr" eaLnBrk="0" hangingPunct="0">
              <a:lnSpc>
                <a:spcPct val="90000"/>
              </a:lnSpc>
            </a:pPr>
            <a:r>
              <a:rPr lang="zh-CN" alt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技术细节</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15" name="Rectangle 14"/>
          <p:cNvSpPr/>
          <p:nvPr/>
        </p:nvSpPr>
        <p:spPr>
          <a:xfrm>
            <a:off x="381000" y="1828800"/>
            <a:ext cx="8229600" cy="4483279"/>
          </a:xfrm>
          <a:prstGeom prst="rect">
            <a:avLst/>
          </a:prstGeom>
        </p:spPr>
        <p:txBody>
          <a:bodyPr wrap="square">
            <a:spAutoFit/>
          </a:bodyPr>
          <a:lstStyle/>
          <a:p>
            <a:pPr marL="287338" lvl="1" indent="-277813" defTabSz="914363" fontAlgn="base">
              <a:spcBef>
                <a:spcPts val="200"/>
              </a:spcBef>
              <a:spcAft>
                <a:spcPts val="100"/>
              </a:spcAft>
              <a:buBlip>
                <a:blip r:embed="rId3"/>
              </a:buBlip>
              <a:defRPr/>
            </a:pPr>
            <a:r>
              <a:rPr lang="en-US" sz="2400" dirty="0" err="1" smtClean="0">
                <a:solidFill>
                  <a:prstClr val="white"/>
                </a:solidFill>
                <a:effectLst>
                  <a:outerShdw blurRad="393700" algn="ctr" rotWithShape="0">
                    <a:prstClr val="black">
                      <a:alpha val="68000"/>
                    </a:prstClr>
                  </a:outerShdw>
                </a:effectLst>
              </a:rPr>
              <a:t>BitLocker</a:t>
            </a:r>
            <a:r>
              <a:rPr lang="en-US" sz="2400" dirty="0" smtClean="0">
                <a:solidFill>
                  <a:prstClr val="white"/>
                </a:solidFill>
                <a:effectLst>
                  <a:outerShdw blurRad="393700" algn="ctr" rotWithShape="0">
                    <a:prstClr val="black">
                      <a:alpha val="68000"/>
                    </a:prstClr>
                  </a:outerShdw>
                </a:effectLst>
              </a:rPr>
              <a:t> </a:t>
            </a:r>
            <a:r>
              <a:rPr lang="zh-CN" altLang="en-US" sz="2400" dirty="0" smtClean="0">
                <a:solidFill>
                  <a:prstClr val="white"/>
                </a:solidFill>
                <a:effectLst>
                  <a:outerShdw blurRad="393700" algn="ctr" rotWithShape="0">
                    <a:prstClr val="black">
                      <a:alpha val="68000"/>
                    </a:prstClr>
                  </a:outerShdw>
                </a:effectLst>
              </a:rPr>
              <a:t>增强功能</a:t>
            </a:r>
            <a:endParaRPr lang="en-US" sz="2400" dirty="0" smtClean="0">
              <a:solidFill>
                <a:prstClr val="white"/>
              </a:solidFill>
              <a:effectLst>
                <a:outerShdw blurRad="393700" algn="ctr" rotWithShape="0">
                  <a:prstClr val="black">
                    <a:alpha val="68000"/>
                  </a:prstClr>
                </a:outerShdw>
              </a:effectLst>
            </a:endParaRPr>
          </a:p>
          <a:p>
            <a:pPr marL="744538" lvl="2" indent="-277813" defTabSz="914363" fontAlgn="base">
              <a:spcBef>
                <a:spcPts val="200"/>
              </a:spcBef>
              <a:spcAft>
                <a:spcPts val="100"/>
              </a:spcAft>
              <a:buBlip>
                <a:blip r:embed="rId3"/>
              </a:buBlip>
              <a:defRPr/>
            </a:pPr>
            <a:r>
              <a:rPr lang="zh-CN" altLang="en-US" sz="2000" dirty="0" smtClean="0">
                <a:solidFill>
                  <a:prstClr val="white"/>
                </a:solidFill>
                <a:effectLst>
                  <a:outerShdw blurRad="393700" algn="ctr" rotWithShape="0">
                    <a:prstClr val="black">
                      <a:alpha val="68000"/>
                    </a:prstClr>
                  </a:outerShdw>
                </a:effectLst>
              </a:rPr>
              <a:t>自动</a:t>
            </a:r>
            <a:r>
              <a:rPr lang="en-US" sz="2000" dirty="0" smtClean="0">
                <a:solidFill>
                  <a:prstClr val="white"/>
                </a:solidFill>
                <a:effectLst>
                  <a:outerShdw blurRad="393700" algn="ctr" rotWithShape="0">
                    <a:prstClr val="black">
                      <a:alpha val="68000"/>
                    </a:prstClr>
                  </a:outerShdw>
                </a:effectLst>
              </a:rPr>
              <a:t>100 Mb</a:t>
            </a:r>
            <a:r>
              <a:rPr lang="zh-CN" altLang="en-US" sz="2000" dirty="0" smtClean="0">
                <a:solidFill>
                  <a:prstClr val="white"/>
                </a:solidFill>
                <a:effectLst>
                  <a:outerShdw blurRad="393700" algn="ctr" rotWithShape="0">
                    <a:prstClr val="black">
                      <a:alpha val="68000"/>
                    </a:prstClr>
                  </a:outerShdw>
                </a:effectLst>
              </a:rPr>
              <a:t>隐藏启动分区</a:t>
            </a:r>
            <a:endParaRPr lang="en-US" sz="2000" dirty="0" smtClean="0">
              <a:solidFill>
                <a:prstClr val="white"/>
              </a:solidFill>
              <a:effectLst>
                <a:outerShdw blurRad="393700" algn="ctr" rotWithShape="0">
                  <a:prstClr val="black">
                    <a:alpha val="68000"/>
                  </a:prstClr>
                </a:outerShdw>
              </a:effectLst>
            </a:endParaRPr>
          </a:p>
          <a:p>
            <a:pPr marL="744538" lvl="2" indent="-277813" defTabSz="914363" fontAlgn="base">
              <a:spcBef>
                <a:spcPts val="200"/>
              </a:spcBef>
              <a:spcAft>
                <a:spcPts val="100"/>
              </a:spcAft>
              <a:buBlip>
                <a:blip r:embed="rId3"/>
              </a:buBlip>
              <a:defRPr/>
            </a:pPr>
            <a:r>
              <a:rPr lang="zh-CN" altLang="en-US" sz="2000" dirty="0" smtClean="0">
                <a:solidFill>
                  <a:prstClr val="white"/>
                </a:solidFill>
                <a:effectLst>
                  <a:outerShdw blurRad="393700" algn="ctr" rotWithShape="0">
                    <a:prstClr val="black">
                      <a:alpha val="68000"/>
                    </a:prstClr>
                  </a:outerShdw>
                </a:effectLst>
              </a:rPr>
              <a:t>新的密钥保护</a:t>
            </a:r>
            <a:endParaRPr lang="en-US" sz="2000" dirty="0" smtClean="0">
              <a:solidFill>
                <a:prstClr val="white"/>
              </a:solidFill>
              <a:effectLst>
                <a:outerShdw blurRad="393700" algn="ctr" rotWithShape="0">
                  <a:prstClr val="black">
                    <a:alpha val="68000"/>
                  </a:prstClr>
                </a:outerShdw>
              </a:effectLst>
            </a:endParaRPr>
          </a:p>
          <a:p>
            <a:pPr marL="1201738" lvl="3" indent="-277813" defTabSz="914363" fontAlgn="base">
              <a:spcBef>
                <a:spcPts val="200"/>
              </a:spcBef>
              <a:spcAft>
                <a:spcPts val="100"/>
              </a:spcAft>
              <a:buBlip>
                <a:blip r:embed="rId3"/>
              </a:buBlip>
              <a:defRPr/>
            </a:pPr>
            <a:r>
              <a:rPr lang="en-US" dirty="0" smtClean="0">
                <a:solidFill>
                  <a:prstClr val="white"/>
                </a:solidFill>
                <a:effectLst>
                  <a:outerShdw blurRad="393700" algn="ctr" rotWithShape="0">
                    <a:prstClr val="black">
                      <a:alpha val="68000"/>
                    </a:prstClr>
                  </a:outerShdw>
                </a:effectLst>
              </a:rPr>
              <a:t>Domain Recovery Agent (DRA)</a:t>
            </a:r>
          </a:p>
          <a:p>
            <a:pPr marL="1201738" lvl="3" indent="-277813" defTabSz="914363" fontAlgn="base">
              <a:spcBef>
                <a:spcPts val="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智能卡</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spcBef>
                <a:spcPts val="200"/>
              </a:spcBef>
              <a:spcAft>
                <a:spcPts val="100"/>
              </a:spcAft>
              <a:buBlip>
                <a:blip r:embed="rId3"/>
              </a:buBlip>
              <a:defRPr/>
            </a:pPr>
            <a:r>
              <a:rPr lang="en-US" sz="2400" dirty="0" smtClean="0">
                <a:solidFill>
                  <a:prstClr val="white"/>
                </a:solidFill>
                <a:effectLst>
                  <a:outerShdw blurRad="393700" algn="ctr" rotWithShape="0">
                    <a:prstClr val="black">
                      <a:alpha val="68000"/>
                    </a:prstClr>
                  </a:outerShdw>
                </a:effectLst>
              </a:rPr>
              <a:t>BitLocker To Go</a:t>
            </a:r>
            <a:endParaRPr lang="en-US" sz="2400" baseline="30000" dirty="0" smtClean="0">
              <a:solidFill>
                <a:prstClr val="white"/>
              </a:solidFill>
              <a:effectLst>
                <a:outerShdw blurRad="393700" algn="ctr" rotWithShape="0">
                  <a:prstClr val="black">
                    <a:alpha val="68000"/>
                  </a:prstClr>
                </a:outerShdw>
              </a:effectLst>
            </a:endParaRPr>
          </a:p>
          <a:p>
            <a:pPr marL="744538" lvl="2" indent="-277813" defTabSz="914363" fontAlgn="base">
              <a:spcBef>
                <a:spcPts val="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支持</a:t>
            </a:r>
            <a:r>
              <a:rPr lang="en-US" dirty="0" smtClean="0">
                <a:solidFill>
                  <a:prstClr val="white"/>
                </a:solidFill>
                <a:effectLst>
                  <a:outerShdw blurRad="393700" algn="ctr" rotWithShape="0">
                    <a:prstClr val="black">
                      <a:alpha val="68000"/>
                    </a:prstClr>
                  </a:outerShdw>
                </a:effectLst>
              </a:rPr>
              <a:t>FAT*</a:t>
            </a:r>
          </a:p>
          <a:p>
            <a:pPr marL="744538" lvl="2" indent="-277813" defTabSz="914363" fontAlgn="base">
              <a:spcBef>
                <a:spcPts val="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密钥保护</a:t>
            </a:r>
            <a:r>
              <a:rPr lang="en-US" dirty="0" smtClean="0">
                <a:solidFill>
                  <a:prstClr val="white"/>
                </a:solidFill>
                <a:effectLst>
                  <a:outerShdw blurRad="393700" algn="ctr" rotWithShape="0">
                    <a:prstClr val="black">
                      <a:alpha val="68000"/>
                    </a:prstClr>
                  </a:outerShdw>
                </a:effectLst>
              </a:rPr>
              <a:t>: DRA, passphrase, smart card and/or auto-unlock</a:t>
            </a:r>
          </a:p>
          <a:p>
            <a:pPr marL="744538" lvl="2" indent="-277813" defTabSz="914363" fontAlgn="base">
              <a:spcBef>
                <a:spcPts val="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管理：密钥保护的配置，加密的强制</a:t>
            </a:r>
            <a:endParaRPr lang="en-US" dirty="0" smtClean="0">
              <a:solidFill>
                <a:prstClr val="white"/>
              </a:solidFill>
              <a:effectLst>
                <a:outerShdw blurRad="393700" algn="ctr" rotWithShape="0">
                  <a:prstClr val="black">
                    <a:alpha val="68000"/>
                  </a:prstClr>
                </a:outerShdw>
              </a:effectLst>
            </a:endParaRPr>
          </a:p>
          <a:p>
            <a:pPr marL="744538" lvl="2" indent="-277813" defTabSz="914363" fontAlgn="base">
              <a:spcBef>
                <a:spcPts val="200"/>
              </a:spcBef>
              <a:spcAft>
                <a:spcPts val="100"/>
              </a:spcAft>
              <a:buBlip>
                <a:blip r:embed="rId3"/>
              </a:buBlip>
              <a:defRPr/>
            </a:pPr>
            <a:r>
              <a:rPr lang="en-US" dirty="0" smtClean="0">
                <a:solidFill>
                  <a:srgbClr val="FFFF00"/>
                </a:solidFill>
                <a:effectLst>
                  <a:outerShdw blurRad="393700" algn="ctr" rotWithShape="0">
                    <a:prstClr val="black">
                      <a:alpha val="68000"/>
                    </a:prstClr>
                  </a:outerShdw>
                </a:effectLst>
              </a:rPr>
              <a:t>Read-only access on Windows Vista &amp; Windows XP</a:t>
            </a:r>
          </a:p>
          <a:p>
            <a:pPr marL="744538" lvl="2" indent="-277813" defTabSz="914363" fontAlgn="base">
              <a:spcBef>
                <a:spcPts val="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可用版本</a:t>
            </a:r>
          </a:p>
          <a:p>
            <a:pPr marL="1201738" lvl="3" indent="-277813" defTabSz="914363" fontAlgn="base">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Encrypting – Enterprise</a:t>
            </a:r>
          </a:p>
          <a:p>
            <a:pPr marL="1201738" lvl="3" indent="-277813" defTabSz="914363" fontAlgn="base">
              <a:spcBef>
                <a:spcPts val="200"/>
              </a:spcBef>
              <a:spcAft>
                <a:spcPts val="100"/>
              </a:spcAft>
              <a:buBlip>
                <a:blip r:embed="rId3"/>
              </a:buBlip>
              <a:defRPr/>
            </a:pPr>
            <a:r>
              <a:rPr lang="en-US" sz="1600" dirty="0" smtClean="0">
                <a:solidFill>
                  <a:prstClr val="white"/>
                </a:solidFill>
                <a:effectLst>
                  <a:outerShdw blurRad="393700" algn="ctr" rotWithShape="0">
                    <a:prstClr val="black">
                      <a:alpha val="68000"/>
                    </a:prstClr>
                  </a:outerShdw>
                </a:effectLst>
              </a:rPr>
              <a:t>Unlocking – All</a:t>
            </a:r>
          </a:p>
        </p:txBody>
      </p:sp>
      <p:grpSp>
        <p:nvGrpSpPr>
          <p:cNvPr id="19" name="Group 18"/>
          <p:cNvGrpSpPr/>
          <p:nvPr/>
        </p:nvGrpSpPr>
        <p:grpSpPr>
          <a:xfrm>
            <a:off x="6629400" y="4800600"/>
            <a:ext cx="1752600" cy="1524000"/>
            <a:chOff x="7086600" y="2446805"/>
            <a:chExt cx="1121634" cy="1042785"/>
          </a:xfrm>
        </p:grpSpPr>
        <p:pic>
          <p:nvPicPr>
            <p:cNvPr id="22" name="Picture 6" descr="C:\Users\aheaton\AppData\Local\Microsoft\Windows\Temporary Internet Files\Content.IE5\U60ZBJ5U\MCj04315710000[1].png"/>
            <p:cNvPicPr>
              <a:picLocks noChangeAspect="1" noChangeArrowheads="1"/>
            </p:cNvPicPr>
            <p:nvPr/>
          </p:nvPicPr>
          <p:blipFill>
            <a:blip r:embed="rId4" cstate="print"/>
            <a:srcRect/>
            <a:stretch>
              <a:fillRect/>
            </a:stretch>
          </p:blipFill>
          <p:spPr bwMode="auto">
            <a:xfrm>
              <a:off x="7086600" y="2446805"/>
              <a:ext cx="1121634" cy="1042785"/>
            </a:xfrm>
            <a:prstGeom prst="rect">
              <a:avLst/>
            </a:prstGeom>
            <a:noFill/>
          </p:spPr>
        </p:pic>
        <p:pic>
          <p:nvPicPr>
            <p:cNvPr id="29" name="Picture 2" descr="C:\Users\pcooke\Desktop\DVD_ART36\Artwork_Imagery\Icons - Illustrations\_ WINDOWS SERVER ICONS\Security\Lock locked secure security.png"/>
            <p:cNvPicPr>
              <a:picLocks noChangeAspect="1" noChangeArrowheads="1"/>
            </p:cNvPicPr>
            <p:nvPr/>
          </p:nvPicPr>
          <p:blipFill>
            <a:blip r:embed="rId5" cstate="print">
              <a:extLst>
                <a:ext uri="28A0092B-C50C-407e-A947-70E740481C1C">
                  <a14:useLocalDpi xmlns="" xmlns:a14="http://schemas.microsoft.com/office/drawing/2007/7/7/main" val="0"/>
                </a:ext>
              </a:extLst>
            </a:blip>
            <a:srcRect/>
            <a:stretch>
              <a:fillRect/>
            </a:stretch>
          </p:blipFill>
          <p:spPr bwMode="auto">
            <a:xfrm>
              <a:off x="7614356" y="2640902"/>
              <a:ext cx="395112" cy="580622"/>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grpSp>
      <p:grpSp>
        <p:nvGrpSpPr>
          <p:cNvPr id="30" name="Group 29"/>
          <p:cNvGrpSpPr/>
          <p:nvPr/>
        </p:nvGrpSpPr>
        <p:grpSpPr>
          <a:xfrm>
            <a:off x="6705600" y="2209800"/>
            <a:ext cx="1524000" cy="1295400"/>
            <a:chOff x="2779890" y="2251436"/>
            <a:chExt cx="998454" cy="815614"/>
          </a:xfrm>
        </p:grpSpPr>
        <p:grpSp>
          <p:nvGrpSpPr>
            <p:cNvPr id="37" name="Group 63"/>
            <p:cNvGrpSpPr/>
            <p:nvPr/>
          </p:nvGrpSpPr>
          <p:grpSpPr>
            <a:xfrm>
              <a:off x="2779890" y="2286000"/>
              <a:ext cx="998454" cy="781050"/>
              <a:chOff x="6705600" y="2362200"/>
              <a:chExt cx="998454" cy="781050"/>
            </a:xfrm>
          </p:grpSpPr>
          <p:grpSp>
            <p:nvGrpSpPr>
              <p:cNvPr id="38" name="Group 24"/>
              <p:cNvGrpSpPr/>
              <p:nvPr/>
            </p:nvGrpSpPr>
            <p:grpSpPr>
              <a:xfrm>
                <a:off x="6705600" y="2514600"/>
                <a:ext cx="998454" cy="628650"/>
                <a:chOff x="5410200" y="4038600"/>
                <a:chExt cx="998454" cy="628650"/>
              </a:xfrm>
            </p:grpSpPr>
            <p:pic>
              <p:nvPicPr>
                <p:cNvPr id="43" name="Picture 12" descr="E:\DVD_ART34\Artwork_Imagery\Icons - Illustrations\_WINDOWS SERVER ICONS\Hardware\Hard  Drive storage.png"/>
                <p:cNvPicPr>
                  <a:picLocks noChangeAspect="1" noChangeArrowheads="1"/>
                </p:cNvPicPr>
                <p:nvPr/>
              </p:nvPicPr>
              <p:blipFill>
                <a:blip r:embed="rId6" cstate="print"/>
                <a:srcRect/>
                <a:stretch>
                  <a:fillRect/>
                </a:stretch>
              </p:blipFill>
              <p:spPr bwMode="auto">
                <a:xfrm>
                  <a:off x="5410200" y="4191000"/>
                  <a:ext cx="998454" cy="476250"/>
                </a:xfrm>
                <a:prstGeom prst="rect">
                  <a:avLst/>
                </a:prstGeom>
                <a:noFill/>
              </p:spPr>
            </p:pic>
            <p:pic>
              <p:nvPicPr>
                <p:cNvPr id="44" name="Picture 12" descr="E:\DVD_ART34\Artwork_Imagery\Icons - Illustrations\_WINDOWS SERVER ICONS\Hardware\Hard  Drive storage.png"/>
                <p:cNvPicPr>
                  <a:picLocks noChangeAspect="1" noChangeArrowheads="1"/>
                </p:cNvPicPr>
                <p:nvPr/>
              </p:nvPicPr>
              <p:blipFill>
                <a:blip r:embed="rId6" cstate="print"/>
                <a:srcRect/>
                <a:stretch>
                  <a:fillRect/>
                </a:stretch>
              </p:blipFill>
              <p:spPr bwMode="auto">
                <a:xfrm>
                  <a:off x="5410200" y="4038600"/>
                  <a:ext cx="998454" cy="476250"/>
                </a:xfrm>
                <a:prstGeom prst="rect">
                  <a:avLst/>
                </a:prstGeom>
                <a:noFill/>
              </p:spPr>
            </p:pic>
          </p:grpSp>
          <p:grpSp>
            <p:nvGrpSpPr>
              <p:cNvPr id="39" name="Group 59"/>
              <p:cNvGrpSpPr/>
              <p:nvPr/>
            </p:nvGrpSpPr>
            <p:grpSpPr>
              <a:xfrm>
                <a:off x="6705600" y="2362200"/>
                <a:ext cx="998454" cy="476250"/>
                <a:chOff x="5029200" y="2438400"/>
                <a:chExt cx="998454" cy="476250"/>
              </a:xfrm>
            </p:grpSpPr>
            <p:pic>
              <p:nvPicPr>
                <p:cNvPr id="41" name="Picture 12" descr="E:\DVD_ART34\Artwork_Imagery\Icons - Illustrations\_WINDOWS SERVER ICONS\Hardware\Hard  Drive storage.png"/>
                <p:cNvPicPr>
                  <a:picLocks noChangeAspect="1" noChangeArrowheads="1"/>
                </p:cNvPicPr>
                <p:nvPr/>
              </p:nvPicPr>
              <p:blipFill>
                <a:blip r:embed="rId6" cstate="print"/>
                <a:srcRect/>
                <a:stretch>
                  <a:fillRect/>
                </a:stretch>
              </p:blipFill>
              <p:spPr bwMode="auto">
                <a:xfrm>
                  <a:off x="5029200" y="2438400"/>
                  <a:ext cx="998454" cy="476250"/>
                </a:xfrm>
                <a:prstGeom prst="rect">
                  <a:avLst/>
                </a:prstGeom>
                <a:noFill/>
              </p:spPr>
            </p:pic>
            <p:pic>
              <p:nvPicPr>
                <p:cNvPr id="42" name="Picture 15" descr="E:\DVD_ART34\Artwork_Imagery\Icons - Illustrations\_VIRTUALIZATION ICONS\Windows Logo.png"/>
                <p:cNvPicPr>
                  <a:picLocks noChangeAspect="1" noChangeArrowheads="1"/>
                </p:cNvPicPr>
                <p:nvPr/>
              </p:nvPicPr>
              <p:blipFill>
                <a:blip r:embed="rId7" cstate="print"/>
                <a:srcRect/>
                <a:stretch>
                  <a:fillRect/>
                </a:stretch>
              </p:blipFill>
              <p:spPr bwMode="auto">
                <a:xfrm>
                  <a:off x="5029200" y="2514600"/>
                  <a:ext cx="248450" cy="228600"/>
                </a:xfrm>
                <a:prstGeom prst="rect">
                  <a:avLst/>
                </a:prstGeom>
                <a:noFill/>
              </p:spPr>
            </p:pic>
          </p:grpSp>
        </p:grpSp>
        <p:pic>
          <p:nvPicPr>
            <p:cNvPr id="33" name="Picture 2" descr="C:\Users\pcooke\Desktop\DVD_ART36\Artwork_Imagery\Icons - Illustrations\_ WINDOWS SERVER ICONS\Security\Lock locked secure security.png"/>
            <p:cNvPicPr>
              <a:picLocks noChangeAspect="1" noChangeArrowheads="1"/>
            </p:cNvPicPr>
            <p:nvPr/>
          </p:nvPicPr>
          <p:blipFill>
            <a:blip r:embed="rId5" cstate="print">
              <a:extLst>
                <a:ext uri="28A0092B-C50C-407e-A947-70E740481C1C">
                  <a14:useLocalDpi xmlns="" xmlns:a14="http://schemas.microsoft.com/office/drawing/2007/7/7/main" val="0"/>
                </a:ext>
              </a:extLst>
            </a:blip>
            <a:srcRect/>
            <a:stretch>
              <a:fillRect/>
            </a:stretch>
          </p:blipFill>
          <p:spPr bwMode="auto">
            <a:xfrm>
              <a:off x="3160888" y="2251436"/>
              <a:ext cx="395112" cy="580622"/>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Windows 7</a:t>
            </a:r>
            <a:r>
              <a:rPr lang="zh-CN" altLang="en-US" dirty="0" smtClean="0"/>
              <a:t>安全特性</a:t>
            </a:r>
            <a:endParaRPr lang="zh-CN" altLang="en-US" dirty="0"/>
          </a:p>
        </p:txBody>
      </p:sp>
      <p:sp>
        <p:nvSpPr>
          <p:cNvPr id="5" name="文本占位符 4"/>
          <p:cNvSpPr>
            <a:spLocks noGrp="1"/>
          </p:cNvSpPr>
          <p:nvPr>
            <p:ph type="body" sz="quarter" idx="10"/>
          </p:nvPr>
        </p:nvSpPr>
        <p:spPr/>
        <p:txBody>
          <a:bodyPr/>
          <a:lstStyle/>
          <a:p>
            <a:r>
              <a:rPr lang="en-US" altLang="zh-CN" dirty="0" smtClean="0"/>
              <a:t>WCI309</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spcBef>
                <a:spcPct val="20000"/>
              </a:spcBef>
            </a:pPr>
            <a:r>
              <a:rPr lang="zh-CN" altLang="en-US" sz="10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cs typeface="+mn-cs"/>
              </a:rPr>
              <a:t>演示</a:t>
            </a:r>
            <a:endParaRPr sz="10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cs typeface="+mn-cs"/>
            </a:endParaRPr>
          </a:p>
        </p:txBody>
      </p:sp>
      <p:sp>
        <p:nvSpPr>
          <p:cNvPr id="6" name="Text Placeholder 5"/>
          <p:cNvSpPr>
            <a:spLocks noGrp="1"/>
          </p:cNvSpPr>
          <p:nvPr>
            <p:ph type="body" sz="quarter" idx="13"/>
          </p:nvPr>
        </p:nvSpPr>
        <p:spPr/>
        <p:txBody>
          <a:bodyPr/>
          <a:lstStyle/>
          <a:p>
            <a:r>
              <a:rPr lang="en-US" dirty="0" smtClean="0">
                <a:solidFill>
                  <a:schemeClr val="tx1"/>
                </a:solidFill>
              </a:rPr>
              <a:t>BitLocker</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2" name="Picture 149" descr="cooltools-shape"/>
          <p:cNvPicPr>
            <a:picLocks noChangeAspect="1" noChangeArrowheads="1"/>
          </p:cNvPicPr>
          <p:nvPr/>
        </p:nvPicPr>
        <p:blipFill>
          <a:blip r:embed="rId3" cstate="print"/>
          <a:srcRect/>
          <a:stretch>
            <a:fillRect/>
          </a:stretch>
        </p:blipFill>
        <p:spPr bwMode="auto">
          <a:xfrm>
            <a:off x="47625" y="1828800"/>
            <a:ext cx="2238375" cy="5029200"/>
          </a:xfrm>
          <a:prstGeom prst="rect">
            <a:avLst/>
          </a:prstGeom>
          <a:noFill/>
          <a:ln w="12700" algn="ctr">
            <a:noFill/>
            <a:miter lim="800000"/>
            <a:headEnd/>
            <a:tailEnd/>
          </a:ln>
        </p:spPr>
      </p:pic>
      <p:pic>
        <p:nvPicPr>
          <p:cNvPr id="53" name="Picture 149" descr="cooltools-shape"/>
          <p:cNvPicPr>
            <a:picLocks noChangeAspect="1" noChangeArrowheads="1"/>
          </p:cNvPicPr>
          <p:nvPr/>
        </p:nvPicPr>
        <p:blipFill>
          <a:blip r:embed="rId3" cstate="print"/>
          <a:srcRect/>
          <a:stretch>
            <a:fillRect/>
          </a:stretch>
        </p:blipFill>
        <p:spPr bwMode="auto">
          <a:xfrm>
            <a:off x="2292350" y="1828800"/>
            <a:ext cx="2238375" cy="5029200"/>
          </a:xfrm>
          <a:prstGeom prst="rect">
            <a:avLst/>
          </a:prstGeom>
          <a:noFill/>
          <a:ln w="12700" algn="ctr">
            <a:noFill/>
            <a:miter lim="800000"/>
            <a:headEnd/>
            <a:tailEnd/>
          </a:ln>
        </p:spPr>
      </p:pic>
      <p:pic>
        <p:nvPicPr>
          <p:cNvPr id="54" name="Picture 149" descr="cooltools-shape"/>
          <p:cNvPicPr>
            <a:picLocks noChangeAspect="1" noChangeArrowheads="1"/>
          </p:cNvPicPr>
          <p:nvPr/>
        </p:nvPicPr>
        <p:blipFill>
          <a:blip r:embed="rId3" cstate="print"/>
          <a:srcRect/>
          <a:stretch>
            <a:fillRect/>
          </a:stretch>
        </p:blipFill>
        <p:spPr bwMode="auto">
          <a:xfrm>
            <a:off x="4537075" y="1828800"/>
            <a:ext cx="2238375" cy="5029200"/>
          </a:xfrm>
          <a:prstGeom prst="rect">
            <a:avLst/>
          </a:prstGeom>
          <a:noFill/>
          <a:ln w="12700" algn="ctr">
            <a:noFill/>
            <a:miter lim="800000"/>
            <a:headEnd/>
            <a:tailEnd/>
          </a:ln>
        </p:spPr>
      </p:pic>
      <p:pic>
        <p:nvPicPr>
          <p:cNvPr id="55" name="Picture 149" descr="cooltools-shape"/>
          <p:cNvPicPr>
            <a:picLocks noChangeAspect="1" noChangeArrowheads="1"/>
          </p:cNvPicPr>
          <p:nvPr/>
        </p:nvPicPr>
        <p:blipFill>
          <a:blip r:embed="rId3" cstate="print"/>
          <a:srcRect/>
          <a:stretch>
            <a:fillRect/>
          </a:stretch>
        </p:blipFill>
        <p:spPr bwMode="auto">
          <a:xfrm>
            <a:off x="6781800" y="1828800"/>
            <a:ext cx="2238375" cy="5029200"/>
          </a:xfrm>
          <a:prstGeom prst="rect">
            <a:avLst/>
          </a:prstGeom>
          <a:noFill/>
          <a:ln w="12700" algn="ctr">
            <a:noFill/>
            <a:miter lim="800000"/>
            <a:headEnd/>
            <a:tailEnd/>
          </a:ln>
        </p:spPr>
      </p:pic>
      <p:sp>
        <p:nvSpPr>
          <p:cNvPr id="80" name="Rounded Rectangle 79"/>
          <p:cNvSpPr/>
          <p:nvPr/>
        </p:nvSpPr>
        <p:spPr bwMode="auto">
          <a:xfrm>
            <a:off x="228600" y="1981200"/>
            <a:ext cx="1828800" cy="2514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2489200" y="1981200"/>
            <a:ext cx="1828800" cy="2514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9" name="Rounded Rectangle 78"/>
          <p:cNvSpPr/>
          <p:nvPr/>
        </p:nvSpPr>
        <p:spPr bwMode="auto">
          <a:xfrm>
            <a:off x="4749800" y="1981200"/>
            <a:ext cx="1828800" cy="2514600"/>
          </a:xfrm>
          <a:prstGeom prst="roundRect">
            <a:avLst/>
          </a:prstGeom>
          <a:solidFill>
            <a:srgbClr val="7030A0"/>
          </a:solidFill>
          <a:ln>
            <a:solidFill>
              <a:srgbClr val="7030A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2296" name="Picture 145" descr="blue faded gel rectangle"/>
          <p:cNvPicPr>
            <a:picLocks noChangeAspect="1" noChangeArrowheads="1"/>
          </p:cNvPicPr>
          <p:nvPr/>
        </p:nvPicPr>
        <p:blipFill>
          <a:blip r:embed="rId4" cstate="print"/>
          <a:srcRect/>
          <a:stretch>
            <a:fillRect/>
          </a:stretch>
        </p:blipFill>
        <p:spPr bwMode="auto">
          <a:xfrm>
            <a:off x="0" y="838200"/>
            <a:ext cx="9144000" cy="987425"/>
          </a:xfrm>
          <a:prstGeom prst="rect">
            <a:avLst/>
          </a:prstGeom>
          <a:noFill/>
          <a:ln w="9525">
            <a:noFill/>
            <a:miter lim="800000"/>
            <a:headEnd/>
            <a:tailEnd/>
          </a:ln>
        </p:spPr>
      </p:pic>
      <p:sp>
        <p:nvSpPr>
          <p:cNvPr id="1529980" name="Text Box 124"/>
          <p:cNvSpPr txBox="1">
            <a:spLocks noChangeArrowheads="1"/>
          </p:cNvSpPr>
          <p:nvPr/>
        </p:nvSpPr>
        <p:spPr bwMode="auto">
          <a:xfrm>
            <a:off x="228601" y="2124075"/>
            <a:ext cx="1828799" cy="646331"/>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defRPr/>
            </a:pPr>
            <a:r>
              <a:rPr lang="zh-CN" altLang="en-US" dirty="0" smtClean="0">
                <a:solidFill>
                  <a:schemeClr val="bg1">
                    <a:lumMod val="95000"/>
                  </a:schemeClr>
                </a:solidFill>
                <a:effectLst>
                  <a:outerShdw blurRad="38100" dist="38100" dir="2700000" algn="tl">
                    <a:srgbClr val="000000"/>
                  </a:outerShdw>
                </a:effectLst>
              </a:rPr>
              <a:t>系统级的安全平台</a:t>
            </a:r>
            <a:endParaRPr lang="en-US" dirty="0">
              <a:solidFill>
                <a:schemeClr val="bg1">
                  <a:lumMod val="95000"/>
                </a:schemeClr>
              </a:solidFill>
              <a:effectLst>
                <a:outerShdw blurRad="38100" dist="38100" dir="2700000" algn="tl">
                  <a:srgbClr val="000000"/>
                </a:outerShdw>
              </a:effectLst>
            </a:endParaRPr>
          </a:p>
        </p:txBody>
      </p:sp>
      <p:sp>
        <p:nvSpPr>
          <p:cNvPr id="1529982" name="Text Box 126"/>
          <p:cNvSpPr txBox="1">
            <a:spLocks noChangeArrowheads="1"/>
          </p:cNvSpPr>
          <p:nvPr/>
        </p:nvSpPr>
        <p:spPr bwMode="auto">
          <a:xfrm>
            <a:off x="4724400" y="2124075"/>
            <a:ext cx="1828800" cy="646331"/>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defRPr/>
            </a:pPr>
            <a:r>
              <a:rPr lang="zh-CN" altLang="en-US" dirty="0" smtClean="0">
                <a:solidFill>
                  <a:schemeClr val="bg1">
                    <a:lumMod val="95000"/>
                  </a:schemeClr>
                </a:solidFill>
                <a:effectLst>
                  <a:outerShdw blurRad="38100" dist="38100" dir="2700000" algn="tl">
                    <a:srgbClr val="000000"/>
                  </a:outerShdw>
                </a:effectLst>
              </a:rPr>
              <a:t>对用户和基础措施的保护</a:t>
            </a:r>
            <a:endParaRPr lang="en-US" dirty="0">
              <a:solidFill>
                <a:schemeClr val="bg1">
                  <a:lumMod val="95000"/>
                </a:schemeClr>
              </a:solidFill>
              <a:effectLst>
                <a:outerShdw blurRad="38100" dist="38100" dir="2700000" algn="tl">
                  <a:srgbClr val="000000"/>
                </a:outerShdw>
              </a:effectLst>
            </a:endParaRPr>
          </a:p>
        </p:txBody>
      </p:sp>
      <p:sp>
        <p:nvSpPr>
          <p:cNvPr id="1529983" name="Rectangle 127"/>
          <p:cNvSpPr>
            <a:spLocks noChangeArrowheads="1"/>
          </p:cNvSpPr>
          <p:nvPr/>
        </p:nvSpPr>
        <p:spPr bwMode="auto">
          <a:xfrm>
            <a:off x="152400" y="4724400"/>
            <a:ext cx="2057400" cy="138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31775" indent="-231775">
              <a:spcBef>
                <a:spcPts val="1200"/>
              </a:spcBef>
              <a:buBlip>
                <a:blip r:embed="rId5"/>
              </a:buBlip>
              <a:defRPr/>
            </a:pPr>
            <a:r>
              <a:rPr lang="en-US" sz="1600" dirty="0" smtClean="0">
                <a:sym typeface="Wingdings" pitchFamily="2" charset="2"/>
              </a:rPr>
              <a:t>Windows Vista </a:t>
            </a:r>
            <a:r>
              <a:rPr lang="zh-CN" altLang="en-US" sz="1600" dirty="0" smtClean="0">
                <a:sym typeface="Wingdings" pitchFamily="2" charset="2"/>
              </a:rPr>
              <a:t>基础平台</a:t>
            </a:r>
          </a:p>
          <a:p>
            <a:pPr marL="231775" indent="-231775" algn="l">
              <a:spcBef>
                <a:spcPts val="1200"/>
              </a:spcBef>
              <a:buFontTx/>
              <a:buBlip>
                <a:blip r:embed="rId5"/>
              </a:buBlip>
              <a:defRPr/>
            </a:pPr>
            <a:r>
              <a:rPr lang="zh-CN" altLang="en-US" sz="1600" dirty="0" smtClean="0">
                <a:sym typeface="Wingdings" pitchFamily="2" charset="2"/>
              </a:rPr>
              <a:t>更合理的</a:t>
            </a:r>
            <a:r>
              <a:rPr lang="en-US" altLang="zh-CN" sz="1600" dirty="0" smtClean="0">
                <a:sym typeface="Wingdings" pitchFamily="2" charset="2"/>
              </a:rPr>
              <a:t>UAC</a:t>
            </a:r>
          </a:p>
          <a:p>
            <a:pPr marL="231775" indent="-231775" algn="l">
              <a:spcBef>
                <a:spcPts val="1200"/>
              </a:spcBef>
              <a:buFontTx/>
              <a:buBlip>
                <a:blip r:embed="rId5"/>
              </a:buBlip>
              <a:defRPr/>
            </a:pPr>
            <a:r>
              <a:rPr lang="zh-CN" altLang="en-US" sz="1600" dirty="0" smtClean="0">
                <a:sym typeface="Wingdings" pitchFamily="2" charset="2"/>
              </a:rPr>
              <a:t>增强审计功能</a:t>
            </a:r>
            <a:endParaRPr lang="en-US" sz="1600" dirty="0">
              <a:sym typeface="Wingdings" pitchFamily="2" charset="2"/>
            </a:endParaRPr>
          </a:p>
        </p:txBody>
      </p:sp>
      <p:sp>
        <p:nvSpPr>
          <p:cNvPr id="12303" name="Text Box 14"/>
          <p:cNvSpPr txBox="1">
            <a:spLocks noChangeArrowheads="1"/>
          </p:cNvSpPr>
          <p:nvPr/>
        </p:nvSpPr>
        <p:spPr bwMode="auto">
          <a:xfrm>
            <a:off x="228600" y="2209800"/>
            <a:ext cx="18288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1"/>
              </a:solidFill>
            </a:endParaRPr>
          </a:p>
        </p:txBody>
      </p:sp>
      <p:sp>
        <p:nvSpPr>
          <p:cNvPr id="12304" name="Text Box 16"/>
          <p:cNvSpPr txBox="1">
            <a:spLocks noChangeArrowheads="1"/>
          </p:cNvSpPr>
          <p:nvPr/>
        </p:nvSpPr>
        <p:spPr bwMode="auto">
          <a:xfrm>
            <a:off x="6737350" y="2209800"/>
            <a:ext cx="1600200" cy="4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1"/>
              </a:solidFill>
            </a:endParaRPr>
          </a:p>
        </p:txBody>
      </p:sp>
      <p:sp>
        <p:nvSpPr>
          <p:cNvPr id="77" name="Text Box 42"/>
          <p:cNvSpPr txBox="1">
            <a:spLocks noChangeArrowheads="1"/>
          </p:cNvSpPr>
          <p:nvPr/>
        </p:nvSpPr>
        <p:spPr bwMode="auto">
          <a:xfrm>
            <a:off x="2514601" y="2124075"/>
            <a:ext cx="1752600" cy="646331"/>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defRPr/>
            </a:pPr>
            <a:r>
              <a:rPr lang="zh-CN" altLang="en-US" dirty="0" smtClean="0">
                <a:solidFill>
                  <a:schemeClr val="bg1">
                    <a:lumMod val="95000"/>
                  </a:schemeClr>
                </a:solidFill>
                <a:effectLst>
                  <a:outerShdw blurRad="38100" dist="38100" dir="2700000" algn="tl">
                    <a:srgbClr val="000000"/>
                  </a:outerShdw>
                </a:effectLst>
              </a:rPr>
              <a:t>任何地方的安全访问</a:t>
            </a:r>
            <a:endParaRPr lang="en-US" dirty="0">
              <a:solidFill>
                <a:schemeClr val="bg1">
                  <a:lumMod val="95000"/>
                </a:schemeClr>
              </a:solidFill>
              <a:effectLst>
                <a:outerShdw blurRad="38100" dist="38100" dir="2700000" algn="tl">
                  <a:srgbClr val="000000"/>
                </a:outerShdw>
              </a:effectLst>
            </a:endParaRPr>
          </a:p>
        </p:txBody>
      </p:sp>
      <p:grpSp>
        <p:nvGrpSpPr>
          <p:cNvPr id="2" name="Group 35"/>
          <p:cNvGrpSpPr/>
          <p:nvPr/>
        </p:nvGrpSpPr>
        <p:grpSpPr>
          <a:xfrm>
            <a:off x="228600" y="3050381"/>
            <a:ext cx="1733550" cy="1138238"/>
            <a:chOff x="612775" y="2838450"/>
            <a:chExt cx="1733550" cy="1138238"/>
          </a:xfrm>
        </p:grpSpPr>
        <p:pic>
          <p:nvPicPr>
            <p:cNvPr id="12313" name="Picture 137" descr="blue disc M"/>
            <p:cNvPicPr>
              <a:picLocks noChangeAspect="1" noChangeArrowheads="1"/>
            </p:cNvPicPr>
            <p:nvPr/>
          </p:nvPicPr>
          <p:blipFill>
            <a:blip r:embed="rId6" cstate="print"/>
            <a:srcRect/>
            <a:stretch>
              <a:fillRect/>
            </a:stretch>
          </p:blipFill>
          <p:spPr bwMode="auto">
            <a:xfrm>
              <a:off x="612775" y="3297238"/>
              <a:ext cx="1733550" cy="679450"/>
            </a:xfrm>
            <a:prstGeom prst="rect">
              <a:avLst/>
            </a:prstGeom>
            <a:noFill/>
            <a:ln w="9525">
              <a:noFill/>
              <a:miter lim="800000"/>
              <a:headEnd/>
              <a:tailEnd/>
            </a:ln>
          </p:spPr>
        </p:pic>
        <p:pic>
          <p:nvPicPr>
            <p:cNvPr id="2051" name="Picture 3" descr="E:\DVD_ART34\Artwork_Imagery\Icons - Illustrations\_WINDOWS SERVER ICONS\Security\Lock locked secure security.png"/>
            <p:cNvPicPr>
              <a:picLocks noChangeAspect="1" noChangeArrowheads="1"/>
            </p:cNvPicPr>
            <p:nvPr/>
          </p:nvPicPr>
          <p:blipFill>
            <a:blip r:embed="rId7" cstate="print"/>
            <a:srcRect/>
            <a:stretch>
              <a:fillRect/>
            </a:stretch>
          </p:blipFill>
          <p:spPr bwMode="auto">
            <a:xfrm flipH="1">
              <a:off x="1447800" y="2971800"/>
              <a:ext cx="546735" cy="803434"/>
            </a:xfrm>
            <a:prstGeom prst="rect">
              <a:avLst/>
            </a:prstGeom>
            <a:noFill/>
          </p:spPr>
        </p:pic>
        <p:pic>
          <p:nvPicPr>
            <p:cNvPr id="12314" name="Picture 138" descr="developer Tools toolbox"/>
            <p:cNvPicPr>
              <a:picLocks noChangeAspect="1" noChangeArrowheads="1"/>
            </p:cNvPicPr>
            <p:nvPr/>
          </p:nvPicPr>
          <p:blipFill>
            <a:blip r:embed="rId8" cstate="print">
              <a:clrChange>
                <a:clrFrom>
                  <a:srgbClr val="373535"/>
                </a:clrFrom>
                <a:clrTo>
                  <a:srgbClr val="373535">
                    <a:alpha val="0"/>
                  </a:srgbClr>
                </a:clrTo>
              </a:clrChange>
            </a:blip>
            <a:srcRect/>
            <a:stretch>
              <a:fillRect/>
            </a:stretch>
          </p:blipFill>
          <p:spPr bwMode="auto">
            <a:xfrm>
              <a:off x="968375" y="2838450"/>
              <a:ext cx="620713" cy="933450"/>
            </a:xfrm>
            <a:prstGeom prst="rect">
              <a:avLst/>
            </a:prstGeom>
            <a:noFill/>
            <a:ln w="9525">
              <a:noFill/>
              <a:miter lim="800000"/>
              <a:headEnd/>
              <a:tailEnd/>
            </a:ln>
          </p:spPr>
        </p:pic>
      </p:grpSp>
      <p:sp>
        <p:nvSpPr>
          <p:cNvPr id="43" name="Title 39"/>
          <p:cNvSpPr>
            <a:spLocks noGrp="1"/>
          </p:cNvSpPr>
          <p:nvPr>
            <p:ph type="title"/>
          </p:nvPr>
        </p:nvSpPr>
        <p:spPr>
          <a:xfrm>
            <a:off x="381000" y="228600"/>
            <a:ext cx="8382000" cy="664797"/>
          </a:xfrm>
        </p:spPr>
        <p:txBody>
          <a:bodyPr/>
          <a:lstStyle/>
          <a:p>
            <a:pPr algn="l"/>
            <a:r>
              <a:rPr lang="en-US" dirty="0" smtClean="0"/>
              <a:t>Windows 7 </a:t>
            </a:r>
            <a:r>
              <a:rPr lang="zh-CN" altLang="en-US" dirty="0" smtClean="0"/>
              <a:t>企业级安全特性</a:t>
            </a:r>
            <a:endParaRPr lang="en-US" sz="2400" dirty="0">
              <a:solidFill>
                <a:schemeClr val="tx1"/>
              </a:solidFill>
            </a:endParaRPr>
          </a:p>
        </p:txBody>
      </p:sp>
      <p:sp>
        <p:nvSpPr>
          <p:cNvPr id="45" name="TextBox 44"/>
          <p:cNvSpPr txBox="1"/>
          <p:nvPr/>
        </p:nvSpPr>
        <p:spPr>
          <a:xfrm>
            <a:off x="0" y="990600"/>
            <a:ext cx="9144000" cy="646331"/>
          </a:xfrm>
          <a:prstGeom prst="rect">
            <a:avLst/>
          </a:prstGeom>
          <a:noFill/>
        </p:spPr>
        <p:txBody>
          <a:bodyPr wrap="square" rtlCol="0">
            <a:spAutoFit/>
          </a:bodyPr>
          <a:lstStyle/>
          <a:p>
            <a:pPr algn="ctr"/>
            <a:r>
              <a:rPr lang="zh-CN" altLang="en-US" i="1" dirty="0" smtClean="0"/>
              <a:t>在</a:t>
            </a:r>
            <a:r>
              <a:rPr lang="en-US" altLang="zh-CN" i="1" dirty="0" smtClean="0"/>
              <a:t>Windows Vista</a:t>
            </a:r>
            <a:r>
              <a:rPr lang="zh-CN" altLang="en-US" i="1" dirty="0" smtClean="0"/>
              <a:t>的安全平台的基础上，</a:t>
            </a:r>
            <a:r>
              <a:rPr lang="en-US" altLang="zh-CN" i="1" dirty="0" smtClean="0"/>
              <a:t>Window7</a:t>
            </a:r>
            <a:r>
              <a:rPr lang="zh-CN" altLang="en-US" i="1" dirty="0" smtClean="0"/>
              <a:t>向</a:t>
            </a:r>
            <a:r>
              <a:rPr lang="en-US" altLang="zh-CN" i="1" dirty="0" smtClean="0"/>
              <a:t>IT</a:t>
            </a:r>
            <a:r>
              <a:rPr lang="zh-CN" altLang="en-US" i="1" dirty="0" smtClean="0"/>
              <a:t>人员提供以下的安全特性：</a:t>
            </a:r>
            <a:endParaRPr lang="en-US" i="1" dirty="0" smtClean="0"/>
          </a:p>
          <a:p>
            <a:pPr algn="ctr"/>
            <a:r>
              <a:rPr lang="en-US" i="1" dirty="0" smtClean="0"/>
              <a:t>.</a:t>
            </a:r>
          </a:p>
        </p:txBody>
      </p:sp>
      <p:sp>
        <p:nvSpPr>
          <p:cNvPr id="46" name="Rounded Rectangle 45"/>
          <p:cNvSpPr/>
          <p:nvPr/>
        </p:nvSpPr>
        <p:spPr bwMode="auto">
          <a:xfrm>
            <a:off x="7010400" y="1981200"/>
            <a:ext cx="1828800" cy="25146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Text Box 126"/>
          <p:cNvSpPr txBox="1">
            <a:spLocks noChangeArrowheads="1"/>
          </p:cNvSpPr>
          <p:nvPr/>
        </p:nvSpPr>
        <p:spPr bwMode="auto">
          <a:xfrm>
            <a:off x="6934200" y="2124075"/>
            <a:ext cx="1981200" cy="369332"/>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defRPr/>
            </a:pPr>
            <a:r>
              <a:rPr lang="zh-CN" altLang="en-US" dirty="0" smtClean="0">
                <a:solidFill>
                  <a:schemeClr val="bg1">
                    <a:lumMod val="95000"/>
                  </a:schemeClr>
                </a:solidFill>
                <a:effectLst>
                  <a:outerShdw blurRad="38100" dist="38100" dir="2700000" algn="tl">
                    <a:srgbClr val="000000"/>
                  </a:outerShdw>
                </a:effectLst>
              </a:rPr>
              <a:t>数据保护</a:t>
            </a:r>
            <a:endParaRPr lang="en-US" dirty="0">
              <a:solidFill>
                <a:schemeClr val="bg1">
                  <a:lumMod val="95000"/>
                </a:schemeClr>
              </a:solidFill>
              <a:effectLst>
                <a:outerShdw blurRad="38100" dist="38100" dir="2700000" algn="tl">
                  <a:srgbClr val="000000"/>
                </a:outerShdw>
              </a:effectLst>
            </a:endParaRPr>
          </a:p>
        </p:txBody>
      </p:sp>
      <p:grpSp>
        <p:nvGrpSpPr>
          <p:cNvPr id="3" name="Group 51"/>
          <p:cNvGrpSpPr/>
          <p:nvPr/>
        </p:nvGrpSpPr>
        <p:grpSpPr>
          <a:xfrm>
            <a:off x="7239000" y="3048000"/>
            <a:ext cx="1600200" cy="1143000"/>
            <a:chOff x="3429000" y="5486400"/>
            <a:chExt cx="1600200" cy="1143000"/>
          </a:xfrm>
        </p:grpSpPr>
        <p:pic>
          <p:nvPicPr>
            <p:cNvPr id="50"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9" cstate="print"/>
            <a:srcRect r="-600" b="-6222"/>
            <a:stretch>
              <a:fillRect/>
            </a:stretch>
          </p:blipFill>
          <p:spPr bwMode="auto">
            <a:xfrm>
              <a:off x="3429000" y="5486400"/>
              <a:ext cx="1600200" cy="1143000"/>
            </a:xfrm>
            <a:prstGeom prst="rect">
              <a:avLst/>
            </a:prstGeom>
            <a:noFill/>
            <a:effectLst>
              <a:outerShdw blurRad="50800" dist="38100" dir="2700000" algn="tl" rotWithShape="0">
                <a:prstClr val="black">
                  <a:alpha val="40000"/>
                </a:prstClr>
              </a:outerShdw>
            </a:effectLst>
          </p:spPr>
        </p:pic>
        <p:pic>
          <p:nvPicPr>
            <p:cNvPr id="51" name="Picture 2" descr="\\eventsql\dvd\Online_ART\DVD_ART34\Artwork_Imagery\Icons - Illustrations\_WINDOWS VISTA ICONS\Keys secure security.png"/>
            <p:cNvPicPr>
              <a:picLocks noChangeAspect="1" noChangeArrowheads="1"/>
            </p:cNvPicPr>
            <p:nvPr/>
          </p:nvPicPr>
          <p:blipFill>
            <a:blip r:embed="rId10" cstate="print"/>
            <a:srcRect/>
            <a:stretch>
              <a:fillRect/>
            </a:stretch>
          </p:blipFill>
          <p:spPr bwMode="auto">
            <a:xfrm>
              <a:off x="3962400" y="5791200"/>
              <a:ext cx="645016" cy="631252"/>
            </a:xfrm>
            <a:prstGeom prst="rect">
              <a:avLst/>
            </a:prstGeom>
            <a:noFill/>
          </p:spPr>
        </p:pic>
      </p:grpSp>
      <p:sp>
        <p:nvSpPr>
          <p:cNvPr id="56" name="Rectangle 127"/>
          <p:cNvSpPr>
            <a:spLocks noChangeArrowheads="1"/>
          </p:cNvSpPr>
          <p:nvPr/>
        </p:nvSpPr>
        <p:spPr bwMode="auto">
          <a:xfrm>
            <a:off x="2362200" y="4724400"/>
            <a:ext cx="2057400" cy="11387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31775" indent="-231775" algn="l">
              <a:spcBef>
                <a:spcPts val="1200"/>
              </a:spcBef>
              <a:buFontTx/>
              <a:buBlip>
                <a:blip r:embed="rId5"/>
              </a:buBlip>
              <a:defRPr/>
            </a:pPr>
            <a:r>
              <a:rPr lang="zh-CN" altLang="en-US" sz="1600" dirty="0" smtClean="0">
                <a:sym typeface="Wingdings" pitchFamily="2" charset="2"/>
              </a:rPr>
              <a:t>网络安全</a:t>
            </a:r>
            <a:endParaRPr lang="en-US" altLang="zh-CN" sz="1600" dirty="0" smtClean="0">
              <a:sym typeface="Wingdings" pitchFamily="2" charset="2"/>
            </a:endParaRPr>
          </a:p>
          <a:p>
            <a:pPr marL="231775" indent="-231775" algn="l">
              <a:spcBef>
                <a:spcPts val="1200"/>
              </a:spcBef>
              <a:buFontTx/>
              <a:buBlip>
                <a:blip r:embed="rId5"/>
              </a:buBlip>
              <a:defRPr/>
            </a:pPr>
            <a:r>
              <a:rPr lang="zh-CN" altLang="en-US" sz="1600" dirty="0" smtClean="0">
                <a:sym typeface="Wingdings" pitchFamily="2" charset="2"/>
              </a:rPr>
              <a:t>网络权限保护</a:t>
            </a:r>
            <a:r>
              <a:rPr lang="en-US" altLang="zh-CN" sz="1600" dirty="0" smtClean="0">
                <a:sym typeface="Wingdings" pitchFamily="2" charset="2"/>
              </a:rPr>
              <a:t>NAP</a:t>
            </a:r>
          </a:p>
          <a:p>
            <a:pPr marL="231775" indent="-231775" algn="l">
              <a:spcBef>
                <a:spcPts val="1200"/>
              </a:spcBef>
              <a:buFontTx/>
              <a:buBlip>
                <a:blip r:embed="rId5"/>
              </a:buBlip>
              <a:defRPr/>
            </a:pPr>
            <a:r>
              <a:rPr lang="en-US" sz="1600" dirty="0" err="1" smtClean="0">
                <a:sym typeface="Wingdings" pitchFamily="2" charset="2"/>
              </a:rPr>
              <a:t>DirectAccess</a:t>
            </a:r>
            <a:r>
              <a:rPr lang="en-US" sz="1600" baseline="30000" dirty="0" err="1" smtClean="0">
                <a:sym typeface="Wingdings" pitchFamily="2" charset="2"/>
              </a:rPr>
              <a:t>TM</a:t>
            </a:r>
            <a:endParaRPr lang="en-US" sz="1600" baseline="30000" dirty="0">
              <a:sym typeface="Wingdings" pitchFamily="2" charset="2"/>
            </a:endParaRPr>
          </a:p>
        </p:txBody>
      </p:sp>
      <p:sp>
        <p:nvSpPr>
          <p:cNvPr id="57" name="Rectangle 127"/>
          <p:cNvSpPr>
            <a:spLocks noChangeArrowheads="1"/>
          </p:cNvSpPr>
          <p:nvPr/>
        </p:nvSpPr>
        <p:spPr bwMode="auto">
          <a:xfrm>
            <a:off x="4648200" y="4724400"/>
            <a:ext cx="2209800" cy="11387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31775" indent="-231775" algn="l">
              <a:spcBef>
                <a:spcPts val="1200"/>
              </a:spcBef>
              <a:buFontTx/>
              <a:buBlip>
                <a:blip r:embed="rId5"/>
              </a:buBlip>
              <a:defRPr/>
            </a:pPr>
            <a:r>
              <a:rPr lang="en-US" sz="1600" dirty="0" smtClean="0">
                <a:sym typeface="Wingdings" pitchFamily="2" charset="2"/>
              </a:rPr>
              <a:t>AppLocker</a:t>
            </a:r>
            <a:r>
              <a:rPr lang="en-US" sz="1600" baseline="30000" dirty="0" smtClean="0">
                <a:sym typeface="Wingdings" pitchFamily="2" charset="2"/>
              </a:rPr>
              <a:t>TM</a:t>
            </a:r>
          </a:p>
          <a:p>
            <a:pPr marL="231775" indent="-231775" algn="l">
              <a:spcBef>
                <a:spcPts val="1200"/>
              </a:spcBef>
              <a:buFontTx/>
              <a:buBlip>
                <a:blip r:embed="rId5"/>
              </a:buBlip>
              <a:defRPr/>
            </a:pPr>
            <a:r>
              <a:rPr lang="en-US" sz="1600" dirty="0" smtClean="0">
                <a:sym typeface="Wingdings" pitchFamily="2" charset="2"/>
              </a:rPr>
              <a:t>Internet Explorer® 8</a:t>
            </a:r>
          </a:p>
          <a:p>
            <a:pPr marL="231775" indent="-231775" algn="l">
              <a:spcBef>
                <a:spcPts val="1200"/>
              </a:spcBef>
              <a:buFontTx/>
              <a:buBlip>
                <a:blip r:embed="rId5"/>
              </a:buBlip>
              <a:defRPr/>
            </a:pPr>
            <a:r>
              <a:rPr lang="zh-CN" altLang="en-US" sz="1600" dirty="0" smtClean="0">
                <a:sym typeface="Wingdings" pitchFamily="2" charset="2"/>
              </a:rPr>
              <a:t>数据恢复</a:t>
            </a:r>
            <a:endParaRPr lang="en-US" sz="1600" dirty="0" smtClean="0">
              <a:sym typeface="Wingdings" pitchFamily="2" charset="2"/>
            </a:endParaRPr>
          </a:p>
        </p:txBody>
      </p:sp>
      <p:sp>
        <p:nvSpPr>
          <p:cNvPr id="58" name="Rectangle 127"/>
          <p:cNvSpPr>
            <a:spLocks noChangeArrowheads="1"/>
          </p:cNvSpPr>
          <p:nvPr/>
        </p:nvSpPr>
        <p:spPr bwMode="auto">
          <a:xfrm>
            <a:off x="6858000" y="4724400"/>
            <a:ext cx="2057400" cy="138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31775" indent="-231775" algn="l">
              <a:spcBef>
                <a:spcPts val="1200"/>
              </a:spcBef>
              <a:buFontTx/>
              <a:buBlip>
                <a:blip r:embed="rId5"/>
              </a:buBlip>
              <a:defRPr/>
            </a:pPr>
            <a:r>
              <a:rPr lang="en-US" sz="1600" dirty="0" smtClean="0">
                <a:sym typeface="Wingdings" pitchFamily="2" charset="2"/>
              </a:rPr>
              <a:t>RMS</a:t>
            </a:r>
          </a:p>
          <a:p>
            <a:pPr marL="231775" indent="-231775" algn="l">
              <a:spcBef>
                <a:spcPts val="1200"/>
              </a:spcBef>
              <a:buFontTx/>
              <a:buBlip>
                <a:blip r:embed="rId5"/>
              </a:buBlip>
              <a:defRPr/>
            </a:pPr>
            <a:r>
              <a:rPr lang="en-US" sz="1600" dirty="0" smtClean="0">
                <a:sym typeface="Wingdings" pitchFamily="2" charset="2"/>
              </a:rPr>
              <a:t>EFS</a:t>
            </a:r>
          </a:p>
          <a:p>
            <a:pPr marL="231775" indent="-231775" algn="l">
              <a:spcBef>
                <a:spcPts val="1200"/>
              </a:spcBef>
              <a:buFontTx/>
              <a:buBlip>
                <a:blip r:embed="rId5"/>
              </a:buBlip>
              <a:defRPr/>
            </a:pPr>
            <a:r>
              <a:rPr lang="en-US" sz="1600" dirty="0" err="1" smtClean="0">
                <a:sym typeface="Wingdings" pitchFamily="2" charset="2"/>
              </a:rPr>
              <a:t>BitLocker</a:t>
            </a:r>
            <a:r>
              <a:rPr lang="en-US" sz="1600" dirty="0" smtClean="0">
                <a:sym typeface="Wingdings" pitchFamily="2" charset="2"/>
              </a:rPr>
              <a:t> ™ &amp; BitLocker To Go</a:t>
            </a:r>
            <a:r>
              <a:rPr lang="en-US" sz="1600" baseline="30000" dirty="0" smtClean="0">
                <a:sym typeface="Wingdings" pitchFamily="2" charset="2"/>
              </a:rPr>
              <a:t>TM</a:t>
            </a:r>
            <a:endParaRPr lang="en-US" sz="1600" baseline="30000" dirty="0">
              <a:sym typeface="Wingdings" pitchFamily="2" charset="2"/>
            </a:endParaRPr>
          </a:p>
        </p:txBody>
      </p:sp>
      <p:grpSp>
        <p:nvGrpSpPr>
          <p:cNvPr id="4" name="Group 63"/>
          <p:cNvGrpSpPr>
            <a:grpSpLocks noChangeAspect="1"/>
          </p:cNvGrpSpPr>
          <p:nvPr/>
        </p:nvGrpSpPr>
        <p:grpSpPr bwMode="auto">
          <a:xfrm>
            <a:off x="2590800" y="3007899"/>
            <a:ext cx="1706880" cy="1223203"/>
            <a:chOff x="2400" y="1368"/>
            <a:chExt cx="3368" cy="2794"/>
          </a:xfrm>
        </p:grpSpPr>
        <p:sp>
          <p:nvSpPr>
            <p:cNvPr id="60" name="Text Box 82"/>
            <p:cNvSpPr txBox="1">
              <a:spLocks noChangeArrowheads="1"/>
            </p:cNvSpPr>
            <p:nvPr/>
          </p:nvSpPr>
          <p:spPr bwMode="auto">
            <a:xfrm>
              <a:off x="4249" y="1392"/>
              <a:ext cx="1008" cy="252"/>
            </a:xfrm>
            <a:prstGeom prst="rect">
              <a:avLst/>
            </a:prstGeom>
            <a:noFill/>
            <a:ln w="9525">
              <a:noFill/>
              <a:miter lim="800000"/>
              <a:headEnd/>
              <a:tailEnd/>
            </a:ln>
          </p:spPr>
          <p:txBody>
            <a:bodyPr>
              <a:spAutoFit/>
            </a:bodyPr>
            <a:lstStyle/>
            <a:p>
              <a:pPr eaLnBrk="1" hangingPunct="1">
                <a:buFontTx/>
                <a:buNone/>
              </a:pPr>
              <a:endParaRPr lang="en-US" sz="1600">
                <a:solidFill>
                  <a:schemeClr val="accent1"/>
                </a:solidFill>
                <a:latin typeface="+mn-lt"/>
              </a:endParaRPr>
            </a:p>
          </p:txBody>
        </p:sp>
        <p:sp>
          <p:nvSpPr>
            <p:cNvPr id="61" name="Text Box 84"/>
            <p:cNvSpPr txBox="1">
              <a:spLocks noChangeArrowheads="1"/>
            </p:cNvSpPr>
            <p:nvPr/>
          </p:nvSpPr>
          <p:spPr bwMode="auto">
            <a:xfrm>
              <a:off x="2400" y="1392"/>
              <a:ext cx="912" cy="252"/>
            </a:xfrm>
            <a:prstGeom prst="rect">
              <a:avLst/>
            </a:prstGeom>
            <a:noFill/>
            <a:ln w="9525">
              <a:noFill/>
              <a:miter lim="800000"/>
              <a:headEnd/>
              <a:tailEnd/>
            </a:ln>
          </p:spPr>
          <p:txBody>
            <a:bodyPr>
              <a:spAutoFit/>
            </a:bodyPr>
            <a:lstStyle/>
            <a:p>
              <a:pPr eaLnBrk="1" hangingPunct="1">
                <a:buFontTx/>
                <a:buNone/>
              </a:pPr>
              <a:endParaRPr lang="en-US" sz="1600">
                <a:solidFill>
                  <a:schemeClr val="accent1"/>
                </a:solidFill>
                <a:latin typeface="+mn-lt"/>
              </a:endParaRPr>
            </a:p>
          </p:txBody>
        </p:sp>
        <p:sp>
          <p:nvSpPr>
            <p:cNvPr id="62" name="Text Box 15"/>
            <p:cNvSpPr txBox="1">
              <a:spLocks noChangeArrowheads="1"/>
            </p:cNvSpPr>
            <p:nvPr/>
          </p:nvSpPr>
          <p:spPr bwMode="auto">
            <a:xfrm>
              <a:off x="2400" y="1392"/>
              <a:ext cx="912" cy="252"/>
            </a:xfrm>
            <a:prstGeom prst="rect">
              <a:avLst/>
            </a:prstGeom>
            <a:noFill/>
            <a:ln w="9525">
              <a:noFill/>
              <a:miter lim="800000"/>
              <a:headEnd/>
              <a:tailEnd/>
            </a:ln>
          </p:spPr>
          <p:txBody>
            <a:bodyPr>
              <a:spAutoFit/>
            </a:bodyPr>
            <a:lstStyle/>
            <a:p>
              <a:pPr eaLnBrk="1" hangingPunct="1">
                <a:buFontTx/>
                <a:buNone/>
              </a:pPr>
              <a:endParaRPr lang="en-US" sz="1600">
                <a:solidFill>
                  <a:schemeClr val="accent1"/>
                </a:solidFill>
                <a:latin typeface="+mn-lt"/>
              </a:endParaRPr>
            </a:p>
          </p:txBody>
        </p:sp>
        <p:pic>
          <p:nvPicPr>
            <p:cNvPr id="63" name="Picture 22" descr="internet cloud"/>
            <p:cNvPicPr>
              <a:picLocks noChangeAspect="1" noChangeArrowheads="1"/>
            </p:cNvPicPr>
            <p:nvPr/>
          </p:nvPicPr>
          <p:blipFill>
            <a:blip r:embed="rId11" cstate="print"/>
            <a:srcRect/>
            <a:stretch>
              <a:fillRect/>
            </a:stretch>
          </p:blipFill>
          <p:spPr bwMode="auto">
            <a:xfrm>
              <a:off x="2523" y="1368"/>
              <a:ext cx="3245" cy="2794"/>
            </a:xfrm>
            <a:prstGeom prst="rect">
              <a:avLst/>
            </a:prstGeom>
            <a:noFill/>
            <a:ln w="9525">
              <a:noFill/>
              <a:miter lim="800000"/>
              <a:headEnd/>
              <a:tailEnd/>
            </a:ln>
          </p:spPr>
        </p:pic>
        <p:pic>
          <p:nvPicPr>
            <p:cNvPr id="64" name="Picture 25" descr="clear bubble"/>
            <p:cNvPicPr>
              <a:picLocks noChangeAspect="1" noChangeArrowheads="1"/>
            </p:cNvPicPr>
            <p:nvPr/>
          </p:nvPicPr>
          <p:blipFill>
            <a:blip r:embed="rId12" cstate="print"/>
            <a:srcRect/>
            <a:stretch>
              <a:fillRect/>
            </a:stretch>
          </p:blipFill>
          <p:spPr bwMode="auto">
            <a:xfrm>
              <a:off x="3000" y="3163"/>
              <a:ext cx="620" cy="377"/>
            </a:xfrm>
            <a:prstGeom prst="rect">
              <a:avLst/>
            </a:prstGeom>
            <a:noFill/>
            <a:ln w="9525">
              <a:noFill/>
              <a:miter lim="800000"/>
              <a:headEnd/>
              <a:tailEnd/>
            </a:ln>
          </p:spPr>
        </p:pic>
        <p:pic>
          <p:nvPicPr>
            <p:cNvPr id="65" name="Picture 26" descr="clear bubble"/>
            <p:cNvPicPr>
              <a:picLocks noChangeAspect="1" noChangeArrowheads="1"/>
            </p:cNvPicPr>
            <p:nvPr/>
          </p:nvPicPr>
          <p:blipFill>
            <a:blip r:embed="rId13" cstate="print"/>
            <a:srcRect/>
            <a:stretch>
              <a:fillRect/>
            </a:stretch>
          </p:blipFill>
          <p:spPr bwMode="auto">
            <a:xfrm>
              <a:off x="3622" y="1938"/>
              <a:ext cx="1881" cy="1145"/>
            </a:xfrm>
            <a:prstGeom prst="rect">
              <a:avLst/>
            </a:prstGeom>
            <a:noFill/>
            <a:ln w="9525">
              <a:noFill/>
              <a:miter lim="800000"/>
              <a:headEnd/>
              <a:tailEnd/>
            </a:ln>
          </p:spPr>
        </p:pic>
        <p:pic>
          <p:nvPicPr>
            <p:cNvPr id="66" name="Picture 27" descr="clear bubble"/>
            <p:cNvPicPr>
              <a:picLocks noChangeAspect="1" noChangeArrowheads="1"/>
            </p:cNvPicPr>
            <p:nvPr/>
          </p:nvPicPr>
          <p:blipFill>
            <a:blip r:embed="rId14" cstate="print"/>
            <a:srcRect/>
            <a:stretch>
              <a:fillRect/>
            </a:stretch>
          </p:blipFill>
          <p:spPr bwMode="auto">
            <a:xfrm>
              <a:off x="4260" y="2148"/>
              <a:ext cx="1160" cy="706"/>
            </a:xfrm>
            <a:prstGeom prst="rect">
              <a:avLst/>
            </a:prstGeom>
            <a:noFill/>
            <a:ln w="9525">
              <a:noFill/>
              <a:miter lim="800000"/>
              <a:headEnd/>
              <a:tailEnd/>
            </a:ln>
          </p:spPr>
        </p:pic>
        <p:pic>
          <p:nvPicPr>
            <p:cNvPr id="67" name="Picture 28" descr="building white w awning"/>
            <p:cNvPicPr>
              <a:picLocks noChangeAspect="1" noChangeArrowheads="1"/>
            </p:cNvPicPr>
            <p:nvPr/>
          </p:nvPicPr>
          <p:blipFill>
            <a:blip r:embed="rId15" cstate="print"/>
            <a:srcRect/>
            <a:stretch>
              <a:fillRect/>
            </a:stretch>
          </p:blipFill>
          <p:spPr bwMode="auto">
            <a:xfrm>
              <a:off x="3478" y="1866"/>
              <a:ext cx="316" cy="343"/>
            </a:xfrm>
            <a:prstGeom prst="rect">
              <a:avLst/>
            </a:prstGeom>
            <a:noFill/>
            <a:ln w="9525">
              <a:noFill/>
              <a:miter lim="800000"/>
              <a:headEnd/>
              <a:tailEnd/>
            </a:ln>
          </p:spPr>
        </p:pic>
        <p:pic>
          <p:nvPicPr>
            <p:cNvPr id="68" name="Picture 29" descr="house yellow"/>
            <p:cNvPicPr>
              <a:picLocks noChangeAspect="1" noChangeArrowheads="1"/>
            </p:cNvPicPr>
            <p:nvPr/>
          </p:nvPicPr>
          <p:blipFill>
            <a:blip r:embed="rId16" cstate="print"/>
            <a:srcRect/>
            <a:stretch>
              <a:fillRect/>
            </a:stretch>
          </p:blipFill>
          <p:spPr bwMode="auto">
            <a:xfrm>
              <a:off x="3287" y="2530"/>
              <a:ext cx="272" cy="272"/>
            </a:xfrm>
            <a:prstGeom prst="rect">
              <a:avLst/>
            </a:prstGeom>
            <a:noFill/>
            <a:ln w="9525">
              <a:noFill/>
              <a:miter lim="800000"/>
              <a:headEnd/>
              <a:tailEnd/>
            </a:ln>
          </p:spPr>
        </p:pic>
        <p:pic>
          <p:nvPicPr>
            <p:cNvPr id="69" name="Picture 30" descr="laptop"/>
            <p:cNvPicPr>
              <a:picLocks noChangeAspect="1" noChangeArrowheads="1"/>
            </p:cNvPicPr>
            <p:nvPr/>
          </p:nvPicPr>
          <p:blipFill>
            <a:blip r:embed="rId17" cstate="print"/>
            <a:srcRect/>
            <a:stretch>
              <a:fillRect/>
            </a:stretch>
          </p:blipFill>
          <p:spPr bwMode="auto">
            <a:xfrm>
              <a:off x="3595" y="2123"/>
              <a:ext cx="210" cy="163"/>
            </a:xfrm>
            <a:prstGeom prst="rect">
              <a:avLst/>
            </a:prstGeom>
            <a:noFill/>
            <a:ln w="9525">
              <a:noFill/>
              <a:miter lim="800000"/>
              <a:headEnd/>
              <a:tailEnd/>
            </a:ln>
          </p:spPr>
        </p:pic>
        <p:pic>
          <p:nvPicPr>
            <p:cNvPr id="71" name="Picture 31" descr="laptop"/>
            <p:cNvPicPr>
              <a:picLocks noChangeAspect="1" noChangeArrowheads="1"/>
            </p:cNvPicPr>
            <p:nvPr/>
          </p:nvPicPr>
          <p:blipFill>
            <a:blip r:embed="rId17" cstate="print"/>
            <a:srcRect/>
            <a:stretch>
              <a:fillRect/>
            </a:stretch>
          </p:blipFill>
          <p:spPr bwMode="auto">
            <a:xfrm>
              <a:off x="3335" y="2641"/>
              <a:ext cx="210" cy="163"/>
            </a:xfrm>
            <a:prstGeom prst="rect">
              <a:avLst/>
            </a:prstGeom>
            <a:noFill/>
            <a:ln w="9525">
              <a:noFill/>
              <a:miter lim="800000"/>
              <a:headEnd/>
              <a:tailEnd/>
            </a:ln>
          </p:spPr>
        </p:pic>
        <p:pic>
          <p:nvPicPr>
            <p:cNvPr id="72" name="Picture 32" descr="tv monitor"/>
            <p:cNvPicPr>
              <a:picLocks noChangeAspect="1" noChangeArrowheads="1"/>
            </p:cNvPicPr>
            <p:nvPr/>
          </p:nvPicPr>
          <p:blipFill>
            <a:blip r:embed="rId18" cstate="print"/>
            <a:srcRect/>
            <a:stretch>
              <a:fillRect/>
            </a:stretch>
          </p:blipFill>
          <p:spPr bwMode="auto">
            <a:xfrm>
              <a:off x="3239" y="3305"/>
              <a:ext cx="159" cy="143"/>
            </a:xfrm>
            <a:prstGeom prst="rect">
              <a:avLst/>
            </a:prstGeom>
            <a:noFill/>
            <a:ln w="9525">
              <a:noFill/>
              <a:miter lim="800000"/>
              <a:headEnd/>
              <a:tailEnd/>
            </a:ln>
          </p:spPr>
        </p:pic>
        <p:pic>
          <p:nvPicPr>
            <p:cNvPr id="78" name="Picture 33" descr="pc"/>
            <p:cNvPicPr>
              <a:picLocks noChangeAspect="1" noChangeArrowheads="1"/>
            </p:cNvPicPr>
            <p:nvPr/>
          </p:nvPicPr>
          <p:blipFill>
            <a:blip r:embed="rId19" cstate="print"/>
            <a:srcRect/>
            <a:stretch>
              <a:fillRect/>
            </a:stretch>
          </p:blipFill>
          <p:spPr bwMode="auto">
            <a:xfrm>
              <a:off x="3776" y="3205"/>
              <a:ext cx="352" cy="351"/>
            </a:xfrm>
            <a:prstGeom prst="rect">
              <a:avLst/>
            </a:prstGeom>
            <a:noFill/>
            <a:ln w="9525">
              <a:noFill/>
              <a:miter lim="800000"/>
              <a:headEnd/>
              <a:tailEnd/>
            </a:ln>
          </p:spPr>
        </p:pic>
        <p:pic>
          <p:nvPicPr>
            <p:cNvPr id="82" name="Picture 34" descr="scanner"/>
            <p:cNvPicPr>
              <a:picLocks noChangeAspect="1" noChangeArrowheads="1"/>
            </p:cNvPicPr>
            <p:nvPr/>
          </p:nvPicPr>
          <p:blipFill>
            <a:blip r:embed="rId20" cstate="print"/>
            <a:srcRect/>
            <a:stretch>
              <a:fillRect/>
            </a:stretch>
          </p:blipFill>
          <p:spPr bwMode="auto">
            <a:xfrm>
              <a:off x="4486" y="3268"/>
              <a:ext cx="244" cy="185"/>
            </a:xfrm>
            <a:prstGeom prst="rect">
              <a:avLst/>
            </a:prstGeom>
            <a:noFill/>
            <a:ln w="9525">
              <a:noFill/>
              <a:miter lim="800000"/>
              <a:headEnd/>
              <a:tailEnd/>
            </a:ln>
          </p:spPr>
        </p:pic>
        <p:pic>
          <p:nvPicPr>
            <p:cNvPr id="83" name="Picture 35" descr="Server"/>
            <p:cNvPicPr>
              <a:picLocks noChangeAspect="1" noChangeArrowheads="1"/>
            </p:cNvPicPr>
            <p:nvPr/>
          </p:nvPicPr>
          <p:blipFill>
            <a:blip r:embed="rId21" cstate="print"/>
            <a:srcRect/>
            <a:stretch>
              <a:fillRect/>
            </a:stretch>
          </p:blipFill>
          <p:spPr bwMode="auto">
            <a:xfrm>
              <a:off x="4148" y="2143"/>
              <a:ext cx="185" cy="272"/>
            </a:xfrm>
            <a:prstGeom prst="rect">
              <a:avLst/>
            </a:prstGeom>
            <a:noFill/>
            <a:ln w="9525">
              <a:noFill/>
              <a:miter lim="800000"/>
              <a:headEnd/>
              <a:tailEnd/>
            </a:ln>
          </p:spPr>
        </p:pic>
        <p:pic>
          <p:nvPicPr>
            <p:cNvPr id="84" name="Picture 36" descr="Server"/>
            <p:cNvPicPr>
              <a:picLocks noChangeAspect="1" noChangeArrowheads="1"/>
            </p:cNvPicPr>
            <p:nvPr/>
          </p:nvPicPr>
          <p:blipFill>
            <a:blip r:embed="rId21" cstate="print"/>
            <a:srcRect/>
            <a:stretch>
              <a:fillRect/>
            </a:stretch>
          </p:blipFill>
          <p:spPr bwMode="auto">
            <a:xfrm>
              <a:off x="3956" y="2530"/>
              <a:ext cx="185" cy="272"/>
            </a:xfrm>
            <a:prstGeom prst="rect">
              <a:avLst/>
            </a:prstGeom>
            <a:noFill/>
            <a:ln w="9525">
              <a:noFill/>
              <a:miter lim="800000"/>
              <a:headEnd/>
              <a:tailEnd/>
            </a:ln>
          </p:spPr>
        </p:pic>
        <p:pic>
          <p:nvPicPr>
            <p:cNvPr id="85" name="Picture 37" descr="Server"/>
            <p:cNvPicPr>
              <a:picLocks noChangeAspect="1" noChangeArrowheads="1"/>
            </p:cNvPicPr>
            <p:nvPr/>
          </p:nvPicPr>
          <p:blipFill>
            <a:blip r:embed="rId21" cstate="print"/>
            <a:srcRect/>
            <a:stretch>
              <a:fillRect/>
            </a:stretch>
          </p:blipFill>
          <p:spPr bwMode="auto">
            <a:xfrm>
              <a:off x="4195" y="2751"/>
              <a:ext cx="185" cy="272"/>
            </a:xfrm>
            <a:prstGeom prst="rect">
              <a:avLst/>
            </a:prstGeom>
            <a:noFill/>
            <a:ln w="9525">
              <a:noFill/>
              <a:miter lim="800000"/>
              <a:headEnd/>
              <a:tailEnd/>
            </a:ln>
          </p:spPr>
        </p:pic>
        <p:pic>
          <p:nvPicPr>
            <p:cNvPr id="86" name="Picture 38" descr="Server"/>
            <p:cNvPicPr>
              <a:picLocks noChangeAspect="1" noChangeArrowheads="1"/>
            </p:cNvPicPr>
            <p:nvPr/>
          </p:nvPicPr>
          <p:blipFill>
            <a:blip r:embed="rId22" cstate="print"/>
            <a:srcRect/>
            <a:stretch>
              <a:fillRect/>
            </a:stretch>
          </p:blipFill>
          <p:spPr bwMode="auto">
            <a:xfrm>
              <a:off x="4847" y="2316"/>
              <a:ext cx="178" cy="260"/>
            </a:xfrm>
            <a:prstGeom prst="rect">
              <a:avLst/>
            </a:prstGeom>
            <a:noFill/>
            <a:ln w="9525">
              <a:noFill/>
              <a:miter lim="800000"/>
              <a:headEnd/>
              <a:tailEnd/>
            </a:ln>
          </p:spPr>
        </p:pic>
        <p:pic>
          <p:nvPicPr>
            <p:cNvPr id="87" name="Picture 39" descr="Server"/>
            <p:cNvPicPr>
              <a:picLocks noChangeAspect="1" noChangeArrowheads="1"/>
            </p:cNvPicPr>
            <p:nvPr/>
          </p:nvPicPr>
          <p:blipFill>
            <a:blip r:embed="rId22" cstate="print"/>
            <a:srcRect/>
            <a:stretch>
              <a:fillRect/>
            </a:stretch>
          </p:blipFill>
          <p:spPr bwMode="auto">
            <a:xfrm>
              <a:off x="4911" y="2356"/>
              <a:ext cx="178" cy="260"/>
            </a:xfrm>
            <a:prstGeom prst="rect">
              <a:avLst/>
            </a:prstGeom>
            <a:noFill/>
            <a:ln w="9525">
              <a:noFill/>
              <a:miter lim="800000"/>
              <a:headEnd/>
              <a:tailEnd/>
            </a:ln>
          </p:spPr>
        </p:pic>
        <p:pic>
          <p:nvPicPr>
            <p:cNvPr id="88" name="Picture 40" descr="Server"/>
            <p:cNvPicPr>
              <a:picLocks noChangeAspect="1" noChangeArrowheads="1"/>
            </p:cNvPicPr>
            <p:nvPr/>
          </p:nvPicPr>
          <p:blipFill>
            <a:blip r:embed="rId22" cstate="print"/>
            <a:srcRect/>
            <a:stretch>
              <a:fillRect/>
            </a:stretch>
          </p:blipFill>
          <p:spPr bwMode="auto">
            <a:xfrm>
              <a:off x="4983" y="2396"/>
              <a:ext cx="178" cy="260"/>
            </a:xfrm>
            <a:prstGeom prst="rect">
              <a:avLst/>
            </a:prstGeom>
            <a:noFill/>
            <a:ln w="9525">
              <a:noFill/>
              <a:miter lim="800000"/>
              <a:headEnd/>
              <a:tailEnd/>
            </a:ln>
          </p:spPr>
        </p:pic>
        <p:pic>
          <p:nvPicPr>
            <p:cNvPr id="89" name="Picture 41" descr="pc"/>
            <p:cNvPicPr>
              <a:picLocks noChangeAspect="1" noChangeArrowheads="1"/>
            </p:cNvPicPr>
            <p:nvPr/>
          </p:nvPicPr>
          <p:blipFill>
            <a:blip r:embed="rId23" cstate="print"/>
            <a:srcRect/>
            <a:stretch>
              <a:fillRect/>
            </a:stretch>
          </p:blipFill>
          <p:spPr bwMode="auto">
            <a:xfrm>
              <a:off x="4332" y="2487"/>
              <a:ext cx="232" cy="231"/>
            </a:xfrm>
            <a:prstGeom prst="rect">
              <a:avLst/>
            </a:prstGeom>
            <a:noFill/>
            <a:ln w="9525">
              <a:noFill/>
              <a:miter lim="800000"/>
              <a:headEnd/>
              <a:tailEnd/>
            </a:ln>
          </p:spPr>
        </p:pic>
        <p:pic>
          <p:nvPicPr>
            <p:cNvPr id="90" name="Picture 42" descr="laptop"/>
            <p:cNvPicPr>
              <a:picLocks noChangeAspect="1" noChangeArrowheads="1"/>
            </p:cNvPicPr>
            <p:nvPr/>
          </p:nvPicPr>
          <p:blipFill>
            <a:blip r:embed="rId17" cstate="print"/>
            <a:srcRect/>
            <a:stretch>
              <a:fillRect/>
            </a:stretch>
          </p:blipFill>
          <p:spPr bwMode="auto">
            <a:xfrm>
              <a:off x="4587" y="2544"/>
              <a:ext cx="210" cy="163"/>
            </a:xfrm>
            <a:prstGeom prst="rect">
              <a:avLst/>
            </a:prstGeom>
            <a:noFill/>
            <a:ln w="9525">
              <a:noFill/>
              <a:miter lim="800000"/>
              <a:headEnd/>
              <a:tailEnd/>
            </a:ln>
          </p:spPr>
        </p:pic>
        <p:sp>
          <p:nvSpPr>
            <p:cNvPr id="91" name="Line 54"/>
            <p:cNvSpPr>
              <a:spLocks noChangeShapeType="1"/>
            </p:cNvSpPr>
            <p:nvPr/>
          </p:nvSpPr>
          <p:spPr bwMode="auto">
            <a:xfrm>
              <a:off x="3909" y="2143"/>
              <a:ext cx="171" cy="52"/>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92" name="Line 55"/>
            <p:cNvSpPr>
              <a:spLocks noChangeShapeType="1"/>
            </p:cNvSpPr>
            <p:nvPr/>
          </p:nvSpPr>
          <p:spPr bwMode="auto">
            <a:xfrm>
              <a:off x="3574" y="2641"/>
              <a:ext cx="353" cy="0"/>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93" name="Line 56"/>
            <p:cNvSpPr>
              <a:spLocks noChangeShapeType="1"/>
            </p:cNvSpPr>
            <p:nvPr/>
          </p:nvSpPr>
          <p:spPr bwMode="auto">
            <a:xfrm flipV="1">
              <a:off x="4061" y="3104"/>
              <a:ext cx="67" cy="108"/>
            </a:xfrm>
            <a:prstGeom prst="line">
              <a:avLst/>
            </a:prstGeom>
            <a:noFill/>
            <a:ln w="12700">
              <a:solidFill>
                <a:srgbClr val="FF0000"/>
              </a:solidFill>
              <a:round/>
              <a:headEnd/>
              <a:tailEnd type="triangle" w="med" len="med"/>
            </a:ln>
            <a:effectLst>
              <a:prstShdw prst="shdw17" dist="17961" dir="2700000">
                <a:srgbClr val="990000"/>
              </a:prstShdw>
            </a:effectLst>
          </p:spPr>
          <p:txBody>
            <a:bodyPr wrap="none" anchor="ctr"/>
            <a:lstStyle/>
            <a:p>
              <a:endParaRPr lang="en-US" sz="1200">
                <a:latin typeface="+mn-lt"/>
              </a:endParaRPr>
            </a:p>
          </p:txBody>
        </p:sp>
        <p:sp>
          <p:nvSpPr>
            <p:cNvPr id="94" name="Line 57"/>
            <p:cNvSpPr>
              <a:spLocks noChangeShapeType="1"/>
            </p:cNvSpPr>
            <p:nvPr/>
          </p:nvSpPr>
          <p:spPr bwMode="auto">
            <a:xfrm flipH="1">
              <a:off x="3656" y="3318"/>
              <a:ext cx="188" cy="1"/>
            </a:xfrm>
            <a:prstGeom prst="line">
              <a:avLst/>
            </a:prstGeom>
            <a:noFill/>
            <a:ln w="12700">
              <a:solidFill>
                <a:srgbClr val="FF0000"/>
              </a:solidFill>
              <a:round/>
              <a:headEnd/>
              <a:tailEnd type="triangle" w="med" len="med"/>
            </a:ln>
            <a:effectLst>
              <a:prstShdw prst="shdw17" dist="17961" dir="2700000">
                <a:srgbClr val="990000"/>
              </a:prstShdw>
            </a:effectLst>
          </p:spPr>
          <p:txBody>
            <a:bodyPr wrap="none" anchor="ctr"/>
            <a:lstStyle/>
            <a:p>
              <a:endParaRPr lang="en-US" sz="1200">
                <a:latin typeface="+mn-lt"/>
              </a:endParaRPr>
            </a:p>
          </p:txBody>
        </p:sp>
        <p:sp>
          <p:nvSpPr>
            <p:cNvPr id="95" name="Line 58"/>
            <p:cNvSpPr>
              <a:spLocks noChangeShapeType="1"/>
            </p:cNvSpPr>
            <p:nvPr/>
          </p:nvSpPr>
          <p:spPr bwMode="auto">
            <a:xfrm>
              <a:off x="4353" y="3075"/>
              <a:ext cx="114" cy="119"/>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96" name="Line 59"/>
            <p:cNvSpPr>
              <a:spLocks noChangeShapeType="1"/>
            </p:cNvSpPr>
            <p:nvPr/>
          </p:nvSpPr>
          <p:spPr bwMode="auto">
            <a:xfrm flipV="1">
              <a:off x="4434" y="2749"/>
              <a:ext cx="347" cy="168"/>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97" name="Line 60"/>
            <p:cNvSpPr>
              <a:spLocks noChangeShapeType="1"/>
            </p:cNvSpPr>
            <p:nvPr/>
          </p:nvSpPr>
          <p:spPr bwMode="auto">
            <a:xfrm>
              <a:off x="4195" y="2641"/>
              <a:ext cx="462" cy="5"/>
            </a:xfrm>
            <a:prstGeom prst="line">
              <a:avLst/>
            </a:prstGeom>
            <a:noFill/>
            <a:ln w="12700">
              <a:solidFill>
                <a:schemeClr val="hlink"/>
              </a:solidFill>
              <a:round/>
              <a:headEnd type="triangle" w="med" len="med"/>
              <a:tailEnd/>
            </a:ln>
            <a:effectLst>
              <a:prstShdw prst="shdw17" dist="17961" dir="2700000">
                <a:schemeClr val="hlink">
                  <a:gamma/>
                  <a:shade val="60000"/>
                  <a:invGamma/>
                </a:schemeClr>
              </a:prstShdw>
            </a:effectLst>
          </p:spPr>
          <p:txBody>
            <a:bodyPr wrap="none" anchor="ctr"/>
            <a:lstStyle/>
            <a:p>
              <a:pPr>
                <a:defRPr/>
              </a:pPr>
              <a:endParaRPr lang="en-US" sz="1200">
                <a:latin typeface="+mn-lt"/>
              </a:endParaRPr>
            </a:p>
          </p:txBody>
        </p:sp>
        <p:pic>
          <p:nvPicPr>
            <p:cNvPr id="99" name="Picture 61" descr="plus sign"/>
            <p:cNvPicPr>
              <a:picLocks noChangeAspect="1" noChangeArrowheads="1"/>
            </p:cNvPicPr>
            <p:nvPr/>
          </p:nvPicPr>
          <p:blipFill>
            <a:blip r:embed="rId24" cstate="print"/>
            <a:srcRect/>
            <a:stretch>
              <a:fillRect/>
            </a:stretch>
          </p:blipFill>
          <p:spPr bwMode="auto">
            <a:xfrm>
              <a:off x="4100" y="2963"/>
              <a:ext cx="175" cy="180"/>
            </a:xfrm>
            <a:prstGeom prst="rect">
              <a:avLst/>
            </a:prstGeom>
            <a:noFill/>
            <a:ln w="9525">
              <a:noFill/>
              <a:miter lim="800000"/>
              <a:headEnd/>
              <a:tailEnd/>
            </a:ln>
          </p:spPr>
        </p:pic>
        <p:pic>
          <p:nvPicPr>
            <p:cNvPr id="100" name="Picture 62" descr="Ann Disable"/>
            <p:cNvPicPr>
              <a:picLocks noChangeAspect="1" noChangeArrowheads="1"/>
            </p:cNvPicPr>
            <p:nvPr/>
          </p:nvPicPr>
          <p:blipFill>
            <a:blip r:embed="rId25" cstate="print"/>
            <a:srcRect/>
            <a:stretch>
              <a:fillRect/>
            </a:stretch>
          </p:blipFill>
          <p:spPr bwMode="auto">
            <a:xfrm>
              <a:off x="3493" y="3232"/>
              <a:ext cx="156" cy="156"/>
            </a:xfrm>
            <a:prstGeom prst="rect">
              <a:avLst/>
            </a:prstGeom>
            <a:noFill/>
            <a:ln w="9525">
              <a:noFill/>
              <a:miter lim="800000"/>
              <a:headEnd/>
              <a:tailEnd/>
            </a:ln>
          </p:spPr>
        </p:pic>
      </p:grpSp>
      <p:grpSp>
        <p:nvGrpSpPr>
          <p:cNvPr id="5" name="Group 100"/>
          <p:cNvGrpSpPr>
            <a:grpSpLocks noChangeAspect="1"/>
          </p:cNvGrpSpPr>
          <p:nvPr/>
        </p:nvGrpSpPr>
        <p:grpSpPr>
          <a:xfrm>
            <a:off x="4800600" y="3153156"/>
            <a:ext cx="1755648" cy="932688"/>
            <a:chOff x="5791200" y="2438400"/>
            <a:chExt cx="2438400" cy="1295400"/>
          </a:xfrm>
        </p:grpSpPr>
        <p:grpSp>
          <p:nvGrpSpPr>
            <p:cNvPr id="6" name="Group 25"/>
            <p:cNvGrpSpPr/>
            <p:nvPr/>
          </p:nvGrpSpPr>
          <p:grpSpPr>
            <a:xfrm>
              <a:off x="7505221" y="2455343"/>
              <a:ext cx="724376" cy="479899"/>
              <a:chOff x="1676401" y="1295400"/>
              <a:chExt cx="676274" cy="427046"/>
            </a:xfrm>
          </p:grpSpPr>
          <p:pic>
            <p:nvPicPr>
              <p:cNvPr id="115" name="Picture 5" descr="E:\DVD_ART34\Logos\Microsoft Office 2007 - all products\Outlook 2007\Office Outlook 2007 Product Icon.png"/>
              <p:cNvPicPr>
                <a:picLocks noChangeAspect="1" noChangeArrowheads="1"/>
              </p:cNvPicPr>
              <p:nvPr/>
            </p:nvPicPr>
            <p:blipFill>
              <a:blip r:embed="rId26" cstate="print"/>
              <a:srcRect/>
              <a:stretch>
                <a:fillRect/>
              </a:stretch>
            </p:blipFill>
            <p:spPr bwMode="auto">
              <a:xfrm>
                <a:off x="1676401" y="1295400"/>
                <a:ext cx="457200" cy="427046"/>
              </a:xfrm>
              <a:prstGeom prst="rect">
                <a:avLst/>
              </a:prstGeom>
              <a:noFill/>
            </p:spPr>
          </p:pic>
          <p:pic>
            <p:nvPicPr>
              <p:cNvPr id="116" name="Picture 5" descr="E:\DVD_ART34\Artwork_Imagery\Icons - Illustrations\_WINDOWS VISTA ICONS\Green Check checkmark okay.png"/>
              <p:cNvPicPr>
                <a:picLocks noChangeAspect="1" noChangeArrowheads="1"/>
              </p:cNvPicPr>
              <p:nvPr/>
            </p:nvPicPr>
            <p:blipFill>
              <a:blip r:embed="rId27" cstate="print"/>
              <a:srcRect/>
              <a:stretch>
                <a:fillRect/>
              </a:stretch>
            </p:blipFill>
            <p:spPr bwMode="auto">
              <a:xfrm>
                <a:off x="1981200" y="1295400"/>
                <a:ext cx="371475" cy="367886"/>
              </a:xfrm>
              <a:prstGeom prst="rect">
                <a:avLst/>
              </a:prstGeom>
              <a:noFill/>
            </p:spPr>
          </p:pic>
        </p:grpSp>
        <p:grpSp>
          <p:nvGrpSpPr>
            <p:cNvPr id="7" name="Group 20"/>
            <p:cNvGrpSpPr/>
            <p:nvPr/>
          </p:nvGrpSpPr>
          <p:grpSpPr>
            <a:xfrm>
              <a:off x="5791200" y="2438400"/>
              <a:ext cx="724380" cy="513785"/>
              <a:chOff x="228600" y="1752600"/>
              <a:chExt cx="676275" cy="457200"/>
            </a:xfrm>
          </p:grpSpPr>
          <p:pic>
            <p:nvPicPr>
              <p:cNvPr id="113" name="Picture 4" descr="E:\DVD_ART34\Logos\Microsoft Office 2007 - all products\Word 2007\Office Word 2007 Product Icon.png"/>
              <p:cNvPicPr>
                <a:picLocks noChangeAspect="1" noChangeArrowheads="1"/>
              </p:cNvPicPr>
              <p:nvPr/>
            </p:nvPicPr>
            <p:blipFill>
              <a:blip r:embed="rId28" cstate="print"/>
              <a:srcRect/>
              <a:stretch>
                <a:fillRect/>
              </a:stretch>
            </p:blipFill>
            <p:spPr bwMode="auto">
              <a:xfrm>
                <a:off x="228600" y="1752600"/>
                <a:ext cx="459641" cy="457200"/>
              </a:xfrm>
              <a:prstGeom prst="rect">
                <a:avLst/>
              </a:prstGeom>
              <a:noFill/>
            </p:spPr>
          </p:pic>
          <p:pic>
            <p:nvPicPr>
              <p:cNvPr id="114" name="Picture 5" descr="E:\DVD_ART34\Artwork_Imagery\Icons - Illustrations\_WINDOWS VISTA ICONS\Green Check checkmark okay.png"/>
              <p:cNvPicPr>
                <a:picLocks noChangeAspect="1" noChangeArrowheads="1"/>
              </p:cNvPicPr>
              <p:nvPr/>
            </p:nvPicPr>
            <p:blipFill>
              <a:blip r:embed="rId27" cstate="print"/>
              <a:srcRect/>
              <a:stretch>
                <a:fillRect/>
              </a:stretch>
            </p:blipFill>
            <p:spPr bwMode="auto">
              <a:xfrm>
                <a:off x="533400" y="1752600"/>
                <a:ext cx="371475" cy="367886"/>
              </a:xfrm>
              <a:prstGeom prst="rect">
                <a:avLst/>
              </a:prstGeom>
              <a:noFill/>
            </p:spPr>
          </p:pic>
        </p:grpSp>
        <p:grpSp>
          <p:nvGrpSpPr>
            <p:cNvPr id="8" name="Group 21"/>
            <p:cNvGrpSpPr/>
            <p:nvPr/>
          </p:nvGrpSpPr>
          <p:grpSpPr>
            <a:xfrm>
              <a:off x="6689021" y="2438400"/>
              <a:ext cx="724379" cy="513785"/>
              <a:chOff x="228600" y="3429000"/>
              <a:chExt cx="676275" cy="457200"/>
            </a:xfrm>
          </p:grpSpPr>
          <p:pic>
            <p:nvPicPr>
              <p:cNvPr id="111" name="Picture 6" descr="Adobe%20Reader%208.png"/>
              <p:cNvPicPr>
                <a:picLocks noChangeAspect="1"/>
              </p:cNvPicPr>
              <p:nvPr/>
            </p:nvPicPr>
            <p:blipFill>
              <a:blip r:embed="rId29" cstate="print"/>
              <a:stretch>
                <a:fillRect/>
              </a:stretch>
            </p:blipFill>
            <p:spPr>
              <a:xfrm>
                <a:off x="228600" y="3429000"/>
                <a:ext cx="457200" cy="457200"/>
              </a:xfrm>
              <a:prstGeom prst="rect">
                <a:avLst/>
              </a:prstGeom>
            </p:spPr>
          </p:pic>
          <p:pic>
            <p:nvPicPr>
              <p:cNvPr id="112" name="Picture 5" descr="E:\DVD_ART34\Artwork_Imagery\Icons - Illustrations\_WINDOWS VISTA ICONS\Green Check checkmark okay.png"/>
              <p:cNvPicPr>
                <a:picLocks noChangeAspect="1" noChangeArrowheads="1"/>
              </p:cNvPicPr>
              <p:nvPr/>
            </p:nvPicPr>
            <p:blipFill>
              <a:blip r:embed="rId27" cstate="print"/>
              <a:srcRect/>
              <a:stretch>
                <a:fillRect/>
              </a:stretch>
            </p:blipFill>
            <p:spPr bwMode="auto">
              <a:xfrm>
                <a:off x="533400" y="3429000"/>
                <a:ext cx="371475" cy="367886"/>
              </a:xfrm>
              <a:prstGeom prst="rect">
                <a:avLst/>
              </a:prstGeom>
              <a:noFill/>
            </p:spPr>
          </p:pic>
        </p:grpSp>
        <p:grpSp>
          <p:nvGrpSpPr>
            <p:cNvPr id="9" name="Group 55"/>
            <p:cNvGrpSpPr/>
            <p:nvPr/>
          </p:nvGrpSpPr>
          <p:grpSpPr>
            <a:xfrm>
              <a:off x="7086600" y="3124200"/>
              <a:ext cx="803380" cy="609600"/>
              <a:chOff x="5867399" y="4495800"/>
              <a:chExt cx="803380" cy="609600"/>
            </a:xfrm>
          </p:grpSpPr>
          <p:pic>
            <p:nvPicPr>
              <p:cNvPr id="109" name="Picture 18" descr="E:\DVD_ART34\Artwork_Imagery\Icons - Illustrations\software boxes\software CD product package.png"/>
              <p:cNvPicPr>
                <a:picLocks noChangeAspect="1" noChangeArrowheads="1"/>
              </p:cNvPicPr>
              <p:nvPr/>
            </p:nvPicPr>
            <p:blipFill>
              <a:blip r:embed="rId30" cstate="print"/>
              <a:srcRect/>
              <a:stretch>
                <a:fillRect/>
              </a:stretch>
            </p:blipFill>
            <p:spPr bwMode="auto">
              <a:xfrm>
                <a:off x="5867399" y="4495800"/>
                <a:ext cx="664075" cy="609600"/>
              </a:xfrm>
              <a:prstGeom prst="rect">
                <a:avLst/>
              </a:prstGeom>
              <a:noFill/>
            </p:spPr>
          </p:pic>
          <p:pic>
            <p:nvPicPr>
              <p:cNvPr id="110" name="Picture 6" descr="E:\DVD_ART34\Artwork_Imagery\Icons - Illustrations\_WINDOWS VISTA ICONS\Delete remove.png"/>
              <p:cNvPicPr>
                <a:picLocks noChangeAspect="1" noChangeArrowheads="1"/>
              </p:cNvPicPr>
              <p:nvPr/>
            </p:nvPicPr>
            <p:blipFill>
              <a:blip r:embed="rId31" cstate="print"/>
              <a:srcRect/>
              <a:stretch>
                <a:fillRect/>
              </a:stretch>
            </p:blipFill>
            <p:spPr bwMode="auto">
              <a:xfrm>
                <a:off x="6248400" y="4572000"/>
                <a:ext cx="422379" cy="411730"/>
              </a:xfrm>
              <a:prstGeom prst="rect">
                <a:avLst/>
              </a:prstGeom>
              <a:noFill/>
            </p:spPr>
          </p:pic>
        </p:grpSp>
        <p:grpSp>
          <p:nvGrpSpPr>
            <p:cNvPr id="10" name="Group 54"/>
            <p:cNvGrpSpPr/>
            <p:nvPr/>
          </p:nvGrpSpPr>
          <p:grpSpPr>
            <a:xfrm>
              <a:off x="6172200" y="3124200"/>
              <a:ext cx="727179" cy="609600"/>
              <a:chOff x="4495800" y="4495800"/>
              <a:chExt cx="727179" cy="609600"/>
            </a:xfrm>
          </p:grpSpPr>
          <p:pic>
            <p:nvPicPr>
              <p:cNvPr id="107" name="Picture 106" descr="Solitaire.png"/>
              <p:cNvPicPr>
                <a:picLocks noChangeAspect="1"/>
              </p:cNvPicPr>
              <p:nvPr/>
            </p:nvPicPr>
            <p:blipFill>
              <a:blip r:embed="rId32" cstate="print"/>
              <a:stretch>
                <a:fillRect/>
              </a:stretch>
            </p:blipFill>
            <p:spPr>
              <a:xfrm>
                <a:off x="4495800" y="4495800"/>
                <a:ext cx="609600" cy="609600"/>
              </a:xfrm>
              <a:prstGeom prst="rect">
                <a:avLst/>
              </a:prstGeom>
            </p:spPr>
          </p:pic>
          <p:pic>
            <p:nvPicPr>
              <p:cNvPr id="108" name="Picture 6" descr="E:\DVD_ART34\Artwork_Imagery\Icons - Illustrations\_WINDOWS VISTA ICONS\Delete remove.png"/>
              <p:cNvPicPr>
                <a:picLocks noChangeAspect="1" noChangeArrowheads="1"/>
              </p:cNvPicPr>
              <p:nvPr/>
            </p:nvPicPr>
            <p:blipFill>
              <a:blip r:embed="rId31" cstate="print"/>
              <a:srcRect/>
              <a:stretch>
                <a:fillRect/>
              </a:stretch>
            </p:blipFill>
            <p:spPr bwMode="auto">
              <a:xfrm>
                <a:off x="4800600" y="4572000"/>
                <a:ext cx="422379" cy="411730"/>
              </a:xfrm>
              <a:prstGeom prst="rect">
                <a:avLst/>
              </a:prstGeom>
              <a:noFill/>
            </p:spPr>
          </p:pic>
        </p:gr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81000" y="228600"/>
            <a:ext cx="8393113" cy="609398"/>
          </a:xfrm>
        </p:spPr>
        <p:txBody>
          <a:bodyPr>
            <a:normAutofit fontScale="90000"/>
          </a:bodyPr>
          <a:lstStyle/>
          <a:p>
            <a:pPr eaLnBrk="1" hangingPunct="1">
              <a:defRPr/>
            </a:pPr>
            <a:r>
              <a:rPr lang="zh-CN" altLang="en-US" sz="4400" dirty="0" smtClean="0"/>
              <a:t>安全指南资源</a:t>
            </a:r>
            <a:endParaRPr lang="en-US" sz="4400" dirty="0" smtClean="0"/>
          </a:p>
        </p:txBody>
      </p:sp>
      <p:sp>
        <p:nvSpPr>
          <p:cNvPr id="122883" name="Rectangle 3"/>
          <p:cNvSpPr>
            <a:spLocks noGrp="1" noChangeArrowheads="1"/>
          </p:cNvSpPr>
          <p:nvPr>
            <p:ph idx="1"/>
          </p:nvPr>
        </p:nvSpPr>
        <p:spPr>
          <a:xfrm>
            <a:off x="381000" y="1414463"/>
            <a:ext cx="8763000" cy="4431983"/>
          </a:xfrm>
        </p:spPr>
        <p:txBody>
          <a:bodyPr/>
          <a:lstStyle/>
          <a:p>
            <a:pPr>
              <a:lnSpc>
                <a:spcPct val="70000"/>
              </a:lnSpc>
              <a:buNone/>
              <a:defRPr/>
            </a:pPr>
            <a:r>
              <a:rPr lang="en-US" sz="1800" u="sng" dirty="0" smtClean="0"/>
              <a:t>Windows 7 </a:t>
            </a:r>
            <a:r>
              <a:rPr lang="zh-CN" altLang="en-US" sz="1800" u="sng" dirty="0" smtClean="0"/>
              <a:t>信息</a:t>
            </a:r>
            <a:r>
              <a:rPr lang="en-US" sz="1800" u="sng" dirty="0" smtClean="0"/>
              <a:t>:</a:t>
            </a:r>
          </a:p>
          <a:p>
            <a:pPr>
              <a:lnSpc>
                <a:spcPct val="70000"/>
              </a:lnSpc>
              <a:buNone/>
              <a:defRPr/>
            </a:pPr>
            <a:r>
              <a:rPr lang="en-US" sz="1800" dirty="0" smtClean="0"/>
              <a:t>Windows Enterprise:</a:t>
            </a:r>
          </a:p>
          <a:p>
            <a:pPr lvl="1">
              <a:lnSpc>
                <a:spcPct val="70000"/>
              </a:lnSpc>
              <a:buNone/>
              <a:defRPr/>
            </a:pPr>
            <a:r>
              <a:rPr lang="en-US" sz="1800" dirty="0" smtClean="0">
                <a:hlinkClick r:id="rId3"/>
              </a:rPr>
              <a:t>http://www.microsoft.com/windows/enterprise/products/windows-7.aspx</a:t>
            </a:r>
            <a:r>
              <a:rPr lang="en-US" sz="1800" dirty="0" smtClean="0"/>
              <a:t>  </a:t>
            </a:r>
          </a:p>
          <a:p>
            <a:pPr>
              <a:lnSpc>
                <a:spcPct val="70000"/>
              </a:lnSpc>
              <a:buNone/>
              <a:defRPr/>
            </a:pPr>
            <a:r>
              <a:rPr lang="en-US" sz="1800" dirty="0" smtClean="0"/>
              <a:t>Windows </a:t>
            </a:r>
            <a:r>
              <a:rPr lang="zh-CN" altLang="en-US" sz="1800" dirty="0" smtClean="0"/>
              <a:t>面向</a:t>
            </a:r>
            <a:r>
              <a:rPr lang="en-US" altLang="zh-CN" sz="1800" dirty="0" smtClean="0"/>
              <a:t>IT</a:t>
            </a:r>
            <a:r>
              <a:rPr lang="zh-CN" altLang="en-US" sz="1800" dirty="0" smtClean="0"/>
              <a:t>人员</a:t>
            </a:r>
            <a:r>
              <a:rPr lang="en-US" sz="1800" dirty="0" smtClean="0"/>
              <a:t>:</a:t>
            </a:r>
          </a:p>
          <a:p>
            <a:pPr lvl="1">
              <a:lnSpc>
                <a:spcPct val="70000"/>
              </a:lnSpc>
              <a:buNone/>
              <a:defRPr/>
            </a:pPr>
            <a:r>
              <a:rPr lang="en-US" sz="1800" dirty="0" smtClean="0">
                <a:hlinkClick r:id="rId4"/>
              </a:rPr>
              <a:t>http://technet.microsoft.com/en-us/windows/default.aspx</a:t>
            </a:r>
            <a:r>
              <a:rPr lang="en-US" sz="1800" dirty="0" smtClean="0"/>
              <a:t> </a:t>
            </a:r>
          </a:p>
          <a:p>
            <a:pPr eaLnBrk="1" hangingPunct="1">
              <a:lnSpc>
                <a:spcPct val="70000"/>
              </a:lnSpc>
              <a:buFont typeface="Wingdings" pitchFamily="2" charset="2"/>
              <a:buNone/>
              <a:defRPr/>
            </a:pPr>
            <a:endParaRPr lang="en-US" sz="1800" dirty="0" smtClean="0"/>
          </a:p>
          <a:p>
            <a:pPr eaLnBrk="1" hangingPunct="1">
              <a:lnSpc>
                <a:spcPct val="70000"/>
              </a:lnSpc>
              <a:buFont typeface="Wingdings" pitchFamily="2" charset="2"/>
              <a:buNone/>
              <a:defRPr/>
            </a:pPr>
            <a:r>
              <a:rPr lang="zh-CN" altLang="en-US" sz="1800" u="sng" dirty="0" smtClean="0"/>
              <a:t>安全信息</a:t>
            </a:r>
            <a:r>
              <a:rPr lang="en-US" sz="1800" u="sng" dirty="0" smtClean="0"/>
              <a:t>:</a:t>
            </a:r>
          </a:p>
          <a:p>
            <a:pPr>
              <a:lnSpc>
                <a:spcPct val="70000"/>
              </a:lnSpc>
              <a:buNone/>
              <a:defRPr/>
            </a:pPr>
            <a:r>
              <a:rPr lang="en-US" sz="1800" dirty="0" smtClean="0"/>
              <a:t>Microsoft Security:  </a:t>
            </a:r>
            <a:r>
              <a:rPr lang="en-US" sz="1800" dirty="0" smtClean="0">
                <a:hlinkClick r:id="rId5"/>
              </a:rPr>
              <a:t>www.microsoft.com/security</a:t>
            </a:r>
            <a:endParaRPr lang="en-US" sz="1800" dirty="0" smtClean="0"/>
          </a:p>
          <a:p>
            <a:pPr eaLnBrk="1" hangingPunct="1">
              <a:lnSpc>
                <a:spcPct val="70000"/>
              </a:lnSpc>
              <a:buFont typeface="Wingdings" pitchFamily="2" charset="2"/>
              <a:buNone/>
              <a:defRPr/>
            </a:pPr>
            <a:r>
              <a:rPr lang="en-US" sz="1800" dirty="0" smtClean="0"/>
              <a:t>Microsoft Live Safety Center: </a:t>
            </a:r>
            <a:r>
              <a:rPr lang="en-US" sz="1800" dirty="0" smtClean="0">
                <a:hlinkClick r:id="rId6"/>
              </a:rPr>
              <a:t>http://safety.live.com</a:t>
            </a:r>
            <a:endParaRPr lang="en-US" sz="1800" dirty="0" smtClean="0"/>
          </a:p>
          <a:p>
            <a:pPr eaLnBrk="1" hangingPunct="1">
              <a:lnSpc>
                <a:spcPct val="70000"/>
              </a:lnSpc>
              <a:buFont typeface="Wingdings" pitchFamily="2" charset="2"/>
              <a:buNone/>
              <a:defRPr/>
            </a:pPr>
            <a:r>
              <a:rPr lang="en-US" sz="1800" dirty="0" smtClean="0"/>
              <a:t>Microsoft Security Response Center:  </a:t>
            </a:r>
            <a:r>
              <a:rPr lang="en-US" sz="1800" dirty="0" smtClean="0">
                <a:hlinkClick r:id="rId7"/>
              </a:rPr>
              <a:t>www.microsoft.com/security/msrc</a:t>
            </a:r>
            <a:endParaRPr lang="en-US" sz="1800" dirty="0" smtClean="0"/>
          </a:p>
          <a:p>
            <a:pPr eaLnBrk="1" hangingPunct="1">
              <a:lnSpc>
                <a:spcPct val="70000"/>
              </a:lnSpc>
              <a:buFont typeface="Wingdings" pitchFamily="2" charset="2"/>
              <a:buNone/>
              <a:defRPr/>
            </a:pPr>
            <a:r>
              <a:rPr lang="en-US" sz="1800" dirty="0" smtClean="0"/>
              <a:t>Security Development Lifecycle: </a:t>
            </a:r>
            <a:r>
              <a:rPr lang="en-US" sz="1800" dirty="0" smtClean="0">
                <a:hlinkClick r:id="rId8"/>
              </a:rPr>
              <a:t>http://msdn.microsoft.com/security/sdl</a:t>
            </a:r>
            <a:endParaRPr lang="en-US" sz="1800" dirty="0" smtClean="0"/>
          </a:p>
          <a:p>
            <a:pPr eaLnBrk="1" hangingPunct="1">
              <a:lnSpc>
                <a:spcPct val="70000"/>
              </a:lnSpc>
              <a:buFont typeface="Wingdings" pitchFamily="2" charset="2"/>
              <a:buNone/>
              <a:defRPr/>
            </a:pPr>
            <a:r>
              <a:rPr lang="en-US" sz="1800" dirty="0" smtClean="0"/>
              <a:t>Get the Facts on Windows and Linux: </a:t>
            </a:r>
            <a:r>
              <a:rPr lang="en-US" sz="1800" dirty="0" smtClean="0">
                <a:hlinkClick r:id="rId9"/>
              </a:rPr>
              <a:t>www.microsoft.com/getthefacts</a:t>
            </a:r>
            <a:endParaRPr lang="en-US" sz="1800" dirty="0" smtClean="0"/>
          </a:p>
          <a:p>
            <a:pPr eaLnBrk="1" hangingPunct="1">
              <a:lnSpc>
                <a:spcPct val="70000"/>
              </a:lnSpc>
              <a:buFont typeface="Wingdings" pitchFamily="2" charset="2"/>
              <a:buNone/>
              <a:defRPr/>
            </a:pPr>
            <a:endParaRPr lang="en-US" sz="1800" dirty="0" smtClean="0"/>
          </a:p>
          <a:p>
            <a:pPr eaLnBrk="1" hangingPunct="1">
              <a:lnSpc>
                <a:spcPct val="70000"/>
              </a:lnSpc>
              <a:buFont typeface="Wingdings" pitchFamily="2" charset="2"/>
              <a:buNone/>
              <a:defRPr/>
            </a:pPr>
            <a:r>
              <a:rPr lang="zh-CN" altLang="en-US" sz="1800" u="sng" dirty="0" smtClean="0"/>
              <a:t>指南中心</a:t>
            </a:r>
            <a:r>
              <a:rPr lang="en-US" sz="1800" u="sng" dirty="0" smtClean="0"/>
              <a:t>:</a:t>
            </a:r>
          </a:p>
          <a:p>
            <a:pPr eaLnBrk="1" hangingPunct="1">
              <a:lnSpc>
                <a:spcPct val="70000"/>
              </a:lnSpc>
              <a:buFont typeface="Wingdings" pitchFamily="2" charset="2"/>
              <a:buNone/>
              <a:defRPr/>
            </a:pPr>
            <a:r>
              <a:rPr lang="en-US" sz="1800" dirty="0" smtClean="0"/>
              <a:t>Security Guidance Centers:  </a:t>
            </a:r>
            <a:r>
              <a:rPr lang="en-US" sz="1800" dirty="0" smtClean="0">
                <a:hlinkClick r:id="rId10"/>
              </a:rPr>
              <a:t>www.microsoft.com/security/guidance</a:t>
            </a:r>
            <a:endParaRPr lang="en-US" sz="1800" dirty="0" smtClean="0"/>
          </a:p>
          <a:p>
            <a:pPr eaLnBrk="1" hangingPunct="1">
              <a:lnSpc>
                <a:spcPct val="70000"/>
              </a:lnSpc>
              <a:buFont typeface="Wingdings" pitchFamily="2" charset="2"/>
              <a:buNone/>
              <a:defRPr/>
            </a:pPr>
            <a:r>
              <a:rPr lang="en-US" sz="1800" dirty="0" smtClean="0"/>
              <a:t>Security Guidance for IT Professionals: </a:t>
            </a:r>
            <a:r>
              <a:rPr lang="en-US" sz="1800" dirty="0" smtClean="0">
                <a:hlinkClick r:id="rId11"/>
              </a:rPr>
              <a:t>www.microsoft.com/technet/security</a:t>
            </a:r>
            <a:endParaRPr lang="en-US" sz="1800" dirty="0" smtClean="0"/>
          </a:p>
          <a:p>
            <a:pPr eaLnBrk="1" hangingPunct="1">
              <a:lnSpc>
                <a:spcPct val="70000"/>
              </a:lnSpc>
              <a:buFont typeface="Wingdings" pitchFamily="2" charset="2"/>
              <a:buNone/>
              <a:defRPr/>
            </a:pPr>
            <a:r>
              <a:rPr lang="en-US" sz="1800" dirty="0" smtClean="0"/>
              <a:t>The Microsoft Security Developer Center: </a:t>
            </a:r>
            <a:r>
              <a:rPr lang="en-US" sz="1800" dirty="0" smtClean="0">
                <a:hlinkClick r:id="rId12"/>
              </a:rPr>
              <a:t>msdn.microsoft.com/security</a:t>
            </a:r>
            <a:endParaRPr lang="en-US" sz="1800" dirty="0" smtClean="0"/>
          </a:p>
          <a:p>
            <a:pPr eaLnBrk="1" hangingPunct="1">
              <a:lnSpc>
                <a:spcPct val="70000"/>
              </a:lnSpc>
              <a:buFont typeface="Wingdings" pitchFamily="2" charset="2"/>
              <a:buNone/>
              <a:defRPr/>
            </a:pPr>
            <a:r>
              <a:rPr lang="en-US" sz="1800" dirty="0" smtClean="0"/>
              <a:t>The Security at Home Consumer Site:  </a:t>
            </a:r>
            <a:r>
              <a:rPr lang="en-US" sz="1800" dirty="0" smtClean="0">
                <a:hlinkClick r:id="rId13"/>
              </a:rPr>
              <a:t>www.microsoft.com/athome/security</a:t>
            </a:r>
            <a:endParaRPr lang="en-US" sz="1800"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Rounded Rectangle 79"/>
          <p:cNvSpPr/>
          <p:nvPr/>
        </p:nvSpPr>
        <p:spPr bwMode="auto">
          <a:xfrm>
            <a:off x="228600" y="2819400"/>
            <a:ext cx="1828800" cy="30480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4775200" y="2819400"/>
            <a:ext cx="1828800" cy="3048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2296" name="Picture 145" descr="blue faded gel rectangle"/>
          <p:cNvPicPr>
            <a:picLocks noChangeAspect="1" noChangeArrowheads="1"/>
          </p:cNvPicPr>
          <p:nvPr/>
        </p:nvPicPr>
        <p:blipFill>
          <a:blip r:embed="rId3" cstate="print"/>
          <a:srcRect/>
          <a:stretch>
            <a:fillRect/>
          </a:stretch>
        </p:blipFill>
        <p:spPr bwMode="auto">
          <a:xfrm>
            <a:off x="0" y="838200"/>
            <a:ext cx="9144000" cy="1447800"/>
          </a:xfrm>
          <a:prstGeom prst="rect">
            <a:avLst/>
          </a:prstGeom>
          <a:noFill/>
          <a:ln w="9525">
            <a:noFill/>
            <a:miter lim="800000"/>
            <a:headEnd/>
            <a:tailEnd/>
          </a:ln>
        </p:spPr>
      </p:pic>
      <p:sp>
        <p:nvSpPr>
          <p:cNvPr id="1529980" name="Text Box 124"/>
          <p:cNvSpPr txBox="1">
            <a:spLocks noChangeArrowheads="1"/>
          </p:cNvSpPr>
          <p:nvPr/>
        </p:nvSpPr>
        <p:spPr bwMode="auto">
          <a:xfrm>
            <a:off x="228601" y="3048000"/>
            <a:ext cx="1828799" cy="707886"/>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zh-CN" altLang="en-US" sz="2000" dirty="0" smtClean="0">
                <a:solidFill>
                  <a:schemeClr val="bg1">
                    <a:lumMod val="95000"/>
                  </a:schemeClr>
                </a:solidFill>
                <a:effectLst>
                  <a:outerShdw blurRad="38100" dist="38100" dir="2700000" algn="tl">
                    <a:srgbClr val="000000"/>
                  </a:outerShdw>
                </a:effectLst>
              </a:rPr>
              <a:t>系统级的安全平台</a:t>
            </a:r>
            <a:endParaRPr lang="en-US" sz="2000" dirty="0">
              <a:solidFill>
                <a:schemeClr val="bg1">
                  <a:lumMod val="95000"/>
                </a:schemeClr>
              </a:solidFill>
              <a:effectLst>
                <a:outerShdw blurRad="38100" dist="38100" dir="2700000" algn="tl">
                  <a:srgbClr val="000000"/>
                </a:outerShdw>
              </a:effectLst>
            </a:endParaRPr>
          </a:p>
        </p:txBody>
      </p:sp>
      <p:sp>
        <p:nvSpPr>
          <p:cNvPr id="12303" name="Text Box 14"/>
          <p:cNvSpPr txBox="1">
            <a:spLocks noChangeArrowheads="1"/>
          </p:cNvSpPr>
          <p:nvPr/>
        </p:nvSpPr>
        <p:spPr bwMode="auto">
          <a:xfrm>
            <a:off x="228600" y="3429000"/>
            <a:ext cx="18288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1"/>
              </a:solidFill>
            </a:endParaRPr>
          </a:p>
        </p:txBody>
      </p:sp>
      <p:sp>
        <p:nvSpPr>
          <p:cNvPr id="12304" name="Text Box 16"/>
          <p:cNvSpPr txBox="1">
            <a:spLocks noChangeArrowheads="1"/>
          </p:cNvSpPr>
          <p:nvPr/>
        </p:nvSpPr>
        <p:spPr bwMode="auto">
          <a:xfrm>
            <a:off x="6737350" y="3429000"/>
            <a:ext cx="1600200" cy="4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1"/>
              </a:solidFill>
            </a:endParaRPr>
          </a:p>
        </p:txBody>
      </p:sp>
      <p:grpSp>
        <p:nvGrpSpPr>
          <p:cNvPr id="2" name="Group 35"/>
          <p:cNvGrpSpPr/>
          <p:nvPr/>
        </p:nvGrpSpPr>
        <p:grpSpPr>
          <a:xfrm>
            <a:off x="228600" y="4448554"/>
            <a:ext cx="1733550" cy="1138238"/>
            <a:chOff x="612775" y="2838450"/>
            <a:chExt cx="1733550" cy="1138238"/>
          </a:xfrm>
        </p:grpSpPr>
        <p:pic>
          <p:nvPicPr>
            <p:cNvPr id="12313" name="Picture 137" descr="blue disc M"/>
            <p:cNvPicPr>
              <a:picLocks noChangeAspect="1" noChangeArrowheads="1"/>
            </p:cNvPicPr>
            <p:nvPr/>
          </p:nvPicPr>
          <p:blipFill>
            <a:blip r:embed="rId4" cstate="print"/>
            <a:srcRect/>
            <a:stretch>
              <a:fillRect/>
            </a:stretch>
          </p:blipFill>
          <p:spPr bwMode="auto">
            <a:xfrm>
              <a:off x="612775" y="3297238"/>
              <a:ext cx="1733550" cy="679450"/>
            </a:xfrm>
            <a:prstGeom prst="rect">
              <a:avLst/>
            </a:prstGeom>
            <a:noFill/>
            <a:ln w="9525">
              <a:noFill/>
              <a:miter lim="800000"/>
              <a:headEnd/>
              <a:tailEnd/>
            </a:ln>
          </p:spPr>
        </p:pic>
        <p:pic>
          <p:nvPicPr>
            <p:cNvPr id="2051" name="Picture 3" descr="E:\DVD_ART34\Artwork_Imagery\Icons - Illustrations\_WINDOWS SERVER ICONS\Security\Lock locked secure security.png"/>
            <p:cNvPicPr>
              <a:picLocks noChangeAspect="1" noChangeArrowheads="1"/>
            </p:cNvPicPr>
            <p:nvPr/>
          </p:nvPicPr>
          <p:blipFill>
            <a:blip r:embed="rId5" cstate="print"/>
            <a:srcRect/>
            <a:stretch>
              <a:fillRect/>
            </a:stretch>
          </p:blipFill>
          <p:spPr bwMode="auto">
            <a:xfrm flipH="1">
              <a:off x="1447800" y="2971800"/>
              <a:ext cx="546735" cy="803434"/>
            </a:xfrm>
            <a:prstGeom prst="rect">
              <a:avLst/>
            </a:prstGeom>
            <a:noFill/>
          </p:spPr>
        </p:pic>
        <p:pic>
          <p:nvPicPr>
            <p:cNvPr id="12314" name="Picture 138" descr="developer Tools toolbox"/>
            <p:cNvPicPr>
              <a:picLocks noChangeAspect="1" noChangeArrowheads="1"/>
            </p:cNvPicPr>
            <p:nvPr/>
          </p:nvPicPr>
          <p:blipFill>
            <a:blip r:embed="rId6" cstate="print">
              <a:clrChange>
                <a:clrFrom>
                  <a:srgbClr val="373535"/>
                </a:clrFrom>
                <a:clrTo>
                  <a:srgbClr val="373535">
                    <a:alpha val="0"/>
                  </a:srgbClr>
                </a:clrTo>
              </a:clrChange>
            </a:blip>
            <a:srcRect/>
            <a:stretch>
              <a:fillRect/>
            </a:stretch>
          </p:blipFill>
          <p:spPr bwMode="auto">
            <a:xfrm>
              <a:off x="968375" y="2838450"/>
              <a:ext cx="620713" cy="933450"/>
            </a:xfrm>
            <a:prstGeom prst="rect">
              <a:avLst/>
            </a:prstGeom>
            <a:noFill/>
            <a:ln w="9525">
              <a:noFill/>
              <a:miter lim="800000"/>
              <a:headEnd/>
              <a:tailEnd/>
            </a:ln>
          </p:spPr>
        </p:pic>
      </p:grpSp>
      <p:sp>
        <p:nvSpPr>
          <p:cNvPr id="43" name="Title 39"/>
          <p:cNvSpPr>
            <a:spLocks noGrp="1"/>
          </p:cNvSpPr>
          <p:nvPr>
            <p:ph type="title"/>
          </p:nvPr>
        </p:nvSpPr>
        <p:spPr>
          <a:xfrm>
            <a:off x="0" y="228600"/>
            <a:ext cx="8382000" cy="664797"/>
          </a:xfrm>
        </p:spPr>
        <p:txBody>
          <a:bodyPr/>
          <a:lstStyle/>
          <a:p>
            <a:pPr algn="l"/>
            <a:r>
              <a:rPr dirty="0" smtClean="0"/>
              <a:t>Windows 7 </a:t>
            </a:r>
            <a:r>
              <a:rPr lang="zh-CN" altLang="en-US" dirty="0" smtClean="0"/>
              <a:t>企业级安全特性</a:t>
            </a:r>
            <a:endParaRPr lang="en-US" sz="2400" dirty="0">
              <a:solidFill>
                <a:schemeClr val="tx1"/>
              </a:solidFill>
            </a:endParaRPr>
          </a:p>
        </p:txBody>
      </p:sp>
      <p:sp>
        <p:nvSpPr>
          <p:cNvPr id="45" name="TextBox 44"/>
          <p:cNvSpPr txBox="1"/>
          <p:nvPr/>
        </p:nvSpPr>
        <p:spPr>
          <a:xfrm>
            <a:off x="0" y="1143000"/>
            <a:ext cx="9144000" cy="830997"/>
          </a:xfrm>
          <a:prstGeom prst="rect">
            <a:avLst/>
          </a:prstGeom>
          <a:noFill/>
        </p:spPr>
        <p:txBody>
          <a:bodyPr wrap="square" rtlCol="0">
            <a:spAutoFit/>
          </a:bodyPr>
          <a:lstStyle/>
          <a:p>
            <a:pPr algn="ctr"/>
            <a:r>
              <a:rPr lang="zh-CN" altLang="en-US" sz="2400" i="1" dirty="0" smtClean="0"/>
              <a:t>在</a:t>
            </a:r>
            <a:r>
              <a:rPr lang="en-US" altLang="zh-CN" sz="2400" i="1" dirty="0" smtClean="0"/>
              <a:t>Windows Vista</a:t>
            </a:r>
            <a:r>
              <a:rPr lang="zh-CN" altLang="en-US" sz="2400" i="1" dirty="0" smtClean="0"/>
              <a:t>的安全平台的基础上，</a:t>
            </a:r>
            <a:r>
              <a:rPr lang="en-US" altLang="zh-CN" sz="2400" i="1" dirty="0" smtClean="0"/>
              <a:t>Window7</a:t>
            </a:r>
            <a:r>
              <a:rPr lang="zh-CN" altLang="en-US" sz="2400" i="1" dirty="0" smtClean="0"/>
              <a:t>向</a:t>
            </a:r>
            <a:r>
              <a:rPr lang="en-US" altLang="zh-CN" sz="2400" i="1" dirty="0" smtClean="0"/>
              <a:t>IT</a:t>
            </a:r>
            <a:r>
              <a:rPr lang="zh-CN" altLang="en-US" sz="2400" i="1" dirty="0" smtClean="0"/>
              <a:t>人员提供以下的安全特性：</a:t>
            </a:r>
            <a:endParaRPr lang="en-US" sz="2400" i="1" dirty="0" smtClean="0"/>
          </a:p>
        </p:txBody>
      </p:sp>
      <p:sp>
        <p:nvSpPr>
          <p:cNvPr id="46" name="Rounded Rectangle 45"/>
          <p:cNvSpPr/>
          <p:nvPr/>
        </p:nvSpPr>
        <p:spPr bwMode="auto">
          <a:xfrm>
            <a:off x="7010400" y="2819400"/>
            <a:ext cx="1828800" cy="3048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Text Box 126"/>
          <p:cNvSpPr txBox="1">
            <a:spLocks noChangeArrowheads="1"/>
          </p:cNvSpPr>
          <p:nvPr/>
        </p:nvSpPr>
        <p:spPr bwMode="auto">
          <a:xfrm>
            <a:off x="6934200" y="3048000"/>
            <a:ext cx="1981200" cy="40011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zh-CN" altLang="en-US" sz="2000" dirty="0" smtClean="0">
                <a:solidFill>
                  <a:schemeClr val="bg1">
                    <a:lumMod val="95000"/>
                  </a:schemeClr>
                </a:solidFill>
                <a:effectLst>
                  <a:outerShdw blurRad="38100" dist="38100" dir="2700000" algn="tl">
                    <a:srgbClr val="000000"/>
                  </a:outerShdw>
                </a:effectLst>
              </a:rPr>
              <a:t>数据保护</a:t>
            </a:r>
            <a:endParaRPr lang="en-US" sz="2000" dirty="0">
              <a:solidFill>
                <a:schemeClr val="bg1">
                  <a:lumMod val="95000"/>
                </a:schemeClr>
              </a:solidFill>
              <a:effectLst>
                <a:outerShdw blurRad="38100" dist="38100" dir="2700000" algn="tl">
                  <a:srgbClr val="000000"/>
                </a:outerShdw>
              </a:effectLst>
            </a:endParaRPr>
          </a:p>
        </p:txBody>
      </p:sp>
      <p:grpSp>
        <p:nvGrpSpPr>
          <p:cNvPr id="3" name="Group 51"/>
          <p:cNvGrpSpPr/>
          <p:nvPr/>
        </p:nvGrpSpPr>
        <p:grpSpPr>
          <a:xfrm>
            <a:off x="7239000" y="4446173"/>
            <a:ext cx="1600200" cy="1143000"/>
            <a:chOff x="3429000" y="5486400"/>
            <a:chExt cx="1600200" cy="1143000"/>
          </a:xfrm>
        </p:grpSpPr>
        <p:pic>
          <p:nvPicPr>
            <p:cNvPr id="50"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7" cstate="print"/>
            <a:srcRect r="-600" b="-6222"/>
            <a:stretch>
              <a:fillRect/>
            </a:stretch>
          </p:blipFill>
          <p:spPr bwMode="auto">
            <a:xfrm>
              <a:off x="3429000" y="5486400"/>
              <a:ext cx="1600200" cy="1143000"/>
            </a:xfrm>
            <a:prstGeom prst="rect">
              <a:avLst/>
            </a:prstGeom>
            <a:noFill/>
            <a:effectLst>
              <a:outerShdw blurRad="50800" dist="38100" dir="2700000" algn="tl" rotWithShape="0">
                <a:prstClr val="black">
                  <a:alpha val="40000"/>
                </a:prstClr>
              </a:outerShdw>
            </a:effectLst>
          </p:spPr>
        </p:pic>
        <p:pic>
          <p:nvPicPr>
            <p:cNvPr id="51" name="Picture 2" descr="\\eventsql\dvd\Online_ART\DVD_ART34\Artwork_Imagery\Icons - Illustrations\_WINDOWS VISTA ICONS\Keys secure security.png"/>
            <p:cNvPicPr>
              <a:picLocks noChangeAspect="1" noChangeArrowheads="1"/>
            </p:cNvPicPr>
            <p:nvPr/>
          </p:nvPicPr>
          <p:blipFill>
            <a:blip r:embed="rId8" cstate="print"/>
            <a:srcRect/>
            <a:stretch>
              <a:fillRect/>
            </a:stretch>
          </p:blipFill>
          <p:spPr bwMode="auto">
            <a:xfrm>
              <a:off x="3962400" y="5791200"/>
              <a:ext cx="645016" cy="631252"/>
            </a:xfrm>
            <a:prstGeom prst="rect">
              <a:avLst/>
            </a:prstGeom>
            <a:noFill/>
          </p:spPr>
        </p:pic>
      </p:grpSp>
      <p:sp>
        <p:nvSpPr>
          <p:cNvPr id="1529982" name="Text Box 126"/>
          <p:cNvSpPr txBox="1">
            <a:spLocks noChangeArrowheads="1"/>
          </p:cNvSpPr>
          <p:nvPr/>
        </p:nvSpPr>
        <p:spPr bwMode="auto">
          <a:xfrm>
            <a:off x="4800600" y="3048000"/>
            <a:ext cx="1828800" cy="707886"/>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zh-CN" altLang="en-US" sz="2000" dirty="0" smtClean="0">
                <a:solidFill>
                  <a:schemeClr val="bg1">
                    <a:lumMod val="95000"/>
                  </a:schemeClr>
                </a:solidFill>
                <a:effectLst>
                  <a:outerShdw blurRad="38100" dist="38100" dir="2700000" algn="tl">
                    <a:srgbClr val="000000"/>
                  </a:outerShdw>
                </a:effectLst>
              </a:rPr>
              <a:t>对用户和基础措施的保护</a:t>
            </a:r>
            <a:endParaRPr lang="en-US" sz="2000" dirty="0">
              <a:solidFill>
                <a:schemeClr val="bg1">
                  <a:lumMod val="95000"/>
                </a:schemeClr>
              </a:solidFill>
              <a:effectLst>
                <a:outerShdw blurRad="38100" dist="38100" dir="2700000" algn="tl">
                  <a:srgbClr val="000000"/>
                </a:outerShdw>
              </a:effectLst>
            </a:endParaRPr>
          </a:p>
        </p:txBody>
      </p:sp>
      <p:grpSp>
        <p:nvGrpSpPr>
          <p:cNvPr id="5" name="Group 100"/>
          <p:cNvGrpSpPr>
            <a:grpSpLocks noChangeAspect="1"/>
          </p:cNvGrpSpPr>
          <p:nvPr/>
        </p:nvGrpSpPr>
        <p:grpSpPr>
          <a:xfrm>
            <a:off x="4800600" y="4560854"/>
            <a:ext cx="1755646" cy="932689"/>
            <a:chOff x="5791200" y="2438399"/>
            <a:chExt cx="2438397" cy="1295401"/>
          </a:xfrm>
        </p:grpSpPr>
        <p:grpSp>
          <p:nvGrpSpPr>
            <p:cNvPr id="6" name="Group 25"/>
            <p:cNvGrpSpPr/>
            <p:nvPr/>
          </p:nvGrpSpPr>
          <p:grpSpPr>
            <a:xfrm>
              <a:off x="7505221" y="2455343"/>
              <a:ext cx="724376" cy="479899"/>
              <a:chOff x="1676401" y="1295400"/>
              <a:chExt cx="676274" cy="427046"/>
            </a:xfrm>
          </p:grpSpPr>
          <p:pic>
            <p:nvPicPr>
              <p:cNvPr id="115" name="Picture 5" descr="E:\DVD_ART34\Logos\Microsoft Office 2007 - all products\Outlook 2007\Office Outlook 2007 Product Icon.png"/>
              <p:cNvPicPr>
                <a:picLocks noChangeAspect="1" noChangeArrowheads="1"/>
              </p:cNvPicPr>
              <p:nvPr/>
            </p:nvPicPr>
            <p:blipFill>
              <a:blip r:embed="rId9" cstate="print"/>
              <a:srcRect/>
              <a:stretch>
                <a:fillRect/>
              </a:stretch>
            </p:blipFill>
            <p:spPr bwMode="auto">
              <a:xfrm>
                <a:off x="1676401" y="1295400"/>
                <a:ext cx="457200" cy="427046"/>
              </a:xfrm>
              <a:prstGeom prst="rect">
                <a:avLst/>
              </a:prstGeom>
              <a:noFill/>
            </p:spPr>
          </p:pic>
          <p:pic>
            <p:nvPicPr>
              <p:cNvPr id="116" name="Picture 5" descr="E:\DVD_ART34\Artwork_Imagery\Icons - Illustrations\_WINDOWS VISTA ICONS\Green Check checkmark okay.png"/>
              <p:cNvPicPr>
                <a:picLocks noChangeAspect="1" noChangeArrowheads="1"/>
              </p:cNvPicPr>
              <p:nvPr/>
            </p:nvPicPr>
            <p:blipFill>
              <a:blip r:embed="rId10" cstate="print"/>
              <a:srcRect/>
              <a:stretch>
                <a:fillRect/>
              </a:stretch>
            </p:blipFill>
            <p:spPr bwMode="auto">
              <a:xfrm>
                <a:off x="1981200" y="1295400"/>
                <a:ext cx="371475" cy="367886"/>
              </a:xfrm>
              <a:prstGeom prst="rect">
                <a:avLst/>
              </a:prstGeom>
              <a:noFill/>
            </p:spPr>
          </p:pic>
        </p:grpSp>
        <p:grpSp>
          <p:nvGrpSpPr>
            <p:cNvPr id="7" name="Group 20"/>
            <p:cNvGrpSpPr/>
            <p:nvPr/>
          </p:nvGrpSpPr>
          <p:grpSpPr>
            <a:xfrm>
              <a:off x="5791200" y="2438400"/>
              <a:ext cx="724380" cy="513785"/>
              <a:chOff x="228600" y="1752600"/>
              <a:chExt cx="676275" cy="457200"/>
            </a:xfrm>
          </p:grpSpPr>
          <p:pic>
            <p:nvPicPr>
              <p:cNvPr id="113" name="Picture 4" descr="E:\DVD_ART34\Logos\Microsoft Office 2007 - all products\Word 2007\Office Word 2007 Product Icon.png"/>
              <p:cNvPicPr>
                <a:picLocks noChangeAspect="1" noChangeArrowheads="1"/>
              </p:cNvPicPr>
              <p:nvPr/>
            </p:nvPicPr>
            <p:blipFill>
              <a:blip r:embed="rId11" cstate="print"/>
              <a:srcRect/>
              <a:stretch>
                <a:fillRect/>
              </a:stretch>
            </p:blipFill>
            <p:spPr bwMode="auto">
              <a:xfrm>
                <a:off x="228600" y="1752600"/>
                <a:ext cx="459641" cy="457200"/>
              </a:xfrm>
              <a:prstGeom prst="rect">
                <a:avLst/>
              </a:prstGeom>
              <a:noFill/>
            </p:spPr>
          </p:pic>
          <p:pic>
            <p:nvPicPr>
              <p:cNvPr id="114" name="Picture 5" descr="E:\DVD_ART34\Artwork_Imagery\Icons - Illustrations\_WINDOWS VISTA ICONS\Green Check checkmark okay.png"/>
              <p:cNvPicPr>
                <a:picLocks noChangeAspect="1" noChangeArrowheads="1"/>
              </p:cNvPicPr>
              <p:nvPr/>
            </p:nvPicPr>
            <p:blipFill>
              <a:blip r:embed="rId10" cstate="print"/>
              <a:srcRect/>
              <a:stretch>
                <a:fillRect/>
              </a:stretch>
            </p:blipFill>
            <p:spPr bwMode="auto">
              <a:xfrm>
                <a:off x="533400" y="1752600"/>
                <a:ext cx="371475" cy="367886"/>
              </a:xfrm>
              <a:prstGeom prst="rect">
                <a:avLst/>
              </a:prstGeom>
              <a:noFill/>
            </p:spPr>
          </p:pic>
        </p:grpSp>
        <p:grpSp>
          <p:nvGrpSpPr>
            <p:cNvPr id="8" name="Group 21"/>
            <p:cNvGrpSpPr/>
            <p:nvPr/>
          </p:nvGrpSpPr>
          <p:grpSpPr>
            <a:xfrm>
              <a:off x="6689021" y="2438399"/>
              <a:ext cx="724379" cy="513784"/>
              <a:chOff x="228600" y="3428999"/>
              <a:chExt cx="676275" cy="457199"/>
            </a:xfrm>
          </p:grpSpPr>
          <p:pic>
            <p:nvPicPr>
              <p:cNvPr id="111" name="Picture 6" descr="Adobe%20Reader%208.png"/>
              <p:cNvPicPr>
                <a:picLocks noChangeAspect="1"/>
              </p:cNvPicPr>
              <p:nvPr/>
            </p:nvPicPr>
            <p:blipFill>
              <a:blip r:embed="rId12" cstate="print"/>
              <a:stretch>
                <a:fillRect/>
              </a:stretch>
            </p:blipFill>
            <p:spPr>
              <a:xfrm>
                <a:off x="228600" y="3428999"/>
                <a:ext cx="457200" cy="457199"/>
              </a:xfrm>
              <a:prstGeom prst="rect">
                <a:avLst/>
              </a:prstGeom>
            </p:spPr>
          </p:pic>
          <p:pic>
            <p:nvPicPr>
              <p:cNvPr id="112" name="Picture 5" descr="E:\DVD_ART34\Artwork_Imagery\Icons - Illustrations\_WINDOWS VISTA ICONS\Green Check checkmark okay.png"/>
              <p:cNvPicPr>
                <a:picLocks noChangeAspect="1" noChangeArrowheads="1"/>
              </p:cNvPicPr>
              <p:nvPr/>
            </p:nvPicPr>
            <p:blipFill>
              <a:blip r:embed="rId10" cstate="print"/>
              <a:srcRect/>
              <a:stretch>
                <a:fillRect/>
              </a:stretch>
            </p:blipFill>
            <p:spPr bwMode="auto">
              <a:xfrm>
                <a:off x="533400" y="3429000"/>
                <a:ext cx="371475" cy="367886"/>
              </a:xfrm>
              <a:prstGeom prst="rect">
                <a:avLst/>
              </a:prstGeom>
              <a:noFill/>
            </p:spPr>
          </p:pic>
        </p:grpSp>
        <p:grpSp>
          <p:nvGrpSpPr>
            <p:cNvPr id="9" name="Group 55"/>
            <p:cNvGrpSpPr/>
            <p:nvPr/>
          </p:nvGrpSpPr>
          <p:grpSpPr>
            <a:xfrm>
              <a:off x="7086600" y="3124200"/>
              <a:ext cx="803380" cy="609600"/>
              <a:chOff x="5867399" y="4495800"/>
              <a:chExt cx="803380" cy="609600"/>
            </a:xfrm>
          </p:grpSpPr>
          <p:pic>
            <p:nvPicPr>
              <p:cNvPr id="109" name="Picture 18" descr="E:\DVD_ART34\Artwork_Imagery\Icons - Illustrations\software boxes\software CD product package.png"/>
              <p:cNvPicPr>
                <a:picLocks noChangeAspect="1" noChangeArrowheads="1"/>
              </p:cNvPicPr>
              <p:nvPr/>
            </p:nvPicPr>
            <p:blipFill>
              <a:blip r:embed="rId13" cstate="print"/>
              <a:srcRect/>
              <a:stretch>
                <a:fillRect/>
              </a:stretch>
            </p:blipFill>
            <p:spPr bwMode="auto">
              <a:xfrm>
                <a:off x="5867399" y="4495800"/>
                <a:ext cx="664075" cy="609600"/>
              </a:xfrm>
              <a:prstGeom prst="rect">
                <a:avLst/>
              </a:prstGeom>
              <a:noFill/>
            </p:spPr>
          </p:pic>
          <p:pic>
            <p:nvPicPr>
              <p:cNvPr id="110" name="Picture 6" descr="E:\DVD_ART34\Artwork_Imagery\Icons - Illustrations\_WINDOWS VISTA ICONS\Delete remove.png"/>
              <p:cNvPicPr>
                <a:picLocks noChangeAspect="1" noChangeArrowheads="1"/>
              </p:cNvPicPr>
              <p:nvPr/>
            </p:nvPicPr>
            <p:blipFill>
              <a:blip r:embed="rId14" cstate="print"/>
              <a:srcRect/>
              <a:stretch>
                <a:fillRect/>
              </a:stretch>
            </p:blipFill>
            <p:spPr bwMode="auto">
              <a:xfrm>
                <a:off x="6248400" y="4572000"/>
                <a:ext cx="422379" cy="411730"/>
              </a:xfrm>
              <a:prstGeom prst="rect">
                <a:avLst/>
              </a:prstGeom>
              <a:noFill/>
            </p:spPr>
          </p:pic>
        </p:grpSp>
        <p:grpSp>
          <p:nvGrpSpPr>
            <p:cNvPr id="10" name="Group 54"/>
            <p:cNvGrpSpPr/>
            <p:nvPr/>
          </p:nvGrpSpPr>
          <p:grpSpPr>
            <a:xfrm>
              <a:off x="6172200" y="3124200"/>
              <a:ext cx="727179" cy="609600"/>
              <a:chOff x="4495800" y="4495800"/>
              <a:chExt cx="727179" cy="609600"/>
            </a:xfrm>
          </p:grpSpPr>
          <p:pic>
            <p:nvPicPr>
              <p:cNvPr id="107" name="Picture 106" descr="Solitaire.png"/>
              <p:cNvPicPr>
                <a:picLocks noChangeAspect="1"/>
              </p:cNvPicPr>
              <p:nvPr/>
            </p:nvPicPr>
            <p:blipFill>
              <a:blip r:embed="rId15" cstate="print"/>
              <a:stretch>
                <a:fillRect/>
              </a:stretch>
            </p:blipFill>
            <p:spPr>
              <a:xfrm>
                <a:off x="4495800" y="4495800"/>
                <a:ext cx="609600" cy="609600"/>
              </a:xfrm>
              <a:prstGeom prst="rect">
                <a:avLst/>
              </a:prstGeom>
            </p:spPr>
          </p:pic>
          <p:pic>
            <p:nvPicPr>
              <p:cNvPr id="108" name="Picture 6" descr="E:\DVD_ART34\Artwork_Imagery\Icons - Illustrations\_WINDOWS VISTA ICONS\Delete remove.png"/>
              <p:cNvPicPr>
                <a:picLocks noChangeAspect="1" noChangeArrowheads="1"/>
              </p:cNvPicPr>
              <p:nvPr/>
            </p:nvPicPr>
            <p:blipFill>
              <a:blip r:embed="rId14" cstate="print"/>
              <a:srcRect/>
              <a:stretch>
                <a:fillRect/>
              </a:stretch>
            </p:blipFill>
            <p:spPr bwMode="auto">
              <a:xfrm>
                <a:off x="4800600" y="4572000"/>
                <a:ext cx="422379" cy="411730"/>
              </a:xfrm>
              <a:prstGeom prst="rect">
                <a:avLst/>
              </a:prstGeom>
              <a:noFill/>
            </p:spPr>
          </p:pic>
        </p:grpSp>
      </p:grpSp>
      <p:sp>
        <p:nvSpPr>
          <p:cNvPr id="70" name="Rounded Rectangle 78"/>
          <p:cNvSpPr/>
          <p:nvPr/>
        </p:nvSpPr>
        <p:spPr bwMode="auto">
          <a:xfrm>
            <a:off x="2438400" y="2819400"/>
            <a:ext cx="1828800" cy="3048000"/>
          </a:xfrm>
          <a:prstGeom prst="roundRect">
            <a:avLst/>
          </a:prstGeom>
          <a:solidFill>
            <a:srgbClr val="7030A0"/>
          </a:solidFill>
          <a:ln>
            <a:solidFill>
              <a:srgbClr val="7030A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3" name="Text Box 42"/>
          <p:cNvSpPr txBox="1">
            <a:spLocks noChangeArrowheads="1"/>
          </p:cNvSpPr>
          <p:nvPr/>
        </p:nvSpPr>
        <p:spPr bwMode="auto">
          <a:xfrm>
            <a:off x="2413000" y="3048000"/>
            <a:ext cx="1828801" cy="707886"/>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zh-CN" altLang="en-US" sz="2000" dirty="0" smtClean="0">
                <a:solidFill>
                  <a:schemeClr val="bg1">
                    <a:lumMod val="95000"/>
                  </a:schemeClr>
                </a:solidFill>
                <a:effectLst>
                  <a:outerShdw blurRad="38100" dist="38100" dir="2700000" algn="tl">
                    <a:srgbClr val="000000"/>
                  </a:outerShdw>
                </a:effectLst>
              </a:rPr>
              <a:t>任何地方的安全访问</a:t>
            </a:r>
            <a:endParaRPr lang="en-US" sz="2000" dirty="0">
              <a:solidFill>
                <a:schemeClr val="bg1">
                  <a:lumMod val="95000"/>
                </a:schemeClr>
              </a:solidFill>
              <a:effectLst>
                <a:outerShdw blurRad="38100" dist="38100" dir="2700000" algn="tl">
                  <a:srgbClr val="000000"/>
                </a:outerShdw>
              </a:effectLst>
            </a:endParaRPr>
          </a:p>
        </p:txBody>
      </p:sp>
      <p:grpSp>
        <p:nvGrpSpPr>
          <p:cNvPr id="74" name="Group 63"/>
          <p:cNvGrpSpPr>
            <a:grpSpLocks noChangeAspect="1"/>
          </p:cNvGrpSpPr>
          <p:nvPr/>
        </p:nvGrpSpPr>
        <p:grpSpPr bwMode="auto">
          <a:xfrm>
            <a:off x="2489200" y="4415597"/>
            <a:ext cx="1706880" cy="1223203"/>
            <a:chOff x="2400" y="1368"/>
            <a:chExt cx="3368" cy="2794"/>
          </a:xfrm>
        </p:grpSpPr>
        <p:sp>
          <p:nvSpPr>
            <p:cNvPr id="75" name="Text Box 82"/>
            <p:cNvSpPr txBox="1">
              <a:spLocks noChangeArrowheads="1"/>
            </p:cNvSpPr>
            <p:nvPr/>
          </p:nvSpPr>
          <p:spPr bwMode="auto">
            <a:xfrm>
              <a:off x="4249" y="1392"/>
              <a:ext cx="1008" cy="252"/>
            </a:xfrm>
            <a:prstGeom prst="rect">
              <a:avLst/>
            </a:prstGeom>
            <a:noFill/>
            <a:ln w="9525">
              <a:noFill/>
              <a:miter lim="800000"/>
              <a:headEnd/>
              <a:tailEnd/>
            </a:ln>
          </p:spPr>
          <p:txBody>
            <a:bodyPr>
              <a:spAutoFit/>
            </a:bodyPr>
            <a:lstStyle/>
            <a:p>
              <a:pPr eaLnBrk="1" hangingPunct="1">
                <a:buFontTx/>
                <a:buNone/>
              </a:pPr>
              <a:endParaRPr lang="en-US" sz="1600">
                <a:solidFill>
                  <a:schemeClr val="accent1"/>
                </a:solidFill>
                <a:latin typeface="+mn-lt"/>
              </a:endParaRPr>
            </a:p>
          </p:txBody>
        </p:sp>
        <p:sp>
          <p:nvSpPr>
            <p:cNvPr id="76" name="Text Box 84"/>
            <p:cNvSpPr txBox="1">
              <a:spLocks noChangeArrowheads="1"/>
            </p:cNvSpPr>
            <p:nvPr/>
          </p:nvSpPr>
          <p:spPr bwMode="auto">
            <a:xfrm>
              <a:off x="2400" y="1392"/>
              <a:ext cx="912" cy="252"/>
            </a:xfrm>
            <a:prstGeom prst="rect">
              <a:avLst/>
            </a:prstGeom>
            <a:noFill/>
            <a:ln w="9525">
              <a:noFill/>
              <a:miter lim="800000"/>
              <a:headEnd/>
              <a:tailEnd/>
            </a:ln>
          </p:spPr>
          <p:txBody>
            <a:bodyPr>
              <a:spAutoFit/>
            </a:bodyPr>
            <a:lstStyle/>
            <a:p>
              <a:pPr eaLnBrk="1" hangingPunct="1">
                <a:buFontTx/>
                <a:buNone/>
              </a:pPr>
              <a:endParaRPr lang="en-US" sz="1600">
                <a:solidFill>
                  <a:schemeClr val="accent1"/>
                </a:solidFill>
                <a:latin typeface="+mn-lt"/>
              </a:endParaRPr>
            </a:p>
          </p:txBody>
        </p:sp>
        <p:sp>
          <p:nvSpPr>
            <p:cNvPr id="98" name="Text Box 15"/>
            <p:cNvSpPr txBox="1">
              <a:spLocks noChangeArrowheads="1"/>
            </p:cNvSpPr>
            <p:nvPr/>
          </p:nvSpPr>
          <p:spPr bwMode="auto">
            <a:xfrm>
              <a:off x="2400" y="1392"/>
              <a:ext cx="912" cy="252"/>
            </a:xfrm>
            <a:prstGeom prst="rect">
              <a:avLst/>
            </a:prstGeom>
            <a:noFill/>
            <a:ln w="9525">
              <a:noFill/>
              <a:miter lim="800000"/>
              <a:headEnd/>
              <a:tailEnd/>
            </a:ln>
          </p:spPr>
          <p:txBody>
            <a:bodyPr>
              <a:spAutoFit/>
            </a:bodyPr>
            <a:lstStyle/>
            <a:p>
              <a:pPr eaLnBrk="1" hangingPunct="1">
                <a:buFontTx/>
                <a:buNone/>
              </a:pPr>
              <a:endParaRPr lang="en-US" sz="1600">
                <a:solidFill>
                  <a:schemeClr val="accent1"/>
                </a:solidFill>
                <a:latin typeface="+mn-lt"/>
              </a:endParaRPr>
            </a:p>
          </p:txBody>
        </p:sp>
        <p:pic>
          <p:nvPicPr>
            <p:cNvPr id="101" name="Picture 22" descr="internet cloud"/>
            <p:cNvPicPr>
              <a:picLocks noChangeAspect="1" noChangeArrowheads="1"/>
            </p:cNvPicPr>
            <p:nvPr/>
          </p:nvPicPr>
          <p:blipFill>
            <a:blip r:embed="rId16" cstate="print"/>
            <a:srcRect/>
            <a:stretch>
              <a:fillRect/>
            </a:stretch>
          </p:blipFill>
          <p:spPr bwMode="auto">
            <a:xfrm>
              <a:off x="2523" y="1368"/>
              <a:ext cx="3245" cy="2794"/>
            </a:xfrm>
            <a:prstGeom prst="rect">
              <a:avLst/>
            </a:prstGeom>
            <a:noFill/>
            <a:ln w="9525">
              <a:noFill/>
              <a:miter lim="800000"/>
              <a:headEnd/>
              <a:tailEnd/>
            </a:ln>
          </p:spPr>
        </p:pic>
        <p:pic>
          <p:nvPicPr>
            <p:cNvPr id="102" name="Picture 25" descr="clear bubble"/>
            <p:cNvPicPr>
              <a:picLocks noChangeAspect="1" noChangeArrowheads="1"/>
            </p:cNvPicPr>
            <p:nvPr/>
          </p:nvPicPr>
          <p:blipFill>
            <a:blip r:embed="rId17" cstate="print"/>
            <a:srcRect/>
            <a:stretch>
              <a:fillRect/>
            </a:stretch>
          </p:blipFill>
          <p:spPr bwMode="auto">
            <a:xfrm>
              <a:off x="3000" y="3163"/>
              <a:ext cx="620" cy="377"/>
            </a:xfrm>
            <a:prstGeom prst="rect">
              <a:avLst/>
            </a:prstGeom>
            <a:noFill/>
            <a:ln w="9525">
              <a:noFill/>
              <a:miter lim="800000"/>
              <a:headEnd/>
              <a:tailEnd/>
            </a:ln>
          </p:spPr>
        </p:pic>
        <p:pic>
          <p:nvPicPr>
            <p:cNvPr id="103" name="Picture 26" descr="clear bubble"/>
            <p:cNvPicPr>
              <a:picLocks noChangeAspect="1" noChangeArrowheads="1"/>
            </p:cNvPicPr>
            <p:nvPr/>
          </p:nvPicPr>
          <p:blipFill>
            <a:blip r:embed="rId18" cstate="print"/>
            <a:srcRect/>
            <a:stretch>
              <a:fillRect/>
            </a:stretch>
          </p:blipFill>
          <p:spPr bwMode="auto">
            <a:xfrm>
              <a:off x="3622" y="1938"/>
              <a:ext cx="1881" cy="1145"/>
            </a:xfrm>
            <a:prstGeom prst="rect">
              <a:avLst/>
            </a:prstGeom>
            <a:noFill/>
            <a:ln w="9525">
              <a:noFill/>
              <a:miter lim="800000"/>
              <a:headEnd/>
              <a:tailEnd/>
            </a:ln>
          </p:spPr>
        </p:pic>
        <p:pic>
          <p:nvPicPr>
            <p:cNvPr id="104" name="Picture 27" descr="clear bubble"/>
            <p:cNvPicPr>
              <a:picLocks noChangeAspect="1" noChangeArrowheads="1"/>
            </p:cNvPicPr>
            <p:nvPr/>
          </p:nvPicPr>
          <p:blipFill>
            <a:blip r:embed="rId19" cstate="print"/>
            <a:srcRect/>
            <a:stretch>
              <a:fillRect/>
            </a:stretch>
          </p:blipFill>
          <p:spPr bwMode="auto">
            <a:xfrm>
              <a:off x="4260" y="2148"/>
              <a:ext cx="1160" cy="706"/>
            </a:xfrm>
            <a:prstGeom prst="rect">
              <a:avLst/>
            </a:prstGeom>
            <a:noFill/>
            <a:ln w="9525">
              <a:noFill/>
              <a:miter lim="800000"/>
              <a:headEnd/>
              <a:tailEnd/>
            </a:ln>
          </p:spPr>
        </p:pic>
        <p:pic>
          <p:nvPicPr>
            <p:cNvPr id="105" name="Picture 28" descr="building white w awning"/>
            <p:cNvPicPr>
              <a:picLocks noChangeAspect="1" noChangeArrowheads="1"/>
            </p:cNvPicPr>
            <p:nvPr/>
          </p:nvPicPr>
          <p:blipFill>
            <a:blip r:embed="rId20" cstate="print"/>
            <a:srcRect/>
            <a:stretch>
              <a:fillRect/>
            </a:stretch>
          </p:blipFill>
          <p:spPr bwMode="auto">
            <a:xfrm>
              <a:off x="3478" y="1866"/>
              <a:ext cx="316" cy="343"/>
            </a:xfrm>
            <a:prstGeom prst="rect">
              <a:avLst/>
            </a:prstGeom>
            <a:noFill/>
            <a:ln w="9525">
              <a:noFill/>
              <a:miter lim="800000"/>
              <a:headEnd/>
              <a:tailEnd/>
            </a:ln>
          </p:spPr>
        </p:pic>
        <p:pic>
          <p:nvPicPr>
            <p:cNvPr id="106" name="Picture 29" descr="house yellow"/>
            <p:cNvPicPr>
              <a:picLocks noChangeAspect="1" noChangeArrowheads="1"/>
            </p:cNvPicPr>
            <p:nvPr/>
          </p:nvPicPr>
          <p:blipFill>
            <a:blip r:embed="rId21" cstate="print"/>
            <a:srcRect/>
            <a:stretch>
              <a:fillRect/>
            </a:stretch>
          </p:blipFill>
          <p:spPr bwMode="auto">
            <a:xfrm>
              <a:off x="3287" y="2530"/>
              <a:ext cx="272" cy="272"/>
            </a:xfrm>
            <a:prstGeom prst="rect">
              <a:avLst/>
            </a:prstGeom>
            <a:noFill/>
            <a:ln w="9525">
              <a:noFill/>
              <a:miter lim="800000"/>
              <a:headEnd/>
              <a:tailEnd/>
            </a:ln>
          </p:spPr>
        </p:pic>
        <p:pic>
          <p:nvPicPr>
            <p:cNvPr id="117" name="Picture 30" descr="laptop"/>
            <p:cNvPicPr>
              <a:picLocks noChangeAspect="1" noChangeArrowheads="1"/>
            </p:cNvPicPr>
            <p:nvPr/>
          </p:nvPicPr>
          <p:blipFill>
            <a:blip r:embed="rId22" cstate="print"/>
            <a:srcRect/>
            <a:stretch>
              <a:fillRect/>
            </a:stretch>
          </p:blipFill>
          <p:spPr bwMode="auto">
            <a:xfrm>
              <a:off x="3595" y="2123"/>
              <a:ext cx="210" cy="163"/>
            </a:xfrm>
            <a:prstGeom prst="rect">
              <a:avLst/>
            </a:prstGeom>
            <a:noFill/>
            <a:ln w="9525">
              <a:noFill/>
              <a:miter lim="800000"/>
              <a:headEnd/>
              <a:tailEnd/>
            </a:ln>
          </p:spPr>
        </p:pic>
        <p:pic>
          <p:nvPicPr>
            <p:cNvPr id="118" name="Picture 31" descr="laptop"/>
            <p:cNvPicPr>
              <a:picLocks noChangeAspect="1" noChangeArrowheads="1"/>
            </p:cNvPicPr>
            <p:nvPr/>
          </p:nvPicPr>
          <p:blipFill>
            <a:blip r:embed="rId22" cstate="print"/>
            <a:srcRect/>
            <a:stretch>
              <a:fillRect/>
            </a:stretch>
          </p:blipFill>
          <p:spPr bwMode="auto">
            <a:xfrm>
              <a:off x="3335" y="2641"/>
              <a:ext cx="210" cy="163"/>
            </a:xfrm>
            <a:prstGeom prst="rect">
              <a:avLst/>
            </a:prstGeom>
            <a:noFill/>
            <a:ln w="9525">
              <a:noFill/>
              <a:miter lim="800000"/>
              <a:headEnd/>
              <a:tailEnd/>
            </a:ln>
          </p:spPr>
        </p:pic>
        <p:pic>
          <p:nvPicPr>
            <p:cNvPr id="119" name="Picture 32" descr="tv monitor"/>
            <p:cNvPicPr>
              <a:picLocks noChangeAspect="1" noChangeArrowheads="1"/>
            </p:cNvPicPr>
            <p:nvPr/>
          </p:nvPicPr>
          <p:blipFill>
            <a:blip r:embed="rId23" cstate="print"/>
            <a:srcRect/>
            <a:stretch>
              <a:fillRect/>
            </a:stretch>
          </p:blipFill>
          <p:spPr bwMode="auto">
            <a:xfrm>
              <a:off x="3239" y="3305"/>
              <a:ext cx="159" cy="143"/>
            </a:xfrm>
            <a:prstGeom prst="rect">
              <a:avLst/>
            </a:prstGeom>
            <a:noFill/>
            <a:ln w="9525">
              <a:noFill/>
              <a:miter lim="800000"/>
              <a:headEnd/>
              <a:tailEnd/>
            </a:ln>
          </p:spPr>
        </p:pic>
        <p:pic>
          <p:nvPicPr>
            <p:cNvPr id="120" name="Picture 33" descr="pc"/>
            <p:cNvPicPr>
              <a:picLocks noChangeAspect="1" noChangeArrowheads="1"/>
            </p:cNvPicPr>
            <p:nvPr/>
          </p:nvPicPr>
          <p:blipFill>
            <a:blip r:embed="rId24" cstate="print"/>
            <a:srcRect/>
            <a:stretch>
              <a:fillRect/>
            </a:stretch>
          </p:blipFill>
          <p:spPr bwMode="auto">
            <a:xfrm>
              <a:off x="3776" y="3205"/>
              <a:ext cx="352" cy="351"/>
            </a:xfrm>
            <a:prstGeom prst="rect">
              <a:avLst/>
            </a:prstGeom>
            <a:noFill/>
            <a:ln w="9525">
              <a:noFill/>
              <a:miter lim="800000"/>
              <a:headEnd/>
              <a:tailEnd/>
            </a:ln>
          </p:spPr>
        </p:pic>
        <p:pic>
          <p:nvPicPr>
            <p:cNvPr id="121" name="Picture 34" descr="scanner"/>
            <p:cNvPicPr>
              <a:picLocks noChangeAspect="1" noChangeArrowheads="1"/>
            </p:cNvPicPr>
            <p:nvPr/>
          </p:nvPicPr>
          <p:blipFill>
            <a:blip r:embed="rId25" cstate="print"/>
            <a:srcRect/>
            <a:stretch>
              <a:fillRect/>
            </a:stretch>
          </p:blipFill>
          <p:spPr bwMode="auto">
            <a:xfrm>
              <a:off x="4486" y="3268"/>
              <a:ext cx="244" cy="185"/>
            </a:xfrm>
            <a:prstGeom prst="rect">
              <a:avLst/>
            </a:prstGeom>
            <a:noFill/>
            <a:ln w="9525">
              <a:noFill/>
              <a:miter lim="800000"/>
              <a:headEnd/>
              <a:tailEnd/>
            </a:ln>
          </p:spPr>
        </p:pic>
        <p:pic>
          <p:nvPicPr>
            <p:cNvPr id="122" name="Picture 35" descr="Server"/>
            <p:cNvPicPr>
              <a:picLocks noChangeAspect="1" noChangeArrowheads="1"/>
            </p:cNvPicPr>
            <p:nvPr/>
          </p:nvPicPr>
          <p:blipFill>
            <a:blip r:embed="rId26" cstate="print"/>
            <a:srcRect/>
            <a:stretch>
              <a:fillRect/>
            </a:stretch>
          </p:blipFill>
          <p:spPr bwMode="auto">
            <a:xfrm>
              <a:off x="4148" y="2143"/>
              <a:ext cx="185" cy="272"/>
            </a:xfrm>
            <a:prstGeom prst="rect">
              <a:avLst/>
            </a:prstGeom>
            <a:noFill/>
            <a:ln w="9525">
              <a:noFill/>
              <a:miter lim="800000"/>
              <a:headEnd/>
              <a:tailEnd/>
            </a:ln>
          </p:spPr>
        </p:pic>
        <p:pic>
          <p:nvPicPr>
            <p:cNvPr id="123" name="Picture 36" descr="Server"/>
            <p:cNvPicPr>
              <a:picLocks noChangeAspect="1" noChangeArrowheads="1"/>
            </p:cNvPicPr>
            <p:nvPr/>
          </p:nvPicPr>
          <p:blipFill>
            <a:blip r:embed="rId26" cstate="print"/>
            <a:srcRect/>
            <a:stretch>
              <a:fillRect/>
            </a:stretch>
          </p:blipFill>
          <p:spPr bwMode="auto">
            <a:xfrm>
              <a:off x="3956" y="2530"/>
              <a:ext cx="185" cy="272"/>
            </a:xfrm>
            <a:prstGeom prst="rect">
              <a:avLst/>
            </a:prstGeom>
            <a:noFill/>
            <a:ln w="9525">
              <a:noFill/>
              <a:miter lim="800000"/>
              <a:headEnd/>
              <a:tailEnd/>
            </a:ln>
          </p:spPr>
        </p:pic>
        <p:pic>
          <p:nvPicPr>
            <p:cNvPr id="124" name="Picture 37" descr="Server"/>
            <p:cNvPicPr>
              <a:picLocks noChangeAspect="1" noChangeArrowheads="1"/>
            </p:cNvPicPr>
            <p:nvPr/>
          </p:nvPicPr>
          <p:blipFill>
            <a:blip r:embed="rId26" cstate="print"/>
            <a:srcRect/>
            <a:stretch>
              <a:fillRect/>
            </a:stretch>
          </p:blipFill>
          <p:spPr bwMode="auto">
            <a:xfrm>
              <a:off x="4195" y="2751"/>
              <a:ext cx="185" cy="272"/>
            </a:xfrm>
            <a:prstGeom prst="rect">
              <a:avLst/>
            </a:prstGeom>
            <a:noFill/>
            <a:ln w="9525">
              <a:noFill/>
              <a:miter lim="800000"/>
              <a:headEnd/>
              <a:tailEnd/>
            </a:ln>
          </p:spPr>
        </p:pic>
        <p:pic>
          <p:nvPicPr>
            <p:cNvPr id="125" name="Picture 38" descr="Server"/>
            <p:cNvPicPr>
              <a:picLocks noChangeAspect="1" noChangeArrowheads="1"/>
            </p:cNvPicPr>
            <p:nvPr/>
          </p:nvPicPr>
          <p:blipFill>
            <a:blip r:embed="rId27" cstate="print"/>
            <a:srcRect/>
            <a:stretch>
              <a:fillRect/>
            </a:stretch>
          </p:blipFill>
          <p:spPr bwMode="auto">
            <a:xfrm>
              <a:off x="4847" y="2316"/>
              <a:ext cx="178" cy="260"/>
            </a:xfrm>
            <a:prstGeom prst="rect">
              <a:avLst/>
            </a:prstGeom>
            <a:noFill/>
            <a:ln w="9525">
              <a:noFill/>
              <a:miter lim="800000"/>
              <a:headEnd/>
              <a:tailEnd/>
            </a:ln>
          </p:spPr>
        </p:pic>
        <p:pic>
          <p:nvPicPr>
            <p:cNvPr id="126" name="Picture 39" descr="Server"/>
            <p:cNvPicPr>
              <a:picLocks noChangeAspect="1" noChangeArrowheads="1"/>
            </p:cNvPicPr>
            <p:nvPr/>
          </p:nvPicPr>
          <p:blipFill>
            <a:blip r:embed="rId27" cstate="print"/>
            <a:srcRect/>
            <a:stretch>
              <a:fillRect/>
            </a:stretch>
          </p:blipFill>
          <p:spPr bwMode="auto">
            <a:xfrm>
              <a:off x="4911" y="2356"/>
              <a:ext cx="178" cy="260"/>
            </a:xfrm>
            <a:prstGeom prst="rect">
              <a:avLst/>
            </a:prstGeom>
            <a:noFill/>
            <a:ln w="9525">
              <a:noFill/>
              <a:miter lim="800000"/>
              <a:headEnd/>
              <a:tailEnd/>
            </a:ln>
          </p:spPr>
        </p:pic>
        <p:pic>
          <p:nvPicPr>
            <p:cNvPr id="127" name="Picture 40" descr="Server"/>
            <p:cNvPicPr>
              <a:picLocks noChangeAspect="1" noChangeArrowheads="1"/>
            </p:cNvPicPr>
            <p:nvPr/>
          </p:nvPicPr>
          <p:blipFill>
            <a:blip r:embed="rId27" cstate="print"/>
            <a:srcRect/>
            <a:stretch>
              <a:fillRect/>
            </a:stretch>
          </p:blipFill>
          <p:spPr bwMode="auto">
            <a:xfrm>
              <a:off x="4983" y="2396"/>
              <a:ext cx="178" cy="260"/>
            </a:xfrm>
            <a:prstGeom prst="rect">
              <a:avLst/>
            </a:prstGeom>
            <a:noFill/>
            <a:ln w="9525">
              <a:noFill/>
              <a:miter lim="800000"/>
              <a:headEnd/>
              <a:tailEnd/>
            </a:ln>
          </p:spPr>
        </p:pic>
        <p:pic>
          <p:nvPicPr>
            <p:cNvPr id="128" name="Picture 41" descr="pc"/>
            <p:cNvPicPr>
              <a:picLocks noChangeAspect="1" noChangeArrowheads="1"/>
            </p:cNvPicPr>
            <p:nvPr/>
          </p:nvPicPr>
          <p:blipFill>
            <a:blip r:embed="rId28" cstate="print"/>
            <a:srcRect/>
            <a:stretch>
              <a:fillRect/>
            </a:stretch>
          </p:blipFill>
          <p:spPr bwMode="auto">
            <a:xfrm>
              <a:off x="4332" y="2487"/>
              <a:ext cx="232" cy="231"/>
            </a:xfrm>
            <a:prstGeom prst="rect">
              <a:avLst/>
            </a:prstGeom>
            <a:noFill/>
            <a:ln w="9525">
              <a:noFill/>
              <a:miter lim="800000"/>
              <a:headEnd/>
              <a:tailEnd/>
            </a:ln>
          </p:spPr>
        </p:pic>
        <p:pic>
          <p:nvPicPr>
            <p:cNvPr id="129" name="Picture 42" descr="laptop"/>
            <p:cNvPicPr>
              <a:picLocks noChangeAspect="1" noChangeArrowheads="1"/>
            </p:cNvPicPr>
            <p:nvPr/>
          </p:nvPicPr>
          <p:blipFill>
            <a:blip r:embed="rId22" cstate="print"/>
            <a:srcRect/>
            <a:stretch>
              <a:fillRect/>
            </a:stretch>
          </p:blipFill>
          <p:spPr bwMode="auto">
            <a:xfrm>
              <a:off x="4587" y="2544"/>
              <a:ext cx="210" cy="163"/>
            </a:xfrm>
            <a:prstGeom prst="rect">
              <a:avLst/>
            </a:prstGeom>
            <a:noFill/>
            <a:ln w="9525">
              <a:noFill/>
              <a:miter lim="800000"/>
              <a:headEnd/>
              <a:tailEnd/>
            </a:ln>
          </p:spPr>
        </p:pic>
        <p:sp>
          <p:nvSpPr>
            <p:cNvPr id="130" name="Line 54"/>
            <p:cNvSpPr>
              <a:spLocks noChangeShapeType="1"/>
            </p:cNvSpPr>
            <p:nvPr/>
          </p:nvSpPr>
          <p:spPr bwMode="auto">
            <a:xfrm>
              <a:off x="3909" y="2143"/>
              <a:ext cx="171" cy="52"/>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131" name="Line 55"/>
            <p:cNvSpPr>
              <a:spLocks noChangeShapeType="1"/>
            </p:cNvSpPr>
            <p:nvPr/>
          </p:nvSpPr>
          <p:spPr bwMode="auto">
            <a:xfrm>
              <a:off x="3574" y="2641"/>
              <a:ext cx="353" cy="0"/>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132" name="Line 56"/>
            <p:cNvSpPr>
              <a:spLocks noChangeShapeType="1"/>
            </p:cNvSpPr>
            <p:nvPr/>
          </p:nvSpPr>
          <p:spPr bwMode="auto">
            <a:xfrm flipV="1">
              <a:off x="4061" y="3104"/>
              <a:ext cx="67" cy="108"/>
            </a:xfrm>
            <a:prstGeom prst="line">
              <a:avLst/>
            </a:prstGeom>
            <a:noFill/>
            <a:ln w="12700">
              <a:solidFill>
                <a:srgbClr val="FF0000"/>
              </a:solidFill>
              <a:round/>
              <a:headEnd/>
              <a:tailEnd type="triangle" w="med" len="med"/>
            </a:ln>
            <a:effectLst>
              <a:prstShdw prst="shdw17" dist="17961" dir="2700000">
                <a:srgbClr val="990000"/>
              </a:prstShdw>
            </a:effectLst>
          </p:spPr>
          <p:txBody>
            <a:bodyPr wrap="none" anchor="ctr"/>
            <a:lstStyle/>
            <a:p>
              <a:endParaRPr lang="en-US" sz="1200">
                <a:latin typeface="+mn-lt"/>
              </a:endParaRPr>
            </a:p>
          </p:txBody>
        </p:sp>
        <p:sp>
          <p:nvSpPr>
            <p:cNvPr id="133" name="Line 57"/>
            <p:cNvSpPr>
              <a:spLocks noChangeShapeType="1"/>
            </p:cNvSpPr>
            <p:nvPr/>
          </p:nvSpPr>
          <p:spPr bwMode="auto">
            <a:xfrm flipH="1">
              <a:off x="3656" y="3318"/>
              <a:ext cx="188" cy="1"/>
            </a:xfrm>
            <a:prstGeom prst="line">
              <a:avLst/>
            </a:prstGeom>
            <a:noFill/>
            <a:ln w="12700">
              <a:solidFill>
                <a:srgbClr val="FF0000"/>
              </a:solidFill>
              <a:round/>
              <a:headEnd/>
              <a:tailEnd type="triangle" w="med" len="med"/>
            </a:ln>
            <a:effectLst>
              <a:prstShdw prst="shdw17" dist="17961" dir="2700000">
                <a:srgbClr val="990000"/>
              </a:prstShdw>
            </a:effectLst>
          </p:spPr>
          <p:txBody>
            <a:bodyPr wrap="none" anchor="ctr"/>
            <a:lstStyle/>
            <a:p>
              <a:endParaRPr lang="en-US" sz="1200">
                <a:latin typeface="+mn-lt"/>
              </a:endParaRPr>
            </a:p>
          </p:txBody>
        </p:sp>
        <p:sp>
          <p:nvSpPr>
            <p:cNvPr id="134" name="Line 58"/>
            <p:cNvSpPr>
              <a:spLocks noChangeShapeType="1"/>
            </p:cNvSpPr>
            <p:nvPr/>
          </p:nvSpPr>
          <p:spPr bwMode="auto">
            <a:xfrm>
              <a:off x="4353" y="3075"/>
              <a:ext cx="114" cy="119"/>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135" name="Line 59"/>
            <p:cNvSpPr>
              <a:spLocks noChangeShapeType="1"/>
            </p:cNvSpPr>
            <p:nvPr/>
          </p:nvSpPr>
          <p:spPr bwMode="auto">
            <a:xfrm flipV="1">
              <a:off x="4434" y="2749"/>
              <a:ext cx="347" cy="168"/>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136" name="Line 60"/>
            <p:cNvSpPr>
              <a:spLocks noChangeShapeType="1"/>
            </p:cNvSpPr>
            <p:nvPr/>
          </p:nvSpPr>
          <p:spPr bwMode="auto">
            <a:xfrm>
              <a:off x="4195" y="2641"/>
              <a:ext cx="462" cy="5"/>
            </a:xfrm>
            <a:prstGeom prst="line">
              <a:avLst/>
            </a:prstGeom>
            <a:noFill/>
            <a:ln w="12700">
              <a:solidFill>
                <a:schemeClr val="hlink"/>
              </a:solidFill>
              <a:round/>
              <a:headEnd type="triangle" w="med" len="med"/>
              <a:tailEnd/>
            </a:ln>
            <a:effectLst>
              <a:prstShdw prst="shdw17" dist="17961" dir="2700000">
                <a:schemeClr val="hlink">
                  <a:gamma/>
                  <a:shade val="60000"/>
                  <a:invGamma/>
                </a:schemeClr>
              </a:prstShdw>
            </a:effectLst>
          </p:spPr>
          <p:txBody>
            <a:bodyPr wrap="none" anchor="ctr"/>
            <a:lstStyle/>
            <a:p>
              <a:pPr>
                <a:defRPr/>
              </a:pPr>
              <a:endParaRPr lang="en-US" sz="1200">
                <a:latin typeface="+mn-lt"/>
              </a:endParaRPr>
            </a:p>
          </p:txBody>
        </p:sp>
        <p:pic>
          <p:nvPicPr>
            <p:cNvPr id="137" name="Picture 61" descr="plus sign"/>
            <p:cNvPicPr>
              <a:picLocks noChangeAspect="1" noChangeArrowheads="1"/>
            </p:cNvPicPr>
            <p:nvPr/>
          </p:nvPicPr>
          <p:blipFill>
            <a:blip r:embed="rId29" cstate="print"/>
            <a:srcRect/>
            <a:stretch>
              <a:fillRect/>
            </a:stretch>
          </p:blipFill>
          <p:spPr bwMode="auto">
            <a:xfrm>
              <a:off x="4100" y="2963"/>
              <a:ext cx="175" cy="180"/>
            </a:xfrm>
            <a:prstGeom prst="rect">
              <a:avLst/>
            </a:prstGeom>
            <a:noFill/>
            <a:ln w="9525">
              <a:noFill/>
              <a:miter lim="800000"/>
              <a:headEnd/>
              <a:tailEnd/>
            </a:ln>
          </p:spPr>
        </p:pic>
        <p:pic>
          <p:nvPicPr>
            <p:cNvPr id="138" name="Picture 62" descr="Ann Disable"/>
            <p:cNvPicPr>
              <a:picLocks noChangeAspect="1" noChangeArrowheads="1"/>
            </p:cNvPicPr>
            <p:nvPr/>
          </p:nvPicPr>
          <p:blipFill>
            <a:blip r:embed="rId30" cstate="print"/>
            <a:srcRect/>
            <a:stretch>
              <a:fillRect/>
            </a:stretch>
          </p:blipFill>
          <p:spPr bwMode="auto">
            <a:xfrm>
              <a:off x="3493" y="3232"/>
              <a:ext cx="156" cy="156"/>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148" descr="cooltools-shape"/>
          <p:cNvPicPr>
            <a:picLocks noChangeAspect="1" noChangeArrowheads="1"/>
          </p:cNvPicPr>
          <p:nvPr/>
        </p:nvPicPr>
        <p:blipFill>
          <a:blip r:embed="rId3" cstate="print"/>
          <a:srcRect/>
          <a:stretch>
            <a:fillRect/>
          </a:stretch>
        </p:blipFill>
        <p:spPr bwMode="auto">
          <a:xfrm>
            <a:off x="6092825" y="1828800"/>
            <a:ext cx="2974975" cy="5029200"/>
          </a:xfrm>
          <a:prstGeom prst="rect">
            <a:avLst/>
          </a:prstGeom>
          <a:noFill/>
          <a:ln w="12700" algn="ctr">
            <a:noFill/>
            <a:miter lim="800000"/>
            <a:headEnd/>
            <a:tailEnd/>
          </a:ln>
        </p:spPr>
      </p:pic>
      <p:pic>
        <p:nvPicPr>
          <p:cNvPr id="12290" name="Picture 147" descr="cooltools-shape"/>
          <p:cNvPicPr>
            <a:picLocks noChangeAspect="1" noChangeArrowheads="1"/>
          </p:cNvPicPr>
          <p:nvPr/>
        </p:nvPicPr>
        <p:blipFill>
          <a:blip r:embed="rId3" cstate="print"/>
          <a:srcRect/>
          <a:stretch>
            <a:fillRect/>
          </a:stretch>
        </p:blipFill>
        <p:spPr bwMode="auto">
          <a:xfrm>
            <a:off x="3084513" y="1828800"/>
            <a:ext cx="2974975" cy="5029200"/>
          </a:xfrm>
          <a:prstGeom prst="rect">
            <a:avLst/>
          </a:prstGeom>
          <a:noFill/>
          <a:ln w="12700" algn="ctr">
            <a:noFill/>
            <a:miter lim="800000"/>
            <a:headEnd/>
            <a:tailEnd/>
          </a:ln>
        </p:spPr>
      </p:pic>
      <p:pic>
        <p:nvPicPr>
          <p:cNvPr id="12292" name="Picture 149" descr="cooltools-shape"/>
          <p:cNvPicPr>
            <a:picLocks noChangeAspect="1" noChangeArrowheads="1"/>
          </p:cNvPicPr>
          <p:nvPr/>
        </p:nvPicPr>
        <p:blipFill>
          <a:blip r:embed="rId3" cstate="print"/>
          <a:srcRect/>
          <a:stretch>
            <a:fillRect/>
          </a:stretch>
        </p:blipFill>
        <p:spPr bwMode="auto">
          <a:xfrm>
            <a:off x="47625" y="1828800"/>
            <a:ext cx="3016250" cy="5029200"/>
          </a:xfrm>
          <a:prstGeom prst="rect">
            <a:avLst/>
          </a:prstGeom>
          <a:noFill/>
          <a:ln w="12700" algn="ctr">
            <a:noFill/>
            <a:miter lim="800000"/>
            <a:headEnd/>
            <a:tailEnd/>
          </a:ln>
        </p:spPr>
      </p:pic>
      <p:sp>
        <p:nvSpPr>
          <p:cNvPr id="80" name="Rounded Rectangle 79"/>
          <p:cNvSpPr/>
          <p:nvPr/>
        </p:nvSpPr>
        <p:spPr bwMode="auto">
          <a:xfrm>
            <a:off x="3276600" y="2057400"/>
            <a:ext cx="2514600" cy="2133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304800" y="2057400"/>
            <a:ext cx="2514600" cy="2133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9" name="Rounded Rectangle 78"/>
          <p:cNvSpPr/>
          <p:nvPr/>
        </p:nvSpPr>
        <p:spPr bwMode="auto">
          <a:xfrm>
            <a:off x="6324600" y="2057400"/>
            <a:ext cx="2514600" cy="2133600"/>
          </a:xfrm>
          <a:prstGeom prst="roundRect">
            <a:avLst/>
          </a:prstGeom>
          <a:solidFill>
            <a:srgbClr val="7030A0"/>
          </a:solidFill>
          <a:ln>
            <a:solidFill>
              <a:srgbClr val="7030A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2296" name="Picture 145" descr="blue faded gel rectangle"/>
          <p:cNvPicPr>
            <a:picLocks noChangeAspect="1" noChangeArrowheads="1"/>
          </p:cNvPicPr>
          <p:nvPr/>
        </p:nvPicPr>
        <p:blipFill>
          <a:blip r:embed="rId4" cstate="print"/>
          <a:srcRect/>
          <a:stretch>
            <a:fillRect/>
          </a:stretch>
        </p:blipFill>
        <p:spPr bwMode="auto">
          <a:xfrm>
            <a:off x="0" y="917575"/>
            <a:ext cx="9144000" cy="987425"/>
          </a:xfrm>
          <a:prstGeom prst="rect">
            <a:avLst/>
          </a:prstGeom>
          <a:noFill/>
          <a:ln w="9525">
            <a:noFill/>
            <a:miter lim="800000"/>
            <a:headEnd/>
            <a:tailEnd/>
          </a:ln>
        </p:spPr>
      </p:pic>
      <p:sp>
        <p:nvSpPr>
          <p:cNvPr id="1529980" name="Text Box 124"/>
          <p:cNvSpPr txBox="1">
            <a:spLocks noChangeArrowheads="1"/>
          </p:cNvSpPr>
          <p:nvPr/>
        </p:nvSpPr>
        <p:spPr bwMode="auto">
          <a:xfrm>
            <a:off x="347663" y="2124075"/>
            <a:ext cx="2414587" cy="707886"/>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en-US" sz="2000" dirty="0" smtClean="0">
                <a:solidFill>
                  <a:schemeClr val="accent2"/>
                </a:solidFill>
                <a:effectLst>
                  <a:outerShdw blurRad="38100" dist="38100" dir="2700000" algn="tl">
                    <a:srgbClr val="000000"/>
                  </a:outerShdw>
                </a:effectLst>
              </a:rPr>
              <a:t>Windows Vista </a:t>
            </a:r>
          </a:p>
          <a:p>
            <a:pPr algn="ctr" eaLnBrk="1" hangingPunct="1">
              <a:buFontTx/>
              <a:buNone/>
              <a:defRPr/>
            </a:pPr>
            <a:r>
              <a:rPr lang="zh-CN" altLang="en-US" sz="2000" dirty="0" smtClean="0">
                <a:solidFill>
                  <a:schemeClr val="accent2"/>
                </a:solidFill>
                <a:effectLst>
                  <a:outerShdw blurRad="38100" dist="38100" dir="2700000" algn="tl">
                    <a:srgbClr val="000000"/>
                  </a:outerShdw>
                </a:effectLst>
              </a:rPr>
              <a:t>基础平台</a:t>
            </a:r>
            <a:endParaRPr lang="en-US" sz="2000" dirty="0">
              <a:solidFill>
                <a:schemeClr val="accent2"/>
              </a:solidFill>
              <a:effectLst>
                <a:outerShdw blurRad="38100" dist="38100" dir="2700000" algn="tl">
                  <a:srgbClr val="000000"/>
                </a:outerShdw>
              </a:effectLst>
            </a:endParaRPr>
          </a:p>
        </p:txBody>
      </p:sp>
      <p:sp>
        <p:nvSpPr>
          <p:cNvPr id="1529982" name="Text Box 126"/>
          <p:cNvSpPr txBox="1">
            <a:spLocks noChangeArrowheads="1"/>
          </p:cNvSpPr>
          <p:nvPr/>
        </p:nvSpPr>
        <p:spPr bwMode="auto">
          <a:xfrm>
            <a:off x="6430963" y="2124075"/>
            <a:ext cx="2297112" cy="40011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zh-CN" altLang="en-US" sz="2000" dirty="0" smtClean="0">
                <a:solidFill>
                  <a:schemeClr val="accent2"/>
                </a:solidFill>
                <a:effectLst>
                  <a:outerShdw blurRad="38100" dist="38100" dir="2700000" algn="tl">
                    <a:srgbClr val="000000"/>
                  </a:outerShdw>
                </a:effectLst>
              </a:rPr>
              <a:t>审计</a:t>
            </a:r>
            <a:r>
              <a:rPr lang="en-US" sz="2000" dirty="0" smtClean="0">
                <a:solidFill>
                  <a:schemeClr val="accent2"/>
                </a:solidFill>
                <a:effectLst>
                  <a:outerShdw blurRad="38100" dist="38100" dir="2700000" algn="tl">
                    <a:srgbClr val="000000"/>
                  </a:outerShdw>
                </a:effectLst>
              </a:rPr>
              <a:t>Auditing</a:t>
            </a:r>
            <a:endParaRPr lang="en-US" sz="2000" dirty="0">
              <a:solidFill>
                <a:schemeClr val="accent2"/>
              </a:solidFill>
              <a:effectLst>
                <a:outerShdw blurRad="38100" dist="38100" dir="2700000" algn="tl">
                  <a:srgbClr val="000000"/>
                </a:outerShdw>
              </a:effectLst>
            </a:endParaRPr>
          </a:p>
        </p:txBody>
      </p:sp>
      <p:sp>
        <p:nvSpPr>
          <p:cNvPr id="12303" name="Text Box 14"/>
          <p:cNvSpPr txBox="1">
            <a:spLocks noChangeArrowheads="1"/>
          </p:cNvSpPr>
          <p:nvPr/>
        </p:nvSpPr>
        <p:spPr bwMode="auto">
          <a:xfrm>
            <a:off x="793750" y="2209800"/>
            <a:ext cx="1447800" cy="4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1"/>
              </a:solidFill>
            </a:endParaRPr>
          </a:p>
        </p:txBody>
      </p:sp>
      <p:sp>
        <p:nvSpPr>
          <p:cNvPr id="12304" name="Text Box 16"/>
          <p:cNvSpPr txBox="1">
            <a:spLocks noChangeArrowheads="1"/>
          </p:cNvSpPr>
          <p:nvPr/>
        </p:nvSpPr>
        <p:spPr bwMode="auto">
          <a:xfrm>
            <a:off x="6737350" y="2209800"/>
            <a:ext cx="1600200" cy="4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1"/>
              </a:solidFill>
            </a:endParaRPr>
          </a:p>
        </p:txBody>
      </p:sp>
      <p:pic>
        <p:nvPicPr>
          <p:cNvPr id="70" name="Picture 3" descr="C:\Users\pcooke\Desktop\Windows7_h_rgb_r.png"/>
          <p:cNvPicPr>
            <a:picLocks noChangeAspect="1" noChangeArrowheads="1"/>
          </p:cNvPicPr>
          <p:nvPr/>
        </p:nvPicPr>
        <p:blipFill>
          <a:blip r:embed="rId5" cstate="print"/>
          <a:srcRect/>
          <a:stretch>
            <a:fillRect/>
          </a:stretch>
        </p:blipFill>
        <p:spPr bwMode="auto">
          <a:xfrm>
            <a:off x="457200" y="1022466"/>
            <a:ext cx="3300413" cy="790343"/>
          </a:xfrm>
          <a:prstGeom prst="rect">
            <a:avLst/>
          </a:prstGeom>
          <a:noFill/>
        </p:spPr>
      </p:pic>
      <p:sp>
        <p:nvSpPr>
          <p:cNvPr id="73" name="Rectangle 45"/>
          <p:cNvSpPr>
            <a:spLocks noChangeArrowheads="1"/>
          </p:cNvSpPr>
          <p:nvPr/>
        </p:nvSpPr>
        <p:spPr bwMode="auto">
          <a:xfrm>
            <a:off x="3200400" y="4495800"/>
            <a:ext cx="2743200" cy="1015663"/>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p>
            <a:pPr marL="228600" indent="-228600">
              <a:spcBef>
                <a:spcPts val="600"/>
              </a:spcBef>
              <a:buBlip>
                <a:blip r:embed="rId6"/>
              </a:buBlip>
              <a:defRPr/>
            </a:pPr>
            <a:r>
              <a:rPr lang="zh-CN" altLang="en-US" sz="1400" b="1" dirty="0" smtClean="0"/>
              <a:t>提高普通用户的体验</a:t>
            </a:r>
            <a:endParaRPr lang="en-US" sz="1400" b="1" dirty="0" smtClean="0"/>
          </a:p>
          <a:p>
            <a:pPr marL="228600" indent="-228600">
              <a:spcBef>
                <a:spcPts val="600"/>
              </a:spcBef>
              <a:buBlip>
                <a:blip r:embed="rId6"/>
              </a:buBlip>
              <a:defRPr/>
            </a:pPr>
            <a:r>
              <a:rPr lang="zh-CN" altLang="en-US" sz="1400" b="1" dirty="0" smtClean="0"/>
              <a:t>管理员用户只在必要时使用管理员权限</a:t>
            </a:r>
            <a:endParaRPr lang="en-US" sz="1400" b="1" dirty="0" smtClean="0"/>
          </a:p>
          <a:p>
            <a:pPr marL="228600" indent="-228600">
              <a:spcBef>
                <a:spcPts val="600"/>
              </a:spcBef>
              <a:buBlip>
                <a:blip r:embed="rId6"/>
              </a:buBlip>
              <a:defRPr/>
            </a:pPr>
            <a:r>
              <a:rPr lang="zh-CN" altLang="en-US" sz="1400" b="1" dirty="0" smtClean="0"/>
              <a:t>文件和注册表的虚拟化</a:t>
            </a:r>
            <a:endParaRPr lang="en-US" sz="1400" b="1" dirty="0" smtClean="0"/>
          </a:p>
        </p:txBody>
      </p:sp>
      <p:sp>
        <p:nvSpPr>
          <p:cNvPr id="77" name="Text Box 42"/>
          <p:cNvSpPr txBox="1">
            <a:spLocks noChangeArrowheads="1"/>
          </p:cNvSpPr>
          <p:nvPr/>
        </p:nvSpPr>
        <p:spPr bwMode="auto">
          <a:xfrm>
            <a:off x="3422650" y="2124075"/>
            <a:ext cx="2297113" cy="707886"/>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zh-CN" altLang="en-US" sz="2000" dirty="0" smtClean="0">
                <a:solidFill>
                  <a:schemeClr val="accent2"/>
                </a:solidFill>
                <a:effectLst>
                  <a:outerShdw blurRad="38100" dist="38100" dir="2700000" algn="tl">
                    <a:srgbClr val="000000"/>
                  </a:outerShdw>
                </a:effectLst>
              </a:rPr>
              <a:t>用户权限控制</a:t>
            </a:r>
            <a:endParaRPr lang="en-US" altLang="zh-CN" sz="2000" dirty="0" smtClean="0">
              <a:solidFill>
                <a:schemeClr val="accent2"/>
              </a:solidFill>
              <a:effectLst>
                <a:outerShdw blurRad="38100" dist="38100" dir="2700000" algn="tl">
                  <a:srgbClr val="000000"/>
                </a:outerShdw>
              </a:effectLst>
            </a:endParaRPr>
          </a:p>
          <a:p>
            <a:pPr algn="ctr" eaLnBrk="1" hangingPunct="1">
              <a:buFontTx/>
              <a:buNone/>
              <a:defRPr/>
            </a:pPr>
            <a:r>
              <a:rPr lang="en-US" altLang="zh-CN" sz="2000" dirty="0" smtClean="0">
                <a:solidFill>
                  <a:schemeClr val="accent2"/>
                </a:solidFill>
                <a:effectLst>
                  <a:outerShdw blurRad="38100" dist="38100" dir="2700000" algn="tl">
                    <a:srgbClr val="000000"/>
                  </a:outerShdw>
                </a:effectLst>
              </a:rPr>
              <a:t>UAC</a:t>
            </a:r>
            <a:endParaRPr lang="en-US" sz="2000" dirty="0">
              <a:solidFill>
                <a:schemeClr val="accent2"/>
              </a:solidFill>
              <a:effectLst>
                <a:outerShdw blurRad="38100" dist="38100" dir="2700000" algn="tl">
                  <a:srgbClr val="000000"/>
                </a:outerShdw>
              </a:effectLst>
            </a:endParaRPr>
          </a:p>
        </p:txBody>
      </p:sp>
      <p:sp>
        <p:nvSpPr>
          <p:cNvPr id="98" name="Rectangle 45"/>
          <p:cNvSpPr>
            <a:spLocks noChangeArrowheads="1"/>
          </p:cNvSpPr>
          <p:nvPr/>
        </p:nvSpPr>
        <p:spPr bwMode="auto">
          <a:xfrm>
            <a:off x="6172200" y="4495800"/>
            <a:ext cx="2819400" cy="1092607"/>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p>
            <a:pPr marL="228600" indent="-228600">
              <a:spcBef>
                <a:spcPts val="600"/>
              </a:spcBef>
              <a:buBlip>
                <a:blip r:embed="rId6"/>
              </a:buBlip>
              <a:defRPr/>
            </a:pPr>
            <a:r>
              <a:rPr lang="zh-CN" altLang="en-US" sz="1400" b="1" dirty="0" smtClean="0"/>
              <a:t>基于</a:t>
            </a:r>
            <a:r>
              <a:rPr lang="en-US" sz="1400" b="1" dirty="0" smtClean="0"/>
              <a:t>XML</a:t>
            </a:r>
          </a:p>
          <a:p>
            <a:pPr marL="228600" indent="-228600">
              <a:spcBef>
                <a:spcPts val="600"/>
              </a:spcBef>
              <a:buBlip>
                <a:blip r:embed="rId6"/>
              </a:buBlip>
              <a:defRPr/>
            </a:pPr>
            <a:r>
              <a:rPr lang="zh-CN" altLang="en-US" sz="1400" b="1" dirty="0" smtClean="0"/>
              <a:t>细化审计的类型</a:t>
            </a:r>
            <a:endParaRPr lang="en-US" sz="1400" b="1" dirty="0" smtClean="0"/>
          </a:p>
          <a:p>
            <a:pPr marL="228600" indent="-228600">
              <a:spcBef>
                <a:spcPts val="600"/>
              </a:spcBef>
              <a:buBlip>
                <a:blip r:embed="rId6"/>
              </a:buBlip>
              <a:defRPr/>
            </a:pPr>
            <a:r>
              <a:rPr lang="zh-CN" altLang="en-US" sz="1400" b="1" dirty="0" smtClean="0"/>
              <a:t>审计结果的汇总</a:t>
            </a:r>
            <a:endParaRPr lang="en-US" altLang="zh-CN" sz="1400" b="1" dirty="0" smtClean="0"/>
          </a:p>
          <a:p>
            <a:pPr marL="228600" indent="-228600">
              <a:spcBef>
                <a:spcPts val="600"/>
              </a:spcBef>
              <a:buBlip>
                <a:blip r:embed="rId6"/>
              </a:buBlip>
              <a:defRPr/>
            </a:pPr>
            <a:r>
              <a:rPr lang="zh-CN" altLang="en-US" sz="1400" b="1" dirty="0" smtClean="0"/>
              <a:t>简化审计管理</a:t>
            </a:r>
            <a:endParaRPr lang="en-US" sz="1400" b="1" dirty="0" smtClean="0"/>
          </a:p>
        </p:txBody>
      </p:sp>
      <p:grpSp>
        <p:nvGrpSpPr>
          <p:cNvPr id="2" name="Group 28"/>
          <p:cNvGrpSpPr>
            <a:grpSpLocks noChangeAspect="1"/>
          </p:cNvGrpSpPr>
          <p:nvPr/>
        </p:nvGrpSpPr>
        <p:grpSpPr>
          <a:xfrm flipH="1">
            <a:off x="3505200" y="2667000"/>
            <a:ext cx="2057400" cy="1234440"/>
            <a:chOff x="1066800" y="1676400"/>
            <a:chExt cx="2614613" cy="1624013"/>
          </a:xfrm>
        </p:grpSpPr>
        <p:pic>
          <p:nvPicPr>
            <p:cNvPr id="30" name="Picture 2" descr="E:\DVD_ART34\Artwork_Imagery\Icons - Illustrations\_WINDOWS VISTA ICONS\Secure PC computer security.png"/>
            <p:cNvPicPr>
              <a:picLocks noChangeAspect="1" noChangeArrowheads="1"/>
            </p:cNvPicPr>
            <p:nvPr/>
          </p:nvPicPr>
          <p:blipFill>
            <a:blip r:embed="rId7" cstate="print"/>
            <a:srcRect/>
            <a:stretch>
              <a:fillRect/>
            </a:stretch>
          </p:blipFill>
          <p:spPr bwMode="auto">
            <a:xfrm>
              <a:off x="2057400" y="1676400"/>
              <a:ext cx="1624013" cy="1624013"/>
            </a:xfrm>
            <a:prstGeom prst="rect">
              <a:avLst/>
            </a:prstGeom>
            <a:noFill/>
          </p:spPr>
        </p:pic>
        <p:pic>
          <p:nvPicPr>
            <p:cNvPr id="31" name="Picture 3" descr="E:\DVD_ART34\Artwork_Imagery\Icons - Illustrations\_WINDOWS VISTA ICONS\Male man people person User.png"/>
            <p:cNvPicPr>
              <a:picLocks noChangeAspect="1" noChangeArrowheads="1"/>
            </p:cNvPicPr>
            <p:nvPr/>
          </p:nvPicPr>
          <p:blipFill>
            <a:blip r:embed="rId8" cstate="print"/>
            <a:srcRect/>
            <a:stretch>
              <a:fillRect/>
            </a:stretch>
          </p:blipFill>
          <p:spPr bwMode="auto">
            <a:xfrm flipH="1">
              <a:off x="1066800" y="2057400"/>
              <a:ext cx="831850" cy="1131948"/>
            </a:xfrm>
            <a:prstGeom prst="rect">
              <a:avLst/>
            </a:prstGeom>
            <a:noFill/>
          </p:spPr>
        </p:pic>
      </p:grpSp>
      <p:grpSp>
        <p:nvGrpSpPr>
          <p:cNvPr id="3" name="Group 35"/>
          <p:cNvGrpSpPr/>
          <p:nvPr/>
        </p:nvGrpSpPr>
        <p:grpSpPr>
          <a:xfrm>
            <a:off x="612775" y="2838450"/>
            <a:ext cx="1733550" cy="1138238"/>
            <a:chOff x="612775" y="2838450"/>
            <a:chExt cx="1733550" cy="1138238"/>
          </a:xfrm>
        </p:grpSpPr>
        <p:pic>
          <p:nvPicPr>
            <p:cNvPr id="12313" name="Picture 137" descr="blue disc M"/>
            <p:cNvPicPr>
              <a:picLocks noChangeAspect="1" noChangeArrowheads="1"/>
            </p:cNvPicPr>
            <p:nvPr/>
          </p:nvPicPr>
          <p:blipFill>
            <a:blip r:embed="rId9" cstate="print"/>
            <a:srcRect/>
            <a:stretch>
              <a:fillRect/>
            </a:stretch>
          </p:blipFill>
          <p:spPr bwMode="auto">
            <a:xfrm>
              <a:off x="612775" y="3297238"/>
              <a:ext cx="1733550" cy="679450"/>
            </a:xfrm>
            <a:prstGeom prst="rect">
              <a:avLst/>
            </a:prstGeom>
            <a:noFill/>
            <a:ln w="9525">
              <a:noFill/>
              <a:miter lim="800000"/>
              <a:headEnd/>
              <a:tailEnd/>
            </a:ln>
          </p:spPr>
        </p:pic>
        <p:pic>
          <p:nvPicPr>
            <p:cNvPr id="2051" name="Picture 3" descr="E:\DVD_ART34\Artwork_Imagery\Icons - Illustrations\_WINDOWS SERVER ICONS\Security\Lock locked secure security.png"/>
            <p:cNvPicPr>
              <a:picLocks noChangeAspect="1" noChangeArrowheads="1"/>
            </p:cNvPicPr>
            <p:nvPr/>
          </p:nvPicPr>
          <p:blipFill>
            <a:blip r:embed="rId10" cstate="print"/>
            <a:srcRect/>
            <a:stretch>
              <a:fillRect/>
            </a:stretch>
          </p:blipFill>
          <p:spPr bwMode="auto">
            <a:xfrm flipH="1">
              <a:off x="1447800" y="2971800"/>
              <a:ext cx="546735" cy="803434"/>
            </a:xfrm>
            <a:prstGeom prst="rect">
              <a:avLst/>
            </a:prstGeom>
            <a:noFill/>
          </p:spPr>
        </p:pic>
        <p:pic>
          <p:nvPicPr>
            <p:cNvPr id="12314" name="Picture 138" descr="developer Tools toolbox"/>
            <p:cNvPicPr>
              <a:picLocks noChangeAspect="1" noChangeArrowheads="1"/>
            </p:cNvPicPr>
            <p:nvPr/>
          </p:nvPicPr>
          <p:blipFill>
            <a:blip r:embed="rId11" cstate="print">
              <a:clrChange>
                <a:clrFrom>
                  <a:srgbClr val="373535"/>
                </a:clrFrom>
                <a:clrTo>
                  <a:srgbClr val="373535">
                    <a:alpha val="0"/>
                  </a:srgbClr>
                </a:clrTo>
              </a:clrChange>
            </a:blip>
            <a:srcRect/>
            <a:stretch>
              <a:fillRect/>
            </a:stretch>
          </p:blipFill>
          <p:spPr bwMode="auto">
            <a:xfrm>
              <a:off x="968375" y="2838450"/>
              <a:ext cx="620713" cy="933450"/>
            </a:xfrm>
            <a:prstGeom prst="rect">
              <a:avLst/>
            </a:prstGeom>
            <a:noFill/>
            <a:ln w="9525">
              <a:noFill/>
              <a:miter lim="800000"/>
              <a:headEnd/>
              <a:tailEnd/>
            </a:ln>
          </p:spPr>
        </p:pic>
      </p:grpSp>
      <p:grpSp>
        <p:nvGrpSpPr>
          <p:cNvPr id="4" name="Group 40"/>
          <p:cNvGrpSpPr/>
          <p:nvPr/>
        </p:nvGrpSpPr>
        <p:grpSpPr>
          <a:xfrm>
            <a:off x="6858000" y="2743200"/>
            <a:ext cx="1676400" cy="1295400"/>
            <a:chOff x="-1676400" y="-3505200"/>
            <a:chExt cx="7467600" cy="6553200"/>
          </a:xfrm>
        </p:grpSpPr>
        <p:pic>
          <p:nvPicPr>
            <p:cNvPr id="2056" name="Picture 8" descr="E:\DVD_ART34\Artwork_Imagery\Icons - Illustrations\_WINDOWS VISTA ICONS\Application app program screen.png"/>
            <p:cNvPicPr>
              <a:picLocks noChangeAspect="1" noChangeArrowheads="1"/>
            </p:cNvPicPr>
            <p:nvPr/>
          </p:nvPicPr>
          <p:blipFill>
            <a:blip r:embed="rId12" cstate="print"/>
            <a:srcRect/>
            <a:stretch>
              <a:fillRect/>
            </a:stretch>
          </p:blipFill>
          <p:spPr bwMode="auto">
            <a:xfrm>
              <a:off x="-1676400" y="-3505200"/>
              <a:ext cx="5715000" cy="5715002"/>
            </a:xfrm>
            <a:prstGeom prst="rect">
              <a:avLst/>
            </a:prstGeom>
            <a:noFill/>
          </p:spPr>
        </p:pic>
        <p:pic>
          <p:nvPicPr>
            <p:cNvPr id="2054" name="Picture 6" descr="E:\DVD_ART34\Artwork_Imagery\Icons - Illustrations\_WINDOWS SERVER ICONS\Tools\Toolbox tools repair fix Red.png"/>
            <p:cNvPicPr>
              <a:picLocks noChangeAspect="1" noChangeArrowheads="1"/>
            </p:cNvPicPr>
            <p:nvPr/>
          </p:nvPicPr>
          <p:blipFill>
            <a:blip r:embed="rId13" cstate="print"/>
            <a:srcRect/>
            <a:stretch>
              <a:fillRect/>
            </a:stretch>
          </p:blipFill>
          <p:spPr bwMode="auto">
            <a:xfrm>
              <a:off x="0" y="-609600"/>
              <a:ext cx="5638800" cy="3328630"/>
            </a:xfrm>
            <a:prstGeom prst="rect">
              <a:avLst/>
            </a:prstGeom>
            <a:noFill/>
          </p:spPr>
        </p:pic>
        <p:pic>
          <p:nvPicPr>
            <p:cNvPr id="2055" name="Picture 7" descr="E:\DVD_ART34\Artwork_Imagery\Icons - Illustrations\_WINDOWS VISTA ICONS\Security windows secure safe.png"/>
            <p:cNvPicPr>
              <a:picLocks noChangeAspect="1" noChangeArrowheads="1"/>
            </p:cNvPicPr>
            <p:nvPr/>
          </p:nvPicPr>
          <p:blipFill>
            <a:blip r:embed="rId14" cstate="print"/>
            <a:srcRect/>
            <a:stretch>
              <a:fillRect/>
            </a:stretch>
          </p:blipFill>
          <p:spPr bwMode="auto">
            <a:xfrm>
              <a:off x="2743200" y="0"/>
              <a:ext cx="3048000" cy="3048000"/>
            </a:xfrm>
            <a:prstGeom prst="rect">
              <a:avLst/>
            </a:prstGeom>
            <a:noFill/>
          </p:spPr>
        </p:pic>
      </p:grpSp>
      <p:sp>
        <p:nvSpPr>
          <p:cNvPr id="43" name="Title 39"/>
          <p:cNvSpPr>
            <a:spLocks noGrp="1"/>
          </p:cNvSpPr>
          <p:nvPr>
            <p:ph type="title"/>
          </p:nvPr>
        </p:nvSpPr>
        <p:spPr/>
        <p:txBody>
          <a:bodyPr/>
          <a:lstStyle/>
          <a:p>
            <a:r>
              <a:rPr lang="zh-CN" altLang="en-US" dirty="0" smtClean="0"/>
              <a:t>系统级的安全平台</a:t>
            </a:r>
          </a:p>
        </p:txBody>
      </p:sp>
      <p:sp>
        <p:nvSpPr>
          <p:cNvPr id="34" name="Rectangle 45"/>
          <p:cNvSpPr>
            <a:spLocks noChangeArrowheads="1"/>
          </p:cNvSpPr>
          <p:nvPr/>
        </p:nvSpPr>
        <p:spPr bwMode="auto">
          <a:xfrm>
            <a:off x="152400" y="4495800"/>
            <a:ext cx="2819400" cy="1646605"/>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p>
            <a:pPr marL="228600" indent="-228600">
              <a:spcBef>
                <a:spcPts val="600"/>
              </a:spcBef>
              <a:buBlip>
                <a:blip r:embed="rId6"/>
              </a:buBlip>
              <a:defRPr/>
            </a:pPr>
            <a:r>
              <a:rPr lang="zh-CN" altLang="en-US" sz="1400" b="1" dirty="0" smtClean="0"/>
              <a:t>安全软件开发周期</a:t>
            </a:r>
            <a:endParaRPr lang="en-US" altLang="zh-CN" sz="1400" b="1" dirty="0" smtClean="0"/>
          </a:p>
          <a:p>
            <a:pPr marL="228600" indent="-228600">
              <a:spcBef>
                <a:spcPts val="600"/>
              </a:spcBef>
              <a:buBlip>
                <a:blip r:embed="rId6"/>
              </a:buBlip>
              <a:defRPr/>
            </a:pPr>
            <a:r>
              <a:rPr lang="en-US" sz="1400" b="1" dirty="0" smtClean="0"/>
              <a:t>Kernel Patch </a:t>
            </a:r>
            <a:r>
              <a:rPr lang="zh-CN" altLang="en-US" sz="1400" b="1" dirty="0" smtClean="0"/>
              <a:t>保护</a:t>
            </a:r>
            <a:endParaRPr lang="en-US" sz="1400" b="1" dirty="0" smtClean="0"/>
          </a:p>
          <a:p>
            <a:pPr marL="228600" indent="-228600">
              <a:spcBef>
                <a:spcPts val="600"/>
              </a:spcBef>
              <a:buBlip>
                <a:blip r:embed="rId6"/>
              </a:buBlip>
              <a:defRPr/>
            </a:pPr>
            <a:r>
              <a:rPr lang="en-US" sz="1400" b="1" dirty="0" smtClean="0"/>
              <a:t>Windows Service Hardening</a:t>
            </a:r>
          </a:p>
          <a:p>
            <a:pPr marL="228600" indent="-228600">
              <a:spcBef>
                <a:spcPts val="600"/>
              </a:spcBef>
              <a:buBlip>
                <a:blip r:embed="rId6"/>
              </a:buBlip>
              <a:defRPr/>
            </a:pPr>
            <a:r>
              <a:rPr lang="en-US" sz="1400" b="1" dirty="0" smtClean="0"/>
              <a:t>DEP &amp; ASLR</a:t>
            </a:r>
            <a:r>
              <a:rPr lang="zh-CN" altLang="en-US" sz="1400" b="1" dirty="0" smtClean="0"/>
              <a:t> </a:t>
            </a:r>
            <a:r>
              <a:rPr lang="en-US" altLang="zh-CN" sz="1400" b="1" dirty="0" smtClean="0"/>
              <a:t>&amp;</a:t>
            </a:r>
            <a:r>
              <a:rPr lang="zh-CN" altLang="en-US" sz="1400" b="1" dirty="0" smtClean="0"/>
              <a:t> </a:t>
            </a:r>
            <a:r>
              <a:rPr lang="en-US" altLang="zh-CN" sz="1400" b="1" dirty="0" smtClean="0"/>
              <a:t>SEH</a:t>
            </a:r>
            <a:r>
              <a:rPr lang="zh-CN" altLang="en-US" sz="1400" b="1" dirty="0" smtClean="0"/>
              <a:t> </a:t>
            </a:r>
            <a:r>
              <a:rPr lang="en-US" altLang="zh-CN" sz="1400" b="1" dirty="0" smtClean="0"/>
              <a:t>&amp;</a:t>
            </a:r>
            <a:r>
              <a:rPr lang="zh-CN" altLang="en-US" sz="1400" b="1" dirty="0" smtClean="0"/>
              <a:t> </a:t>
            </a:r>
            <a:r>
              <a:rPr lang="en-US" altLang="zh-CN" sz="1400" b="1" dirty="0" smtClean="0"/>
              <a:t>SEHOP</a:t>
            </a:r>
            <a:endParaRPr lang="en-US" sz="1400" b="1" dirty="0" smtClean="0"/>
          </a:p>
          <a:p>
            <a:pPr marL="685800" lvl="1" indent="-228600">
              <a:spcBef>
                <a:spcPts val="600"/>
              </a:spcBef>
              <a:buBlip>
                <a:blip r:embed="rId6"/>
              </a:buBlip>
              <a:defRPr/>
            </a:pPr>
            <a:r>
              <a:rPr lang="en-US" sz="1200" b="1" dirty="0" smtClean="0"/>
              <a:t>Internet Explorer 8</a:t>
            </a:r>
          </a:p>
          <a:p>
            <a:pPr marL="228600" indent="-228600">
              <a:spcBef>
                <a:spcPts val="600"/>
              </a:spcBef>
              <a:buBlip>
                <a:blip r:embed="rId6"/>
              </a:buBlip>
              <a:defRPr/>
            </a:pPr>
            <a:r>
              <a:rPr lang="en-US" sz="1400" b="1" dirty="0" smtClean="0"/>
              <a:t>Mandatory Integrity Controls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zh-CN" altLang="en-US" dirty="0" smtClean="0"/>
              <a:t>用户权限控制</a:t>
            </a:r>
          </a:p>
        </p:txBody>
      </p:sp>
      <p:sp>
        <p:nvSpPr>
          <p:cNvPr id="74" name="Round Same Side Corner Rectangle 73"/>
          <p:cNvSpPr/>
          <p:nvPr/>
        </p:nvSpPr>
        <p:spPr>
          <a:xfrm rot="10800000">
            <a:off x="247518" y="1219200"/>
            <a:ext cx="4324482" cy="51054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88" name="Rounded Rectangle 87"/>
          <p:cNvSpPr/>
          <p:nvPr/>
        </p:nvSpPr>
        <p:spPr>
          <a:xfrm rot="5400000">
            <a:off x="2212770" y="-672634"/>
            <a:ext cx="451260" cy="4267200"/>
          </a:xfrm>
          <a:prstGeom prst="roundRect">
            <a:avLst>
              <a:gd name="adj" fmla="val 30623"/>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89"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Windows Vista</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41" name="Round Same Side Corner Rectangle 40"/>
          <p:cNvSpPr/>
          <p:nvPr/>
        </p:nvSpPr>
        <p:spPr>
          <a:xfrm rot="10800000">
            <a:off x="4819514" y="1676400"/>
            <a:ext cx="4172086" cy="46482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grpSp>
        <p:nvGrpSpPr>
          <p:cNvPr id="2" name="Group 61"/>
          <p:cNvGrpSpPr/>
          <p:nvPr/>
        </p:nvGrpSpPr>
        <p:grpSpPr>
          <a:xfrm>
            <a:off x="4724400" y="1219200"/>
            <a:ext cx="4313278" cy="451260"/>
            <a:chOff x="228600" y="6889899"/>
            <a:chExt cx="8348472" cy="451260"/>
          </a:xfrm>
        </p:grpSpPr>
        <p:sp>
          <p:nvSpPr>
            <p:cNvPr id="43" name="Rounded Rectangle 42"/>
            <p:cNvSpPr/>
            <p:nvPr/>
          </p:nvSpPr>
          <p:spPr>
            <a:xfrm rot="5400000">
              <a:off x="4177206" y="2941293"/>
              <a:ext cx="451260" cy="8348472"/>
            </a:xfrm>
            <a:prstGeom prst="roundRect">
              <a:avLst>
                <a:gd name="adj" fmla="val 30623"/>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45" name="TextBox 11277"/>
            <p:cNvSpPr txBox="1">
              <a:spLocks noChangeArrowheads="1"/>
            </p:cNvSpPr>
            <p:nvPr/>
          </p:nvSpPr>
          <p:spPr bwMode="auto">
            <a:xfrm>
              <a:off x="572110" y="6977970"/>
              <a:ext cx="7410706" cy="276999"/>
            </a:xfrm>
            <a:prstGeom prst="rect">
              <a:avLst/>
            </a:prstGeom>
            <a:noFill/>
            <a:ln w="9525">
              <a:noFill/>
              <a:miter lim="800000"/>
              <a:headEnd/>
              <a:tailEnd/>
            </a:ln>
          </p:spPr>
          <p:txBody>
            <a:bodyPr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Windows 7</a:t>
              </a:r>
            </a:p>
          </p:txBody>
        </p:sp>
      </p:grpSp>
      <p:sp>
        <p:nvSpPr>
          <p:cNvPr id="57" name="Rectangle 56"/>
          <p:cNvSpPr/>
          <p:nvPr/>
        </p:nvSpPr>
        <p:spPr>
          <a:xfrm>
            <a:off x="4800600" y="1676400"/>
            <a:ext cx="4174062" cy="400110"/>
          </a:xfrm>
          <a:prstGeom prst="rect">
            <a:avLst/>
          </a:prstGeom>
          <a:solidFill>
            <a:schemeClr val="accent4">
              <a:lumMod val="50000"/>
            </a:schemeClr>
          </a:solidFill>
        </p:spPr>
        <p:txBody>
          <a:bodyPr wrap="square">
            <a:spAutoFit/>
          </a:bodyPr>
          <a:lstStyle/>
          <a:p>
            <a:pPr algn="ctr" fontAlgn="base">
              <a:spcBef>
                <a:spcPct val="0"/>
              </a:spcBef>
              <a:spcAft>
                <a:spcPct val="0"/>
              </a:spcAft>
              <a:defRPr/>
            </a:pP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ndParaRPr>
          </a:p>
        </p:txBody>
      </p:sp>
      <p:sp>
        <p:nvSpPr>
          <p:cNvPr id="58" name="TextBox 11277"/>
          <p:cNvSpPr txBox="1">
            <a:spLocks noChangeArrowheads="1"/>
          </p:cNvSpPr>
          <p:nvPr/>
        </p:nvSpPr>
        <p:spPr bwMode="auto">
          <a:xfrm>
            <a:off x="5078677" y="1780457"/>
            <a:ext cx="4114800" cy="2492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zh-CN" altLang="en-US" dirty="0" smtClean="0">
                <a:solidFill>
                  <a:srgbClr val="FFFF00"/>
                </a:solidFill>
                <a:effectLst/>
                <a:latin typeface="Segoe Semibold" pitchFamily="34" charset="0"/>
              </a:rPr>
              <a:t>更合理的</a:t>
            </a:r>
            <a:r>
              <a:rPr lang="en-US" dirty="0" smtClean="0">
                <a:solidFill>
                  <a:srgbClr val="FFFF00"/>
                </a:solidFill>
                <a:effectLst/>
                <a:latin typeface="Segoe Semibold" pitchFamily="34" charset="0"/>
              </a:rPr>
              <a:t>UAC</a:t>
            </a:r>
            <a:endParaRPr lang="en-US" dirty="0">
              <a:solidFill>
                <a:srgbClr val="FFFF00"/>
              </a:solidFill>
              <a:effectLst/>
              <a:latin typeface="Segoe Semibold" pitchFamily="34" charset="0"/>
            </a:endParaRPr>
          </a:p>
        </p:txBody>
      </p:sp>
      <p:grpSp>
        <p:nvGrpSpPr>
          <p:cNvPr id="3" name="Group 36"/>
          <p:cNvGrpSpPr/>
          <p:nvPr/>
        </p:nvGrpSpPr>
        <p:grpSpPr>
          <a:xfrm>
            <a:off x="304800" y="3657600"/>
            <a:ext cx="4191000" cy="1273270"/>
            <a:chOff x="304800" y="4038600"/>
            <a:chExt cx="4191000" cy="1273270"/>
          </a:xfrm>
        </p:grpSpPr>
        <p:sp>
          <p:nvSpPr>
            <p:cNvPr id="35" name="Rectangle 34"/>
            <p:cNvSpPr/>
            <p:nvPr/>
          </p:nvSpPr>
          <p:spPr>
            <a:xfrm>
              <a:off x="304800" y="4343400"/>
              <a:ext cx="4191000" cy="968470"/>
            </a:xfrm>
            <a:prstGeom prst="rect">
              <a:avLst/>
            </a:prstGeom>
          </p:spPr>
          <p:txBody>
            <a:bodyPr wrap="square">
              <a:spAutoFit/>
            </a:bodyPr>
            <a:lstStyle/>
            <a:p>
              <a:pPr marL="287338" lvl="1" indent="-277813" defTabSz="914363" fontAlgn="base">
                <a:lnSpc>
                  <a:spcPct val="90000"/>
                </a:lnSpc>
                <a:spcBef>
                  <a:spcPts val="900"/>
                </a:spcBef>
                <a:spcAft>
                  <a:spcPts val="100"/>
                </a:spcAft>
                <a:buBlip>
                  <a:blip r:embed="rId3"/>
                </a:buBlip>
                <a:defRPr/>
              </a:pPr>
              <a:r>
                <a:rPr lang="zh-CN" altLang="en-US" dirty="0" smtClean="0">
                  <a:solidFill>
                    <a:schemeClr val="bg1"/>
                  </a:solidFill>
                  <a:effectLst>
                    <a:outerShdw blurRad="393700" algn="ctr" rotWithShape="0">
                      <a:prstClr val="black">
                        <a:alpha val="68000"/>
                      </a:prstClr>
                    </a:outerShdw>
                  </a:effectLst>
                </a:rPr>
                <a:t>提升权限的时候需要用户同意</a:t>
              </a:r>
              <a:endParaRPr lang="en-US" altLang="zh-CN" dirty="0" smtClean="0">
                <a:solidFill>
                  <a:schemeClr val="bg1"/>
                </a:solidFill>
                <a:effectLst>
                  <a:outerShdw blurRad="393700" algn="ctr" rotWithShape="0">
                    <a:prstClr val="black">
                      <a:alpha val="68000"/>
                    </a:prstClr>
                  </a:outerShdw>
                </a:effectLst>
              </a:endParaRPr>
            </a:p>
            <a:p>
              <a:pPr marL="287338" lvl="1" indent="-277813" defTabSz="914363" fontAlgn="base">
                <a:lnSpc>
                  <a:spcPct val="90000"/>
                </a:lnSpc>
                <a:spcBef>
                  <a:spcPts val="900"/>
                </a:spcBef>
                <a:spcAft>
                  <a:spcPts val="100"/>
                </a:spcAft>
                <a:buBlip>
                  <a:blip r:embed="rId3"/>
                </a:buBlip>
                <a:defRPr/>
              </a:pPr>
              <a:r>
                <a:rPr lang="zh-CN" altLang="en-US" dirty="0" smtClean="0">
                  <a:solidFill>
                    <a:schemeClr val="bg1"/>
                  </a:solidFill>
                  <a:effectLst>
                    <a:outerShdw blurRad="393700" algn="ctr" rotWithShape="0">
                      <a:prstClr val="black">
                        <a:alpha val="68000"/>
                      </a:prstClr>
                    </a:outerShdw>
                  </a:effectLst>
                </a:rPr>
                <a:t>禁用</a:t>
              </a:r>
              <a:r>
                <a:rPr lang="en-US" altLang="zh-CN" dirty="0" smtClean="0">
                  <a:solidFill>
                    <a:schemeClr val="bg1"/>
                  </a:solidFill>
                  <a:effectLst>
                    <a:outerShdw blurRad="393700" algn="ctr" rotWithShape="0">
                      <a:prstClr val="black">
                        <a:alpha val="68000"/>
                      </a:prstClr>
                    </a:outerShdw>
                  </a:effectLst>
                </a:rPr>
                <a:t>UAC</a:t>
              </a:r>
              <a:r>
                <a:rPr lang="zh-CN" altLang="en-US" dirty="0" smtClean="0">
                  <a:solidFill>
                    <a:schemeClr val="bg1"/>
                  </a:solidFill>
                  <a:effectLst>
                    <a:outerShdw blurRad="393700" algn="ctr" rotWithShape="0">
                      <a:prstClr val="black">
                        <a:alpha val="68000"/>
                      </a:prstClr>
                    </a:outerShdw>
                  </a:effectLst>
                </a:rPr>
                <a:t>取消了用户提示，也同时取消了用户保护</a:t>
              </a:r>
              <a:endParaRPr lang="en-US" dirty="0" smtClean="0">
                <a:solidFill>
                  <a:schemeClr val="bg1"/>
                </a:solidFill>
                <a:effectLst>
                  <a:outerShdw blurRad="393700" algn="ctr" rotWithShape="0">
                    <a:prstClr val="black">
                      <a:alpha val="68000"/>
                    </a:prstClr>
                  </a:outerShdw>
                </a:effectLst>
              </a:endParaRPr>
            </a:p>
          </p:txBody>
        </p:sp>
        <p:sp>
          <p:nvSpPr>
            <p:cNvPr id="36" name="Rectangle 35"/>
            <p:cNvSpPr/>
            <p:nvPr/>
          </p:nvSpPr>
          <p:spPr>
            <a:xfrm>
              <a:off x="304800" y="4038600"/>
              <a:ext cx="646331" cy="341632"/>
            </a:xfrm>
            <a:prstGeom prst="rect">
              <a:avLst/>
            </a:prstGeom>
          </p:spPr>
          <p:txBody>
            <a:bodyPr wrap="none">
              <a:spAutoFit/>
            </a:bodyPr>
            <a:lstStyle/>
            <a:p>
              <a:pPr eaLnBrk="0" hangingPunct="0">
                <a:lnSpc>
                  <a:spcPct val="90000"/>
                </a:lnSpc>
              </a:pPr>
              <a:r>
                <a:rPr lang="zh-CN" altLang="en-US"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挑战</a:t>
              </a:r>
              <a:endParaRPr lang="en-US"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grpSp>
      <p:grpSp>
        <p:nvGrpSpPr>
          <p:cNvPr id="4" name="Group 36"/>
          <p:cNvGrpSpPr/>
          <p:nvPr/>
        </p:nvGrpSpPr>
        <p:grpSpPr>
          <a:xfrm>
            <a:off x="4876800" y="4495800"/>
            <a:ext cx="4038600" cy="1062443"/>
            <a:chOff x="304800" y="4038600"/>
            <a:chExt cx="4191000" cy="1062443"/>
          </a:xfrm>
        </p:grpSpPr>
        <p:sp>
          <p:nvSpPr>
            <p:cNvPr id="44" name="Rectangle 43"/>
            <p:cNvSpPr/>
            <p:nvPr/>
          </p:nvSpPr>
          <p:spPr>
            <a:xfrm>
              <a:off x="304800" y="4343400"/>
              <a:ext cx="4191000" cy="757643"/>
            </a:xfrm>
            <a:prstGeom prst="rect">
              <a:avLst/>
            </a:prstGeom>
          </p:spPr>
          <p:txBody>
            <a:bodyPr wrap="square">
              <a:spAutoFit/>
            </a:bodyPr>
            <a:lstStyle/>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普通用户可以使用更多的功能</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管理员用户遇到更少的</a:t>
              </a:r>
              <a:r>
                <a:rPr lang="en-US" altLang="zh-CN" dirty="0" smtClean="0">
                  <a:solidFill>
                    <a:prstClr val="white"/>
                  </a:solidFill>
                  <a:effectLst>
                    <a:outerShdw blurRad="393700" algn="ctr" rotWithShape="0">
                      <a:prstClr val="black">
                        <a:alpha val="68000"/>
                      </a:prstClr>
                    </a:outerShdw>
                  </a:effectLst>
                </a:rPr>
                <a:t>UAC</a:t>
              </a:r>
              <a:r>
                <a:rPr lang="zh-CN" altLang="en-US" dirty="0" smtClean="0">
                  <a:solidFill>
                    <a:prstClr val="white"/>
                  </a:solidFill>
                  <a:effectLst>
                    <a:outerShdw blurRad="393700" algn="ctr" rotWithShape="0">
                      <a:prstClr val="black">
                        <a:alpha val="68000"/>
                      </a:prstClr>
                    </a:outerShdw>
                  </a:effectLst>
                </a:rPr>
                <a:t>提示</a:t>
              </a:r>
              <a:endParaRPr lang="en-US" dirty="0" smtClean="0">
                <a:solidFill>
                  <a:prstClr val="white"/>
                </a:solidFill>
                <a:effectLst>
                  <a:outerShdw blurRad="393700" algn="ctr" rotWithShape="0">
                    <a:prstClr val="black">
                      <a:alpha val="68000"/>
                    </a:prstClr>
                  </a:outerShdw>
                </a:effectLst>
              </a:endParaRPr>
            </a:p>
          </p:txBody>
        </p:sp>
        <p:sp>
          <p:nvSpPr>
            <p:cNvPr id="46" name="Rectangle 45"/>
            <p:cNvSpPr/>
            <p:nvPr/>
          </p:nvSpPr>
          <p:spPr>
            <a:xfrm>
              <a:off x="304800" y="4038600"/>
              <a:ext cx="670721" cy="341632"/>
            </a:xfrm>
            <a:prstGeom prst="rect">
              <a:avLst/>
            </a:prstGeom>
          </p:spPr>
          <p:txBody>
            <a:bodyPr wrap="none">
              <a:spAutoFit/>
            </a:bodyPr>
            <a:lstStyle/>
            <a:p>
              <a:pPr eaLnBrk="0" hangingPunct="0">
                <a:lnSpc>
                  <a:spcPct val="90000"/>
                </a:lnSpc>
              </a:pPr>
              <a:r>
                <a:rPr lang="zh-CN" altLang="en-US"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好处</a:t>
              </a:r>
              <a:endParaRPr lang="en-US"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grpSp>
      <p:grpSp>
        <p:nvGrpSpPr>
          <p:cNvPr id="5" name="Group 47"/>
          <p:cNvGrpSpPr/>
          <p:nvPr/>
        </p:nvGrpSpPr>
        <p:grpSpPr>
          <a:xfrm>
            <a:off x="1295400" y="4876800"/>
            <a:ext cx="2286000" cy="1371600"/>
            <a:chOff x="1066800" y="1676400"/>
            <a:chExt cx="2614613" cy="1624013"/>
          </a:xfrm>
        </p:grpSpPr>
        <p:pic>
          <p:nvPicPr>
            <p:cNvPr id="13" name="Picture 2" descr="E:\DVD_ART34\Artwork_Imagery\Icons - Illustrations\_WINDOWS VISTA ICONS\Secure PC computer security.png"/>
            <p:cNvPicPr>
              <a:picLocks noChangeAspect="1" noChangeArrowheads="1"/>
            </p:cNvPicPr>
            <p:nvPr/>
          </p:nvPicPr>
          <p:blipFill>
            <a:blip r:embed="rId4" cstate="print"/>
            <a:srcRect/>
            <a:stretch>
              <a:fillRect/>
            </a:stretch>
          </p:blipFill>
          <p:spPr bwMode="auto">
            <a:xfrm>
              <a:off x="2057400" y="1676400"/>
              <a:ext cx="1624013" cy="1624013"/>
            </a:xfrm>
            <a:prstGeom prst="rect">
              <a:avLst/>
            </a:prstGeom>
            <a:noFill/>
          </p:spPr>
        </p:pic>
        <p:pic>
          <p:nvPicPr>
            <p:cNvPr id="14" name="Picture 3" descr="E:\DVD_ART34\Artwork_Imagery\Icons - Illustrations\_WINDOWS VISTA ICONS\Male man people person User.png"/>
            <p:cNvPicPr>
              <a:picLocks noChangeAspect="1" noChangeArrowheads="1"/>
            </p:cNvPicPr>
            <p:nvPr/>
          </p:nvPicPr>
          <p:blipFill>
            <a:blip r:embed="rId5" cstate="print"/>
            <a:srcRect/>
            <a:stretch>
              <a:fillRect/>
            </a:stretch>
          </p:blipFill>
          <p:spPr bwMode="auto">
            <a:xfrm flipH="1">
              <a:off x="1066800" y="2057400"/>
              <a:ext cx="831850" cy="1131948"/>
            </a:xfrm>
            <a:prstGeom prst="rect">
              <a:avLst/>
            </a:prstGeom>
            <a:noFill/>
          </p:spPr>
        </p:pic>
      </p:grpSp>
      <p:sp>
        <p:nvSpPr>
          <p:cNvPr id="52" name="Rectangle 51"/>
          <p:cNvSpPr/>
          <p:nvPr/>
        </p:nvSpPr>
        <p:spPr>
          <a:xfrm>
            <a:off x="4876800" y="2133600"/>
            <a:ext cx="4038600" cy="1672253"/>
          </a:xfrm>
          <a:prstGeom prst="rect">
            <a:avLst/>
          </a:prstGeom>
        </p:spPr>
        <p:txBody>
          <a:bodyPr wrap="square">
            <a:spAutoFit/>
          </a:bodyPr>
          <a:lstStyle/>
          <a:p>
            <a:pPr marL="287338" lvl="1" indent="-277813" defTabSz="914363" fontAlgn="base">
              <a:lnSpc>
                <a:spcPct val="90000"/>
              </a:lnSpc>
              <a:spcBef>
                <a:spcPts val="1200"/>
              </a:spcBef>
              <a:spcAft>
                <a:spcPts val="100"/>
              </a:spcAft>
              <a:buBlip>
                <a:blip r:embed="rId3"/>
              </a:buBlip>
              <a:defRPr/>
            </a:pPr>
            <a:r>
              <a:rPr lang="zh-CN" altLang="en-US" dirty="0" smtClean="0"/>
              <a:t>减少需要提升权限的系统任务和应用</a:t>
            </a:r>
            <a:endParaRPr lang="en-US" altLang="zh-CN" dirty="0" smtClean="0"/>
          </a:p>
          <a:p>
            <a:pPr marL="287338" lvl="1" indent="-277813" defTabSz="914363" fontAlgn="base">
              <a:lnSpc>
                <a:spcPct val="90000"/>
              </a:lnSpc>
              <a:spcBef>
                <a:spcPts val="1200"/>
              </a:spcBef>
              <a:spcAft>
                <a:spcPts val="100"/>
              </a:spcAft>
              <a:buBlip>
                <a:blip r:embed="rId3"/>
              </a:buBlip>
              <a:defRPr/>
            </a:pPr>
            <a:r>
              <a:rPr lang="zh-CN" altLang="en-US" dirty="0" smtClean="0"/>
              <a:t>将应用程序细化为需要权限提升的部分和不需要权限提升的部分</a:t>
            </a:r>
            <a:endParaRPr lang="en-US" altLang="zh-CN" dirty="0" smtClean="0"/>
          </a:p>
          <a:p>
            <a:pPr marL="287338" lvl="1" indent="-277813" defTabSz="914363" fontAlgn="base">
              <a:lnSpc>
                <a:spcPct val="90000"/>
              </a:lnSpc>
              <a:spcBef>
                <a:spcPts val="1200"/>
              </a:spcBef>
              <a:spcAft>
                <a:spcPts val="100"/>
              </a:spcAft>
              <a:buBlip>
                <a:blip r:embed="rId3"/>
              </a:buBlip>
              <a:defRPr/>
            </a:pPr>
            <a:r>
              <a:rPr lang="zh-CN" altLang="en-US" dirty="0" smtClean="0"/>
              <a:t>更灵活的用户提示控制</a:t>
            </a:r>
            <a:endParaRPr lang="en-US" dirty="0" smtClean="0"/>
          </a:p>
        </p:txBody>
      </p:sp>
      <p:sp>
        <p:nvSpPr>
          <p:cNvPr id="54" name="Rectangle 53"/>
          <p:cNvSpPr/>
          <p:nvPr/>
        </p:nvSpPr>
        <p:spPr>
          <a:xfrm>
            <a:off x="228600" y="1981200"/>
            <a:ext cx="4191000" cy="1217769"/>
          </a:xfrm>
          <a:prstGeom prst="rect">
            <a:avLst/>
          </a:prstGeom>
        </p:spPr>
        <p:txBody>
          <a:bodyPr wrap="square">
            <a:spAutoFit/>
          </a:bodyPr>
          <a:lstStyle/>
          <a:p>
            <a:pPr marL="287338" lvl="1" indent="-277813" defTabSz="914363" fontAlgn="base">
              <a:lnSpc>
                <a:spcPct val="90000"/>
              </a:lnSpc>
              <a:spcBef>
                <a:spcPts val="900"/>
              </a:spcBef>
              <a:spcAft>
                <a:spcPts val="100"/>
              </a:spcAft>
              <a:buBlip>
                <a:blip r:embed="rId3"/>
              </a:buBlip>
              <a:defRPr/>
            </a:pPr>
            <a:r>
              <a:rPr lang="zh-CN" altLang="en-US" dirty="0" smtClean="0"/>
              <a:t>所有用户，包括管理员工业，缺省情况下使用普通用户的权限</a:t>
            </a:r>
            <a:endParaRPr lang="en-US" altLang="zh-CN" dirty="0" smtClean="0"/>
          </a:p>
          <a:p>
            <a:pPr marL="287338" lvl="1" indent="-277813" defTabSz="914363" fontAlgn="base">
              <a:lnSpc>
                <a:spcPct val="90000"/>
              </a:lnSpc>
              <a:spcBef>
                <a:spcPts val="900"/>
              </a:spcBef>
              <a:spcAft>
                <a:spcPts val="100"/>
              </a:spcAft>
              <a:buBlip>
                <a:blip r:embed="rId3"/>
              </a:buBlip>
              <a:defRPr/>
            </a:pPr>
            <a:r>
              <a:rPr lang="zh-CN" altLang="en-US" dirty="0" smtClean="0"/>
              <a:t>管理员用户只有在使用管理员的应用程序时才使用到管理员权限</a:t>
            </a:r>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r>
              <a:rPr lang="zh-CN" altLang="en-US" dirty="0" smtClean="0"/>
              <a:t>桌面审计</a:t>
            </a:r>
            <a:endParaRPr lang="en-US" sz="2400" dirty="0">
              <a:solidFill>
                <a:schemeClr val="tx1"/>
              </a:solidFill>
            </a:endParaRPr>
          </a:p>
        </p:txBody>
      </p:sp>
      <p:sp>
        <p:nvSpPr>
          <p:cNvPr id="74" name="Round Same Side Corner Rectangle 73"/>
          <p:cNvSpPr/>
          <p:nvPr/>
        </p:nvSpPr>
        <p:spPr>
          <a:xfrm rot="10800000">
            <a:off x="247518" y="1219200"/>
            <a:ext cx="4324482" cy="51054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88" name="Rounded Rectangle 87"/>
          <p:cNvSpPr/>
          <p:nvPr/>
        </p:nvSpPr>
        <p:spPr>
          <a:xfrm rot="5400000">
            <a:off x="2212770" y="-672634"/>
            <a:ext cx="451260" cy="4267200"/>
          </a:xfrm>
          <a:prstGeom prst="roundRect">
            <a:avLst>
              <a:gd name="adj" fmla="val 30623"/>
            </a:avLst>
          </a:prstGeom>
          <a:solidFill>
            <a:srgbClr val="7030A0"/>
          </a:solidFill>
          <a:ln>
            <a:solidFill>
              <a:srgbClr val="7030A0"/>
            </a:solidFill>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89" name="TextBox 11277"/>
          <p:cNvSpPr txBox="1">
            <a:spLocks noChangeArrowheads="1"/>
          </p:cNvSpPr>
          <p:nvPr/>
        </p:nvSpPr>
        <p:spPr bwMode="auto">
          <a:xfrm>
            <a:off x="648310" y="1323407"/>
            <a:ext cx="3923690" cy="276999"/>
          </a:xfrm>
          <a:prstGeom prst="rect">
            <a:avLst/>
          </a:prstGeom>
          <a:noFill/>
          <a:ln w="9525">
            <a:noFill/>
            <a:miter lim="800000"/>
            <a:headEnd/>
            <a:tailEnd/>
          </a:ln>
        </p:spPr>
        <p:txBody>
          <a:bodyPr wrap="square"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Windows Vista</a:t>
            </a:r>
            <a:endParaRPr lang="en-US" sz="2000"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41" name="Round Same Side Corner Rectangle 40"/>
          <p:cNvSpPr/>
          <p:nvPr/>
        </p:nvSpPr>
        <p:spPr>
          <a:xfrm rot="10800000">
            <a:off x="4819514" y="1676400"/>
            <a:ext cx="4172086" cy="4648200"/>
          </a:xfrm>
          <a:prstGeom prst="round2SameRect">
            <a:avLst>
              <a:gd name="adj1" fmla="val 11842"/>
              <a:gd name="adj2" fmla="val 0"/>
            </a:avLst>
          </a:prstGeom>
          <a:gradFill>
            <a:gsLst>
              <a:gs pos="0">
                <a:schemeClr val="accent4">
                  <a:lumMod val="50000"/>
                </a:schemeClr>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grpSp>
        <p:nvGrpSpPr>
          <p:cNvPr id="2" name="Group 61"/>
          <p:cNvGrpSpPr/>
          <p:nvPr/>
        </p:nvGrpSpPr>
        <p:grpSpPr>
          <a:xfrm>
            <a:off x="4724400" y="1219200"/>
            <a:ext cx="4313278" cy="451260"/>
            <a:chOff x="228600" y="6889899"/>
            <a:chExt cx="8348472" cy="451260"/>
          </a:xfrm>
          <a:solidFill>
            <a:srgbClr val="7030A0"/>
          </a:solidFill>
        </p:grpSpPr>
        <p:sp>
          <p:nvSpPr>
            <p:cNvPr id="43" name="Rounded Rectangle 42"/>
            <p:cNvSpPr/>
            <p:nvPr/>
          </p:nvSpPr>
          <p:spPr>
            <a:xfrm rot="5400000">
              <a:off x="4177206" y="2941293"/>
              <a:ext cx="451260" cy="8348472"/>
            </a:xfrm>
            <a:prstGeom prst="roundRect">
              <a:avLst>
                <a:gd name="adj" fmla="val 30623"/>
              </a:avLst>
            </a:prstGeom>
            <a:grpFill/>
            <a:ln>
              <a:solidFill>
                <a:srgbClr val="7030A0"/>
              </a:solidFill>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45" name="TextBox 11277"/>
            <p:cNvSpPr txBox="1">
              <a:spLocks noChangeArrowheads="1"/>
            </p:cNvSpPr>
            <p:nvPr/>
          </p:nvSpPr>
          <p:spPr bwMode="auto">
            <a:xfrm>
              <a:off x="572110" y="6977970"/>
              <a:ext cx="7410706" cy="276999"/>
            </a:xfrm>
            <a:prstGeom prst="rect">
              <a:avLst/>
            </a:prstGeom>
            <a:grpFill/>
            <a:ln w="9525">
              <a:solidFill>
                <a:srgbClr val="7030A0"/>
              </a:solidFill>
              <a:miter lim="800000"/>
              <a:headEnd/>
              <a:tailEnd/>
            </a:ln>
          </p:spPr>
          <p:txBody>
            <a:bodyPr lIns="0" tIns="0" rIns="0" bIns="0" anchor="ctr">
              <a:spAutoFit/>
            </a:bodyPr>
            <a:lstStyle/>
            <a:p>
              <a:pPr eaLnBrk="0" hangingPunct="0">
                <a:lnSpc>
                  <a:spcPct val="90000"/>
                </a:lnSpc>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Windows 7</a:t>
              </a:r>
            </a:p>
          </p:txBody>
        </p:sp>
      </p:grpSp>
      <p:sp>
        <p:nvSpPr>
          <p:cNvPr id="56" name="Rectangle 55"/>
          <p:cNvSpPr/>
          <p:nvPr/>
        </p:nvSpPr>
        <p:spPr>
          <a:xfrm>
            <a:off x="4800600" y="2286000"/>
            <a:ext cx="4191000" cy="1173655"/>
          </a:xfrm>
          <a:prstGeom prst="rect">
            <a:avLst/>
          </a:prstGeom>
        </p:spPr>
        <p:txBody>
          <a:bodyPr wrap="square">
            <a:spAutoFit/>
          </a:bodyPr>
          <a:lstStyle/>
          <a:p>
            <a:pPr marL="287338" lvl="1" indent="-277813" defTabSz="914363" fontAlgn="base">
              <a:lnSpc>
                <a:spcPct val="90000"/>
              </a:lnSpc>
              <a:spcBef>
                <a:spcPts val="1200"/>
              </a:spcBef>
              <a:spcAft>
                <a:spcPts val="100"/>
              </a:spcAft>
              <a:buBlip>
                <a:blip r:embed="rId3"/>
              </a:buBlip>
              <a:defRPr/>
            </a:pPr>
            <a:r>
              <a:rPr lang="zh-CN" altLang="en-US" dirty="0" smtClean="0"/>
              <a:t>简化审计的配置</a:t>
            </a:r>
            <a:endParaRPr lang="en-US" dirty="0" smtClean="0"/>
          </a:p>
          <a:p>
            <a:pPr marL="287338" lvl="1" indent="-277813" defTabSz="914363" fontAlgn="base">
              <a:lnSpc>
                <a:spcPct val="90000"/>
              </a:lnSpc>
              <a:spcBef>
                <a:spcPts val="1200"/>
              </a:spcBef>
              <a:spcAft>
                <a:spcPts val="100"/>
              </a:spcAft>
              <a:buBlip>
                <a:blip r:embed="rId3"/>
              </a:buBlip>
              <a:defRPr/>
            </a:pPr>
            <a:r>
              <a:rPr lang="zh-CN" altLang="en-US" dirty="0" smtClean="0"/>
              <a:t>用户访问资源权限的管理</a:t>
            </a:r>
            <a:endParaRPr lang="en-US" altLang="zh-CN" dirty="0" smtClean="0"/>
          </a:p>
          <a:p>
            <a:pPr marL="287338" lvl="1" indent="-277813" defTabSz="914363" fontAlgn="base">
              <a:lnSpc>
                <a:spcPct val="90000"/>
              </a:lnSpc>
              <a:spcBef>
                <a:spcPts val="1200"/>
              </a:spcBef>
              <a:spcAft>
                <a:spcPts val="100"/>
              </a:spcAft>
              <a:buBlip>
                <a:blip r:embed="rId3"/>
              </a:buBlip>
              <a:defRPr/>
            </a:pPr>
            <a:r>
              <a:rPr lang="zh-CN" altLang="en-US" dirty="0" smtClean="0"/>
              <a:t>对特定用户和特定用户组的管理</a:t>
            </a:r>
          </a:p>
        </p:txBody>
      </p:sp>
      <p:sp>
        <p:nvSpPr>
          <p:cNvPr id="57" name="Rectangle 56"/>
          <p:cNvSpPr/>
          <p:nvPr/>
        </p:nvSpPr>
        <p:spPr>
          <a:xfrm>
            <a:off x="4800600" y="1676400"/>
            <a:ext cx="4174062" cy="400110"/>
          </a:xfrm>
          <a:prstGeom prst="rect">
            <a:avLst/>
          </a:prstGeom>
          <a:solidFill>
            <a:schemeClr val="accent4">
              <a:lumMod val="50000"/>
            </a:schemeClr>
          </a:solidFill>
        </p:spPr>
        <p:txBody>
          <a:bodyPr wrap="square">
            <a:spAutoFit/>
          </a:bodyPr>
          <a:lstStyle/>
          <a:p>
            <a:pPr algn="ctr" fontAlgn="base">
              <a:spcBef>
                <a:spcPct val="0"/>
              </a:spcBef>
              <a:spcAft>
                <a:spcPct val="0"/>
              </a:spcAft>
              <a:defRPr/>
            </a:pPr>
            <a:endParaRPr lang="en-US" sz="2000" dirty="0">
              <a:solidFill>
                <a:srgbClr val="FFFF00"/>
              </a:solidFill>
            </a:endParaRPr>
          </a:p>
        </p:txBody>
      </p:sp>
      <p:sp>
        <p:nvSpPr>
          <p:cNvPr id="58" name="TextBox 11277"/>
          <p:cNvSpPr txBox="1">
            <a:spLocks noChangeArrowheads="1"/>
          </p:cNvSpPr>
          <p:nvPr/>
        </p:nvSpPr>
        <p:spPr bwMode="auto">
          <a:xfrm>
            <a:off x="5078677" y="1780457"/>
            <a:ext cx="4114800" cy="249299"/>
          </a:xfrm>
          <a:prstGeom prst="rect">
            <a:avLst/>
          </a:prstGeom>
          <a:noFill/>
          <a:ln w="9525">
            <a:noFill/>
            <a:miter lim="800000"/>
            <a:headEnd/>
            <a:tailEnd/>
          </a:ln>
        </p:spPr>
        <p:txBody>
          <a:bodyPr wrap="square" lIns="0" tIns="0" rIns="0" bIns="0" anchor="ctr">
            <a:spAutoFit/>
          </a:bodyPr>
          <a:lstStyle/>
          <a:p>
            <a:pPr fontAlgn="base">
              <a:lnSpc>
                <a:spcPct val="90000"/>
              </a:lnSpc>
              <a:spcBef>
                <a:spcPct val="0"/>
              </a:spcBef>
              <a:spcAft>
                <a:spcPct val="0"/>
              </a:spcAft>
              <a:defRPr/>
            </a:pPr>
            <a:r>
              <a:rPr lang="zh-CN" altLang="en-US" dirty="0" smtClean="0">
                <a:solidFill>
                  <a:srgbClr val="FFFF00"/>
                </a:solidFill>
                <a:effectLst/>
                <a:latin typeface="Segoe Semibold" pitchFamily="34" charset="0"/>
              </a:rPr>
              <a:t>增强审计</a:t>
            </a:r>
            <a:endParaRPr lang="en-US" dirty="0">
              <a:solidFill>
                <a:srgbClr val="FFFF00"/>
              </a:solidFill>
              <a:effectLst/>
              <a:latin typeface="Segoe Semibold" pitchFamily="34" charset="0"/>
            </a:endParaRPr>
          </a:p>
        </p:txBody>
      </p:sp>
      <p:grpSp>
        <p:nvGrpSpPr>
          <p:cNvPr id="3" name="Group 36"/>
          <p:cNvGrpSpPr/>
          <p:nvPr/>
        </p:nvGrpSpPr>
        <p:grpSpPr>
          <a:xfrm>
            <a:off x="304800" y="4191000"/>
            <a:ext cx="4191000" cy="1062443"/>
            <a:chOff x="304800" y="4038600"/>
            <a:chExt cx="4191000" cy="1062443"/>
          </a:xfrm>
        </p:grpSpPr>
        <p:sp>
          <p:nvSpPr>
            <p:cNvPr id="35" name="Rectangle 34"/>
            <p:cNvSpPr/>
            <p:nvPr/>
          </p:nvSpPr>
          <p:spPr>
            <a:xfrm>
              <a:off x="304800" y="4343400"/>
              <a:ext cx="4191000" cy="757643"/>
            </a:xfrm>
            <a:prstGeom prst="rect">
              <a:avLst/>
            </a:prstGeom>
          </p:spPr>
          <p:txBody>
            <a:bodyPr wrap="square">
              <a:spAutoFit/>
            </a:bodyPr>
            <a:lstStyle/>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对细化审计单元的管理</a:t>
              </a:r>
              <a:endParaRPr lang="en-US" dirty="0" smtClean="0">
                <a:solidFill>
                  <a:prstClr val="white"/>
                </a:solidFill>
                <a:effectLst>
                  <a:outerShdw blurRad="393700" algn="ctr" rotWithShape="0">
                    <a:prstClr val="black">
                      <a:alpha val="68000"/>
                    </a:prstClr>
                  </a:outerShdw>
                </a:effectLst>
              </a:endParaRPr>
            </a:p>
            <a:p>
              <a:pPr marL="287338" lvl="1" indent="-277813" defTabSz="914363" fontAlgn="base">
                <a:lnSpc>
                  <a:spcPct val="90000"/>
                </a:lnSpc>
                <a:spcBef>
                  <a:spcPts val="1200"/>
                </a:spcBef>
                <a:spcAft>
                  <a:spcPts val="100"/>
                </a:spcAft>
                <a:buBlip>
                  <a:blip r:embed="rId3"/>
                </a:buBlip>
                <a:defRPr/>
              </a:pPr>
              <a:r>
                <a:rPr lang="zh-CN" altLang="en-US" dirty="0" smtClean="0">
                  <a:solidFill>
                    <a:prstClr val="white"/>
                  </a:solidFill>
                  <a:effectLst>
                    <a:outerShdw blurRad="393700" algn="ctr" rotWithShape="0">
                      <a:prstClr val="black">
                        <a:alpha val="68000"/>
                      </a:prstClr>
                    </a:outerShdw>
                  </a:effectLst>
                </a:rPr>
                <a:t>对特定用户和特定用户组的管理</a:t>
              </a:r>
              <a:endParaRPr lang="en-US" dirty="0" smtClean="0">
                <a:solidFill>
                  <a:prstClr val="white"/>
                </a:solidFill>
                <a:effectLst>
                  <a:outerShdw blurRad="393700" algn="ctr" rotWithShape="0">
                    <a:prstClr val="black">
                      <a:alpha val="68000"/>
                    </a:prstClr>
                  </a:outerShdw>
                </a:effectLst>
              </a:endParaRPr>
            </a:p>
          </p:txBody>
        </p:sp>
        <p:sp>
          <p:nvSpPr>
            <p:cNvPr id="36" name="Rectangle 35"/>
            <p:cNvSpPr/>
            <p:nvPr/>
          </p:nvSpPr>
          <p:spPr>
            <a:xfrm>
              <a:off x="304800" y="4038600"/>
              <a:ext cx="646331" cy="341632"/>
            </a:xfrm>
            <a:prstGeom prst="rect">
              <a:avLst/>
            </a:prstGeom>
          </p:spPr>
          <p:txBody>
            <a:bodyPr wrap="none">
              <a:spAutoFit/>
            </a:bodyPr>
            <a:lstStyle/>
            <a:p>
              <a:pPr eaLnBrk="0" hangingPunct="0">
                <a:lnSpc>
                  <a:spcPct val="90000"/>
                </a:lnSpc>
              </a:pPr>
              <a:r>
                <a:rPr lang="zh-CN" alt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挑战</a:t>
              </a:r>
              <a:endParaRPr lang="en-US"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grpSp>
      <p:grpSp>
        <p:nvGrpSpPr>
          <p:cNvPr id="4" name="Group 41"/>
          <p:cNvGrpSpPr/>
          <p:nvPr/>
        </p:nvGrpSpPr>
        <p:grpSpPr>
          <a:xfrm>
            <a:off x="6172200" y="4953000"/>
            <a:ext cx="1676400" cy="1295400"/>
            <a:chOff x="-1676400" y="-3505200"/>
            <a:chExt cx="7467600" cy="6553200"/>
          </a:xfrm>
        </p:grpSpPr>
        <p:pic>
          <p:nvPicPr>
            <p:cNvPr id="44" name="Picture 8" descr="E:\DVD_ART34\Artwork_Imagery\Icons - Illustrations\_WINDOWS VISTA ICONS\Application app program screen.png"/>
            <p:cNvPicPr>
              <a:picLocks noChangeAspect="1" noChangeArrowheads="1"/>
            </p:cNvPicPr>
            <p:nvPr/>
          </p:nvPicPr>
          <p:blipFill>
            <a:blip r:embed="rId4" cstate="print"/>
            <a:srcRect/>
            <a:stretch>
              <a:fillRect/>
            </a:stretch>
          </p:blipFill>
          <p:spPr bwMode="auto">
            <a:xfrm>
              <a:off x="-1676400" y="-3505200"/>
              <a:ext cx="5715000" cy="5715002"/>
            </a:xfrm>
            <a:prstGeom prst="rect">
              <a:avLst/>
            </a:prstGeom>
            <a:noFill/>
          </p:spPr>
        </p:pic>
        <p:pic>
          <p:nvPicPr>
            <p:cNvPr id="46" name="Picture 6" descr="E:\DVD_ART34\Artwork_Imagery\Icons - Illustrations\_WINDOWS SERVER ICONS\Tools\Toolbox tools repair fix Red.png"/>
            <p:cNvPicPr>
              <a:picLocks noChangeAspect="1" noChangeArrowheads="1"/>
            </p:cNvPicPr>
            <p:nvPr/>
          </p:nvPicPr>
          <p:blipFill>
            <a:blip r:embed="rId5" cstate="print"/>
            <a:srcRect/>
            <a:stretch>
              <a:fillRect/>
            </a:stretch>
          </p:blipFill>
          <p:spPr bwMode="auto">
            <a:xfrm>
              <a:off x="0" y="-609600"/>
              <a:ext cx="5638800" cy="3328630"/>
            </a:xfrm>
            <a:prstGeom prst="rect">
              <a:avLst/>
            </a:prstGeom>
            <a:noFill/>
          </p:spPr>
        </p:pic>
        <p:pic>
          <p:nvPicPr>
            <p:cNvPr id="48" name="Picture 7" descr="E:\DVD_ART34\Artwork_Imagery\Icons - Illustrations\_WINDOWS VISTA ICONS\Security windows secure safe.png"/>
            <p:cNvPicPr>
              <a:picLocks noChangeAspect="1" noChangeArrowheads="1"/>
            </p:cNvPicPr>
            <p:nvPr/>
          </p:nvPicPr>
          <p:blipFill>
            <a:blip r:embed="rId6" cstate="print"/>
            <a:srcRect/>
            <a:stretch>
              <a:fillRect/>
            </a:stretch>
          </p:blipFill>
          <p:spPr bwMode="auto">
            <a:xfrm>
              <a:off x="2743200" y="0"/>
              <a:ext cx="3048000" cy="3048000"/>
            </a:xfrm>
            <a:prstGeom prst="rect">
              <a:avLst/>
            </a:prstGeom>
            <a:noFill/>
          </p:spPr>
        </p:pic>
      </p:grpSp>
      <p:sp>
        <p:nvSpPr>
          <p:cNvPr id="50" name="Rectangle 49"/>
          <p:cNvSpPr/>
          <p:nvPr/>
        </p:nvSpPr>
        <p:spPr>
          <a:xfrm>
            <a:off x="304800" y="1828800"/>
            <a:ext cx="4191000" cy="1589666"/>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zh-CN" altLang="en-US" dirty="0" smtClean="0"/>
              <a:t>基于</a:t>
            </a:r>
            <a:r>
              <a:rPr lang="en-US" altLang="zh-CN" dirty="0" smtClean="0"/>
              <a:t>XML</a:t>
            </a:r>
            <a:r>
              <a:rPr lang="zh-CN" altLang="en-US" dirty="0" smtClean="0"/>
              <a:t>的审计事件</a:t>
            </a:r>
            <a:endParaRPr lang="en-US" dirty="0" smtClean="0"/>
          </a:p>
          <a:p>
            <a:pPr marL="287338" lvl="1" indent="-277813" defTabSz="914363" fontAlgn="base">
              <a:lnSpc>
                <a:spcPct val="90000"/>
              </a:lnSpc>
              <a:spcBef>
                <a:spcPts val="1200"/>
              </a:spcBef>
              <a:spcAft>
                <a:spcPts val="100"/>
              </a:spcAft>
              <a:buBlip>
                <a:blip r:embed="rId3"/>
              </a:buBlip>
              <a:defRPr/>
            </a:pPr>
            <a:r>
              <a:rPr lang="zh-CN" altLang="en-US" dirty="0" smtClean="0"/>
              <a:t>细化的审计单元</a:t>
            </a:r>
            <a:endParaRPr lang="en-US" altLang="zh-CN" dirty="0" smtClean="0"/>
          </a:p>
          <a:p>
            <a:pPr marL="287338" lvl="1" indent="-277813" defTabSz="914363" fontAlgn="base">
              <a:lnSpc>
                <a:spcPct val="90000"/>
              </a:lnSpc>
              <a:spcBef>
                <a:spcPts val="1200"/>
              </a:spcBef>
              <a:spcAft>
                <a:spcPts val="100"/>
              </a:spcAft>
              <a:buBlip>
                <a:blip r:embed="rId3"/>
              </a:buBlip>
              <a:defRPr/>
            </a:pPr>
            <a:r>
              <a:rPr lang="zh-CN" altLang="en-US" dirty="0" smtClean="0"/>
              <a:t>对审计事件的过滤</a:t>
            </a:r>
            <a:endParaRPr lang="en-US" altLang="zh-CN" dirty="0" smtClean="0"/>
          </a:p>
          <a:p>
            <a:pPr marL="287338" lvl="1" indent="-277813" defTabSz="914363" fontAlgn="base">
              <a:lnSpc>
                <a:spcPct val="90000"/>
              </a:lnSpc>
              <a:spcBef>
                <a:spcPts val="1200"/>
              </a:spcBef>
              <a:spcAft>
                <a:spcPts val="100"/>
              </a:spcAft>
              <a:buBlip>
                <a:blip r:embed="rId3"/>
              </a:buBlip>
              <a:defRPr/>
            </a:pPr>
            <a:r>
              <a:rPr lang="zh-CN" altLang="en-US" dirty="0" smtClean="0"/>
              <a:t>审计事件相关的任务</a:t>
            </a:r>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spcBef>
                <a:spcPct val="20000"/>
              </a:spcBef>
            </a:pPr>
            <a:r>
              <a:rPr lang="zh-CN" altLang="en-US" sz="10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cs typeface="+mn-cs"/>
              </a:rPr>
              <a:t>演示</a:t>
            </a:r>
            <a:endParaRPr sz="10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cs typeface="+mn-cs"/>
            </a:endParaRPr>
          </a:p>
        </p:txBody>
      </p:sp>
      <p:sp>
        <p:nvSpPr>
          <p:cNvPr id="6" name="Text Placeholder 5"/>
          <p:cNvSpPr>
            <a:spLocks noGrp="1"/>
          </p:cNvSpPr>
          <p:nvPr>
            <p:ph type="body" sz="quarter" idx="13"/>
          </p:nvPr>
        </p:nvSpPr>
        <p:spPr>
          <a:xfrm>
            <a:off x="2651125" y="3733800"/>
            <a:ext cx="6188075" cy="762000"/>
          </a:xfrm>
        </p:spPr>
        <p:txBody>
          <a:bodyPr/>
          <a:lstStyle/>
          <a:p>
            <a:r>
              <a:rPr lang="zh-CN" altLang="en-US" dirty="0" smtClean="0">
                <a:solidFill>
                  <a:schemeClr val="tx1"/>
                </a:solidFill>
              </a:rPr>
              <a:t>用户权限控制</a:t>
            </a:r>
            <a:endParaRPr lang="en-US" dirty="0">
              <a:solidFill>
                <a:schemeClr val="tx1"/>
              </a:solidFill>
            </a:endParaRPr>
          </a:p>
        </p:txBody>
      </p:sp>
    </p:spTree>
    <p:extLst>
      <p:ext uri="{BB962C8B-B14F-4D97-AF65-F5344CB8AC3E}">
        <p14:creationId xmlns="" xmlns:p14="http://schemas.microsoft.com/office/powerpoint/2007/7/12/main" val="40552285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spcBef>
                <a:spcPct val="20000"/>
              </a:spcBef>
            </a:pPr>
            <a:r>
              <a:rPr lang="zh-CN" altLang="en-US" sz="10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cs typeface="+mn-cs"/>
              </a:rPr>
              <a:t>演示</a:t>
            </a:r>
            <a:endParaRPr sz="10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reflection blurRad="6350" stA="55000" endA="300" endPos="45500" dir="5400000" sy="-100000" algn="bl" rotWithShape="0"/>
              </a:effectLst>
              <a:cs typeface="+mn-cs"/>
            </a:endParaRPr>
          </a:p>
        </p:txBody>
      </p:sp>
      <p:sp>
        <p:nvSpPr>
          <p:cNvPr id="6" name="Text Placeholder 5"/>
          <p:cNvSpPr>
            <a:spLocks noGrp="1"/>
          </p:cNvSpPr>
          <p:nvPr>
            <p:ph type="body" sz="quarter" idx="13"/>
          </p:nvPr>
        </p:nvSpPr>
        <p:spPr>
          <a:xfrm>
            <a:off x="2651125" y="3733800"/>
            <a:ext cx="6188075" cy="762000"/>
          </a:xfrm>
        </p:spPr>
        <p:txBody>
          <a:bodyPr/>
          <a:lstStyle/>
          <a:p>
            <a:r>
              <a:rPr lang="zh-CN" altLang="en-US" dirty="0" smtClean="0">
                <a:solidFill>
                  <a:schemeClr val="tx1"/>
                </a:solidFill>
              </a:rPr>
              <a:t>审计</a:t>
            </a:r>
            <a:endParaRPr lang="en-US" dirty="0">
              <a:solidFill>
                <a:schemeClr val="tx1"/>
              </a:solidFill>
            </a:endParaRPr>
          </a:p>
        </p:txBody>
      </p:sp>
    </p:spTree>
    <p:extLst>
      <p:ext uri="{BB962C8B-B14F-4D97-AF65-F5344CB8AC3E}">
        <p14:creationId xmlns="" xmlns:p14="http://schemas.microsoft.com/office/powerpoint/2007/7/12/main" val="405522856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148" descr="cooltools-shape"/>
          <p:cNvPicPr>
            <a:picLocks noChangeAspect="1" noChangeArrowheads="1"/>
          </p:cNvPicPr>
          <p:nvPr/>
        </p:nvPicPr>
        <p:blipFill>
          <a:blip r:embed="rId3" cstate="print"/>
          <a:srcRect/>
          <a:stretch>
            <a:fillRect/>
          </a:stretch>
        </p:blipFill>
        <p:spPr bwMode="auto">
          <a:xfrm>
            <a:off x="6092825" y="1828800"/>
            <a:ext cx="2974975" cy="5029200"/>
          </a:xfrm>
          <a:prstGeom prst="rect">
            <a:avLst/>
          </a:prstGeom>
          <a:noFill/>
          <a:ln w="12700" algn="ctr">
            <a:noFill/>
            <a:miter lim="800000"/>
            <a:headEnd/>
            <a:tailEnd/>
          </a:ln>
        </p:spPr>
      </p:pic>
      <p:pic>
        <p:nvPicPr>
          <p:cNvPr id="12290" name="Picture 147" descr="cooltools-shape"/>
          <p:cNvPicPr>
            <a:picLocks noChangeAspect="1" noChangeArrowheads="1"/>
          </p:cNvPicPr>
          <p:nvPr/>
        </p:nvPicPr>
        <p:blipFill>
          <a:blip r:embed="rId3" cstate="print"/>
          <a:srcRect/>
          <a:stretch>
            <a:fillRect/>
          </a:stretch>
        </p:blipFill>
        <p:spPr bwMode="auto">
          <a:xfrm>
            <a:off x="3084513" y="1828800"/>
            <a:ext cx="2974975" cy="5029200"/>
          </a:xfrm>
          <a:prstGeom prst="rect">
            <a:avLst/>
          </a:prstGeom>
          <a:noFill/>
          <a:ln w="12700" algn="ctr">
            <a:noFill/>
            <a:miter lim="800000"/>
            <a:headEnd/>
            <a:tailEnd/>
          </a:ln>
        </p:spPr>
      </p:pic>
      <p:pic>
        <p:nvPicPr>
          <p:cNvPr id="12292" name="Picture 149" descr="cooltools-shape"/>
          <p:cNvPicPr>
            <a:picLocks noChangeAspect="1" noChangeArrowheads="1"/>
          </p:cNvPicPr>
          <p:nvPr/>
        </p:nvPicPr>
        <p:blipFill>
          <a:blip r:embed="rId3" cstate="print"/>
          <a:srcRect/>
          <a:stretch>
            <a:fillRect/>
          </a:stretch>
        </p:blipFill>
        <p:spPr bwMode="auto">
          <a:xfrm>
            <a:off x="47625" y="1828800"/>
            <a:ext cx="3016250" cy="5029200"/>
          </a:xfrm>
          <a:prstGeom prst="rect">
            <a:avLst/>
          </a:prstGeom>
          <a:noFill/>
          <a:ln w="12700" algn="ctr">
            <a:noFill/>
            <a:miter lim="800000"/>
            <a:headEnd/>
            <a:tailEnd/>
          </a:ln>
        </p:spPr>
      </p:pic>
      <p:sp>
        <p:nvSpPr>
          <p:cNvPr id="80" name="Rounded Rectangle 79"/>
          <p:cNvSpPr/>
          <p:nvPr/>
        </p:nvSpPr>
        <p:spPr bwMode="auto">
          <a:xfrm>
            <a:off x="3276600" y="2057400"/>
            <a:ext cx="2514600" cy="2133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304800" y="2057400"/>
            <a:ext cx="2514600" cy="2133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9" name="Rounded Rectangle 78"/>
          <p:cNvSpPr/>
          <p:nvPr/>
        </p:nvSpPr>
        <p:spPr bwMode="auto">
          <a:xfrm>
            <a:off x="6324600" y="2057400"/>
            <a:ext cx="2514600" cy="2133600"/>
          </a:xfrm>
          <a:prstGeom prst="roundRect">
            <a:avLst/>
          </a:prstGeom>
          <a:solidFill>
            <a:srgbClr val="7030A0"/>
          </a:solidFill>
          <a:ln>
            <a:solidFill>
              <a:srgbClr val="7030A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2296" name="Picture 145" descr="blue faded gel rectangle"/>
          <p:cNvPicPr>
            <a:picLocks noChangeAspect="1" noChangeArrowheads="1"/>
          </p:cNvPicPr>
          <p:nvPr/>
        </p:nvPicPr>
        <p:blipFill>
          <a:blip r:embed="rId4" cstate="print"/>
          <a:srcRect/>
          <a:stretch>
            <a:fillRect/>
          </a:stretch>
        </p:blipFill>
        <p:spPr bwMode="auto">
          <a:xfrm>
            <a:off x="0" y="917575"/>
            <a:ext cx="9144000" cy="987425"/>
          </a:xfrm>
          <a:prstGeom prst="rect">
            <a:avLst/>
          </a:prstGeom>
          <a:noFill/>
          <a:ln w="9525">
            <a:noFill/>
            <a:miter lim="800000"/>
            <a:headEnd/>
            <a:tailEnd/>
          </a:ln>
        </p:spPr>
      </p:pic>
      <p:sp>
        <p:nvSpPr>
          <p:cNvPr id="1529980" name="Text Box 124"/>
          <p:cNvSpPr txBox="1">
            <a:spLocks noChangeArrowheads="1"/>
          </p:cNvSpPr>
          <p:nvPr/>
        </p:nvSpPr>
        <p:spPr bwMode="auto">
          <a:xfrm>
            <a:off x="347663" y="2124075"/>
            <a:ext cx="2414587" cy="40011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zh-CN" altLang="en-US" sz="2000" dirty="0" smtClean="0">
                <a:solidFill>
                  <a:schemeClr val="accent2"/>
                </a:solidFill>
                <a:effectLst>
                  <a:outerShdw blurRad="38100" dist="38100" dir="2700000" algn="tl">
                    <a:srgbClr val="000000"/>
                  </a:outerShdw>
                </a:effectLst>
              </a:rPr>
              <a:t>网络安全</a:t>
            </a:r>
            <a:endParaRPr lang="en-US" sz="2000" dirty="0">
              <a:solidFill>
                <a:schemeClr val="accent2"/>
              </a:solidFill>
              <a:effectLst>
                <a:outerShdw blurRad="38100" dist="38100" dir="2700000" algn="tl">
                  <a:srgbClr val="000000"/>
                </a:outerShdw>
              </a:effectLst>
            </a:endParaRPr>
          </a:p>
        </p:txBody>
      </p:sp>
      <p:sp>
        <p:nvSpPr>
          <p:cNvPr id="1529982" name="Text Box 126"/>
          <p:cNvSpPr txBox="1">
            <a:spLocks noChangeArrowheads="1"/>
          </p:cNvSpPr>
          <p:nvPr/>
        </p:nvSpPr>
        <p:spPr bwMode="auto">
          <a:xfrm>
            <a:off x="6430963" y="2124075"/>
            <a:ext cx="2297112" cy="400110"/>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a:defRPr/>
            </a:pPr>
            <a:r>
              <a:rPr lang="en-US" sz="2000" dirty="0" smtClean="0">
                <a:solidFill>
                  <a:schemeClr val="accent2"/>
                </a:solidFill>
                <a:effectLst>
                  <a:outerShdw blurRad="38100" dist="38100" dir="2700000" algn="tl">
                    <a:srgbClr val="000000"/>
                  </a:outerShdw>
                </a:effectLst>
              </a:rPr>
              <a:t>DirectAccess</a:t>
            </a:r>
            <a:endParaRPr lang="en-US" sz="2000" baseline="30000" dirty="0">
              <a:solidFill>
                <a:schemeClr val="accent2"/>
              </a:solidFill>
              <a:effectLst>
                <a:outerShdw blurRad="38100" dist="38100" dir="2700000" algn="tl">
                  <a:srgbClr val="000000"/>
                </a:outerShdw>
              </a:effectLst>
            </a:endParaRPr>
          </a:p>
        </p:txBody>
      </p:sp>
      <p:sp>
        <p:nvSpPr>
          <p:cNvPr id="12303" name="Text Box 14"/>
          <p:cNvSpPr txBox="1">
            <a:spLocks noChangeArrowheads="1"/>
          </p:cNvSpPr>
          <p:nvPr/>
        </p:nvSpPr>
        <p:spPr bwMode="auto">
          <a:xfrm>
            <a:off x="793750" y="2209800"/>
            <a:ext cx="1447800" cy="4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1"/>
              </a:solidFill>
            </a:endParaRPr>
          </a:p>
        </p:txBody>
      </p:sp>
      <p:sp>
        <p:nvSpPr>
          <p:cNvPr id="12304" name="Text Box 16"/>
          <p:cNvSpPr txBox="1">
            <a:spLocks noChangeArrowheads="1"/>
          </p:cNvSpPr>
          <p:nvPr/>
        </p:nvSpPr>
        <p:spPr bwMode="auto">
          <a:xfrm>
            <a:off x="6737350" y="2209800"/>
            <a:ext cx="1600200" cy="420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buFontTx/>
              <a:buNone/>
            </a:pPr>
            <a:endParaRPr lang="en-US" sz="2400">
              <a:solidFill>
                <a:schemeClr val="accent1"/>
              </a:solidFill>
            </a:endParaRPr>
          </a:p>
        </p:txBody>
      </p:sp>
      <p:pic>
        <p:nvPicPr>
          <p:cNvPr id="70" name="Picture 3" descr="C:\Users\pcooke\Desktop\Windows7_h_rgb_r.png"/>
          <p:cNvPicPr>
            <a:picLocks noChangeAspect="1" noChangeArrowheads="1"/>
          </p:cNvPicPr>
          <p:nvPr/>
        </p:nvPicPr>
        <p:blipFill>
          <a:blip r:embed="rId5" cstate="print"/>
          <a:srcRect/>
          <a:stretch>
            <a:fillRect/>
          </a:stretch>
        </p:blipFill>
        <p:spPr bwMode="auto">
          <a:xfrm>
            <a:off x="457200" y="1022466"/>
            <a:ext cx="3300413" cy="790343"/>
          </a:xfrm>
          <a:prstGeom prst="rect">
            <a:avLst/>
          </a:prstGeom>
          <a:noFill/>
        </p:spPr>
      </p:pic>
      <p:sp>
        <p:nvSpPr>
          <p:cNvPr id="73" name="Rectangle 45"/>
          <p:cNvSpPr>
            <a:spLocks noChangeArrowheads="1"/>
          </p:cNvSpPr>
          <p:nvPr/>
        </p:nvSpPr>
        <p:spPr bwMode="auto">
          <a:xfrm>
            <a:off x="3287713" y="4343401"/>
            <a:ext cx="2541587" cy="1061829"/>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p>
            <a:pPr marL="228600" indent="-228600">
              <a:spcBef>
                <a:spcPts val="600"/>
              </a:spcBef>
              <a:buBlip>
                <a:blip r:embed="rId6"/>
              </a:buBlip>
              <a:defRPr/>
            </a:pPr>
            <a:r>
              <a:rPr lang="zh-CN" altLang="en-US" sz="1600" dirty="0" smtClean="0"/>
              <a:t>通过“健康”检验的机器才能访问公司资源</a:t>
            </a:r>
            <a:endParaRPr lang="en-US" altLang="zh-CN" sz="1600" dirty="0" smtClean="0"/>
          </a:p>
          <a:p>
            <a:pPr marL="228600" indent="-228600">
              <a:spcBef>
                <a:spcPts val="600"/>
              </a:spcBef>
              <a:buBlip>
                <a:blip r:embed="rId6"/>
              </a:buBlip>
              <a:defRPr/>
            </a:pPr>
            <a:r>
              <a:rPr lang="zh-CN" altLang="en-US" sz="1600" dirty="0" smtClean="0"/>
              <a:t>对“非健康”机器的升级</a:t>
            </a:r>
            <a:endParaRPr lang="en-US" sz="1600" dirty="0" smtClean="0"/>
          </a:p>
        </p:txBody>
      </p:sp>
      <p:sp>
        <p:nvSpPr>
          <p:cNvPr id="77" name="Text Box 42"/>
          <p:cNvSpPr txBox="1">
            <a:spLocks noChangeArrowheads="1"/>
          </p:cNvSpPr>
          <p:nvPr/>
        </p:nvSpPr>
        <p:spPr bwMode="auto">
          <a:xfrm>
            <a:off x="3422650" y="2124075"/>
            <a:ext cx="2297113" cy="707886"/>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algn="ctr" eaLnBrk="1" hangingPunct="1">
              <a:buFontTx/>
              <a:buNone/>
              <a:defRPr/>
            </a:pPr>
            <a:r>
              <a:rPr lang="zh-CN" altLang="en-US" sz="2000" dirty="0" smtClean="0">
                <a:solidFill>
                  <a:schemeClr val="accent2"/>
                </a:solidFill>
                <a:effectLst>
                  <a:outerShdw blurRad="38100" dist="38100" dir="2700000" algn="tl">
                    <a:srgbClr val="000000"/>
                  </a:outerShdw>
                </a:effectLst>
              </a:rPr>
              <a:t>网络权限保护</a:t>
            </a:r>
            <a:endParaRPr lang="en-US" altLang="zh-CN" sz="2000" dirty="0" smtClean="0">
              <a:solidFill>
                <a:schemeClr val="accent2"/>
              </a:solidFill>
              <a:effectLst>
                <a:outerShdw blurRad="38100" dist="38100" dir="2700000" algn="tl">
                  <a:srgbClr val="000000"/>
                </a:outerShdw>
              </a:effectLst>
            </a:endParaRPr>
          </a:p>
          <a:p>
            <a:pPr algn="ctr" eaLnBrk="1" hangingPunct="1">
              <a:buFontTx/>
              <a:buNone/>
              <a:defRPr/>
            </a:pPr>
            <a:r>
              <a:rPr lang="en-US" altLang="zh-CN" sz="2000" dirty="0" smtClean="0">
                <a:solidFill>
                  <a:schemeClr val="accent2"/>
                </a:solidFill>
                <a:effectLst>
                  <a:outerShdw blurRad="38100" dist="38100" dir="2700000" algn="tl">
                    <a:srgbClr val="000000"/>
                  </a:outerShdw>
                </a:effectLst>
              </a:rPr>
              <a:t>NAP</a:t>
            </a:r>
            <a:endParaRPr lang="en-US" sz="2000" dirty="0">
              <a:solidFill>
                <a:schemeClr val="accent2"/>
              </a:solidFill>
              <a:effectLst>
                <a:outerShdw blurRad="38100" dist="38100" dir="2700000" algn="tl">
                  <a:srgbClr val="000000"/>
                </a:outerShdw>
              </a:effectLst>
            </a:endParaRPr>
          </a:p>
        </p:txBody>
      </p:sp>
      <p:sp>
        <p:nvSpPr>
          <p:cNvPr id="98" name="Rectangle 45"/>
          <p:cNvSpPr>
            <a:spLocks noChangeArrowheads="1"/>
          </p:cNvSpPr>
          <p:nvPr/>
        </p:nvSpPr>
        <p:spPr bwMode="auto">
          <a:xfrm>
            <a:off x="6324600" y="4343401"/>
            <a:ext cx="2541587" cy="1138773"/>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p>
            <a:pPr marL="228600" indent="-228600">
              <a:spcBef>
                <a:spcPts val="600"/>
              </a:spcBef>
              <a:buBlip>
                <a:blip r:embed="rId6"/>
              </a:buBlip>
              <a:defRPr/>
            </a:pPr>
            <a:r>
              <a:rPr lang="zh-CN" altLang="en-US" sz="1600" dirty="0" smtClean="0"/>
              <a:t>安全无缝和公司网络连接</a:t>
            </a:r>
            <a:endParaRPr lang="en-US" altLang="zh-CN" sz="1600" dirty="0" smtClean="0"/>
          </a:p>
          <a:p>
            <a:pPr marL="228600" indent="-228600">
              <a:spcBef>
                <a:spcPts val="600"/>
              </a:spcBef>
              <a:buBlip>
                <a:blip r:embed="rId6"/>
              </a:buBlip>
              <a:defRPr/>
            </a:pPr>
            <a:r>
              <a:rPr lang="zh-CN" altLang="en-US" sz="1600" dirty="0" smtClean="0"/>
              <a:t>远程用户的管理</a:t>
            </a:r>
            <a:endParaRPr lang="en-US" altLang="zh-CN" sz="1600" dirty="0" smtClean="0"/>
          </a:p>
          <a:p>
            <a:pPr marL="228600" indent="-228600">
              <a:spcBef>
                <a:spcPts val="600"/>
              </a:spcBef>
              <a:buBlip>
                <a:blip r:embed="rId6"/>
              </a:buBlip>
              <a:defRPr/>
            </a:pPr>
            <a:r>
              <a:rPr lang="zh-CN" altLang="en-US" sz="1600" dirty="0" smtClean="0"/>
              <a:t>安全访问资源</a:t>
            </a:r>
            <a:endParaRPr lang="en-US" sz="1600" dirty="0" smtClean="0"/>
          </a:p>
        </p:txBody>
      </p:sp>
      <p:sp>
        <p:nvSpPr>
          <p:cNvPr id="29" name="Title 39"/>
          <p:cNvSpPr>
            <a:spLocks noGrp="1"/>
          </p:cNvSpPr>
          <p:nvPr>
            <p:ph type="title"/>
          </p:nvPr>
        </p:nvSpPr>
        <p:spPr>
          <a:xfrm>
            <a:off x="381000" y="228600"/>
            <a:ext cx="8763000" cy="664797"/>
          </a:xfrm>
        </p:spPr>
        <p:txBody>
          <a:bodyPr anchor="ctr"/>
          <a:lstStyle/>
          <a:p>
            <a:r>
              <a:rPr lang="zh-CN" altLang="en-US" dirty="0" smtClean="0"/>
              <a:t>任何地方的安全访问</a:t>
            </a:r>
          </a:p>
        </p:txBody>
      </p:sp>
      <p:pic>
        <p:nvPicPr>
          <p:cNvPr id="30" name="Picture 65" descr="Connecting systems icon"/>
          <p:cNvPicPr>
            <a:picLocks noChangeAspect="1" noChangeArrowheads="1"/>
          </p:cNvPicPr>
          <p:nvPr/>
        </p:nvPicPr>
        <p:blipFill>
          <a:blip r:embed="rId7" cstate="print"/>
          <a:srcRect/>
          <a:stretch>
            <a:fillRect/>
          </a:stretch>
        </p:blipFill>
        <p:spPr bwMode="auto">
          <a:xfrm>
            <a:off x="3810000" y="2667000"/>
            <a:ext cx="1400175" cy="1400175"/>
          </a:xfrm>
          <a:prstGeom prst="rect">
            <a:avLst/>
          </a:prstGeom>
          <a:noFill/>
          <a:ln w="9525">
            <a:noFill/>
            <a:miter lim="800000"/>
            <a:headEnd/>
            <a:tailEnd/>
          </a:ln>
        </p:spPr>
      </p:pic>
      <p:grpSp>
        <p:nvGrpSpPr>
          <p:cNvPr id="2" name="Group 63"/>
          <p:cNvGrpSpPr>
            <a:grpSpLocks noChangeAspect="1"/>
          </p:cNvGrpSpPr>
          <p:nvPr/>
        </p:nvGrpSpPr>
        <p:grpSpPr bwMode="auto">
          <a:xfrm>
            <a:off x="533400" y="2514600"/>
            <a:ext cx="2133600" cy="1529004"/>
            <a:chOff x="2400" y="1368"/>
            <a:chExt cx="3368" cy="2794"/>
          </a:xfrm>
        </p:grpSpPr>
        <p:sp>
          <p:nvSpPr>
            <p:cNvPr id="83" name="Text Box 82"/>
            <p:cNvSpPr txBox="1">
              <a:spLocks noChangeArrowheads="1"/>
            </p:cNvSpPr>
            <p:nvPr/>
          </p:nvSpPr>
          <p:spPr bwMode="auto">
            <a:xfrm>
              <a:off x="4249" y="1392"/>
              <a:ext cx="1008" cy="252"/>
            </a:xfrm>
            <a:prstGeom prst="rect">
              <a:avLst/>
            </a:prstGeom>
            <a:noFill/>
            <a:ln w="9525">
              <a:noFill/>
              <a:miter lim="800000"/>
              <a:headEnd/>
              <a:tailEnd/>
            </a:ln>
          </p:spPr>
          <p:txBody>
            <a:bodyPr>
              <a:spAutoFit/>
            </a:bodyPr>
            <a:lstStyle/>
            <a:p>
              <a:pPr eaLnBrk="1" hangingPunct="1">
                <a:buFontTx/>
                <a:buNone/>
              </a:pPr>
              <a:endParaRPr lang="en-US" sz="1600">
                <a:solidFill>
                  <a:schemeClr val="accent1"/>
                </a:solidFill>
                <a:latin typeface="+mn-lt"/>
              </a:endParaRPr>
            </a:p>
          </p:txBody>
        </p:sp>
        <p:sp>
          <p:nvSpPr>
            <p:cNvPr id="84" name="Text Box 84"/>
            <p:cNvSpPr txBox="1">
              <a:spLocks noChangeArrowheads="1"/>
            </p:cNvSpPr>
            <p:nvPr/>
          </p:nvSpPr>
          <p:spPr bwMode="auto">
            <a:xfrm>
              <a:off x="2400" y="1392"/>
              <a:ext cx="912" cy="252"/>
            </a:xfrm>
            <a:prstGeom prst="rect">
              <a:avLst/>
            </a:prstGeom>
            <a:noFill/>
            <a:ln w="9525">
              <a:noFill/>
              <a:miter lim="800000"/>
              <a:headEnd/>
              <a:tailEnd/>
            </a:ln>
          </p:spPr>
          <p:txBody>
            <a:bodyPr>
              <a:spAutoFit/>
            </a:bodyPr>
            <a:lstStyle/>
            <a:p>
              <a:pPr eaLnBrk="1" hangingPunct="1">
                <a:buFontTx/>
                <a:buNone/>
              </a:pPr>
              <a:endParaRPr lang="en-US" sz="1600">
                <a:solidFill>
                  <a:schemeClr val="accent1"/>
                </a:solidFill>
                <a:latin typeface="+mn-lt"/>
              </a:endParaRPr>
            </a:p>
          </p:txBody>
        </p:sp>
        <p:sp>
          <p:nvSpPr>
            <p:cNvPr id="85" name="Text Box 15"/>
            <p:cNvSpPr txBox="1">
              <a:spLocks noChangeArrowheads="1"/>
            </p:cNvSpPr>
            <p:nvPr/>
          </p:nvSpPr>
          <p:spPr bwMode="auto">
            <a:xfrm>
              <a:off x="2400" y="1392"/>
              <a:ext cx="912" cy="252"/>
            </a:xfrm>
            <a:prstGeom prst="rect">
              <a:avLst/>
            </a:prstGeom>
            <a:noFill/>
            <a:ln w="9525">
              <a:noFill/>
              <a:miter lim="800000"/>
              <a:headEnd/>
              <a:tailEnd/>
            </a:ln>
          </p:spPr>
          <p:txBody>
            <a:bodyPr>
              <a:spAutoFit/>
            </a:bodyPr>
            <a:lstStyle/>
            <a:p>
              <a:pPr eaLnBrk="1" hangingPunct="1">
                <a:buFontTx/>
                <a:buNone/>
              </a:pPr>
              <a:endParaRPr lang="en-US" sz="1600">
                <a:solidFill>
                  <a:schemeClr val="accent1"/>
                </a:solidFill>
                <a:latin typeface="+mn-lt"/>
              </a:endParaRPr>
            </a:p>
          </p:txBody>
        </p:sp>
        <p:pic>
          <p:nvPicPr>
            <p:cNvPr id="86" name="Picture 22" descr="internet cloud"/>
            <p:cNvPicPr>
              <a:picLocks noChangeAspect="1" noChangeArrowheads="1"/>
            </p:cNvPicPr>
            <p:nvPr/>
          </p:nvPicPr>
          <p:blipFill>
            <a:blip r:embed="rId8" cstate="print"/>
            <a:srcRect/>
            <a:stretch>
              <a:fillRect/>
            </a:stretch>
          </p:blipFill>
          <p:spPr bwMode="auto">
            <a:xfrm>
              <a:off x="2523" y="1368"/>
              <a:ext cx="3245" cy="2794"/>
            </a:xfrm>
            <a:prstGeom prst="rect">
              <a:avLst/>
            </a:prstGeom>
            <a:noFill/>
            <a:ln w="9525">
              <a:noFill/>
              <a:miter lim="800000"/>
              <a:headEnd/>
              <a:tailEnd/>
            </a:ln>
          </p:spPr>
        </p:pic>
        <p:pic>
          <p:nvPicPr>
            <p:cNvPr id="87" name="Picture 25" descr="clear bubble"/>
            <p:cNvPicPr>
              <a:picLocks noChangeAspect="1" noChangeArrowheads="1"/>
            </p:cNvPicPr>
            <p:nvPr/>
          </p:nvPicPr>
          <p:blipFill>
            <a:blip r:embed="rId9" cstate="print"/>
            <a:srcRect/>
            <a:stretch>
              <a:fillRect/>
            </a:stretch>
          </p:blipFill>
          <p:spPr bwMode="auto">
            <a:xfrm>
              <a:off x="3000" y="3163"/>
              <a:ext cx="620" cy="377"/>
            </a:xfrm>
            <a:prstGeom prst="rect">
              <a:avLst/>
            </a:prstGeom>
            <a:noFill/>
            <a:ln w="9525">
              <a:noFill/>
              <a:miter lim="800000"/>
              <a:headEnd/>
              <a:tailEnd/>
            </a:ln>
          </p:spPr>
        </p:pic>
        <p:pic>
          <p:nvPicPr>
            <p:cNvPr id="88" name="Picture 26" descr="clear bubble"/>
            <p:cNvPicPr>
              <a:picLocks noChangeAspect="1" noChangeArrowheads="1"/>
            </p:cNvPicPr>
            <p:nvPr/>
          </p:nvPicPr>
          <p:blipFill>
            <a:blip r:embed="rId10" cstate="print"/>
            <a:srcRect/>
            <a:stretch>
              <a:fillRect/>
            </a:stretch>
          </p:blipFill>
          <p:spPr bwMode="auto">
            <a:xfrm>
              <a:off x="3622" y="1938"/>
              <a:ext cx="1881" cy="1145"/>
            </a:xfrm>
            <a:prstGeom prst="rect">
              <a:avLst/>
            </a:prstGeom>
            <a:noFill/>
            <a:ln w="9525">
              <a:noFill/>
              <a:miter lim="800000"/>
              <a:headEnd/>
              <a:tailEnd/>
            </a:ln>
          </p:spPr>
        </p:pic>
        <p:pic>
          <p:nvPicPr>
            <p:cNvPr id="89" name="Picture 27" descr="clear bubble"/>
            <p:cNvPicPr>
              <a:picLocks noChangeAspect="1" noChangeArrowheads="1"/>
            </p:cNvPicPr>
            <p:nvPr/>
          </p:nvPicPr>
          <p:blipFill>
            <a:blip r:embed="rId11" cstate="print"/>
            <a:srcRect/>
            <a:stretch>
              <a:fillRect/>
            </a:stretch>
          </p:blipFill>
          <p:spPr bwMode="auto">
            <a:xfrm>
              <a:off x="4260" y="2148"/>
              <a:ext cx="1160" cy="706"/>
            </a:xfrm>
            <a:prstGeom prst="rect">
              <a:avLst/>
            </a:prstGeom>
            <a:noFill/>
            <a:ln w="9525">
              <a:noFill/>
              <a:miter lim="800000"/>
              <a:headEnd/>
              <a:tailEnd/>
            </a:ln>
          </p:spPr>
        </p:pic>
        <p:pic>
          <p:nvPicPr>
            <p:cNvPr id="90" name="Picture 28" descr="building white w awning"/>
            <p:cNvPicPr>
              <a:picLocks noChangeAspect="1" noChangeArrowheads="1"/>
            </p:cNvPicPr>
            <p:nvPr/>
          </p:nvPicPr>
          <p:blipFill>
            <a:blip r:embed="rId12" cstate="print"/>
            <a:srcRect/>
            <a:stretch>
              <a:fillRect/>
            </a:stretch>
          </p:blipFill>
          <p:spPr bwMode="auto">
            <a:xfrm>
              <a:off x="3478" y="1866"/>
              <a:ext cx="316" cy="343"/>
            </a:xfrm>
            <a:prstGeom prst="rect">
              <a:avLst/>
            </a:prstGeom>
            <a:noFill/>
            <a:ln w="9525">
              <a:noFill/>
              <a:miter lim="800000"/>
              <a:headEnd/>
              <a:tailEnd/>
            </a:ln>
          </p:spPr>
        </p:pic>
        <p:pic>
          <p:nvPicPr>
            <p:cNvPr id="91" name="Picture 29" descr="house yellow"/>
            <p:cNvPicPr>
              <a:picLocks noChangeAspect="1" noChangeArrowheads="1"/>
            </p:cNvPicPr>
            <p:nvPr/>
          </p:nvPicPr>
          <p:blipFill>
            <a:blip r:embed="rId13" cstate="print"/>
            <a:srcRect/>
            <a:stretch>
              <a:fillRect/>
            </a:stretch>
          </p:blipFill>
          <p:spPr bwMode="auto">
            <a:xfrm>
              <a:off x="3287" y="2530"/>
              <a:ext cx="272" cy="272"/>
            </a:xfrm>
            <a:prstGeom prst="rect">
              <a:avLst/>
            </a:prstGeom>
            <a:noFill/>
            <a:ln w="9525">
              <a:noFill/>
              <a:miter lim="800000"/>
              <a:headEnd/>
              <a:tailEnd/>
            </a:ln>
          </p:spPr>
        </p:pic>
        <p:pic>
          <p:nvPicPr>
            <p:cNvPr id="92" name="Picture 30" descr="laptop"/>
            <p:cNvPicPr>
              <a:picLocks noChangeAspect="1" noChangeArrowheads="1"/>
            </p:cNvPicPr>
            <p:nvPr/>
          </p:nvPicPr>
          <p:blipFill>
            <a:blip r:embed="rId14" cstate="print"/>
            <a:srcRect/>
            <a:stretch>
              <a:fillRect/>
            </a:stretch>
          </p:blipFill>
          <p:spPr bwMode="auto">
            <a:xfrm>
              <a:off x="3595" y="2123"/>
              <a:ext cx="210" cy="163"/>
            </a:xfrm>
            <a:prstGeom prst="rect">
              <a:avLst/>
            </a:prstGeom>
            <a:noFill/>
            <a:ln w="9525">
              <a:noFill/>
              <a:miter lim="800000"/>
              <a:headEnd/>
              <a:tailEnd/>
            </a:ln>
          </p:spPr>
        </p:pic>
        <p:pic>
          <p:nvPicPr>
            <p:cNvPr id="93" name="Picture 31" descr="laptop"/>
            <p:cNvPicPr>
              <a:picLocks noChangeAspect="1" noChangeArrowheads="1"/>
            </p:cNvPicPr>
            <p:nvPr/>
          </p:nvPicPr>
          <p:blipFill>
            <a:blip r:embed="rId14" cstate="print"/>
            <a:srcRect/>
            <a:stretch>
              <a:fillRect/>
            </a:stretch>
          </p:blipFill>
          <p:spPr bwMode="auto">
            <a:xfrm>
              <a:off x="3335" y="2641"/>
              <a:ext cx="210" cy="163"/>
            </a:xfrm>
            <a:prstGeom prst="rect">
              <a:avLst/>
            </a:prstGeom>
            <a:noFill/>
            <a:ln w="9525">
              <a:noFill/>
              <a:miter lim="800000"/>
              <a:headEnd/>
              <a:tailEnd/>
            </a:ln>
          </p:spPr>
        </p:pic>
        <p:pic>
          <p:nvPicPr>
            <p:cNvPr id="94" name="Picture 32" descr="tv monitor"/>
            <p:cNvPicPr>
              <a:picLocks noChangeAspect="1" noChangeArrowheads="1"/>
            </p:cNvPicPr>
            <p:nvPr/>
          </p:nvPicPr>
          <p:blipFill>
            <a:blip r:embed="rId15" cstate="print"/>
            <a:srcRect/>
            <a:stretch>
              <a:fillRect/>
            </a:stretch>
          </p:blipFill>
          <p:spPr bwMode="auto">
            <a:xfrm>
              <a:off x="3239" y="3305"/>
              <a:ext cx="159" cy="143"/>
            </a:xfrm>
            <a:prstGeom prst="rect">
              <a:avLst/>
            </a:prstGeom>
            <a:noFill/>
            <a:ln w="9525">
              <a:noFill/>
              <a:miter lim="800000"/>
              <a:headEnd/>
              <a:tailEnd/>
            </a:ln>
          </p:spPr>
        </p:pic>
        <p:pic>
          <p:nvPicPr>
            <p:cNvPr id="95" name="Picture 33" descr="pc"/>
            <p:cNvPicPr>
              <a:picLocks noChangeAspect="1" noChangeArrowheads="1"/>
            </p:cNvPicPr>
            <p:nvPr/>
          </p:nvPicPr>
          <p:blipFill>
            <a:blip r:embed="rId16" cstate="print"/>
            <a:srcRect/>
            <a:stretch>
              <a:fillRect/>
            </a:stretch>
          </p:blipFill>
          <p:spPr bwMode="auto">
            <a:xfrm>
              <a:off x="3776" y="3205"/>
              <a:ext cx="352" cy="351"/>
            </a:xfrm>
            <a:prstGeom prst="rect">
              <a:avLst/>
            </a:prstGeom>
            <a:noFill/>
            <a:ln w="9525">
              <a:noFill/>
              <a:miter lim="800000"/>
              <a:headEnd/>
              <a:tailEnd/>
            </a:ln>
          </p:spPr>
        </p:pic>
        <p:pic>
          <p:nvPicPr>
            <p:cNvPr id="96" name="Picture 34" descr="scanner"/>
            <p:cNvPicPr>
              <a:picLocks noChangeAspect="1" noChangeArrowheads="1"/>
            </p:cNvPicPr>
            <p:nvPr/>
          </p:nvPicPr>
          <p:blipFill>
            <a:blip r:embed="rId17" cstate="print"/>
            <a:srcRect/>
            <a:stretch>
              <a:fillRect/>
            </a:stretch>
          </p:blipFill>
          <p:spPr bwMode="auto">
            <a:xfrm>
              <a:off x="4486" y="3268"/>
              <a:ext cx="244" cy="185"/>
            </a:xfrm>
            <a:prstGeom prst="rect">
              <a:avLst/>
            </a:prstGeom>
            <a:noFill/>
            <a:ln w="9525">
              <a:noFill/>
              <a:miter lim="800000"/>
              <a:headEnd/>
              <a:tailEnd/>
            </a:ln>
          </p:spPr>
        </p:pic>
        <p:pic>
          <p:nvPicPr>
            <p:cNvPr id="97" name="Picture 35" descr="Server"/>
            <p:cNvPicPr>
              <a:picLocks noChangeAspect="1" noChangeArrowheads="1"/>
            </p:cNvPicPr>
            <p:nvPr/>
          </p:nvPicPr>
          <p:blipFill>
            <a:blip r:embed="rId18" cstate="print"/>
            <a:srcRect/>
            <a:stretch>
              <a:fillRect/>
            </a:stretch>
          </p:blipFill>
          <p:spPr bwMode="auto">
            <a:xfrm>
              <a:off x="4148" y="2143"/>
              <a:ext cx="185" cy="272"/>
            </a:xfrm>
            <a:prstGeom prst="rect">
              <a:avLst/>
            </a:prstGeom>
            <a:noFill/>
            <a:ln w="9525">
              <a:noFill/>
              <a:miter lim="800000"/>
              <a:headEnd/>
              <a:tailEnd/>
            </a:ln>
          </p:spPr>
        </p:pic>
        <p:pic>
          <p:nvPicPr>
            <p:cNvPr id="99" name="Picture 36" descr="Server"/>
            <p:cNvPicPr>
              <a:picLocks noChangeAspect="1" noChangeArrowheads="1"/>
            </p:cNvPicPr>
            <p:nvPr/>
          </p:nvPicPr>
          <p:blipFill>
            <a:blip r:embed="rId18" cstate="print"/>
            <a:srcRect/>
            <a:stretch>
              <a:fillRect/>
            </a:stretch>
          </p:blipFill>
          <p:spPr bwMode="auto">
            <a:xfrm>
              <a:off x="3956" y="2530"/>
              <a:ext cx="185" cy="272"/>
            </a:xfrm>
            <a:prstGeom prst="rect">
              <a:avLst/>
            </a:prstGeom>
            <a:noFill/>
            <a:ln w="9525">
              <a:noFill/>
              <a:miter lim="800000"/>
              <a:headEnd/>
              <a:tailEnd/>
            </a:ln>
          </p:spPr>
        </p:pic>
        <p:pic>
          <p:nvPicPr>
            <p:cNvPr id="100" name="Picture 37" descr="Server"/>
            <p:cNvPicPr>
              <a:picLocks noChangeAspect="1" noChangeArrowheads="1"/>
            </p:cNvPicPr>
            <p:nvPr/>
          </p:nvPicPr>
          <p:blipFill>
            <a:blip r:embed="rId18" cstate="print"/>
            <a:srcRect/>
            <a:stretch>
              <a:fillRect/>
            </a:stretch>
          </p:blipFill>
          <p:spPr bwMode="auto">
            <a:xfrm>
              <a:off x="4195" y="2751"/>
              <a:ext cx="185" cy="272"/>
            </a:xfrm>
            <a:prstGeom prst="rect">
              <a:avLst/>
            </a:prstGeom>
            <a:noFill/>
            <a:ln w="9525">
              <a:noFill/>
              <a:miter lim="800000"/>
              <a:headEnd/>
              <a:tailEnd/>
            </a:ln>
          </p:spPr>
        </p:pic>
        <p:pic>
          <p:nvPicPr>
            <p:cNvPr id="101" name="Picture 38" descr="Server"/>
            <p:cNvPicPr>
              <a:picLocks noChangeAspect="1" noChangeArrowheads="1"/>
            </p:cNvPicPr>
            <p:nvPr/>
          </p:nvPicPr>
          <p:blipFill>
            <a:blip r:embed="rId19" cstate="print"/>
            <a:srcRect/>
            <a:stretch>
              <a:fillRect/>
            </a:stretch>
          </p:blipFill>
          <p:spPr bwMode="auto">
            <a:xfrm>
              <a:off x="4847" y="2316"/>
              <a:ext cx="178" cy="260"/>
            </a:xfrm>
            <a:prstGeom prst="rect">
              <a:avLst/>
            </a:prstGeom>
            <a:noFill/>
            <a:ln w="9525">
              <a:noFill/>
              <a:miter lim="800000"/>
              <a:headEnd/>
              <a:tailEnd/>
            </a:ln>
          </p:spPr>
        </p:pic>
        <p:pic>
          <p:nvPicPr>
            <p:cNvPr id="102" name="Picture 39" descr="Server"/>
            <p:cNvPicPr>
              <a:picLocks noChangeAspect="1" noChangeArrowheads="1"/>
            </p:cNvPicPr>
            <p:nvPr/>
          </p:nvPicPr>
          <p:blipFill>
            <a:blip r:embed="rId19" cstate="print"/>
            <a:srcRect/>
            <a:stretch>
              <a:fillRect/>
            </a:stretch>
          </p:blipFill>
          <p:spPr bwMode="auto">
            <a:xfrm>
              <a:off x="4911" y="2356"/>
              <a:ext cx="178" cy="260"/>
            </a:xfrm>
            <a:prstGeom prst="rect">
              <a:avLst/>
            </a:prstGeom>
            <a:noFill/>
            <a:ln w="9525">
              <a:noFill/>
              <a:miter lim="800000"/>
              <a:headEnd/>
              <a:tailEnd/>
            </a:ln>
          </p:spPr>
        </p:pic>
        <p:pic>
          <p:nvPicPr>
            <p:cNvPr id="103" name="Picture 40" descr="Server"/>
            <p:cNvPicPr>
              <a:picLocks noChangeAspect="1" noChangeArrowheads="1"/>
            </p:cNvPicPr>
            <p:nvPr/>
          </p:nvPicPr>
          <p:blipFill>
            <a:blip r:embed="rId19" cstate="print"/>
            <a:srcRect/>
            <a:stretch>
              <a:fillRect/>
            </a:stretch>
          </p:blipFill>
          <p:spPr bwMode="auto">
            <a:xfrm>
              <a:off x="4983" y="2396"/>
              <a:ext cx="178" cy="260"/>
            </a:xfrm>
            <a:prstGeom prst="rect">
              <a:avLst/>
            </a:prstGeom>
            <a:noFill/>
            <a:ln w="9525">
              <a:noFill/>
              <a:miter lim="800000"/>
              <a:headEnd/>
              <a:tailEnd/>
            </a:ln>
          </p:spPr>
        </p:pic>
        <p:pic>
          <p:nvPicPr>
            <p:cNvPr id="104" name="Picture 41" descr="pc"/>
            <p:cNvPicPr>
              <a:picLocks noChangeAspect="1" noChangeArrowheads="1"/>
            </p:cNvPicPr>
            <p:nvPr/>
          </p:nvPicPr>
          <p:blipFill>
            <a:blip r:embed="rId20" cstate="print"/>
            <a:srcRect/>
            <a:stretch>
              <a:fillRect/>
            </a:stretch>
          </p:blipFill>
          <p:spPr bwMode="auto">
            <a:xfrm>
              <a:off x="4332" y="2487"/>
              <a:ext cx="232" cy="231"/>
            </a:xfrm>
            <a:prstGeom prst="rect">
              <a:avLst/>
            </a:prstGeom>
            <a:noFill/>
            <a:ln w="9525">
              <a:noFill/>
              <a:miter lim="800000"/>
              <a:headEnd/>
              <a:tailEnd/>
            </a:ln>
          </p:spPr>
        </p:pic>
        <p:pic>
          <p:nvPicPr>
            <p:cNvPr id="105" name="Picture 42" descr="laptop"/>
            <p:cNvPicPr>
              <a:picLocks noChangeAspect="1" noChangeArrowheads="1"/>
            </p:cNvPicPr>
            <p:nvPr/>
          </p:nvPicPr>
          <p:blipFill>
            <a:blip r:embed="rId14" cstate="print"/>
            <a:srcRect/>
            <a:stretch>
              <a:fillRect/>
            </a:stretch>
          </p:blipFill>
          <p:spPr bwMode="auto">
            <a:xfrm>
              <a:off x="4587" y="2544"/>
              <a:ext cx="210" cy="163"/>
            </a:xfrm>
            <a:prstGeom prst="rect">
              <a:avLst/>
            </a:prstGeom>
            <a:noFill/>
            <a:ln w="9525">
              <a:noFill/>
              <a:miter lim="800000"/>
              <a:headEnd/>
              <a:tailEnd/>
            </a:ln>
          </p:spPr>
        </p:pic>
        <p:sp>
          <p:nvSpPr>
            <p:cNvPr id="106" name="Line 54"/>
            <p:cNvSpPr>
              <a:spLocks noChangeShapeType="1"/>
            </p:cNvSpPr>
            <p:nvPr/>
          </p:nvSpPr>
          <p:spPr bwMode="auto">
            <a:xfrm>
              <a:off x="3909" y="2143"/>
              <a:ext cx="171" cy="52"/>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107" name="Line 55"/>
            <p:cNvSpPr>
              <a:spLocks noChangeShapeType="1"/>
            </p:cNvSpPr>
            <p:nvPr/>
          </p:nvSpPr>
          <p:spPr bwMode="auto">
            <a:xfrm>
              <a:off x="3574" y="2641"/>
              <a:ext cx="353" cy="0"/>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108" name="Line 56"/>
            <p:cNvSpPr>
              <a:spLocks noChangeShapeType="1"/>
            </p:cNvSpPr>
            <p:nvPr/>
          </p:nvSpPr>
          <p:spPr bwMode="auto">
            <a:xfrm flipV="1">
              <a:off x="4061" y="3104"/>
              <a:ext cx="67" cy="108"/>
            </a:xfrm>
            <a:prstGeom prst="line">
              <a:avLst/>
            </a:prstGeom>
            <a:noFill/>
            <a:ln w="12700">
              <a:solidFill>
                <a:srgbClr val="FF0000"/>
              </a:solidFill>
              <a:round/>
              <a:headEnd/>
              <a:tailEnd type="triangle" w="med" len="med"/>
            </a:ln>
            <a:effectLst>
              <a:prstShdw prst="shdw17" dist="17961" dir="2700000">
                <a:srgbClr val="990000"/>
              </a:prstShdw>
            </a:effectLst>
          </p:spPr>
          <p:txBody>
            <a:bodyPr wrap="none" anchor="ctr"/>
            <a:lstStyle/>
            <a:p>
              <a:endParaRPr lang="en-US" sz="1200">
                <a:latin typeface="+mn-lt"/>
              </a:endParaRPr>
            </a:p>
          </p:txBody>
        </p:sp>
        <p:sp>
          <p:nvSpPr>
            <p:cNvPr id="109" name="Line 57"/>
            <p:cNvSpPr>
              <a:spLocks noChangeShapeType="1"/>
            </p:cNvSpPr>
            <p:nvPr/>
          </p:nvSpPr>
          <p:spPr bwMode="auto">
            <a:xfrm flipH="1">
              <a:off x="3656" y="3318"/>
              <a:ext cx="188" cy="1"/>
            </a:xfrm>
            <a:prstGeom prst="line">
              <a:avLst/>
            </a:prstGeom>
            <a:noFill/>
            <a:ln w="12700">
              <a:solidFill>
                <a:srgbClr val="FF0000"/>
              </a:solidFill>
              <a:round/>
              <a:headEnd/>
              <a:tailEnd type="triangle" w="med" len="med"/>
            </a:ln>
            <a:effectLst>
              <a:prstShdw prst="shdw17" dist="17961" dir="2700000">
                <a:srgbClr val="990000"/>
              </a:prstShdw>
            </a:effectLst>
          </p:spPr>
          <p:txBody>
            <a:bodyPr wrap="none" anchor="ctr"/>
            <a:lstStyle/>
            <a:p>
              <a:endParaRPr lang="en-US" sz="1200">
                <a:latin typeface="+mn-lt"/>
              </a:endParaRPr>
            </a:p>
          </p:txBody>
        </p:sp>
        <p:sp>
          <p:nvSpPr>
            <p:cNvPr id="110" name="Line 58"/>
            <p:cNvSpPr>
              <a:spLocks noChangeShapeType="1"/>
            </p:cNvSpPr>
            <p:nvPr/>
          </p:nvSpPr>
          <p:spPr bwMode="auto">
            <a:xfrm>
              <a:off x="4353" y="3075"/>
              <a:ext cx="114" cy="119"/>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111" name="Line 59"/>
            <p:cNvSpPr>
              <a:spLocks noChangeShapeType="1"/>
            </p:cNvSpPr>
            <p:nvPr/>
          </p:nvSpPr>
          <p:spPr bwMode="auto">
            <a:xfrm flipV="1">
              <a:off x="4434" y="2749"/>
              <a:ext cx="347" cy="168"/>
            </a:xfrm>
            <a:prstGeom prst="line">
              <a:avLst/>
            </a:prstGeom>
            <a:noFill/>
            <a:ln w="12700">
              <a:solidFill>
                <a:schemeClr val="tx2"/>
              </a:solidFill>
              <a:round/>
              <a:headEnd type="triangle" w="med" len="med"/>
              <a:tailEnd type="triangle" w="med" len="med"/>
            </a:ln>
            <a:effectLst>
              <a:prstShdw prst="shdw17" dist="17961" dir="2700000">
                <a:schemeClr val="tx2">
                  <a:gamma/>
                  <a:shade val="60000"/>
                  <a:invGamma/>
                </a:schemeClr>
              </a:prstShdw>
            </a:effectLst>
          </p:spPr>
          <p:txBody>
            <a:bodyPr wrap="none" anchor="ctr"/>
            <a:lstStyle/>
            <a:p>
              <a:pPr>
                <a:defRPr/>
              </a:pPr>
              <a:endParaRPr lang="en-US" sz="1200">
                <a:latin typeface="+mn-lt"/>
              </a:endParaRPr>
            </a:p>
          </p:txBody>
        </p:sp>
        <p:sp>
          <p:nvSpPr>
            <p:cNvPr id="112" name="Line 60"/>
            <p:cNvSpPr>
              <a:spLocks noChangeShapeType="1"/>
            </p:cNvSpPr>
            <p:nvPr/>
          </p:nvSpPr>
          <p:spPr bwMode="auto">
            <a:xfrm>
              <a:off x="4195" y="2641"/>
              <a:ext cx="462" cy="5"/>
            </a:xfrm>
            <a:prstGeom prst="line">
              <a:avLst/>
            </a:prstGeom>
            <a:noFill/>
            <a:ln w="12700">
              <a:solidFill>
                <a:schemeClr val="hlink"/>
              </a:solidFill>
              <a:round/>
              <a:headEnd type="triangle" w="med" len="med"/>
              <a:tailEnd/>
            </a:ln>
            <a:effectLst>
              <a:prstShdw prst="shdw17" dist="17961" dir="2700000">
                <a:schemeClr val="hlink">
                  <a:gamma/>
                  <a:shade val="60000"/>
                  <a:invGamma/>
                </a:schemeClr>
              </a:prstShdw>
            </a:effectLst>
          </p:spPr>
          <p:txBody>
            <a:bodyPr wrap="none" anchor="ctr"/>
            <a:lstStyle/>
            <a:p>
              <a:pPr>
                <a:defRPr/>
              </a:pPr>
              <a:endParaRPr lang="en-US" sz="1200">
                <a:latin typeface="+mn-lt"/>
              </a:endParaRPr>
            </a:p>
          </p:txBody>
        </p:sp>
        <p:pic>
          <p:nvPicPr>
            <p:cNvPr id="113" name="Picture 61" descr="plus sign"/>
            <p:cNvPicPr>
              <a:picLocks noChangeAspect="1" noChangeArrowheads="1"/>
            </p:cNvPicPr>
            <p:nvPr/>
          </p:nvPicPr>
          <p:blipFill>
            <a:blip r:embed="rId21" cstate="print"/>
            <a:srcRect/>
            <a:stretch>
              <a:fillRect/>
            </a:stretch>
          </p:blipFill>
          <p:spPr bwMode="auto">
            <a:xfrm>
              <a:off x="4100" y="2963"/>
              <a:ext cx="175" cy="180"/>
            </a:xfrm>
            <a:prstGeom prst="rect">
              <a:avLst/>
            </a:prstGeom>
            <a:noFill/>
            <a:ln w="9525">
              <a:noFill/>
              <a:miter lim="800000"/>
              <a:headEnd/>
              <a:tailEnd/>
            </a:ln>
          </p:spPr>
        </p:pic>
        <p:pic>
          <p:nvPicPr>
            <p:cNvPr id="114" name="Picture 62" descr="Ann Disable"/>
            <p:cNvPicPr>
              <a:picLocks noChangeAspect="1" noChangeArrowheads="1"/>
            </p:cNvPicPr>
            <p:nvPr/>
          </p:nvPicPr>
          <p:blipFill>
            <a:blip r:embed="rId22" cstate="print"/>
            <a:srcRect/>
            <a:stretch>
              <a:fillRect/>
            </a:stretch>
          </p:blipFill>
          <p:spPr bwMode="auto">
            <a:xfrm>
              <a:off x="3493" y="3232"/>
              <a:ext cx="156" cy="156"/>
            </a:xfrm>
            <a:prstGeom prst="rect">
              <a:avLst/>
            </a:prstGeom>
            <a:noFill/>
            <a:ln w="9525">
              <a:noFill/>
              <a:miter lim="800000"/>
              <a:headEnd/>
              <a:tailEnd/>
            </a:ln>
          </p:spPr>
        </p:pic>
      </p:grpSp>
      <p:sp>
        <p:nvSpPr>
          <p:cNvPr id="52" name="Rectangle 45"/>
          <p:cNvSpPr>
            <a:spLocks noChangeArrowheads="1"/>
          </p:cNvSpPr>
          <p:nvPr/>
        </p:nvSpPr>
        <p:spPr bwMode="auto">
          <a:xfrm>
            <a:off x="304800" y="4343401"/>
            <a:ext cx="2667000" cy="892552"/>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spAutoFit/>
          </a:bodyPr>
          <a:lstStyle/>
          <a:p>
            <a:pPr marL="228600" indent="-228600">
              <a:spcBef>
                <a:spcPts val="600"/>
              </a:spcBef>
              <a:buBlip>
                <a:blip r:embed="rId6"/>
              </a:buBlip>
              <a:defRPr/>
            </a:pPr>
            <a:r>
              <a:rPr lang="zh-CN" altLang="en-US" sz="1600" dirty="0" smtClean="0"/>
              <a:t>网络分段管理</a:t>
            </a:r>
            <a:endParaRPr lang="en-US" sz="1600" dirty="0" smtClean="0"/>
          </a:p>
          <a:p>
            <a:pPr marL="228600" indent="-228600">
              <a:spcBef>
                <a:spcPts val="600"/>
              </a:spcBef>
              <a:buBlip>
                <a:blip r:embed="rId6"/>
              </a:buBlip>
              <a:defRPr/>
            </a:pPr>
            <a:r>
              <a:rPr lang="zh-CN" altLang="en-US" sz="1600" dirty="0" smtClean="0"/>
              <a:t>家用的防火墙配置</a:t>
            </a:r>
            <a:endParaRPr lang="en-US" sz="1600" dirty="0" smtClean="0"/>
          </a:p>
          <a:p>
            <a:pPr marL="228600" indent="-228600">
              <a:spcBef>
                <a:spcPts val="600"/>
              </a:spcBef>
              <a:buBlip>
                <a:blip r:embed="rId6"/>
              </a:buBlip>
              <a:defRPr/>
            </a:pPr>
            <a:r>
              <a:rPr lang="en-US" sz="1600" dirty="0" err="1" smtClean="0"/>
              <a:t>DNSSec</a:t>
            </a:r>
            <a:r>
              <a:rPr lang="zh-CN" altLang="en-US" sz="1600" dirty="0" smtClean="0"/>
              <a:t>支持</a:t>
            </a:r>
            <a:endParaRPr lang="en-US" sz="1600" dirty="0" smtClean="0"/>
          </a:p>
        </p:txBody>
      </p:sp>
      <p:grpSp>
        <p:nvGrpSpPr>
          <p:cNvPr id="3" name="Group 52"/>
          <p:cNvGrpSpPr>
            <a:grpSpLocks noChangeAspect="1"/>
          </p:cNvGrpSpPr>
          <p:nvPr/>
        </p:nvGrpSpPr>
        <p:grpSpPr>
          <a:xfrm>
            <a:off x="6400800" y="2905664"/>
            <a:ext cx="2362200" cy="980536"/>
            <a:chOff x="4800600" y="2133600"/>
            <a:chExt cx="4038600" cy="1676400"/>
          </a:xfrm>
        </p:grpSpPr>
        <p:pic>
          <p:nvPicPr>
            <p:cNvPr id="54" name="Rectangle 40972"/>
            <p:cNvPicPr>
              <a:picLocks noChangeAspect="1" noChangeArrowheads="1"/>
            </p:cNvPicPr>
            <p:nvPr/>
          </p:nvPicPr>
          <p:blipFill>
            <a:blip r:embed="rId23" cstate="print"/>
            <a:srcRect/>
            <a:stretch>
              <a:fillRect/>
            </a:stretch>
          </p:blipFill>
          <p:spPr bwMode="auto">
            <a:xfrm>
              <a:off x="4800600" y="2133600"/>
              <a:ext cx="2024743" cy="1524000"/>
            </a:xfrm>
            <a:prstGeom prst="rect">
              <a:avLst/>
            </a:prstGeom>
            <a:noFill/>
            <a:ln w="9525">
              <a:noFill/>
              <a:miter lim="800000"/>
              <a:headEnd/>
              <a:tailEnd/>
            </a:ln>
          </p:spPr>
        </p:pic>
        <p:grpSp>
          <p:nvGrpSpPr>
            <p:cNvPr id="4" name="Group 70"/>
            <p:cNvGrpSpPr/>
            <p:nvPr/>
          </p:nvGrpSpPr>
          <p:grpSpPr>
            <a:xfrm>
              <a:off x="7734300" y="2482692"/>
              <a:ext cx="1104900" cy="1327308"/>
              <a:chOff x="7581900" y="2324100"/>
              <a:chExt cx="1104900" cy="1327308"/>
            </a:xfrm>
          </p:grpSpPr>
          <p:pic>
            <p:nvPicPr>
              <p:cNvPr id="67" name="Picture 2" descr="\\eventsql\dvd\Online_ART\DVD_ART34\Artwork_Imagery\Icons - Illustrations\Buildings\house home green.png"/>
              <p:cNvPicPr>
                <a:picLocks noChangeAspect="1" noChangeArrowheads="1"/>
              </p:cNvPicPr>
              <p:nvPr/>
            </p:nvPicPr>
            <p:blipFill>
              <a:blip r:embed="rId24" cstate="print"/>
              <a:srcRect/>
              <a:stretch>
                <a:fillRect/>
              </a:stretch>
            </p:blipFill>
            <p:spPr bwMode="auto">
              <a:xfrm>
                <a:off x="7581900" y="2324100"/>
                <a:ext cx="1104900" cy="1104900"/>
              </a:xfrm>
              <a:prstGeom prst="rect">
                <a:avLst/>
              </a:prstGeom>
              <a:noFill/>
            </p:spPr>
          </p:pic>
          <p:pic>
            <p:nvPicPr>
              <p:cNvPr id="68"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25" cstate="print"/>
              <a:srcRect r="-600" b="-6222"/>
              <a:stretch>
                <a:fillRect/>
              </a:stretch>
            </p:blipFill>
            <p:spPr bwMode="auto">
              <a:xfrm>
                <a:off x="7848600" y="3124200"/>
                <a:ext cx="651464" cy="527208"/>
              </a:xfrm>
              <a:prstGeom prst="rect">
                <a:avLst/>
              </a:prstGeom>
              <a:noFill/>
              <a:effectLst>
                <a:outerShdw blurRad="50800" dist="38100" dir="2700000" algn="tl" rotWithShape="0">
                  <a:prstClr val="black">
                    <a:alpha val="40000"/>
                  </a:prstClr>
                </a:outerShdw>
              </a:effectLst>
            </p:spPr>
          </p:pic>
        </p:grpSp>
        <p:grpSp>
          <p:nvGrpSpPr>
            <p:cNvPr id="5" name="Group 69"/>
            <p:cNvGrpSpPr/>
            <p:nvPr/>
          </p:nvGrpSpPr>
          <p:grpSpPr>
            <a:xfrm>
              <a:off x="6324600" y="2135292"/>
              <a:ext cx="1828800" cy="1674708"/>
              <a:chOff x="6324600" y="1828800"/>
              <a:chExt cx="1828800" cy="1674708"/>
            </a:xfrm>
          </p:grpSpPr>
          <p:pic>
            <p:nvPicPr>
              <p:cNvPr id="62" name="Picture 6" descr="\\eventsql\dvd\Online_ART\DVD_ART34\Artwork_Imagery\Shapes\Arrows\Curved\arrow 6 curved blue-green arrow top.png"/>
              <p:cNvPicPr>
                <a:picLocks noChangeAspect="1" noChangeArrowheads="1"/>
              </p:cNvPicPr>
              <p:nvPr/>
            </p:nvPicPr>
            <p:blipFill>
              <a:blip r:embed="rId26" cstate="print"/>
              <a:srcRect/>
              <a:stretch>
                <a:fillRect/>
              </a:stretch>
            </p:blipFill>
            <p:spPr bwMode="auto">
              <a:xfrm>
                <a:off x="6324600" y="1981200"/>
                <a:ext cx="1828800" cy="709613"/>
              </a:xfrm>
              <a:prstGeom prst="rect">
                <a:avLst/>
              </a:prstGeom>
              <a:noFill/>
            </p:spPr>
          </p:pic>
          <p:pic>
            <p:nvPicPr>
              <p:cNvPr id="63" name="Picture 7" descr="\\eventsql\dvd\Online_ART\DVD_ART34\Artwork_Imagery\Shapes\Arrows\Curved\arrow 6 curved blue-green arrow bottom.png"/>
              <p:cNvPicPr>
                <a:picLocks noChangeAspect="1" noChangeArrowheads="1"/>
              </p:cNvPicPr>
              <p:nvPr/>
            </p:nvPicPr>
            <p:blipFill>
              <a:blip r:embed="rId27" cstate="print"/>
              <a:srcRect/>
              <a:stretch>
                <a:fillRect/>
              </a:stretch>
            </p:blipFill>
            <p:spPr bwMode="auto">
              <a:xfrm>
                <a:off x="6324600" y="2667000"/>
                <a:ext cx="1676400" cy="714375"/>
              </a:xfrm>
              <a:prstGeom prst="rect">
                <a:avLst/>
              </a:prstGeom>
              <a:noFill/>
            </p:spPr>
          </p:pic>
          <p:pic>
            <p:nvPicPr>
              <p:cNvPr id="64" name="Picture 10" descr="\\eventsql\dvd\Online_ART\DVD_ART34\Artwork_Imagery\Icons - Illustrations\Symbols\green checkmark2.png"/>
              <p:cNvPicPr>
                <a:picLocks noChangeAspect="1" noChangeArrowheads="1"/>
              </p:cNvPicPr>
              <p:nvPr/>
            </p:nvPicPr>
            <p:blipFill>
              <a:blip r:embed="rId28" cstate="print"/>
              <a:srcRect/>
              <a:stretch>
                <a:fillRect/>
              </a:stretch>
            </p:blipFill>
            <p:spPr bwMode="auto">
              <a:xfrm>
                <a:off x="6934200" y="2971800"/>
                <a:ext cx="542925" cy="531708"/>
              </a:xfrm>
              <a:prstGeom prst="rect">
                <a:avLst/>
              </a:prstGeom>
              <a:noFill/>
            </p:spPr>
          </p:pic>
          <p:pic>
            <p:nvPicPr>
              <p:cNvPr id="65" name="Picture 10" descr="\\eventsql\dvd\Online_ART\DVD_ART34\Artwork_Imagery\Icons - Illustrations\Symbols\green checkmark2.png"/>
              <p:cNvPicPr>
                <a:picLocks noChangeAspect="1" noChangeArrowheads="1"/>
              </p:cNvPicPr>
              <p:nvPr/>
            </p:nvPicPr>
            <p:blipFill>
              <a:blip r:embed="rId28" cstate="print"/>
              <a:srcRect/>
              <a:stretch>
                <a:fillRect/>
              </a:stretch>
            </p:blipFill>
            <p:spPr bwMode="auto">
              <a:xfrm>
                <a:off x="6934200" y="1828800"/>
                <a:ext cx="542925" cy="531708"/>
              </a:xfrm>
              <a:prstGeom prst="rect">
                <a:avLst/>
              </a:prstGeom>
              <a:noFill/>
            </p:spPr>
          </p:pic>
          <p:pic>
            <p:nvPicPr>
              <p:cNvPr id="66" name="Picture 14" descr="\\eventsql\dvd\Online_ART\DVD_ART34\Artwork_Imagery\Icons - Illustrations\_WINDOWS VISTA ICONS\Digital Locker lock locked.png"/>
              <p:cNvPicPr>
                <a:picLocks noChangeAspect="1" noChangeArrowheads="1"/>
              </p:cNvPicPr>
              <p:nvPr/>
            </p:nvPicPr>
            <p:blipFill>
              <a:blip r:embed="rId29" cstate="print"/>
              <a:srcRect/>
              <a:stretch>
                <a:fillRect/>
              </a:stretch>
            </p:blipFill>
            <p:spPr bwMode="auto">
              <a:xfrm>
                <a:off x="7010400" y="2436708"/>
                <a:ext cx="455508" cy="455508"/>
              </a:xfrm>
              <a:prstGeom prst="rect">
                <a:avLst/>
              </a:prstGeom>
              <a:noFill/>
            </p:spPr>
          </p:pic>
        </p:grpSp>
        <p:pic>
          <p:nvPicPr>
            <p:cNvPr id="57" name="Rectangle 11300"/>
            <p:cNvPicPr>
              <a:picLocks noChangeAspect="1" noChangeArrowheads="1"/>
            </p:cNvPicPr>
            <p:nvPr/>
          </p:nvPicPr>
          <p:blipFill>
            <a:blip r:embed="rId30" cstate="print"/>
            <a:srcRect/>
            <a:stretch>
              <a:fillRect/>
            </a:stretch>
          </p:blipFill>
          <p:spPr bwMode="auto">
            <a:xfrm>
              <a:off x="5355887" y="2310499"/>
              <a:ext cx="282913" cy="508901"/>
            </a:xfrm>
            <a:prstGeom prst="rect">
              <a:avLst/>
            </a:prstGeom>
            <a:noFill/>
            <a:ln w="9525">
              <a:noFill/>
              <a:miter lim="800000"/>
              <a:headEnd/>
              <a:tailEnd/>
            </a:ln>
          </p:spPr>
        </p:pic>
        <p:pic>
          <p:nvPicPr>
            <p:cNvPr id="58" name="Rectangle 11297"/>
            <p:cNvPicPr>
              <a:picLocks noChangeAspect="1" noChangeArrowheads="1"/>
            </p:cNvPicPr>
            <p:nvPr/>
          </p:nvPicPr>
          <p:blipFill>
            <a:blip r:embed="rId31" cstate="print"/>
            <a:srcRect/>
            <a:stretch>
              <a:fillRect/>
            </a:stretch>
          </p:blipFill>
          <p:spPr bwMode="auto">
            <a:xfrm>
              <a:off x="5872223" y="2286000"/>
              <a:ext cx="376177" cy="506584"/>
            </a:xfrm>
            <a:prstGeom prst="rect">
              <a:avLst/>
            </a:prstGeom>
            <a:noFill/>
            <a:ln w="9525">
              <a:noFill/>
              <a:miter lim="800000"/>
              <a:headEnd/>
              <a:tailEnd/>
            </a:ln>
          </p:spPr>
        </p:pic>
        <p:pic>
          <p:nvPicPr>
            <p:cNvPr id="59" name="Rectangle 11289"/>
            <p:cNvPicPr>
              <a:picLocks noChangeAspect="1" noChangeArrowheads="1"/>
            </p:cNvPicPr>
            <p:nvPr/>
          </p:nvPicPr>
          <p:blipFill>
            <a:blip r:embed="rId32" cstate="print"/>
            <a:srcRect/>
            <a:stretch>
              <a:fillRect/>
            </a:stretch>
          </p:blipFill>
          <p:spPr bwMode="auto">
            <a:xfrm>
              <a:off x="5029200" y="2677461"/>
              <a:ext cx="417975" cy="516054"/>
            </a:xfrm>
            <a:prstGeom prst="rect">
              <a:avLst/>
            </a:prstGeom>
            <a:noFill/>
            <a:ln w="9525">
              <a:noFill/>
              <a:miter lim="800000"/>
              <a:headEnd/>
              <a:tailEnd/>
            </a:ln>
          </p:spPr>
        </p:pic>
        <p:pic>
          <p:nvPicPr>
            <p:cNvPr id="60"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25" cstate="print"/>
            <a:srcRect r="-600" b="-6222"/>
            <a:stretch>
              <a:fillRect/>
            </a:stretch>
          </p:blipFill>
          <p:spPr bwMode="auto">
            <a:xfrm>
              <a:off x="5562600" y="2971800"/>
              <a:ext cx="651464" cy="527208"/>
            </a:xfrm>
            <a:prstGeom prst="rect">
              <a:avLst/>
            </a:prstGeom>
            <a:noFill/>
            <a:effectLst>
              <a:outerShdw blurRad="50800" dist="38100" dir="2700000" algn="tl" rotWithShape="0">
                <a:prstClr val="black">
                  <a:alpha val="40000"/>
                </a:prstClr>
              </a:outerShdw>
            </a:effectLst>
          </p:spPr>
        </p:pic>
        <p:pic>
          <p:nvPicPr>
            <p:cNvPr id="61" name="Rectangle 11298"/>
            <p:cNvPicPr>
              <a:picLocks noChangeAspect="1" noChangeArrowheads="1"/>
            </p:cNvPicPr>
            <p:nvPr/>
          </p:nvPicPr>
          <p:blipFill>
            <a:blip r:embed="rId33" cstate="print"/>
            <a:srcRect/>
            <a:stretch>
              <a:fillRect/>
            </a:stretch>
          </p:blipFill>
          <p:spPr bwMode="auto">
            <a:xfrm>
              <a:off x="6329423" y="2650642"/>
              <a:ext cx="376177" cy="47355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dows_Vista_Core[1]">
  <a:themeElements>
    <a:clrScheme name="Custom 2">
      <a:dk1>
        <a:sysClr val="windowText" lastClr="000000"/>
      </a:dk1>
      <a:lt1>
        <a:sysClr val="window" lastClr="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Windows_Vista_Core[1]">
  <a:themeElements>
    <a:clrScheme name="Custom 2">
      <a:dk1>
        <a:sysClr val="windowText" lastClr="000000"/>
      </a:dk1>
      <a:lt1>
        <a:sysClr val="window" lastClr="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2_Windows_Vista_Core[1]">
  <a:themeElements>
    <a:clrScheme name="Custom 2">
      <a:dk1>
        <a:sysClr val="windowText" lastClr="000000"/>
      </a:dk1>
      <a:lt1>
        <a:sysClr val="window" lastClr="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3_Windows_Vista_Core[1]">
  <a:themeElements>
    <a:clrScheme name="Custom 2">
      <a:dk1>
        <a:sysClr val="windowText" lastClr="000000"/>
      </a:dk1>
      <a:lt1>
        <a:sysClr val="window" lastClr="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5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Design">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rgbClr val="007976"/>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07976"/>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DDDDDD"/>
        </a:lt1>
        <a:dk2>
          <a:srgbClr val="000000"/>
        </a:dk2>
        <a:lt2>
          <a:srgbClr val="000000"/>
        </a:lt2>
        <a:accent1>
          <a:srgbClr val="BBE0E3"/>
        </a:accent1>
        <a:accent2>
          <a:srgbClr val="333399"/>
        </a:accent2>
        <a:accent3>
          <a:srgbClr val="EBEBE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Windows_Client_Generic_v15">
  <a:themeElements>
    <a:clrScheme name="Custom 2">
      <a:dk1>
        <a:sysClr val="windowText" lastClr="000000"/>
      </a:dk1>
      <a:lt1>
        <a:sysClr val="window" lastClr="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PPT Format_CN_Without logo_0918">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2086</Words>
  <Application>Microsoft Office PowerPoint</Application>
  <PresentationFormat>全屏显示(4:3)</PresentationFormat>
  <Paragraphs>313</Paragraphs>
  <Slides>26</Slides>
  <Notes>26</Notes>
  <HiddenSlides>0</HiddenSlides>
  <MMClips>0</MMClips>
  <ScaleCrop>false</ScaleCrop>
  <HeadingPairs>
    <vt:vector size="4" baseType="variant">
      <vt:variant>
        <vt:lpstr>主题</vt:lpstr>
      </vt:variant>
      <vt:variant>
        <vt:i4>7</vt:i4>
      </vt:variant>
      <vt:variant>
        <vt:lpstr>幻灯片标题</vt:lpstr>
      </vt:variant>
      <vt:variant>
        <vt:i4>26</vt:i4>
      </vt:variant>
    </vt:vector>
  </HeadingPairs>
  <TitlesOfParts>
    <vt:vector size="33" baseType="lpstr">
      <vt:lpstr>Windows_Vista_Core[1]</vt:lpstr>
      <vt:lpstr>1_Windows_Vista_Core[1]</vt:lpstr>
      <vt:lpstr>2_Windows_Vista_Core[1]</vt:lpstr>
      <vt:lpstr>3_Windows_Vista_Core[1]</vt:lpstr>
      <vt:lpstr>5_Custom Design</vt:lpstr>
      <vt:lpstr>Windows_Client_Generic_v15</vt:lpstr>
      <vt:lpstr>PPT Format_CN_Without logo_0918</vt:lpstr>
      <vt:lpstr>幻灯片 1</vt:lpstr>
      <vt:lpstr>Windows 7安全特性</vt:lpstr>
      <vt:lpstr>Windows 7 企业级安全特性</vt:lpstr>
      <vt:lpstr>系统级的安全平台</vt:lpstr>
      <vt:lpstr>用户权限控制</vt:lpstr>
      <vt:lpstr>桌面审计</vt:lpstr>
      <vt:lpstr>演示</vt:lpstr>
      <vt:lpstr>演示</vt:lpstr>
      <vt:lpstr>任何地方的安全访问</vt:lpstr>
      <vt:lpstr>移动工作人员的远程访问  在任何地点访问信息   </vt:lpstr>
      <vt:lpstr>网络权限保护</vt:lpstr>
      <vt:lpstr>对用户和基础措施的保护</vt:lpstr>
      <vt:lpstr>应用程序控制</vt:lpstr>
      <vt:lpstr>AppLocker</vt:lpstr>
      <vt:lpstr>演示</vt:lpstr>
      <vt:lpstr>Internet Explorer 8 安全</vt:lpstr>
      <vt:lpstr>数据保护</vt:lpstr>
      <vt:lpstr>BitLocker</vt:lpstr>
      <vt:lpstr>BitLocker</vt:lpstr>
      <vt:lpstr>演示</vt:lpstr>
      <vt:lpstr>Windows 7 企业级安全特性</vt:lpstr>
      <vt:lpstr>安全指南资源</vt:lpstr>
      <vt:lpstr>疑问和解答</vt:lpstr>
      <vt:lpstr>专家问答区 (F4) 本课程结束后，我将在接下来的70分钟内于4层专家问答区与您交流答疑</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2009-10-15T20:53:43Z</dcterms:created>
  <dcterms:modified xsi:type="dcterms:W3CDTF">2009-10-29T03:31:17Z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