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diagrams/layout8.xml" ContentType="application/vnd.openxmlformats-officedocument.drawingml.diagramLayout+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ppt/diagrams/data9.xml" ContentType="application/vnd.openxmlformats-officedocument.drawingml.diagramData+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20.xml" ContentType="application/vnd.openxmlformats-officedocument.presentationml.notesSlide+xml"/>
  <Override PartName="/ppt/diagrams/drawing8.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2"/>
  </p:notesMasterIdLst>
  <p:sldIdLst>
    <p:sldId id="256" r:id="rId2"/>
    <p:sldId id="257" r:id="rId3"/>
    <p:sldId id="259" r:id="rId4"/>
    <p:sldId id="260" r:id="rId5"/>
    <p:sldId id="261" r:id="rId6"/>
    <p:sldId id="262" r:id="rId7"/>
    <p:sldId id="263" r:id="rId8"/>
    <p:sldId id="292" r:id="rId9"/>
    <p:sldId id="264" r:id="rId10"/>
    <p:sldId id="265" r:id="rId11"/>
    <p:sldId id="266" r:id="rId12"/>
    <p:sldId id="267" r:id="rId13"/>
    <p:sldId id="268" r:id="rId14"/>
    <p:sldId id="269" r:id="rId15"/>
    <p:sldId id="279" r:id="rId16"/>
    <p:sldId id="271" r:id="rId17"/>
    <p:sldId id="273" r:id="rId18"/>
    <p:sldId id="274" r:id="rId19"/>
    <p:sldId id="280" r:id="rId20"/>
    <p:sldId id="276" r:id="rId21"/>
    <p:sldId id="278" r:id="rId22"/>
    <p:sldId id="284" r:id="rId23"/>
    <p:sldId id="286" r:id="rId24"/>
    <p:sldId id="285" r:id="rId25"/>
    <p:sldId id="287" r:id="rId26"/>
    <p:sldId id="288" r:id="rId27"/>
    <p:sldId id="293" r:id="rId28"/>
    <p:sldId id="289" r:id="rId29"/>
    <p:sldId id="290" r:id="rId30"/>
    <p:sldId id="291" r:id="rId3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3" d="100"/>
          <a:sy n="63" d="100"/>
        </p:scale>
        <p:origin x="-64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EFABD7-E481-4A30-AE71-94F5C9E67012}"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zh-CN" altLang="en-US"/>
        </a:p>
      </dgm:t>
    </dgm:pt>
    <dgm:pt modelId="{30F8C36A-11ED-4A97-AE98-781F6800479C}">
      <dgm:prSet phldrT="[文本]" custT="1"/>
      <dgm:spPr/>
      <dgm:t>
        <a:bodyPr/>
        <a:lstStyle/>
        <a:p>
          <a:r>
            <a:rPr lang="zh-CN" altLang="en-US" sz="3200" dirty="0" smtClean="0"/>
            <a:t>熟悉</a:t>
          </a:r>
          <a:endParaRPr lang="zh-CN" altLang="en-US" sz="3200" dirty="0"/>
        </a:p>
      </dgm:t>
    </dgm:pt>
    <dgm:pt modelId="{84BE6647-F0F2-4AD4-9B27-A52E159C12B0}" type="parTrans" cxnId="{5FC5F407-343C-4B29-B9AD-9A0EABD319FA}">
      <dgm:prSet/>
      <dgm:spPr/>
      <dgm:t>
        <a:bodyPr/>
        <a:lstStyle/>
        <a:p>
          <a:endParaRPr lang="zh-CN" altLang="en-US"/>
        </a:p>
      </dgm:t>
    </dgm:pt>
    <dgm:pt modelId="{D4093D00-B1A5-4CA2-8A65-8EE1EF125D34}" type="sibTrans" cxnId="{5FC5F407-343C-4B29-B9AD-9A0EABD319FA}">
      <dgm:prSet/>
      <dgm:spPr/>
      <dgm:t>
        <a:bodyPr/>
        <a:lstStyle/>
        <a:p>
          <a:endParaRPr lang="zh-CN" altLang="en-US"/>
        </a:p>
      </dgm:t>
    </dgm:pt>
    <dgm:pt modelId="{98A14187-F7C7-4619-A577-1D36994D4BFE}">
      <dgm:prSet custT="1"/>
      <dgm:spPr/>
      <dgm:t>
        <a:bodyPr/>
        <a:lstStyle/>
        <a:p>
          <a:r>
            <a:rPr lang="zh-CN" altLang="en-US" sz="2000" dirty="0" smtClean="0"/>
            <a:t>安装过程与</a:t>
          </a:r>
          <a:r>
            <a:rPr lang="en-US" altLang="en-US" sz="2000" dirty="0" smtClean="0"/>
            <a:t>Windows Vista</a:t>
          </a:r>
          <a:r>
            <a:rPr lang="zh-CN" altLang="en-US" sz="2000" dirty="0" smtClean="0"/>
            <a:t>保持一致</a:t>
          </a:r>
          <a:endParaRPr lang="zh-CN" altLang="en-US" sz="2000" dirty="0"/>
        </a:p>
      </dgm:t>
    </dgm:pt>
    <dgm:pt modelId="{15E0A633-55A7-4A11-8716-A5C6F4675BD2}" type="parTrans" cxnId="{9521109C-B269-48AD-A3B4-52771CBB8285}">
      <dgm:prSet/>
      <dgm:spPr/>
      <dgm:t>
        <a:bodyPr/>
        <a:lstStyle/>
        <a:p>
          <a:endParaRPr lang="zh-CN" altLang="en-US"/>
        </a:p>
      </dgm:t>
    </dgm:pt>
    <dgm:pt modelId="{49B5C0FD-937F-4003-ADE8-7CD3D6AAC552}" type="sibTrans" cxnId="{9521109C-B269-48AD-A3B4-52771CBB8285}">
      <dgm:prSet/>
      <dgm:spPr/>
      <dgm:t>
        <a:bodyPr/>
        <a:lstStyle/>
        <a:p>
          <a:endParaRPr lang="zh-CN" altLang="en-US"/>
        </a:p>
      </dgm:t>
    </dgm:pt>
    <dgm:pt modelId="{26C80E3C-D0CA-4B63-9969-7FDE881B18F3}">
      <dgm:prSet custT="1"/>
      <dgm:spPr/>
      <dgm:t>
        <a:bodyPr/>
        <a:lstStyle/>
        <a:p>
          <a:r>
            <a:rPr lang="zh-CN" altLang="en-US" sz="2000" dirty="0" smtClean="0"/>
            <a:t>脚本、应答文件和过程大体上是相同的</a:t>
          </a:r>
          <a:endParaRPr lang="zh-CN" altLang="en-US" sz="2000" dirty="0"/>
        </a:p>
      </dgm:t>
    </dgm:pt>
    <dgm:pt modelId="{A087E269-BEC6-4D82-ABD3-AD36092D9DFA}" type="parTrans" cxnId="{7F632292-8DE2-4CBB-94FA-144FEB5A0194}">
      <dgm:prSet/>
      <dgm:spPr/>
      <dgm:t>
        <a:bodyPr/>
        <a:lstStyle/>
        <a:p>
          <a:endParaRPr lang="zh-CN" altLang="en-US"/>
        </a:p>
      </dgm:t>
    </dgm:pt>
    <dgm:pt modelId="{4D6A7EE1-BA1A-4DAE-A222-29049FE0E3CE}" type="sibTrans" cxnId="{7F632292-8DE2-4CBB-94FA-144FEB5A0194}">
      <dgm:prSet/>
      <dgm:spPr/>
      <dgm:t>
        <a:bodyPr/>
        <a:lstStyle/>
        <a:p>
          <a:endParaRPr lang="zh-CN" altLang="en-US"/>
        </a:p>
      </dgm:t>
    </dgm:pt>
    <dgm:pt modelId="{E876FADD-523B-4122-930D-1594A0CAD5CA}">
      <dgm:prSet custT="1"/>
      <dgm:spPr/>
      <dgm:t>
        <a:bodyPr/>
        <a:lstStyle/>
        <a:p>
          <a:r>
            <a:rPr lang="zh-CN" altLang="en-US" sz="3200" dirty="0" smtClean="0"/>
            <a:t>改进</a:t>
          </a:r>
          <a:endParaRPr lang="zh-CN" altLang="en-US" sz="3200" dirty="0"/>
        </a:p>
      </dgm:t>
    </dgm:pt>
    <dgm:pt modelId="{1FCCD353-0324-474E-B796-169F678B0774}" type="parTrans" cxnId="{A81DA40D-E30B-4D5B-927D-6954C1E1DF8A}">
      <dgm:prSet/>
      <dgm:spPr/>
      <dgm:t>
        <a:bodyPr/>
        <a:lstStyle/>
        <a:p>
          <a:endParaRPr lang="zh-CN" altLang="en-US"/>
        </a:p>
      </dgm:t>
    </dgm:pt>
    <dgm:pt modelId="{025A0459-7FFB-44D5-BAD6-B23727565256}" type="sibTrans" cxnId="{A81DA40D-E30B-4D5B-927D-6954C1E1DF8A}">
      <dgm:prSet/>
      <dgm:spPr/>
      <dgm:t>
        <a:bodyPr/>
        <a:lstStyle/>
        <a:p>
          <a:endParaRPr lang="zh-CN" altLang="en-US"/>
        </a:p>
      </dgm:t>
    </dgm:pt>
    <dgm:pt modelId="{47488AA2-9C5C-4CE9-A167-654F32CD69A7}">
      <dgm:prSet custT="1"/>
      <dgm:spPr/>
      <dgm:t>
        <a:bodyPr/>
        <a:lstStyle/>
        <a:p>
          <a:r>
            <a:rPr lang="zh-CN" altLang="en-US" sz="2000" dirty="0" smtClean="0"/>
            <a:t>新版本的</a:t>
          </a:r>
          <a:r>
            <a:rPr lang="en-US" altLang="en-US" sz="2000" dirty="0" smtClean="0"/>
            <a:t>Windows</a:t>
          </a:r>
          <a:r>
            <a:rPr lang="zh-CN" altLang="en-US" sz="2000" dirty="0" smtClean="0"/>
            <a:t>自动安装工具集（</a:t>
          </a:r>
          <a:r>
            <a:rPr lang="en-US" altLang="en-US" sz="2000" dirty="0" smtClean="0"/>
            <a:t>Windows AIK</a:t>
          </a:r>
          <a:r>
            <a:rPr lang="zh-CN" altLang="en-US" sz="2000" dirty="0" smtClean="0"/>
            <a:t>）对一些旧的工具进行了增强和替换</a:t>
          </a:r>
          <a:endParaRPr lang="zh-CN" altLang="en-US" sz="2000" dirty="0"/>
        </a:p>
      </dgm:t>
    </dgm:pt>
    <dgm:pt modelId="{8740B18C-5ABA-4B4F-895B-CF2607ED32A3}" type="parTrans" cxnId="{359788A2-D93C-4C14-9F95-596754C07564}">
      <dgm:prSet/>
      <dgm:spPr/>
      <dgm:t>
        <a:bodyPr/>
        <a:lstStyle/>
        <a:p>
          <a:endParaRPr lang="zh-CN" altLang="en-US"/>
        </a:p>
      </dgm:t>
    </dgm:pt>
    <dgm:pt modelId="{E057EC2C-CA87-43E5-87A6-3E89AD0D0389}" type="sibTrans" cxnId="{359788A2-D93C-4C14-9F95-596754C07564}">
      <dgm:prSet/>
      <dgm:spPr/>
      <dgm:t>
        <a:bodyPr/>
        <a:lstStyle/>
        <a:p>
          <a:endParaRPr lang="zh-CN" altLang="en-US"/>
        </a:p>
      </dgm:t>
    </dgm:pt>
    <dgm:pt modelId="{D9FA7276-CC15-4BD3-912D-C44A3801A4C7}">
      <dgm:prSet custT="1"/>
      <dgm:spPr/>
      <dgm:t>
        <a:bodyPr/>
        <a:lstStyle/>
        <a:p>
          <a:r>
            <a:rPr lang="zh-CN" altLang="en-US" sz="2000" dirty="0" smtClean="0"/>
            <a:t>对新的部署场景提供了支持</a:t>
          </a:r>
          <a:endParaRPr lang="zh-CN" altLang="en-US" sz="2000" dirty="0"/>
        </a:p>
      </dgm:t>
    </dgm:pt>
    <dgm:pt modelId="{370203A9-0A98-4B54-B3E3-CD22016D71B0}" type="parTrans" cxnId="{0A4BB910-2F95-4FDB-8EE6-5E3B134C4C0D}">
      <dgm:prSet/>
      <dgm:spPr/>
      <dgm:t>
        <a:bodyPr/>
        <a:lstStyle/>
        <a:p>
          <a:endParaRPr lang="zh-CN" altLang="en-US"/>
        </a:p>
      </dgm:t>
    </dgm:pt>
    <dgm:pt modelId="{697164C0-948D-42FC-A988-822AE76A953D}" type="sibTrans" cxnId="{0A4BB910-2F95-4FDB-8EE6-5E3B134C4C0D}">
      <dgm:prSet/>
      <dgm:spPr/>
      <dgm:t>
        <a:bodyPr/>
        <a:lstStyle/>
        <a:p>
          <a:endParaRPr lang="zh-CN" altLang="en-US"/>
        </a:p>
      </dgm:t>
    </dgm:pt>
    <dgm:pt modelId="{E6881700-8B3D-4EA4-943D-F43D67F8AB37}">
      <dgm:prSet custT="1"/>
      <dgm:spPr/>
      <dgm:t>
        <a:bodyPr/>
        <a:lstStyle/>
        <a:p>
          <a:r>
            <a:rPr lang="zh-CN" altLang="en-US" sz="3200" dirty="0" smtClean="0"/>
            <a:t>兼容</a:t>
          </a:r>
          <a:endParaRPr lang="zh-CN" altLang="en-US" sz="3200" dirty="0"/>
        </a:p>
      </dgm:t>
    </dgm:pt>
    <dgm:pt modelId="{58443CF5-8776-4490-B7C2-FF497C01630B}" type="parTrans" cxnId="{FD297E34-226C-4E05-9F46-1695C0D7E980}">
      <dgm:prSet/>
      <dgm:spPr/>
      <dgm:t>
        <a:bodyPr/>
        <a:lstStyle/>
        <a:p>
          <a:endParaRPr lang="zh-CN" altLang="en-US"/>
        </a:p>
      </dgm:t>
    </dgm:pt>
    <dgm:pt modelId="{31BBFCEB-31D0-4D9E-8120-ADFF2C6580AA}" type="sibTrans" cxnId="{FD297E34-226C-4E05-9F46-1695C0D7E980}">
      <dgm:prSet/>
      <dgm:spPr/>
      <dgm:t>
        <a:bodyPr/>
        <a:lstStyle/>
        <a:p>
          <a:endParaRPr lang="zh-CN" altLang="en-US"/>
        </a:p>
      </dgm:t>
    </dgm:pt>
    <dgm:pt modelId="{4496E882-6CCE-4DCC-BD57-F4BE834E3AF2}">
      <dgm:prSet custT="1"/>
      <dgm:spPr/>
      <dgm:t>
        <a:bodyPr/>
        <a:lstStyle/>
        <a:p>
          <a:r>
            <a:rPr lang="zh-CN" altLang="en-US" sz="2000" dirty="0" smtClean="0"/>
            <a:t>没有提升硬件要求</a:t>
          </a:r>
          <a:endParaRPr lang="zh-CN" altLang="en-US" sz="2000" dirty="0"/>
        </a:p>
      </dgm:t>
    </dgm:pt>
    <dgm:pt modelId="{90DB348E-D4DC-4D61-BDD1-78908FBEF52C}" type="parTrans" cxnId="{4A005097-6624-45D2-B8C0-C6640DA68C97}">
      <dgm:prSet/>
      <dgm:spPr/>
      <dgm:t>
        <a:bodyPr/>
        <a:lstStyle/>
        <a:p>
          <a:endParaRPr lang="zh-CN" altLang="en-US"/>
        </a:p>
      </dgm:t>
    </dgm:pt>
    <dgm:pt modelId="{164FB8A6-DCF7-4FDA-8EBB-9D113AFE1FD9}" type="sibTrans" cxnId="{4A005097-6624-45D2-B8C0-C6640DA68C97}">
      <dgm:prSet/>
      <dgm:spPr/>
      <dgm:t>
        <a:bodyPr/>
        <a:lstStyle/>
        <a:p>
          <a:endParaRPr lang="zh-CN" altLang="en-US"/>
        </a:p>
      </dgm:t>
    </dgm:pt>
    <dgm:pt modelId="{A5C06322-0DDB-462B-92F2-15DAD2DCF245}">
      <dgm:prSet custT="1"/>
      <dgm:spPr/>
      <dgm:t>
        <a:bodyPr/>
        <a:lstStyle/>
        <a:p>
          <a:r>
            <a:rPr lang="zh-CN" altLang="en-US" sz="2000" dirty="0" smtClean="0"/>
            <a:t>应用程序兼容性优于</a:t>
          </a:r>
          <a:r>
            <a:rPr lang="en-US" altLang="en-US" sz="2000" dirty="0" smtClean="0"/>
            <a:t>Windows Vista</a:t>
          </a:r>
          <a:endParaRPr lang="zh-CN" altLang="en-US" sz="2000" dirty="0"/>
        </a:p>
      </dgm:t>
    </dgm:pt>
    <dgm:pt modelId="{CBEC2BFB-1EA8-40F2-B42E-7ECF82D82D0A}" type="parTrans" cxnId="{52BC272E-7CF7-4868-B02A-54DB962E345A}">
      <dgm:prSet/>
      <dgm:spPr/>
      <dgm:t>
        <a:bodyPr/>
        <a:lstStyle/>
        <a:p>
          <a:endParaRPr lang="zh-CN" altLang="en-US"/>
        </a:p>
      </dgm:t>
    </dgm:pt>
    <dgm:pt modelId="{A2EC4963-E4B8-4674-880A-E0EBFA09EF91}" type="sibTrans" cxnId="{52BC272E-7CF7-4868-B02A-54DB962E345A}">
      <dgm:prSet/>
      <dgm:spPr/>
      <dgm:t>
        <a:bodyPr/>
        <a:lstStyle/>
        <a:p>
          <a:endParaRPr lang="zh-CN" altLang="en-US"/>
        </a:p>
      </dgm:t>
    </dgm:pt>
    <dgm:pt modelId="{4A99ED5F-4861-4455-8CA4-1FBB70C43E7C}" type="pres">
      <dgm:prSet presAssocID="{8EEFABD7-E481-4A30-AE71-94F5C9E67012}" presName="Name0" presStyleCnt="0">
        <dgm:presLayoutVars>
          <dgm:dir/>
          <dgm:animLvl val="lvl"/>
          <dgm:resizeHandles val="exact"/>
        </dgm:presLayoutVars>
      </dgm:prSet>
      <dgm:spPr/>
      <dgm:t>
        <a:bodyPr/>
        <a:lstStyle/>
        <a:p>
          <a:endParaRPr lang="zh-CN" altLang="en-US"/>
        </a:p>
      </dgm:t>
    </dgm:pt>
    <dgm:pt modelId="{56AB0F8F-B373-4F9C-A786-F92E84764B94}" type="pres">
      <dgm:prSet presAssocID="{30F8C36A-11ED-4A97-AE98-781F6800479C}" presName="linNode" presStyleCnt="0"/>
      <dgm:spPr/>
    </dgm:pt>
    <dgm:pt modelId="{E956ACBA-AFA5-44EC-8F9C-904AB6AE9B39}" type="pres">
      <dgm:prSet presAssocID="{30F8C36A-11ED-4A97-AE98-781F6800479C}" presName="parentText" presStyleLbl="node1" presStyleIdx="0" presStyleCnt="3" custScaleX="66859">
        <dgm:presLayoutVars>
          <dgm:chMax val="1"/>
          <dgm:bulletEnabled val="1"/>
        </dgm:presLayoutVars>
      </dgm:prSet>
      <dgm:spPr/>
      <dgm:t>
        <a:bodyPr/>
        <a:lstStyle/>
        <a:p>
          <a:endParaRPr lang="zh-CN" altLang="en-US"/>
        </a:p>
      </dgm:t>
    </dgm:pt>
    <dgm:pt modelId="{FC44C157-30AC-42E1-AE02-1EA60F7FB380}" type="pres">
      <dgm:prSet presAssocID="{30F8C36A-11ED-4A97-AE98-781F6800479C}" presName="descendantText" presStyleLbl="alignAccFollowNode1" presStyleIdx="0" presStyleCnt="3" custScaleX="115037">
        <dgm:presLayoutVars>
          <dgm:bulletEnabled val="1"/>
        </dgm:presLayoutVars>
      </dgm:prSet>
      <dgm:spPr/>
      <dgm:t>
        <a:bodyPr/>
        <a:lstStyle/>
        <a:p>
          <a:endParaRPr lang="zh-CN" altLang="en-US"/>
        </a:p>
      </dgm:t>
    </dgm:pt>
    <dgm:pt modelId="{C910A6E7-02F8-4ABB-9E81-06742D2DD3FB}" type="pres">
      <dgm:prSet presAssocID="{D4093D00-B1A5-4CA2-8A65-8EE1EF125D34}" presName="sp" presStyleCnt="0"/>
      <dgm:spPr/>
    </dgm:pt>
    <dgm:pt modelId="{DFB0C45A-08A1-43BF-9D14-D85268B58BC6}" type="pres">
      <dgm:prSet presAssocID="{E876FADD-523B-4122-930D-1594A0CAD5CA}" presName="linNode" presStyleCnt="0"/>
      <dgm:spPr/>
    </dgm:pt>
    <dgm:pt modelId="{6707334C-504C-43CB-9F8C-C3560E5F7717}" type="pres">
      <dgm:prSet presAssocID="{E876FADD-523B-4122-930D-1594A0CAD5CA}" presName="parentText" presStyleLbl="node1" presStyleIdx="1" presStyleCnt="3" custScaleX="97174" custLinFactNeighborX="1133" custLinFactNeighborY="641">
        <dgm:presLayoutVars>
          <dgm:chMax val="1"/>
          <dgm:bulletEnabled val="1"/>
        </dgm:presLayoutVars>
      </dgm:prSet>
      <dgm:spPr/>
      <dgm:t>
        <a:bodyPr/>
        <a:lstStyle/>
        <a:p>
          <a:endParaRPr lang="zh-CN" altLang="en-US"/>
        </a:p>
      </dgm:t>
    </dgm:pt>
    <dgm:pt modelId="{5B0A518F-3FD2-464A-B1F9-6A410BDAF48E}" type="pres">
      <dgm:prSet presAssocID="{E876FADD-523B-4122-930D-1594A0CAD5CA}" presName="descendantText" presStyleLbl="alignAccFollowNode1" presStyleIdx="1" presStyleCnt="3" custScaleX="179553">
        <dgm:presLayoutVars>
          <dgm:bulletEnabled val="1"/>
        </dgm:presLayoutVars>
      </dgm:prSet>
      <dgm:spPr/>
      <dgm:t>
        <a:bodyPr/>
        <a:lstStyle/>
        <a:p>
          <a:endParaRPr lang="zh-CN" altLang="en-US"/>
        </a:p>
      </dgm:t>
    </dgm:pt>
    <dgm:pt modelId="{C6C87CF8-B80E-4A32-9AC7-A13C0181FA73}" type="pres">
      <dgm:prSet presAssocID="{025A0459-7FFB-44D5-BAD6-B23727565256}" presName="sp" presStyleCnt="0"/>
      <dgm:spPr/>
    </dgm:pt>
    <dgm:pt modelId="{086AD6FD-5F8E-4C90-A73D-8E41C88A3B95}" type="pres">
      <dgm:prSet presAssocID="{E6881700-8B3D-4EA4-943D-F43D67F8AB37}" presName="linNode" presStyleCnt="0"/>
      <dgm:spPr/>
    </dgm:pt>
    <dgm:pt modelId="{CB0043C6-E1BE-4446-AD1E-A31514D4A6F9}" type="pres">
      <dgm:prSet presAssocID="{E6881700-8B3D-4EA4-943D-F43D67F8AB37}" presName="parentText" presStyleLbl="node1" presStyleIdx="2" presStyleCnt="3" custScaleX="66180">
        <dgm:presLayoutVars>
          <dgm:chMax val="1"/>
          <dgm:bulletEnabled val="1"/>
        </dgm:presLayoutVars>
      </dgm:prSet>
      <dgm:spPr/>
      <dgm:t>
        <a:bodyPr/>
        <a:lstStyle/>
        <a:p>
          <a:endParaRPr lang="zh-CN" altLang="en-US"/>
        </a:p>
      </dgm:t>
    </dgm:pt>
    <dgm:pt modelId="{0A22E903-D01C-4A53-9245-959A7BA4FBD3}" type="pres">
      <dgm:prSet presAssocID="{E6881700-8B3D-4EA4-943D-F43D67F8AB37}" presName="descendantText" presStyleLbl="alignAccFollowNode1" presStyleIdx="2" presStyleCnt="3" custScaleX="117397">
        <dgm:presLayoutVars>
          <dgm:bulletEnabled val="1"/>
        </dgm:presLayoutVars>
      </dgm:prSet>
      <dgm:spPr/>
      <dgm:t>
        <a:bodyPr/>
        <a:lstStyle/>
        <a:p>
          <a:endParaRPr lang="zh-CN" altLang="en-US"/>
        </a:p>
      </dgm:t>
    </dgm:pt>
  </dgm:ptLst>
  <dgm:cxnLst>
    <dgm:cxn modelId="{4A005097-6624-45D2-B8C0-C6640DA68C97}" srcId="{E6881700-8B3D-4EA4-943D-F43D67F8AB37}" destId="{4496E882-6CCE-4DCC-BD57-F4BE834E3AF2}" srcOrd="0" destOrd="0" parTransId="{90DB348E-D4DC-4D61-BDD1-78908FBEF52C}" sibTransId="{164FB8A6-DCF7-4FDA-8EBB-9D113AFE1FD9}"/>
    <dgm:cxn modelId="{359788A2-D93C-4C14-9F95-596754C07564}" srcId="{E876FADD-523B-4122-930D-1594A0CAD5CA}" destId="{47488AA2-9C5C-4CE9-A167-654F32CD69A7}" srcOrd="0" destOrd="0" parTransId="{8740B18C-5ABA-4B4F-895B-CF2607ED32A3}" sibTransId="{E057EC2C-CA87-43E5-87A6-3E89AD0D0389}"/>
    <dgm:cxn modelId="{7CB3768A-FFF9-4C41-A709-38ABC790CCAE}" type="presOf" srcId="{D9FA7276-CC15-4BD3-912D-C44A3801A4C7}" destId="{5B0A518F-3FD2-464A-B1F9-6A410BDAF48E}" srcOrd="0" destOrd="1" presId="urn:microsoft.com/office/officeart/2005/8/layout/vList5"/>
    <dgm:cxn modelId="{52BC272E-7CF7-4868-B02A-54DB962E345A}" srcId="{E6881700-8B3D-4EA4-943D-F43D67F8AB37}" destId="{A5C06322-0DDB-462B-92F2-15DAD2DCF245}" srcOrd="1" destOrd="0" parTransId="{CBEC2BFB-1EA8-40F2-B42E-7ECF82D82D0A}" sibTransId="{A2EC4963-E4B8-4674-880A-E0EBFA09EF91}"/>
    <dgm:cxn modelId="{E009F1D0-AAC7-4CC0-8688-46DA6921E858}" type="presOf" srcId="{47488AA2-9C5C-4CE9-A167-654F32CD69A7}" destId="{5B0A518F-3FD2-464A-B1F9-6A410BDAF48E}" srcOrd="0" destOrd="0" presId="urn:microsoft.com/office/officeart/2005/8/layout/vList5"/>
    <dgm:cxn modelId="{4D401B90-8AC7-40EF-93A4-3F82D4149236}" type="presOf" srcId="{E6881700-8B3D-4EA4-943D-F43D67F8AB37}" destId="{CB0043C6-E1BE-4446-AD1E-A31514D4A6F9}" srcOrd="0" destOrd="0" presId="urn:microsoft.com/office/officeart/2005/8/layout/vList5"/>
    <dgm:cxn modelId="{5FC5F407-343C-4B29-B9AD-9A0EABD319FA}" srcId="{8EEFABD7-E481-4A30-AE71-94F5C9E67012}" destId="{30F8C36A-11ED-4A97-AE98-781F6800479C}" srcOrd="0" destOrd="0" parTransId="{84BE6647-F0F2-4AD4-9B27-A52E159C12B0}" sibTransId="{D4093D00-B1A5-4CA2-8A65-8EE1EF125D34}"/>
    <dgm:cxn modelId="{E349958A-D9D4-4378-9481-D0007399777B}" type="presOf" srcId="{4496E882-6CCE-4DCC-BD57-F4BE834E3AF2}" destId="{0A22E903-D01C-4A53-9245-959A7BA4FBD3}" srcOrd="0" destOrd="0" presId="urn:microsoft.com/office/officeart/2005/8/layout/vList5"/>
    <dgm:cxn modelId="{0A4BB910-2F95-4FDB-8EE6-5E3B134C4C0D}" srcId="{E876FADD-523B-4122-930D-1594A0CAD5CA}" destId="{D9FA7276-CC15-4BD3-912D-C44A3801A4C7}" srcOrd="1" destOrd="0" parTransId="{370203A9-0A98-4B54-B3E3-CD22016D71B0}" sibTransId="{697164C0-948D-42FC-A988-822AE76A953D}"/>
    <dgm:cxn modelId="{9521109C-B269-48AD-A3B4-52771CBB8285}" srcId="{30F8C36A-11ED-4A97-AE98-781F6800479C}" destId="{98A14187-F7C7-4619-A577-1D36994D4BFE}" srcOrd="0" destOrd="0" parTransId="{15E0A633-55A7-4A11-8716-A5C6F4675BD2}" sibTransId="{49B5C0FD-937F-4003-ADE8-7CD3D6AAC552}"/>
    <dgm:cxn modelId="{D5D6D160-44ED-4E30-88D5-680413F3EB7D}" type="presOf" srcId="{A5C06322-0DDB-462B-92F2-15DAD2DCF245}" destId="{0A22E903-D01C-4A53-9245-959A7BA4FBD3}" srcOrd="0" destOrd="1" presId="urn:microsoft.com/office/officeart/2005/8/layout/vList5"/>
    <dgm:cxn modelId="{4B66997D-5738-40AB-B2A6-8FAD6F591441}" type="presOf" srcId="{E876FADD-523B-4122-930D-1594A0CAD5CA}" destId="{6707334C-504C-43CB-9F8C-C3560E5F7717}" srcOrd="0" destOrd="0" presId="urn:microsoft.com/office/officeart/2005/8/layout/vList5"/>
    <dgm:cxn modelId="{A81DA40D-E30B-4D5B-927D-6954C1E1DF8A}" srcId="{8EEFABD7-E481-4A30-AE71-94F5C9E67012}" destId="{E876FADD-523B-4122-930D-1594A0CAD5CA}" srcOrd="1" destOrd="0" parTransId="{1FCCD353-0324-474E-B796-169F678B0774}" sibTransId="{025A0459-7FFB-44D5-BAD6-B23727565256}"/>
    <dgm:cxn modelId="{B891F8C1-A0D4-484F-8915-742D77AF58AE}" type="presOf" srcId="{26C80E3C-D0CA-4B63-9969-7FDE881B18F3}" destId="{FC44C157-30AC-42E1-AE02-1EA60F7FB380}" srcOrd="0" destOrd="1" presId="urn:microsoft.com/office/officeart/2005/8/layout/vList5"/>
    <dgm:cxn modelId="{FD297E34-226C-4E05-9F46-1695C0D7E980}" srcId="{8EEFABD7-E481-4A30-AE71-94F5C9E67012}" destId="{E6881700-8B3D-4EA4-943D-F43D67F8AB37}" srcOrd="2" destOrd="0" parTransId="{58443CF5-8776-4490-B7C2-FF497C01630B}" sibTransId="{31BBFCEB-31D0-4D9E-8120-ADFF2C6580AA}"/>
    <dgm:cxn modelId="{0E4E4133-5011-48F6-8747-710CF5FDEA3A}" type="presOf" srcId="{8EEFABD7-E481-4A30-AE71-94F5C9E67012}" destId="{4A99ED5F-4861-4455-8CA4-1FBB70C43E7C}" srcOrd="0" destOrd="0" presId="urn:microsoft.com/office/officeart/2005/8/layout/vList5"/>
    <dgm:cxn modelId="{E9CDFF1E-FA1A-4790-9F76-80B470D55E1D}" type="presOf" srcId="{98A14187-F7C7-4619-A577-1D36994D4BFE}" destId="{FC44C157-30AC-42E1-AE02-1EA60F7FB380}" srcOrd="0" destOrd="0" presId="urn:microsoft.com/office/officeart/2005/8/layout/vList5"/>
    <dgm:cxn modelId="{7F632292-8DE2-4CBB-94FA-144FEB5A0194}" srcId="{30F8C36A-11ED-4A97-AE98-781F6800479C}" destId="{26C80E3C-D0CA-4B63-9969-7FDE881B18F3}" srcOrd="1" destOrd="0" parTransId="{A087E269-BEC6-4D82-ABD3-AD36092D9DFA}" sibTransId="{4D6A7EE1-BA1A-4DAE-A222-29049FE0E3CE}"/>
    <dgm:cxn modelId="{0FFC5F33-8A26-4EEA-810B-4194634E04D5}" type="presOf" srcId="{30F8C36A-11ED-4A97-AE98-781F6800479C}" destId="{E956ACBA-AFA5-44EC-8F9C-904AB6AE9B39}" srcOrd="0" destOrd="0" presId="urn:microsoft.com/office/officeart/2005/8/layout/vList5"/>
    <dgm:cxn modelId="{55CD8764-FD1E-40DD-A31A-88F6E404598E}" type="presParOf" srcId="{4A99ED5F-4861-4455-8CA4-1FBB70C43E7C}" destId="{56AB0F8F-B373-4F9C-A786-F92E84764B94}" srcOrd="0" destOrd="0" presId="urn:microsoft.com/office/officeart/2005/8/layout/vList5"/>
    <dgm:cxn modelId="{474413D8-9EB0-44B4-AA28-7945637A5BDA}" type="presParOf" srcId="{56AB0F8F-B373-4F9C-A786-F92E84764B94}" destId="{E956ACBA-AFA5-44EC-8F9C-904AB6AE9B39}" srcOrd="0" destOrd="0" presId="urn:microsoft.com/office/officeart/2005/8/layout/vList5"/>
    <dgm:cxn modelId="{E8DF8806-B2A2-485A-B01E-0A3DA8D46AE5}" type="presParOf" srcId="{56AB0F8F-B373-4F9C-A786-F92E84764B94}" destId="{FC44C157-30AC-42E1-AE02-1EA60F7FB380}" srcOrd="1" destOrd="0" presId="urn:microsoft.com/office/officeart/2005/8/layout/vList5"/>
    <dgm:cxn modelId="{79BCCA2A-BA4D-42D3-96D4-EBD441ECFB2E}" type="presParOf" srcId="{4A99ED5F-4861-4455-8CA4-1FBB70C43E7C}" destId="{C910A6E7-02F8-4ABB-9E81-06742D2DD3FB}" srcOrd="1" destOrd="0" presId="urn:microsoft.com/office/officeart/2005/8/layout/vList5"/>
    <dgm:cxn modelId="{E2DE7356-3D67-4416-B39C-D599BC028E07}" type="presParOf" srcId="{4A99ED5F-4861-4455-8CA4-1FBB70C43E7C}" destId="{DFB0C45A-08A1-43BF-9D14-D85268B58BC6}" srcOrd="2" destOrd="0" presId="urn:microsoft.com/office/officeart/2005/8/layout/vList5"/>
    <dgm:cxn modelId="{3E17623B-BD30-49EC-9B50-A1D510CD07B9}" type="presParOf" srcId="{DFB0C45A-08A1-43BF-9D14-D85268B58BC6}" destId="{6707334C-504C-43CB-9F8C-C3560E5F7717}" srcOrd="0" destOrd="0" presId="urn:microsoft.com/office/officeart/2005/8/layout/vList5"/>
    <dgm:cxn modelId="{D7428765-D59D-433D-B672-89F66BF15F79}" type="presParOf" srcId="{DFB0C45A-08A1-43BF-9D14-D85268B58BC6}" destId="{5B0A518F-3FD2-464A-B1F9-6A410BDAF48E}" srcOrd="1" destOrd="0" presId="urn:microsoft.com/office/officeart/2005/8/layout/vList5"/>
    <dgm:cxn modelId="{4739A92B-E2D6-4F37-99BA-D177ADDE1CA7}" type="presParOf" srcId="{4A99ED5F-4861-4455-8CA4-1FBB70C43E7C}" destId="{C6C87CF8-B80E-4A32-9AC7-A13C0181FA73}" srcOrd="3" destOrd="0" presId="urn:microsoft.com/office/officeart/2005/8/layout/vList5"/>
    <dgm:cxn modelId="{66D08855-D5BB-420B-983A-CD5DA51B2DC8}" type="presParOf" srcId="{4A99ED5F-4861-4455-8CA4-1FBB70C43E7C}" destId="{086AD6FD-5F8E-4C90-A73D-8E41C88A3B95}" srcOrd="4" destOrd="0" presId="urn:microsoft.com/office/officeart/2005/8/layout/vList5"/>
    <dgm:cxn modelId="{EC901737-AC1E-4768-8989-01A37011B002}" type="presParOf" srcId="{086AD6FD-5F8E-4C90-A73D-8E41C88A3B95}" destId="{CB0043C6-E1BE-4446-AD1E-A31514D4A6F9}" srcOrd="0" destOrd="0" presId="urn:microsoft.com/office/officeart/2005/8/layout/vList5"/>
    <dgm:cxn modelId="{11AC6EE6-3FED-4117-A3E5-D97975C05452}" type="presParOf" srcId="{086AD6FD-5F8E-4C90-A73D-8E41C88A3B95}" destId="{0A22E903-D01C-4A53-9245-959A7BA4FBD3}"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9BB0FC-68E1-4D86-B34F-16A1F7D02683}" type="doc">
      <dgm:prSet loTypeId="urn:microsoft.com/office/officeart/2005/8/layout/chevron1" loCatId="process" qsTypeId="urn:microsoft.com/office/officeart/2005/8/quickstyle/simple1" qsCatId="simple" csTypeId="urn:microsoft.com/office/officeart/2005/8/colors/colorful1" csCatId="colorful" phldr="1"/>
      <dgm:spPr/>
    </dgm:pt>
    <dgm:pt modelId="{681AB2DB-1E32-4445-B4A8-A90E20B9DE74}">
      <dgm:prSet phldrT="[文本]"/>
      <dgm:spPr/>
      <dgm:t>
        <a:bodyPr/>
        <a:lstStyle/>
        <a:p>
          <a:r>
            <a:rPr lang="en-US" altLang="zh-CN" dirty="0" smtClean="0"/>
            <a:t>BDD 1.0</a:t>
          </a:r>
          <a:endParaRPr lang="zh-CN" altLang="en-US" dirty="0"/>
        </a:p>
      </dgm:t>
    </dgm:pt>
    <dgm:pt modelId="{B7EEB768-5D4D-4B72-87EA-E67FC76C8196}" type="parTrans" cxnId="{A4E99420-C64E-41FF-84D0-D85D676DF2AC}">
      <dgm:prSet/>
      <dgm:spPr/>
      <dgm:t>
        <a:bodyPr/>
        <a:lstStyle/>
        <a:p>
          <a:endParaRPr lang="zh-CN" altLang="en-US"/>
        </a:p>
      </dgm:t>
    </dgm:pt>
    <dgm:pt modelId="{CB27D361-6AE8-42C2-A6F2-91CC194721AD}" type="sibTrans" cxnId="{A4E99420-C64E-41FF-84D0-D85D676DF2AC}">
      <dgm:prSet/>
      <dgm:spPr/>
      <dgm:t>
        <a:bodyPr/>
        <a:lstStyle/>
        <a:p>
          <a:endParaRPr lang="zh-CN" altLang="en-US"/>
        </a:p>
      </dgm:t>
    </dgm:pt>
    <dgm:pt modelId="{6A311C8E-C92F-45E4-B1B7-F287621C058C}">
      <dgm:prSet phldrT="[文本]"/>
      <dgm:spPr/>
      <dgm:t>
        <a:bodyPr/>
        <a:lstStyle/>
        <a:p>
          <a:r>
            <a:rPr lang="en-US" altLang="zh-CN" dirty="0" smtClean="0"/>
            <a:t>BDD 2.0</a:t>
          </a:r>
          <a:endParaRPr lang="zh-CN" altLang="en-US" dirty="0"/>
        </a:p>
      </dgm:t>
    </dgm:pt>
    <dgm:pt modelId="{3EA8636C-61E1-4B8E-9069-483324D3F0CC}" type="parTrans" cxnId="{FE066EAC-EDB3-477C-AA67-BB8DB5B45628}">
      <dgm:prSet/>
      <dgm:spPr/>
      <dgm:t>
        <a:bodyPr/>
        <a:lstStyle/>
        <a:p>
          <a:endParaRPr lang="zh-CN" altLang="en-US"/>
        </a:p>
      </dgm:t>
    </dgm:pt>
    <dgm:pt modelId="{8DD76B05-905D-4C26-9224-BB90A33C96C7}" type="sibTrans" cxnId="{FE066EAC-EDB3-477C-AA67-BB8DB5B45628}">
      <dgm:prSet/>
      <dgm:spPr/>
      <dgm:t>
        <a:bodyPr/>
        <a:lstStyle/>
        <a:p>
          <a:endParaRPr lang="zh-CN" altLang="en-US"/>
        </a:p>
      </dgm:t>
    </dgm:pt>
    <dgm:pt modelId="{9FE8F2E2-3F1C-486A-B9D5-3B4367B99F31}">
      <dgm:prSet phldrT="[文本]"/>
      <dgm:spPr/>
      <dgm:t>
        <a:bodyPr/>
        <a:lstStyle/>
        <a:p>
          <a:r>
            <a:rPr lang="en-US" altLang="zh-CN" dirty="0" smtClean="0"/>
            <a:t>BDD 2005</a:t>
          </a:r>
          <a:endParaRPr lang="zh-CN" altLang="en-US" dirty="0"/>
        </a:p>
      </dgm:t>
    </dgm:pt>
    <dgm:pt modelId="{C54B1CD3-163D-43A8-863D-A880C4498039}" type="parTrans" cxnId="{0AD37391-95EE-4170-A4C0-032A3366AD65}">
      <dgm:prSet/>
      <dgm:spPr/>
      <dgm:t>
        <a:bodyPr/>
        <a:lstStyle/>
        <a:p>
          <a:endParaRPr lang="zh-CN" altLang="en-US"/>
        </a:p>
      </dgm:t>
    </dgm:pt>
    <dgm:pt modelId="{C9005E47-9630-457B-BB1D-43D47C053243}" type="sibTrans" cxnId="{0AD37391-95EE-4170-A4C0-032A3366AD65}">
      <dgm:prSet/>
      <dgm:spPr/>
      <dgm:t>
        <a:bodyPr/>
        <a:lstStyle/>
        <a:p>
          <a:endParaRPr lang="zh-CN" altLang="en-US"/>
        </a:p>
      </dgm:t>
    </dgm:pt>
    <dgm:pt modelId="{DD514510-04C6-488A-8289-B55DDD8A3217}">
      <dgm:prSet phldrT="[文本]"/>
      <dgm:spPr/>
      <dgm:t>
        <a:bodyPr/>
        <a:lstStyle/>
        <a:p>
          <a:r>
            <a:rPr lang="en-US" altLang="zh-CN" dirty="0" smtClean="0"/>
            <a:t>BDD 2007</a:t>
          </a:r>
          <a:endParaRPr lang="zh-CN" altLang="en-US" dirty="0"/>
        </a:p>
      </dgm:t>
    </dgm:pt>
    <dgm:pt modelId="{EB109A9F-3342-40B8-9D35-4794B755A50F}" type="parTrans" cxnId="{D2951F3C-B2C2-4B5E-B0CB-CF12C813C422}">
      <dgm:prSet/>
      <dgm:spPr/>
      <dgm:t>
        <a:bodyPr/>
        <a:lstStyle/>
        <a:p>
          <a:endParaRPr lang="zh-CN" altLang="en-US"/>
        </a:p>
      </dgm:t>
    </dgm:pt>
    <dgm:pt modelId="{8A6FCBF5-5599-458A-9506-C79A4B90C937}" type="sibTrans" cxnId="{D2951F3C-B2C2-4B5E-B0CB-CF12C813C422}">
      <dgm:prSet/>
      <dgm:spPr/>
      <dgm:t>
        <a:bodyPr/>
        <a:lstStyle/>
        <a:p>
          <a:endParaRPr lang="zh-CN" altLang="en-US"/>
        </a:p>
      </dgm:t>
    </dgm:pt>
    <dgm:pt modelId="{F164947D-86D3-42C8-B1CB-69E04E936F08}">
      <dgm:prSet phldrT="[文本]"/>
      <dgm:spPr/>
      <dgm:t>
        <a:bodyPr/>
        <a:lstStyle/>
        <a:p>
          <a:r>
            <a:rPr lang="en-US" altLang="zh-CN" dirty="0" smtClean="0"/>
            <a:t>BDD 2007 Update 1</a:t>
          </a:r>
          <a:endParaRPr lang="zh-CN" altLang="en-US" dirty="0"/>
        </a:p>
      </dgm:t>
    </dgm:pt>
    <dgm:pt modelId="{CB154DB5-FAD4-4676-973A-365D13799B7E}" type="parTrans" cxnId="{5FC0DEA6-0916-42C8-88B4-3A9023ED114F}">
      <dgm:prSet/>
      <dgm:spPr/>
      <dgm:t>
        <a:bodyPr/>
        <a:lstStyle/>
        <a:p>
          <a:endParaRPr lang="zh-CN" altLang="en-US"/>
        </a:p>
      </dgm:t>
    </dgm:pt>
    <dgm:pt modelId="{53763E63-68EC-4421-8F89-D9F56A613E2F}" type="sibTrans" cxnId="{5FC0DEA6-0916-42C8-88B4-3A9023ED114F}">
      <dgm:prSet/>
      <dgm:spPr/>
      <dgm:t>
        <a:bodyPr/>
        <a:lstStyle/>
        <a:p>
          <a:endParaRPr lang="zh-CN" altLang="en-US"/>
        </a:p>
      </dgm:t>
    </dgm:pt>
    <dgm:pt modelId="{AD696DE7-408A-4BE8-8504-7F9346931E92}">
      <dgm:prSet phldrT="[文本]"/>
      <dgm:spPr/>
      <dgm:t>
        <a:bodyPr/>
        <a:lstStyle/>
        <a:p>
          <a:r>
            <a:rPr lang="en-US" altLang="zh-CN" dirty="0" smtClean="0"/>
            <a:t>BDD 2007 Update 2</a:t>
          </a:r>
          <a:endParaRPr lang="zh-CN" altLang="en-US" dirty="0"/>
        </a:p>
      </dgm:t>
    </dgm:pt>
    <dgm:pt modelId="{061ECA1C-FD70-4F3F-9A4C-5F257E8435E4}" type="parTrans" cxnId="{72F42DEB-95F4-4570-A9CC-903D2D1EC6CE}">
      <dgm:prSet/>
      <dgm:spPr/>
      <dgm:t>
        <a:bodyPr/>
        <a:lstStyle/>
        <a:p>
          <a:endParaRPr lang="zh-CN" altLang="en-US"/>
        </a:p>
      </dgm:t>
    </dgm:pt>
    <dgm:pt modelId="{CF54AA9B-73A1-4742-9B98-E42752FC4B00}" type="sibTrans" cxnId="{72F42DEB-95F4-4570-A9CC-903D2D1EC6CE}">
      <dgm:prSet/>
      <dgm:spPr/>
      <dgm:t>
        <a:bodyPr/>
        <a:lstStyle/>
        <a:p>
          <a:endParaRPr lang="zh-CN" altLang="en-US"/>
        </a:p>
      </dgm:t>
    </dgm:pt>
    <dgm:pt modelId="{6AE83146-7103-4B29-B12F-DA72FBB3207C}" type="pres">
      <dgm:prSet presAssocID="{7D9BB0FC-68E1-4D86-B34F-16A1F7D02683}" presName="Name0" presStyleCnt="0">
        <dgm:presLayoutVars>
          <dgm:dir/>
          <dgm:animLvl val="lvl"/>
          <dgm:resizeHandles val="exact"/>
        </dgm:presLayoutVars>
      </dgm:prSet>
      <dgm:spPr/>
    </dgm:pt>
    <dgm:pt modelId="{89BB3541-386E-4436-97A4-2AA3FE8E57F8}" type="pres">
      <dgm:prSet presAssocID="{681AB2DB-1E32-4445-B4A8-A90E20B9DE74}" presName="parTxOnly" presStyleLbl="node1" presStyleIdx="0" presStyleCnt="6">
        <dgm:presLayoutVars>
          <dgm:chMax val="0"/>
          <dgm:chPref val="0"/>
          <dgm:bulletEnabled val="1"/>
        </dgm:presLayoutVars>
      </dgm:prSet>
      <dgm:spPr/>
      <dgm:t>
        <a:bodyPr/>
        <a:lstStyle/>
        <a:p>
          <a:endParaRPr lang="zh-CN" altLang="en-US"/>
        </a:p>
      </dgm:t>
    </dgm:pt>
    <dgm:pt modelId="{82F9EE65-B2A9-44EB-9750-0850D7F98022}" type="pres">
      <dgm:prSet presAssocID="{CB27D361-6AE8-42C2-A6F2-91CC194721AD}" presName="parTxOnlySpace" presStyleCnt="0"/>
      <dgm:spPr/>
    </dgm:pt>
    <dgm:pt modelId="{B3E7B774-4D37-4FA1-A06B-9B59D0073B6F}" type="pres">
      <dgm:prSet presAssocID="{6A311C8E-C92F-45E4-B1B7-F287621C058C}" presName="parTxOnly" presStyleLbl="node1" presStyleIdx="1" presStyleCnt="6">
        <dgm:presLayoutVars>
          <dgm:chMax val="0"/>
          <dgm:chPref val="0"/>
          <dgm:bulletEnabled val="1"/>
        </dgm:presLayoutVars>
      </dgm:prSet>
      <dgm:spPr/>
      <dgm:t>
        <a:bodyPr/>
        <a:lstStyle/>
        <a:p>
          <a:endParaRPr lang="zh-CN" altLang="en-US"/>
        </a:p>
      </dgm:t>
    </dgm:pt>
    <dgm:pt modelId="{884918CC-0F65-4495-8BC3-F784B2446A87}" type="pres">
      <dgm:prSet presAssocID="{8DD76B05-905D-4C26-9224-BB90A33C96C7}" presName="parTxOnlySpace" presStyleCnt="0"/>
      <dgm:spPr/>
    </dgm:pt>
    <dgm:pt modelId="{4574A98A-F8D3-4B94-A119-7FD230D12ABA}" type="pres">
      <dgm:prSet presAssocID="{9FE8F2E2-3F1C-486A-B9D5-3B4367B99F31}" presName="parTxOnly" presStyleLbl="node1" presStyleIdx="2" presStyleCnt="6">
        <dgm:presLayoutVars>
          <dgm:chMax val="0"/>
          <dgm:chPref val="0"/>
          <dgm:bulletEnabled val="1"/>
        </dgm:presLayoutVars>
      </dgm:prSet>
      <dgm:spPr/>
      <dgm:t>
        <a:bodyPr/>
        <a:lstStyle/>
        <a:p>
          <a:endParaRPr lang="zh-CN" altLang="en-US"/>
        </a:p>
      </dgm:t>
    </dgm:pt>
    <dgm:pt modelId="{EFA3E7BA-FC9B-4EE6-844B-15F035A8DCD4}" type="pres">
      <dgm:prSet presAssocID="{C9005E47-9630-457B-BB1D-43D47C053243}" presName="parTxOnlySpace" presStyleCnt="0"/>
      <dgm:spPr/>
    </dgm:pt>
    <dgm:pt modelId="{6623004B-CFDE-432B-9237-A960398F954A}" type="pres">
      <dgm:prSet presAssocID="{DD514510-04C6-488A-8289-B55DDD8A3217}" presName="parTxOnly" presStyleLbl="node1" presStyleIdx="3" presStyleCnt="6">
        <dgm:presLayoutVars>
          <dgm:chMax val="0"/>
          <dgm:chPref val="0"/>
          <dgm:bulletEnabled val="1"/>
        </dgm:presLayoutVars>
      </dgm:prSet>
      <dgm:spPr/>
      <dgm:t>
        <a:bodyPr/>
        <a:lstStyle/>
        <a:p>
          <a:endParaRPr lang="zh-CN" altLang="en-US"/>
        </a:p>
      </dgm:t>
    </dgm:pt>
    <dgm:pt modelId="{549795A5-A303-47FF-A3F8-14A8C1629A2E}" type="pres">
      <dgm:prSet presAssocID="{8A6FCBF5-5599-458A-9506-C79A4B90C937}" presName="parTxOnlySpace" presStyleCnt="0"/>
      <dgm:spPr/>
    </dgm:pt>
    <dgm:pt modelId="{4784E00D-0F5A-48C1-87F8-EEF1233BB7DE}" type="pres">
      <dgm:prSet presAssocID="{F164947D-86D3-42C8-B1CB-69E04E936F08}" presName="parTxOnly" presStyleLbl="node1" presStyleIdx="4" presStyleCnt="6">
        <dgm:presLayoutVars>
          <dgm:chMax val="0"/>
          <dgm:chPref val="0"/>
          <dgm:bulletEnabled val="1"/>
        </dgm:presLayoutVars>
      </dgm:prSet>
      <dgm:spPr/>
      <dgm:t>
        <a:bodyPr/>
        <a:lstStyle/>
        <a:p>
          <a:endParaRPr lang="zh-CN" altLang="en-US"/>
        </a:p>
      </dgm:t>
    </dgm:pt>
    <dgm:pt modelId="{46115B13-014F-4D50-AC85-3DA2588800AC}" type="pres">
      <dgm:prSet presAssocID="{53763E63-68EC-4421-8F89-D9F56A613E2F}" presName="parTxOnlySpace" presStyleCnt="0"/>
      <dgm:spPr/>
    </dgm:pt>
    <dgm:pt modelId="{6FBA2B2E-5732-46C6-8233-2CA5515CAC89}" type="pres">
      <dgm:prSet presAssocID="{AD696DE7-408A-4BE8-8504-7F9346931E92}" presName="parTxOnly" presStyleLbl="node1" presStyleIdx="5" presStyleCnt="6">
        <dgm:presLayoutVars>
          <dgm:chMax val="0"/>
          <dgm:chPref val="0"/>
          <dgm:bulletEnabled val="1"/>
        </dgm:presLayoutVars>
      </dgm:prSet>
      <dgm:spPr/>
      <dgm:t>
        <a:bodyPr/>
        <a:lstStyle/>
        <a:p>
          <a:endParaRPr lang="zh-CN" altLang="en-US"/>
        </a:p>
      </dgm:t>
    </dgm:pt>
  </dgm:ptLst>
  <dgm:cxnLst>
    <dgm:cxn modelId="{4A539C07-EC32-4542-A531-0710E0A43032}" type="presOf" srcId="{9FE8F2E2-3F1C-486A-B9D5-3B4367B99F31}" destId="{4574A98A-F8D3-4B94-A119-7FD230D12ABA}" srcOrd="0" destOrd="0" presId="urn:microsoft.com/office/officeart/2005/8/layout/chevron1"/>
    <dgm:cxn modelId="{9A95FBED-1402-4E1F-A754-61081CBEDEC2}" type="presOf" srcId="{AD696DE7-408A-4BE8-8504-7F9346931E92}" destId="{6FBA2B2E-5732-46C6-8233-2CA5515CAC89}" srcOrd="0" destOrd="0" presId="urn:microsoft.com/office/officeart/2005/8/layout/chevron1"/>
    <dgm:cxn modelId="{C939A971-D522-4146-8564-620E73A2F85B}" type="presOf" srcId="{681AB2DB-1E32-4445-B4A8-A90E20B9DE74}" destId="{89BB3541-386E-4436-97A4-2AA3FE8E57F8}" srcOrd="0" destOrd="0" presId="urn:microsoft.com/office/officeart/2005/8/layout/chevron1"/>
    <dgm:cxn modelId="{FE066EAC-EDB3-477C-AA67-BB8DB5B45628}" srcId="{7D9BB0FC-68E1-4D86-B34F-16A1F7D02683}" destId="{6A311C8E-C92F-45E4-B1B7-F287621C058C}" srcOrd="1" destOrd="0" parTransId="{3EA8636C-61E1-4B8E-9069-483324D3F0CC}" sibTransId="{8DD76B05-905D-4C26-9224-BB90A33C96C7}"/>
    <dgm:cxn modelId="{A4E99420-C64E-41FF-84D0-D85D676DF2AC}" srcId="{7D9BB0FC-68E1-4D86-B34F-16A1F7D02683}" destId="{681AB2DB-1E32-4445-B4A8-A90E20B9DE74}" srcOrd="0" destOrd="0" parTransId="{B7EEB768-5D4D-4B72-87EA-E67FC76C8196}" sibTransId="{CB27D361-6AE8-42C2-A6F2-91CC194721AD}"/>
    <dgm:cxn modelId="{72F42DEB-95F4-4570-A9CC-903D2D1EC6CE}" srcId="{7D9BB0FC-68E1-4D86-B34F-16A1F7D02683}" destId="{AD696DE7-408A-4BE8-8504-7F9346931E92}" srcOrd="5" destOrd="0" parTransId="{061ECA1C-FD70-4F3F-9A4C-5F257E8435E4}" sibTransId="{CF54AA9B-73A1-4742-9B98-E42752FC4B00}"/>
    <dgm:cxn modelId="{D2951F3C-B2C2-4B5E-B0CB-CF12C813C422}" srcId="{7D9BB0FC-68E1-4D86-B34F-16A1F7D02683}" destId="{DD514510-04C6-488A-8289-B55DDD8A3217}" srcOrd="3" destOrd="0" parTransId="{EB109A9F-3342-40B8-9D35-4794B755A50F}" sibTransId="{8A6FCBF5-5599-458A-9506-C79A4B90C937}"/>
    <dgm:cxn modelId="{0AD37391-95EE-4170-A4C0-032A3366AD65}" srcId="{7D9BB0FC-68E1-4D86-B34F-16A1F7D02683}" destId="{9FE8F2E2-3F1C-486A-B9D5-3B4367B99F31}" srcOrd="2" destOrd="0" parTransId="{C54B1CD3-163D-43A8-863D-A880C4498039}" sibTransId="{C9005E47-9630-457B-BB1D-43D47C053243}"/>
    <dgm:cxn modelId="{0601B1BC-C27F-4D68-A7F1-000717E95614}" type="presOf" srcId="{F164947D-86D3-42C8-B1CB-69E04E936F08}" destId="{4784E00D-0F5A-48C1-87F8-EEF1233BB7DE}" srcOrd="0" destOrd="0" presId="urn:microsoft.com/office/officeart/2005/8/layout/chevron1"/>
    <dgm:cxn modelId="{5FC0DEA6-0916-42C8-88B4-3A9023ED114F}" srcId="{7D9BB0FC-68E1-4D86-B34F-16A1F7D02683}" destId="{F164947D-86D3-42C8-B1CB-69E04E936F08}" srcOrd="4" destOrd="0" parTransId="{CB154DB5-FAD4-4676-973A-365D13799B7E}" sibTransId="{53763E63-68EC-4421-8F89-D9F56A613E2F}"/>
    <dgm:cxn modelId="{B2950F0F-DF9F-42F0-93CE-98D72D7A9EF7}" type="presOf" srcId="{7D9BB0FC-68E1-4D86-B34F-16A1F7D02683}" destId="{6AE83146-7103-4B29-B12F-DA72FBB3207C}" srcOrd="0" destOrd="0" presId="urn:microsoft.com/office/officeart/2005/8/layout/chevron1"/>
    <dgm:cxn modelId="{CD5299A7-75B2-46F8-93D8-90A7364DA81A}" type="presOf" srcId="{6A311C8E-C92F-45E4-B1B7-F287621C058C}" destId="{B3E7B774-4D37-4FA1-A06B-9B59D0073B6F}" srcOrd="0" destOrd="0" presId="urn:microsoft.com/office/officeart/2005/8/layout/chevron1"/>
    <dgm:cxn modelId="{DD5DE3C4-37D0-4C2C-930E-DFDF1006E583}" type="presOf" srcId="{DD514510-04C6-488A-8289-B55DDD8A3217}" destId="{6623004B-CFDE-432B-9237-A960398F954A}" srcOrd="0" destOrd="0" presId="urn:microsoft.com/office/officeart/2005/8/layout/chevron1"/>
    <dgm:cxn modelId="{A97BF36F-9108-46A7-80D6-3E3229124FC9}" type="presParOf" srcId="{6AE83146-7103-4B29-B12F-DA72FBB3207C}" destId="{89BB3541-386E-4436-97A4-2AA3FE8E57F8}" srcOrd="0" destOrd="0" presId="urn:microsoft.com/office/officeart/2005/8/layout/chevron1"/>
    <dgm:cxn modelId="{2ED5FC94-C5B4-4945-8223-6D8C716CA61D}" type="presParOf" srcId="{6AE83146-7103-4B29-B12F-DA72FBB3207C}" destId="{82F9EE65-B2A9-44EB-9750-0850D7F98022}" srcOrd="1" destOrd="0" presId="urn:microsoft.com/office/officeart/2005/8/layout/chevron1"/>
    <dgm:cxn modelId="{C70EEFC8-4442-42F1-8BE7-F14985AFF2E0}" type="presParOf" srcId="{6AE83146-7103-4B29-B12F-DA72FBB3207C}" destId="{B3E7B774-4D37-4FA1-A06B-9B59D0073B6F}" srcOrd="2" destOrd="0" presId="urn:microsoft.com/office/officeart/2005/8/layout/chevron1"/>
    <dgm:cxn modelId="{4DA17860-3107-4464-B1B7-64DCCA4A4255}" type="presParOf" srcId="{6AE83146-7103-4B29-B12F-DA72FBB3207C}" destId="{884918CC-0F65-4495-8BC3-F784B2446A87}" srcOrd="3" destOrd="0" presId="urn:microsoft.com/office/officeart/2005/8/layout/chevron1"/>
    <dgm:cxn modelId="{8E11D0A2-D7DB-4009-8B89-F00E702E3F57}" type="presParOf" srcId="{6AE83146-7103-4B29-B12F-DA72FBB3207C}" destId="{4574A98A-F8D3-4B94-A119-7FD230D12ABA}" srcOrd="4" destOrd="0" presId="urn:microsoft.com/office/officeart/2005/8/layout/chevron1"/>
    <dgm:cxn modelId="{6363569F-C7E0-4F02-B18C-5FBF1FA6AB81}" type="presParOf" srcId="{6AE83146-7103-4B29-B12F-DA72FBB3207C}" destId="{EFA3E7BA-FC9B-4EE6-844B-15F035A8DCD4}" srcOrd="5" destOrd="0" presId="urn:microsoft.com/office/officeart/2005/8/layout/chevron1"/>
    <dgm:cxn modelId="{3FA6279C-1E64-405E-A56E-8EF43F89F0F5}" type="presParOf" srcId="{6AE83146-7103-4B29-B12F-DA72FBB3207C}" destId="{6623004B-CFDE-432B-9237-A960398F954A}" srcOrd="6" destOrd="0" presId="urn:microsoft.com/office/officeart/2005/8/layout/chevron1"/>
    <dgm:cxn modelId="{EB9BF47B-48EC-4D4C-A044-46E48EF824BF}" type="presParOf" srcId="{6AE83146-7103-4B29-B12F-DA72FBB3207C}" destId="{549795A5-A303-47FF-A3F8-14A8C1629A2E}" srcOrd="7" destOrd="0" presId="urn:microsoft.com/office/officeart/2005/8/layout/chevron1"/>
    <dgm:cxn modelId="{F6A0AEB1-C92E-431C-99EF-7627C3412845}" type="presParOf" srcId="{6AE83146-7103-4B29-B12F-DA72FBB3207C}" destId="{4784E00D-0F5A-48C1-87F8-EEF1233BB7DE}" srcOrd="8" destOrd="0" presId="urn:microsoft.com/office/officeart/2005/8/layout/chevron1"/>
    <dgm:cxn modelId="{46565469-56E0-480F-8BCB-90DC941DC711}" type="presParOf" srcId="{6AE83146-7103-4B29-B12F-DA72FBB3207C}" destId="{46115B13-014F-4D50-AC85-3DA2588800AC}" srcOrd="9" destOrd="0" presId="urn:microsoft.com/office/officeart/2005/8/layout/chevron1"/>
    <dgm:cxn modelId="{0E717CF1-D0DF-4221-93B6-754E2123BE56}" type="presParOf" srcId="{6AE83146-7103-4B29-B12F-DA72FBB3207C}" destId="{6FBA2B2E-5732-46C6-8233-2CA5515CAC89}" srcOrd="10" destOrd="0" presId="urn:microsoft.com/office/officeart/2005/8/layout/chevron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20800B-66C9-4F25-A72D-C5AC3484228C}" type="doc">
      <dgm:prSet loTypeId="urn:microsoft.com/office/officeart/2005/8/layout/chevron1" loCatId="process" qsTypeId="urn:microsoft.com/office/officeart/2005/8/quickstyle/simple1" qsCatId="simple" csTypeId="urn:microsoft.com/office/officeart/2005/8/colors/colorful2" csCatId="colorful" phldr="1"/>
      <dgm:spPr/>
    </dgm:pt>
    <dgm:pt modelId="{00EB6689-DF36-4CF4-A632-B839ECD91233}">
      <dgm:prSet phldrT="[文本]"/>
      <dgm:spPr/>
      <dgm:t>
        <a:bodyPr/>
        <a:lstStyle/>
        <a:p>
          <a:r>
            <a:rPr lang="en-US" altLang="zh-CN" dirty="0" smtClean="0"/>
            <a:t>Microsoft Deployment</a:t>
          </a:r>
          <a:endParaRPr lang="zh-CN" altLang="en-US" dirty="0"/>
        </a:p>
      </dgm:t>
    </dgm:pt>
    <dgm:pt modelId="{01BCF44F-0897-4446-A1BA-B5FEC5D5776C}" type="parTrans" cxnId="{B50FE24F-4DAF-4A40-95D0-D617166CB561}">
      <dgm:prSet/>
      <dgm:spPr/>
      <dgm:t>
        <a:bodyPr/>
        <a:lstStyle/>
        <a:p>
          <a:endParaRPr lang="zh-CN" altLang="en-US"/>
        </a:p>
      </dgm:t>
    </dgm:pt>
    <dgm:pt modelId="{9C1D9725-61CF-495E-9BE8-1E2888A736E7}" type="sibTrans" cxnId="{B50FE24F-4DAF-4A40-95D0-D617166CB561}">
      <dgm:prSet/>
      <dgm:spPr/>
      <dgm:t>
        <a:bodyPr/>
        <a:lstStyle/>
        <a:p>
          <a:endParaRPr lang="zh-CN" altLang="en-US"/>
        </a:p>
      </dgm:t>
    </dgm:pt>
    <dgm:pt modelId="{005DA462-995A-46D2-BD88-86154D495894}">
      <dgm:prSet phldrT="[文本]"/>
      <dgm:spPr/>
      <dgm:t>
        <a:bodyPr/>
        <a:lstStyle/>
        <a:p>
          <a:r>
            <a:rPr lang="en-US" altLang="zh-CN" dirty="0" smtClean="0"/>
            <a:t>MDT 2008</a:t>
          </a:r>
          <a:endParaRPr lang="zh-CN" altLang="en-US" dirty="0"/>
        </a:p>
      </dgm:t>
    </dgm:pt>
    <dgm:pt modelId="{2B83B48B-DACB-47CA-A180-8D1F28223607}" type="parTrans" cxnId="{CF1CC5B7-458A-411F-9329-7561CE4848D1}">
      <dgm:prSet/>
      <dgm:spPr/>
      <dgm:t>
        <a:bodyPr/>
        <a:lstStyle/>
        <a:p>
          <a:endParaRPr lang="zh-CN" altLang="en-US"/>
        </a:p>
      </dgm:t>
    </dgm:pt>
    <dgm:pt modelId="{9250E988-D8FD-41CC-AE22-DC41B435663B}" type="sibTrans" cxnId="{CF1CC5B7-458A-411F-9329-7561CE4848D1}">
      <dgm:prSet/>
      <dgm:spPr/>
      <dgm:t>
        <a:bodyPr/>
        <a:lstStyle/>
        <a:p>
          <a:endParaRPr lang="zh-CN" altLang="en-US"/>
        </a:p>
      </dgm:t>
    </dgm:pt>
    <dgm:pt modelId="{C5D945F3-CDB2-48FA-B910-335DA15C609D}">
      <dgm:prSet phldrT="[文本]"/>
      <dgm:spPr/>
      <dgm:t>
        <a:bodyPr/>
        <a:lstStyle/>
        <a:p>
          <a:r>
            <a:rPr lang="en-US" altLang="zh-CN" dirty="0" smtClean="0"/>
            <a:t>MDT 2008 Update1</a:t>
          </a:r>
          <a:endParaRPr lang="zh-CN" altLang="en-US" dirty="0"/>
        </a:p>
      </dgm:t>
    </dgm:pt>
    <dgm:pt modelId="{84C4166D-0C9E-41C4-A497-C222800251DC}" type="parTrans" cxnId="{820DEC61-A4B5-4CE7-9DBC-3AE4C887FD6C}">
      <dgm:prSet/>
      <dgm:spPr/>
      <dgm:t>
        <a:bodyPr/>
        <a:lstStyle/>
        <a:p>
          <a:endParaRPr lang="zh-CN" altLang="en-US"/>
        </a:p>
      </dgm:t>
    </dgm:pt>
    <dgm:pt modelId="{A45E6DDB-DA8B-4D42-84A5-6AF0318A4C44}" type="sibTrans" cxnId="{820DEC61-A4B5-4CE7-9DBC-3AE4C887FD6C}">
      <dgm:prSet/>
      <dgm:spPr/>
      <dgm:t>
        <a:bodyPr/>
        <a:lstStyle/>
        <a:p>
          <a:endParaRPr lang="zh-CN" altLang="en-US"/>
        </a:p>
      </dgm:t>
    </dgm:pt>
    <dgm:pt modelId="{52A40049-97EC-44B5-AF43-65B4B27F92BE}">
      <dgm:prSet phldrT="[文本]"/>
      <dgm:spPr/>
      <dgm:t>
        <a:bodyPr/>
        <a:lstStyle/>
        <a:p>
          <a:r>
            <a:rPr lang="en-US" altLang="zh-CN" dirty="0" smtClean="0"/>
            <a:t>MDT 2008 Update2</a:t>
          </a:r>
          <a:endParaRPr lang="zh-CN" altLang="en-US" dirty="0"/>
        </a:p>
      </dgm:t>
    </dgm:pt>
    <dgm:pt modelId="{B517E881-5C11-4080-AAC0-58BFCC848CE4}" type="parTrans" cxnId="{266933F0-6F6C-4104-92CA-77EB857DCE40}">
      <dgm:prSet/>
      <dgm:spPr/>
      <dgm:t>
        <a:bodyPr/>
        <a:lstStyle/>
        <a:p>
          <a:endParaRPr lang="zh-CN" altLang="en-US"/>
        </a:p>
      </dgm:t>
    </dgm:pt>
    <dgm:pt modelId="{4CFFF364-70C6-4887-9C1A-7ED625A5A86A}" type="sibTrans" cxnId="{266933F0-6F6C-4104-92CA-77EB857DCE40}">
      <dgm:prSet/>
      <dgm:spPr/>
      <dgm:t>
        <a:bodyPr/>
        <a:lstStyle/>
        <a:p>
          <a:endParaRPr lang="zh-CN" altLang="en-US"/>
        </a:p>
      </dgm:t>
    </dgm:pt>
    <dgm:pt modelId="{C8C39738-AB47-4ADB-A3AF-1B553E2C4C08}" type="pres">
      <dgm:prSet presAssocID="{7320800B-66C9-4F25-A72D-C5AC3484228C}" presName="Name0" presStyleCnt="0">
        <dgm:presLayoutVars>
          <dgm:dir/>
          <dgm:animLvl val="lvl"/>
          <dgm:resizeHandles val="exact"/>
        </dgm:presLayoutVars>
      </dgm:prSet>
      <dgm:spPr/>
    </dgm:pt>
    <dgm:pt modelId="{19BC5686-2957-48F3-BE4B-30D0ED390D24}" type="pres">
      <dgm:prSet presAssocID="{00EB6689-DF36-4CF4-A632-B839ECD91233}" presName="parTxOnly" presStyleLbl="node1" presStyleIdx="0" presStyleCnt="4">
        <dgm:presLayoutVars>
          <dgm:chMax val="0"/>
          <dgm:chPref val="0"/>
          <dgm:bulletEnabled val="1"/>
        </dgm:presLayoutVars>
      </dgm:prSet>
      <dgm:spPr/>
      <dgm:t>
        <a:bodyPr/>
        <a:lstStyle/>
        <a:p>
          <a:endParaRPr lang="zh-CN" altLang="en-US"/>
        </a:p>
      </dgm:t>
    </dgm:pt>
    <dgm:pt modelId="{6D5C98A0-0EE4-452C-BE3F-9E2CD475DD8A}" type="pres">
      <dgm:prSet presAssocID="{9C1D9725-61CF-495E-9BE8-1E2888A736E7}" presName="parTxOnlySpace" presStyleCnt="0"/>
      <dgm:spPr/>
    </dgm:pt>
    <dgm:pt modelId="{312783C9-4917-463D-ACA4-448BF558372C}" type="pres">
      <dgm:prSet presAssocID="{005DA462-995A-46D2-BD88-86154D495894}" presName="parTxOnly" presStyleLbl="node1" presStyleIdx="1" presStyleCnt="4">
        <dgm:presLayoutVars>
          <dgm:chMax val="0"/>
          <dgm:chPref val="0"/>
          <dgm:bulletEnabled val="1"/>
        </dgm:presLayoutVars>
      </dgm:prSet>
      <dgm:spPr/>
      <dgm:t>
        <a:bodyPr/>
        <a:lstStyle/>
        <a:p>
          <a:endParaRPr lang="zh-CN" altLang="en-US"/>
        </a:p>
      </dgm:t>
    </dgm:pt>
    <dgm:pt modelId="{EC85A1C6-2723-46B4-968B-377AC1A7B7ED}" type="pres">
      <dgm:prSet presAssocID="{9250E988-D8FD-41CC-AE22-DC41B435663B}" presName="parTxOnlySpace" presStyleCnt="0"/>
      <dgm:spPr/>
    </dgm:pt>
    <dgm:pt modelId="{07FB91BE-6F9D-4EC2-9AE5-2E152BEE59BF}" type="pres">
      <dgm:prSet presAssocID="{C5D945F3-CDB2-48FA-B910-335DA15C609D}" presName="parTxOnly" presStyleLbl="node1" presStyleIdx="2" presStyleCnt="4">
        <dgm:presLayoutVars>
          <dgm:chMax val="0"/>
          <dgm:chPref val="0"/>
          <dgm:bulletEnabled val="1"/>
        </dgm:presLayoutVars>
      </dgm:prSet>
      <dgm:spPr/>
      <dgm:t>
        <a:bodyPr/>
        <a:lstStyle/>
        <a:p>
          <a:endParaRPr lang="zh-CN" altLang="en-US"/>
        </a:p>
      </dgm:t>
    </dgm:pt>
    <dgm:pt modelId="{BBC56F81-E7A1-46ED-B0DC-282B4BCF6149}" type="pres">
      <dgm:prSet presAssocID="{A45E6DDB-DA8B-4D42-84A5-6AF0318A4C44}" presName="parTxOnlySpace" presStyleCnt="0"/>
      <dgm:spPr/>
    </dgm:pt>
    <dgm:pt modelId="{F18B824F-5D8A-4357-8D54-21319A187E45}" type="pres">
      <dgm:prSet presAssocID="{52A40049-97EC-44B5-AF43-65B4B27F92BE}" presName="parTxOnly" presStyleLbl="node1" presStyleIdx="3" presStyleCnt="4">
        <dgm:presLayoutVars>
          <dgm:chMax val="0"/>
          <dgm:chPref val="0"/>
          <dgm:bulletEnabled val="1"/>
        </dgm:presLayoutVars>
      </dgm:prSet>
      <dgm:spPr/>
      <dgm:t>
        <a:bodyPr/>
        <a:lstStyle/>
        <a:p>
          <a:endParaRPr lang="zh-CN" altLang="en-US"/>
        </a:p>
      </dgm:t>
    </dgm:pt>
  </dgm:ptLst>
  <dgm:cxnLst>
    <dgm:cxn modelId="{6B082F62-AD4F-4BC6-873B-EAECDA0758AB}" type="presOf" srcId="{7320800B-66C9-4F25-A72D-C5AC3484228C}" destId="{C8C39738-AB47-4ADB-A3AF-1B553E2C4C08}" srcOrd="0" destOrd="0" presId="urn:microsoft.com/office/officeart/2005/8/layout/chevron1"/>
    <dgm:cxn modelId="{3FE8D9A3-D45B-4F46-B956-D0C0B9AAD1F1}" type="presOf" srcId="{005DA462-995A-46D2-BD88-86154D495894}" destId="{312783C9-4917-463D-ACA4-448BF558372C}" srcOrd="0" destOrd="0" presId="urn:microsoft.com/office/officeart/2005/8/layout/chevron1"/>
    <dgm:cxn modelId="{DB302498-65A5-44E5-93C9-E6A7ECFEE4A8}" type="presOf" srcId="{00EB6689-DF36-4CF4-A632-B839ECD91233}" destId="{19BC5686-2957-48F3-BE4B-30D0ED390D24}" srcOrd="0" destOrd="0" presId="urn:microsoft.com/office/officeart/2005/8/layout/chevron1"/>
    <dgm:cxn modelId="{B39FE8F4-D296-493C-A1B6-DAD7F2F69966}" type="presOf" srcId="{52A40049-97EC-44B5-AF43-65B4B27F92BE}" destId="{F18B824F-5D8A-4357-8D54-21319A187E45}" srcOrd="0" destOrd="0" presId="urn:microsoft.com/office/officeart/2005/8/layout/chevron1"/>
    <dgm:cxn modelId="{B50FE24F-4DAF-4A40-95D0-D617166CB561}" srcId="{7320800B-66C9-4F25-A72D-C5AC3484228C}" destId="{00EB6689-DF36-4CF4-A632-B839ECD91233}" srcOrd="0" destOrd="0" parTransId="{01BCF44F-0897-4446-A1BA-B5FEC5D5776C}" sibTransId="{9C1D9725-61CF-495E-9BE8-1E2888A736E7}"/>
    <dgm:cxn modelId="{CF1CC5B7-458A-411F-9329-7561CE4848D1}" srcId="{7320800B-66C9-4F25-A72D-C5AC3484228C}" destId="{005DA462-995A-46D2-BD88-86154D495894}" srcOrd="1" destOrd="0" parTransId="{2B83B48B-DACB-47CA-A180-8D1F28223607}" sibTransId="{9250E988-D8FD-41CC-AE22-DC41B435663B}"/>
    <dgm:cxn modelId="{820DEC61-A4B5-4CE7-9DBC-3AE4C887FD6C}" srcId="{7320800B-66C9-4F25-A72D-C5AC3484228C}" destId="{C5D945F3-CDB2-48FA-B910-335DA15C609D}" srcOrd="2" destOrd="0" parTransId="{84C4166D-0C9E-41C4-A497-C222800251DC}" sibTransId="{A45E6DDB-DA8B-4D42-84A5-6AF0318A4C44}"/>
    <dgm:cxn modelId="{266933F0-6F6C-4104-92CA-77EB857DCE40}" srcId="{7320800B-66C9-4F25-A72D-C5AC3484228C}" destId="{52A40049-97EC-44B5-AF43-65B4B27F92BE}" srcOrd="3" destOrd="0" parTransId="{B517E881-5C11-4080-AAC0-58BFCC848CE4}" sibTransId="{4CFFF364-70C6-4887-9C1A-7ED625A5A86A}"/>
    <dgm:cxn modelId="{ABA738F3-36A9-4880-98E6-7437FBEBF7B2}" type="presOf" srcId="{C5D945F3-CDB2-48FA-B910-335DA15C609D}" destId="{07FB91BE-6F9D-4EC2-9AE5-2E152BEE59BF}" srcOrd="0" destOrd="0" presId="urn:microsoft.com/office/officeart/2005/8/layout/chevron1"/>
    <dgm:cxn modelId="{3FBEEA19-B2B5-4EE4-8B60-8313FFB34153}" type="presParOf" srcId="{C8C39738-AB47-4ADB-A3AF-1B553E2C4C08}" destId="{19BC5686-2957-48F3-BE4B-30D0ED390D24}" srcOrd="0" destOrd="0" presId="urn:microsoft.com/office/officeart/2005/8/layout/chevron1"/>
    <dgm:cxn modelId="{F2DC8A18-992F-40D8-A651-F2ACDEF348E3}" type="presParOf" srcId="{C8C39738-AB47-4ADB-A3AF-1B553E2C4C08}" destId="{6D5C98A0-0EE4-452C-BE3F-9E2CD475DD8A}" srcOrd="1" destOrd="0" presId="urn:microsoft.com/office/officeart/2005/8/layout/chevron1"/>
    <dgm:cxn modelId="{2D613A1D-E556-4C68-8A6E-8FC44A56D273}" type="presParOf" srcId="{C8C39738-AB47-4ADB-A3AF-1B553E2C4C08}" destId="{312783C9-4917-463D-ACA4-448BF558372C}" srcOrd="2" destOrd="0" presId="urn:microsoft.com/office/officeart/2005/8/layout/chevron1"/>
    <dgm:cxn modelId="{1DF6013C-6330-4AC1-AE5E-7A8AF9EA85FA}" type="presParOf" srcId="{C8C39738-AB47-4ADB-A3AF-1B553E2C4C08}" destId="{EC85A1C6-2723-46B4-968B-377AC1A7B7ED}" srcOrd="3" destOrd="0" presId="urn:microsoft.com/office/officeart/2005/8/layout/chevron1"/>
    <dgm:cxn modelId="{BD0BAC18-AC58-41B9-BA12-124557079F8C}" type="presParOf" srcId="{C8C39738-AB47-4ADB-A3AF-1B553E2C4C08}" destId="{07FB91BE-6F9D-4EC2-9AE5-2E152BEE59BF}" srcOrd="4" destOrd="0" presId="urn:microsoft.com/office/officeart/2005/8/layout/chevron1"/>
    <dgm:cxn modelId="{6BB824C4-8F97-4328-9C4B-ACCA5115352F}" type="presParOf" srcId="{C8C39738-AB47-4ADB-A3AF-1B553E2C4C08}" destId="{BBC56F81-E7A1-46ED-B0DC-282B4BCF6149}" srcOrd="5" destOrd="0" presId="urn:microsoft.com/office/officeart/2005/8/layout/chevron1"/>
    <dgm:cxn modelId="{433E5DC4-1C35-4B6A-9F71-D4EE82499ED9}" type="presParOf" srcId="{C8C39738-AB47-4ADB-A3AF-1B553E2C4C08}" destId="{F18B824F-5D8A-4357-8D54-21319A187E45}" srcOrd="6" destOrd="0" presId="urn:microsoft.com/office/officeart/2005/8/layout/chevron1"/>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69B2AF-D4D1-4727-A08B-DB8306DDD9E5}" type="doc">
      <dgm:prSet loTypeId="urn:microsoft.com/office/officeart/2005/8/layout/vList6" loCatId="list" qsTypeId="urn:microsoft.com/office/officeart/2005/8/quickstyle/simple5" qsCatId="simple" csTypeId="urn:microsoft.com/office/officeart/2005/8/colors/colorful1" csCatId="colorful" phldr="1"/>
      <dgm:spPr/>
      <dgm:t>
        <a:bodyPr/>
        <a:lstStyle/>
        <a:p>
          <a:endParaRPr lang="en-US"/>
        </a:p>
      </dgm:t>
    </dgm:pt>
    <dgm:pt modelId="{E0D1569C-8691-49C2-97BA-F8C4C0C324B8}">
      <dgm:prSet phldrT="[Text]"/>
      <dgm:spPr/>
      <dgm:t>
        <a:bodyPr/>
        <a:lstStyle/>
        <a:p>
          <a:r>
            <a:rPr lang="en-US" dirty="0" smtClean="0">
              <a:latin typeface="+mj-lt"/>
            </a:rPr>
            <a:t>Deployment Workbench </a:t>
          </a:r>
          <a:r>
            <a:rPr lang="zh-CN" altLang="en-US" dirty="0" smtClean="0">
              <a:latin typeface="+mj-lt"/>
            </a:rPr>
            <a:t>架构更新</a:t>
          </a:r>
          <a:endParaRPr lang="en-US" dirty="0">
            <a:latin typeface="+mj-lt"/>
          </a:endParaRPr>
        </a:p>
      </dgm:t>
    </dgm:pt>
    <dgm:pt modelId="{0867C5B8-1E1F-4A92-98BC-057844ACB6D4}" type="parTrans" cxnId="{FED16CA9-E514-4560-BB7E-FFF6544C9153}">
      <dgm:prSet/>
      <dgm:spPr/>
      <dgm:t>
        <a:bodyPr/>
        <a:lstStyle/>
        <a:p>
          <a:endParaRPr lang="en-US"/>
        </a:p>
      </dgm:t>
    </dgm:pt>
    <dgm:pt modelId="{FF35F591-AD78-402D-809A-DFE558BC8EAB}" type="sibTrans" cxnId="{FED16CA9-E514-4560-BB7E-FFF6544C9153}">
      <dgm:prSet/>
      <dgm:spPr/>
      <dgm:t>
        <a:bodyPr/>
        <a:lstStyle/>
        <a:p>
          <a:endParaRPr lang="en-US"/>
        </a:p>
      </dgm:t>
    </dgm:pt>
    <dgm:pt modelId="{F183760F-9102-4D9F-8FB0-E068458B0F70}">
      <dgm:prSet phldrT="[Text]"/>
      <dgm:spPr/>
      <dgm:t>
        <a:bodyPr/>
        <a:lstStyle/>
        <a:p>
          <a:r>
            <a:rPr lang="zh-CN" altLang="en-US" dirty="0" smtClean="0">
              <a:latin typeface="+mj-lt"/>
            </a:rPr>
            <a:t>任务序列和脚本的增强</a:t>
          </a:r>
          <a:endParaRPr lang="en-US" dirty="0">
            <a:latin typeface="+mj-lt"/>
          </a:endParaRPr>
        </a:p>
      </dgm:t>
    </dgm:pt>
    <dgm:pt modelId="{BEB6C184-CD80-440B-A21A-163A2E886B8D}" type="parTrans" cxnId="{1267FF5B-13FE-4948-87CD-4CBC1F6C467E}">
      <dgm:prSet/>
      <dgm:spPr/>
      <dgm:t>
        <a:bodyPr/>
        <a:lstStyle/>
        <a:p>
          <a:endParaRPr lang="en-US"/>
        </a:p>
      </dgm:t>
    </dgm:pt>
    <dgm:pt modelId="{15113BCF-F330-4424-B3CC-34688D2D51FF}" type="sibTrans" cxnId="{1267FF5B-13FE-4948-87CD-4CBC1F6C467E}">
      <dgm:prSet/>
      <dgm:spPr/>
      <dgm:t>
        <a:bodyPr/>
        <a:lstStyle/>
        <a:p>
          <a:endParaRPr lang="en-US"/>
        </a:p>
      </dgm:t>
    </dgm:pt>
    <dgm:pt modelId="{A08BAD78-5041-43C2-9620-216B08096301}">
      <dgm:prSet phldrT="[Text]"/>
      <dgm:spPr/>
      <dgm:t>
        <a:bodyPr/>
        <a:lstStyle/>
        <a:p>
          <a:r>
            <a:rPr lang="zh-CN" altLang="en-US" dirty="0" smtClean="0">
              <a:latin typeface="+mj-lt"/>
            </a:rPr>
            <a:t>增强和</a:t>
          </a:r>
          <a:r>
            <a:rPr lang="en-US" altLang="zh-CN" dirty="0" smtClean="0">
              <a:latin typeface="+mj-lt"/>
            </a:rPr>
            <a:t>SCCM</a:t>
          </a:r>
          <a:r>
            <a:rPr lang="zh-CN" altLang="en-US" dirty="0" smtClean="0">
              <a:latin typeface="+mj-lt"/>
            </a:rPr>
            <a:t>的集成</a:t>
          </a:r>
          <a:endParaRPr lang="en-US" altLang="zh-CN" dirty="0" smtClean="0">
            <a:latin typeface="+mj-lt"/>
          </a:endParaRPr>
        </a:p>
      </dgm:t>
    </dgm:pt>
    <dgm:pt modelId="{7EDD6EA7-5BFD-4DB4-9328-32744F258A59}" type="parTrans" cxnId="{E755EECD-4BE1-40DF-A35C-062C6C1B2C4B}">
      <dgm:prSet/>
      <dgm:spPr/>
      <dgm:t>
        <a:bodyPr/>
        <a:lstStyle/>
        <a:p>
          <a:endParaRPr lang="en-US"/>
        </a:p>
      </dgm:t>
    </dgm:pt>
    <dgm:pt modelId="{CDA5D0C2-379F-470A-AF3A-1A77E55176CD}" type="sibTrans" cxnId="{E755EECD-4BE1-40DF-A35C-062C6C1B2C4B}">
      <dgm:prSet/>
      <dgm:spPr/>
      <dgm:t>
        <a:bodyPr/>
        <a:lstStyle/>
        <a:p>
          <a:endParaRPr lang="en-US"/>
        </a:p>
      </dgm:t>
    </dgm:pt>
    <dgm:pt modelId="{A313B02B-893F-4F13-BB75-CCCEBF67F12E}">
      <dgm:prSet phldrT="[Text]"/>
      <dgm:spPr/>
      <dgm:t>
        <a:bodyPr/>
        <a:lstStyle/>
        <a:p>
          <a:r>
            <a:rPr lang="en-US" dirty="0" err="1" smtClean="0">
              <a:latin typeface="+mj-lt"/>
            </a:rPr>
            <a:t>PowerShell</a:t>
          </a:r>
          <a:r>
            <a:rPr lang="en-US" dirty="0" smtClean="0">
              <a:latin typeface="+mj-lt"/>
            </a:rPr>
            <a:t> </a:t>
          </a:r>
          <a:r>
            <a:rPr lang="zh-CN" altLang="en-US" dirty="0" smtClean="0">
              <a:latin typeface="+mj-lt"/>
            </a:rPr>
            <a:t>功能</a:t>
          </a:r>
          <a:endParaRPr lang="en-US" dirty="0">
            <a:latin typeface="+mj-lt"/>
          </a:endParaRPr>
        </a:p>
      </dgm:t>
    </dgm:pt>
    <dgm:pt modelId="{4F60981E-E739-4C18-B94E-5E61397625B3}" type="parTrans" cxnId="{BC80F09D-DD82-4583-8E17-925D8459DA3C}">
      <dgm:prSet/>
      <dgm:spPr/>
      <dgm:t>
        <a:bodyPr/>
        <a:lstStyle/>
        <a:p>
          <a:endParaRPr lang="en-US"/>
        </a:p>
      </dgm:t>
    </dgm:pt>
    <dgm:pt modelId="{03331464-A695-44E4-A702-82A1617306E9}" type="sibTrans" cxnId="{BC80F09D-DD82-4583-8E17-925D8459DA3C}">
      <dgm:prSet/>
      <dgm:spPr/>
      <dgm:t>
        <a:bodyPr/>
        <a:lstStyle/>
        <a:p>
          <a:endParaRPr lang="en-US"/>
        </a:p>
      </dgm:t>
    </dgm:pt>
    <dgm:pt modelId="{F6E844DA-BE18-4627-ADBB-14B5499AE779}" type="pres">
      <dgm:prSet presAssocID="{AD69B2AF-D4D1-4727-A08B-DB8306DDD9E5}" presName="Name0" presStyleCnt="0">
        <dgm:presLayoutVars>
          <dgm:dir/>
          <dgm:animLvl val="lvl"/>
          <dgm:resizeHandles/>
        </dgm:presLayoutVars>
      </dgm:prSet>
      <dgm:spPr/>
      <dgm:t>
        <a:bodyPr/>
        <a:lstStyle/>
        <a:p>
          <a:endParaRPr lang="en-US"/>
        </a:p>
      </dgm:t>
    </dgm:pt>
    <dgm:pt modelId="{CA72BBFB-984A-4E4C-860E-B8449D0BA933}" type="pres">
      <dgm:prSet presAssocID="{E0D1569C-8691-49C2-97BA-F8C4C0C324B8}" presName="linNode" presStyleCnt="0"/>
      <dgm:spPr/>
      <dgm:t>
        <a:bodyPr/>
        <a:lstStyle/>
        <a:p>
          <a:endParaRPr lang="en-US"/>
        </a:p>
      </dgm:t>
    </dgm:pt>
    <dgm:pt modelId="{87FB9945-FCCF-4CC6-92BF-4841B9851E36}" type="pres">
      <dgm:prSet presAssocID="{E0D1569C-8691-49C2-97BA-F8C4C0C324B8}" presName="parentShp" presStyleLbl="node1" presStyleIdx="0" presStyleCnt="4">
        <dgm:presLayoutVars>
          <dgm:bulletEnabled val="1"/>
        </dgm:presLayoutVars>
      </dgm:prSet>
      <dgm:spPr/>
      <dgm:t>
        <a:bodyPr/>
        <a:lstStyle/>
        <a:p>
          <a:endParaRPr lang="en-US"/>
        </a:p>
      </dgm:t>
    </dgm:pt>
    <dgm:pt modelId="{E7BA3350-6058-481C-A32D-2F9C16D184F2}" type="pres">
      <dgm:prSet presAssocID="{E0D1569C-8691-49C2-97BA-F8C4C0C324B8}" presName="childShp" presStyleLbl="bgAccFollowNode1" presStyleIdx="0" presStyleCnt="4" custLinFactNeighborX="-1235" custLinFactNeighborY="-2563">
        <dgm:presLayoutVars>
          <dgm:bulletEnabled val="1"/>
        </dgm:presLayoutVars>
      </dgm:prSet>
      <dgm:spPr/>
      <dgm:t>
        <a:bodyPr/>
        <a:lstStyle/>
        <a:p>
          <a:endParaRPr lang="en-US"/>
        </a:p>
      </dgm:t>
    </dgm:pt>
    <dgm:pt modelId="{ECC7BD0A-C694-495E-B5E5-126DC1E4DCE4}" type="pres">
      <dgm:prSet presAssocID="{FF35F591-AD78-402D-809A-DFE558BC8EAB}" presName="spacing" presStyleCnt="0"/>
      <dgm:spPr/>
      <dgm:t>
        <a:bodyPr/>
        <a:lstStyle/>
        <a:p>
          <a:endParaRPr lang="en-US"/>
        </a:p>
      </dgm:t>
    </dgm:pt>
    <dgm:pt modelId="{3FB7A993-1302-4A21-8580-0815701F88D7}" type="pres">
      <dgm:prSet presAssocID="{A313B02B-893F-4F13-BB75-CCCEBF67F12E}" presName="linNode" presStyleCnt="0"/>
      <dgm:spPr/>
      <dgm:t>
        <a:bodyPr/>
        <a:lstStyle/>
        <a:p>
          <a:endParaRPr lang="en-US"/>
        </a:p>
      </dgm:t>
    </dgm:pt>
    <dgm:pt modelId="{8F8C487F-9A8B-4A5D-A4D9-9349103280CA}" type="pres">
      <dgm:prSet presAssocID="{A313B02B-893F-4F13-BB75-CCCEBF67F12E}" presName="parentShp" presStyleLbl="node1" presStyleIdx="1" presStyleCnt="4">
        <dgm:presLayoutVars>
          <dgm:bulletEnabled val="1"/>
        </dgm:presLayoutVars>
      </dgm:prSet>
      <dgm:spPr/>
      <dgm:t>
        <a:bodyPr/>
        <a:lstStyle/>
        <a:p>
          <a:endParaRPr lang="en-US"/>
        </a:p>
      </dgm:t>
    </dgm:pt>
    <dgm:pt modelId="{876469C0-FA8A-4183-BCF1-3548572A9058}" type="pres">
      <dgm:prSet presAssocID="{A313B02B-893F-4F13-BB75-CCCEBF67F12E}" presName="childShp" presStyleLbl="bgAccFollowNode1" presStyleIdx="1" presStyleCnt="4">
        <dgm:presLayoutVars>
          <dgm:bulletEnabled val="1"/>
        </dgm:presLayoutVars>
      </dgm:prSet>
      <dgm:spPr/>
      <dgm:t>
        <a:bodyPr/>
        <a:lstStyle/>
        <a:p>
          <a:endParaRPr lang="en-US"/>
        </a:p>
      </dgm:t>
    </dgm:pt>
    <dgm:pt modelId="{C56F6DEB-0739-4500-A4DD-AFFB48951E90}" type="pres">
      <dgm:prSet presAssocID="{03331464-A695-44E4-A702-82A1617306E9}" presName="spacing" presStyleCnt="0"/>
      <dgm:spPr/>
      <dgm:t>
        <a:bodyPr/>
        <a:lstStyle/>
        <a:p>
          <a:endParaRPr lang="en-US"/>
        </a:p>
      </dgm:t>
    </dgm:pt>
    <dgm:pt modelId="{488143D0-9B73-4766-809E-EEC7C0B71786}" type="pres">
      <dgm:prSet presAssocID="{F183760F-9102-4D9F-8FB0-E068458B0F70}" presName="linNode" presStyleCnt="0"/>
      <dgm:spPr/>
      <dgm:t>
        <a:bodyPr/>
        <a:lstStyle/>
        <a:p>
          <a:endParaRPr lang="en-US"/>
        </a:p>
      </dgm:t>
    </dgm:pt>
    <dgm:pt modelId="{430F6C5F-DDB8-4FE2-9132-F1FB0AB32852}" type="pres">
      <dgm:prSet presAssocID="{F183760F-9102-4D9F-8FB0-E068458B0F70}" presName="parentShp" presStyleLbl="node1" presStyleIdx="2" presStyleCnt="4">
        <dgm:presLayoutVars>
          <dgm:bulletEnabled val="1"/>
        </dgm:presLayoutVars>
      </dgm:prSet>
      <dgm:spPr/>
      <dgm:t>
        <a:bodyPr/>
        <a:lstStyle/>
        <a:p>
          <a:endParaRPr lang="en-US"/>
        </a:p>
      </dgm:t>
    </dgm:pt>
    <dgm:pt modelId="{E99BF69F-1F0F-4C3B-A76E-E1B7741D69E9}" type="pres">
      <dgm:prSet presAssocID="{F183760F-9102-4D9F-8FB0-E068458B0F70}" presName="childShp" presStyleLbl="bgAccFollowNode1" presStyleIdx="2" presStyleCnt="4">
        <dgm:presLayoutVars>
          <dgm:bulletEnabled val="1"/>
        </dgm:presLayoutVars>
      </dgm:prSet>
      <dgm:spPr/>
      <dgm:t>
        <a:bodyPr/>
        <a:lstStyle/>
        <a:p>
          <a:endParaRPr lang="en-US"/>
        </a:p>
      </dgm:t>
    </dgm:pt>
    <dgm:pt modelId="{611BCE44-2614-4D5E-9DE2-A1021D9B17FC}" type="pres">
      <dgm:prSet presAssocID="{15113BCF-F330-4424-B3CC-34688D2D51FF}" presName="spacing" presStyleCnt="0"/>
      <dgm:spPr/>
      <dgm:t>
        <a:bodyPr/>
        <a:lstStyle/>
        <a:p>
          <a:endParaRPr lang="en-US"/>
        </a:p>
      </dgm:t>
    </dgm:pt>
    <dgm:pt modelId="{680436AE-699D-4411-8A8D-D323AFFA0FCF}" type="pres">
      <dgm:prSet presAssocID="{A08BAD78-5041-43C2-9620-216B08096301}" presName="linNode" presStyleCnt="0"/>
      <dgm:spPr/>
      <dgm:t>
        <a:bodyPr/>
        <a:lstStyle/>
        <a:p>
          <a:endParaRPr lang="en-US"/>
        </a:p>
      </dgm:t>
    </dgm:pt>
    <dgm:pt modelId="{03E7AF9A-5D14-4617-8AF8-FD9C70FAB2B2}" type="pres">
      <dgm:prSet presAssocID="{A08BAD78-5041-43C2-9620-216B08096301}" presName="parentShp" presStyleLbl="node1" presStyleIdx="3" presStyleCnt="4">
        <dgm:presLayoutVars>
          <dgm:bulletEnabled val="1"/>
        </dgm:presLayoutVars>
      </dgm:prSet>
      <dgm:spPr/>
      <dgm:t>
        <a:bodyPr/>
        <a:lstStyle/>
        <a:p>
          <a:endParaRPr lang="en-US"/>
        </a:p>
      </dgm:t>
    </dgm:pt>
    <dgm:pt modelId="{81A18426-C51F-487D-9423-411EBA8D97F2}" type="pres">
      <dgm:prSet presAssocID="{A08BAD78-5041-43C2-9620-216B08096301}" presName="childShp" presStyleLbl="bgAccFollowNode1" presStyleIdx="3" presStyleCnt="4">
        <dgm:presLayoutVars>
          <dgm:bulletEnabled val="1"/>
        </dgm:presLayoutVars>
      </dgm:prSet>
      <dgm:spPr/>
      <dgm:t>
        <a:bodyPr/>
        <a:lstStyle/>
        <a:p>
          <a:endParaRPr lang="en-US"/>
        </a:p>
      </dgm:t>
    </dgm:pt>
  </dgm:ptLst>
  <dgm:cxnLst>
    <dgm:cxn modelId="{D8E12650-06E7-43B9-AEDF-598BD97CB265}" type="presOf" srcId="{A08BAD78-5041-43C2-9620-216B08096301}" destId="{03E7AF9A-5D14-4617-8AF8-FD9C70FAB2B2}" srcOrd="0" destOrd="0" presId="urn:microsoft.com/office/officeart/2005/8/layout/vList6"/>
    <dgm:cxn modelId="{FED16CA9-E514-4560-BB7E-FFF6544C9153}" srcId="{AD69B2AF-D4D1-4727-A08B-DB8306DDD9E5}" destId="{E0D1569C-8691-49C2-97BA-F8C4C0C324B8}" srcOrd="0" destOrd="0" parTransId="{0867C5B8-1E1F-4A92-98BC-057844ACB6D4}" sibTransId="{FF35F591-AD78-402D-809A-DFE558BC8EAB}"/>
    <dgm:cxn modelId="{5751E275-8FA8-408D-AF58-5F17E07AADA2}" type="presOf" srcId="{AD69B2AF-D4D1-4727-A08B-DB8306DDD9E5}" destId="{F6E844DA-BE18-4627-ADBB-14B5499AE779}" srcOrd="0" destOrd="0" presId="urn:microsoft.com/office/officeart/2005/8/layout/vList6"/>
    <dgm:cxn modelId="{E755EECD-4BE1-40DF-A35C-062C6C1B2C4B}" srcId="{AD69B2AF-D4D1-4727-A08B-DB8306DDD9E5}" destId="{A08BAD78-5041-43C2-9620-216B08096301}" srcOrd="3" destOrd="0" parTransId="{7EDD6EA7-5BFD-4DB4-9328-32744F258A59}" sibTransId="{CDA5D0C2-379F-470A-AF3A-1A77E55176CD}"/>
    <dgm:cxn modelId="{1267FF5B-13FE-4948-87CD-4CBC1F6C467E}" srcId="{AD69B2AF-D4D1-4727-A08B-DB8306DDD9E5}" destId="{F183760F-9102-4D9F-8FB0-E068458B0F70}" srcOrd="2" destOrd="0" parTransId="{BEB6C184-CD80-440B-A21A-163A2E886B8D}" sibTransId="{15113BCF-F330-4424-B3CC-34688D2D51FF}"/>
    <dgm:cxn modelId="{3583EC56-E6AC-41AF-B4BA-13C6D18D7664}" type="presOf" srcId="{A313B02B-893F-4F13-BB75-CCCEBF67F12E}" destId="{8F8C487F-9A8B-4A5D-A4D9-9349103280CA}" srcOrd="0" destOrd="0" presId="urn:microsoft.com/office/officeart/2005/8/layout/vList6"/>
    <dgm:cxn modelId="{001BBE46-F33B-4D73-A979-B80EC102E75C}" type="presOf" srcId="{E0D1569C-8691-49C2-97BA-F8C4C0C324B8}" destId="{87FB9945-FCCF-4CC6-92BF-4841B9851E36}" srcOrd="0" destOrd="0" presId="urn:microsoft.com/office/officeart/2005/8/layout/vList6"/>
    <dgm:cxn modelId="{E887A07E-2D07-4240-8117-CE16C1413E3A}" type="presOf" srcId="{F183760F-9102-4D9F-8FB0-E068458B0F70}" destId="{430F6C5F-DDB8-4FE2-9132-F1FB0AB32852}" srcOrd="0" destOrd="0" presId="urn:microsoft.com/office/officeart/2005/8/layout/vList6"/>
    <dgm:cxn modelId="{BC80F09D-DD82-4583-8E17-925D8459DA3C}" srcId="{AD69B2AF-D4D1-4727-A08B-DB8306DDD9E5}" destId="{A313B02B-893F-4F13-BB75-CCCEBF67F12E}" srcOrd="1" destOrd="0" parTransId="{4F60981E-E739-4C18-B94E-5E61397625B3}" sibTransId="{03331464-A695-44E4-A702-82A1617306E9}"/>
    <dgm:cxn modelId="{E6D2919C-011A-4D04-9826-683024777BC3}" type="presParOf" srcId="{F6E844DA-BE18-4627-ADBB-14B5499AE779}" destId="{CA72BBFB-984A-4E4C-860E-B8449D0BA933}" srcOrd="0" destOrd="0" presId="urn:microsoft.com/office/officeart/2005/8/layout/vList6"/>
    <dgm:cxn modelId="{9E6CF3AE-E920-4978-9278-83818EA0BF45}" type="presParOf" srcId="{CA72BBFB-984A-4E4C-860E-B8449D0BA933}" destId="{87FB9945-FCCF-4CC6-92BF-4841B9851E36}" srcOrd="0" destOrd="0" presId="urn:microsoft.com/office/officeart/2005/8/layout/vList6"/>
    <dgm:cxn modelId="{9283154A-1DD4-49EC-91ED-1FF870BD8962}" type="presParOf" srcId="{CA72BBFB-984A-4E4C-860E-B8449D0BA933}" destId="{E7BA3350-6058-481C-A32D-2F9C16D184F2}" srcOrd="1" destOrd="0" presId="urn:microsoft.com/office/officeart/2005/8/layout/vList6"/>
    <dgm:cxn modelId="{7F67A068-A28D-4C30-9640-C8E577A1BC32}" type="presParOf" srcId="{F6E844DA-BE18-4627-ADBB-14B5499AE779}" destId="{ECC7BD0A-C694-495E-B5E5-126DC1E4DCE4}" srcOrd="1" destOrd="0" presId="urn:microsoft.com/office/officeart/2005/8/layout/vList6"/>
    <dgm:cxn modelId="{88D5B1CF-8CE9-4B50-AA97-A03A33119013}" type="presParOf" srcId="{F6E844DA-BE18-4627-ADBB-14B5499AE779}" destId="{3FB7A993-1302-4A21-8580-0815701F88D7}" srcOrd="2" destOrd="0" presId="urn:microsoft.com/office/officeart/2005/8/layout/vList6"/>
    <dgm:cxn modelId="{EC261BEB-C56E-49B1-87AF-E7D28A1DDE7A}" type="presParOf" srcId="{3FB7A993-1302-4A21-8580-0815701F88D7}" destId="{8F8C487F-9A8B-4A5D-A4D9-9349103280CA}" srcOrd="0" destOrd="0" presId="urn:microsoft.com/office/officeart/2005/8/layout/vList6"/>
    <dgm:cxn modelId="{C13BA81C-71A8-4AAC-B8C5-31D2146698D6}" type="presParOf" srcId="{3FB7A993-1302-4A21-8580-0815701F88D7}" destId="{876469C0-FA8A-4183-BCF1-3548572A9058}" srcOrd="1" destOrd="0" presId="urn:microsoft.com/office/officeart/2005/8/layout/vList6"/>
    <dgm:cxn modelId="{8C14B933-5509-4823-8D3F-511A6EB16ED5}" type="presParOf" srcId="{F6E844DA-BE18-4627-ADBB-14B5499AE779}" destId="{C56F6DEB-0739-4500-A4DD-AFFB48951E90}" srcOrd="3" destOrd="0" presId="urn:microsoft.com/office/officeart/2005/8/layout/vList6"/>
    <dgm:cxn modelId="{E01E3926-0F58-4E7F-9FF2-38E685430436}" type="presParOf" srcId="{F6E844DA-BE18-4627-ADBB-14B5499AE779}" destId="{488143D0-9B73-4766-809E-EEC7C0B71786}" srcOrd="4" destOrd="0" presId="urn:microsoft.com/office/officeart/2005/8/layout/vList6"/>
    <dgm:cxn modelId="{69930FB8-5182-47D7-8037-7B3E22EE9710}" type="presParOf" srcId="{488143D0-9B73-4766-809E-EEC7C0B71786}" destId="{430F6C5F-DDB8-4FE2-9132-F1FB0AB32852}" srcOrd="0" destOrd="0" presId="urn:microsoft.com/office/officeart/2005/8/layout/vList6"/>
    <dgm:cxn modelId="{1295689F-DCF1-40C2-8864-3344E5DAA095}" type="presParOf" srcId="{488143D0-9B73-4766-809E-EEC7C0B71786}" destId="{E99BF69F-1F0F-4C3B-A76E-E1B7741D69E9}" srcOrd="1" destOrd="0" presId="urn:microsoft.com/office/officeart/2005/8/layout/vList6"/>
    <dgm:cxn modelId="{DF8EB985-71B2-46DE-833F-258ABCB20DA5}" type="presParOf" srcId="{F6E844DA-BE18-4627-ADBB-14B5499AE779}" destId="{611BCE44-2614-4D5E-9DE2-A1021D9B17FC}" srcOrd="5" destOrd="0" presId="urn:microsoft.com/office/officeart/2005/8/layout/vList6"/>
    <dgm:cxn modelId="{26A49E2E-199E-4121-9D10-7BCAA5FD932B}" type="presParOf" srcId="{F6E844DA-BE18-4627-ADBB-14B5499AE779}" destId="{680436AE-699D-4411-8A8D-D323AFFA0FCF}" srcOrd="6" destOrd="0" presId="urn:microsoft.com/office/officeart/2005/8/layout/vList6"/>
    <dgm:cxn modelId="{E58130A1-09AD-4FF4-9D8C-86771650D499}" type="presParOf" srcId="{680436AE-699D-4411-8A8D-D323AFFA0FCF}" destId="{03E7AF9A-5D14-4617-8AF8-FD9C70FAB2B2}" srcOrd="0" destOrd="0" presId="urn:microsoft.com/office/officeart/2005/8/layout/vList6"/>
    <dgm:cxn modelId="{EDA3B3F3-DF97-429F-A180-524DE0D7E2E2}" type="presParOf" srcId="{680436AE-699D-4411-8A8D-D323AFFA0FCF}" destId="{81A18426-C51F-487D-9423-411EBA8D97F2}" srcOrd="1" destOrd="0" presId="urn:microsoft.com/office/officeart/2005/8/layout/vList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69B2AF-D4D1-4727-A08B-DB8306DDD9E5}" type="doc">
      <dgm:prSet loTypeId="urn:microsoft.com/office/officeart/2005/8/layout/vList6" loCatId="list" qsTypeId="urn:microsoft.com/office/officeart/2005/8/quickstyle/simple4" qsCatId="simple" csTypeId="urn:microsoft.com/office/officeart/2005/8/colors/colorful1" csCatId="colorful" phldr="1"/>
      <dgm:spPr/>
      <dgm:t>
        <a:bodyPr/>
        <a:lstStyle/>
        <a:p>
          <a:endParaRPr lang="en-US"/>
        </a:p>
      </dgm:t>
    </dgm:pt>
    <dgm:pt modelId="{E0D1569C-8691-49C2-97BA-F8C4C0C324B8}">
      <dgm:prSet phldrT="[Text]" custT="1"/>
      <dgm:spPr/>
      <dgm:t>
        <a:bodyPr/>
        <a:lstStyle/>
        <a:p>
          <a:r>
            <a:rPr lang="en-US" sz="2000" dirty="0" smtClean="0">
              <a:latin typeface="+mj-lt"/>
            </a:rPr>
            <a:t>Deployment Workbench </a:t>
          </a:r>
          <a:r>
            <a:rPr lang="zh-CN" altLang="en-US" sz="2000" dirty="0" smtClean="0">
              <a:latin typeface="+mj-lt"/>
            </a:rPr>
            <a:t>架构更新</a:t>
          </a:r>
          <a:endParaRPr lang="en-US" sz="2000" dirty="0">
            <a:latin typeface="+mj-lt"/>
          </a:endParaRPr>
        </a:p>
      </dgm:t>
    </dgm:pt>
    <dgm:pt modelId="{0867C5B8-1E1F-4A92-98BC-057844ACB6D4}" type="parTrans" cxnId="{FED16CA9-E514-4560-BB7E-FFF6544C9153}">
      <dgm:prSet/>
      <dgm:spPr/>
      <dgm:t>
        <a:bodyPr/>
        <a:lstStyle/>
        <a:p>
          <a:endParaRPr lang="en-US"/>
        </a:p>
      </dgm:t>
    </dgm:pt>
    <dgm:pt modelId="{FF35F591-AD78-402D-809A-DFE558BC8EAB}" type="sibTrans" cxnId="{FED16CA9-E514-4560-BB7E-FFF6544C9153}">
      <dgm:prSet/>
      <dgm:spPr/>
      <dgm:t>
        <a:bodyPr/>
        <a:lstStyle/>
        <a:p>
          <a:endParaRPr lang="en-US"/>
        </a:p>
      </dgm:t>
    </dgm:pt>
    <dgm:pt modelId="{F6E844DA-BE18-4627-ADBB-14B5499AE779}" type="pres">
      <dgm:prSet presAssocID="{AD69B2AF-D4D1-4727-A08B-DB8306DDD9E5}" presName="Name0" presStyleCnt="0">
        <dgm:presLayoutVars>
          <dgm:dir/>
          <dgm:animLvl val="lvl"/>
          <dgm:resizeHandles/>
        </dgm:presLayoutVars>
      </dgm:prSet>
      <dgm:spPr/>
      <dgm:t>
        <a:bodyPr/>
        <a:lstStyle/>
        <a:p>
          <a:endParaRPr lang="en-US"/>
        </a:p>
      </dgm:t>
    </dgm:pt>
    <dgm:pt modelId="{CA72BBFB-984A-4E4C-860E-B8449D0BA933}" type="pres">
      <dgm:prSet presAssocID="{E0D1569C-8691-49C2-97BA-F8C4C0C324B8}" presName="linNode" presStyleCnt="0"/>
      <dgm:spPr/>
      <dgm:t>
        <a:bodyPr/>
        <a:lstStyle/>
        <a:p>
          <a:endParaRPr lang="en-US"/>
        </a:p>
      </dgm:t>
    </dgm:pt>
    <dgm:pt modelId="{87FB9945-FCCF-4CC6-92BF-4841B9851E36}" type="pres">
      <dgm:prSet presAssocID="{E0D1569C-8691-49C2-97BA-F8C4C0C324B8}" presName="parentShp" presStyleLbl="node1" presStyleIdx="0" presStyleCnt="1">
        <dgm:presLayoutVars>
          <dgm:bulletEnabled val="1"/>
        </dgm:presLayoutVars>
      </dgm:prSet>
      <dgm:spPr/>
      <dgm:t>
        <a:bodyPr/>
        <a:lstStyle/>
        <a:p>
          <a:endParaRPr lang="en-US"/>
        </a:p>
      </dgm:t>
    </dgm:pt>
    <dgm:pt modelId="{E7BA3350-6058-481C-A32D-2F9C16D184F2}" type="pres">
      <dgm:prSet presAssocID="{E0D1569C-8691-49C2-97BA-F8C4C0C324B8}" presName="childShp" presStyleLbl="bgAccFollowNode1" presStyleIdx="0" presStyleCnt="1" custLinFactNeighborX="-1235" custLinFactNeighborY="-2563">
        <dgm:presLayoutVars>
          <dgm:bulletEnabled val="1"/>
        </dgm:presLayoutVars>
      </dgm:prSet>
      <dgm:spPr/>
      <dgm:t>
        <a:bodyPr/>
        <a:lstStyle/>
        <a:p>
          <a:endParaRPr lang="en-US"/>
        </a:p>
      </dgm:t>
    </dgm:pt>
  </dgm:ptLst>
  <dgm:cxnLst>
    <dgm:cxn modelId="{42A34CB3-8961-48DA-A320-3C933E8BE54B}" type="presOf" srcId="{AD69B2AF-D4D1-4727-A08B-DB8306DDD9E5}" destId="{F6E844DA-BE18-4627-ADBB-14B5499AE779}" srcOrd="0" destOrd="0" presId="urn:microsoft.com/office/officeart/2005/8/layout/vList6"/>
    <dgm:cxn modelId="{80ACEF1E-0AE1-4F1D-97D0-2E110564643D}" type="presOf" srcId="{E0D1569C-8691-49C2-97BA-F8C4C0C324B8}" destId="{87FB9945-FCCF-4CC6-92BF-4841B9851E36}" srcOrd="0" destOrd="0" presId="urn:microsoft.com/office/officeart/2005/8/layout/vList6"/>
    <dgm:cxn modelId="{FED16CA9-E514-4560-BB7E-FFF6544C9153}" srcId="{AD69B2AF-D4D1-4727-A08B-DB8306DDD9E5}" destId="{E0D1569C-8691-49C2-97BA-F8C4C0C324B8}" srcOrd="0" destOrd="0" parTransId="{0867C5B8-1E1F-4A92-98BC-057844ACB6D4}" sibTransId="{FF35F591-AD78-402D-809A-DFE558BC8EAB}"/>
    <dgm:cxn modelId="{AFF979D8-26FA-431F-9E2F-D8AFBB9749EA}" type="presParOf" srcId="{F6E844DA-BE18-4627-ADBB-14B5499AE779}" destId="{CA72BBFB-984A-4E4C-860E-B8449D0BA933}" srcOrd="0" destOrd="0" presId="urn:microsoft.com/office/officeart/2005/8/layout/vList6"/>
    <dgm:cxn modelId="{B4721595-5F38-497F-83C6-A972F1BAF050}" type="presParOf" srcId="{CA72BBFB-984A-4E4C-860E-B8449D0BA933}" destId="{87FB9945-FCCF-4CC6-92BF-4841B9851E36}" srcOrd="0" destOrd="0" presId="urn:microsoft.com/office/officeart/2005/8/layout/vList6"/>
    <dgm:cxn modelId="{04DA1723-8348-4F21-A5CE-7882AE76F2C3}" type="presParOf" srcId="{CA72BBFB-984A-4E4C-860E-B8449D0BA933}" destId="{E7BA3350-6058-481C-A32D-2F9C16D184F2}" srcOrd="1" destOrd="0" presId="urn:microsoft.com/office/officeart/2005/8/layout/vList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69B2AF-D4D1-4727-A08B-DB8306DDD9E5}" type="doc">
      <dgm:prSet loTypeId="urn:microsoft.com/office/officeart/2005/8/layout/vList6" loCatId="list" qsTypeId="urn:microsoft.com/office/officeart/2005/8/quickstyle/simple4" qsCatId="simple" csTypeId="urn:microsoft.com/office/officeart/2005/8/colors/accent3_2" csCatId="accent3" phldr="1"/>
      <dgm:spPr/>
      <dgm:t>
        <a:bodyPr/>
        <a:lstStyle/>
        <a:p>
          <a:endParaRPr lang="en-US"/>
        </a:p>
      </dgm:t>
    </dgm:pt>
    <dgm:pt modelId="{E0D1569C-8691-49C2-97BA-F8C4C0C324B8}">
      <dgm:prSet phldrT="[Text]"/>
      <dgm:spPr/>
      <dgm:t>
        <a:bodyPr/>
        <a:lstStyle/>
        <a:p>
          <a:r>
            <a:rPr lang="en-US" dirty="0" err="1" smtClean="0">
              <a:latin typeface="+mj-lt"/>
            </a:rPr>
            <a:t>PowerShell</a:t>
          </a:r>
          <a:r>
            <a:rPr lang="en-US" dirty="0" smtClean="0">
              <a:latin typeface="+mj-lt"/>
            </a:rPr>
            <a:t> </a:t>
          </a:r>
          <a:r>
            <a:rPr lang="zh-CN" altLang="en-US" dirty="0" smtClean="0">
              <a:latin typeface="+mj-lt"/>
            </a:rPr>
            <a:t>功能</a:t>
          </a:r>
          <a:endParaRPr lang="en-US" dirty="0">
            <a:latin typeface="+mj-lt"/>
          </a:endParaRPr>
        </a:p>
      </dgm:t>
    </dgm:pt>
    <dgm:pt modelId="{0867C5B8-1E1F-4A92-98BC-057844ACB6D4}" type="parTrans" cxnId="{FED16CA9-E514-4560-BB7E-FFF6544C9153}">
      <dgm:prSet/>
      <dgm:spPr/>
      <dgm:t>
        <a:bodyPr/>
        <a:lstStyle/>
        <a:p>
          <a:endParaRPr lang="en-US"/>
        </a:p>
      </dgm:t>
    </dgm:pt>
    <dgm:pt modelId="{FF35F591-AD78-402D-809A-DFE558BC8EAB}" type="sibTrans" cxnId="{FED16CA9-E514-4560-BB7E-FFF6544C9153}">
      <dgm:prSet/>
      <dgm:spPr/>
      <dgm:t>
        <a:bodyPr/>
        <a:lstStyle/>
        <a:p>
          <a:endParaRPr lang="en-US"/>
        </a:p>
      </dgm:t>
    </dgm:pt>
    <dgm:pt modelId="{F6E844DA-BE18-4627-ADBB-14B5499AE779}" type="pres">
      <dgm:prSet presAssocID="{AD69B2AF-D4D1-4727-A08B-DB8306DDD9E5}" presName="Name0" presStyleCnt="0">
        <dgm:presLayoutVars>
          <dgm:dir/>
          <dgm:animLvl val="lvl"/>
          <dgm:resizeHandles/>
        </dgm:presLayoutVars>
      </dgm:prSet>
      <dgm:spPr/>
      <dgm:t>
        <a:bodyPr/>
        <a:lstStyle/>
        <a:p>
          <a:endParaRPr lang="en-US"/>
        </a:p>
      </dgm:t>
    </dgm:pt>
    <dgm:pt modelId="{CA72BBFB-984A-4E4C-860E-B8449D0BA933}" type="pres">
      <dgm:prSet presAssocID="{E0D1569C-8691-49C2-97BA-F8C4C0C324B8}" presName="linNode" presStyleCnt="0"/>
      <dgm:spPr/>
      <dgm:t>
        <a:bodyPr/>
        <a:lstStyle/>
        <a:p>
          <a:endParaRPr lang="en-US"/>
        </a:p>
      </dgm:t>
    </dgm:pt>
    <dgm:pt modelId="{87FB9945-FCCF-4CC6-92BF-4841B9851E36}" type="pres">
      <dgm:prSet presAssocID="{E0D1569C-8691-49C2-97BA-F8C4C0C324B8}" presName="parentShp" presStyleLbl="node1" presStyleIdx="0" presStyleCnt="1">
        <dgm:presLayoutVars>
          <dgm:bulletEnabled val="1"/>
        </dgm:presLayoutVars>
      </dgm:prSet>
      <dgm:spPr/>
      <dgm:t>
        <a:bodyPr/>
        <a:lstStyle/>
        <a:p>
          <a:endParaRPr lang="en-US"/>
        </a:p>
      </dgm:t>
    </dgm:pt>
    <dgm:pt modelId="{E7BA3350-6058-481C-A32D-2F9C16D184F2}" type="pres">
      <dgm:prSet presAssocID="{E0D1569C-8691-49C2-97BA-F8C4C0C324B8}" presName="childShp" presStyleLbl="bgAccFollowNode1" presStyleIdx="0" presStyleCnt="1" custLinFactNeighborX="-1235" custLinFactNeighborY="-2563">
        <dgm:presLayoutVars>
          <dgm:bulletEnabled val="1"/>
        </dgm:presLayoutVars>
      </dgm:prSet>
      <dgm:spPr/>
      <dgm:t>
        <a:bodyPr/>
        <a:lstStyle/>
        <a:p>
          <a:endParaRPr lang="en-US"/>
        </a:p>
      </dgm:t>
    </dgm:pt>
  </dgm:ptLst>
  <dgm:cxnLst>
    <dgm:cxn modelId="{464EF8D5-3EC6-4F6D-8B24-4F19CEC79460}" type="presOf" srcId="{AD69B2AF-D4D1-4727-A08B-DB8306DDD9E5}" destId="{F6E844DA-BE18-4627-ADBB-14B5499AE779}" srcOrd="0" destOrd="0" presId="urn:microsoft.com/office/officeart/2005/8/layout/vList6"/>
    <dgm:cxn modelId="{AD5BB34B-B49D-4032-BF4D-14440938459C}" type="presOf" srcId="{E0D1569C-8691-49C2-97BA-F8C4C0C324B8}" destId="{87FB9945-FCCF-4CC6-92BF-4841B9851E36}" srcOrd="0" destOrd="0" presId="urn:microsoft.com/office/officeart/2005/8/layout/vList6"/>
    <dgm:cxn modelId="{FED16CA9-E514-4560-BB7E-FFF6544C9153}" srcId="{AD69B2AF-D4D1-4727-A08B-DB8306DDD9E5}" destId="{E0D1569C-8691-49C2-97BA-F8C4C0C324B8}" srcOrd="0" destOrd="0" parTransId="{0867C5B8-1E1F-4A92-98BC-057844ACB6D4}" sibTransId="{FF35F591-AD78-402D-809A-DFE558BC8EAB}"/>
    <dgm:cxn modelId="{C85B4D2F-B75C-49D1-B6A3-A4E2440D490D}" type="presParOf" srcId="{F6E844DA-BE18-4627-ADBB-14B5499AE779}" destId="{CA72BBFB-984A-4E4C-860E-B8449D0BA933}" srcOrd="0" destOrd="0" presId="urn:microsoft.com/office/officeart/2005/8/layout/vList6"/>
    <dgm:cxn modelId="{E04791B0-19E0-4F09-A16D-A21605DBB4BA}" type="presParOf" srcId="{CA72BBFB-984A-4E4C-860E-B8449D0BA933}" destId="{87FB9945-FCCF-4CC6-92BF-4841B9851E36}" srcOrd="0" destOrd="0" presId="urn:microsoft.com/office/officeart/2005/8/layout/vList6"/>
    <dgm:cxn modelId="{6B6E9817-3F2E-49BA-83E9-64E2E47982E9}" type="presParOf" srcId="{CA72BBFB-984A-4E4C-860E-B8449D0BA933}" destId="{E7BA3350-6058-481C-A32D-2F9C16D184F2}" srcOrd="1" destOrd="0" presId="urn:microsoft.com/office/officeart/2005/8/layout/vList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69B2AF-D4D1-4727-A08B-DB8306DDD9E5}" type="doc">
      <dgm:prSet loTypeId="urn:microsoft.com/office/officeart/2005/8/layout/vList6" loCatId="list" qsTypeId="urn:microsoft.com/office/officeart/2005/8/quickstyle/simple4" qsCatId="simple" csTypeId="urn:microsoft.com/office/officeart/2005/8/colors/accent4_3" csCatId="accent4" phldr="1"/>
      <dgm:spPr/>
      <dgm:t>
        <a:bodyPr/>
        <a:lstStyle/>
        <a:p>
          <a:endParaRPr lang="en-US"/>
        </a:p>
      </dgm:t>
    </dgm:pt>
    <dgm:pt modelId="{E0D1569C-8691-49C2-97BA-F8C4C0C324B8}">
      <dgm:prSet phldrT="[Text]"/>
      <dgm:spPr/>
      <dgm:t>
        <a:bodyPr/>
        <a:lstStyle/>
        <a:p>
          <a:r>
            <a:rPr lang="zh-CN" altLang="en-US" dirty="0" smtClean="0">
              <a:latin typeface="+mj-lt"/>
            </a:rPr>
            <a:t>任务序列和脚本的更新</a:t>
          </a:r>
          <a:endParaRPr lang="en-US" dirty="0">
            <a:latin typeface="+mj-lt"/>
          </a:endParaRPr>
        </a:p>
      </dgm:t>
    </dgm:pt>
    <dgm:pt modelId="{0867C5B8-1E1F-4A92-98BC-057844ACB6D4}" type="parTrans" cxnId="{FED16CA9-E514-4560-BB7E-FFF6544C9153}">
      <dgm:prSet/>
      <dgm:spPr/>
      <dgm:t>
        <a:bodyPr/>
        <a:lstStyle/>
        <a:p>
          <a:endParaRPr lang="en-US"/>
        </a:p>
      </dgm:t>
    </dgm:pt>
    <dgm:pt modelId="{FF35F591-AD78-402D-809A-DFE558BC8EAB}" type="sibTrans" cxnId="{FED16CA9-E514-4560-BB7E-FFF6544C9153}">
      <dgm:prSet/>
      <dgm:spPr/>
      <dgm:t>
        <a:bodyPr/>
        <a:lstStyle/>
        <a:p>
          <a:endParaRPr lang="en-US"/>
        </a:p>
      </dgm:t>
    </dgm:pt>
    <dgm:pt modelId="{F6E844DA-BE18-4627-ADBB-14B5499AE779}" type="pres">
      <dgm:prSet presAssocID="{AD69B2AF-D4D1-4727-A08B-DB8306DDD9E5}" presName="Name0" presStyleCnt="0">
        <dgm:presLayoutVars>
          <dgm:dir/>
          <dgm:animLvl val="lvl"/>
          <dgm:resizeHandles/>
        </dgm:presLayoutVars>
      </dgm:prSet>
      <dgm:spPr/>
      <dgm:t>
        <a:bodyPr/>
        <a:lstStyle/>
        <a:p>
          <a:endParaRPr lang="en-US"/>
        </a:p>
      </dgm:t>
    </dgm:pt>
    <dgm:pt modelId="{CA72BBFB-984A-4E4C-860E-B8449D0BA933}" type="pres">
      <dgm:prSet presAssocID="{E0D1569C-8691-49C2-97BA-F8C4C0C324B8}" presName="linNode" presStyleCnt="0"/>
      <dgm:spPr/>
      <dgm:t>
        <a:bodyPr/>
        <a:lstStyle/>
        <a:p>
          <a:endParaRPr lang="en-US"/>
        </a:p>
      </dgm:t>
    </dgm:pt>
    <dgm:pt modelId="{87FB9945-FCCF-4CC6-92BF-4841B9851E36}" type="pres">
      <dgm:prSet presAssocID="{E0D1569C-8691-49C2-97BA-F8C4C0C324B8}" presName="parentShp" presStyleLbl="node1" presStyleIdx="0" presStyleCnt="1">
        <dgm:presLayoutVars>
          <dgm:bulletEnabled val="1"/>
        </dgm:presLayoutVars>
      </dgm:prSet>
      <dgm:spPr/>
      <dgm:t>
        <a:bodyPr/>
        <a:lstStyle/>
        <a:p>
          <a:endParaRPr lang="en-US"/>
        </a:p>
      </dgm:t>
    </dgm:pt>
    <dgm:pt modelId="{E7BA3350-6058-481C-A32D-2F9C16D184F2}" type="pres">
      <dgm:prSet presAssocID="{E0D1569C-8691-49C2-97BA-F8C4C0C324B8}" presName="childShp" presStyleLbl="bgAccFollowNode1" presStyleIdx="0" presStyleCnt="1" custLinFactNeighborX="-1235" custLinFactNeighborY="-2563">
        <dgm:presLayoutVars>
          <dgm:bulletEnabled val="1"/>
        </dgm:presLayoutVars>
      </dgm:prSet>
      <dgm:spPr/>
      <dgm:t>
        <a:bodyPr/>
        <a:lstStyle/>
        <a:p>
          <a:endParaRPr lang="en-US"/>
        </a:p>
      </dgm:t>
    </dgm:pt>
  </dgm:ptLst>
  <dgm:cxnLst>
    <dgm:cxn modelId="{AFB2F590-073C-4558-BA55-D40E4B9D1240}" type="presOf" srcId="{AD69B2AF-D4D1-4727-A08B-DB8306DDD9E5}" destId="{F6E844DA-BE18-4627-ADBB-14B5499AE779}" srcOrd="0" destOrd="0" presId="urn:microsoft.com/office/officeart/2005/8/layout/vList6"/>
    <dgm:cxn modelId="{FED16CA9-E514-4560-BB7E-FFF6544C9153}" srcId="{AD69B2AF-D4D1-4727-A08B-DB8306DDD9E5}" destId="{E0D1569C-8691-49C2-97BA-F8C4C0C324B8}" srcOrd="0" destOrd="0" parTransId="{0867C5B8-1E1F-4A92-98BC-057844ACB6D4}" sibTransId="{FF35F591-AD78-402D-809A-DFE558BC8EAB}"/>
    <dgm:cxn modelId="{290AFCE1-B620-4064-B932-E7DF9C600383}" type="presOf" srcId="{E0D1569C-8691-49C2-97BA-F8C4C0C324B8}" destId="{87FB9945-FCCF-4CC6-92BF-4841B9851E36}" srcOrd="0" destOrd="0" presId="urn:microsoft.com/office/officeart/2005/8/layout/vList6"/>
    <dgm:cxn modelId="{AA1D6271-0CBF-42C3-9E90-8A15B4F2400C}" type="presParOf" srcId="{F6E844DA-BE18-4627-ADBB-14B5499AE779}" destId="{CA72BBFB-984A-4E4C-860E-B8449D0BA933}" srcOrd="0" destOrd="0" presId="urn:microsoft.com/office/officeart/2005/8/layout/vList6"/>
    <dgm:cxn modelId="{B3650CF0-693C-4D77-93CB-5FD35CFE2079}" type="presParOf" srcId="{CA72BBFB-984A-4E4C-860E-B8449D0BA933}" destId="{87FB9945-FCCF-4CC6-92BF-4841B9851E36}" srcOrd="0" destOrd="0" presId="urn:microsoft.com/office/officeart/2005/8/layout/vList6"/>
    <dgm:cxn modelId="{35792E9C-C621-4ABD-903B-EA30984883DD}" type="presParOf" srcId="{CA72BBFB-984A-4E4C-860E-B8449D0BA933}" destId="{E7BA3350-6058-481C-A32D-2F9C16D184F2}" srcOrd="1" destOrd="0" presId="urn:microsoft.com/office/officeart/2005/8/layout/vList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D69B2AF-D4D1-4727-A08B-DB8306DDD9E5}" type="doc">
      <dgm:prSet loTypeId="urn:microsoft.com/office/officeart/2005/8/layout/vList6" loCatId="list" qsTypeId="urn:microsoft.com/office/officeart/2005/8/quickstyle/simple4" qsCatId="simple" csTypeId="urn:microsoft.com/office/officeart/2005/8/colors/accent4_2" csCatId="accent4" phldr="1"/>
      <dgm:spPr/>
      <dgm:t>
        <a:bodyPr/>
        <a:lstStyle/>
        <a:p>
          <a:endParaRPr lang="en-US"/>
        </a:p>
      </dgm:t>
    </dgm:pt>
    <dgm:pt modelId="{E0D1569C-8691-49C2-97BA-F8C4C0C324B8}">
      <dgm:prSet phldrT="[Text]"/>
      <dgm:spPr/>
      <dgm:t>
        <a:bodyPr/>
        <a:lstStyle/>
        <a:p>
          <a:r>
            <a:rPr lang="zh-CN" altLang="en-US" dirty="0" smtClean="0">
              <a:latin typeface="+mj-lt"/>
            </a:rPr>
            <a:t>任务序列和脚本的增强</a:t>
          </a:r>
          <a:endParaRPr lang="en-US" dirty="0">
            <a:latin typeface="+mj-lt"/>
          </a:endParaRPr>
        </a:p>
      </dgm:t>
    </dgm:pt>
    <dgm:pt modelId="{0867C5B8-1E1F-4A92-98BC-057844ACB6D4}" type="parTrans" cxnId="{FED16CA9-E514-4560-BB7E-FFF6544C9153}">
      <dgm:prSet/>
      <dgm:spPr/>
      <dgm:t>
        <a:bodyPr/>
        <a:lstStyle/>
        <a:p>
          <a:endParaRPr lang="en-US"/>
        </a:p>
      </dgm:t>
    </dgm:pt>
    <dgm:pt modelId="{FF35F591-AD78-402D-809A-DFE558BC8EAB}" type="sibTrans" cxnId="{FED16CA9-E514-4560-BB7E-FFF6544C9153}">
      <dgm:prSet/>
      <dgm:spPr/>
      <dgm:t>
        <a:bodyPr/>
        <a:lstStyle/>
        <a:p>
          <a:endParaRPr lang="en-US"/>
        </a:p>
      </dgm:t>
    </dgm:pt>
    <dgm:pt modelId="{F6E844DA-BE18-4627-ADBB-14B5499AE779}" type="pres">
      <dgm:prSet presAssocID="{AD69B2AF-D4D1-4727-A08B-DB8306DDD9E5}" presName="Name0" presStyleCnt="0">
        <dgm:presLayoutVars>
          <dgm:dir/>
          <dgm:animLvl val="lvl"/>
          <dgm:resizeHandles/>
        </dgm:presLayoutVars>
      </dgm:prSet>
      <dgm:spPr/>
      <dgm:t>
        <a:bodyPr/>
        <a:lstStyle/>
        <a:p>
          <a:endParaRPr lang="en-US"/>
        </a:p>
      </dgm:t>
    </dgm:pt>
    <dgm:pt modelId="{CA72BBFB-984A-4E4C-860E-B8449D0BA933}" type="pres">
      <dgm:prSet presAssocID="{E0D1569C-8691-49C2-97BA-F8C4C0C324B8}" presName="linNode" presStyleCnt="0"/>
      <dgm:spPr/>
      <dgm:t>
        <a:bodyPr/>
        <a:lstStyle/>
        <a:p>
          <a:endParaRPr lang="en-US"/>
        </a:p>
      </dgm:t>
    </dgm:pt>
    <dgm:pt modelId="{87FB9945-FCCF-4CC6-92BF-4841B9851E36}" type="pres">
      <dgm:prSet presAssocID="{E0D1569C-8691-49C2-97BA-F8C4C0C324B8}" presName="parentShp" presStyleLbl="node1" presStyleIdx="0" presStyleCnt="1">
        <dgm:presLayoutVars>
          <dgm:bulletEnabled val="1"/>
        </dgm:presLayoutVars>
      </dgm:prSet>
      <dgm:spPr/>
      <dgm:t>
        <a:bodyPr/>
        <a:lstStyle/>
        <a:p>
          <a:endParaRPr lang="en-US"/>
        </a:p>
      </dgm:t>
    </dgm:pt>
    <dgm:pt modelId="{E7BA3350-6058-481C-A32D-2F9C16D184F2}" type="pres">
      <dgm:prSet presAssocID="{E0D1569C-8691-49C2-97BA-F8C4C0C324B8}" presName="childShp" presStyleLbl="bgAccFollowNode1" presStyleIdx="0" presStyleCnt="1" custLinFactNeighborX="-1235" custLinFactNeighborY="-2563">
        <dgm:presLayoutVars>
          <dgm:bulletEnabled val="1"/>
        </dgm:presLayoutVars>
      </dgm:prSet>
      <dgm:spPr/>
      <dgm:t>
        <a:bodyPr/>
        <a:lstStyle/>
        <a:p>
          <a:endParaRPr lang="en-US"/>
        </a:p>
      </dgm:t>
    </dgm:pt>
  </dgm:ptLst>
  <dgm:cxnLst>
    <dgm:cxn modelId="{BAB2BE11-8823-403F-B518-244F1F11118D}" type="presOf" srcId="{AD69B2AF-D4D1-4727-A08B-DB8306DDD9E5}" destId="{F6E844DA-BE18-4627-ADBB-14B5499AE779}" srcOrd="0" destOrd="0" presId="urn:microsoft.com/office/officeart/2005/8/layout/vList6"/>
    <dgm:cxn modelId="{650CC468-CA8E-4D5B-A58F-DCD9010F6889}" type="presOf" srcId="{E0D1569C-8691-49C2-97BA-F8C4C0C324B8}" destId="{87FB9945-FCCF-4CC6-92BF-4841B9851E36}" srcOrd="0" destOrd="0" presId="urn:microsoft.com/office/officeart/2005/8/layout/vList6"/>
    <dgm:cxn modelId="{FED16CA9-E514-4560-BB7E-FFF6544C9153}" srcId="{AD69B2AF-D4D1-4727-A08B-DB8306DDD9E5}" destId="{E0D1569C-8691-49C2-97BA-F8C4C0C324B8}" srcOrd="0" destOrd="0" parTransId="{0867C5B8-1E1F-4A92-98BC-057844ACB6D4}" sibTransId="{FF35F591-AD78-402D-809A-DFE558BC8EAB}"/>
    <dgm:cxn modelId="{F1A6DE0C-9B4B-4FA9-9AE9-639822641A60}" type="presParOf" srcId="{F6E844DA-BE18-4627-ADBB-14B5499AE779}" destId="{CA72BBFB-984A-4E4C-860E-B8449D0BA933}" srcOrd="0" destOrd="0" presId="urn:microsoft.com/office/officeart/2005/8/layout/vList6"/>
    <dgm:cxn modelId="{DCAD49DA-2E69-4B45-89A0-E40EA1B126E1}" type="presParOf" srcId="{CA72BBFB-984A-4E4C-860E-B8449D0BA933}" destId="{87FB9945-FCCF-4CC6-92BF-4841B9851E36}" srcOrd="0" destOrd="0" presId="urn:microsoft.com/office/officeart/2005/8/layout/vList6"/>
    <dgm:cxn modelId="{5A5062D4-F8BB-4652-BC67-3F3D4B45A553}" type="presParOf" srcId="{CA72BBFB-984A-4E4C-860E-B8449D0BA933}" destId="{E7BA3350-6058-481C-A32D-2F9C16D184F2}" srcOrd="1" destOrd="0" presId="urn:microsoft.com/office/officeart/2005/8/layout/vList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D69B2AF-D4D1-4727-A08B-DB8306DDD9E5}" type="doc">
      <dgm:prSet loTypeId="urn:microsoft.com/office/officeart/2005/8/layout/vList6" loCatId="list" qsTypeId="urn:microsoft.com/office/officeart/2005/8/quickstyle/simple4" qsCatId="simple" csTypeId="urn:microsoft.com/office/officeart/2005/8/colors/accent0_3" csCatId="mainScheme" phldr="1"/>
      <dgm:spPr/>
      <dgm:t>
        <a:bodyPr/>
        <a:lstStyle/>
        <a:p>
          <a:endParaRPr lang="en-US"/>
        </a:p>
      </dgm:t>
    </dgm:pt>
    <dgm:pt modelId="{E0D1569C-8691-49C2-97BA-F8C4C0C324B8}">
      <dgm:prSet phldrT="[Text]"/>
      <dgm:spPr/>
      <dgm:t>
        <a:bodyPr/>
        <a:lstStyle/>
        <a:p>
          <a:r>
            <a:rPr lang="zh-CN" altLang="en-US" dirty="0" smtClean="0">
              <a:solidFill>
                <a:schemeClr val="bg1"/>
              </a:solidFill>
              <a:latin typeface="+mj-lt"/>
            </a:rPr>
            <a:t>增强和</a:t>
          </a:r>
          <a:r>
            <a:rPr lang="en-US" altLang="zh-CN" dirty="0" smtClean="0">
              <a:solidFill>
                <a:schemeClr val="bg1"/>
              </a:solidFill>
              <a:latin typeface="+mj-lt"/>
            </a:rPr>
            <a:t>SCCM</a:t>
          </a:r>
          <a:r>
            <a:rPr lang="zh-CN" altLang="en-US" dirty="0" smtClean="0">
              <a:solidFill>
                <a:schemeClr val="bg1"/>
              </a:solidFill>
              <a:latin typeface="+mj-lt"/>
            </a:rPr>
            <a:t>的集成</a:t>
          </a:r>
          <a:endParaRPr lang="en-US" dirty="0">
            <a:solidFill>
              <a:schemeClr val="bg1"/>
            </a:solidFill>
            <a:latin typeface="+mj-lt"/>
          </a:endParaRPr>
        </a:p>
      </dgm:t>
    </dgm:pt>
    <dgm:pt modelId="{0867C5B8-1E1F-4A92-98BC-057844ACB6D4}" type="parTrans" cxnId="{FED16CA9-E514-4560-BB7E-FFF6544C9153}">
      <dgm:prSet/>
      <dgm:spPr/>
      <dgm:t>
        <a:bodyPr/>
        <a:lstStyle/>
        <a:p>
          <a:endParaRPr lang="en-US"/>
        </a:p>
      </dgm:t>
    </dgm:pt>
    <dgm:pt modelId="{FF35F591-AD78-402D-809A-DFE558BC8EAB}" type="sibTrans" cxnId="{FED16CA9-E514-4560-BB7E-FFF6544C9153}">
      <dgm:prSet/>
      <dgm:spPr/>
      <dgm:t>
        <a:bodyPr/>
        <a:lstStyle/>
        <a:p>
          <a:endParaRPr lang="en-US"/>
        </a:p>
      </dgm:t>
    </dgm:pt>
    <dgm:pt modelId="{F6E844DA-BE18-4627-ADBB-14B5499AE779}" type="pres">
      <dgm:prSet presAssocID="{AD69B2AF-D4D1-4727-A08B-DB8306DDD9E5}" presName="Name0" presStyleCnt="0">
        <dgm:presLayoutVars>
          <dgm:dir/>
          <dgm:animLvl val="lvl"/>
          <dgm:resizeHandles/>
        </dgm:presLayoutVars>
      </dgm:prSet>
      <dgm:spPr/>
      <dgm:t>
        <a:bodyPr/>
        <a:lstStyle/>
        <a:p>
          <a:endParaRPr lang="en-US"/>
        </a:p>
      </dgm:t>
    </dgm:pt>
    <dgm:pt modelId="{CA72BBFB-984A-4E4C-860E-B8449D0BA933}" type="pres">
      <dgm:prSet presAssocID="{E0D1569C-8691-49C2-97BA-F8C4C0C324B8}" presName="linNode" presStyleCnt="0"/>
      <dgm:spPr/>
      <dgm:t>
        <a:bodyPr/>
        <a:lstStyle/>
        <a:p>
          <a:endParaRPr lang="en-US"/>
        </a:p>
      </dgm:t>
    </dgm:pt>
    <dgm:pt modelId="{87FB9945-FCCF-4CC6-92BF-4841B9851E36}" type="pres">
      <dgm:prSet presAssocID="{E0D1569C-8691-49C2-97BA-F8C4C0C324B8}" presName="parentShp" presStyleLbl="node1" presStyleIdx="0" presStyleCnt="1">
        <dgm:presLayoutVars>
          <dgm:bulletEnabled val="1"/>
        </dgm:presLayoutVars>
      </dgm:prSet>
      <dgm:spPr/>
      <dgm:t>
        <a:bodyPr/>
        <a:lstStyle/>
        <a:p>
          <a:endParaRPr lang="en-US"/>
        </a:p>
      </dgm:t>
    </dgm:pt>
    <dgm:pt modelId="{E7BA3350-6058-481C-A32D-2F9C16D184F2}" type="pres">
      <dgm:prSet presAssocID="{E0D1569C-8691-49C2-97BA-F8C4C0C324B8}" presName="childShp" presStyleLbl="bgAccFollowNode1" presStyleIdx="0" presStyleCnt="1" custLinFactNeighborX="-1235" custLinFactNeighborY="-2563">
        <dgm:presLayoutVars>
          <dgm:bulletEnabled val="1"/>
        </dgm:presLayoutVars>
      </dgm:prSet>
      <dgm:spPr/>
      <dgm:t>
        <a:bodyPr/>
        <a:lstStyle/>
        <a:p>
          <a:endParaRPr lang="en-US"/>
        </a:p>
      </dgm:t>
    </dgm:pt>
  </dgm:ptLst>
  <dgm:cxnLst>
    <dgm:cxn modelId="{E0ECCEBE-50BE-46E0-BFA7-BFFEFA4D425D}" type="presOf" srcId="{E0D1569C-8691-49C2-97BA-F8C4C0C324B8}" destId="{87FB9945-FCCF-4CC6-92BF-4841B9851E36}" srcOrd="0" destOrd="0" presId="urn:microsoft.com/office/officeart/2005/8/layout/vList6"/>
    <dgm:cxn modelId="{8EB50401-E44E-4F57-A8B5-E9CBA99D3FB5}" type="presOf" srcId="{AD69B2AF-D4D1-4727-A08B-DB8306DDD9E5}" destId="{F6E844DA-BE18-4627-ADBB-14B5499AE779}" srcOrd="0" destOrd="0" presId="urn:microsoft.com/office/officeart/2005/8/layout/vList6"/>
    <dgm:cxn modelId="{FED16CA9-E514-4560-BB7E-FFF6544C9153}" srcId="{AD69B2AF-D4D1-4727-A08B-DB8306DDD9E5}" destId="{E0D1569C-8691-49C2-97BA-F8C4C0C324B8}" srcOrd="0" destOrd="0" parTransId="{0867C5B8-1E1F-4A92-98BC-057844ACB6D4}" sibTransId="{FF35F591-AD78-402D-809A-DFE558BC8EAB}"/>
    <dgm:cxn modelId="{EDF3B435-CAC0-4D45-9C99-765AC9658435}" type="presParOf" srcId="{F6E844DA-BE18-4627-ADBB-14B5499AE779}" destId="{CA72BBFB-984A-4E4C-860E-B8449D0BA933}" srcOrd="0" destOrd="0" presId="urn:microsoft.com/office/officeart/2005/8/layout/vList6"/>
    <dgm:cxn modelId="{B81F1B99-01DA-49EB-B0D8-762253095E0F}" type="presParOf" srcId="{CA72BBFB-984A-4E4C-860E-B8449D0BA933}" destId="{87FB9945-FCCF-4CC6-92BF-4841B9851E36}" srcOrd="0" destOrd="0" presId="urn:microsoft.com/office/officeart/2005/8/layout/vList6"/>
    <dgm:cxn modelId="{6FE987C4-E669-40CB-85DD-EEEC5E17EA81}" type="presParOf" srcId="{CA72BBFB-984A-4E4C-860E-B8449D0BA933}" destId="{E7BA3350-6058-481C-A32D-2F9C16D184F2}" srcOrd="1" destOrd="0" presId="urn:microsoft.com/office/officeart/2005/8/layout/vList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44C157-30AC-42E1-AE02-1EA60F7FB380}">
      <dsp:nvSpPr>
        <dsp:cNvPr id="0" name=""/>
        <dsp:cNvSpPr/>
      </dsp:nvSpPr>
      <dsp:spPr>
        <a:xfrm rot="5400000">
          <a:off x="4427674" y="-2297976"/>
          <a:ext cx="1166849" cy="6058934"/>
        </a:xfrm>
        <a:prstGeom prst="round2SameRect">
          <a:avLst/>
        </a:prstGeom>
        <a:solidFill>
          <a:schemeClr val="accent2">
            <a:tint val="40000"/>
            <a:alpha val="90000"/>
            <a:hueOff val="0"/>
            <a:satOff val="0"/>
            <a:lumOff val="0"/>
            <a:alphaOff val="0"/>
          </a:schemeClr>
        </a:solidFill>
        <a:ln w="400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smtClean="0"/>
            <a:t>安装过程与</a:t>
          </a:r>
          <a:r>
            <a:rPr lang="en-US" altLang="en-US" sz="2000" kern="1200" dirty="0" smtClean="0"/>
            <a:t>Windows Vista</a:t>
          </a:r>
          <a:r>
            <a:rPr lang="zh-CN" altLang="en-US" sz="2000" kern="1200" dirty="0" smtClean="0"/>
            <a:t>保持一致</a:t>
          </a:r>
          <a:endParaRPr lang="zh-CN" altLang="en-US" sz="2000" kern="1200" dirty="0"/>
        </a:p>
        <a:p>
          <a:pPr marL="228600" lvl="1" indent="-228600" algn="l" defTabSz="889000">
            <a:lnSpc>
              <a:spcPct val="90000"/>
            </a:lnSpc>
            <a:spcBef>
              <a:spcPct val="0"/>
            </a:spcBef>
            <a:spcAft>
              <a:spcPct val="15000"/>
            </a:spcAft>
            <a:buChar char="••"/>
          </a:pPr>
          <a:r>
            <a:rPr lang="zh-CN" altLang="en-US" sz="2000" kern="1200" dirty="0" smtClean="0"/>
            <a:t>脚本、应答文件和过程大体上是相同的</a:t>
          </a:r>
          <a:endParaRPr lang="zh-CN" altLang="en-US" sz="2000" kern="1200" dirty="0"/>
        </a:p>
      </dsp:txBody>
      <dsp:txXfrm rot="5400000">
        <a:off x="4427674" y="-2297976"/>
        <a:ext cx="1166849" cy="6058934"/>
      </dsp:txXfrm>
    </dsp:sp>
    <dsp:sp modelId="{E956ACBA-AFA5-44EC-8F9C-904AB6AE9B39}">
      <dsp:nvSpPr>
        <dsp:cNvPr id="0" name=""/>
        <dsp:cNvSpPr/>
      </dsp:nvSpPr>
      <dsp:spPr>
        <a:xfrm>
          <a:off x="829" y="2209"/>
          <a:ext cx="1980802" cy="1458562"/>
        </a:xfrm>
        <a:prstGeom prst="roundRect">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zh-CN" altLang="en-US" sz="3200" kern="1200" dirty="0" smtClean="0"/>
            <a:t>熟悉</a:t>
          </a:r>
          <a:endParaRPr lang="zh-CN" altLang="en-US" sz="3200" kern="1200" dirty="0"/>
        </a:p>
      </dsp:txBody>
      <dsp:txXfrm>
        <a:off x="829" y="2209"/>
        <a:ext cx="1980802" cy="1458562"/>
      </dsp:txXfrm>
    </dsp:sp>
    <dsp:sp modelId="{5B0A518F-3FD2-464A-B1F9-6A410BDAF48E}">
      <dsp:nvSpPr>
        <dsp:cNvPr id="0" name=""/>
        <dsp:cNvSpPr/>
      </dsp:nvSpPr>
      <dsp:spPr>
        <a:xfrm rot="5400000">
          <a:off x="4491487" y="-890876"/>
          <a:ext cx="1166849" cy="6307715"/>
        </a:xfrm>
        <a:prstGeom prst="round2SameRect">
          <a:avLst/>
        </a:prstGeom>
        <a:solidFill>
          <a:schemeClr val="accent2">
            <a:tint val="40000"/>
            <a:alpha val="90000"/>
            <a:hueOff val="-2408298"/>
            <a:satOff val="16369"/>
            <a:lumOff val="1332"/>
            <a:alphaOff val="0"/>
          </a:schemeClr>
        </a:solidFill>
        <a:ln w="40000" cap="flat" cmpd="sng" algn="ctr">
          <a:solidFill>
            <a:schemeClr val="accent2">
              <a:tint val="40000"/>
              <a:alpha val="90000"/>
              <a:hueOff val="-2408298"/>
              <a:satOff val="16369"/>
              <a:lumOff val="13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smtClean="0"/>
            <a:t>新版本的</a:t>
          </a:r>
          <a:r>
            <a:rPr lang="en-US" altLang="en-US" sz="2000" kern="1200" dirty="0" smtClean="0"/>
            <a:t>Windows</a:t>
          </a:r>
          <a:r>
            <a:rPr lang="zh-CN" altLang="en-US" sz="2000" kern="1200" dirty="0" smtClean="0"/>
            <a:t>自动安装工具集（</a:t>
          </a:r>
          <a:r>
            <a:rPr lang="en-US" altLang="en-US" sz="2000" kern="1200" dirty="0" smtClean="0"/>
            <a:t>Windows AIK</a:t>
          </a:r>
          <a:r>
            <a:rPr lang="zh-CN" altLang="en-US" sz="2000" kern="1200" dirty="0" smtClean="0"/>
            <a:t>）对一些旧的工具进行了增强和替换</a:t>
          </a:r>
          <a:endParaRPr lang="zh-CN" altLang="en-US" sz="2000" kern="1200" dirty="0"/>
        </a:p>
        <a:p>
          <a:pPr marL="228600" lvl="1" indent="-228600" algn="l" defTabSz="889000">
            <a:lnSpc>
              <a:spcPct val="90000"/>
            </a:lnSpc>
            <a:spcBef>
              <a:spcPct val="0"/>
            </a:spcBef>
            <a:spcAft>
              <a:spcPct val="15000"/>
            </a:spcAft>
            <a:buChar char="••"/>
          </a:pPr>
          <a:r>
            <a:rPr lang="zh-CN" altLang="en-US" sz="2000" kern="1200" dirty="0" smtClean="0"/>
            <a:t>对新的部署场景提供了支持</a:t>
          </a:r>
          <a:endParaRPr lang="zh-CN" altLang="en-US" sz="2000" kern="1200" dirty="0"/>
        </a:p>
      </dsp:txBody>
      <dsp:txXfrm rot="5400000">
        <a:off x="4491487" y="-890876"/>
        <a:ext cx="1166849" cy="6307715"/>
      </dsp:txXfrm>
    </dsp:sp>
    <dsp:sp modelId="{6707334C-504C-43CB-9F8C-C3560E5F7717}">
      <dsp:nvSpPr>
        <dsp:cNvPr id="0" name=""/>
        <dsp:cNvSpPr/>
      </dsp:nvSpPr>
      <dsp:spPr>
        <a:xfrm>
          <a:off x="40632" y="1543049"/>
          <a:ext cx="1920224" cy="1458562"/>
        </a:xfrm>
        <a:prstGeom prst="roundRect">
          <a:avLst/>
        </a:prstGeom>
        <a:solidFill>
          <a:schemeClr val="accent2">
            <a:hueOff val="-1672609"/>
            <a:satOff val="21622"/>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zh-CN" altLang="en-US" sz="3200" kern="1200" dirty="0" smtClean="0"/>
            <a:t>改进</a:t>
          </a:r>
          <a:endParaRPr lang="zh-CN" altLang="en-US" sz="3200" kern="1200" dirty="0"/>
        </a:p>
      </dsp:txBody>
      <dsp:txXfrm>
        <a:off x="40632" y="1543049"/>
        <a:ext cx="1920224" cy="1458562"/>
      </dsp:txXfrm>
    </dsp:sp>
    <dsp:sp modelId="{0A22E903-D01C-4A53-9245-959A7BA4FBD3}">
      <dsp:nvSpPr>
        <dsp:cNvPr id="0" name=""/>
        <dsp:cNvSpPr/>
      </dsp:nvSpPr>
      <dsp:spPr>
        <a:xfrm rot="5400000">
          <a:off x="4469707" y="702854"/>
          <a:ext cx="1166849" cy="6183234"/>
        </a:xfrm>
        <a:prstGeom prst="round2SameRect">
          <a:avLst/>
        </a:prstGeom>
        <a:solidFill>
          <a:schemeClr val="accent2">
            <a:tint val="40000"/>
            <a:alpha val="90000"/>
            <a:hueOff val="-4816596"/>
            <a:satOff val="32739"/>
            <a:lumOff val="2664"/>
            <a:alphaOff val="0"/>
          </a:schemeClr>
        </a:solidFill>
        <a:ln w="40000" cap="flat" cmpd="sng" algn="ctr">
          <a:solidFill>
            <a:schemeClr val="accent2">
              <a:tint val="40000"/>
              <a:alpha val="90000"/>
              <a:hueOff val="-4816596"/>
              <a:satOff val="32739"/>
              <a:lumOff val="26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smtClean="0"/>
            <a:t>没有提升硬件要求</a:t>
          </a:r>
          <a:endParaRPr lang="zh-CN" altLang="en-US" sz="2000" kern="1200" dirty="0"/>
        </a:p>
        <a:p>
          <a:pPr marL="228600" lvl="1" indent="-228600" algn="l" defTabSz="889000">
            <a:lnSpc>
              <a:spcPct val="90000"/>
            </a:lnSpc>
            <a:spcBef>
              <a:spcPct val="0"/>
            </a:spcBef>
            <a:spcAft>
              <a:spcPct val="15000"/>
            </a:spcAft>
            <a:buChar char="••"/>
          </a:pPr>
          <a:r>
            <a:rPr lang="zh-CN" altLang="en-US" sz="2000" kern="1200" dirty="0" smtClean="0"/>
            <a:t>应用程序兼容性优于</a:t>
          </a:r>
          <a:r>
            <a:rPr lang="en-US" altLang="en-US" sz="2000" kern="1200" dirty="0" smtClean="0"/>
            <a:t>Windows Vista</a:t>
          </a:r>
          <a:endParaRPr lang="zh-CN" altLang="en-US" sz="2000" kern="1200" dirty="0"/>
        </a:p>
      </dsp:txBody>
      <dsp:txXfrm rot="5400000">
        <a:off x="4469707" y="702854"/>
        <a:ext cx="1166849" cy="6183234"/>
      </dsp:txXfrm>
    </dsp:sp>
    <dsp:sp modelId="{CB0043C6-E1BE-4446-AD1E-A31514D4A6F9}">
      <dsp:nvSpPr>
        <dsp:cNvPr id="0" name=""/>
        <dsp:cNvSpPr/>
      </dsp:nvSpPr>
      <dsp:spPr>
        <a:xfrm>
          <a:off x="829" y="3065190"/>
          <a:ext cx="1960685" cy="1458562"/>
        </a:xfrm>
        <a:prstGeom prst="roundRect">
          <a:avLst/>
        </a:prstGeom>
        <a:solidFill>
          <a:schemeClr val="accent2">
            <a:hueOff val="-3345218"/>
            <a:satOff val="43245"/>
            <a:lumOff val="-1"/>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zh-CN" altLang="en-US" sz="3200" kern="1200" dirty="0" smtClean="0"/>
            <a:t>兼容</a:t>
          </a:r>
          <a:endParaRPr lang="zh-CN" altLang="en-US" sz="3200" kern="1200" dirty="0"/>
        </a:p>
      </dsp:txBody>
      <dsp:txXfrm>
        <a:off x="829" y="3065190"/>
        <a:ext cx="1960685" cy="145856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BB3541-386E-4436-97A4-2AA3FE8E57F8}">
      <dsp:nvSpPr>
        <dsp:cNvPr id="0" name=""/>
        <dsp:cNvSpPr/>
      </dsp:nvSpPr>
      <dsp:spPr>
        <a:xfrm>
          <a:off x="4018" y="93943"/>
          <a:ext cx="1494829" cy="597931"/>
        </a:xfrm>
        <a:prstGeom prst="chevron">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altLang="zh-CN" sz="1500" kern="1200" dirty="0" smtClean="0"/>
            <a:t>BDD 1.0</a:t>
          </a:r>
          <a:endParaRPr lang="zh-CN" altLang="en-US" sz="1500" kern="1200" dirty="0"/>
        </a:p>
      </dsp:txBody>
      <dsp:txXfrm>
        <a:off x="4018" y="93943"/>
        <a:ext cx="1494829" cy="597931"/>
      </dsp:txXfrm>
    </dsp:sp>
    <dsp:sp modelId="{B3E7B774-4D37-4FA1-A06B-9B59D0073B6F}">
      <dsp:nvSpPr>
        <dsp:cNvPr id="0" name=""/>
        <dsp:cNvSpPr/>
      </dsp:nvSpPr>
      <dsp:spPr>
        <a:xfrm>
          <a:off x="1349365" y="93943"/>
          <a:ext cx="1494829" cy="597931"/>
        </a:xfrm>
        <a:prstGeom prst="chevron">
          <a:avLst/>
        </a:prstGeom>
        <a:solidFill>
          <a:schemeClr val="accent3">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altLang="zh-CN" sz="1500" kern="1200" dirty="0" smtClean="0"/>
            <a:t>BDD 2.0</a:t>
          </a:r>
          <a:endParaRPr lang="zh-CN" altLang="en-US" sz="1500" kern="1200" dirty="0"/>
        </a:p>
      </dsp:txBody>
      <dsp:txXfrm>
        <a:off x="1349365" y="93943"/>
        <a:ext cx="1494829" cy="597931"/>
      </dsp:txXfrm>
    </dsp:sp>
    <dsp:sp modelId="{4574A98A-F8D3-4B94-A119-7FD230D12ABA}">
      <dsp:nvSpPr>
        <dsp:cNvPr id="0" name=""/>
        <dsp:cNvSpPr/>
      </dsp:nvSpPr>
      <dsp:spPr>
        <a:xfrm>
          <a:off x="2694711" y="93943"/>
          <a:ext cx="1494829" cy="597931"/>
        </a:xfrm>
        <a:prstGeom prst="chevron">
          <a:avLst/>
        </a:prstGeom>
        <a:solidFill>
          <a:schemeClr val="accent4">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altLang="zh-CN" sz="1500" kern="1200" dirty="0" smtClean="0"/>
            <a:t>BDD 2005</a:t>
          </a:r>
          <a:endParaRPr lang="zh-CN" altLang="en-US" sz="1500" kern="1200" dirty="0"/>
        </a:p>
      </dsp:txBody>
      <dsp:txXfrm>
        <a:off x="2694711" y="93943"/>
        <a:ext cx="1494829" cy="597931"/>
      </dsp:txXfrm>
    </dsp:sp>
    <dsp:sp modelId="{6623004B-CFDE-432B-9237-A960398F954A}">
      <dsp:nvSpPr>
        <dsp:cNvPr id="0" name=""/>
        <dsp:cNvSpPr/>
      </dsp:nvSpPr>
      <dsp:spPr>
        <a:xfrm>
          <a:off x="4040058" y="93943"/>
          <a:ext cx="1494829" cy="597931"/>
        </a:xfrm>
        <a:prstGeom prst="chevron">
          <a:avLst/>
        </a:prstGeom>
        <a:solidFill>
          <a:schemeClr val="accent5">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altLang="zh-CN" sz="1500" kern="1200" dirty="0" smtClean="0"/>
            <a:t>BDD 2007</a:t>
          </a:r>
          <a:endParaRPr lang="zh-CN" altLang="en-US" sz="1500" kern="1200" dirty="0"/>
        </a:p>
      </dsp:txBody>
      <dsp:txXfrm>
        <a:off x="4040058" y="93943"/>
        <a:ext cx="1494829" cy="597931"/>
      </dsp:txXfrm>
    </dsp:sp>
    <dsp:sp modelId="{4784E00D-0F5A-48C1-87F8-EEF1233BB7DE}">
      <dsp:nvSpPr>
        <dsp:cNvPr id="0" name=""/>
        <dsp:cNvSpPr/>
      </dsp:nvSpPr>
      <dsp:spPr>
        <a:xfrm>
          <a:off x="5385405" y="93943"/>
          <a:ext cx="1494829" cy="597931"/>
        </a:xfrm>
        <a:prstGeom prst="chevron">
          <a:avLst/>
        </a:prstGeom>
        <a:solidFill>
          <a:schemeClr val="accent6">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altLang="zh-CN" sz="1500" kern="1200" dirty="0" smtClean="0"/>
            <a:t>BDD 2007 Update 1</a:t>
          </a:r>
          <a:endParaRPr lang="zh-CN" altLang="en-US" sz="1500" kern="1200" dirty="0"/>
        </a:p>
      </dsp:txBody>
      <dsp:txXfrm>
        <a:off x="5385405" y="93943"/>
        <a:ext cx="1494829" cy="597931"/>
      </dsp:txXfrm>
    </dsp:sp>
    <dsp:sp modelId="{6FBA2B2E-5732-46C6-8233-2CA5515CAC89}">
      <dsp:nvSpPr>
        <dsp:cNvPr id="0" name=""/>
        <dsp:cNvSpPr/>
      </dsp:nvSpPr>
      <dsp:spPr>
        <a:xfrm>
          <a:off x="6730751" y="93943"/>
          <a:ext cx="1494829" cy="597931"/>
        </a:xfrm>
        <a:prstGeom prst="chevron">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altLang="zh-CN" sz="1500" kern="1200" dirty="0" smtClean="0"/>
            <a:t>BDD 2007 Update 2</a:t>
          </a:r>
          <a:endParaRPr lang="zh-CN" altLang="en-US" sz="1500" kern="1200" dirty="0"/>
        </a:p>
      </dsp:txBody>
      <dsp:txXfrm>
        <a:off x="6730751" y="93943"/>
        <a:ext cx="1494829" cy="59793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BC5686-2957-48F3-BE4B-30D0ED390D24}">
      <dsp:nvSpPr>
        <dsp:cNvPr id="0" name=""/>
        <dsp:cNvSpPr/>
      </dsp:nvSpPr>
      <dsp:spPr>
        <a:xfrm>
          <a:off x="2827" y="135139"/>
          <a:ext cx="1646039" cy="658415"/>
        </a:xfrm>
        <a:prstGeom prst="chevron">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zh-CN" sz="1400" kern="1200" dirty="0" smtClean="0"/>
            <a:t>Microsoft Deployment</a:t>
          </a:r>
          <a:endParaRPr lang="zh-CN" altLang="en-US" sz="1400" kern="1200" dirty="0"/>
        </a:p>
      </dsp:txBody>
      <dsp:txXfrm>
        <a:off x="2827" y="135139"/>
        <a:ext cx="1646039" cy="658415"/>
      </dsp:txXfrm>
    </dsp:sp>
    <dsp:sp modelId="{312783C9-4917-463D-ACA4-448BF558372C}">
      <dsp:nvSpPr>
        <dsp:cNvPr id="0" name=""/>
        <dsp:cNvSpPr/>
      </dsp:nvSpPr>
      <dsp:spPr>
        <a:xfrm>
          <a:off x="1484262" y="135139"/>
          <a:ext cx="1646039" cy="658415"/>
        </a:xfrm>
        <a:prstGeom prst="chevron">
          <a:avLst/>
        </a:prstGeom>
        <a:solidFill>
          <a:schemeClr val="accent2">
            <a:hueOff val="-1115073"/>
            <a:satOff val="14415"/>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zh-CN" sz="1400" kern="1200" dirty="0" smtClean="0"/>
            <a:t>MDT 2008</a:t>
          </a:r>
          <a:endParaRPr lang="zh-CN" altLang="en-US" sz="1400" kern="1200" dirty="0"/>
        </a:p>
      </dsp:txBody>
      <dsp:txXfrm>
        <a:off x="1484262" y="135139"/>
        <a:ext cx="1646039" cy="658415"/>
      </dsp:txXfrm>
    </dsp:sp>
    <dsp:sp modelId="{07FB91BE-6F9D-4EC2-9AE5-2E152BEE59BF}">
      <dsp:nvSpPr>
        <dsp:cNvPr id="0" name=""/>
        <dsp:cNvSpPr/>
      </dsp:nvSpPr>
      <dsp:spPr>
        <a:xfrm>
          <a:off x="2965698" y="135139"/>
          <a:ext cx="1646039" cy="658415"/>
        </a:xfrm>
        <a:prstGeom prst="chevron">
          <a:avLst/>
        </a:prstGeom>
        <a:solidFill>
          <a:schemeClr val="accent2">
            <a:hueOff val="-2230145"/>
            <a:satOff val="28830"/>
            <a:lumOff val="-1"/>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zh-CN" sz="1400" kern="1200" dirty="0" smtClean="0"/>
            <a:t>MDT 2008 Update1</a:t>
          </a:r>
          <a:endParaRPr lang="zh-CN" altLang="en-US" sz="1400" kern="1200" dirty="0"/>
        </a:p>
      </dsp:txBody>
      <dsp:txXfrm>
        <a:off x="2965698" y="135139"/>
        <a:ext cx="1646039" cy="658415"/>
      </dsp:txXfrm>
    </dsp:sp>
    <dsp:sp modelId="{F18B824F-5D8A-4357-8D54-21319A187E45}">
      <dsp:nvSpPr>
        <dsp:cNvPr id="0" name=""/>
        <dsp:cNvSpPr/>
      </dsp:nvSpPr>
      <dsp:spPr>
        <a:xfrm>
          <a:off x="4447133" y="135139"/>
          <a:ext cx="1646039" cy="658415"/>
        </a:xfrm>
        <a:prstGeom prst="chevron">
          <a:avLst/>
        </a:prstGeom>
        <a:solidFill>
          <a:schemeClr val="accent2">
            <a:hueOff val="-3345218"/>
            <a:satOff val="43245"/>
            <a:lumOff val="-1"/>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zh-CN" sz="1400" kern="1200" dirty="0" smtClean="0"/>
            <a:t>MDT 2008 Update2</a:t>
          </a:r>
          <a:endParaRPr lang="zh-CN" altLang="en-US" sz="1400" kern="1200" dirty="0"/>
        </a:p>
      </dsp:txBody>
      <dsp:txXfrm>
        <a:off x="4447133" y="135139"/>
        <a:ext cx="1646039" cy="65841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BA3350-6058-481C-A32D-2F9C16D184F2}">
      <dsp:nvSpPr>
        <dsp:cNvPr id="0" name=""/>
        <dsp:cNvSpPr/>
      </dsp:nvSpPr>
      <dsp:spPr>
        <a:xfrm>
          <a:off x="3413745" y="0"/>
          <a:ext cx="5184648" cy="1204317"/>
        </a:xfrm>
        <a:prstGeom prst="rightArrow">
          <a:avLst>
            <a:gd name="adj1" fmla="val 75000"/>
            <a:gd name="adj2" fmla="val 50000"/>
          </a:avLst>
        </a:prstGeom>
        <a:solidFill>
          <a:schemeClr val="accent2">
            <a:tint val="40000"/>
            <a:alpha val="90000"/>
            <a:hueOff val="0"/>
            <a:satOff val="0"/>
            <a:lumOff val="0"/>
            <a:alphaOff val="0"/>
          </a:schemeClr>
        </a:solidFill>
        <a:ln w="11430" cap="flat" cmpd="sng" algn="ctr">
          <a:solidFill>
            <a:schemeClr val="accent2">
              <a:tint val="40000"/>
              <a:alpha val="90000"/>
              <a:hueOff val="0"/>
              <a:satOff val="0"/>
              <a:lumOff val="0"/>
              <a:alphaOff val="0"/>
            </a:schemeClr>
          </a:solidFill>
          <a:prstDash val="solid"/>
        </a:ln>
        <a:effectLst>
          <a:outerShdw blurRad="39000" dist="25400" dir="5400000" rotWithShape="0">
            <a:schemeClr val="accent2">
              <a:tint val="40000"/>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sp>
    <dsp:sp modelId="{87FB9945-FCCF-4CC6-92BF-4841B9851E36}">
      <dsp:nvSpPr>
        <dsp:cNvPr id="0" name=""/>
        <dsp:cNvSpPr/>
      </dsp:nvSpPr>
      <dsp:spPr>
        <a:xfrm>
          <a:off x="0" y="1518"/>
          <a:ext cx="3456432" cy="1204317"/>
        </a:xfrm>
        <a:prstGeom prst="round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mj-lt"/>
            </a:rPr>
            <a:t>Deployment Workbench </a:t>
          </a:r>
          <a:r>
            <a:rPr lang="zh-CN" altLang="en-US" sz="2400" kern="1200" dirty="0" smtClean="0">
              <a:latin typeface="+mj-lt"/>
            </a:rPr>
            <a:t>架构更新</a:t>
          </a:r>
          <a:endParaRPr lang="en-US" sz="2400" kern="1200" dirty="0">
            <a:latin typeface="+mj-lt"/>
          </a:endParaRPr>
        </a:p>
      </dsp:txBody>
      <dsp:txXfrm>
        <a:off x="0" y="1518"/>
        <a:ext cx="3456432" cy="1204317"/>
      </dsp:txXfrm>
    </dsp:sp>
    <dsp:sp modelId="{876469C0-FA8A-4183-BCF1-3548572A9058}">
      <dsp:nvSpPr>
        <dsp:cNvPr id="0" name=""/>
        <dsp:cNvSpPr/>
      </dsp:nvSpPr>
      <dsp:spPr>
        <a:xfrm>
          <a:off x="3456431" y="1326266"/>
          <a:ext cx="5184648" cy="1204317"/>
        </a:xfrm>
        <a:prstGeom prst="rightArrow">
          <a:avLst>
            <a:gd name="adj1" fmla="val 75000"/>
            <a:gd name="adj2" fmla="val 50000"/>
          </a:avLst>
        </a:prstGeom>
        <a:solidFill>
          <a:schemeClr val="accent3">
            <a:tint val="40000"/>
            <a:alpha val="90000"/>
            <a:hueOff val="0"/>
            <a:satOff val="0"/>
            <a:lumOff val="0"/>
            <a:alphaOff val="0"/>
          </a:schemeClr>
        </a:solidFill>
        <a:ln w="11430" cap="flat" cmpd="sng" algn="ctr">
          <a:solidFill>
            <a:schemeClr val="accent3">
              <a:tint val="40000"/>
              <a:alpha val="90000"/>
              <a:hueOff val="0"/>
              <a:satOff val="0"/>
              <a:lumOff val="0"/>
              <a:alphaOff val="0"/>
            </a:schemeClr>
          </a:solidFill>
          <a:prstDash val="solid"/>
        </a:ln>
        <a:effectLst>
          <a:outerShdw blurRad="39000" dist="25400" dir="5400000" rotWithShape="0">
            <a:schemeClr val="accent3">
              <a:tint val="40000"/>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sp>
    <dsp:sp modelId="{8F8C487F-9A8B-4A5D-A4D9-9349103280CA}">
      <dsp:nvSpPr>
        <dsp:cNvPr id="0" name=""/>
        <dsp:cNvSpPr/>
      </dsp:nvSpPr>
      <dsp:spPr>
        <a:xfrm>
          <a:off x="0" y="1326266"/>
          <a:ext cx="3456432" cy="1204317"/>
        </a:xfrm>
        <a:prstGeom prst="roundRect">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err="1" smtClean="0">
              <a:latin typeface="+mj-lt"/>
            </a:rPr>
            <a:t>PowerShell</a:t>
          </a:r>
          <a:r>
            <a:rPr lang="en-US" sz="2400" kern="1200" dirty="0" smtClean="0">
              <a:latin typeface="+mj-lt"/>
            </a:rPr>
            <a:t> </a:t>
          </a:r>
          <a:r>
            <a:rPr lang="zh-CN" altLang="en-US" sz="2400" kern="1200" dirty="0" smtClean="0">
              <a:latin typeface="+mj-lt"/>
            </a:rPr>
            <a:t>功能</a:t>
          </a:r>
          <a:endParaRPr lang="en-US" sz="2400" kern="1200" dirty="0">
            <a:latin typeface="+mj-lt"/>
          </a:endParaRPr>
        </a:p>
      </dsp:txBody>
      <dsp:txXfrm>
        <a:off x="0" y="1326266"/>
        <a:ext cx="3456432" cy="1204317"/>
      </dsp:txXfrm>
    </dsp:sp>
    <dsp:sp modelId="{E99BF69F-1F0F-4C3B-A76E-E1B7741D69E9}">
      <dsp:nvSpPr>
        <dsp:cNvPr id="0" name=""/>
        <dsp:cNvSpPr/>
      </dsp:nvSpPr>
      <dsp:spPr>
        <a:xfrm>
          <a:off x="3456431" y="2651015"/>
          <a:ext cx="5184648" cy="1204317"/>
        </a:xfrm>
        <a:prstGeom prst="rightArrow">
          <a:avLst>
            <a:gd name="adj1" fmla="val 75000"/>
            <a:gd name="adj2" fmla="val 50000"/>
          </a:avLst>
        </a:prstGeom>
        <a:solidFill>
          <a:schemeClr val="accent4">
            <a:tint val="40000"/>
            <a:alpha val="90000"/>
            <a:hueOff val="0"/>
            <a:satOff val="0"/>
            <a:lumOff val="0"/>
            <a:alphaOff val="0"/>
          </a:schemeClr>
        </a:solidFill>
        <a:ln w="11430" cap="flat" cmpd="sng" algn="ctr">
          <a:solidFill>
            <a:schemeClr val="accent4">
              <a:tint val="40000"/>
              <a:alpha val="90000"/>
              <a:hueOff val="0"/>
              <a:satOff val="0"/>
              <a:lumOff val="0"/>
              <a:alphaOff val="0"/>
            </a:schemeClr>
          </a:solidFill>
          <a:prstDash val="solid"/>
        </a:ln>
        <a:effectLst>
          <a:outerShdw blurRad="39000" dist="25400" dir="5400000" rotWithShape="0">
            <a:schemeClr val="accent4">
              <a:tint val="40000"/>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sp>
    <dsp:sp modelId="{430F6C5F-DDB8-4FE2-9132-F1FB0AB32852}">
      <dsp:nvSpPr>
        <dsp:cNvPr id="0" name=""/>
        <dsp:cNvSpPr/>
      </dsp:nvSpPr>
      <dsp:spPr>
        <a:xfrm>
          <a:off x="0" y="2651015"/>
          <a:ext cx="3456432" cy="1204317"/>
        </a:xfrm>
        <a:prstGeom prst="roundRect">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mj-lt"/>
            </a:rPr>
            <a:t>任务序列和脚本的增强</a:t>
          </a:r>
          <a:endParaRPr lang="en-US" sz="2400" kern="1200" dirty="0">
            <a:latin typeface="+mj-lt"/>
          </a:endParaRPr>
        </a:p>
      </dsp:txBody>
      <dsp:txXfrm>
        <a:off x="0" y="2651015"/>
        <a:ext cx="3456432" cy="1204317"/>
      </dsp:txXfrm>
    </dsp:sp>
    <dsp:sp modelId="{81A18426-C51F-487D-9423-411EBA8D97F2}">
      <dsp:nvSpPr>
        <dsp:cNvPr id="0" name=""/>
        <dsp:cNvSpPr/>
      </dsp:nvSpPr>
      <dsp:spPr>
        <a:xfrm>
          <a:off x="3456431" y="3975764"/>
          <a:ext cx="5184648" cy="1204317"/>
        </a:xfrm>
        <a:prstGeom prst="rightArrow">
          <a:avLst>
            <a:gd name="adj1" fmla="val 75000"/>
            <a:gd name="adj2" fmla="val 50000"/>
          </a:avLst>
        </a:prstGeom>
        <a:solidFill>
          <a:schemeClr val="accent5">
            <a:tint val="40000"/>
            <a:alpha val="90000"/>
            <a:hueOff val="0"/>
            <a:satOff val="0"/>
            <a:lumOff val="0"/>
            <a:alphaOff val="0"/>
          </a:schemeClr>
        </a:solidFill>
        <a:ln w="11430" cap="flat" cmpd="sng" algn="ctr">
          <a:solidFill>
            <a:schemeClr val="accent5">
              <a:tint val="40000"/>
              <a:alpha val="90000"/>
              <a:hueOff val="0"/>
              <a:satOff val="0"/>
              <a:lumOff val="0"/>
              <a:alphaOff val="0"/>
            </a:schemeClr>
          </a:solidFill>
          <a:prstDash val="solid"/>
        </a:ln>
        <a:effectLst>
          <a:outerShdw blurRad="39000" dist="25400" dir="5400000" rotWithShape="0">
            <a:schemeClr val="accent5">
              <a:tint val="40000"/>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sp>
    <dsp:sp modelId="{03E7AF9A-5D14-4617-8AF8-FD9C70FAB2B2}">
      <dsp:nvSpPr>
        <dsp:cNvPr id="0" name=""/>
        <dsp:cNvSpPr/>
      </dsp:nvSpPr>
      <dsp:spPr>
        <a:xfrm>
          <a:off x="0" y="3975764"/>
          <a:ext cx="3456432" cy="1204317"/>
        </a:xfrm>
        <a:prstGeom prst="roundRect">
          <a:avLst/>
        </a:prstGeom>
        <a:gradFill rotWithShape="0">
          <a:gsLst>
            <a:gs pos="0">
              <a:schemeClr val="accent5">
                <a:hueOff val="0"/>
                <a:satOff val="0"/>
                <a:lumOff val="0"/>
                <a:alphaOff val="0"/>
                <a:tint val="74000"/>
              </a:schemeClr>
            </a:gs>
            <a:gs pos="49000">
              <a:schemeClr val="accent5">
                <a:hueOff val="0"/>
                <a:satOff val="0"/>
                <a:lumOff val="0"/>
                <a:alphaOff val="0"/>
                <a:tint val="96000"/>
                <a:shade val="84000"/>
                <a:satMod val="110000"/>
              </a:schemeClr>
            </a:gs>
            <a:gs pos="49100">
              <a:schemeClr val="accent5">
                <a:hueOff val="0"/>
                <a:satOff val="0"/>
                <a:lumOff val="0"/>
                <a:alphaOff val="0"/>
                <a:shade val="55000"/>
                <a:satMod val="150000"/>
              </a:schemeClr>
            </a:gs>
            <a:gs pos="92000">
              <a:schemeClr val="accent5">
                <a:hueOff val="0"/>
                <a:satOff val="0"/>
                <a:lumOff val="0"/>
                <a:alphaOff val="0"/>
                <a:tint val="98000"/>
                <a:shade val="90000"/>
                <a:satMod val="128000"/>
              </a:schemeClr>
            </a:gs>
            <a:gs pos="100000">
              <a:schemeClr val="accent5">
                <a:hueOff val="0"/>
                <a:satOff val="0"/>
                <a:lumOff val="0"/>
                <a:alphaOff val="0"/>
                <a:tint val="90000"/>
                <a:shade val="97000"/>
                <a:satMod val="128000"/>
              </a:schemeClr>
            </a:gs>
          </a:gsLst>
          <a:lin ang="5400000" scaled="1"/>
        </a:gradFill>
        <a:ln>
          <a:noFill/>
        </a:ln>
        <a:effectLst>
          <a:outerShdw blurRad="39000" dist="25400" dir="5400000" rotWithShape="0">
            <a:schemeClr val="accent5">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mj-lt"/>
            </a:rPr>
            <a:t>增强和</a:t>
          </a:r>
          <a:r>
            <a:rPr lang="en-US" altLang="zh-CN" sz="2400" kern="1200" dirty="0" smtClean="0">
              <a:latin typeface="+mj-lt"/>
            </a:rPr>
            <a:t>SCCM</a:t>
          </a:r>
          <a:r>
            <a:rPr lang="zh-CN" altLang="en-US" sz="2400" kern="1200" dirty="0" smtClean="0">
              <a:latin typeface="+mj-lt"/>
            </a:rPr>
            <a:t>的集成</a:t>
          </a:r>
          <a:endParaRPr lang="en-US" altLang="zh-CN" sz="2400" kern="1200" dirty="0" smtClean="0">
            <a:latin typeface="+mj-lt"/>
          </a:endParaRPr>
        </a:p>
      </dsp:txBody>
      <dsp:txXfrm>
        <a:off x="0" y="3975764"/>
        <a:ext cx="3456432" cy="120431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BA3350-6058-481C-A32D-2F9C16D184F2}">
      <dsp:nvSpPr>
        <dsp:cNvPr id="0" name=""/>
        <dsp:cNvSpPr/>
      </dsp:nvSpPr>
      <dsp:spPr>
        <a:xfrm>
          <a:off x="3413745" y="0"/>
          <a:ext cx="5184648" cy="913507"/>
        </a:xfrm>
        <a:prstGeom prst="rightArrow">
          <a:avLst>
            <a:gd name="adj1" fmla="val 75000"/>
            <a:gd name="adj2" fmla="val 50000"/>
          </a:avLst>
        </a:prstGeom>
        <a:solidFill>
          <a:schemeClr val="accent2">
            <a:tint val="40000"/>
            <a:alpha val="90000"/>
            <a:hueOff val="0"/>
            <a:satOff val="0"/>
            <a:lumOff val="0"/>
            <a:alphaOff val="0"/>
          </a:schemeClr>
        </a:solidFill>
        <a:ln w="1143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7FB9945-FCCF-4CC6-92BF-4841B9851E36}">
      <dsp:nvSpPr>
        <dsp:cNvPr id="0" name=""/>
        <dsp:cNvSpPr/>
      </dsp:nvSpPr>
      <dsp:spPr>
        <a:xfrm>
          <a:off x="0" y="446"/>
          <a:ext cx="3456432" cy="913507"/>
        </a:xfrm>
        <a:prstGeom prst="round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Deployment Workbench </a:t>
          </a:r>
          <a:r>
            <a:rPr lang="zh-CN" altLang="en-US" sz="2000" kern="1200" dirty="0" smtClean="0">
              <a:latin typeface="+mj-lt"/>
            </a:rPr>
            <a:t>架构更新</a:t>
          </a:r>
          <a:endParaRPr lang="en-US" sz="2000" kern="1200" dirty="0">
            <a:latin typeface="+mj-lt"/>
          </a:endParaRPr>
        </a:p>
      </dsp:txBody>
      <dsp:txXfrm>
        <a:off x="0" y="446"/>
        <a:ext cx="3456432" cy="91350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BA3350-6058-481C-A32D-2F9C16D184F2}">
      <dsp:nvSpPr>
        <dsp:cNvPr id="0" name=""/>
        <dsp:cNvSpPr/>
      </dsp:nvSpPr>
      <dsp:spPr>
        <a:xfrm>
          <a:off x="3413745" y="0"/>
          <a:ext cx="5184648" cy="914400"/>
        </a:xfrm>
        <a:prstGeom prst="rightArrow">
          <a:avLst>
            <a:gd name="adj1" fmla="val 75000"/>
            <a:gd name="adj2" fmla="val 50000"/>
          </a:avLst>
        </a:prstGeom>
        <a:solidFill>
          <a:schemeClr val="accent3">
            <a:alpha val="90000"/>
            <a:tint val="40000"/>
            <a:hueOff val="0"/>
            <a:satOff val="0"/>
            <a:lumOff val="0"/>
            <a:alphaOff val="0"/>
          </a:schemeClr>
        </a:solidFill>
        <a:ln w="11430"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7FB9945-FCCF-4CC6-92BF-4841B9851E36}">
      <dsp:nvSpPr>
        <dsp:cNvPr id="0" name=""/>
        <dsp:cNvSpPr/>
      </dsp:nvSpPr>
      <dsp:spPr>
        <a:xfrm>
          <a:off x="0" y="0"/>
          <a:ext cx="3456432" cy="914400"/>
        </a:xfrm>
        <a:prstGeom prst="roundRect">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err="1" smtClean="0">
              <a:latin typeface="+mj-lt"/>
            </a:rPr>
            <a:t>PowerShell</a:t>
          </a:r>
          <a:r>
            <a:rPr lang="en-US" sz="3400" kern="1200" dirty="0" smtClean="0">
              <a:latin typeface="+mj-lt"/>
            </a:rPr>
            <a:t> </a:t>
          </a:r>
          <a:r>
            <a:rPr lang="zh-CN" altLang="en-US" sz="3400" kern="1200" dirty="0" smtClean="0">
              <a:latin typeface="+mj-lt"/>
            </a:rPr>
            <a:t>功能</a:t>
          </a:r>
          <a:endParaRPr lang="en-US" sz="3400" kern="1200" dirty="0">
            <a:latin typeface="+mj-lt"/>
          </a:endParaRPr>
        </a:p>
      </dsp:txBody>
      <dsp:txXfrm>
        <a:off x="0" y="0"/>
        <a:ext cx="3456432" cy="91440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BA3350-6058-481C-A32D-2F9C16D184F2}">
      <dsp:nvSpPr>
        <dsp:cNvPr id="0" name=""/>
        <dsp:cNvSpPr/>
      </dsp:nvSpPr>
      <dsp:spPr>
        <a:xfrm>
          <a:off x="3413745" y="0"/>
          <a:ext cx="5184648" cy="914400"/>
        </a:xfrm>
        <a:prstGeom prst="rightArrow">
          <a:avLst>
            <a:gd name="adj1" fmla="val 75000"/>
            <a:gd name="adj2" fmla="val 50000"/>
          </a:avLst>
        </a:prstGeom>
        <a:solidFill>
          <a:schemeClr val="accent4">
            <a:alpha val="90000"/>
            <a:tint val="40000"/>
            <a:hueOff val="0"/>
            <a:satOff val="0"/>
            <a:lumOff val="0"/>
            <a:alphaOff val="0"/>
          </a:schemeClr>
        </a:solidFill>
        <a:ln w="11430" cap="flat" cmpd="sng" algn="ctr">
          <a:solidFill>
            <a:schemeClr val="l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7FB9945-FCCF-4CC6-92BF-4841B9851E36}">
      <dsp:nvSpPr>
        <dsp:cNvPr id="0" name=""/>
        <dsp:cNvSpPr/>
      </dsp:nvSpPr>
      <dsp:spPr>
        <a:xfrm>
          <a:off x="0" y="0"/>
          <a:ext cx="3456432" cy="914400"/>
        </a:xfrm>
        <a:prstGeom prst="roundRect">
          <a:avLst/>
        </a:prstGeom>
        <a:gradFill rotWithShape="0">
          <a:gsLst>
            <a:gs pos="0">
              <a:schemeClr val="accent4">
                <a:shade val="80000"/>
                <a:hueOff val="0"/>
                <a:satOff val="0"/>
                <a:lumOff val="0"/>
                <a:alphaOff val="0"/>
                <a:tint val="74000"/>
              </a:schemeClr>
            </a:gs>
            <a:gs pos="49000">
              <a:schemeClr val="accent4">
                <a:shade val="80000"/>
                <a:hueOff val="0"/>
                <a:satOff val="0"/>
                <a:lumOff val="0"/>
                <a:alphaOff val="0"/>
                <a:tint val="96000"/>
                <a:shade val="84000"/>
                <a:satMod val="110000"/>
              </a:schemeClr>
            </a:gs>
            <a:gs pos="49100">
              <a:schemeClr val="accent4">
                <a:shade val="80000"/>
                <a:hueOff val="0"/>
                <a:satOff val="0"/>
                <a:lumOff val="0"/>
                <a:alphaOff val="0"/>
                <a:shade val="55000"/>
                <a:satMod val="150000"/>
              </a:schemeClr>
            </a:gs>
            <a:gs pos="92000">
              <a:schemeClr val="accent4">
                <a:shade val="80000"/>
                <a:hueOff val="0"/>
                <a:satOff val="0"/>
                <a:lumOff val="0"/>
                <a:alphaOff val="0"/>
                <a:tint val="98000"/>
                <a:shade val="90000"/>
                <a:satMod val="128000"/>
              </a:schemeClr>
            </a:gs>
            <a:gs pos="100000">
              <a:schemeClr val="accent4">
                <a:shade val="80000"/>
                <a:hueOff val="0"/>
                <a:satOff val="0"/>
                <a:lumOff val="0"/>
                <a:alphaOff val="0"/>
                <a:tint val="90000"/>
                <a:shade val="97000"/>
                <a:satMod val="128000"/>
              </a:schemeClr>
            </a:gs>
          </a:gsLst>
          <a:lin ang="5400000" scaled="1"/>
        </a:gradFill>
        <a:ln>
          <a:noFill/>
        </a:ln>
        <a:effectLst>
          <a:outerShdw blurRad="39000" dist="25400" dir="5400000" rotWithShape="0">
            <a:schemeClr val="accent4">
              <a:shade val="80000"/>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zh-CN" altLang="en-US" sz="2500" kern="1200" dirty="0" smtClean="0">
              <a:latin typeface="+mj-lt"/>
            </a:rPr>
            <a:t>任务序列和脚本的更新</a:t>
          </a:r>
          <a:endParaRPr lang="en-US" sz="2500" kern="1200" dirty="0">
            <a:latin typeface="+mj-lt"/>
          </a:endParaRPr>
        </a:p>
      </dsp:txBody>
      <dsp:txXfrm>
        <a:off x="0" y="0"/>
        <a:ext cx="3456432" cy="91440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BA3350-6058-481C-A32D-2F9C16D184F2}">
      <dsp:nvSpPr>
        <dsp:cNvPr id="0" name=""/>
        <dsp:cNvSpPr/>
      </dsp:nvSpPr>
      <dsp:spPr>
        <a:xfrm>
          <a:off x="3413745" y="0"/>
          <a:ext cx="5184648" cy="914400"/>
        </a:xfrm>
        <a:prstGeom prst="rightArrow">
          <a:avLst>
            <a:gd name="adj1" fmla="val 75000"/>
            <a:gd name="adj2" fmla="val 50000"/>
          </a:avLst>
        </a:prstGeom>
        <a:solidFill>
          <a:schemeClr val="accent4">
            <a:alpha val="90000"/>
            <a:tint val="40000"/>
            <a:hueOff val="0"/>
            <a:satOff val="0"/>
            <a:lumOff val="0"/>
            <a:alphaOff val="0"/>
          </a:schemeClr>
        </a:solidFill>
        <a:ln w="11430"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7FB9945-FCCF-4CC6-92BF-4841B9851E36}">
      <dsp:nvSpPr>
        <dsp:cNvPr id="0" name=""/>
        <dsp:cNvSpPr/>
      </dsp:nvSpPr>
      <dsp:spPr>
        <a:xfrm>
          <a:off x="0" y="0"/>
          <a:ext cx="3456432" cy="914400"/>
        </a:xfrm>
        <a:prstGeom prst="roundRect">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zh-CN" altLang="en-US" sz="2500" kern="1200" dirty="0" smtClean="0">
              <a:latin typeface="+mj-lt"/>
            </a:rPr>
            <a:t>任务序列和脚本的增强</a:t>
          </a:r>
          <a:endParaRPr lang="en-US" sz="2500" kern="1200" dirty="0">
            <a:latin typeface="+mj-lt"/>
          </a:endParaRPr>
        </a:p>
      </dsp:txBody>
      <dsp:txXfrm>
        <a:off x="0" y="0"/>
        <a:ext cx="3456432" cy="91440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BA3350-6058-481C-A32D-2F9C16D184F2}">
      <dsp:nvSpPr>
        <dsp:cNvPr id="0" name=""/>
        <dsp:cNvSpPr/>
      </dsp:nvSpPr>
      <dsp:spPr>
        <a:xfrm>
          <a:off x="3413745" y="0"/>
          <a:ext cx="5184648" cy="914400"/>
        </a:xfrm>
        <a:prstGeom prst="rightArrow">
          <a:avLst>
            <a:gd name="adj1" fmla="val 75000"/>
            <a:gd name="adj2" fmla="val 50000"/>
          </a:avLst>
        </a:prstGeom>
        <a:solidFill>
          <a:schemeClr val="dk2">
            <a:alpha val="90000"/>
            <a:tint val="40000"/>
            <a:hueOff val="0"/>
            <a:satOff val="0"/>
            <a:lumOff val="0"/>
            <a:alphaOff val="0"/>
          </a:schemeClr>
        </a:solidFill>
        <a:ln w="11430"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7FB9945-FCCF-4CC6-92BF-4841B9851E36}">
      <dsp:nvSpPr>
        <dsp:cNvPr id="0" name=""/>
        <dsp:cNvSpPr/>
      </dsp:nvSpPr>
      <dsp:spPr>
        <a:xfrm>
          <a:off x="0" y="0"/>
          <a:ext cx="3456432" cy="914400"/>
        </a:xfrm>
        <a:prstGeom prst="roundRect">
          <a:avLst/>
        </a:prstGeom>
        <a:gradFill rotWithShape="0">
          <a:gsLst>
            <a:gs pos="0">
              <a:schemeClr val="dk2">
                <a:hueOff val="0"/>
                <a:satOff val="0"/>
                <a:lumOff val="0"/>
                <a:alphaOff val="0"/>
                <a:tint val="74000"/>
              </a:schemeClr>
            </a:gs>
            <a:gs pos="49000">
              <a:schemeClr val="dk2">
                <a:hueOff val="0"/>
                <a:satOff val="0"/>
                <a:lumOff val="0"/>
                <a:alphaOff val="0"/>
                <a:tint val="96000"/>
                <a:shade val="84000"/>
                <a:satMod val="110000"/>
              </a:schemeClr>
            </a:gs>
            <a:gs pos="49100">
              <a:schemeClr val="dk2">
                <a:hueOff val="0"/>
                <a:satOff val="0"/>
                <a:lumOff val="0"/>
                <a:alphaOff val="0"/>
                <a:shade val="55000"/>
                <a:satMod val="150000"/>
              </a:schemeClr>
            </a:gs>
            <a:gs pos="92000">
              <a:schemeClr val="dk2">
                <a:hueOff val="0"/>
                <a:satOff val="0"/>
                <a:lumOff val="0"/>
                <a:alphaOff val="0"/>
                <a:tint val="98000"/>
                <a:shade val="90000"/>
                <a:satMod val="128000"/>
              </a:schemeClr>
            </a:gs>
            <a:gs pos="100000">
              <a:schemeClr val="dk2">
                <a:hueOff val="0"/>
                <a:satOff val="0"/>
                <a:lumOff val="0"/>
                <a:alphaOff val="0"/>
                <a:tint val="90000"/>
                <a:shade val="97000"/>
                <a:satMod val="128000"/>
              </a:schemeClr>
            </a:gs>
          </a:gsLst>
          <a:lin ang="5400000" scaled="1"/>
        </a:gradFill>
        <a:ln>
          <a:noFill/>
        </a:ln>
        <a:effectLst>
          <a:outerShdw blurRad="39000" dist="25400" dir="5400000" rotWithShape="0">
            <a:schemeClr val="dk2">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zh-CN" altLang="en-US" sz="2900" kern="1200" dirty="0" smtClean="0">
              <a:solidFill>
                <a:schemeClr val="bg1"/>
              </a:solidFill>
              <a:latin typeface="+mj-lt"/>
            </a:rPr>
            <a:t>增强和</a:t>
          </a:r>
          <a:r>
            <a:rPr lang="en-US" altLang="zh-CN" sz="2900" kern="1200" dirty="0" smtClean="0">
              <a:solidFill>
                <a:schemeClr val="bg1"/>
              </a:solidFill>
              <a:latin typeface="+mj-lt"/>
            </a:rPr>
            <a:t>SCCM</a:t>
          </a:r>
          <a:r>
            <a:rPr lang="zh-CN" altLang="en-US" sz="2900" kern="1200" dirty="0" smtClean="0">
              <a:solidFill>
                <a:schemeClr val="bg1"/>
              </a:solidFill>
              <a:latin typeface="+mj-lt"/>
            </a:rPr>
            <a:t>的集成</a:t>
          </a:r>
          <a:endParaRPr lang="en-US" sz="2900" kern="1200" dirty="0">
            <a:solidFill>
              <a:schemeClr val="bg1"/>
            </a:solidFill>
            <a:latin typeface="+mj-lt"/>
          </a:endParaRPr>
        </a:p>
      </dsp:txBody>
      <dsp:txXfrm>
        <a:off x="0" y="0"/>
        <a:ext cx="3456432" cy="9144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5B1724-4E8A-4E7C-8460-A4DAE26D9B59}"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5BEEC6-7E08-419A-9A1C-537FB609057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5BEEC6-7E08-419A-9A1C-537FB609057D}"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5BEEC6-7E08-419A-9A1C-537FB609057D}"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5BEEC6-7E08-419A-9A1C-537FB609057D}"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5BEEC6-7E08-419A-9A1C-537FB609057D}"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5BEEC6-7E08-419A-9A1C-537FB609057D}"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5BEEC6-7E08-419A-9A1C-537FB609057D}"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5BEEC6-7E08-419A-9A1C-537FB609057D}"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5BEEC6-7E08-419A-9A1C-537FB609057D}"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5BEEC6-7E08-419A-9A1C-537FB609057D}"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5BEEC6-7E08-419A-9A1C-537FB609057D}"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5BEEC6-7E08-419A-9A1C-537FB609057D}"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5BEEC6-7E08-419A-9A1C-537FB609057D}"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5BEEC6-7E08-419A-9A1C-537FB609057D}"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5BEEC6-7E08-419A-9A1C-537FB609057D}"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5BEEC6-7E08-419A-9A1C-537FB609057D}"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5BEEC6-7E08-419A-9A1C-537FB609057D}"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5BEEC6-7E08-419A-9A1C-537FB609057D}"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5BEEC6-7E08-419A-9A1C-537FB609057D}" type="slidenum">
              <a:rPr lang="zh-CN" altLang="en-US" smtClean="0"/>
              <a:pPr/>
              <a:t>30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5BEEC6-7E08-419A-9A1C-537FB609057D}"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5BEEC6-7E08-419A-9A1C-537FB609057D}"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5BEEC6-7E08-419A-9A1C-537FB609057D}"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5BEEC6-7E08-419A-9A1C-537FB609057D}"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5BEEC6-7E08-419A-9A1C-537FB609057D}"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5BEEC6-7E08-419A-9A1C-537FB609057D}"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a:prstGeom prst="rect">
            <a:avLst/>
          </a:prstGeom>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a:prstGeom prst="rect">
            <a:avLst/>
          </a:prstGeo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1"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diagramData" Target="../diagrams/data4.xml"/><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diagramData" Target="../diagrams/data5.xml"/><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diagramData" Target="../diagrams/data6.xml"/><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diagramData" Target="../diagrams/data7.xml"/><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diagramData" Target="../diagrams/data8.xml"/><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diagramData" Target="../diagrams/data9.xml"/><Relationship Id="rId7"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technet.microsoft.com/en-us/solutionaccelerators/dd407791.aspx" TargetMode="External"/><Relationship Id="rId7" Type="http://schemas.openxmlformats.org/officeDocument/2006/relationships/hyperlink" Target="mailto:chengzunhua@msn.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blogs.technet.com/deploymentguys" TargetMode="External"/><Relationship Id="rId5" Type="http://schemas.openxmlformats.org/officeDocument/2006/relationships/hyperlink" Target="http://blogs.technet.com/mniehaus" TargetMode="External"/><Relationship Id="rId4" Type="http://schemas.openxmlformats.org/officeDocument/2006/relationships/hyperlink" Target="http://blogs.technet.com/msdeployment"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8.xml"/><Relationship Id="rId16"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Data" Target="../diagrams/data2.xml"/><Relationship Id="rId7" Type="http://schemas.openxmlformats.org/officeDocument/2006/relationships/diagramData" Target="../diagrams/data3.xml"/><Relationship Id="rId12"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microsoft.com/office/2007/relationships/diagramDrawing" Target="../diagrams/drawing2.xml"/><Relationship Id="rId5" Type="http://schemas.openxmlformats.org/officeDocument/2006/relationships/diagramQuickStyle" Target="../diagrams/quickStyle2.xml"/><Relationship Id="rId10" Type="http://schemas.openxmlformats.org/officeDocument/2006/relationships/diagramColors" Target="../diagrams/colors3.xml"/><Relationship Id="rId4" Type="http://schemas.openxmlformats.org/officeDocument/2006/relationships/diagramLayout" Target="../diagrams/layout2.xml"/><Relationship Id="rId9"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廉颇老矣尚能饭否</a:t>
            </a:r>
            <a:endParaRPr lang="zh-CN" altLang="en-US" dirty="0"/>
          </a:p>
        </p:txBody>
      </p:sp>
      <p:sp>
        <p:nvSpPr>
          <p:cNvPr id="3" name="内容占位符 2"/>
          <p:cNvSpPr>
            <a:spLocks noGrp="1"/>
          </p:cNvSpPr>
          <p:nvPr>
            <p:ph idx="1"/>
          </p:nvPr>
        </p:nvSpPr>
        <p:spPr/>
        <p:txBody>
          <a:bodyPr/>
          <a:lstStyle/>
          <a:p>
            <a:r>
              <a:rPr lang="zh-CN" altLang="en-US" dirty="0" smtClean="0"/>
              <a:t>能否使用</a:t>
            </a:r>
            <a:r>
              <a:rPr lang="en-US" altLang="zh-CN" dirty="0" smtClean="0"/>
              <a:t>MDT 2008</a:t>
            </a:r>
            <a:r>
              <a:rPr lang="zh-CN" altLang="en-US" dirty="0" smtClean="0"/>
              <a:t>支持</a:t>
            </a:r>
            <a:r>
              <a:rPr lang="en-US" altLang="zh-CN" dirty="0" smtClean="0"/>
              <a:t>Windows 7</a:t>
            </a:r>
            <a:r>
              <a:rPr lang="zh-CN" altLang="en-US" dirty="0" smtClean="0"/>
              <a:t>的部署</a:t>
            </a:r>
            <a:endParaRPr lang="en-US" altLang="zh-CN" dirty="0" smtClean="0"/>
          </a:p>
          <a:p>
            <a:pPr lvl="1"/>
            <a:r>
              <a:rPr lang="zh-CN" altLang="en-US" dirty="0" smtClean="0"/>
              <a:t>否，</a:t>
            </a:r>
            <a:r>
              <a:rPr lang="en-US" altLang="zh-CN" dirty="0" smtClean="0"/>
              <a:t>MDT 2008</a:t>
            </a:r>
            <a:r>
              <a:rPr lang="zh-CN" altLang="en-US" dirty="0" smtClean="0"/>
              <a:t>不能支持</a:t>
            </a:r>
            <a:r>
              <a:rPr lang="en-US" altLang="zh-CN" dirty="0" smtClean="0"/>
              <a:t>Windows 7</a:t>
            </a:r>
            <a:r>
              <a:rPr lang="zh-CN" altLang="en-US" dirty="0" smtClean="0"/>
              <a:t>或者</a:t>
            </a:r>
            <a:r>
              <a:rPr lang="en-US" altLang="zh-CN" dirty="0" smtClean="0"/>
              <a:t>Windows Server 2008 R2</a:t>
            </a:r>
            <a:r>
              <a:rPr lang="zh-CN" altLang="en-US" dirty="0" smtClean="0"/>
              <a:t>的部署</a:t>
            </a:r>
            <a:endParaRPr lang="en-US" altLang="zh-CN" dirty="0" smtClean="0"/>
          </a:p>
          <a:p>
            <a:pPr lvl="1"/>
            <a:r>
              <a:rPr lang="en-US" altLang="zh-CN" dirty="0" smtClean="0"/>
              <a:t>MDT 2008 Update 1</a:t>
            </a:r>
            <a:r>
              <a:rPr lang="zh-CN" altLang="en-US" dirty="0" smtClean="0"/>
              <a:t>也没有为此曾加相应的功能</a:t>
            </a:r>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39784"/>
          </a:xfrm>
        </p:spPr>
        <p:txBody>
          <a:bodyPr/>
          <a:lstStyle/>
          <a:p>
            <a:r>
              <a:rPr lang="en-US" altLang="zh-CN" dirty="0" smtClean="0"/>
              <a:t>MDT 2010</a:t>
            </a:r>
            <a:r>
              <a:rPr lang="zh-CN" altLang="en-US" dirty="0" smtClean="0"/>
              <a:t>概览</a:t>
            </a:r>
            <a:endParaRPr lang="zh-CN" altLang="en-US" dirty="0"/>
          </a:p>
        </p:txBody>
      </p:sp>
      <p:sp>
        <p:nvSpPr>
          <p:cNvPr id="3" name="内容占位符 2"/>
          <p:cNvSpPr>
            <a:spLocks noGrp="1"/>
          </p:cNvSpPr>
          <p:nvPr>
            <p:ph idx="1"/>
          </p:nvPr>
        </p:nvSpPr>
        <p:spPr>
          <a:xfrm>
            <a:off x="500034" y="1285860"/>
            <a:ext cx="8229600" cy="4857784"/>
          </a:xfrm>
        </p:spPr>
        <p:txBody>
          <a:bodyPr>
            <a:normAutofit fontScale="92500" lnSpcReduction="10000"/>
          </a:bodyPr>
          <a:lstStyle/>
          <a:p>
            <a:r>
              <a:rPr lang="zh-CN" altLang="en-US" dirty="0" smtClean="0"/>
              <a:t>相比</a:t>
            </a:r>
            <a:r>
              <a:rPr lang="en-US" altLang="zh-CN" dirty="0" smtClean="0"/>
              <a:t>MDT 2008</a:t>
            </a:r>
            <a:r>
              <a:rPr lang="zh-CN" altLang="en-US" dirty="0" smtClean="0"/>
              <a:t>，</a:t>
            </a:r>
            <a:r>
              <a:rPr lang="en-US" altLang="zh-CN" dirty="0" smtClean="0"/>
              <a:t>MDT 2010</a:t>
            </a:r>
            <a:r>
              <a:rPr lang="zh-CN" altLang="en-US" dirty="0" smtClean="0"/>
              <a:t>有显著的变化</a:t>
            </a:r>
          </a:p>
          <a:p>
            <a:pPr lvl="1"/>
            <a:r>
              <a:rPr lang="zh-CN" altLang="en-US" dirty="0" smtClean="0"/>
              <a:t>依然支持</a:t>
            </a:r>
            <a:r>
              <a:rPr lang="en-US" altLang="zh-CN" dirty="0" smtClean="0"/>
              <a:t>Windows XP</a:t>
            </a:r>
            <a:r>
              <a:rPr lang="zh-CN" altLang="en-US" dirty="0" smtClean="0"/>
              <a:t>及后续版本操作系统</a:t>
            </a:r>
          </a:p>
          <a:p>
            <a:pPr lvl="1"/>
            <a:r>
              <a:rPr lang="zh-CN" altLang="en-US" dirty="0" smtClean="0"/>
              <a:t>不在支持</a:t>
            </a:r>
            <a:r>
              <a:rPr lang="en-US" altLang="zh-CN" dirty="0" smtClean="0"/>
              <a:t>SMS 2003</a:t>
            </a:r>
          </a:p>
          <a:p>
            <a:r>
              <a:rPr lang="en-US" altLang="zh-CN" dirty="0" smtClean="0"/>
              <a:t>MDT 2010</a:t>
            </a:r>
            <a:r>
              <a:rPr lang="zh-CN" altLang="en-US" dirty="0" smtClean="0"/>
              <a:t>全面支持</a:t>
            </a:r>
            <a:r>
              <a:rPr lang="en-US" altLang="zh-CN" dirty="0" smtClean="0"/>
              <a:t>Windows 7</a:t>
            </a:r>
            <a:r>
              <a:rPr lang="zh-CN" altLang="en-US" dirty="0" smtClean="0"/>
              <a:t>和</a:t>
            </a:r>
            <a:r>
              <a:rPr lang="en-US" altLang="zh-CN" dirty="0" smtClean="0"/>
              <a:t>Windows Server 2008</a:t>
            </a:r>
            <a:r>
              <a:rPr lang="zh-CN" altLang="en-US" dirty="0" smtClean="0"/>
              <a:t>及其相关的部署工具</a:t>
            </a:r>
          </a:p>
          <a:p>
            <a:pPr lvl="1"/>
            <a:r>
              <a:rPr lang="en-US" altLang="zh-CN" dirty="0" smtClean="0"/>
              <a:t>Windows Automated Installation Kit 2.0</a:t>
            </a:r>
          </a:p>
          <a:p>
            <a:pPr lvl="1"/>
            <a:r>
              <a:rPr lang="en-US" altLang="zh-CN" dirty="0" smtClean="0"/>
              <a:t>Windows PE 3.0</a:t>
            </a:r>
          </a:p>
          <a:p>
            <a:pPr lvl="2"/>
            <a:r>
              <a:rPr lang="zh-CN" altLang="en-US" dirty="0" smtClean="0"/>
              <a:t>提供创建映像的新方法</a:t>
            </a:r>
          </a:p>
          <a:p>
            <a:pPr lvl="1"/>
            <a:r>
              <a:rPr lang="en-US" altLang="zh-CN" dirty="0" smtClean="0"/>
              <a:t>USMT 4.0</a:t>
            </a:r>
          </a:p>
          <a:p>
            <a:pPr lvl="2"/>
            <a:r>
              <a:rPr lang="zh-CN" altLang="en-US" dirty="0" smtClean="0"/>
              <a:t>提供</a:t>
            </a:r>
            <a:r>
              <a:rPr lang="en-US" altLang="zh-CN" dirty="0" err="1" smtClean="0"/>
              <a:t>Hardlink</a:t>
            </a:r>
            <a:r>
              <a:rPr lang="zh-CN" altLang="en-US" dirty="0" smtClean="0"/>
              <a:t>和离线迁移功能</a:t>
            </a:r>
          </a:p>
          <a:p>
            <a:pPr lvl="1"/>
            <a:r>
              <a:rPr lang="en-US" altLang="zh-CN" dirty="0" smtClean="0"/>
              <a:t>DISM.EXE</a:t>
            </a:r>
          </a:p>
          <a:p>
            <a:pPr lvl="2"/>
            <a:r>
              <a:rPr lang="zh-CN" altLang="en-US" dirty="0" smtClean="0"/>
              <a:t>替换了若干工具，并提供离线枚举功能</a:t>
            </a:r>
          </a:p>
          <a:p>
            <a:r>
              <a:rPr lang="en-US" altLang="zh-CN" dirty="0" smtClean="0"/>
              <a:t>MDT 2010</a:t>
            </a:r>
            <a:r>
              <a:rPr lang="zh-CN" altLang="en-US" dirty="0" smtClean="0"/>
              <a:t>使这些改变对操作人员变的透明，基本可以无视</a:t>
            </a: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从</a:t>
            </a:r>
            <a:r>
              <a:rPr lang="en-US" altLang="zh-CN" dirty="0" smtClean="0"/>
              <a:t>MDT 2010</a:t>
            </a:r>
            <a:r>
              <a:rPr lang="zh-CN" altLang="en-US" dirty="0" smtClean="0"/>
              <a:t>中消失的功能</a:t>
            </a:r>
            <a:endParaRPr lang="zh-CN" altLang="en-US" dirty="0"/>
          </a:p>
        </p:txBody>
      </p:sp>
      <p:sp>
        <p:nvSpPr>
          <p:cNvPr id="3" name="内容占位符 2"/>
          <p:cNvSpPr>
            <a:spLocks noGrp="1"/>
          </p:cNvSpPr>
          <p:nvPr>
            <p:ph idx="1"/>
          </p:nvPr>
        </p:nvSpPr>
        <p:spPr>
          <a:xfrm>
            <a:off x="457200" y="1600200"/>
            <a:ext cx="8229600" cy="4757758"/>
          </a:xfrm>
        </p:spPr>
        <p:txBody>
          <a:bodyPr/>
          <a:lstStyle/>
          <a:p>
            <a:r>
              <a:rPr lang="zh-CN" altLang="en-US" dirty="0" smtClean="0"/>
              <a:t>不在支持</a:t>
            </a:r>
            <a:r>
              <a:rPr lang="en-US" altLang="zh-CN" dirty="0" smtClean="0"/>
              <a:t>SMS 2003 OSD</a:t>
            </a:r>
            <a:r>
              <a:rPr lang="zh-CN" altLang="en-US" dirty="0" smtClean="0"/>
              <a:t>功能包</a:t>
            </a:r>
          </a:p>
          <a:p>
            <a:pPr lvl="1"/>
            <a:r>
              <a:rPr lang="zh-CN" altLang="en-US" dirty="0" smtClean="0"/>
              <a:t>可以使用</a:t>
            </a:r>
            <a:r>
              <a:rPr lang="en-US" altLang="zh-CN" dirty="0" smtClean="0"/>
              <a:t>MDT 2008 Update 1</a:t>
            </a:r>
            <a:r>
              <a:rPr lang="zh-CN" altLang="en-US" dirty="0" smtClean="0"/>
              <a:t>或者</a:t>
            </a:r>
            <a:r>
              <a:rPr lang="en-US" altLang="zh-CN" dirty="0" smtClean="0"/>
              <a:t>BDD 2007 Update 2</a:t>
            </a:r>
            <a:r>
              <a:rPr lang="zh-CN" altLang="en-US" dirty="0" smtClean="0"/>
              <a:t>支持</a:t>
            </a:r>
            <a:r>
              <a:rPr lang="en-US" altLang="zh-CN" dirty="0" smtClean="0"/>
              <a:t>SMS 2003 OSD</a:t>
            </a:r>
          </a:p>
          <a:p>
            <a:r>
              <a:rPr lang="zh-CN" altLang="en-US" dirty="0" smtClean="0"/>
              <a:t>不再支持</a:t>
            </a:r>
            <a:r>
              <a:rPr lang="en-US" altLang="zh-CN" dirty="0" smtClean="0"/>
              <a:t>Windows Vista RTM</a:t>
            </a:r>
          </a:p>
          <a:p>
            <a:pPr lvl="1"/>
            <a:r>
              <a:rPr lang="zh-CN" altLang="en-US" dirty="0" smtClean="0"/>
              <a:t>基于相关支持工具的限制，仅能支持</a:t>
            </a:r>
            <a:r>
              <a:rPr lang="en-US" altLang="zh-CN" dirty="0" smtClean="0"/>
              <a:t>Windows Vista sP1</a:t>
            </a:r>
            <a:r>
              <a:rPr lang="zh-CN" altLang="en-US" dirty="0" smtClean="0"/>
              <a:t>及其之后的版本</a:t>
            </a:r>
          </a:p>
          <a:p>
            <a:r>
              <a:rPr lang="zh-CN" altLang="en-US" dirty="0" smtClean="0"/>
              <a:t>不再更新针对</a:t>
            </a:r>
            <a:r>
              <a:rPr lang="en-US" altLang="zh-CN" dirty="0" smtClean="0"/>
              <a:t>Windows XP</a:t>
            </a:r>
            <a:r>
              <a:rPr lang="zh-CN" altLang="en-US" dirty="0" smtClean="0"/>
              <a:t>和</a:t>
            </a:r>
            <a:r>
              <a:rPr lang="en-US" altLang="zh-CN" dirty="0" smtClean="0"/>
              <a:t>Windows Server 2003</a:t>
            </a:r>
            <a:r>
              <a:rPr lang="zh-CN" altLang="en-US" dirty="0" smtClean="0"/>
              <a:t>的部署功能</a:t>
            </a:r>
          </a:p>
          <a:p>
            <a:pPr lvl="1"/>
            <a:r>
              <a:rPr lang="zh-CN" altLang="en-US" dirty="0" smtClean="0"/>
              <a:t>但是</a:t>
            </a:r>
            <a:r>
              <a:rPr lang="en-US" altLang="zh-CN" dirty="0" smtClean="0"/>
              <a:t>MDT 2010</a:t>
            </a:r>
            <a:r>
              <a:rPr lang="zh-CN" altLang="en-US" dirty="0" smtClean="0"/>
              <a:t>仍然可以支持</a:t>
            </a:r>
            <a:r>
              <a:rPr lang="en-US" altLang="zh-CN" dirty="0" smtClean="0"/>
              <a:t>Windows XP</a:t>
            </a:r>
            <a:r>
              <a:rPr lang="zh-CN" altLang="en-US" dirty="0" smtClean="0"/>
              <a:t>和</a:t>
            </a:r>
            <a:r>
              <a:rPr lang="en-US" altLang="zh-CN" dirty="0" smtClean="0"/>
              <a:t>Windows Server 2003</a:t>
            </a:r>
            <a:r>
              <a:rPr lang="zh-CN" altLang="en-US" dirty="0" smtClean="0"/>
              <a:t>的部署</a:t>
            </a:r>
          </a:p>
          <a:p>
            <a:r>
              <a:rPr lang="zh-CN" altLang="en-US" dirty="0" smtClean="0"/>
              <a:t>不需要额外的服务器方面的功能</a:t>
            </a:r>
            <a:endParaRPr lang="zh-CN"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381000" y="1447800"/>
          <a:ext cx="864108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4"/>
          <p:cNvSpPr txBox="1">
            <a:spLocks/>
          </p:cNvSpPr>
          <p:nvPr/>
        </p:nvSpPr>
        <p:spPr>
          <a:xfrm>
            <a:off x="3828856" y="1543050"/>
            <a:ext cx="5006975" cy="742950"/>
          </a:xfrm>
          <a:prstGeom prst="rect">
            <a:avLst/>
          </a:prstGeom>
          <a:noFill/>
        </p:spPr>
        <p:txBody>
          <a:bodyPr/>
          <a:lstStyle/>
          <a:p>
            <a:pPr marL="361950" lvl="0" indent="-361950">
              <a:lnSpc>
                <a:spcPct val="80000"/>
              </a:lnSpc>
              <a:spcBef>
                <a:spcPct val="20000"/>
              </a:spcBef>
              <a:buSzPct val="120000"/>
              <a:buBlip>
                <a:blip r:embed="rId7"/>
              </a:buBlip>
              <a:defRPr/>
            </a:pPr>
            <a:endParaRPr lang="en-GB" dirty="0" smtClean="0">
              <a:latin typeface="Calibri" pitchFamily="34" charset="0"/>
            </a:endParaRPr>
          </a:p>
        </p:txBody>
      </p:sp>
      <p:sp>
        <p:nvSpPr>
          <p:cNvPr id="10" name="Content Placeholder 4"/>
          <p:cNvSpPr txBox="1">
            <a:spLocks/>
          </p:cNvSpPr>
          <p:nvPr/>
        </p:nvSpPr>
        <p:spPr>
          <a:xfrm>
            <a:off x="3828856" y="2990850"/>
            <a:ext cx="5315144" cy="819150"/>
          </a:xfrm>
          <a:prstGeom prst="rect">
            <a:avLst/>
          </a:prstGeom>
          <a:noFill/>
        </p:spPr>
        <p:txBody>
          <a:bodyPr/>
          <a:lstStyle/>
          <a:p>
            <a:pPr marL="361950" lvl="0" indent="-361950">
              <a:lnSpc>
                <a:spcPct val="80000"/>
              </a:lnSpc>
              <a:spcBef>
                <a:spcPct val="20000"/>
              </a:spcBef>
              <a:buSzPct val="120000"/>
              <a:buBlip>
                <a:blip r:embed="rId7"/>
              </a:buBlip>
              <a:defRPr/>
            </a:pPr>
            <a:r>
              <a:rPr lang="zh-CN" altLang="en-US" dirty="0">
                <a:latin typeface="Calibri" pitchFamily="34" charset="0"/>
              </a:rPr>
              <a:t>提高</a:t>
            </a:r>
            <a:r>
              <a:rPr lang="zh-CN" altLang="en-US" dirty="0" smtClean="0">
                <a:latin typeface="Calibri" pitchFamily="34" charset="0"/>
              </a:rPr>
              <a:t>了自动化程度</a:t>
            </a:r>
            <a:endParaRPr lang="en-GB" dirty="0" smtClean="0">
              <a:latin typeface="Calibri" pitchFamily="34" charset="0"/>
            </a:endParaRPr>
          </a:p>
          <a:p>
            <a:pPr marL="361950" lvl="0" indent="-361950">
              <a:lnSpc>
                <a:spcPct val="80000"/>
              </a:lnSpc>
              <a:spcBef>
                <a:spcPct val="20000"/>
              </a:spcBef>
              <a:buSzPct val="120000"/>
              <a:buBlip>
                <a:blip r:embed="rId7"/>
              </a:buBlip>
              <a:defRPr/>
            </a:pPr>
            <a:r>
              <a:rPr lang="zh-CN" altLang="en-US" dirty="0" smtClean="0">
                <a:latin typeface="Calibri" pitchFamily="34" charset="0"/>
              </a:rPr>
              <a:t>为客户和合作伙伴提供了改善的可扩展性</a:t>
            </a:r>
            <a:endParaRPr lang="en-GB" dirty="0" smtClean="0">
              <a:latin typeface="Calibri" pitchFamily="34" charset="0"/>
            </a:endParaRPr>
          </a:p>
          <a:p>
            <a:pPr marL="361950" lvl="0" indent="-361950">
              <a:lnSpc>
                <a:spcPct val="80000"/>
              </a:lnSpc>
              <a:spcBef>
                <a:spcPct val="20000"/>
              </a:spcBef>
              <a:buSzPct val="120000"/>
              <a:buBlip>
                <a:blip r:embed="rId7"/>
              </a:buBlip>
              <a:defRPr/>
            </a:pPr>
            <a:r>
              <a:rPr lang="zh-CN" altLang="en-US" dirty="0" smtClean="0">
                <a:latin typeface="Calibri" pitchFamily="34" charset="0"/>
              </a:rPr>
              <a:t>提供了构建平台</a:t>
            </a:r>
            <a:endParaRPr lang="en-GB" dirty="0" smtClean="0">
              <a:latin typeface="Calibri" pitchFamily="34" charset="0"/>
            </a:endParaRPr>
          </a:p>
        </p:txBody>
      </p:sp>
      <p:sp>
        <p:nvSpPr>
          <p:cNvPr id="11" name="Content Placeholder 4"/>
          <p:cNvSpPr txBox="1">
            <a:spLocks/>
          </p:cNvSpPr>
          <p:nvPr/>
        </p:nvSpPr>
        <p:spPr>
          <a:xfrm>
            <a:off x="3828856" y="4267200"/>
            <a:ext cx="5006975" cy="914400"/>
          </a:xfrm>
          <a:prstGeom prst="rect">
            <a:avLst/>
          </a:prstGeom>
          <a:noFill/>
        </p:spPr>
        <p:txBody>
          <a:bodyPr/>
          <a:lstStyle/>
          <a:p>
            <a:pPr marL="361950" lvl="0" indent="-361950">
              <a:lnSpc>
                <a:spcPct val="80000"/>
              </a:lnSpc>
              <a:spcBef>
                <a:spcPct val="20000"/>
              </a:spcBef>
              <a:buSzPct val="120000"/>
              <a:buBlip>
                <a:blip r:embed="rId7"/>
              </a:buBlip>
              <a:defRPr/>
            </a:pPr>
            <a:r>
              <a:rPr lang="zh-CN" altLang="en-US" dirty="0" smtClean="0">
                <a:latin typeface="Calibri" pitchFamily="34" charset="0"/>
              </a:rPr>
              <a:t>改进了诊断功能，可以根据详细的日志进行排错和修复</a:t>
            </a:r>
            <a:endParaRPr lang="en-GB" dirty="0" smtClean="0">
              <a:latin typeface="Calibri" pitchFamily="34" charset="0"/>
            </a:endParaRPr>
          </a:p>
          <a:p>
            <a:pPr marL="361950" lvl="0" indent="-361950">
              <a:lnSpc>
                <a:spcPct val="80000"/>
              </a:lnSpc>
              <a:spcBef>
                <a:spcPct val="20000"/>
              </a:spcBef>
              <a:buSzPct val="120000"/>
              <a:buBlip>
                <a:blip r:embed="rId7"/>
              </a:buBlip>
              <a:defRPr/>
            </a:pPr>
            <a:r>
              <a:rPr lang="zh-CN" altLang="en-US" dirty="0" smtClean="0">
                <a:latin typeface="Calibri" pitchFamily="34" charset="0"/>
              </a:rPr>
              <a:t>支持部署到任意指定的磁盘和分区</a:t>
            </a:r>
            <a:endParaRPr lang="en-GB" dirty="0" smtClean="0">
              <a:latin typeface="Calibri" pitchFamily="34" charset="0"/>
            </a:endParaRPr>
          </a:p>
        </p:txBody>
      </p:sp>
      <p:sp>
        <p:nvSpPr>
          <p:cNvPr id="16" name="Title 15"/>
          <p:cNvSpPr>
            <a:spLocks noGrp="1"/>
          </p:cNvSpPr>
          <p:nvPr>
            <p:ph type="title"/>
          </p:nvPr>
        </p:nvSpPr>
        <p:spPr/>
        <p:txBody>
          <a:bodyPr/>
          <a:lstStyle/>
          <a:p>
            <a:pPr algn="l"/>
            <a:r>
              <a:rPr lang="en-US" dirty="0" smtClean="0"/>
              <a:t>MDT 2010</a:t>
            </a:r>
            <a:r>
              <a:rPr lang="zh-CN" altLang="en-US" dirty="0" smtClean="0"/>
              <a:t>关键更新</a:t>
            </a:r>
            <a:endParaRPr lang="en-US" dirty="0"/>
          </a:p>
        </p:txBody>
      </p:sp>
      <p:sp>
        <p:nvSpPr>
          <p:cNvPr id="13" name="Content Placeholder 4"/>
          <p:cNvSpPr txBox="1">
            <a:spLocks/>
          </p:cNvSpPr>
          <p:nvPr/>
        </p:nvSpPr>
        <p:spPr>
          <a:xfrm>
            <a:off x="3828856" y="5638800"/>
            <a:ext cx="5187553" cy="862034"/>
          </a:xfrm>
          <a:prstGeom prst="rect">
            <a:avLst/>
          </a:prstGeom>
          <a:noFill/>
        </p:spPr>
        <p:txBody>
          <a:bodyPr/>
          <a:lstStyle/>
          <a:p>
            <a:pPr marL="361950" lvl="0" indent="-361950">
              <a:lnSpc>
                <a:spcPct val="80000"/>
              </a:lnSpc>
              <a:spcBef>
                <a:spcPct val="20000"/>
              </a:spcBef>
              <a:buSzPct val="120000"/>
              <a:buBlip>
                <a:blip r:embed="rId7"/>
              </a:buBlip>
              <a:defRPr/>
            </a:pPr>
            <a:r>
              <a:rPr lang="zh-CN" altLang="en-US" dirty="0" smtClean="0">
                <a:latin typeface="Calibri" pitchFamily="34" charset="0"/>
              </a:rPr>
              <a:t>支持</a:t>
            </a:r>
            <a:r>
              <a:rPr lang="en-US" altLang="zh-CN" dirty="0" smtClean="0">
                <a:latin typeface="Calibri" pitchFamily="34" charset="0"/>
              </a:rPr>
              <a:t>SCCM 2007 R2</a:t>
            </a:r>
            <a:r>
              <a:rPr lang="zh-CN" altLang="en-US" dirty="0" smtClean="0">
                <a:latin typeface="Calibri" pitchFamily="34" charset="0"/>
              </a:rPr>
              <a:t>和</a:t>
            </a:r>
            <a:r>
              <a:rPr lang="en-US" altLang="zh-CN" dirty="0" smtClean="0">
                <a:latin typeface="Calibri" pitchFamily="34" charset="0"/>
              </a:rPr>
              <a:t>SCCM 2007 SP2</a:t>
            </a:r>
            <a:endParaRPr lang="en-GB" dirty="0" smtClean="0">
              <a:latin typeface="Calibri" pitchFamily="34" charset="0"/>
            </a:endParaRPr>
          </a:p>
          <a:p>
            <a:pPr marL="361950" lvl="0" indent="-361950">
              <a:lnSpc>
                <a:spcPct val="80000"/>
              </a:lnSpc>
              <a:spcBef>
                <a:spcPct val="20000"/>
              </a:spcBef>
              <a:buSzPct val="120000"/>
              <a:buBlip>
                <a:blip r:embed="rId7"/>
              </a:buBlip>
              <a:defRPr/>
            </a:pPr>
            <a:r>
              <a:rPr lang="zh-CN" altLang="en-US" dirty="0" smtClean="0">
                <a:latin typeface="Calibri" pitchFamily="34" charset="0"/>
              </a:rPr>
              <a:t>集成</a:t>
            </a:r>
            <a:r>
              <a:rPr lang="en-GB" dirty="0" smtClean="0">
                <a:latin typeface="Calibri" pitchFamily="34" charset="0"/>
              </a:rPr>
              <a:t> Windows 7 </a:t>
            </a:r>
            <a:r>
              <a:rPr lang="zh-CN" altLang="en-US" dirty="0" smtClean="0">
                <a:latin typeface="Calibri" pitchFamily="34" charset="0"/>
              </a:rPr>
              <a:t>的若干部署新特性</a:t>
            </a:r>
            <a:endParaRPr lang="en-GB" dirty="0" smtClean="0">
              <a:latin typeface="Calibri" pitchFamily="34" charset="0"/>
            </a:endParaRPr>
          </a:p>
          <a:p>
            <a:pPr marL="361950" lvl="0" indent="-361950">
              <a:lnSpc>
                <a:spcPct val="80000"/>
              </a:lnSpc>
              <a:spcBef>
                <a:spcPct val="20000"/>
              </a:spcBef>
              <a:buSzPct val="120000"/>
              <a:buBlip>
                <a:blip r:embed="rId7"/>
              </a:buBlip>
              <a:defRPr/>
            </a:pPr>
            <a:r>
              <a:rPr lang="zh-CN" altLang="en-US" dirty="0" smtClean="0">
                <a:latin typeface="Calibri" pitchFamily="34" charset="0"/>
              </a:rPr>
              <a:t>改进的脚本和任务序列</a:t>
            </a:r>
            <a:endParaRPr lang="en-GB" dirty="0" smtClean="0">
              <a:latin typeface="Calibri" pitchFamily="34" charset="0"/>
            </a:endParaRPr>
          </a:p>
        </p:txBody>
      </p:sp>
      <p:sp>
        <p:nvSpPr>
          <p:cNvPr id="15" name="Content Placeholder 4"/>
          <p:cNvSpPr txBox="1">
            <a:spLocks/>
          </p:cNvSpPr>
          <p:nvPr/>
        </p:nvSpPr>
        <p:spPr>
          <a:xfrm>
            <a:off x="3828856" y="1676400"/>
            <a:ext cx="5006975" cy="914400"/>
          </a:xfrm>
          <a:prstGeom prst="rect">
            <a:avLst/>
          </a:prstGeom>
          <a:noFill/>
        </p:spPr>
        <p:txBody>
          <a:bodyPr/>
          <a:lstStyle/>
          <a:p>
            <a:pPr marL="361950" lvl="0" indent="-361950">
              <a:lnSpc>
                <a:spcPct val="80000"/>
              </a:lnSpc>
              <a:spcBef>
                <a:spcPct val="20000"/>
              </a:spcBef>
              <a:buSzPct val="120000"/>
              <a:buBlip>
                <a:blip r:embed="rId7"/>
              </a:buBlip>
              <a:defRPr/>
            </a:pPr>
            <a:r>
              <a:rPr lang="zh-CN" altLang="en-US" dirty="0" smtClean="0">
                <a:latin typeface="Calibri" pitchFamily="34" charset="0"/>
              </a:rPr>
              <a:t>改进了管理过程</a:t>
            </a:r>
            <a:endParaRPr lang="en-GB" dirty="0" smtClean="0">
              <a:latin typeface="Calibri" pitchFamily="34" charset="0"/>
            </a:endParaRPr>
          </a:p>
          <a:p>
            <a:pPr marL="361950" lvl="0" indent="-361950">
              <a:lnSpc>
                <a:spcPct val="80000"/>
              </a:lnSpc>
              <a:spcBef>
                <a:spcPct val="20000"/>
              </a:spcBef>
              <a:buSzPct val="120000"/>
              <a:buBlip>
                <a:blip r:embed="rId7"/>
              </a:buBlip>
              <a:defRPr/>
            </a:pPr>
            <a:r>
              <a:rPr lang="zh-CN" altLang="en-US" dirty="0" smtClean="0">
                <a:latin typeface="Calibri" pitchFamily="34" charset="0"/>
              </a:rPr>
              <a:t>支持多用户操作</a:t>
            </a:r>
            <a:endParaRPr lang="en-GB" dirty="0" smtClean="0">
              <a:latin typeface="Calibri" pitchFamily="34" charset="0"/>
            </a:endParaRPr>
          </a:p>
          <a:p>
            <a:pPr marL="361950" lvl="0" indent="-361950">
              <a:lnSpc>
                <a:spcPct val="80000"/>
              </a:lnSpc>
              <a:spcBef>
                <a:spcPct val="20000"/>
              </a:spcBef>
              <a:buSzPct val="120000"/>
              <a:buBlip>
                <a:blip r:embed="rId7"/>
              </a:buBlip>
              <a:defRPr/>
            </a:pPr>
            <a:r>
              <a:rPr lang="zh-CN" altLang="en-US" dirty="0" smtClean="0">
                <a:latin typeface="Calibri" pitchFamily="34" charset="0"/>
              </a:rPr>
              <a:t>新的部署场景提供了更强的灵活性</a:t>
            </a:r>
            <a:endParaRPr lang="en-GB" dirty="0" smtClean="0">
              <a:latin typeface="Calibri"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381000" y="1143000"/>
          <a:ext cx="864108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ontent Placeholder 4"/>
          <p:cNvSpPr txBox="1">
            <a:spLocks/>
          </p:cNvSpPr>
          <p:nvPr/>
        </p:nvSpPr>
        <p:spPr>
          <a:xfrm>
            <a:off x="3828856" y="1238250"/>
            <a:ext cx="5006975" cy="825940"/>
          </a:xfrm>
          <a:prstGeom prst="rect">
            <a:avLst/>
          </a:prstGeom>
          <a:noFill/>
        </p:spPr>
        <p:txBody>
          <a:bodyPr/>
          <a:lstStyle/>
          <a:p>
            <a:pPr marL="361950" lvl="0" indent="-361950">
              <a:lnSpc>
                <a:spcPct val="80000"/>
              </a:lnSpc>
              <a:spcBef>
                <a:spcPct val="20000"/>
              </a:spcBef>
              <a:buSzPct val="120000"/>
              <a:buBlip>
                <a:blip r:embed="rId7"/>
              </a:buBlip>
              <a:defRPr/>
            </a:pPr>
            <a:r>
              <a:rPr lang="zh-CN" altLang="en-US" sz="1600" dirty="0">
                <a:latin typeface="Calibri" pitchFamily="34" charset="0"/>
              </a:rPr>
              <a:t>改进了管理过程</a:t>
            </a:r>
            <a:endParaRPr lang="en-GB" altLang="zh-CN" sz="1600" dirty="0">
              <a:latin typeface="Calibri" pitchFamily="34" charset="0"/>
            </a:endParaRPr>
          </a:p>
          <a:p>
            <a:pPr marL="361950" lvl="0" indent="-361950">
              <a:lnSpc>
                <a:spcPct val="80000"/>
              </a:lnSpc>
              <a:spcBef>
                <a:spcPct val="20000"/>
              </a:spcBef>
              <a:buSzPct val="120000"/>
              <a:buBlip>
                <a:blip r:embed="rId7"/>
              </a:buBlip>
              <a:defRPr/>
            </a:pPr>
            <a:r>
              <a:rPr lang="zh-CN" altLang="en-US" sz="1600" dirty="0">
                <a:latin typeface="Calibri" pitchFamily="34" charset="0"/>
              </a:rPr>
              <a:t>支持多用户操作</a:t>
            </a:r>
            <a:endParaRPr lang="en-GB" altLang="zh-CN" sz="1600" dirty="0">
              <a:latin typeface="Calibri" pitchFamily="34" charset="0"/>
            </a:endParaRPr>
          </a:p>
          <a:p>
            <a:pPr marL="361950" lvl="0" indent="-361950">
              <a:lnSpc>
                <a:spcPct val="80000"/>
              </a:lnSpc>
              <a:spcBef>
                <a:spcPct val="20000"/>
              </a:spcBef>
              <a:buSzPct val="120000"/>
              <a:buBlip>
                <a:blip r:embed="rId7"/>
              </a:buBlip>
              <a:defRPr/>
            </a:pPr>
            <a:r>
              <a:rPr lang="zh-CN" altLang="en-US" sz="1600" dirty="0">
                <a:latin typeface="Calibri" pitchFamily="34" charset="0"/>
              </a:rPr>
              <a:t>新的部署场景提供了更强的灵活性</a:t>
            </a:r>
            <a:endParaRPr lang="en-GB" altLang="zh-CN" sz="1600" dirty="0">
              <a:latin typeface="Calibri" pitchFamily="34" charset="0"/>
            </a:endParaRPr>
          </a:p>
        </p:txBody>
      </p:sp>
      <p:sp>
        <p:nvSpPr>
          <p:cNvPr id="16" name="Title 15"/>
          <p:cNvSpPr>
            <a:spLocks noGrp="1"/>
          </p:cNvSpPr>
          <p:nvPr>
            <p:ph type="title"/>
          </p:nvPr>
        </p:nvSpPr>
        <p:spPr/>
        <p:txBody>
          <a:bodyPr/>
          <a:lstStyle/>
          <a:p>
            <a:pPr algn="l"/>
            <a:r>
              <a:rPr lang="en-US" altLang="zh-CN" dirty="0" smtClean="0"/>
              <a:t>MDT 2010</a:t>
            </a:r>
            <a:r>
              <a:rPr lang="zh-CN" altLang="en-US" dirty="0" smtClean="0"/>
              <a:t>关键更新</a:t>
            </a:r>
            <a:endParaRPr lang="en-US" dirty="0"/>
          </a:p>
        </p:txBody>
      </p:sp>
      <p:sp>
        <p:nvSpPr>
          <p:cNvPr id="14" name="Text Placeholder 13"/>
          <p:cNvSpPr>
            <a:spLocks noGrp="1"/>
          </p:cNvSpPr>
          <p:nvPr>
            <p:ph type="body" sz="quarter" idx="4294967295"/>
          </p:nvPr>
        </p:nvSpPr>
        <p:spPr>
          <a:xfrm>
            <a:off x="762000" y="2154238"/>
            <a:ext cx="8382000" cy="2209800"/>
          </a:xfrm>
          <a:prstGeom prst="rect">
            <a:avLst/>
          </a:prstGeom>
        </p:spPr>
        <p:txBody>
          <a:bodyPr/>
          <a:lstStyle/>
          <a:p>
            <a:pPr>
              <a:buFont typeface="Wingdings" pitchFamily="2" charset="2"/>
              <a:buChar char="l"/>
            </a:pPr>
            <a:r>
              <a:rPr lang="zh-CN" altLang="en-US" sz="2400" dirty="0" smtClean="0"/>
              <a:t>采用文件夹层次结构进行对象的分类管理</a:t>
            </a:r>
            <a:endParaRPr lang="en-US" altLang="en-US" sz="2400" dirty="0" smtClean="0"/>
          </a:p>
          <a:p>
            <a:pPr lvl="2">
              <a:buFont typeface="Wingdings" pitchFamily="2" charset="2"/>
              <a:buChar char="l"/>
            </a:pPr>
            <a:r>
              <a:rPr lang="zh-CN" altLang="en-US" sz="2000" dirty="0" smtClean="0"/>
              <a:t>支持拖放、复制粘贴以及剪切复制等操作</a:t>
            </a:r>
            <a:endParaRPr lang="en-US" altLang="en-US" sz="2000" dirty="0" smtClean="0"/>
          </a:p>
          <a:p>
            <a:pPr>
              <a:buFont typeface="Wingdings" pitchFamily="2" charset="2"/>
              <a:buChar char="l"/>
            </a:pPr>
            <a:r>
              <a:rPr lang="zh-CN" altLang="en-US" sz="2400" dirty="0" smtClean="0"/>
              <a:t>扩展场景</a:t>
            </a:r>
            <a:endParaRPr lang="en-US" altLang="en-US" sz="2400" dirty="0" smtClean="0"/>
          </a:p>
          <a:p>
            <a:pPr lvl="2">
              <a:buFont typeface="Wingdings" pitchFamily="2" charset="2"/>
              <a:buChar char="l"/>
            </a:pPr>
            <a:r>
              <a:rPr lang="zh-CN" altLang="en-US" sz="2000" dirty="0" smtClean="0"/>
              <a:t>本地，网络以及独立</a:t>
            </a:r>
            <a:r>
              <a:rPr lang="en-US" altLang="zh-CN" sz="2000" dirty="0" smtClean="0"/>
              <a:t>DFS</a:t>
            </a:r>
            <a:endParaRPr lang="en-US" altLang="en-US" sz="2000" dirty="0" smtClean="0"/>
          </a:p>
          <a:p>
            <a:pPr lvl="2">
              <a:buFont typeface="Wingdings" pitchFamily="2" charset="2"/>
              <a:buChar char="l"/>
            </a:pPr>
            <a:r>
              <a:rPr lang="zh-CN" altLang="en-US" sz="2000" dirty="0" smtClean="0"/>
              <a:t>支持多个部署共享</a:t>
            </a:r>
            <a:r>
              <a:rPr lang="en-US" altLang="zh-CN" sz="2000" dirty="0" smtClean="0"/>
              <a:t>(</a:t>
            </a:r>
            <a:r>
              <a:rPr lang="en-US" altLang="en-US" sz="2000" dirty="0" smtClean="0"/>
              <a:t>Multiple deployment shares)</a:t>
            </a:r>
            <a:r>
              <a:rPr lang="zh-CN" altLang="en-US" sz="2000" dirty="0" smtClean="0"/>
              <a:t>，多用户</a:t>
            </a:r>
            <a:endParaRPr lang="en-US" altLang="en-US" sz="2000" dirty="0" smtClean="0"/>
          </a:p>
          <a:p>
            <a:pPr lvl="2">
              <a:buFont typeface="Wingdings" pitchFamily="2" charset="2"/>
              <a:buChar char="l"/>
            </a:pPr>
            <a:r>
              <a:rPr lang="zh-CN" altLang="en-US" sz="2000" dirty="0" smtClean="0"/>
              <a:t>支持在多个部署共享间进行复制</a:t>
            </a:r>
            <a:endParaRPr lang="en-US" altLang="en-US" sz="2000" dirty="0" smtClean="0"/>
          </a:p>
          <a:p>
            <a:pPr>
              <a:buFont typeface="Wingdings" pitchFamily="2" charset="2"/>
              <a:buChar char="l"/>
            </a:pPr>
            <a:r>
              <a:rPr lang="zh-CN" altLang="en-US" sz="2400" dirty="0" smtClean="0"/>
              <a:t>复制</a:t>
            </a:r>
            <a:endParaRPr lang="en-US" altLang="en-US" sz="2400" dirty="0" smtClean="0"/>
          </a:p>
          <a:p>
            <a:pPr lvl="2">
              <a:buFont typeface="Wingdings" pitchFamily="2" charset="2"/>
              <a:buChar char="l"/>
            </a:pPr>
            <a:r>
              <a:rPr lang="zh-CN" altLang="en-US" sz="2000" dirty="0" smtClean="0"/>
              <a:t>使用</a:t>
            </a:r>
            <a:r>
              <a:rPr lang="en-US" altLang="en-US" sz="2000" dirty="0" smtClean="0"/>
              <a:t> “linked deployment shares” </a:t>
            </a:r>
            <a:r>
              <a:rPr lang="zh-CN" altLang="en-US" sz="2000" dirty="0" smtClean="0"/>
              <a:t>方式进行复制</a:t>
            </a:r>
            <a:endParaRPr lang="en-US" altLang="en-US" sz="2000" dirty="0" smtClean="0"/>
          </a:p>
          <a:p>
            <a:pPr lvl="2">
              <a:buFont typeface="Wingdings" pitchFamily="2" charset="2"/>
              <a:buChar char="l"/>
            </a:pPr>
            <a:r>
              <a:rPr lang="zh-CN" altLang="en-US" sz="2000" dirty="0" smtClean="0"/>
              <a:t>通过定义</a:t>
            </a:r>
            <a:r>
              <a:rPr lang="en-US" altLang="en-US" sz="2000" dirty="0" smtClean="0"/>
              <a:t>selection profiles</a:t>
            </a:r>
            <a:r>
              <a:rPr lang="zh-CN" altLang="en-US" sz="2000" dirty="0" smtClean="0"/>
              <a:t>控制复制过程，例如复制那些对象，以及是否执行合并或是替换</a:t>
            </a:r>
            <a:endParaRPr lang="en-US" altLang="en-US" sz="2000" dirty="0" smtClean="0"/>
          </a:p>
          <a:p>
            <a:pPr>
              <a:buFont typeface="Wingdings" pitchFamily="2" charset="2"/>
              <a:buChar char="l"/>
            </a:pPr>
            <a:r>
              <a:rPr lang="zh-CN" altLang="en-US" sz="2400" dirty="0" smtClean="0"/>
              <a:t>数据库新功能</a:t>
            </a:r>
            <a:endParaRPr lang="en-US" altLang="en-US" sz="2400" dirty="0" smtClean="0"/>
          </a:p>
          <a:p>
            <a:pPr lvl="2">
              <a:buFont typeface="Wingdings" pitchFamily="2" charset="2"/>
              <a:buChar char="l"/>
            </a:pPr>
            <a:r>
              <a:rPr lang="zh-CN" altLang="en-US" sz="2000" dirty="0" smtClean="0"/>
              <a:t>可创建自定义列并且动态显示列</a:t>
            </a:r>
            <a:endParaRPr lang="en-US" altLang="en-US" sz="2000" dirty="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Deployment Workbench</a:t>
            </a:r>
            <a:r>
              <a:rPr lang="zh-CN" altLang="en-US" dirty="0" smtClean="0"/>
              <a:t>更新概览</a:t>
            </a:r>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381000" y="1143000"/>
          <a:ext cx="864108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itle 15"/>
          <p:cNvSpPr>
            <a:spLocks noGrp="1"/>
          </p:cNvSpPr>
          <p:nvPr>
            <p:ph type="title"/>
          </p:nvPr>
        </p:nvSpPr>
        <p:spPr/>
        <p:txBody>
          <a:bodyPr/>
          <a:lstStyle/>
          <a:p>
            <a:pPr algn="l"/>
            <a:r>
              <a:rPr lang="en-US" altLang="zh-CN" dirty="0" smtClean="0"/>
              <a:t>MDT 2010</a:t>
            </a:r>
            <a:r>
              <a:rPr lang="zh-CN" altLang="en-US" dirty="0" smtClean="0"/>
              <a:t>关键更新</a:t>
            </a:r>
            <a:endParaRPr lang="en-US" dirty="0"/>
          </a:p>
        </p:txBody>
      </p:sp>
      <p:sp>
        <p:nvSpPr>
          <p:cNvPr id="14" name="Text Placeholder 13"/>
          <p:cNvSpPr>
            <a:spLocks noGrp="1"/>
          </p:cNvSpPr>
          <p:nvPr>
            <p:ph type="body" sz="quarter" idx="4294967295"/>
          </p:nvPr>
        </p:nvSpPr>
        <p:spPr>
          <a:xfrm>
            <a:off x="762000" y="2235200"/>
            <a:ext cx="8382000" cy="3265502"/>
          </a:xfrm>
          <a:prstGeom prst="rect">
            <a:avLst/>
          </a:prstGeom>
        </p:spPr>
        <p:txBody>
          <a:bodyPr/>
          <a:lstStyle/>
          <a:p>
            <a:pPr>
              <a:buFont typeface="Wingdings" pitchFamily="2" charset="2"/>
              <a:buChar char="l"/>
            </a:pPr>
            <a:r>
              <a:rPr lang="zh-CN" altLang="en-US" sz="2400" dirty="0" smtClean="0"/>
              <a:t>完整的</a:t>
            </a:r>
            <a:r>
              <a:rPr lang="en-US" altLang="zh-CN" sz="2400" dirty="0" smtClean="0"/>
              <a:t> </a:t>
            </a:r>
            <a:r>
              <a:rPr lang="en-US" altLang="zh-CN" sz="2400" dirty="0" err="1" smtClean="0"/>
              <a:t>PowerShell</a:t>
            </a:r>
            <a:r>
              <a:rPr lang="zh-CN" altLang="en-US" sz="2400" dirty="0" smtClean="0"/>
              <a:t>支持</a:t>
            </a:r>
            <a:endParaRPr lang="en-US" altLang="zh-CN" sz="2400" dirty="0" smtClean="0"/>
          </a:p>
          <a:p>
            <a:pPr lvl="2">
              <a:lnSpc>
                <a:spcPct val="90000"/>
              </a:lnSpc>
              <a:buFont typeface="Wingdings" pitchFamily="2" charset="2"/>
              <a:buChar char="l"/>
            </a:pPr>
            <a:r>
              <a:rPr lang="zh-CN" altLang="en-US" sz="2000" dirty="0" err="1" smtClean="0"/>
              <a:t>任何能在图形界面中执行的操作都可以通过</a:t>
            </a:r>
            <a:r>
              <a:rPr lang="en-US" altLang="zh-CN" sz="2000" dirty="0" err="1" smtClean="0"/>
              <a:t>PowerShell</a:t>
            </a:r>
            <a:r>
              <a:rPr lang="zh-CN" altLang="en-US" sz="2000" dirty="0" err="1" smtClean="0"/>
              <a:t>实现</a:t>
            </a:r>
            <a:endParaRPr lang="en-US" altLang="en-US" sz="2000" dirty="0" err="1" smtClean="0"/>
          </a:p>
          <a:p>
            <a:pPr lvl="2">
              <a:lnSpc>
                <a:spcPct val="90000"/>
              </a:lnSpc>
              <a:buFont typeface="Wingdings" pitchFamily="2" charset="2"/>
              <a:buChar char="l"/>
            </a:pPr>
            <a:r>
              <a:rPr lang="zh-CN" altLang="en-US" sz="2000" dirty="0" err="1" smtClean="0"/>
              <a:t>能够枚举文件及、项目和属性</a:t>
            </a:r>
            <a:endParaRPr lang="en-US" altLang="en-US" sz="2000" dirty="0" err="1" smtClean="0"/>
          </a:p>
          <a:p>
            <a:pPr lvl="2">
              <a:lnSpc>
                <a:spcPct val="90000"/>
              </a:lnSpc>
              <a:buFont typeface="Wingdings" pitchFamily="2" charset="2"/>
              <a:buChar char="l"/>
            </a:pPr>
            <a:r>
              <a:rPr lang="zh-CN" altLang="en-US" sz="2000" dirty="0" err="1" smtClean="0"/>
              <a:t>使用</a:t>
            </a:r>
            <a:r>
              <a:rPr lang="en-US" altLang="en-US" sz="2000" dirty="0" err="1" smtClean="0"/>
              <a:t>Cmdlets </a:t>
            </a:r>
            <a:r>
              <a:rPr lang="zh-CN" altLang="en-US" sz="2000" dirty="0" err="1" smtClean="0"/>
              <a:t>能执行导入对象，生成启动映像等操作</a:t>
            </a:r>
            <a:endParaRPr lang="en-US" altLang="en-US" sz="2000" dirty="0" err="1" smtClean="0"/>
          </a:p>
          <a:p>
            <a:pPr>
              <a:buFont typeface="Wingdings" pitchFamily="2" charset="2"/>
              <a:buChar char="l"/>
            </a:pPr>
            <a:r>
              <a:rPr lang="zh-CN" altLang="en-US" sz="2400" dirty="0" smtClean="0"/>
              <a:t>便于执行集成、自动化定制以及生成报表</a:t>
            </a:r>
            <a:endParaRPr lang="en-US" altLang="zh-CN" sz="2400" dirty="0" smtClean="0"/>
          </a:p>
        </p:txBody>
      </p:sp>
      <p:sp>
        <p:nvSpPr>
          <p:cNvPr id="6" name="Content Placeholder 4"/>
          <p:cNvSpPr txBox="1">
            <a:spLocks/>
          </p:cNvSpPr>
          <p:nvPr/>
        </p:nvSpPr>
        <p:spPr>
          <a:xfrm>
            <a:off x="3828856" y="1238250"/>
            <a:ext cx="5006975" cy="742950"/>
          </a:xfrm>
          <a:prstGeom prst="rect">
            <a:avLst/>
          </a:prstGeom>
          <a:noFill/>
        </p:spPr>
        <p:txBody>
          <a:bodyPr/>
          <a:lstStyle/>
          <a:p>
            <a:pPr marL="361950" lvl="0" indent="-361950">
              <a:lnSpc>
                <a:spcPct val="80000"/>
              </a:lnSpc>
              <a:spcBef>
                <a:spcPct val="20000"/>
              </a:spcBef>
              <a:buSzPct val="120000"/>
              <a:buBlip>
                <a:blip r:embed="rId7"/>
              </a:buBlip>
              <a:defRPr/>
            </a:pPr>
            <a:r>
              <a:rPr lang="zh-CN" altLang="en-US" sz="1600" dirty="0">
                <a:latin typeface="Calibri" pitchFamily="34" charset="0"/>
              </a:rPr>
              <a:t>提高了自动化程度</a:t>
            </a:r>
            <a:endParaRPr lang="en-GB" altLang="zh-CN" sz="1600" dirty="0">
              <a:latin typeface="Calibri" pitchFamily="34" charset="0"/>
            </a:endParaRPr>
          </a:p>
          <a:p>
            <a:pPr marL="361950" lvl="0" indent="-361950">
              <a:lnSpc>
                <a:spcPct val="80000"/>
              </a:lnSpc>
              <a:spcBef>
                <a:spcPct val="20000"/>
              </a:spcBef>
              <a:buSzPct val="120000"/>
              <a:buBlip>
                <a:blip r:embed="rId7"/>
              </a:buBlip>
              <a:defRPr/>
            </a:pPr>
            <a:r>
              <a:rPr lang="zh-CN" altLang="en-US" sz="1600" dirty="0">
                <a:latin typeface="Calibri" pitchFamily="34" charset="0"/>
              </a:rPr>
              <a:t>为客户和合作伙伴提供了改善的可扩展性</a:t>
            </a:r>
            <a:endParaRPr lang="en-GB" altLang="zh-CN" sz="1600" dirty="0">
              <a:latin typeface="Calibri" pitchFamily="34" charset="0"/>
            </a:endParaRPr>
          </a:p>
          <a:p>
            <a:pPr marL="361950" lvl="0" indent="-361950">
              <a:lnSpc>
                <a:spcPct val="80000"/>
              </a:lnSpc>
              <a:spcBef>
                <a:spcPct val="20000"/>
              </a:spcBef>
              <a:buSzPct val="120000"/>
              <a:buBlip>
                <a:blip r:embed="rId7"/>
              </a:buBlip>
              <a:defRPr/>
            </a:pPr>
            <a:r>
              <a:rPr lang="zh-CN" altLang="en-US" sz="1600" dirty="0">
                <a:latin typeface="Calibri" pitchFamily="34" charset="0"/>
              </a:rPr>
              <a:t>提供了构建平台</a:t>
            </a:r>
            <a:endParaRPr lang="en-GB" altLang="zh-CN" sz="1600" dirty="0">
              <a:latin typeface="Calibri"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381000" y="1143000"/>
          <a:ext cx="864108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itle 15"/>
          <p:cNvSpPr>
            <a:spLocks noGrp="1"/>
          </p:cNvSpPr>
          <p:nvPr>
            <p:ph type="title"/>
          </p:nvPr>
        </p:nvSpPr>
        <p:spPr/>
        <p:txBody>
          <a:bodyPr/>
          <a:lstStyle/>
          <a:p>
            <a:pPr algn="l"/>
            <a:r>
              <a:rPr lang="en-US" altLang="zh-CN" b="1" dirty="0" smtClean="0">
                <a:ln w="1905"/>
                <a:gradFill>
                  <a:gsLst>
                    <a:gs pos="0">
                      <a:srgbClr val="808080">
                        <a:shade val="20000"/>
                        <a:satMod val="200000"/>
                      </a:srgbClr>
                    </a:gs>
                    <a:gs pos="78000">
                      <a:srgbClr val="808080">
                        <a:tint val="90000"/>
                        <a:shade val="89000"/>
                        <a:satMod val="220000"/>
                      </a:srgbClr>
                    </a:gs>
                    <a:gs pos="100000">
                      <a:srgbClr val="808080">
                        <a:tint val="12000"/>
                        <a:satMod val="255000"/>
                      </a:srgbClr>
                    </a:gs>
                  </a:gsLst>
                  <a:lin ang="5400000"/>
                </a:gradFill>
                <a:effectLst>
                  <a:innerShdw blurRad="69850" dist="43180" dir="5400000">
                    <a:srgbClr val="000000">
                      <a:alpha val="65000"/>
                    </a:srgbClr>
                  </a:innerShdw>
                </a:effectLst>
              </a:rPr>
              <a:t>MDT 2010</a:t>
            </a:r>
            <a:r>
              <a:rPr lang="zh-CN" altLang="en-US" b="1" dirty="0" smtClean="0">
                <a:ln w="1905"/>
                <a:gradFill>
                  <a:gsLst>
                    <a:gs pos="0">
                      <a:srgbClr val="808080">
                        <a:shade val="20000"/>
                        <a:satMod val="200000"/>
                      </a:srgbClr>
                    </a:gs>
                    <a:gs pos="78000">
                      <a:srgbClr val="808080">
                        <a:tint val="90000"/>
                        <a:shade val="89000"/>
                        <a:satMod val="220000"/>
                      </a:srgbClr>
                    </a:gs>
                    <a:gs pos="100000">
                      <a:srgbClr val="808080">
                        <a:tint val="12000"/>
                        <a:satMod val="255000"/>
                      </a:srgbClr>
                    </a:gs>
                  </a:gsLst>
                  <a:lin ang="5400000"/>
                </a:gradFill>
                <a:effectLst>
                  <a:innerShdw blurRad="69850" dist="43180" dir="5400000">
                    <a:srgbClr val="000000">
                      <a:alpha val="65000"/>
                    </a:srgbClr>
                  </a:innerShdw>
                </a:effectLst>
              </a:rPr>
              <a:t>关键更新</a:t>
            </a:r>
            <a:endParaRPr lang="en-US" dirty="0"/>
          </a:p>
        </p:txBody>
      </p:sp>
      <p:sp>
        <p:nvSpPr>
          <p:cNvPr id="14" name="Text Placeholder 13"/>
          <p:cNvSpPr>
            <a:spLocks noGrp="1"/>
          </p:cNvSpPr>
          <p:nvPr>
            <p:ph type="body" sz="quarter" idx="10"/>
          </p:nvPr>
        </p:nvSpPr>
        <p:spPr>
          <a:xfrm>
            <a:off x="408161" y="2172043"/>
            <a:ext cx="8382000" cy="2210862"/>
          </a:xfrm>
        </p:spPr>
        <p:txBody>
          <a:bodyPr/>
          <a:lstStyle/>
          <a:p>
            <a:pPr>
              <a:buFont typeface="Wingdings" pitchFamily="2" charset="2"/>
              <a:buChar char="l"/>
            </a:pPr>
            <a:r>
              <a:rPr lang="zh-CN" altLang="en-US" sz="2400" dirty="0" smtClean="0"/>
              <a:t>提升的日志功能和诊断机制</a:t>
            </a:r>
            <a:endParaRPr lang="en-US" altLang="zh-CN" sz="2400" dirty="0" smtClean="0"/>
          </a:p>
          <a:p>
            <a:pPr lvl="2">
              <a:buFont typeface="Wingdings" pitchFamily="2" charset="2"/>
              <a:buChar char="l"/>
            </a:pPr>
            <a:r>
              <a:rPr lang="zh-CN" altLang="en-US" sz="2000" dirty="0" smtClean="0"/>
              <a:t>更确定的报错信息</a:t>
            </a:r>
            <a:r>
              <a:rPr lang="en-US" altLang="zh-CN" sz="2000" dirty="0" smtClean="0"/>
              <a:t> </a:t>
            </a:r>
          </a:p>
          <a:p>
            <a:pPr lvl="2">
              <a:buFont typeface="Wingdings" pitchFamily="2" charset="2"/>
              <a:buChar char="l"/>
            </a:pPr>
            <a:r>
              <a:rPr lang="zh-CN" altLang="en-US" sz="2000" dirty="0" smtClean="0"/>
              <a:t>直接保存在网络共享文件夹的实时日志</a:t>
            </a:r>
            <a:endParaRPr lang="en-US" altLang="zh-CN" sz="2000" dirty="0" smtClean="0"/>
          </a:p>
          <a:p>
            <a:pPr lvl="2">
              <a:buFont typeface="Wingdings" pitchFamily="2" charset="2"/>
              <a:buChar char="l"/>
            </a:pPr>
            <a:r>
              <a:rPr lang="zh-CN" altLang="en-US" sz="2000" dirty="0" smtClean="0"/>
              <a:t>改进的日志收集，全面收集客户端的安装日志</a:t>
            </a:r>
            <a:endParaRPr lang="en-US" altLang="zh-CN" sz="2000" dirty="0" smtClean="0"/>
          </a:p>
          <a:p>
            <a:pPr>
              <a:buFont typeface="Wingdings" pitchFamily="2" charset="2"/>
              <a:buChar char="l"/>
            </a:pPr>
            <a:r>
              <a:rPr lang="zh-CN" altLang="en-US" sz="2400" dirty="0" smtClean="0"/>
              <a:t>改进的网络重试机制</a:t>
            </a:r>
            <a:endParaRPr lang="en-US" altLang="zh-CN" sz="2400" dirty="0" smtClean="0"/>
          </a:p>
          <a:p>
            <a:pPr>
              <a:buFont typeface="Wingdings" pitchFamily="2" charset="2"/>
              <a:buChar char="l"/>
            </a:pPr>
            <a:r>
              <a:rPr lang="zh-CN" altLang="en-US" sz="2400" dirty="0" smtClean="0"/>
              <a:t>格式和架构的改进</a:t>
            </a:r>
            <a:endParaRPr lang="en-US" altLang="zh-CN" sz="2400" dirty="0" smtClean="0"/>
          </a:p>
          <a:p>
            <a:pPr lvl="2">
              <a:buFont typeface="Wingdings" pitchFamily="2" charset="2"/>
              <a:buChar char="l"/>
            </a:pPr>
            <a:r>
              <a:rPr lang="zh-CN" altLang="en-US" sz="2000" dirty="0" smtClean="0"/>
              <a:t>在脚本中定义公共功能</a:t>
            </a:r>
            <a:endParaRPr lang="en-US" altLang="zh-CN" sz="2000" dirty="0" smtClean="0"/>
          </a:p>
          <a:p>
            <a:pPr lvl="2">
              <a:buFont typeface="Wingdings" pitchFamily="2" charset="2"/>
              <a:buChar char="l"/>
            </a:pPr>
            <a:r>
              <a:rPr lang="zh-CN" altLang="en-US" sz="2000" dirty="0" smtClean="0"/>
              <a:t>增加了模块化功能</a:t>
            </a:r>
            <a:r>
              <a:rPr lang="en-US" altLang="zh-CN" sz="2000" dirty="0" smtClean="0"/>
              <a:t> (</a:t>
            </a:r>
            <a:r>
              <a:rPr lang="zh-CN" altLang="en-US" sz="2000" dirty="0" smtClean="0"/>
              <a:t>便于用户测试</a:t>
            </a:r>
            <a:r>
              <a:rPr lang="en-US" altLang="zh-CN" sz="2000" dirty="0" smtClean="0"/>
              <a:t>)</a:t>
            </a:r>
          </a:p>
          <a:p>
            <a:pPr lvl="2">
              <a:buFont typeface="Wingdings" pitchFamily="2" charset="2"/>
              <a:buChar char="l"/>
            </a:pPr>
            <a:r>
              <a:rPr lang="zh-CN" altLang="en-US" sz="2000" dirty="0" smtClean="0"/>
              <a:t>增强了可读性</a:t>
            </a:r>
            <a:r>
              <a:rPr lang="en-US" altLang="zh-CN" sz="2000" dirty="0" smtClean="0"/>
              <a:t> (</a:t>
            </a:r>
            <a:r>
              <a:rPr lang="zh-CN" altLang="en-US" sz="2000" dirty="0" smtClean="0"/>
              <a:t>便于用户理解流程</a:t>
            </a:r>
            <a:r>
              <a:rPr lang="en-US" altLang="zh-CN" sz="2000" dirty="0" smtClean="0"/>
              <a:t>)</a:t>
            </a:r>
          </a:p>
        </p:txBody>
      </p:sp>
      <p:sp>
        <p:nvSpPr>
          <p:cNvPr id="6" name="Content Placeholder 4"/>
          <p:cNvSpPr txBox="1">
            <a:spLocks/>
          </p:cNvSpPr>
          <p:nvPr/>
        </p:nvSpPr>
        <p:spPr>
          <a:xfrm>
            <a:off x="3828856" y="1238250"/>
            <a:ext cx="5100862" cy="742950"/>
          </a:xfrm>
          <a:prstGeom prst="rect">
            <a:avLst/>
          </a:prstGeom>
          <a:noFill/>
        </p:spPr>
        <p:txBody>
          <a:bodyPr/>
          <a:lstStyle/>
          <a:p>
            <a:pPr marL="361950" lvl="0" indent="-361950">
              <a:lnSpc>
                <a:spcPct val="80000"/>
              </a:lnSpc>
              <a:spcBef>
                <a:spcPct val="20000"/>
              </a:spcBef>
              <a:buSzPct val="120000"/>
              <a:buBlip>
                <a:blip r:embed="rId7"/>
              </a:buBlip>
              <a:defRPr/>
            </a:pPr>
            <a:r>
              <a:rPr lang="zh-CN" altLang="en-US" sz="1600" dirty="0">
                <a:latin typeface="Calibri" pitchFamily="34" charset="0"/>
              </a:rPr>
              <a:t>改进了诊断功能，</a:t>
            </a:r>
            <a:r>
              <a:rPr lang="zh-CN" altLang="en-US" sz="1600" dirty="0" smtClean="0">
                <a:latin typeface="Calibri" pitchFamily="34" charset="0"/>
              </a:rPr>
              <a:t>可以根据详细</a:t>
            </a:r>
            <a:r>
              <a:rPr lang="zh-CN" altLang="en-US" sz="1600" dirty="0">
                <a:latin typeface="Calibri" pitchFamily="34" charset="0"/>
              </a:rPr>
              <a:t>的日志进行排错和修复</a:t>
            </a:r>
            <a:endParaRPr lang="en-GB" altLang="zh-CN" sz="1600" dirty="0">
              <a:latin typeface="Calibri" pitchFamily="34" charset="0"/>
            </a:endParaRPr>
          </a:p>
          <a:p>
            <a:pPr marL="361950" lvl="0" indent="-361950">
              <a:lnSpc>
                <a:spcPct val="80000"/>
              </a:lnSpc>
              <a:spcBef>
                <a:spcPct val="20000"/>
              </a:spcBef>
              <a:buSzPct val="120000"/>
              <a:buBlip>
                <a:blip r:embed="rId7"/>
              </a:buBlip>
              <a:defRPr/>
            </a:pPr>
            <a:r>
              <a:rPr lang="zh-CN" altLang="en-US" sz="1600" dirty="0">
                <a:latin typeface="Calibri" pitchFamily="34" charset="0"/>
              </a:rPr>
              <a:t>支持部署到任意指定的磁盘和分区</a:t>
            </a:r>
            <a:endParaRPr lang="en-GB" altLang="zh-CN" sz="1600"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pPr algn="l"/>
            <a:r>
              <a:rPr lang="en-US" altLang="zh-CN" b="1" dirty="0" smtClean="0">
                <a:ln w="1905"/>
                <a:gradFill>
                  <a:gsLst>
                    <a:gs pos="0">
                      <a:srgbClr val="808080">
                        <a:shade val="20000"/>
                        <a:satMod val="200000"/>
                      </a:srgbClr>
                    </a:gs>
                    <a:gs pos="78000">
                      <a:srgbClr val="808080">
                        <a:tint val="90000"/>
                        <a:shade val="89000"/>
                        <a:satMod val="220000"/>
                      </a:srgbClr>
                    </a:gs>
                    <a:gs pos="100000">
                      <a:srgbClr val="808080">
                        <a:tint val="12000"/>
                        <a:satMod val="255000"/>
                      </a:srgbClr>
                    </a:gs>
                  </a:gsLst>
                  <a:lin ang="5400000"/>
                </a:gradFill>
                <a:effectLst>
                  <a:innerShdw blurRad="69850" dist="43180" dir="5400000">
                    <a:srgbClr val="000000">
                      <a:alpha val="65000"/>
                    </a:srgbClr>
                  </a:innerShdw>
                </a:effectLst>
              </a:rPr>
              <a:t>MDT 2010</a:t>
            </a:r>
            <a:r>
              <a:rPr lang="zh-CN" altLang="en-US" b="1" dirty="0" smtClean="0">
                <a:ln w="1905"/>
                <a:gradFill>
                  <a:gsLst>
                    <a:gs pos="0">
                      <a:srgbClr val="808080">
                        <a:shade val="20000"/>
                        <a:satMod val="200000"/>
                      </a:srgbClr>
                    </a:gs>
                    <a:gs pos="78000">
                      <a:srgbClr val="808080">
                        <a:tint val="90000"/>
                        <a:shade val="89000"/>
                        <a:satMod val="220000"/>
                      </a:srgbClr>
                    </a:gs>
                    <a:gs pos="100000">
                      <a:srgbClr val="808080">
                        <a:tint val="12000"/>
                        <a:satMod val="255000"/>
                      </a:srgbClr>
                    </a:gs>
                  </a:gsLst>
                  <a:lin ang="5400000"/>
                </a:gradFill>
                <a:effectLst>
                  <a:innerShdw blurRad="69850" dist="43180" dir="5400000">
                    <a:srgbClr val="000000">
                      <a:alpha val="65000"/>
                    </a:srgbClr>
                  </a:innerShdw>
                </a:effectLst>
              </a:rPr>
              <a:t>关键更新</a:t>
            </a:r>
            <a:endParaRPr lang="en-US" dirty="0"/>
          </a:p>
        </p:txBody>
      </p:sp>
      <p:sp>
        <p:nvSpPr>
          <p:cNvPr id="14" name="Text Placeholder 13"/>
          <p:cNvSpPr>
            <a:spLocks noGrp="1"/>
          </p:cNvSpPr>
          <p:nvPr>
            <p:ph type="body" sz="quarter" idx="10"/>
          </p:nvPr>
        </p:nvSpPr>
        <p:spPr>
          <a:xfrm>
            <a:off x="381001" y="2181096"/>
            <a:ext cx="8382000" cy="3891110"/>
          </a:xfrm>
        </p:spPr>
        <p:txBody>
          <a:bodyPr/>
          <a:lstStyle/>
          <a:p>
            <a:pPr>
              <a:buFont typeface="Wingdings" pitchFamily="2" charset="2"/>
              <a:buChar char="l"/>
            </a:pPr>
            <a:r>
              <a:rPr lang="zh-CN" altLang="en-US" sz="2400" dirty="0" smtClean="0"/>
              <a:t>刷新安装启用</a:t>
            </a:r>
            <a:r>
              <a:rPr lang="en-US" altLang="en-US" sz="2400" dirty="0" smtClean="0"/>
              <a:t> </a:t>
            </a:r>
            <a:r>
              <a:rPr lang="en-US" altLang="en-US" sz="2400" dirty="0" err="1" smtClean="0"/>
              <a:t>BitLocker</a:t>
            </a:r>
            <a:r>
              <a:rPr lang="zh-CN" altLang="en-US" sz="2400" dirty="0" smtClean="0"/>
              <a:t>的计算机</a:t>
            </a:r>
            <a:endParaRPr lang="en-US" altLang="en-US" sz="2400" dirty="0" smtClean="0"/>
          </a:p>
          <a:p>
            <a:pPr lvl="2">
              <a:buFont typeface="Wingdings" pitchFamily="2" charset="2"/>
              <a:buChar char="l"/>
            </a:pPr>
            <a:r>
              <a:rPr lang="zh-CN" altLang="en-US" sz="2000" dirty="0" smtClean="0"/>
              <a:t>在部署</a:t>
            </a:r>
            <a:r>
              <a:rPr lang="en-US" altLang="zh-CN" sz="2000" dirty="0" smtClean="0"/>
              <a:t>Windows 7</a:t>
            </a:r>
            <a:r>
              <a:rPr lang="zh-CN" altLang="en-US" sz="2000" dirty="0" smtClean="0"/>
              <a:t>的时候不需要进行解密</a:t>
            </a:r>
            <a:endParaRPr lang="en-US" altLang="en-US" sz="2000" dirty="0" smtClean="0"/>
          </a:p>
          <a:p>
            <a:pPr>
              <a:buFont typeface="Wingdings" pitchFamily="2" charset="2"/>
              <a:buChar char="l"/>
            </a:pPr>
            <a:r>
              <a:rPr lang="zh-CN" altLang="en-US" sz="2400" dirty="0" smtClean="0"/>
              <a:t>可以部署到任意指定的磁盘和分区</a:t>
            </a:r>
            <a:endParaRPr lang="en-US" altLang="en-US" sz="2400" dirty="0" smtClean="0"/>
          </a:p>
          <a:p>
            <a:pPr lvl="2">
              <a:buFont typeface="Wingdings" pitchFamily="2" charset="2"/>
              <a:buChar char="l"/>
            </a:pPr>
            <a:r>
              <a:rPr lang="en-US" altLang="en-US" sz="2000" dirty="0" smtClean="0"/>
              <a:t>Windows Vista</a:t>
            </a:r>
            <a:r>
              <a:rPr lang="zh-CN" altLang="en-US" sz="2000" dirty="0" smtClean="0"/>
              <a:t>及其后续版本</a:t>
            </a:r>
            <a:endParaRPr lang="en-US" altLang="en-US" sz="2000" dirty="0" smtClean="0"/>
          </a:p>
          <a:p>
            <a:pPr>
              <a:buFont typeface="Wingdings" pitchFamily="2" charset="2"/>
              <a:buChar char="l"/>
            </a:pPr>
            <a:r>
              <a:rPr lang="zh-CN" altLang="en-US" sz="2400" dirty="0" smtClean="0"/>
              <a:t>安全增强</a:t>
            </a:r>
            <a:endParaRPr lang="en-US" altLang="en-US" sz="2400" dirty="0" smtClean="0"/>
          </a:p>
          <a:p>
            <a:pPr lvl="2">
              <a:buFont typeface="Wingdings" pitchFamily="2" charset="2"/>
              <a:buChar char="l"/>
            </a:pPr>
            <a:r>
              <a:rPr lang="en-US" altLang="en-US" sz="2000" dirty="0" smtClean="0"/>
              <a:t>Variable obfuscation</a:t>
            </a:r>
          </a:p>
          <a:p>
            <a:pPr>
              <a:buFont typeface="Wingdings" pitchFamily="2" charset="2"/>
              <a:buChar char="l"/>
            </a:pPr>
            <a:r>
              <a:rPr lang="zh-CN" altLang="en-US" sz="2400" dirty="0" smtClean="0"/>
              <a:t>向导增强</a:t>
            </a:r>
            <a:endParaRPr lang="en-US" altLang="en-US" sz="2400" dirty="0" smtClean="0"/>
          </a:p>
          <a:p>
            <a:pPr lvl="2">
              <a:buFont typeface="Wingdings" pitchFamily="2" charset="2"/>
              <a:buChar char="l"/>
            </a:pPr>
            <a:r>
              <a:rPr lang="zh-CN" altLang="en-US" sz="2000" dirty="0" smtClean="0"/>
              <a:t>不再主动显示命令行窗口</a:t>
            </a:r>
            <a:r>
              <a:rPr lang="en-US" altLang="en-US" sz="2000" dirty="0" smtClean="0"/>
              <a:t> (</a:t>
            </a:r>
            <a:r>
              <a:rPr lang="zh-CN" altLang="en-US" sz="2000" dirty="0" smtClean="0"/>
              <a:t>如需使用，通过</a:t>
            </a:r>
            <a:r>
              <a:rPr lang="en-US" altLang="en-US" sz="2000" dirty="0" smtClean="0"/>
              <a:t> F8 </a:t>
            </a:r>
            <a:r>
              <a:rPr lang="zh-CN" altLang="en-US" sz="2000" dirty="0" smtClean="0"/>
              <a:t>调用</a:t>
            </a:r>
            <a:r>
              <a:rPr lang="en-US" altLang="en-US" sz="2000" dirty="0" smtClean="0"/>
              <a:t>)</a:t>
            </a:r>
          </a:p>
        </p:txBody>
      </p:sp>
      <p:graphicFrame>
        <p:nvGraphicFramePr>
          <p:cNvPr id="6" name="Diagram 5"/>
          <p:cNvGraphicFramePr/>
          <p:nvPr/>
        </p:nvGraphicFramePr>
        <p:xfrm>
          <a:off x="381000" y="1143000"/>
          <a:ext cx="864108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4"/>
          <p:cNvSpPr txBox="1">
            <a:spLocks/>
          </p:cNvSpPr>
          <p:nvPr/>
        </p:nvSpPr>
        <p:spPr>
          <a:xfrm>
            <a:off x="3828856" y="1238250"/>
            <a:ext cx="5006975" cy="742950"/>
          </a:xfrm>
          <a:prstGeom prst="rect">
            <a:avLst/>
          </a:prstGeom>
          <a:noFill/>
        </p:spPr>
        <p:txBody>
          <a:bodyPr/>
          <a:lstStyle/>
          <a:p>
            <a:pPr marL="361950" lvl="0" indent="-361950">
              <a:lnSpc>
                <a:spcPct val="80000"/>
              </a:lnSpc>
              <a:spcBef>
                <a:spcPct val="20000"/>
              </a:spcBef>
              <a:buSzPct val="120000"/>
              <a:buBlip>
                <a:blip r:embed="rId7"/>
              </a:buBlip>
              <a:defRPr/>
            </a:pPr>
            <a:r>
              <a:rPr lang="zh-CN" altLang="en-US" sz="1600" dirty="0">
                <a:latin typeface="Calibri" pitchFamily="34" charset="0"/>
              </a:rPr>
              <a:t>改进了诊断功能，可以根据详细的日志进行排错和修复</a:t>
            </a:r>
            <a:endParaRPr lang="en-GB" altLang="zh-CN" sz="1600" dirty="0">
              <a:latin typeface="Calibri" pitchFamily="34" charset="0"/>
            </a:endParaRPr>
          </a:p>
          <a:p>
            <a:pPr marL="361950" lvl="0" indent="-361950">
              <a:lnSpc>
                <a:spcPct val="80000"/>
              </a:lnSpc>
              <a:spcBef>
                <a:spcPct val="20000"/>
              </a:spcBef>
              <a:buSzPct val="120000"/>
              <a:buBlip>
                <a:blip r:embed="rId7"/>
              </a:buBlip>
              <a:defRPr/>
            </a:pPr>
            <a:r>
              <a:rPr lang="zh-CN" altLang="en-US" sz="1600" dirty="0">
                <a:latin typeface="Calibri" pitchFamily="34" charset="0"/>
              </a:rPr>
              <a:t>支持部署到任意指定的磁盘和分区</a:t>
            </a:r>
            <a:endParaRPr lang="en-GB" altLang="zh-CN" sz="1600"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任务序列和脚本的增强</a:t>
            </a:r>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3071810"/>
            <a:ext cx="8229600" cy="1428760"/>
          </a:xfrm>
        </p:spPr>
        <p:txBody>
          <a:bodyPr/>
          <a:lstStyle/>
          <a:p>
            <a:r>
              <a:rPr lang="zh-CN" altLang="zh-CN" dirty="0" smtClean="0"/>
              <a:t>使用</a:t>
            </a:r>
            <a:r>
              <a:rPr lang="en-US" altLang="zh-CN" dirty="0" smtClean="0"/>
              <a:t>MDT 2010</a:t>
            </a:r>
            <a:r>
              <a:rPr lang="zh-CN" altLang="zh-CN" dirty="0" smtClean="0"/>
              <a:t>加速</a:t>
            </a:r>
            <a:r>
              <a:rPr lang="en-US" altLang="zh-CN" dirty="0" smtClean="0"/>
              <a:t>Windows 7</a:t>
            </a:r>
            <a:r>
              <a:rPr lang="zh-CN" altLang="zh-CN" dirty="0" smtClean="0"/>
              <a:t>在企业环境中的自动化部署</a:t>
            </a:r>
            <a:endParaRPr lang="zh-CN" altLang="en-US" dirty="0"/>
          </a:p>
        </p:txBody>
      </p:sp>
      <p:sp>
        <p:nvSpPr>
          <p:cNvPr id="3" name="文本占位符 2"/>
          <p:cNvSpPr>
            <a:spLocks noGrp="1"/>
          </p:cNvSpPr>
          <p:nvPr>
            <p:ph type="body" sz="quarter" idx="10"/>
          </p:nvPr>
        </p:nvSpPr>
        <p:spPr/>
        <p:txBody>
          <a:bodyPr/>
          <a:lstStyle/>
          <a:p>
            <a:r>
              <a:rPr lang="en-US" altLang="zh-CN" dirty="0" smtClean="0"/>
              <a:t>WCI341</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381000" y="1143000"/>
          <a:ext cx="864108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itle 15"/>
          <p:cNvSpPr>
            <a:spLocks noGrp="1"/>
          </p:cNvSpPr>
          <p:nvPr>
            <p:ph type="title"/>
          </p:nvPr>
        </p:nvSpPr>
        <p:spPr>
          <a:xfrm>
            <a:off x="457200" y="274638"/>
            <a:ext cx="8229600" cy="939784"/>
          </a:xfrm>
        </p:spPr>
        <p:txBody>
          <a:bodyPr/>
          <a:lstStyle/>
          <a:p>
            <a:r>
              <a:rPr lang="en-US" altLang="zh-CN" dirty="0" smtClean="0"/>
              <a:t>MDT 2010</a:t>
            </a:r>
            <a:r>
              <a:rPr lang="zh-CN" altLang="en-US" dirty="0" smtClean="0"/>
              <a:t>关键更新</a:t>
            </a:r>
            <a:endParaRPr lang="en-US" dirty="0"/>
          </a:p>
        </p:txBody>
      </p:sp>
      <p:sp>
        <p:nvSpPr>
          <p:cNvPr id="14" name="Text Placeholder 13"/>
          <p:cNvSpPr>
            <a:spLocks noGrp="1"/>
          </p:cNvSpPr>
          <p:nvPr>
            <p:ph idx="1"/>
          </p:nvPr>
        </p:nvSpPr>
        <p:spPr>
          <a:xfrm>
            <a:off x="344785" y="2327275"/>
            <a:ext cx="8382000" cy="3430730"/>
          </a:xfrm>
        </p:spPr>
        <p:txBody>
          <a:bodyPr/>
          <a:lstStyle/>
          <a:p>
            <a:pPr>
              <a:lnSpc>
                <a:spcPct val="90000"/>
              </a:lnSpc>
            </a:pPr>
            <a:r>
              <a:rPr lang="zh-CN" altLang="en-US" b="0" dirty="0" smtClean="0">
                <a:solidFill>
                  <a:schemeClr val="tx1"/>
                </a:solidFill>
              </a:rPr>
              <a:t>支持</a:t>
            </a:r>
            <a:r>
              <a:rPr lang="en-US" altLang="en-US" b="0" dirty="0" smtClean="0">
                <a:solidFill>
                  <a:schemeClr val="tx1"/>
                </a:solidFill>
              </a:rPr>
              <a:t>USMT 4.0 hard-link</a:t>
            </a:r>
          </a:p>
          <a:p>
            <a:pPr>
              <a:lnSpc>
                <a:spcPct val="90000"/>
              </a:lnSpc>
            </a:pPr>
            <a:r>
              <a:rPr lang="zh-CN" altLang="en-US" b="0" dirty="0" smtClean="0">
                <a:solidFill>
                  <a:schemeClr val="tx1"/>
                </a:solidFill>
              </a:rPr>
              <a:t>增强了对脚本的支持</a:t>
            </a:r>
            <a:endParaRPr lang="en-US" altLang="en-US" b="0" dirty="0" smtClean="0">
              <a:solidFill>
                <a:schemeClr val="tx1"/>
              </a:solidFill>
            </a:endParaRPr>
          </a:p>
          <a:p>
            <a:pPr lvl="1">
              <a:lnSpc>
                <a:spcPct val="90000"/>
              </a:lnSpc>
            </a:pPr>
            <a:r>
              <a:rPr lang="zh-CN" altLang="en-US" dirty="0" smtClean="0"/>
              <a:t>不再使用</a:t>
            </a:r>
            <a:r>
              <a:rPr lang="en-US" altLang="en-US" dirty="0" smtClean="0"/>
              <a:t>VARIABLES.DAT</a:t>
            </a:r>
          </a:p>
          <a:p>
            <a:pPr>
              <a:lnSpc>
                <a:spcPct val="90000"/>
              </a:lnSpc>
            </a:pPr>
            <a:r>
              <a:rPr lang="zh-CN" altLang="en-US" b="0" dirty="0" smtClean="0">
                <a:solidFill>
                  <a:schemeClr val="tx1"/>
                </a:solidFill>
              </a:rPr>
              <a:t>通用向导能力</a:t>
            </a:r>
            <a:r>
              <a:rPr lang="en-US" altLang="en-US" b="0" dirty="0" smtClean="0">
                <a:solidFill>
                  <a:schemeClr val="tx1"/>
                </a:solidFill>
              </a:rPr>
              <a:t>General-purpose wizard capability</a:t>
            </a:r>
          </a:p>
          <a:p>
            <a:pPr lvl="1">
              <a:lnSpc>
                <a:spcPct val="90000"/>
              </a:lnSpc>
            </a:pPr>
            <a:r>
              <a:rPr lang="zh-CN" altLang="en-US" dirty="0" smtClean="0"/>
              <a:t>替换未知计算机向导</a:t>
            </a:r>
            <a:endParaRPr lang="en-US" altLang="en-US" dirty="0" smtClean="0"/>
          </a:p>
        </p:txBody>
      </p:sp>
      <p:sp>
        <p:nvSpPr>
          <p:cNvPr id="6" name="Content Placeholder 4"/>
          <p:cNvSpPr txBox="1">
            <a:spLocks/>
          </p:cNvSpPr>
          <p:nvPr/>
        </p:nvSpPr>
        <p:spPr>
          <a:xfrm>
            <a:off x="3828856" y="1238250"/>
            <a:ext cx="5006975" cy="742950"/>
          </a:xfrm>
          <a:prstGeom prst="rect">
            <a:avLst/>
          </a:prstGeom>
          <a:noFill/>
        </p:spPr>
        <p:txBody>
          <a:bodyPr/>
          <a:lstStyle/>
          <a:p>
            <a:pPr marL="361950" lvl="0" indent="-361950">
              <a:lnSpc>
                <a:spcPct val="80000"/>
              </a:lnSpc>
              <a:spcBef>
                <a:spcPct val="20000"/>
              </a:spcBef>
              <a:buSzPct val="120000"/>
              <a:buBlip>
                <a:blip r:embed="rId7"/>
              </a:buBlip>
              <a:defRPr/>
            </a:pPr>
            <a:r>
              <a:rPr lang="zh-CN" altLang="en-US" sz="1600" dirty="0">
                <a:latin typeface="Calibri" pitchFamily="34" charset="0"/>
              </a:rPr>
              <a:t>支持</a:t>
            </a:r>
            <a:r>
              <a:rPr lang="en-US" altLang="zh-CN" sz="1600" dirty="0">
                <a:latin typeface="Calibri" pitchFamily="34" charset="0"/>
              </a:rPr>
              <a:t>SCCM 2007 R2</a:t>
            </a:r>
            <a:r>
              <a:rPr lang="zh-CN" altLang="en-US" sz="1600" dirty="0">
                <a:latin typeface="Calibri" pitchFamily="34" charset="0"/>
              </a:rPr>
              <a:t>和</a:t>
            </a:r>
            <a:r>
              <a:rPr lang="en-US" altLang="zh-CN" sz="1600" dirty="0">
                <a:latin typeface="Calibri" pitchFamily="34" charset="0"/>
              </a:rPr>
              <a:t>SCCM 2007 SP2</a:t>
            </a:r>
            <a:endParaRPr lang="en-GB" altLang="zh-CN" sz="1600" dirty="0">
              <a:latin typeface="Calibri" pitchFamily="34" charset="0"/>
            </a:endParaRPr>
          </a:p>
          <a:p>
            <a:pPr marL="361950" lvl="0" indent="-361950">
              <a:lnSpc>
                <a:spcPct val="80000"/>
              </a:lnSpc>
              <a:spcBef>
                <a:spcPct val="20000"/>
              </a:spcBef>
              <a:buSzPct val="120000"/>
              <a:buBlip>
                <a:blip r:embed="rId7"/>
              </a:buBlip>
              <a:defRPr/>
            </a:pPr>
            <a:r>
              <a:rPr lang="zh-CN" altLang="en-US" sz="1600" dirty="0">
                <a:latin typeface="Calibri" pitchFamily="34" charset="0"/>
              </a:rPr>
              <a:t>集成</a:t>
            </a:r>
            <a:r>
              <a:rPr lang="en-GB" altLang="zh-CN" sz="1600" dirty="0">
                <a:latin typeface="Calibri" pitchFamily="34" charset="0"/>
              </a:rPr>
              <a:t> Windows 7 </a:t>
            </a:r>
            <a:r>
              <a:rPr lang="zh-CN" altLang="en-US" sz="1600" dirty="0">
                <a:latin typeface="Calibri" pitchFamily="34" charset="0"/>
              </a:rPr>
              <a:t>的若干部署新特性</a:t>
            </a:r>
            <a:endParaRPr lang="en-GB" altLang="zh-CN" sz="1600" dirty="0">
              <a:latin typeface="Calibri" pitchFamily="34" charset="0"/>
            </a:endParaRPr>
          </a:p>
          <a:p>
            <a:pPr marL="361950" lvl="0" indent="-361950">
              <a:lnSpc>
                <a:spcPct val="80000"/>
              </a:lnSpc>
              <a:spcBef>
                <a:spcPct val="20000"/>
              </a:spcBef>
              <a:buSzPct val="120000"/>
              <a:buBlip>
                <a:blip r:embed="rId7"/>
              </a:buBlip>
              <a:defRPr/>
            </a:pPr>
            <a:r>
              <a:rPr lang="zh-CN" altLang="en-US" sz="1600" dirty="0">
                <a:latin typeface="Calibri" pitchFamily="34" charset="0"/>
              </a:rPr>
              <a:t>改进的脚本和任务序列</a:t>
            </a:r>
            <a:endParaRPr lang="en-GB" altLang="zh-CN" sz="1600" dirty="0">
              <a:latin typeface="Calibri"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ea typeface="微软雅黑" pitchFamily="34" charset="-122"/>
              </a:rPr>
              <a:t>LTI</a:t>
            </a:r>
            <a:r>
              <a:rPr lang="zh-CN" altLang="en-US" dirty="0" smtClean="0">
                <a:ea typeface="微软雅黑" pitchFamily="34" charset="-122"/>
              </a:rPr>
              <a:t>基本操作流程</a:t>
            </a:r>
            <a:endParaRPr lang="zh-CN" altLang="en-US" dirty="0"/>
          </a:p>
        </p:txBody>
      </p:sp>
      <p:sp>
        <p:nvSpPr>
          <p:cNvPr id="4" name="AutoShape 13"/>
          <p:cNvSpPr>
            <a:spLocks noChangeArrowheads="1"/>
          </p:cNvSpPr>
          <p:nvPr/>
        </p:nvSpPr>
        <p:spPr bwMode="auto">
          <a:xfrm>
            <a:off x="1612900" y="2332038"/>
            <a:ext cx="3840163" cy="530225"/>
          </a:xfrm>
          <a:prstGeom prst="roundRect">
            <a:avLst>
              <a:gd name="adj" fmla="val 4167"/>
            </a:avLst>
          </a:prstGeom>
          <a:ln>
            <a:headEnd/>
            <a:tailEnd/>
          </a:ln>
        </p:spPr>
        <p:style>
          <a:lnRef idx="1">
            <a:schemeClr val="accent2"/>
          </a:lnRef>
          <a:fillRef idx="2">
            <a:schemeClr val="accent2"/>
          </a:fillRef>
          <a:effectRef idx="1">
            <a:schemeClr val="accent2"/>
          </a:effectRef>
          <a:fontRef idx="minor">
            <a:schemeClr val="dk1"/>
          </a:fontRef>
        </p:style>
        <p:txBody>
          <a:bodyPr tIns="91440" bIns="91440" anchor="ctr">
            <a:spAutoFit/>
          </a:bodyPr>
          <a:lstStyle/>
          <a:p>
            <a:pPr marL="231775" indent="-231775">
              <a:lnSpc>
                <a:spcPct val="90000"/>
              </a:lnSpc>
              <a:spcBef>
                <a:spcPct val="40000"/>
              </a:spcBef>
              <a:buSzPct val="80000"/>
              <a:defRPr/>
            </a:pPr>
            <a:r>
              <a:rPr lang="en-US" altLang="zh-CN" sz="2400" dirty="0">
                <a:solidFill>
                  <a:srgbClr val="EEECE1">
                    <a:lumMod val="10000"/>
                  </a:srgbClr>
                </a:solidFill>
                <a:latin typeface="微软雅黑" pitchFamily="34" charset="-122"/>
                <a:ea typeface="微软雅黑" pitchFamily="34" charset="-122"/>
              </a:rPr>
              <a:t> </a:t>
            </a:r>
            <a:r>
              <a:rPr lang="zh-CN" altLang="en-US" sz="2400" dirty="0" smtClean="0">
                <a:solidFill>
                  <a:srgbClr val="EEECE1">
                    <a:lumMod val="10000"/>
                  </a:srgbClr>
                </a:solidFill>
                <a:latin typeface="微软雅黑" pitchFamily="34" charset="-122"/>
                <a:ea typeface="微软雅黑" pitchFamily="34" charset="-122"/>
              </a:rPr>
              <a:t>创建部署共享</a:t>
            </a:r>
            <a:endParaRPr lang="en-US" altLang="zh-CN" sz="2400" dirty="0">
              <a:solidFill>
                <a:srgbClr val="EEECE1">
                  <a:lumMod val="10000"/>
                </a:srgbClr>
              </a:solidFill>
              <a:latin typeface="微软雅黑" pitchFamily="34" charset="-122"/>
              <a:ea typeface="微软雅黑" pitchFamily="34" charset="-122"/>
            </a:endParaRPr>
          </a:p>
        </p:txBody>
      </p:sp>
      <p:sp>
        <p:nvSpPr>
          <p:cNvPr id="5" name="AutoShape 14"/>
          <p:cNvSpPr>
            <a:spLocks noChangeArrowheads="1"/>
          </p:cNvSpPr>
          <p:nvPr/>
        </p:nvSpPr>
        <p:spPr bwMode="auto">
          <a:xfrm>
            <a:off x="1296988" y="2249488"/>
            <a:ext cx="392112" cy="457200"/>
          </a:xfrm>
          <a:prstGeom prst="roundRect">
            <a:avLst>
              <a:gd name="adj" fmla="val 0"/>
            </a:avLst>
          </a:prstGeom>
          <a:gradFill rotWithShape="1">
            <a:gsLst>
              <a:gs pos="0">
                <a:schemeClr val="folHlink"/>
              </a:gs>
              <a:gs pos="50000">
                <a:srgbClr val="F0F0F0"/>
              </a:gs>
              <a:gs pos="100000">
                <a:schemeClr val="folHlink"/>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zh-CN" sz="2400" dirty="0">
                <a:solidFill>
                  <a:srgbClr val="990033"/>
                </a:solidFill>
                <a:latin typeface="微软雅黑" pitchFamily="34" charset="-122"/>
                <a:ea typeface="微软雅黑" pitchFamily="34" charset="-122"/>
              </a:rPr>
              <a:t>1</a:t>
            </a:r>
          </a:p>
        </p:txBody>
      </p:sp>
      <p:sp>
        <p:nvSpPr>
          <p:cNvPr id="6" name="AutoShape 16"/>
          <p:cNvSpPr>
            <a:spLocks noChangeArrowheads="1"/>
          </p:cNvSpPr>
          <p:nvPr/>
        </p:nvSpPr>
        <p:spPr bwMode="auto">
          <a:xfrm>
            <a:off x="3181350" y="3336925"/>
            <a:ext cx="4652963" cy="530225"/>
          </a:xfrm>
          <a:prstGeom prst="roundRect">
            <a:avLst>
              <a:gd name="adj" fmla="val 4167"/>
            </a:avLst>
          </a:prstGeom>
          <a:ln>
            <a:headEnd/>
            <a:tailEnd/>
          </a:ln>
        </p:spPr>
        <p:style>
          <a:lnRef idx="1">
            <a:schemeClr val="accent2"/>
          </a:lnRef>
          <a:fillRef idx="2">
            <a:schemeClr val="accent2"/>
          </a:fillRef>
          <a:effectRef idx="1">
            <a:schemeClr val="accent2"/>
          </a:effectRef>
          <a:fontRef idx="minor">
            <a:schemeClr val="dk1"/>
          </a:fontRef>
        </p:style>
        <p:txBody>
          <a:bodyPr tIns="91440" bIns="91440" anchor="ctr">
            <a:spAutoFit/>
          </a:bodyPr>
          <a:lstStyle/>
          <a:p>
            <a:pPr marL="231775" indent="-231775">
              <a:lnSpc>
                <a:spcPct val="90000"/>
              </a:lnSpc>
              <a:spcBef>
                <a:spcPct val="40000"/>
              </a:spcBef>
              <a:buSzPct val="80000"/>
              <a:defRPr/>
            </a:pPr>
            <a:r>
              <a:rPr lang="en-US" altLang="zh-CN" sz="2400" dirty="0">
                <a:solidFill>
                  <a:srgbClr val="EEECE1">
                    <a:lumMod val="10000"/>
                  </a:srgbClr>
                </a:solidFill>
                <a:latin typeface="微软雅黑" pitchFamily="34" charset="-122"/>
                <a:ea typeface="微软雅黑" pitchFamily="34" charset="-122"/>
              </a:rPr>
              <a:t> </a:t>
            </a:r>
            <a:r>
              <a:rPr lang="zh-CN" altLang="en-US" sz="2400" dirty="0">
                <a:solidFill>
                  <a:srgbClr val="EEECE1">
                    <a:lumMod val="10000"/>
                  </a:srgbClr>
                </a:solidFill>
                <a:latin typeface="微软雅黑" pitchFamily="34" charset="-122"/>
                <a:ea typeface="微软雅黑" pitchFamily="34" charset="-122"/>
              </a:rPr>
              <a:t>创建并且自定义任务序列</a:t>
            </a:r>
            <a:endParaRPr lang="en-US" altLang="zh-CN" sz="2400" dirty="0">
              <a:solidFill>
                <a:srgbClr val="EEECE1">
                  <a:lumMod val="10000"/>
                </a:srgbClr>
              </a:solidFill>
              <a:latin typeface="微软雅黑" pitchFamily="34" charset="-122"/>
              <a:ea typeface="微软雅黑" pitchFamily="34" charset="-122"/>
            </a:endParaRPr>
          </a:p>
        </p:txBody>
      </p:sp>
      <p:sp>
        <p:nvSpPr>
          <p:cNvPr id="7" name="AutoShape 17"/>
          <p:cNvSpPr>
            <a:spLocks noChangeArrowheads="1"/>
          </p:cNvSpPr>
          <p:nvPr/>
        </p:nvSpPr>
        <p:spPr bwMode="auto">
          <a:xfrm>
            <a:off x="2865438" y="3224213"/>
            <a:ext cx="392112" cy="457200"/>
          </a:xfrm>
          <a:prstGeom prst="roundRect">
            <a:avLst>
              <a:gd name="adj" fmla="val 0"/>
            </a:avLst>
          </a:prstGeom>
          <a:gradFill rotWithShape="1">
            <a:gsLst>
              <a:gs pos="0">
                <a:schemeClr val="folHlink"/>
              </a:gs>
              <a:gs pos="50000">
                <a:srgbClr val="F0F0F0"/>
              </a:gs>
              <a:gs pos="100000">
                <a:schemeClr val="folHlink"/>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zh-CN" sz="2400" dirty="0">
                <a:solidFill>
                  <a:srgbClr val="990033"/>
                </a:solidFill>
                <a:latin typeface="微软雅黑" pitchFamily="34" charset="-122"/>
                <a:ea typeface="微软雅黑" pitchFamily="34" charset="-122"/>
              </a:rPr>
              <a:t>2</a:t>
            </a:r>
          </a:p>
        </p:txBody>
      </p:sp>
      <p:sp>
        <p:nvSpPr>
          <p:cNvPr id="8" name="AutoShape 19"/>
          <p:cNvSpPr>
            <a:spLocks noChangeArrowheads="1"/>
          </p:cNvSpPr>
          <p:nvPr/>
        </p:nvSpPr>
        <p:spPr bwMode="auto">
          <a:xfrm>
            <a:off x="1612900" y="4298943"/>
            <a:ext cx="5173678" cy="527066"/>
          </a:xfrm>
          <a:prstGeom prst="roundRect">
            <a:avLst>
              <a:gd name="adj" fmla="val 4167"/>
            </a:avLst>
          </a:prstGeom>
          <a:ln>
            <a:headEnd/>
            <a:tailEnd/>
          </a:ln>
        </p:spPr>
        <p:style>
          <a:lnRef idx="1">
            <a:schemeClr val="accent2"/>
          </a:lnRef>
          <a:fillRef idx="2">
            <a:schemeClr val="accent2"/>
          </a:fillRef>
          <a:effectRef idx="1">
            <a:schemeClr val="accent2"/>
          </a:effectRef>
          <a:fontRef idx="minor">
            <a:schemeClr val="dk1"/>
          </a:fontRef>
        </p:style>
        <p:txBody>
          <a:bodyPr wrap="square" tIns="91440" bIns="91440" anchor="ctr">
            <a:spAutoFit/>
          </a:bodyPr>
          <a:lstStyle/>
          <a:p>
            <a:pPr>
              <a:lnSpc>
                <a:spcPct val="90000"/>
              </a:lnSpc>
              <a:spcBef>
                <a:spcPct val="40000"/>
              </a:spcBef>
              <a:buSzPct val="80000"/>
              <a:defRPr/>
            </a:pPr>
            <a:r>
              <a:rPr lang="en-US" altLang="zh-CN" sz="2400" dirty="0">
                <a:solidFill>
                  <a:srgbClr val="EEECE1">
                    <a:lumMod val="10000"/>
                  </a:srgbClr>
                </a:solidFill>
                <a:latin typeface="微软雅黑" pitchFamily="34" charset="-122"/>
                <a:ea typeface="微软雅黑" pitchFamily="34" charset="-122"/>
              </a:rPr>
              <a:t> </a:t>
            </a:r>
            <a:r>
              <a:rPr lang="zh-CN" altLang="en-US" sz="2400" dirty="0" smtClean="0">
                <a:solidFill>
                  <a:srgbClr val="EEECE1">
                    <a:lumMod val="10000"/>
                  </a:srgbClr>
                </a:solidFill>
                <a:latin typeface="微软雅黑" pitchFamily="34" charset="-122"/>
                <a:ea typeface="微软雅黑" pitchFamily="34" charset="-122"/>
              </a:rPr>
              <a:t>定义脚本和数据库等自动化安装参数</a:t>
            </a:r>
            <a:endParaRPr lang="en-US" altLang="zh-CN" sz="2400" dirty="0">
              <a:solidFill>
                <a:srgbClr val="EEECE1">
                  <a:lumMod val="10000"/>
                </a:srgbClr>
              </a:solidFill>
              <a:latin typeface="微软雅黑" pitchFamily="34" charset="-122"/>
              <a:ea typeface="微软雅黑" pitchFamily="34" charset="-122"/>
            </a:endParaRPr>
          </a:p>
        </p:txBody>
      </p:sp>
      <p:sp>
        <p:nvSpPr>
          <p:cNvPr id="9" name="AutoShape 20"/>
          <p:cNvSpPr>
            <a:spLocks noChangeArrowheads="1"/>
          </p:cNvSpPr>
          <p:nvPr/>
        </p:nvSpPr>
        <p:spPr bwMode="auto">
          <a:xfrm>
            <a:off x="1296988" y="4195763"/>
            <a:ext cx="371475" cy="457200"/>
          </a:xfrm>
          <a:prstGeom prst="roundRect">
            <a:avLst>
              <a:gd name="adj" fmla="val 0"/>
            </a:avLst>
          </a:prstGeom>
          <a:gradFill rotWithShape="1">
            <a:gsLst>
              <a:gs pos="0">
                <a:schemeClr val="folHlink"/>
              </a:gs>
              <a:gs pos="50000">
                <a:srgbClr val="F0F0F0"/>
              </a:gs>
              <a:gs pos="100000">
                <a:schemeClr val="folHlink"/>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zh-CN" sz="2400" dirty="0">
                <a:solidFill>
                  <a:srgbClr val="990033"/>
                </a:solidFill>
                <a:latin typeface="微软雅黑" pitchFamily="34" charset="-122"/>
                <a:ea typeface="微软雅黑" pitchFamily="34" charset="-122"/>
              </a:rPr>
              <a:t>3</a:t>
            </a:r>
          </a:p>
        </p:txBody>
      </p:sp>
      <p:sp>
        <p:nvSpPr>
          <p:cNvPr id="10" name="AutoShape 22"/>
          <p:cNvSpPr>
            <a:spLocks noChangeArrowheads="1"/>
          </p:cNvSpPr>
          <p:nvPr/>
        </p:nvSpPr>
        <p:spPr bwMode="auto">
          <a:xfrm>
            <a:off x="3171825" y="5327650"/>
            <a:ext cx="4672013" cy="530225"/>
          </a:xfrm>
          <a:prstGeom prst="roundRect">
            <a:avLst>
              <a:gd name="adj" fmla="val 4167"/>
            </a:avLst>
          </a:prstGeom>
          <a:ln>
            <a:headEnd/>
            <a:tailEnd/>
          </a:ln>
        </p:spPr>
        <p:style>
          <a:lnRef idx="1">
            <a:schemeClr val="accent2"/>
          </a:lnRef>
          <a:fillRef idx="2">
            <a:schemeClr val="accent2"/>
          </a:fillRef>
          <a:effectRef idx="1">
            <a:schemeClr val="accent2"/>
          </a:effectRef>
          <a:fontRef idx="minor">
            <a:schemeClr val="dk1"/>
          </a:fontRef>
        </p:style>
        <p:txBody>
          <a:bodyPr tIns="91440" bIns="91440" anchor="ctr">
            <a:spAutoFit/>
          </a:bodyPr>
          <a:lstStyle/>
          <a:p>
            <a:pPr>
              <a:lnSpc>
                <a:spcPct val="90000"/>
              </a:lnSpc>
              <a:spcBef>
                <a:spcPct val="40000"/>
              </a:spcBef>
              <a:buSzPct val="80000"/>
              <a:defRPr/>
            </a:pPr>
            <a:r>
              <a:rPr lang="zh-CN" altLang="en-US" sz="2400" dirty="0">
                <a:solidFill>
                  <a:srgbClr val="EEECE1">
                    <a:lumMod val="10000"/>
                  </a:srgbClr>
                </a:solidFill>
                <a:latin typeface="微软雅黑" pitchFamily="34" charset="-122"/>
                <a:ea typeface="微软雅黑" pitchFamily="34" charset="-122"/>
              </a:rPr>
              <a:t>创建</a:t>
            </a:r>
            <a:r>
              <a:rPr lang="en-US" altLang="zh-CN" sz="2400" dirty="0">
                <a:solidFill>
                  <a:srgbClr val="EEECE1">
                    <a:lumMod val="10000"/>
                  </a:srgbClr>
                </a:solidFill>
                <a:latin typeface="微软雅黑" pitchFamily="34" charset="-122"/>
                <a:ea typeface="微软雅黑" pitchFamily="34" charset="-122"/>
              </a:rPr>
              <a:t>Windows PE </a:t>
            </a:r>
            <a:r>
              <a:rPr lang="zh-CN" altLang="en-US" sz="2400" dirty="0">
                <a:solidFill>
                  <a:srgbClr val="EEECE1">
                    <a:lumMod val="10000"/>
                  </a:srgbClr>
                </a:solidFill>
                <a:latin typeface="微软雅黑" pitchFamily="34" charset="-122"/>
                <a:ea typeface="微软雅黑" pitchFamily="34" charset="-122"/>
              </a:rPr>
              <a:t>启动映像</a:t>
            </a:r>
            <a:endParaRPr lang="en-US" altLang="zh-CN" sz="2400" dirty="0">
              <a:solidFill>
                <a:srgbClr val="EEECE1">
                  <a:lumMod val="10000"/>
                </a:srgbClr>
              </a:solidFill>
              <a:latin typeface="微软雅黑" pitchFamily="34" charset="-122"/>
              <a:ea typeface="微软雅黑" pitchFamily="34" charset="-122"/>
            </a:endParaRPr>
          </a:p>
        </p:txBody>
      </p:sp>
      <p:sp>
        <p:nvSpPr>
          <p:cNvPr id="11" name="AutoShape 23"/>
          <p:cNvSpPr>
            <a:spLocks noChangeArrowheads="1"/>
          </p:cNvSpPr>
          <p:nvPr/>
        </p:nvSpPr>
        <p:spPr bwMode="auto">
          <a:xfrm>
            <a:off x="2855913" y="5253038"/>
            <a:ext cx="398462" cy="457200"/>
          </a:xfrm>
          <a:prstGeom prst="roundRect">
            <a:avLst>
              <a:gd name="adj" fmla="val 0"/>
            </a:avLst>
          </a:prstGeom>
          <a:gradFill rotWithShape="1">
            <a:gsLst>
              <a:gs pos="0">
                <a:schemeClr val="folHlink"/>
              </a:gs>
              <a:gs pos="50000">
                <a:srgbClr val="F0F0F0"/>
              </a:gs>
              <a:gs pos="100000">
                <a:schemeClr val="folHlink"/>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zh-CN" sz="2400" dirty="0">
                <a:solidFill>
                  <a:srgbClr val="990033"/>
                </a:solidFill>
                <a:latin typeface="微软雅黑" pitchFamily="34" charset="-122"/>
                <a:ea typeface="微软雅黑" pitchFamily="34" charset="-122"/>
              </a:rPr>
              <a:t>4</a:t>
            </a:r>
          </a:p>
        </p:txBody>
      </p:sp>
      <p:pic>
        <p:nvPicPr>
          <p:cNvPr id="12" name="Picture 35" descr="Folder_OpenWithDocumentWriting"/>
          <p:cNvPicPr>
            <a:picLocks noChangeAspect="1" noChangeArrowheads="1"/>
          </p:cNvPicPr>
          <p:nvPr/>
        </p:nvPicPr>
        <p:blipFill>
          <a:blip r:embed="rId3" cstate="print"/>
          <a:srcRect/>
          <a:stretch>
            <a:fillRect/>
          </a:stretch>
        </p:blipFill>
        <p:spPr bwMode="auto">
          <a:xfrm>
            <a:off x="6088063" y="2127250"/>
            <a:ext cx="946150" cy="1103313"/>
          </a:xfrm>
          <a:prstGeom prst="rect">
            <a:avLst/>
          </a:prstGeom>
          <a:noFill/>
          <a:ln w="9525">
            <a:noFill/>
            <a:miter lim="800000"/>
            <a:headEnd/>
            <a:tailEnd/>
          </a:ln>
        </p:spPr>
      </p:pic>
      <p:pic>
        <p:nvPicPr>
          <p:cNvPr id="13" name="Picture 36" descr="Features"/>
          <p:cNvPicPr>
            <a:picLocks noChangeAspect="1" noChangeArrowheads="1"/>
          </p:cNvPicPr>
          <p:nvPr/>
        </p:nvPicPr>
        <p:blipFill>
          <a:blip r:embed="rId4" cstate="print"/>
          <a:srcRect/>
          <a:stretch>
            <a:fillRect/>
          </a:stretch>
        </p:blipFill>
        <p:spPr bwMode="auto">
          <a:xfrm>
            <a:off x="1260475" y="3027363"/>
            <a:ext cx="1463675" cy="1063625"/>
          </a:xfrm>
          <a:prstGeom prst="rect">
            <a:avLst/>
          </a:prstGeom>
          <a:noFill/>
          <a:ln w="9525">
            <a:noFill/>
            <a:miter lim="800000"/>
            <a:headEnd/>
            <a:tailEnd/>
          </a:ln>
        </p:spPr>
      </p:pic>
      <p:pic>
        <p:nvPicPr>
          <p:cNvPr id="14" name="Picture 37" descr="AutomatedSystem"/>
          <p:cNvPicPr>
            <a:picLocks noChangeAspect="1" noChangeArrowheads="1"/>
          </p:cNvPicPr>
          <p:nvPr/>
        </p:nvPicPr>
        <p:blipFill>
          <a:blip r:embed="rId5" cstate="print"/>
          <a:srcRect/>
          <a:stretch>
            <a:fillRect/>
          </a:stretch>
        </p:blipFill>
        <p:spPr bwMode="auto">
          <a:xfrm>
            <a:off x="6646890" y="4292611"/>
            <a:ext cx="1854200" cy="708025"/>
          </a:xfrm>
          <a:prstGeom prst="rect">
            <a:avLst/>
          </a:prstGeom>
          <a:noFill/>
          <a:ln w="9525">
            <a:noFill/>
            <a:miter lim="800000"/>
            <a:headEnd/>
            <a:tailEnd/>
          </a:ln>
        </p:spPr>
      </p:pic>
      <p:pic>
        <p:nvPicPr>
          <p:cNvPr id="15" name="Picture 38" descr="CD_DVD_Media"/>
          <p:cNvPicPr>
            <a:picLocks noChangeAspect="1" noChangeArrowheads="1"/>
          </p:cNvPicPr>
          <p:nvPr/>
        </p:nvPicPr>
        <p:blipFill>
          <a:blip r:embed="rId6" cstate="print"/>
          <a:srcRect/>
          <a:stretch>
            <a:fillRect/>
          </a:stretch>
        </p:blipFill>
        <p:spPr bwMode="auto">
          <a:xfrm>
            <a:off x="1409700" y="5205413"/>
            <a:ext cx="1219200" cy="603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ea typeface="微软雅黑" pitchFamily="34" charset="-122"/>
              </a:rPr>
              <a:t>LTI</a:t>
            </a:r>
            <a:r>
              <a:rPr lang="zh-CN" altLang="en-US" dirty="0" smtClean="0">
                <a:ea typeface="微软雅黑" pitchFamily="34" charset="-122"/>
              </a:rPr>
              <a:t>基本部署</a:t>
            </a:r>
            <a:r>
              <a:rPr lang="en-US" altLang="zh-CN" dirty="0" smtClean="0">
                <a:ea typeface="微软雅黑" pitchFamily="34" charset="-122"/>
              </a:rPr>
              <a:t>—</a:t>
            </a:r>
            <a:r>
              <a:rPr lang="zh-CN" altLang="en-US" dirty="0" smtClean="0">
                <a:ea typeface="微软雅黑" pitchFamily="34" charset="-122"/>
              </a:rPr>
              <a:t>全新安装场景</a:t>
            </a:r>
          </a:p>
        </p:txBody>
      </p:sp>
      <p:sp>
        <p:nvSpPr>
          <p:cNvPr id="72" name="Text Box 10"/>
          <p:cNvSpPr txBox="1">
            <a:spLocks noChangeArrowheads="1"/>
          </p:cNvSpPr>
          <p:nvPr/>
        </p:nvSpPr>
        <p:spPr bwMode="auto">
          <a:xfrm>
            <a:off x="2616200" y="2046288"/>
            <a:ext cx="1868488" cy="274637"/>
          </a:xfrm>
          <a:prstGeom prst="rect">
            <a:avLst/>
          </a:prstGeom>
          <a:noFill/>
          <a:ln w="12700" algn="ctr">
            <a:noFill/>
            <a:miter lim="800000"/>
            <a:headEnd/>
            <a:tailEnd/>
          </a:ln>
        </p:spPr>
        <p:txBody>
          <a:bodyPr>
            <a:spAutoFit/>
          </a:bodyPr>
          <a:lstStyle/>
          <a:p>
            <a:pPr fontAlgn="base">
              <a:spcBef>
                <a:spcPct val="50000"/>
              </a:spcBef>
              <a:spcAft>
                <a:spcPct val="0"/>
              </a:spcAft>
            </a:pPr>
            <a:r>
              <a:rPr lang="en-US" sz="1200" dirty="0">
                <a:solidFill>
                  <a:srgbClr val="000000"/>
                </a:solidFill>
                <a:latin typeface="Arial"/>
              </a:rPr>
              <a:t>MDT Workbench</a:t>
            </a:r>
          </a:p>
        </p:txBody>
      </p:sp>
      <p:sp>
        <p:nvSpPr>
          <p:cNvPr id="73" name="Text Box 12"/>
          <p:cNvSpPr txBox="1">
            <a:spLocks noChangeArrowheads="1"/>
          </p:cNvSpPr>
          <p:nvPr/>
        </p:nvSpPr>
        <p:spPr bwMode="auto">
          <a:xfrm>
            <a:off x="1320800" y="4170363"/>
            <a:ext cx="2584450" cy="1309589"/>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headEnd/>
            <a:tailEnd/>
          </a:ln>
          <a:effectLst>
            <a:innerShdw blurRad="63500" dist="50800" dir="5400000">
              <a:prstClr val="black">
                <a:alpha val="50000"/>
              </a:prstClr>
            </a:innerShdw>
          </a:effectLst>
        </p:spPr>
        <p:txBody>
          <a:bodyPr>
            <a:spAutoFit/>
          </a:bodyPr>
          <a:lstStyle/>
          <a:p>
            <a:pPr marL="169863" marR="0" lvl="0" indent="-169863" defTabSz="914400" eaLnBrk="1" fontAlgn="base" latinLnBrk="0" hangingPunct="1">
              <a:lnSpc>
                <a:spcPct val="90000"/>
              </a:lnSpc>
              <a:spcBef>
                <a:spcPct val="0"/>
              </a:spcBef>
              <a:spcAft>
                <a:spcPct val="0"/>
              </a:spcAft>
              <a:buClrTx/>
              <a:buSzTx/>
              <a:buFontTx/>
              <a:buNone/>
              <a:tabLst/>
              <a:defRPr/>
            </a:pPr>
            <a:r>
              <a:rPr kumimoji="0" lang="zh-CN" altLang="en-US" sz="14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cs typeface="+mn-cs"/>
              </a:rPr>
              <a:t>轻量级部署共享</a:t>
            </a:r>
            <a:endParaRPr kumimoji="0" lang="en-US" sz="14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mn-cs"/>
            </a:endParaRPr>
          </a:p>
          <a:p>
            <a:pPr marL="393700" marR="0" lvl="1" indent="-109538" defTabSz="914400" eaLnBrk="1" fontAlgn="base" latinLnBrk="0" hangingPunct="1">
              <a:lnSpc>
                <a:spcPct val="90000"/>
              </a:lnSpc>
              <a:spcBef>
                <a:spcPct val="25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mn-cs"/>
              </a:rPr>
              <a:t> </a:t>
            </a:r>
            <a:r>
              <a:rPr kumimoji="0" lang="en-US" sz="14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cs typeface="+mn-cs"/>
              </a:rPr>
              <a:t>WIM</a:t>
            </a:r>
            <a:r>
              <a:rPr kumimoji="0" lang="zh-CN" altLang="en-US" sz="14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cs typeface="+mn-cs"/>
              </a:rPr>
              <a:t>映像</a:t>
            </a:r>
            <a:endParaRPr kumimoji="0" lang="en-US" sz="14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mn-cs"/>
            </a:endParaRPr>
          </a:p>
          <a:p>
            <a:pPr marL="393700" marR="0" lvl="1" indent="-109538" defTabSz="914400" eaLnBrk="1" fontAlgn="base" latinLnBrk="0" hangingPunct="1">
              <a:lnSpc>
                <a:spcPct val="90000"/>
              </a:lnSpc>
              <a:spcBef>
                <a:spcPct val="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mn-cs"/>
              </a:rPr>
              <a:t> Windows PE</a:t>
            </a:r>
          </a:p>
          <a:p>
            <a:pPr marL="393700" marR="0" lvl="1" indent="-109538" defTabSz="914400" eaLnBrk="1" fontAlgn="base" latinLnBrk="0" hangingPunct="1">
              <a:lnSpc>
                <a:spcPct val="90000"/>
              </a:lnSpc>
              <a:spcBef>
                <a:spcPct val="0"/>
              </a:spcBef>
              <a:spcAft>
                <a:spcPct val="0"/>
              </a:spcAft>
              <a:buClrTx/>
              <a:buSzTx/>
              <a:buFontTx/>
              <a:buChar char="•"/>
              <a:tabLst/>
              <a:defRPr/>
            </a:pPr>
            <a:r>
              <a:rPr kumimoji="0" lang="zh-CN" altLang="en-US" sz="14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cs typeface="+mn-cs"/>
              </a:rPr>
              <a:t> 轻量级安装向导</a:t>
            </a:r>
            <a:endParaRPr kumimoji="0" lang="en-US" sz="14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mn-cs"/>
            </a:endParaRPr>
          </a:p>
          <a:p>
            <a:pPr marL="393700" marR="0" lvl="1" indent="-109538" defTabSz="914400" eaLnBrk="1" fontAlgn="base" latinLnBrk="0" hangingPunct="1">
              <a:lnSpc>
                <a:spcPct val="90000"/>
              </a:lnSpc>
              <a:spcBef>
                <a:spcPct val="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mn-cs"/>
              </a:rPr>
              <a:t> </a:t>
            </a:r>
            <a:r>
              <a:rPr kumimoji="0" lang="zh-CN" altLang="en-US" sz="14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cs typeface="+mn-cs"/>
              </a:rPr>
              <a:t>应用程序</a:t>
            </a:r>
            <a:endParaRPr kumimoji="0" lang="en-US" sz="14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mn-cs"/>
            </a:endParaRPr>
          </a:p>
          <a:p>
            <a:pPr marL="393700" marR="0" lvl="1" indent="-109538" defTabSz="914400" eaLnBrk="1" fontAlgn="base" latinLnBrk="0" hangingPunct="1">
              <a:lnSpc>
                <a:spcPct val="90000"/>
              </a:lnSpc>
              <a:spcBef>
                <a:spcPct val="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mn-cs"/>
              </a:rPr>
              <a:t> </a:t>
            </a:r>
            <a:r>
              <a:rPr kumimoji="0" lang="zh-CN" altLang="en-US" sz="14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cs typeface="+mn-cs"/>
              </a:rPr>
              <a:t>驱动</a:t>
            </a:r>
            <a:endParaRPr kumimoji="0" lang="en-US" sz="14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mn-cs"/>
            </a:endParaRPr>
          </a:p>
        </p:txBody>
      </p:sp>
      <p:sp>
        <p:nvSpPr>
          <p:cNvPr id="74" name="Text Box 16"/>
          <p:cNvSpPr txBox="1">
            <a:spLocks noChangeArrowheads="1"/>
          </p:cNvSpPr>
          <p:nvPr/>
        </p:nvSpPr>
        <p:spPr bwMode="auto">
          <a:xfrm>
            <a:off x="2838450" y="3222625"/>
            <a:ext cx="739775" cy="274638"/>
          </a:xfrm>
          <a:prstGeom prst="rect">
            <a:avLst/>
          </a:prstGeom>
          <a:noFill/>
          <a:ln w="12700" algn="ctr">
            <a:noFill/>
            <a:miter lim="800000"/>
            <a:headEnd/>
            <a:tailEnd/>
          </a:ln>
        </p:spPr>
        <p:txBody>
          <a:bodyPr>
            <a:spAutoFit/>
          </a:bodyPr>
          <a:lstStyle/>
          <a:p>
            <a:pPr fontAlgn="base">
              <a:spcBef>
                <a:spcPct val="50000"/>
              </a:spcBef>
              <a:spcAft>
                <a:spcPct val="0"/>
              </a:spcAft>
            </a:pPr>
            <a:r>
              <a:rPr lang="en-US" sz="1200">
                <a:solidFill>
                  <a:srgbClr val="000000"/>
                </a:solidFill>
                <a:latin typeface="Arial"/>
              </a:rPr>
              <a:t>Client</a:t>
            </a:r>
          </a:p>
        </p:txBody>
      </p:sp>
      <p:sp>
        <p:nvSpPr>
          <p:cNvPr id="75" name="Line 23"/>
          <p:cNvSpPr>
            <a:spLocks noChangeShapeType="1"/>
          </p:cNvSpPr>
          <p:nvPr/>
        </p:nvSpPr>
        <p:spPr bwMode="auto">
          <a:xfrm>
            <a:off x="3821113" y="2312988"/>
            <a:ext cx="882650" cy="1789112"/>
          </a:xfrm>
          <a:prstGeom prst="line">
            <a:avLst/>
          </a:prstGeom>
          <a:noFill/>
          <a:ln w="50800" cap="rnd">
            <a:solidFill>
              <a:srgbClr val="000080"/>
            </a:solidFill>
            <a:prstDash val="sysDot"/>
            <a:round/>
            <a:headEnd/>
            <a:tailEnd type="triangle" w="med" len="med"/>
          </a:ln>
        </p:spPr>
        <p:txBody>
          <a:bodyPr wrap="none" anchor="ctr"/>
          <a:lstStyle/>
          <a:p>
            <a:pPr fontAlgn="base">
              <a:spcBef>
                <a:spcPct val="0"/>
              </a:spcBef>
              <a:spcAft>
                <a:spcPct val="0"/>
              </a:spcAft>
            </a:pPr>
            <a:endParaRPr lang="en-US">
              <a:solidFill>
                <a:srgbClr val="FFFFFF"/>
              </a:solidFill>
              <a:latin typeface="Arial"/>
            </a:endParaRPr>
          </a:p>
        </p:txBody>
      </p:sp>
      <p:sp>
        <p:nvSpPr>
          <p:cNvPr id="76" name="Line 24"/>
          <p:cNvSpPr>
            <a:spLocks noChangeShapeType="1"/>
          </p:cNvSpPr>
          <p:nvPr/>
        </p:nvSpPr>
        <p:spPr bwMode="auto">
          <a:xfrm>
            <a:off x="3449638" y="3230563"/>
            <a:ext cx="1150937" cy="942975"/>
          </a:xfrm>
          <a:prstGeom prst="line">
            <a:avLst/>
          </a:prstGeom>
          <a:noFill/>
          <a:ln w="50800" cap="rnd">
            <a:solidFill>
              <a:srgbClr val="000080"/>
            </a:solidFill>
            <a:prstDash val="sysDot"/>
            <a:round/>
            <a:headEnd/>
            <a:tailEnd type="triangle" w="med" len="med"/>
          </a:ln>
        </p:spPr>
        <p:txBody>
          <a:bodyPr wrap="none" anchor="ctr"/>
          <a:lstStyle/>
          <a:p>
            <a:pPr fontAlgn="base">
              <a:spcBef>
                <a:spcPct val="0"/>
              </a:spcBef>
              <a:spcAft>
                <a:spcPct val="0"/>
              </a:spcAft>
            </a:pPr>
            <a:endParaRPr lang="en-US">
              <a:solidFill>
                <a:srgbClr val="FFFFFF"/>
              </a:solidFill>
              <a:latin typeface="Arial"/>
            </a:endParaRPr>
          </a:p>
        </p:txBody>
      </p:sp>
      <p:sp>
        <p:nvSpPr>
          <p:cNvPr id="77" name="Line 25"/>
          <p:cNvSpPr>
            <a:spLocks noChangeShapeType="1"/>
          </p:cNvSpPr>
          <p:nvPr/>
        </p:nvSpPr>
        <p:spPr bwMode="auto">
          <a:xfrm flipH="1">
            <a:off x="4833938" y="2024063"/>
            <a:ext cx="865187" cy="2124075"/>
          </a:xfrm>
          <a:prstGeom prst="line">
            <a:avLst/>
          </a:prstGeom>
          <a:noFill/>
          <a:ln w="50800" cap="rnd">
            <a:solidFill>
              <a:srgbClr val="000080"/>
            </a:solidFill>
            <a:prstDash val="sysDot"/>
            <a:round/>
            <a:headEnd/>
            <a:tailEnd type="triangle" w="med" len="med"/>
          </a:ln>
        </p:spPr>
        <p:txBody>
          <a:bodyPr wrap="none" anchor="ctr"/>
          <a:lstStyle/>
          <a:p>
            <a:pPr fontAlgn="base">
              <a:spcBef>
                <a:spcPct val="0"/>
              </a:spcBef>
              <a:spcAft>
                <a:spcPct val="0"/>
              </a:spcAft>
            </a:pPr>
            <a:endParaRPr lang="en-US">
              <a:solidFill>
                <a:srgbClr val="FFFFFF"/>
              </a:solidFill>
              <a:latin typeface="Arial"/>
            </a:endParaRPr>
          </a:p>
        </p:txBody>
      </p:sp>
      <p:sp>
        <p:nvSpPr>
          <p:cNvPr id="78" name="Line 26"/>
          <p:cNvSpPr>
            <a:spLocks noChangeShapeType="1"/>
          </p:cNvSpPr>
          <p:nvPr/>
        </p:nvSpPr>
        <p:spPr bwMode="auto">
          <a:xfrm flipV="1">
            <a:off x="4941888" y="4008438"/>
            <a:ext cx="755650" cy="225425"/>
          </a:xfrm>
          <a:prstGeom prst="line">
            <a:avLst/>
          </a:prstGeom>
          <a:noFill/>
          <a:ln w="50800" cap="rnd">
            <a:solidFill>
              <a:srgbClr val="000080"/>
            </a:solidFill>
            <a:prstDash val="sysDot"/>
            <a:round/>
            <a:headEnd type="triangle" w="med" len="med"/>
            <a:tailEnd type="triangle" w="med" len="med"/>
          </a:ln>
        </p:spPr>
        <p:txBody>
          <a:bodyPr wrap="none" anchor="ctr"/>
          <a:lstStyle/>
          <a:p>
            <a:pPr fontAlgn="base">
              <a:spcBef>
                <a:spcPct val="0"/>
              </a:spcBef>
              <a:spcAft>
                <a:spcPct val="0"/>
              </a:spcAft>
            </a:pPr>
            <a:endParaRPr lang="en-US">
              <a:solidFill>
                <a:srgbClr val="FFFFFF"/>
              </a:solidFill>
              <a:latin typeface="Arial"/>
            </a:endParaRPr>
          </a:p>
        </p:txBody>
      </p:sp>
      <p:sp>
        <p:nvSpPr>
          <p:cNvPr id="79" name="Text Box 29"/>
          <p:cNvSpPr txBox="1">
            <a:spLocks noChangeArrowheads="1"/>
          </p:cNvSpPr>
          <p:nvPr/>
        </p:nvSpPr>
        <p:spPr bwMode="auto">
          <a:xfrm>
            <a:off x="3952875" y="4803775"/>
            <a:ext cx="1266825" cy="276999"/>
          </a:xfrm>
          <a:prstGeom prst="rect">
            <a:avLst/>
          </a:prstGeom>
          <a:noFill/>
          <a:ln w="12700" algn="ctr">
            <a:noFill/>
            <a:miter lim="800000"/>
            <a:headEnd/>
            <a:tailEnd/>
          </a:ln>
        </p:spPr>
        <p:txBody>
          <a:bodyPr>
            <a:spAutoFit/>
          </a:bodyPr>
          <a:lstStyle/>
          <a:p>
            <a:pPr algn="ctr" fontAlgn="base">
              <a:spcBef>
                <a:spcPct val="50000"/>
              </a:spcBef>
              <a:spcAft>
                <a:spcPct val="0"/>
              </a:spcAft>
            </a:pPr>
            <a:r>
              <a:rPr lang="zh-CN" altLang="en-US" sz="1200" dirty="0">
                <a:solidFill>
                  <a:srgbClr val="000000"/>
                </a:solidFill>
                <a:latin typeface="微软雅黑" pitchFamily="34" charset="-122"/>
                <a:ea typeface="微软雅黑" pitchFamily="34" charset="-122"/>
              </a:rPr>
              <a:t>分发共享</a:t>
            </a:r>
            <a:endParaRPr lang="en-US" altLang="en-US" sz="1400" dirty="0">
              <a:solidFill>
                <a:srgbClr val="000000"/>
              </a:solidFill>
              <a:latin typeface="微软雅黑" pitchFamily="34" charset="-122"/>
              <a:ea typeface="微软雅黑" pitchFamily="34" charset="-122"/>
            </a:endParaRPr>
          </a:p>
        </p:txBody>
      </p:sp>
      <p:grpSp>
        <p:nvGrpSpPr>
          <p:cNvPr id="80" name="Group 30"/>
          <p:cNvGrpSpPr>
            <a:grpSpLocks/>
          </p:cNvGrpSpPr>
          <p:nvPr/>
        </p:nvGrpSpPr>
        <p:grpSpPr bwMode="auto">
          <a:xfrm>
            <a:off x="5549900" y="1247775"/>
            <a:ext cx="663575" cy="914400"/>
            <a:chOff x="1043" y="1464"/>
            <a:chExt cx="591" cy="774"/>
          </a:xfrm>
        </p:grpSpPr>
        <p:pic>
          <p:nvPicPr>
            <p:cNvPr id="81" name="Picture 31" descr="Computer"/>
            <p:cNvPicPr>
              <a:picLocks noChangeAspect="1" noChangeArrowheads="1"/>
            </p:cNvPicPr>
            <p:nvPr/>
          </p:nvPicPr>
          <p:blipFill>
            <a:blip r:embed="rId3" cstate="print"/>
            <a:srcRect/>
            <a:stretch>
              <a:fillRect/>
            </a:stretch>
          </p:blipFill>
          <p:spPr bwMode="auto">
            <a:xfrm>
              <a:off x="1090" y="1464"/>
              <a:ext cx="544" cy="544"/>
            </a:xfrm>
            <a:prstGeom prst="rect">
              <a:avLst/>
            </a:prstGeom>
            <a:noFill/>
            <a:ln w="9525">
              <a:noFill/>
              <a:miter lim="800000"/>
              <a:headEnd/>
              <a:tailEnd/>
            </a:ln>
          </p:spPr>
        </p:pic>
        <p:pic>
          <p:nvPicPr>
            <p:cNvPr id="82" name="Picture 32" descr="MouseKeyboard"/>
            <p:cNvPicPr>
              <a:picLocks noChangeAspect="1" noChangeArrowheads="1"/>
            </p:cNvPicPr>
            <p:nvPr/>
          </p:nvPicPr>
          <p:blipFill>
            <a:blip r:embed="rId4" cstate="print"/>
            <a:srcRect/>
            <a:stretch>
              <a:fillRect/>
            </a:stretch>
          </p:blipFill>
          <p:spPr bwMode="auto">
            <a:xfrm>
              <a:off x="1043" y="1825"/>
              <a:ext cx="413" cy="413"/>
            </a:xfrm>
            <a:prstGeom prst="rect">
              <a:avLst/>
            </a:prstGeom>
            <a:noFill/>
            <a:ln w="9525">
              <a:noFill/>
              <a:miter lim="800000"/>
              <a:headEnd/>
              <a:tailEnd/>
            </a:ln>
          </p:spPr>
        </p:pic>
      </p:grpSp>
      <p:grpSp>
        <p:nvGrpSpPr>
          <p:cNvPr id="83" name="Group 33"/>
          <p:cNvGrpSpPr>
            <a:grpSpLocks/>
          </p:cNvGrpSpPr>
          <p:nvPr/>
        </p:nvGrpSpPr>
        <p:grpSpPr bwMode="auto">
          <a:xfrm>
            <a:off x="5618163" y="3459163"/>
            <a:ext cx="663575" cy="914400"/>
            <a:chOff x="1043" y="1464"/>
            <a:chExt cx="591" cy="774"/>
          </a:xfrm>
        </p:grpSpPr>
        <p:pic>
          <p:nvPicPr>
            <p:cNvPr id="84" name="Picture 34" descr="Computer"/>
            <p:cNvPicPr>
              <a:picLocks noChangeAspect="1" noChangeArrowheads="1"/>
            </p:cNvPicPr>
            <p:nvPr/>
          </p:nvPicPr>
          <p:blipFill>
            <a:blip r:embed="rId3" cstate="print"/>
            <a:srcRect/>
            <a:stretch>
              <a:fillRect/>
            </a:stretch>
          </p:blipFill>
          <p:spPr bwMode="auto">
            <a:xfrm>
              <a:off x="1090" y="1464"/>
              <a:ext cx="544" cy="544"/>
            </a:xfrm>
            <a:prstGeom prst="rect">
              <a:avLst/>
            </a:prstGeom>
            <a:noFill/>
            <a:ln w="9525">
              <a:noFill/>
              <a:miter lim="800000"/>
              <a:headEnd/>
              <a:tailEnd/>
            </a:ln>
          </p:spPr>
        </p:pic>
        <p:pic>
          <p:nvPicPr>
            <p:cNvPr id="85" name="Picture 35" descr="MouseKeyboard"/>
            <p:cNvPicPr>
              <a:picLocks noChangeAspect="1" noChangeArrowheads="1"/>
            </p:cNvPicPr>
            <p:nvPr/>
          </p:nvPicPr>
          <p:blipFill>
            <a:blip r:embed="rId4" cstate="print"/>
            <a:srcRect/>
            <a:stretch>
              <a:fillRect/>
            </a:stretch>
          </p:blipFill>
          <p:spPr bwMode="auto">
            <a:xfrm>
              <a:off x="1043" y="1825"/>
              <a:ext cx="413" cy="413"/>
            </a:xfrm>
            <a:prstGeom prst="rect">
              <a:avLst/>
            </a:prstGeom>
            <a:noFill/>
            <a:ln w="9525">
              <a:noFill/>
              <a:miter lim="800000"/>
              <a:headEnd/>
              <a:tailEnd/>
            </a:ln>
          </p:spPr>
        </p:pic>
      </p:grpSp>
      <p:grpSp>
        <p:nvGrpSpPr>
          <p:cNvPr id="86" name="Group 36"/>
          <p:cNvGrpSpPr>
            <a:grpSpLocks/>
          </p:cNvGrpSpPr>
          <p:nvPr/>
        </p:nvGrpSpPr>
        <p:grpSpPr bwMode="auto">
          <a:xfrm>
            <a:off x="2887663" y="2451100"/>
            <a:ext cx="663575" cy="914400"/>
            <a:chOff x="1043" y="1464"/>
            <a:chExt cx="591" cy="774"/>
          </a:xfrm>
        </p:grpSpPr>
        <p:pic>
          <p:nvPicPr>
            <p:cNvPr id="87" name="Picture 37" descr="Computer"/>
            <p:cNvPicPr>
              <a:picLocks noChangeAspect="1" noChangeArrowheads="1"/>
            </p:cNvPicPr>
            <p:nvPr/>
          </p:nvPicPr>
          <p:blipFill>
            <a:blip r:embed="rId3" cstate="print"/>
            <a:srcRect/>
            <a:stretch>
              <a:fillRect/>
            </a:stretch>
          </p:blipFill>
          <p:spPr bwMode="auto">
            <a:xfrm>
              <a:off x="1090" y="1464"/>
              <a:ext cx="544" cy="544"/>
            </a:xfrm>
            <a:prstGeom prst="rect">
              <a:avLst/>
            </a:prstGeom>
            <a:noFill/>
            <a:ln w="9525">
              <a:noFill/>
              <a:miter lim="800000"/>
              <a:headEnd/>
              <a:tailEnd/>
            </a:ln>
          </p:spPr>
        </p:pic>
        <p:pic>
          <p:nvPicPr>
            <p:cNvPr id="88" name="Picture 38" descr="MouseKeyboard"/>
            <p:cNvPicPr>
              <a:picLocks noChangeAspect="1" noChangeArrowheads="1"/>
            </p:cNvPicPr>
            <p:nvPr/>
          </p:nvPicPr>
          <p:blipFill>
            <a:blip r:embed="rId4" cstate="print"/>
            <a:srcRect/>
            <a:stretch>
              <a:fillRect/>
            </a:stretch>
          </p:blipFill>
          <p:spPr bwMode="auto">
            <a:xfrm>
              <a:off x="1043" y="1825"/>
              <a:ext cx="413" cy="413"/>
            </a:xfrm>
            <a:prstGeom prst="rect">
              <a:avLst/>
            </a:prstGeom>
            <a:noFill/>
            <a:ln w="9525">
              <a:noFill/>
              <a:miter lim="800000"/>
              <a:headEnd/>
              <a:tailEnd/>
            </a:ln>
          </p:spPr>
        </p:pic>
      </p:grpSp>
      <p:grpSp>
        <p:nvGrpSpPr>
          <p:cNvPr id="89" name="Group 39"/>
          <p:cNvGrpSpPr>
            <a:grpSpLocks/>
          </p:cNvGrpSpPr>
          <p:nvPr/>
        </p:nvGrpSpPr>
        <p:grpSpPr bwMode="auto">
          <a:xfrm>
            <a:off x="3048000" y="1236663"/>
            <a:ext cx="663575" cy="914400"/>
            <a:chOff x="1043" y="1464"/>
            <a:chExt cx="591" cy="774"/>
          </a:xfrm>
        </p:grpSpPr>
        <p:pic>
          <p:nvPicPr>
            <p:cNvPr id="90" name="Picture 40" descr="Computer"/>
            <p:cNvPicPr>
              <a:picLocks noChangeAspect="1" noChangeArrowheads="1"/>
            </p:cNvPicPr>
            <p:nvPr/>
          </p:nvPicPr>
          <p:blipFill>
            <a:blip r:embed="rId3" cstate="print"/>
            <a:srcRect/>
            <a:stretch>
              <a:fillRect/>
            </a:stretch>
          </p:blipFill>
          <p:spPr bwMode="auto">
            <a:xfrm>
              <a:off x="1090" y="1464"/>
              <a:ext cx="544" cy="544"/>
            </a:xfrm>
            <a:prstGeom prst="rect">
              <a:avLst/>
            </a:prstGeom>
            <a:noFill/>
            <a:ln w="9525">
              <a:noFill/>
              <a:miter lim="800000"/>
              <a:headEnd/>
              <a:tailEnd/>
            </a:ln>
          </p:spPr>
        </p:pic>
        <p:pic>
          <p:nvPicPr>
            <p:cNvPr id="91" name="Picture 41" descr="MouseKeyboard"/>
            <p:cNvPicPr>
              <a:picLocks noChangeAspect="1" noChangeArrowheads="1"/>
            </p:cNvPicPr>
            <p:nvPr/>
          </p:nvPicPr>
          <p:blipFill>
            <a:blip r:embed="rId4" cstate="print"/>
            <a:srcRect/>
            <a:stretch>
              <a:fillRect/>
            </a:stretch>
          </p:blipFill>
          <p:spPr bwMode="auto">
            <a:xfrm>
              <a:off x="1043" y="1825"/>
              <a:ext cx="413" cy="413"/>
            </a:xfrm>
            <a:prstGeom prst="rect">
              <a:avLst/>
            </a:prstGeom>
            <a:noFill/>
            <a:ln w="9525">
              <a:noFill/>
              <a:miter lim="800000"/>
              <a:headEnd/>
              <a:tailEnd/>
            </a:ln>
          </p:spPr>
        </p:pic>
      </p:grpSp>
      <p:pic>
        <p:nvPicPr>
          <p:cNvPr id="92" name="Picture 9" descr="developer Tools toolbox"/>
          <p:cNvPicPr>
            <a:picLocks noChangeAspect="1" noChangeArrowheads="1"/>
          </p:cNvPicPr>
          <p:nvPr/>
        </p:nvPicPr>
        <p:blipFill>
          <a:blip r:embed="rId5" cstate="print"/>
          <a:srcRect/>
          <a:stretch>
            <a:fillRect/>
          </a:stretch>
        </p:blipFill>
        <p:spPr bwMode="auto">
          <a:xfrm>
            <a:off x="3535363" y="1566863"/>
            <a:ext cx="365125" cy="550862"/>
          </a:xfrm>
          <a:prstGeom prst="rect">
            <a:avLst/>
          </a:prstGeom>
          <a:noFill/>
          <a:ln w="9525">
            <a:noFill/>
            <a:miter lim="800000"/>
            <a:headEnd/>
            <a:tailEnd/>
          </a:ln>
        </p:spPr>
      </p:pic>
      <p:pic>
        <p:nvPicPr>
          <p:cNvPr id="93" name="Picture 42" descr="Server"/>
          <p:cNvPicPr>
            <a:picLocks noChangeAspect="1" noChangeArrowheads="1"/>
          </p:cNvPicPr>
          <p:nvPr/>
        </p:nvPicPr>
        <p:blipFill>
          <a:blip r:embed="rId6" cstate="print"/>
          <a:srcRect/>
          <a:stretch>
            <a:fillRect/>
          </a:stretch>
        </p:blipFill>
        <p:spPr bwMode="auto">
          <a:xfrm>
            <a:off x="4551363" y="4194175"/>
            <a:ext cx="492125" cy="671513"/>
          </a:xfrm>
          <a:prstGeom prst="rect">
            <a:avLst/>
          </a:prstGeom>
          <a:noFill/>
          <a:ln w="9525">
            <a:noFill/>
            <a:miter lim="800000"/>
            <a:headEnd/>
            <a:tailEnd/>
          </a:ln>
        </p:spPr>
      </p:pic>
      <p:grpSp>
        <p:nvGrpSpPr>
          <p:cNvPr id="94" name="Group 39"/>
          <p:cNvGrpSpPr/>
          <p:nvPr/>
        </p:nvGrpSpPr>
        <p:grpSpPr>
          <a:xfrm>
            <a:off x="428596" y="1357298"/>
            <a:ext cx="2357454" cy="457200"/>
            <a:chOff x="428596" y="1357298"/>
            <a:chExt cx="2357454" cy="457200"/>
          </a:xfrm>
        </p:grpSpPr>
        <p:sp>
          <p:nvSpPr>
            <p:cNvPr id="95" name="Rectangle 6"/>
            <p:cNvSpPr>
              <a:spLocks noChangeArrowheads="1"/>
            </p:cNvSpPr>
            <p:nvPr/>
          </p:nvSpPr>
          <p:spPr bwMode="auto">
            <a:xfrm>
              <a:off x="785786" y="1428736"/>
              <a:ext cx="2000264" cy="360349"/>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noFill/>
              <a:prstDash val="soli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169863" marR="0" lvl="0" indent="-169863" defTabSz="914400" eaLnBrk="1" fontAlgn="base" latinLnBrk="0" hangingPunct="1">
                <a:lnSpc>
                  <a:spcPct val="90000"/>
                </a:lnSpc>
                <a:spcBef>
                  <a:spcPct val="0"/>
                </a:spcBef>
                <a:spcAft>
                  <a:spcPct val="0"/>
                </a:spcAft>
                <a:buClrTx/>
                <a:buSzTx/>
                <a:buFontTx/>
                <a:buNone/>
                <a:tabLst/>
                <a:defRPr/>
              </a:pPr>
              <a:r>
                <a:rPr kumimoji="0" lang="zh-CN" altLang="en-US" sz="14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cs typeface="+mn-cs"/>
                </a:rPr>
                <a:t>创建轻量级部署组件</a:t>
              </a:r>
              <a:endParaRPr kumimoji="0" lang="en-US" sz="14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mn-cs"/>
              </a:endParaRPr>
            </a:p>
          </p:txBody>
        </p:sp>
        <p:sp>
          <p:nvSpPr>
            <p:cNvPr id="96" name="AutoShape 14"/>
            <p:cNvSpPr>
              <a:spLocks noChangeArrowheads="1"/>
            </p:cNvSpPr>
            <p:nvPr/>
          </p:nvSpPr>
          <p:spPr bwMode="auto">
            <a:xfrm>
              <a:off x="428596" y="1357298"/>
              <a:ext cx="392112" cy="457200"/>
            </a:xfrm>
            <a:prstGeom prst="roundRect">
              <a:avLst>
                <a:gd name="adj" fmla="val 0"/>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headEnd/>
              <a:tailEnd/>
            </a:ln>
            <a:effectLst>
              <a:outerShdw blurRad="40000" dist="20000" dir="5400000" rotWithShape="0">
                <a:srgbClr val="000000">
                  <a:alpha val="38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990033"/>
                  </a:solidFill>
                  <a:effectLst/>
                  <a:uLnTx/>
                  <a:uFillTx/>
                  <a:latin typeface="微软雅黑" pitchFamily="34" charset="-122"/>
                  <a:ea typeface="微软雅黑" pitchFamily="34" charset="-122"/>
                  <a:cs typeface="+mn-cs"/>
                </a:rPr>
                <a:t>1</a:t>
              </a:r>
            </a:p>
          </p:txBody>
        </p:sp>
      </p:grpSp>
      <p:grpSp>
        <p:nvGrpSpPr>
          <p:cNvPr id="97" name="Group 40"/>
          <p:cNvGrpSpPr/>
          <p:nvPr/>
        </p:nvGrpSpPr>
        <p:grpSpPr>
          <a:xfrm>
            <a:off x="142844" y="2571744"/>
            <a:ext cx="2714613" cy="463547"/>
            <a:chOff x="142844" y="2571744"/>
            <a:chExt cx="2714613" cy="463547"/>
          </a:xfrm>
        </p:grpSpPr>
        <p:sp>
          <p:nvSpPr>
            <p:cNvPr id="98" name="Rectangle 14"/>
            <p:cNvSpPr>
              <a:spLocks noChangeArrowheads="1"/>
            </p:cNvSpPr>
            <p:nvPr/>
          </p:nvSpPr>
          <p:spPr bwMode="auto">
            <a:xfrm>
              <a:off x="500034" y="2571744"/>
              <a:ext cx="2357423" cy="46354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noFill/>
              <a:prstDash val="soli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169863" marR="0" lvl="0" indent="-169863" defTabSz="914400" eaLnBrk="1" fontAlgn="base" latinLnBrk="0" hangingPunct="1">
                <a:lnSpc>
                  <a:spcPct val="90000"/>
                </a:lnSpc>
                <a:spcBef>
                  <a:spcPct val="0"/>
                </a:spcBef>
                <a:spcAft>
                  <a:spcPct val="0"/>
                </a:spcAft>
                <a:buClrTx/>
                <a:buSzTx/>
                <a:buFontTx/>
                <a:buNone/>
                <a:tabLst/>
                <a:defRPr/>
              </a:pPr>
              <a:r>
                <a:rPr kumimoji="0" lang="zh-CN" altLang="en-US" sz="14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cs typeface="+mn-cs"/>
                </a:rPr>
                <a:t>使用本地媒体或者</a:t>
              </a:r>
              <a:r>
                <a:rPr kumimoji="0" lang="en-US" altLang="zh-CN" sz="14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cs typeface="+mn-cs"/>
                </a:rPr>
                <a:t>WDS</a:t>
              </a:r>
              <a:r>
                <a:rPr kumimoji="0" lang="zh-CN" altLang="en-US" sz="14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cs typeface="+mn-cs"/>
                </a:rPr>
                <a:t>加载</a:t>
              </a:r>
              <a:endParaRPr kumimoji="0" lang="en-US" altLang="zh-CN" sz="14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cs typeface="+mn-cs"/>
              </a:endParaRPr>
            </a:p>
            <a:p>
              <a:pPr marL="169863" marR="0" lvl="0" indent="-169863" defTabSz="914400" eaLnBrk="1" fontAlgn="base" latinLnBrk="0" hangingPunct="1">
                <a:lnSpc>
                  <a:spcPct val="90000"/>
                </a:lnSpc>
                <a:spcBef>
                  <a:spcPct val="0"/>
                </a:spcBef>
                <a:spcAft>
                  <a:spcPct val="0"/>
                </a:spcAft>
                <a:buClrTx/>
                <a:buSzTx/>
                <a:buFontTx/>
                <a:buNone/>
                <a:tabLst/>
                <a:defRPr/>
              </a:pPr>
              <a:r>
                <a:rPr kumimoji="0" lang="en-US" altLang="zh-CN" sz="1400" b="0" i="0" u="none" strike="noStrike" kern="0" cap="none" spc="0" normalizeH="0" baseline="0" noProof="0" dirty="0" err="1" smtClean="0">
                  <a:ln>
                    <a:noFill/>
                  </a:ln>
                  <a:solidFill>
                    <a:srgbClr val="000000"/>
                  </a:solidFill>
                  <a:effectLst/>
                  <a:uLnTx/>
                  <a:uFillTx/>
                  <a:latin typeface="微软雅黑" pitchFamily="34" charset="-122"/>
                  <a:ea typeface="微软雅黑" pitchFamily="34" charset="-122"/>
                  <a:cs typeface="+mn-cs"/>
                </a:rPr>
                <a:t>WinPE</a:t>
              </a:r>
              <a:r>
                <a:rPr kumimoji="0" lang="zh-CN" altLang="en-US" sz="14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cs typeface="+mn-cs"/>
                </a:rPr>
                <a:t>映像引导</a:t>
              </a:r>
              <a:endParaRPr kumimoji="0" lang="en-US" sz="14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mn-cs"/>
              </a:endParaRPr>
            </a:p>
          </p:txBody>
        </p:sp>
        <p:sp>
          <p:nvSpPr>
            <p:cNvPr id="99" name="AutoShape 17"/>
            <p:cNvSpPr>
              <a:spLocks noChangeArrowheads="1"/>
            </p:cNvSpPr>
            <p:nvPr/>
          </p:nvSpPr>
          <p:spPr bwMode="auto">
            <a:xfrm>
              <a:off x="142844" y="2571744"/>
              <a:ext cx="392112" cy="457200"/>
            </a:xfrm>
            <a:prstGeom prst="roundRect">
              <a:avLst>
                <a:gd name="adj" fmla="val 0"/>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headEnd/>
              <a:tailEnd/>
            </a:ln>
            <a:effectLst>
              <a:outerShdw blurRad="40000" dist="20000" dir="5400000" rotWithShape="0">
                <a:srgbClr val="000000">
                  <a:alpha val="38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990033"/>
                  </a:solidFill>
                  <a:effectLst/>
                  <a:uLnTx/>
                  <a:uFillTx/>
                  <a:latin typeface="微软雅黑" pitchFamily="34" charset="-122"/>
                  <a:ea typeface="微软雅黑" pitchFamily="34" charset="-122"/>
                  <a:cs typeface="+mn-cs"/>
                </a:rPr>
                <a:t>2</a:t>
              </a:r>
            </a:p>
          </p:txBody>
        </p:sp>
      </p:grpSp>
      <p:grpSp>
        <p:nvGrpSpPr>
          <p:cNvPr id="100" name="Group 41"/>
          <p:cNvGrpSpPr/>
          <p:nvPr/>
        </p:nvGrpSpPr>
        <p:grpSpPr>
          <a:xfrm>
            <a:off x="6143636" y="1500173"/>
            <a:ext cx="3000364" cy="1143009"/>
            <a:chOff x="6143636" y="1500173"/>
            <a:chExt cx="3000364" cy="1143009"/>
          </a:xfrm>
        </p:grpSpPr>
        <p:sp>
          <p:nvSpPr>
            <p:cNvPr id="101" name="Rectangle 18"/>
            <p:cNvSpPr>
              <a:spLocks noChangeArrowheads="1"/>
            </p:cNvSpPr>
            <p:nvPr/>
          </p:nvSpPr>
          <p:spPr bwMode="auto">
            <a:xfrm>
              <a:off x="6251575" y="1500173"/>
              <a:ext cx="2892425" cy="1143009"/>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noFill/>
              <a:prstDash val="soli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169863" marR="0" lvl="0" indent="-169863" defTabSz="914400" eaLnBrk="1" fontAlgn="base" latinLnBrk="0" hangingPunct="1">
                <a:lnSpc>
                  <a:spcPct val="90000"/>
                </a:lnSpc>
                <a:spcBef>
                  <a:spcPct val="0"/>
                </a:spcBef>
                <a:spcAft>
                  <a:spcPct val="0"/>
                </a:spcAft>
                <a:buClrTx/>
                <a:buSzTx/>
                <a:buFontTx/>
                <a:buNone/>
                <a:tabLst/>
                <a:defRPr/>
              </a:pPr>
              <a:r>
                <a:rPr kumimoji="0" lang="zh-CN" altLang="en-US" sz="14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cs typeface="+mn-cs"/>
                </a:rPr>
                <a:t>轻量级安装向导：</a:t>
              </a:r>
              <a:endParaRPr kumimoji="0" lang="en-US" sz="14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mn-cs"/>
              </a:endParaRPr>
            </a:p>
            <a:p>
              <a:pPr marL="450850" marR="0" lvl="1" indent="-166688" defTabSz="914400" eaLnBrk="1" fontAlgn="base" latinLnBrk="0" hangingPunct="1">
                <a:lnSpc>
                  <a:spcPct val="90000"/>
                </a:lnSpc>
                <a:spcBef>
                  <a:spcPct val="0"/>
                </a:spcBef>
                <a:spcAft>
                  <a:spcPct val="0"/>
                </a:spcAft>
                <a:buClrTx/>
                <a:buSzTx/>
                <a:buFontTx/>
                <a:buChar char="•"/>
                <a:tabLst/>
                <a:defRPr/>
              </a:pPr>
              <a:r>
                <a:rPr kumimoji="0" lang="zh-CN" altLang="en-US" sz="14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cs typeface="+mn-cs"/>
                </a:rPr>
                <a:t>输入身份凭据</a:t>
              </a:r>
              <a:endParaRPr kumimoji="0" lang="en-US" sz="14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mn-cs"/>
              </a:endParaRPr>
            </a:p>
            <a:p>
              <a:pPr marL="450850" marR="0" lvl="1" indent="-166688" defTabSz="914400" eaLnBrk="1" fontAlgn="base" latinLnBrk="0" hangingPunct="1">
                <a:lnSpc>
                  <a:spcPct val="90000"/>
                </a:lnSpc>
                <a:spcBef>
                  <a:spcPct val="0"/>
                </a:spcBef>
                <a:spcAft>
                  <a:spcPct val="0"/>
                </a:spcAft>
                <a:buClrTx/>
                <a:buSzTx/>
                <a:buFontTx/>
                <a:buChar char="•"/>
                <a:tabLst/>
                <a:defRPr/>
              </a:pPr>
              <a:r>
                <a:rPr kumimoji="0" lang="zh-CN" altLang="en-US" sz="14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cs typeface="+mn-cs"/>
                </a:rPr>
                <a:t>输入计算机名称和域信息</a:t>
              </a:r>
              <a:endParaRPr kumimoji="0" lang="en-US" sz="14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mn-cs"/>
              </a:endParaRPr>
            </a:p>
            <a:p>
              <a:pPr marL="450850" marR="0" lvl="1" indent="-166688" defTabSz="914400" eaLnBrk="1" fontAlgn="base" latinLnBrk="0" hangingPunct="1">
                <a:lnSpc>
                  <a:spcPct val="90000"/>
                </a:lnSpc>
                <a:spcBef>
                  <a:spcPct val="0"/>
                </a:spcBef>
                <a:spcAft>
                  <a:spcPct val="0"/>
                </a:spcAft>
                <a:buClrTx/>
                <a:buSzTx/>
                <a:buFontTx/>
                <a:buChar char="•"/>
                <a:tabLst/>
                <a:defRPr/>
              </a:pPr>
              <a:r>
                <a:rPr kumimoji="0" lang="zh-CN" altLang="en-US" sz="14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cs typeface="+mn-cs"/>
                </a:rPr>
                <a:t>选择操作系统映像和区域设置</a:t>
              </a:r>
              <a:endParaRPr kumimoji="0" lang="en-US" sz="14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mn-cs"/>
              </a:endParaRPr>
            </a:p>
            <a:p>
              <a:pPr marL="450850" marR="0" lvl="1" indent="-166688" defTabSz="914400" eaLnBrk="1" fontAlgn="base" latinLnBrk="0" hangingPunct="1">
                <a:lnSpc>
                  <a:spcPct val="90000"/>
                </a:lnSpc>
                <a:spcBef>
                  <a:spcPct val="0"/>
                </a:spcBef>
                <a:spcAft>
                  <a:spcPct val="0"/>
                </a:spcAft>
                <a:buClrTx/>
                <a:buSzTx/>
                <a:buFontTx/>
                <a:buChar char="•"/>
                <a:tabLst/>
                <a:defRPr/>
              </a:pPr>
              <a:r>
                <a:rPr kumimoji="0" lang="zh-CN" altLang="en-US" sz="14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cs typeface="+mn-cs"/>
                </a:rPr>
                <a:t>选择要安装的应用程序</a:t>
              </a:r>
              <a:endParaRPr kumimoji="0" lang="en-US" sz="14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mn-cs"/>
              </a:endParaRPr>
            </a:p>
          </p:txBody>
        </p:sp>
        <p:sp>
          <p:nvSpPr>
            <p:cNvPr id="102" name="AutoShape 20"/>
            <p:cNvSpPr>
              <a:spLocks noChangeArrowheads="1"/>
            </p:cNvSpPr>
            <p:nvPr/>
          </p:nvSpPr>
          <p:spPr bwMode="auto">
            <a:xfrm>
              <a:off x="6143636" y="1785926"/>
              <a:ext cx="371475" cy="457200"/>
            </a:xfrm>
            <a:prstGeom prst="roundRect">
              <a:avLst>
                <a:gd name="adj" fmla="val 0"/>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headEnd/>
              <a:tailEnd/>
            </a:ln>
            <a:effectLst>
              <a:outerShdw blurRad="40000" dist="20000" dir="5400000" rotWithShape="0">
                <a:srgbClr val="000000">
                  <a:alpha val="38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990033"/>
                  </a:solidFill>
                  <a:effectLst/>
                  <a:uLnTx/>
                  <a:uFillTx/>
                  <a:latin typeface="微软雅黑" pitchFamily="34" charset="-122"/>
                  <a:ea typeface="微软雅黑" pitchFamily="34" charset="-122"/>
                  <a:cs typeface="+mn-cs"/>
                </a:rPr>
                <a:t>3</a:t>
              </a:r>
            </a:p>
          </p:txBody>
        </p:sp>
      </p:grpSp>
      <p:grpSp>
        <p:nvGrpSpPr>
          <p:cNvPr id="103" name="Group 42"/>
          <p:cNvGrpSpPr/>
          <p:nvPr/>
        </p:nvGrpSpPr>
        <p:grpSpPr>
          <a:xfrm>
            <a:off x="6143636" y="3749675"/>
            <a:ext cx="2860664" cy="1454150"/>
            <a:chOff x="6143636" y="3749675"/>
            <a:chExt cx="2860664" cy="1454150"/>
          </a:xfrm>
        </p:grpSpPr>
        <p:sp>
          <p:nvSpPr>
            <p:cNvPr id="104" name="Rectangle 21"/>
            <p:cNvSpPr>
              <a:spLocks noChangeArrowheads="1"/>
            </p:cNvSpPr>
            <p:nvPr/>
          </p:nvSpPr>
          <p:spPr bwMode="auto">
            <a:xfrm>
              <a:off x="6251575" y="3749675"/>
              <a:ext cx="2752725" cy="145415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noFill/>
              <a:prstDash val="soli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169863" marR="0" lvl="0" indent="-169863" defTabSz="914400" eaLnBrk="1" fontAlgn="base" latinLnBrk="0" hangingPunct="1">
                <a:lnSpc>
                  <a:spcPct val="90000"/>
                </a:lnSpc>
                <a:spcBef>
                  <a:spcPct val="0"/>
                </a:spcBef>
                <a:spcAft>
                  <a:spcPct val="0"/>
                </a:spcAft>
                <a:buClrTx/>
                <a:buSzTx/>
                <a:buFontTx/>
                <a:buNone/>
                <a:tabLst/>
                <a:defRPr/>
              </a:pPr>
              <a:r>
                <a:rPr kumimoji="0" lang="zh-CN" altLang="en-US" sz="14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cs typeface="+mn-cs"/>
                </a:rPr>
                <a:t>运行阶段</a:t>
              </a:r>
              <a:r>
                <a:rPr kumimoji="0" lang="en-US" sz="14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cs typeface="+mn-cs"/>
                </a:rPr>
                <a:t>:</a:t>
              </a:r>
              <a:endParaRPr kumimoji="0" lang="en-US" sz="14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mn-cs"/>
              </a:endParaRPr>
            </a:p>
            <a:p>
              <a:pPr marL="460375" marR="0" lvl="1" indent="-176213" defTabSz="914400" eaLnBrk="1" fontAlgn="base" latinLnBrk="0" hangingPunct="1">
                <a:lnSpc>
                  <a:spcPct val="90000"/>
                </a:lnSpc>
                <a:spcBef>
                  <a:spcPct val="0"/>
                </a:spcBef>
                <a:spcAft>
                  <a:spcPct val="0"/>
                </a:spcAft>
                <a:buClrTx/>
                <a:buSzTx/>
                <a:buFontTx/>
                <a:buChar char="•"/>
                <a:tabLst/>
                <a:defRPr/>
              </a:pPr>
              <a:r>
                <a:rPr kumimoji="0" lang="zh-CN" altLang="en-US" sz="14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cs typeface="+mn-cs"/>
                </a:rPr>
                <a:t>验证</a:t>
              </a:r>
              <a:endParaRPr kumimoji="0" lang="en-US" sz="14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mn-cs"/>
              </a:endParaRPr>
            </a:p>
            <a:p>
              <a:pPr marL="460375" marR="0" lvl="1" indent="-176213" defTabSz="914400" eaLnBrk="1" fontAlgn="base" latinLnBrk="0" hangingPunct="1">
                <a:lnSpc>
                  <a:spcPct val="90000"/>
                </a:lnSpc>
                <a:spcBef>
                  <a:spcPct val="0"/>
                </a:spcBef>
                <a:spcAft>
                  <a:spcPct val="0"/>
                </a:spcAft>
                <a:buClrTx/>
                <a:buSzTx/>
                <a:buFontTx/>
                <a:buChar char="•"/>
                <a:tabLst/>
                <a:defRPr/>
              </a:pPr>
              <a:r>
                <a:rPr kumimoji="0" lang="zh-CN" altLang="en-US" sz="14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cs typeface="+mn-cs"/>
                </a:rPr>
                <a:t>状态提取</a:t>
              </a:r>
              <a:endParaRPr kumimoji="0" lang="en-US" sz="14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mn-cs"/>
              </a:endParaRPr>
            </a:p>
            <a:p>
              <a:pPr marL="460375" marR="0" lvl="1" indent="-176213" defTabSz="914400" eaLnBrk="1" fontAlgn="base" latinLnBrk="0" hangingPunct="1">
                <a:lnSpc>
                  <a:spcPct val="90000"/>
                </a:lnSpc>
                <a:spcBef>
                  <a:spcPct val="0"/>
                </a:spcBef>
                <a:spcAft>
                  <a:spcPct val="0"/>
                </a:spcAft>
                <a:buClrTx/>
                <a:buSzTx/>
                <a:buFontTx/>
                <a:buChar char="•"/>
                <a:tabLst/>
                <a:defRPr/>
              </a:pPr>
              <a:r>
                <a:rPr kumimoji="0" lang="zh-CN" altLang="en-US" sz="14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cs typeface="+mn-cs"/>
                </a:rPr>
                <a:t>预安装</a:t>
              </a:r>
              <a:endParaRPr kumimoji="0" lang="en-US" sz="14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mn-cs"/>
              </a:endParaRPr>
            </a:p>
            <a:p>
              <a:pPr marL="460375" marR="0" lvl="1" indent="-176213" defTabSz="914400" eaLnBrk="1" fontAlgn="base" latinLnBrk="0" hangingPunct="1">
                <a:lnSpc>
                  <a:spcPct val="90000"/>
                </a:lnSpc>
                <a:spcBef>
                  <a:spcPct val="0"/>
                </a:spcBef>
                <a:spcAft>
                  <a:spcPct val="0"/>
                </a:spcAft>
                <a:buClrTx/>
                <a:buSzTx/>
                <a:buFontTx/>
                <a:buChar char="•"/>
                <a:tabLst/>
                <a:defRPr/>
              </a:pPr>
              <a:r>
                <a:rPr kumimoji="0" lang="zh-CN" altLang="en-US" sz="14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cs typeface="+mn-cs"/>
                </a:rPr>
                <a:t>安装</a:t>
              </a:r>
              <a:endParaRPr kumimoji="0" lang="en-US" sz="14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mn-cs"/>
              </a:endParaRPr>
            </a:p>
            <a:p>
              <a:pPr marL="460375" marR="0" lvl="1" indent="-176213" defTabSz="914400" eaLnBrk="1" fontAlgn="base" latinLnBrk="0" hangingPunct="1">
                <a:lnSpc>
                  <a:spcPct val="90000"/>
                </a:lnSpc>
                <a:spcBef>
                  <a:spcPct val="0"/>
                </a:spcBef>
                <a:spcAft>
                  <a:spcPct val="0"/>
                </a:spcAft>
                <a:buClrTx/>
                <a:buSzTx/>
                <a:buFontTx/>
                <a:buChar char="•"/>
                <a:tabLst/>
                <a:defRPr/>
              </a:pPr>
              <a:r>
                <a:rPr kumimoji="0" lang="zh-CN" altLang="en-US" sz="14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cs typeface="+mn-cs"/>
                </a:rPr>
                <a:t>安装后操作</a:t>
              </a:r>
              <a:endParaRPr kumimoji="0" lang="en-US" sz="14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mn-cs"/>
              </a:endParaRPr>
            </a:p>
            <a:p>
              <a:pPr marL="460375" marR="0" lvl="1" indent="-176213" defTabSz="914400" eaLnBrk="1" fontAlgn="base" latinLnBrk="0" hangingPunct="1">
                <a:lnSpc>
                  <a:spcPct val="90000"/>
                </a:lnSpc>
                <a:spcBef>
                  <a:spcPct val="0"/>
                </a:spcBef>
                <a:spcAft>
                  <a:spcPct val="0"/>
                </a:spcAft>
                <a:buClrTx/>
                <a:buSzTx/>
                <a:buFontTx/>
                <a:buChar char="•"/>
                <a:tabLst/>
                <a:defRPr/>
              </a:pPr>
              <a:r>
                <a:rPr kumimoji="0" lang="zh-CN" altLang="en-US" sz="14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cs typeface="+mn-cs"/>
                </a:rPr>
                <a:t>状态恢复</a:t>
              </a:r>
              <a:endParaRPr kumimoji="0" lang="en-US" sz="14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mn-cs"/>
              </a:endParaRPr>
            </a:p>
          </p:txBody>
        </p:sp>
        <p:sp>
          <p:nvSpPr>
            <p:cNvPr id="105" name="AutoShape 23"/>
            <p:cNvSpPr>
              <a:spLocks noChangeArrowheads="1"/>
            </p:cNvSpPr>
            <p:nvPr/>
          </p:nvSpPr>
          <p:spPr bwMode="auto">
            <a:xfrm>
              <a:off x="6143636" y="4071942"/>
              <a:ext cx="398462" cy="457200"/>
            </a:xfrm>
            <a:prstGeom prst="roundRect">
              <a:avLst>
                <a:gd name="adj" fmla="val 0"/>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headEnd/>
              <a:tailEnd/>
            </a:ln>
            <a:effectLst>
              <a:outerShdw blurRad="40000" dist="20000" dir="5400000" rotWithShape="0">
                <a:srgbClr val="000000">
                  <a:alpha val="38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990033"/>
                  </a:solidFill>
                  <a:effectLst/>
                  <a:uLnTx/>
                  <a:uFillTx/>
                  <a:latin typeface="微软雅黑" pitchFamily="34" charset="-122"/>
                  <a:ea typeface="微软雅黑" pitchFamily="34" charset="-122"/>
                  <a:cs typeface="+mn-cs"/>
                </a:rPr>
                <a:t>4</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全新安装</a:t>
            </a:r>
            <a:r>
              <a:rPr lang="en-US" altLang="zh-CN" dirty="0" smtClean="0"/>
              <a:t>Windows 7</a:t>
            </a:r>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其他部署场景</a:t>
            </a:r>
            <a:endParaRPr lang="zh-CN" altLang="en-US" dirty="0"/>
          </a:p>
        </p:txBody>
      </p:sp>
      <p:sp>
        <p:nvSpPr>
          <p:cNvPr id="4" name="Rectangle 25"/>
          <p:cNvSpPr>
            <a:spLocks noChangeArrowheads="1"/>
          </p:cNvSpPr>
          <p:nvPr/>
        </p:nvSpPr>
        <p:spPr bwMode="auto">
          <a:xfrm rot="-5400000">
            <a:off x="4013994" y="3526631"/>
            <a:ext cx="4457700" cy="909638"/>
          </a:xfrm>
          <a:prstGeom prst="rect">
            <a:avLst/>
          </a:prstGeom>
          <a:gradFill rotWithShape="1">
            <a:gsLst>
              <a:gs pos="0">
                <a:srgbClr val="EEEFD7"/>
              </a:gs>
              <a:gs pos="100000">
                <a:srgbClr val="D5D69C"/>
              </a:gs>
            </a:gsLst>
            <a:lin ang="2700000" scaled="1"/>
          </a:gradFill>
          <a:ln w="9525" algn="ctr">
            <a:solidFill>
              <a:srgbClr val="4D4D4D"/>
            </a:solidFill>
            <a:miter lim="800000"/>
            <a:headEnd type="none" w="sm" len="sm"/>
            <a:tailEnd type="none" w="sm" len="sm"/>
          </a:ln>
          <a:effectLst>
            <a:outerShdw dist="35921" dir="2700000" algn="ctr" rotWithShape="0">
              <a:srgbClr val="5F5F5F">
                <a:alpha val="50000"/>
              </a:srgbClr>
            </a:outerShdw>
          </a:effectLst>
        </p:spPr>
        <p:txBody>
          <a:bodyPr vert="eaVert" tIns="91440" bIns="91440"/>
          <a:lstStyle/>
          <a:p>
            <a:pPr marL="231775" indent="-231775">
              <a:lnSpc>
                <a:spcPct val="90000"/>
              </a:lnSpc>
              <a:spcBef>
                <a:spcPct val="40000"/>
              </a:spcBef>
              <a:buSzPct val="80000"/>
            </a:pPr>
            <a:endParaRPr lang="zh-CN" altLang="zh-CN" sz="1600" dirty="0">
              <a:solidFill>
                <a:prstClr val="black"/>
              </a:solidFill>
              <a:latin typeface="微软雅黑" pitchFamily="34" charset="-122"/>
              <a:ea typeface="微软雅黑" pitchFamily="34" charset="-122"/>
            </a:endParaRPr>
          </a:p>
        </p:txBody>
      </p:sp>
      <p:sp>
        <p:nvSpPr>
          <p:cNvPr id="5" name="Rectangle 25"/>
          <p:cNvSpPr>
            <a:spLocks noChangeArrowheads="1"/>
          </p:cNvSpPr>
          <p:nvPr/>
        </p:nvSpPr>
        <p:spPr bwMode="auto">
          <a:xfrm rot="-5400000">
            <a:off x="5199857" y="3526631"/>
            <a:ext cx="4457700" cy="909637"/>
          </a:xfrm>
          <a:prstGeom prst="rect">
            <a:avLst/>
          </a:prstGeom>
          <a:gradFill rotWithShape="1">
            <a:gsLst>
              <a:gs pos="0">
                <a:srgbClr val="EEEFD7"/>
              </a:gs>
              <a:gs pos="100000">
                <a:srgbClr val="D5D69C"/>
              </a:gs>
            </a:gsLst>
            <a:lin ang="2700000" scaled="1"/>
          </a:gradFill>
          <a:ln w="9525" algn="ctr">
            <a:solidFill>
              <a:srgbClr val="4D4D4D"/>
            </a:solidFill>
            <a:miter lim="800000"/>
            <a:headEnd type="none" w="sm" len="sm"/>
            <a:tailEnd type="none" w="sm" len="sm"/>
          </a:ln>
          <a:effectLst>
            <a:outerShdw dist="35921" dir="2700000" algn="ctr" rotWithShape="0">
              <a:srgbClr val="5F5F5F">
                <a:alpha val="50000"/>
              </a:srgbClr>
            </a:outerShdw>
          </a:effectLst>
        </p:spPr>
        <p:txBody>
          <a:bodyPr vert="eaVert" tIns="91440" bIns="91440"/>
          <a:lstStyle/>
          <a:p>
            <a:pPr marL="231775" indent="-231775">
              <a:lnSpc>
                <a:spcPct val="90000"/>
              </a:lnSpc>
              <a:spcBef>
                <a:spcPct val="40000"/>
              </a:spcBef>
              <a:buSzPct val="80000"/>
            </a:pPr>
            <a:endParaRPr lang="zh-CN" altLang="zh-CN" sz="1600" dirty="0">
              <a:solidFill>
                <a:prstClr val="black"/>
              </a:solidFill>
              <a:latin typeface="微软雅黑" pitchFamily="34" charset="-122"/>
              <a:ea typeface="微软雅黑" pitchFamily="34" charset="-122"/>
            </a:endParaRPr>
          </a:p>
        </p:txBody>
      </p:sp>
      <p:sp>
        <p:nvSpPr>
          <p:cNvPr id="6" name="Rectangle 25"/>
          <p:cNvSpPr>
            <a:spLocks noChangeArrowheads="1"/>
          </p:cNvSpPr>
          <p:nvPr/>
        </p:nvSpPr>
        <p:spPr bwMode="auto">
          <a:xfrm rot="-5400000">
            <a:off x="2851944" y="3526631"/>
            <a:ext cx="4457700" cy="909638"/>
          </a:xfrm>
          <a:prstGeom prst="rect">
            <a:avLst/>
          </a:prstGeom>
          <a:gradFill rotWithShape="1">
            <a:gsLst>
              <a:gs pos="0">
                <a:srgbClr val="EEEFD7"/>
              </a:gs>
              <a:gs pos="100000">
                <a:srgbClr val="D5D69C"/>
              </a:gs>
            </a:gsLst>
            <a:lin ang="2700000" scaled="1"/>
          </a:gradFill>
          <a:ln w="9525" algn="ctr">
            <a:solidFill>
              <a:srgbClr val="4D4D4D"/>
            </a:solidFill>
            <a:miter lim="800000"/>
            <a:headEnd type="none" w="sm" len="sm"/>
            <a:tailEnd type="none" w="sm" len="sm"/>
          </a:ln>
          <a:effectLst>
            <a:outerShdw dist="35921" dir="2700000" algn="ctr" rotWithShape="0">
              <a:srgbClr val="5F5F5F">
                <a:alpha val="50000"/>
              </a:srgbClr>
            </a:outerShdw>
          </a:effectLst>
        </p:spPr>
        <p:txBody>
          <a:bodyPr vert="eaVert" tIns="91440" bIns="91440"/>
          <a:lstStyle/>
          <a:p>
            <a:pPr marL="231775" indent="-231775">
              <a:lnSpc>
                <a:spcPct val="90000"/>
              </a:lnSpc>
              <a:spcBef>
                <a:spcPct val="40000"/>
              </a:spcBef>
              <a:buSzPct val="80000"/>
            </a:pPr>
            <a:endParaRPr lang="zh-CN" altLang="zh-CN" sz="1600" dirty="0">
              <a:solidFill>
                <a:prstClr val="black"/>
              </a:solidFill>
              <a:latin typeface="微软雅黑" pitchFamily="34" charset="-122"/>
              <a:ea typeface="微软雅黑" pitchFamily="34" charset="-122"/>
            </a:endParaRPr>
          </a:p>
        </p:txBody>
      </p:sp>
      <p:sp>
        <p:nvSpPr>
          <p:cNvPr id="7" name="AutoShape 3"/>
          <p:cNvSpPr>
            <a:spLocks noChangeArrowheads="1"/>
          </p:cNvSpPr>
          <p:nvPr/>
        </p:nvSpPr>
        <p:spPr bwMode="auto">
          <a:xfrm>
            <a:off x="2620963" y="1757363"/>
            <a:ext cx="1851025" cy="587375"/>
          </a:xfrm>
          <a:prstGeom prst="roundRect">
            <a:avLst>
              <a:gd name="adj" fmla="val 4167"/>
            </a:avLst>
          </a:prstGeom>
          <a:gradFill rotWithShape="1">
            <a:gsLst>
              <a:gs pos="0">
                <a:srgbClr val="8DACD0"/>
              </a:gs>
              <a:gs pos="100000">
                <a:srgbClr val="DEE7F1"/>
              </a:gs>
            </a:gsLst>
            <a:lin ang="2700000" scaled="1"/>
          </a:gradFill>
          <a:ln w="9525" algn="ctr">
            <a:solidFill>
              <a:srgbClr val="4D4D4D"/>
            </a:solidFill>
            <a:round/>
            <a:headEnd/>
            <a:tailEnd/>
          </a:ln>
          <a:effectLst>
            <a:outerShdw dist="35921" dir="2700000" algn="ctr" rotWithShape="0">
              <a:srgbClr val="5F5F5F">
                <a:alpha val="50000"/>
              </a:srgbClr>
            </a:outerShdw>
          </a:effectLst>
        </p:spPr>
        <p:txBody>
          <a:bodyPr/>
          <a:lstStyle/>
          <a:p>
            <a:pPr marL="1588" lvl="1">
              <a:lnSpc>
                <a:spcPct val="90000"/>
              </a:lnSpc>
              <a:spcBef>
                <a:spcPct val="40000"/>
              </a:spcBef>
              <a:defRPr/>
            </a:pPr>
            <a:r>
              <a:rPr lang="zh-CN" altLang="en-US" sz="1600" dirty="0">
                <a:solidFill>
                  <a:srgbClr val="EEECE1">
                    <a:lumMod val="10000"/>
                  </a:srgbClr>
                </a:solidFill>
                <a:latin typeface="微软雅黑" pitchFamily="34" charset="-122"/>
                <a:ea typeface="微软雅黑" pitchFamily="34" charset="-122"/>
              </a:rPr>
              <a:t>提取用户状态</a:t>
            </a:r>
            <a:r>
              <a:rPr lang="en-US" altLang="zh-CN" sz="1600" dirty="0">
                <a:solidFill>
                  <a:srgbClr val="EEECE1">
                    <a:lumMod val="10000"/>
                  </a:srgbClr>
                </a:solidFill>
                <a:latin typeface="微软雅黑" pitchFamily="34" charset="-122"/>
                <a:ea typeface="微软雅黑" pitchFamily="34" charset="-122"/>
              </a:rPr>
              <a:t>(USMT)</a:t>
            </a:r>
          </a:p>
        </p:txBody>
      </p:sp>
      <p:sp>
        <p:nvSpPr>
          <p:cNvPr id="8" name="AutoShape 4"/>
          <p:cNvSpPr>
            <a:spLocks noChangeArrowheads="1"/>
          </p:cNvSpPr>
          <p:nvPr/>
        </p:nvSpPr>
        <p:spPr bwMode="auto">
          <a:xfrm>
            <a:off x="2620963" y="2492375"/>
            <a:ext cx="1847850" cy="565150"/>
          </a:xfrm>
          <a:prstGeom prst="roundRect">
            <a:avLst>
              <a:gd name="adj" fmla="val 4167"/>
            </a:avLst>
          </a:prstGeom>
          <a:gradFill rotWithShape="1">
            <a:gsLst>
              <a:gs pos="0">
                <a:srgbClr val="ADE2A1"/>
              </a:gs>
              <a:gs pos="100000">
                <a:srgbClr val="E8F6E4"/>
              </a:gs>
            </a:gsLst>
            <a:lin ang="2700000" scaled="1"/>
          </a:gradFill>
          <a:ln w="9525" algn="ctr">
            <a:solidFill>
              <a:srgbClr val="4D4D4D"/>
            </a:solidFill>
            <a:round/>
            <a:headEnd/>
            <a:tailEnd/>
          </a:ln>
          <a:effectLst>
            <a:outerShdw dist="35921" dir="2700000" algn="ctr" rotWithShape="0">
              <a:srgbClr val="5F5F5F">
                <a:alpha val="50000"/>
              </a:srgbClr>
            </a:outerShdw>
          </a:effectLst>
        </p:spPr>
        <p:txBody>
          <a:bodyPr/>
          <a:lstStyle/>
          <a:p>
            <a:pPr marL="1588" lvl="1">
              <a:lnSpc>
                <a:spcPct val="90000"/>
              </a:lnSpc>
              <a:spcBef>
                <a:spcPct val="40000"/>
              </a:spcBef>
              <a:defRPr/>
            </a:pPr>
            <a:r>
              <a:rPr lang="zh-CN" altLang="en-US" sz="1600" dirty="0">
                <a:solidFill>
                  <a:srgbClr val="EEECE1">
                    <a:lumMod val="10000"/>
                  </a:srgbClr>
                </a:solidFill>
                <a:latin typeface="微软雅黑" pitchFamily="34" charset="-122"/>
                <a:ea typeface="微软雅黑" pitchFamily="34" charset="-122"/>
              </a:rPr>
              <a:t>备份计算机</a:t>
            </a:r>
            <a:endParaRPr lang="en-US" altLang="zh-CN" sz="1600" dirty="0">
              <a:solidFill>
                <a:srgbClr val="EEECE1">
                  <a:lumMod val="10000"/>
                </a:srgbClr>
              </a:solidFill>
              <a:latin typeface="微软雅黑" pitchFamily="34" charset="-122"/>
              <a:ea typeface="微软雅黑" pitchFamily="34" charset="-122"/>
            </a:endParaRPr>
          </a:p>
          <a:p>
            <a:pPr marL="1588" lvl="1">
              <a:lnSpc>
                <a:spcPct val="90000"/>
              </a:lnSpc>
              <a:spcBef>
                <a:spcPct val="40000"/>
              </a:spcBef>
              <a:defRPr/>
            </a:pPr>
            <a:r>
              <a:rPr lang="en-US" altLang="zh-CN" sz="1600" dirty="0">
                <a:solidFill>
                  <a:srgbClr val="EEECE1">
                    <a:lumMod val="10000"/>
                  </a:srgbClr>
                </a:solidFill>
                <a:latin typeface="微软雅黑" pitchFamily="34" charset="-122"/>
                <a:ea typeface="微软雅黑" pitchFamily="34" charset="-122"/>
              </a:rPr>
              <a:t>(</a:t>
            </a:r>
            <a:r>
              <a:rPr lang="en-US" altLang="zh-CN" sz="1600" dirty="0" err="1">
                <a:solidFill>
                  <a:srgbClr val="EEECE1">
                    <a:lumMod val="10000"/>
                  </a:srgbClr>
                </a:solidFill>
                <a:latin typeface="微软雅黑" pitchFamily="34" charset="-122"/>
                <a:ea typeface="微软雅黑" pitchFamily="34" charset="-122"/>
              </a:rPr>
              <a:t>ImageX</a:t>
            </a:r>
            <a:r>
              <a:rPr lang="en-US" altLang="zh-CN" sz="1600" dirty="0">
                <a:solidFill>
                  <a:srgbClr val="EEECE1">
                    <a:lumMod val="10000"/>
                  </a:srgbClr>
                </a:solidFill>
                <a:latin typeface="微软雅黑" pitchFamily="34" charset="-122"/>
                <a:ea typeface="微软雅黑" pitchFamily="34" charset="-122"/>
              </a:rPr>
              <a:t>)</a:t>
            </a:r>
          </a:p>
        </p:txBody>
      </p:sp>
      <p:sp>
        <p:nvSpPr>
          <p:cNvPr id="9" name="AutoShape 5"/>
          <p:cNvSpPr>
            <a:spLocks noChangeArrowheads="1"/>
          </p:cNvSpPr>
          <p:nvPr/>
        </p:nvSpPr>
        <p:spPr bwMode="auto">
          <a:xfrm>
            <a:off x="2620963" y="3309938"/>
            <a:ext cx="1874837" cy="619125"/>
          </a:xfrm>
          <a:prstGeom prst="roundRect">
            <a:avLst>
              <a:gd name="adj" fmla="val 4167"/>
            </a:avLst>
          </a:prstGeom>
          <a:gradFill rotWithShape="1">
            <a:gsLst>
              <a:gs pos="0">
                <a:srgbClr val="B395D8"/>
              </a:gs>
              <a:gs pos="100000">
                <a:srgbClr val="DFD2EE"/>
              </a:gs>
            </a:gsLst>
            <a:lin ang="2700000" scaled="1"/>
          </a:gradFill>
          <a:ln w="9525" algn="ctr">
            <a:solidFill>
              <a:srgbClr val="333333"/>
            </a:solidFill>
            <a:round/>
            <a:headEnd/>
            <a:tailEnd/>
          </a:ln>
          <a:effectLst>
            <a:outerShdw dist="35921" dir="2700000" algn="ctr" rotWithShape="0">
              <a:srgbClr val="5F5F5F">
                <a:alpha val="50000"/>
              </a:srgbClr>
            </a:outerShdw>
          </a:effectLst>
        </p:spPr>
        <p:txBody>
          <a:bodyPr lIns="0" rIns="0"/>
          <a:lstStyle/>
          <a:p>
            <a:pPr>
              <a:lnSpc>
                <a:spcPct val="90000"/>
              </a:lnSpc>
              <a:spcBef>
                <a:spcPct val="40000"/>
              </a:spcBef>
              <a:defRPr/>
            </a:pPr>
            <a:r>
              <a:rPr lang="zh-CN" altLang="en-US" sz="1600" dirty="0">
                <a:solidFill>
                  <a:srgbClr val="EEECE1">
                    <a:lumMod val="10000"/>
                  </a:srgbClr>
                </a:solidFill>
                <a:latin typeface="微软雅黑" pitchFamily="34" charset="-122"/>
                <a:ea typeface="微软雅黑" pitchFamily="34" charset="-122"/>
              </a:rPr>
              <a:t>实施新映像</a:t>
            </a:r>
            <a:r>
              <a:rPr lang="en-US" altLang="zh-CN" sz="1600" dirty="0">
                <a:solidFill>
                  <a:srgbClr val="EEECE1">
                    <a:lumMod val="10000"/>
                  </a:srgbClr>
                </a:solidFill>
                <a:latin typeface="微软雅黑" pitchFamily="34" charset="-122"/>
                <a:ea typeface="微软雅黑" pitchFamily="34" charset="-122"/>
              </a:rPr>
              <a:t/>
            </a:r>
            <a:br>
              <a:rPr lang="en-US" altLang="zh-CN" sz="1600" dirty="0">
                <a:solidFill>
                  <a:srgbClr val="EEECE1">
                    <a:lumMod val="10000"/>
                  </a:srgbClr>
                </a:solidFill>
                <a:latin typeface="微软雅黑" pitchFamily="34" charset="-122"/>
                <a:ea typeface="微软雅黑" pitchFamily="34" charset="-122"/>
              </a:rPr>
            </a:br>
            <a:r>
              <a:rPr lang="en-US" altLang="zh-CN" sz="1600" dirty="0">
                <a:solidFill>
                  <a:srgbClr val="EEECE1">
                    <a:lumMod val="10000"/>
                  </a:srgbClr>
                </a:solidFill>
                <a:latin typeface="微软雅黑" pitchFamily="34" charset="-122"/>
                <a:ea typeface="微软雅黑" pitchFamily="34" charset="-122"/>
              </a:rPr>
              <a:t>(Setup.exe)</a:t>
            </a:r>
          </a:p>
        </p:txBody>
      </p:sp>
      <p:sp>
        <p:nvSpPr>
          <p:cNvPr id="10" name="AutoShape 6"/>
          <p:cNvSpPr>
            <a:spLocks noChangeArrowheads="1"/>
          </p:cNvSpPr>
          <p:nvPr/>
        </p:nvSpPr>
        <p:spPr bwMode="auto">
          <a:xfrm>
            <a:off x="2620963" y="4075113"/>
            <a:ext cx="1905000" cy="619125"/>
          </a:xfrm>
          <a:prstGeom prst="roundRect">
            <a:avLst>
              <a:gd name="adj" fmla="val 4167"/>
            </a:avLst>
          </a:prstGeom>
          <a:gradFill rotWithShape="1">
            <a:gsLst>
              <a:gs pos="0">
                <a:srgbClr val="EAABA0"/>
              </a:gs>
              <a:gs pos="100000">
                <a:srgbClr val="F6D9D4"/>
              </a:gs>
            </a:gsLst>
            <a:lin ang="2700000" scaled="1"/>
          </a:gradFill>
          <a:ln w="9525" algn="ctr">
            <a:solidFill>
              <a:schemeClr val="tx1"/>
            </a:solidFill>
            <a:round/>
            <a:headEnd/>
            <a:tailEnd/>
          </a:ln>
          <a:effectLst>
            <a:outerShdw dist="35921" dir="2700000" algn="ctr" rotWithShape="0">
              <a:srgbClr val="5F5F5F">
                <a:alpha val="50000"/>
              </a:srgbClr>
            </a:outerShdw>
          </a:effectLst>
        </p:spPr>
        <p:txBody>
          <a:bodyPr/>
          <a:lstStyle/>
          <a:p>
            <a:pPr>
              <a:lnSpc>
                <a:spcPct val="90000"/>
              </a:lnSpc>
              <a:spcBef>
                <a:spcPct val="40000"/>
              </a:spcBef>
              <a:defRPr/>
            </a:pPr>
            <a:r>
              <a:rPr lang="zh-CN" altLang="en-US" sz="1600" dirty="0">
                <a:solidFill>
                  <a:srgbClr val="EEECE1">
                    <a:lumMod val="10000"/>
                  </a:srgbClr>
                </a:solidFill>
                <a:latin typeface="微软雅黑" pitchFamily="34" charset="-122"/>
                <a:ea typeface="微软雅黑" pitchFamily="34" charset="-122"/>
              </a:rPr>
              <a:t>注入驱动和更新</a:t>
            </a:r>
            <a:endParaRPr lang="en-US" altLang="zh-CN" sz="1600" dirty="0">
              <a:solidFill>
                <a:srgbClr val="EEECE1">
                  <a:lumMod val="10000"/>
                </a:srgbClr>
              </a:solidFill>
              <a:latin typeface="微软雅黑" pitchFamily="34" charset="-122"/>
              <a:ea typeface="微软雅黑" pitchFamily="34" charset="-122"/>
            </a:endParaRPr>
          </a:p>
        </p:txBody>
      </p:sp>
      <p:sp>
        <p:nvSpPr>
          <p:cNvPr id="11" name="AutoShape 19"/>
          <p:cNvSpPr>
            <a:spLocks noChangeArrowheads="1"/>
          </p:cNvSpPr>
          <p:nvPr/>
        </p:nvSpPr>
        <p:spPr bwMode="auto">
          <a:xfrm>
            <a:off x="2620963" y="4895850"/>
            <a:ext cx="1938337" cy="565150"/>
          </a:xfrm>
          <a:prstGeom prst="roundRect">
            <a:avLst>
              <a:gd name="adj" fmla="val 4167"/>
            </a:avLst>
          </a:prstGeom>
          <a:gradFill rotWithShape="1">
            <a:gsLst>
              <a:gs pos="0">
                <a:srgbClr val="ADE2A1"/>
              </a:gs>
              <a:gs pos="100000">
                <a:srgbClr val="E8F6E4"/>
              </a:gs>
            </a:gsLst>
            <a:lin ang="2700000" scaled="1"/>
          </a:gradFill>
          <a:ln w="9525" algn="ctr">
            <a:solidFill>
              <a:srgbClr val="4D4D4D"/>
            </a:solidFill>
            <a:round/>
            <a:headEnd/>
            <a:tailEnd/>
          </a:ln>
          <a:effectLst>
            <a:outerShdw dist="35921" dir="2700000" algn="ctr" rotWithShape="0">
              <a:srgbClr val="5F5F5F">
                <a:alpha val="50000"/>
              </a:srgbClr>
            </a:outerShdw>
          </a:effectLst>
        </p:spPr>
        <p:txBody>
          <a:bodyPr/>
          <a:lstStyle/>
          <a:p>
            <a:pPr marL="1588" lvl="1">
              <a:lnSpc>
                <a:spcPct val="90000"/>
              </a:lnSpc>
              <a:spcBef>
                <a:spcPct val="40000"/>
              </a:spcBef>
              <a:defRPr/>
            </a:pPr>
            <a:r>
              <a:rPr lang="zh-CN" altLang="en-US" sz="1600" dirty="0">
                <a:solidFill>
                  <a:srgbClr val="EEECE1">
                    <a:lumMod val="10000"/>
                  </a:srgbClr>
                </a:solidFill>
                <a:latin typeface="微软雅黑" pitchFamily="34" charset="-122"/>
                <a:ea typeface="微软雅黑" pitchFamily="34" charset="-122"/>
              </a:rPr>
              <a:t>安装应用程序</a:t>
            </a:r>
            <a:endParaRPr lang="en-US" altLang="zh-CN" sz="1600" dirty="0">
              <a:solidFill>
                <a:srgbClr val="EEECE1">
                  <a:lumMod val="10000"/>
                </a:srgbClr>
              </a:solidFill>
              <a:latin typeface="微软雅黑" pitchFamily="34" charset="-122"/>
              <a:ea typeface="微软雅黑" pitchFamily="34" charset="-122"/>
            </a:endParaRPr>
          </a:p>
        </p:txBody>
      </p:sp>
      <p:sp>
        <p:nvSpPr>
          <p:cNvPr id="12" name="AutoShape 20"/>
          <p:cNvSpPr>
            <a:spLocks noChangeArrowheads="1"/>
          </p:cNvSpPr>
          <p:nvPr/>
        </p:nvSpPr>
        <p:spPr bwMode="auto">
          <a:xfrm>
            <a:off x="2620963" y="5627688"/>
            <a:ext cx="1927225" cy="587375"/>
          </a:xfrm>
          <a:prstGeom prst="roundRect">
            <a:avLst>
              <a:gd name="adj" fmla="val 4167"/>
            </a:avLst>
          </a:prstGeom>
          <a:gradFill rotWithShape="1">
            <a:gsLst>
              <a:gs pos="0">
                <a:srgbClr val="8DACD0"/>
              </a:gs>
              <a:gs pos="100000">
                <a:srgbClr val="DEE7F1"/>
              </a:gs>
            </a:gsLst>
            <a:lin ang="2700000" scaled="1"/>
          </a:gradFill>
          <a:ln w="9525" algn="ctr">
            <a:solidFill>
              <a:srgbClr val="4D4D4D"/>
            </a:solidFill>
            <a:round/>
            <a:headEnd/>
            <a:tailEnd/>
          </a:ln>
          <a:effectLst>
            <a:outerShdw dist="35921" dir="2700000" algn="ctr" rotWithShape="0">
              <a:srgbClr val="5F5F5F">
                <a:alpha val="50000"/>
              </a:srgbClr>
            </a:outerShdw>
          </a:effectLst>
        </p:spPr>
        <p:txBody>
          <a:bodyPr/>
          <a:lstStyle/>
          <a:p>
            <a:pPr marL="1588" lvl="1">
              <a:lnSpc>
                <a:spcPct val="90000"/>
              </a:lnSpc>
              <a:spcBef>
                <a:spcPct val="40000"/>
              </a:spcBef>
              <a:defRPr/>
            </a:pPr>
            <a:r>
              <a:rPr lang="zh-CN" altLang="en-US" sz="1600" dirty="0">
                <a:solidFill>
                  <a:srgbClr val="EEECE1">
                    <a:lumMod val="10000"/>
                  </a:srgbClr>
                </a:solidFill>
                <a:latin typeface="微软雅黑" pitchFamily="34" charset="-122"/>
                <a:ea typeface="微软雅黑" pitchFamily="34" charset="-122"/>
              </a:rPr>
              <a:t>恢复用户状态</a:t>
            </a:r>
            <a:r>
              <a:rPr lang="en-US" altLang="zh-CN" sz="1600" dirty="0">
                <a:solidFill>
                  <a:srgbClr val="EEECE1">
                    <a:lumMod val="10000"/>
                  </a:srgbClr>
                </a:solidFill>
                <a:latin typeface="微软雅黑" pitchFamily="34" charset="-122"/>
                <a:ea typeface="微软雅黑" pitchFamily="34" charset="-122"/>
              </a:rPr>
              <a:t>(USMT)</a:t>
            </a:r>
          </a:p>
        </p:txBody>
      </p:sp>
      <p:sp>
        <p:nvSpPr>
          <p:cNvPr id="13" name="Freeform 21"/>
          <p:cNvSpPr>
            <a:spLocks/>
          </p:cNvSpPr>
          <p:nvPr/>
        </p:nvSpPr>
        <p:spPr bwMode="auto">
          <a:xfrm rot="5400000">
            <a:off x="3351213" y="2370138"/>
            <a:ext cx="412750" cy="101600"/>
          </a:xfrm>
          <a:custGeom>
            <a:avLst/>
            <a:gdLst>
              <a:gd name="T0" fmla="*/ 571 w 843"/>
              <a:gd name="T1" fmla="*/ 59 h 207"/>
              <a:gd name="T2" fmla="*/ 566 w 843"/>
              <a:gd name="T3" fmla="*/ 30 h 207"/>
              <a:gd name="T4" fmla="*/ 561 w 843"/>
              <a:gd name="T5" fmla="*/ 0 h 207"/>
              <a:gd name="T6" fmla="*/ 703 w 843"/>
              <a:gd name="T7" fmla="*/ 53 h 207"/>
              <a:gd name="T8" fmla="*/ 800 w 843"/>
              <a:gd name="T9" fmla="*/ 91 h 207"/>
              <a:gd name="T10" fmla="*/ 843 w 843"/>
              <a:gd name="T11" fmla="*/ 108 h 207"/>
              <a:gd name="T12" fmla="*/ 832 w 843"/>
              <a:gd name="T13" fmla="*/ 113 h 207"/>
              <a:gd name="T14" fmla="*/ 800 w 843"/>
              <a:gd name="T15" fmla="*/ 124 h 207"/>
              <a:gd name="T16" fmla="*/ 703 w 843"/>
              <a:gd name="T17" fmla="*/ 158 h 207"/>
              <a:gd name="T18" fmla="*/ 561 w 843"/>
              <a:gd name="T19" fmla="*/ 207 h 207"/>
              <a:gd name="T20" fmla="*/ 571 w 843"/>
              <a:gd name="T21" fmla="*/ 149 h 207"/>
              <a:gd name="T22" fmla="*/ 0 w 843"/>
              <a:gd name="T23" fmla="*/ 108 h 207"/>
              <a:gd name="T24" fmla="*/ 571 w 843"/>
              <a:gd name="T25" fmla="*/ 59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3"/>
              <a:gd name="T40" fmla="*/ 0 h 207"/>
              <a:gd name="T41" fmla="*/ 843 w 843"/>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3" h="207">
                <a:moveTo>
                  <a:pt x="571" y="59"/>
                </a:moveTo>
                <a:lnTo>
                  <a:pt x="566" y="30"/>
                </a:lnTo>
                <a:lnTo>
                  <a:pt x="561" y="0"/>
                </a:lnTo>
                <a:lnTo>
                  <a:pt x="703" y="53"/>
                </a:lnTo>
                <a:lnTo>
                  <a:pt x="800" y="91"/>
                </a:lnTo>
                <a:lnTo>
                  <a:pt x="843" y="108"/>
                </a:lnTo>
                <a:lnTo>
                  <a:pt x="832" y="113"/>
                </a:lnTo>
                <a:lnTo>
                  <a:pt x="800" y="124"/>
                </a:lnTo>
                <a:lnTo>
                  <a:pt x="703" y="158"/>
                </a:lnTo>
                <a:lnTo>
                  <a:pt x="561" y="207"/>
                </a:lnTo>
                <a:lnTo>
                  <a:pt x="571" y="149"/>
                </a:lnTo>
                <a:lnTo>
                  <a:pt x="0" y="108"/>
                </a:lnTo>
                <a:lnTo>
                  <a:pt x="571" y="59"/>
                </a:lnTo>
                <a:close/>
              </a:path>
            </a:pathLst>
          </a:custGeom>
          <a:solidFill>
            <a:srgbClr val="FF0000">
              <a:alpha val="74901"/>
            </a:srgbClr>
          </a:solidFill>
          <a:ln w="9525">
            <a:noFill/>
            <a:round/>
            <a:headEnd/>
            <a:tailEnd/>
          </a:ln>
        </p:spPr>
        <p:txBody>
          <a:bodyPr/>
          <a:lstStyle/>
          <a:p>
            <a:endParaRPr lang="zh-CN" altLang="en-US" dirty="0">
              <a:solidFill>
                <a:prstClr val="black"/>
              </a:solidFill>
              <a:latin typeface="微软雅黑" pitchFamily="34" charset="-122"/>
              <a:ea typeface="微软雅黑" pitchFamily="34" charset="-122"/>
            </a:endParaRPr>
          </a:p>
        </p:txBody>
      </p:sp>
      <p:sp>
        <p:nvSpPr>
          <p:cNvPr id="14" name="Freeform 22"/>
          <p:cNvSpPr>
            <a:spLocks/>
          </p:cNvSpPr>
          <p:nvPr/>
        </p:nvSpPr>
        <p:spPr bwMode="auto">
          <a:xfrm rot="5400000">
            <a:off x="3351213" y="3144838"/>
            <a:ext cx="412750" cy="101600"/>
          </a:xfrm>
          <a:custGeom>
            <a:avLst/>
            <a:gdLst>
              <a:gd name="T0" fmla="*/ 571 w 843"/>
              <a:gd name="T1" fmla="*/ 59 h 207"/>
              <a:gd name="T2" fmla="*/ 566 w 843"/>
              <a:gd name="T3" fmla="*/ 30 h 207"/>
              <a:gd name="T4" fmla="*/ 561 w 843"/>
              <a:gd name="T5" fmla="*/ 0 h 207"/>
              <a:gd name="T6" fmla="*/ 703 w 843"/>
              <a:gd name="T7" fmla="*/ 53 h 207"/>
              <a:gd name="T8" fmla="*/ 800 w 843"/>
              <a:gd name="T9" fmla="*/ 91 h 207"/>
              <a:gd name="T10" fmla="*/ 843 w 843"/>
              <a:gd name="T11" fmla="*/ 108 h 207"/>
              <a:gd name="T12" fmla="*/ 832 w 843"/>
              <a:gd name="T13" fmla="*/ 113 h 207"/>
              <a:gd name="T14" fmla="*/ 800 w 843"/>
              <a:gd name="T15" fmla="*/ 124 h 207"/>
              <a:gd name="T16" fmla="*/ 703 w 843"/>
              <a:gd name="T17" fmla="*/ 158 h 207"/>
              <a:gd name="T18" fmla="*/ 561 w 843"/>
              <a:gd name="T19" fmla="*/ 207 h 207"/>
              <a:gd name="T20" fmla="*/ 571 w 843"/>
              <a:gd name="T21" fmla="*/ 149 h 207"/>
              <a:gd name="T22" fmla="*/ 0 w 843"/>
              <a:gd name="T23" fmla="*/ 108 h 207"/>
              <a:gd name="T24" fmla="*/ 571 w 843"/>
              <a:gd name="T25" fmla="*/ 59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3"/>
              <a:gd name="T40" fmla="*/ 0 h 207"/>
              <a:gd name="T41" fmla="*/ 843 w 843"/>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3" h="207">
                <a:moveTo>
                  <a:pt x="571" y="59"/>
                </a:moveTo>
                <a:lnTo>
                  <a:pt x="566" y="30"/>
                </a:lnTo>
                <a:lnTo>
                  <a:pt x="561" y="0"/>
                </a:lnTo>
                <a:lnTo>
                  <a:pt x="703" y="53"/>
                </a:lnTo>
                <a:lnTo>
                  <a:pt x="800" y="91"/>
                </a:lnTo>
                <a:lnTo>
                  <a:pt x="843" y="108"/>
                </a:lnTo>
                <a:lnTo>
                  <a:pt x="832" y="113"/>
                </a:lnTo>
                <a:lnTo>
                  <a:pt x="800" y="124"/>
                </a:lnTo>
                <a:lnTo>
                  <a:pt x="703" y="158"/>
                </a:lnTo>
                <a:lnTo>
                  <a:pt x="561" y="207"/>
                </a:lnTo>
                <a:lnTo>
                  <a:pt x="571" y="149"/>
                </a:lnTo>
                <a:lnTo>
                  <a:pt x="0" y="108"/>
                </a:lnTo>
                <a:lnTo>
                  <a:pt x="571" y="59"/>
                </a:lnTo>
                <a:close/>
              </a:path>
            </a:pathLst>
          </a:custGeom>
          <a:solidFill>
            <a:srgbClr val="FF0000">
              <a:alpha val="74901"/>
            </a:srgbClr>
          </a:solidFill>
          <a:ln w="9525">
            <a:noFill/>
            <a:round/>
            <a:headEnd/>
            <a:tailEnd/>
          </a:ln>
        </p:spPr>
        <p:txBody>
          <a:bodyPr/>
          <a:lstStyle/>
          <a:p>
            <a:endParaRPr lang="zh-CN" altLang="en-US" dirty="0">
              <a:solidFill>
                <a:prstClr val="black"/>
              </a:solidFill>
              <a:latin typeface="微软雅黑" pitchFamily="34" charset="-122"/>
              <a:ea typeface="微软雅黑" pitchFamily="34" charset="-122"/>
            </a:endParaRPr>
          </a:p>
        </p:txBody>
      </p:sp>
      <p:sp>
        <p:nvSpPr>
          <p:cNvPr id="15" name="Freeform 23"/>
          <p:cNvSpPr>
            <a:spLocks/>
          </p:cNvSpPr>
          <p:nvPr/>
        </p:nvSpPr>
        <p:spPr bwMode="auto">
          <a:xfrm rot="5400000">
            <a:off x="3345657" y="3867944"/>
            <a:ext cx="412750" cy="90487"/>
          </a:xfrm>
          <a:custGeom>
            <a:avLst/>
            <a:gdLst>
              <a:gd name="T0" fmla="*/ 571 w 843"/>
              <a:gd name="T1" fmla="*/ 59 h 207"/>
              <a:gd name="T2" fmla="*/ 566 w 843"/>
              <a:gd name="T3" fmla="*/ 30 h 207"/>
              <a:gd name="T4" fmla="*/ 561 w 843"/>
              <a:gd name="T5" fmla="*/ 0 h 207"/>
              <a:gd name="T6" fmla="*/ 703 w 843"/>
              <a:gd name="T7" fmla="*/ 53 h 207"/>
              <a:gd name="T8" fmla="*/ 800 w 843"/>
              <a:gd name="T9" fmla="*/ 91 h 207"/>
              <a:gd name="T10" fmla="*/ 843 w 843"/>
              <a:gd name="T11" fmla="*/ 108 h 207"/>
              <a:gd name="T12" fmla="*/ 832 w 843"/>
              <a:gd name="T13" fmla="*/ 113 h 207"/>
              <a:gd name="T14" fmla="*/ 800 w 843"/>
              <a:gd name="T15" fmla="*/ 124 h 207"/>
              <a:gd name="T16" fmla="*/ 703 w 843"/>
              <a:gd name="T17" fmla="*/ 158 h 207"/>
              <a:gd name="T18" fmla="*/ 561 w 843"/>
              <a:gd name="T19" fmla="*/ 207 h 207"/>
              <a:gd name="T20" fmla="*/ 571 w 843"/>
              <a:gd name="T21" fmla="*/ 149 h 207"/>
              <a:gd name="T22" fmla="*/ 0 w 843"/>
              <a:gd name="T23" fmla="*/ 108 h 207"/>
              <a:gd name="T24" fmla="*/ 571 w 843"/>
              <a:gd name="T25" fmla="*/ 59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3"/>
              <a:gd name="T40" fmla="*/ 0 h 207"/>
              <a:gd name="T41" fmla="*/ 843 w 843"/>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3" h="207">
                <a:moveTo>
                  <a:pt x="571" y="59"/>
                </a:moveTo>
                <a:lnTo>
                  <a:pt x="566" y="30"/>
                </a:lnTo>
                <a:lnTo>
                  <a:pt x="561" y="0"/>
                </a:lnTo>
                <a:lnTo>
                  <a:pt x="703" y="53"/>
                </a:lnTo>
                <a:lnTo>
                  <a:pt x="800" y="91"/>
                </a:lnTo>
                <a:lnTo>
                  <a:pt x="843" y="108"/>
                </a:lnTo>
                <a:lnTo>
                  <a:pt x="832" y="113"/>
                </a:lnTo>
                <a:lnTo>
                  <a:pt x="800" y="124"/>
                </a:lnTo>
                <a:lnTo>
                  <a:pt x="703" y="158"/>
                </a:lnTo>
                <a:lnTo>
                  <a:pt x="561" y="207"/>
                </a:lnTo>
                <a:lnTo>
                  <a:pt x="571" y="149"/>
                </a:lnTo>
                <a:lnTo>
                  <a:pt x="0" y="108"/>
                </a:lnTo>
                <a:lnTo>
                  <a:pt x="571" y="59"/>
                </a:lnTo>
                <a:close/>
              </a:path>
            </a:pathLst>
          </a:custGeom>
          <a:solidFill>
            <a:srgbClr val="FF0000">
              <a:alpha val="74901"/>
            </a:srgbClr>
          </a:solidFill>
          <a:ln w="9525">
            <a:noFill/>
            <a:round/>
            <a:headEnd/>
            <a:tailEnd/>
          </a:ln>
        </p:spPr>
        <p:txBody>
          <a:bodyPr/>
          <a:lstStyle/>
          <a:p>
            <a:endParaRPr lang="zh-CN" altLang="en-US" dirty="0">
              <a:solidFill>
                <a:prstClr val="black"/>
              </a:solidFill>
              <a:latin typeface="微软雅黑" pitchFamily="34" charset="-122"/>
              <a:ea typeface="微软雅黑" pitchFamily="34" charset="-122"/>
            </a:endParaRPr>
          </a:p>
        </p:txBody>
      </p:sp>
      <p:sp>
        <p:nvSpPr>
          <p:cNvPr id="16" name="Freeform 24"/>
          <p:cNvSpPr>
            <a:spLocks/>
          </p:cNvSpPr>
          <p:nvPr/>
        </p:nvSpPr>
        <p:spPr bwMode="auto">
          <a:xfrm rot="5400000">
            <a:off x="3351213" y="4735513"/>
            <a:ext cx="412750" cy="101600"/>
          </a:xfrm>
          <a:custGeom>
            <a:avLst/>
            <a:gdLst>
              <a:gd name="T0" fmla="*/ 571 w 843"/>
              <a:gd name="T1" fmla="*/ 59 h 207"/>
              <a:gd name="T2" fmla="*/ 566 w 843"/>
              <a:gd name="T3" fmla="*/ 30 h 207"/>
              <a:gd name="T4" fmla="*/ 561 w 843"/>
              <a:gd name="T5" fmla="*/ 0 h 207"/>
              <a:gd name="T6" fmla="*/ 703 w 843"/>
              <a:gd name="T7" fmla="*/ 53 h 207"/>
              <a:gd name="T8" fmla="*/ 800 w 843"/>
              <a:gd name="T9" fmla="*/ 91 h 207"/>
              <a:gd name="T10" fmla="*/ 843 w 843"/>
              <a:gd name="T11" fmla="*/ 108 h 207"/>
              <a:gd name="T12" fmla="*/ 832 w 843"/>
              <a:gd name="T13" fmla="*/ 113 h 207"/>
              <a:gd name="T14" fmla="*/ 800 w 843"/>
              <a:gd name="T15" fmla="*/ 124 h 207"/>
              <a:gd name="T16" fmla="*/ 703 w 843"/>
              <a:gd name="T17" fmla="*/ 158 h 207"/>
              <a:gd name="T18" fmla="*/ 561 w 843"/>
              <a:gd name="T19" fmla="*/ 207 h 207"/>
              <a:gd name="T20" fmla="*/ 571 w 843"/>
              <a:gd name="T21" fmla="*/ 149 h 207"/>
              <a:gd name="T22" fmla="*/ 0 w 843"/>
              <a:gd name="T23" fmla="*/ 108 h 207"/>
              <a:gd name="T24" fmla="*/ 571 w 843"/>
              <a:gd name="T25" fmla="*/ 59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3"/>
              <a:gd name="T40" fmla="*/ 0 h 207"/>
              <a:gd name="T41" fmla="*/ 843 w 843"/>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3" h="207">
                <a:moveTo>
                  <a:pt x="571" y="59"/>
                </a:moveTo>
                <a:lnTo>
                  <a:pt x="566" y="30"/>
                </a:lnTo>
                <a:lnTo>
                  <a:pt x="561" y="0"/>
                </a:lnTo>
                <a:lnTo>
                  <a:pt x="703" y="53"/>
                </a:lnTo>
                <a:lnTo>
                  <a:pt x="800" y="91"/>
                </a:lnTo>
                <a:lnTo>
                  <a:pt x="843" y="108"/>
                </a:lnTo>
                <a:lnTo>
                  <a:pt x="832" y="113"/>
                </a:lnTo>
                <a:lnTo>
                  <a:pt x="800" y="124"/>
                </a:lnTo>
                <a:lnTo>
                  <a:pt x="703" y="158"/>
                </a:lnTo>
                <a:lnTo>
                  <a:pt x="561" y="207"/>
                </a:lnTo>
                <a:lnTo>
                  <a:pt x="571" y="149"/>
                </a:lnTo>
                <a:lnTo>
                  <a:pt x="0" y="108"/>
                </a:lnTo>
                <a:lnTo>
                  <a:pt x="571" y="59"/>
                </a:lnTo>
                <a:close/>
              </a:path>
            </a:pathLst>
          </a:custGeom>
          <a:solidFill>
            <a:srgbClr val="FF0000">
              <a:alpha val="74901"/>
            </a:srgbClr>
          </a:solidFill>
          <a:ln w="9525">
            <a:noFill/>
            <a:round/>
            <a:headEnd/>
            <a:tailEnd/>
          </a:ln>
        </p:spPr>
        <p:txBody>
          <a:bodyPr/>
          <a:lstStyle/>
          <a:p>
            <a:endParaRPr lang="zh-CN" altLang="en-US" dirty="0">
              <a:solidFill>
                <a:prstClr val="black"/>
              </a:solidFill>
              <a:latin typeface="微软雅黑" pitchFamily="34" charset="-122"/>
              <a:ea typeface="微软雅黑" pitchFamily="34" charset="-122"/>
            </a:endParaRPr>
          </a:p>
        </p:txBody>
      </p:sp>
      <p:sp>
        <p:nvSpPr>
          <p:cNvPr id="17" name="Freeform 25"/>
          <p:cNvSpPr>
            <a:spLocks/>
          </p:cNvSpPr>
          <p:nvPr/>
        </p:nvSpPr>
        <p:spPr bwMode="auto">
          <a:xfrm rot="5400000">
            <a:off x="3351213" y="5434013"/>
            <a:ext cx="412750" cy="101600"/>
          </a:xfrm>
          <a:custGeom>
            <a:avLst/>
            <a:gdLst>
              <a:gd name="T0" fmla="*/ 571 w 843"/>
              <a:gd name="T1" fmla="*/ 59 h 207"/>
              <a:gd name="T2" fmla="*/ 566 w 843"/>
              <a:gd name="T3" fmla="*/ 30 h 207"/>
              <a:gd name="T4" fmla="*/ 561 w 843"/>
              <a:gd name="T5" fmla="*/ 0 h 207"/>
              <a:gd name="T6" fmla="*/ 703 w 843"/>
              <a:gd name="T7" fmla="*/ 53 h 207"/>
              <a:gd name="T8" fmla="*/ 800 w 843"/>
              <a:gd name="T9" fmla="*/ 91 h 207"/>
              <a:gd name="T10" fmla="*/ 843 w 843"/>
              <a:gd name="T11" fmla="*/ 108 h 207"/>
              <a:gd name="T12" fmla="*/ 832 w 843"/>
              <a:gd name="T13" fmla="*/ 113 h 207"/>
              <a:gd name="T14" fmla="*/ 800 w 843"/>
              <a:gd name="T15" fmla="*/ 124 h 207"/>
              <a:gd name="T16" fmla="*/ 703 w 843"/>
              <a:gd name="T17" fmla="*/ 158 h 207"/>
              <a:gd name="T18" fmla="*/ 561 w 843"/>
              <a:gd name="T19" fmla="*/ 207 h 207"/>
              <a:gd name="T20" fmla="*/ 571 w 843"/>
              <a:gd name="T21" fmla="*/ 149 h 207"/>
              <a:gd name="T22" fmla="*/ 0 w 843"/>
              <a:gd name="T23" fmla="*/ 108 h 207"/>
              <a:gd name="T24" fmla="*/ 571 w 843"/>
              <a:gd name="T25" fmla="*/ 59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3"/>
              <a:gd name="T40" fmla="*/ 0 h 207"/>
              <a:gd name="T41" fmla="*/ 843 w 843"/>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3" h="207">
                <a:moveTo>
                  <a:pt x="571" y="59"/>
                </a:moveTo>
                <a:lnTo>
                  <a:pt x="566" y="30"/>
                </a:lnTo>
                <a:lnTo>
                  <a:pt x="561" y="0"/>
                </a:lnTo>
                <a:lnTo>
                  <a:pt x="703" y="53"/>
                </a:lnTo>
                <a:lnTo>
                  <a:pt x="800" y="91"/>
                </a:lnTo>
                <a:lnTo>
                  <a:pt x="843" y="108"/>
                </a:lnTo>
                <a:lnTo>
                  <a:pt x="832" y="113"/>
                </a:lnTo>
                <a:lnTo>
                  <a:pt x="800" y="124"/>
                </a:lnTo>
                <a:lnTo>
                  <a:pt x="703" y="158"/>
                </a:lnTo>
                <a:lnTo>
                  <a:pt x="561" y="207"/>
                </a:lnTo>
                <a:lnTo>
                  <a:pt x="571" y="149"/>
                </a:lnTo>
                <a:lnTo>
                  <a:pt x="0" y="108"/>
                </a:lnTo>
                <a:lnTo>
                  <a:pt x="571" y="59"/>
                </a:lnTo>
                <a:close/>
              </a:path>
            </a:pathLst>
          </a:custGeom>
          <a:solidFill>
            <a:srgbClr val="FF0000">
              <a:alpha val="74901"/>
            </a:srgbClr>
          </a:solidFill>
          <a:ln w="9525">
            <a:noFill/>
            <a:round/>
            <a:headEnd/>
            <a:tailEnd/>
          </a:ln>
        </p:spPr>
        <p:txBody>
          <a:bodyPr/>
          <a:lstStyle/>
          <a:p>
            <a:endParaRPr lang="zh-CN" altLang="en-US" dirty="0">
              <a:solidFill>
                <a:prstClr val="black"/>
              </a:solidFill>
              <a:latin typeface="微软雅黑" pitchFamily="34" charset="-122"/>
              <a:ea typeface="微软雅黑" pitchFamily="34" charset="-122"/>
            </a:endParaRPr>
          </a:p>
        </p:txBody>
      </p:sp>
      <p:sp>
        <p:nvSpPr>
          <p:cNvPr id="18" name="Rectangle 25"/>
          <p:cNvSpPr>
            <a:spLocks noChangeArrowheads="1"/>
          </p:cNvSpPr>
          <p:nvPr/>
        </p:nvSpPr>
        <p:spPr bwMode="auto">
          <a:xfrm rot="-5400000">
            <a:off x="-89719" y="3804440"/>
            <a:ext cx="4786348" cy="463569"/>
          </a:xfrm>
          <a:prstGeom prst="rect">
            <a:avLst/>
          </a:prstGeom>
          <a:gradFill rotWithShape="1">
            <a:gsLst>
              <a:gs pos="0">
                <a:srgbClr val="EEEFD7"/>
              </a:gs>
              <a:gs pos="100000">
                <a:srgbClr val="D5D69C"/>
              </a:gs>
            </a:gsLst>
            <a:lin ang="2700000" scaled="1"/>
          </a:gradFill>
          <a:ln w="9525" algn="ctr">
            <a:solidFill>
              <a:srgbClr val="4D4D4D"/>
            </a:solidFill>
            <a:miter lim="800000"/>
            <a:headEnd type="none" w="sm" len="sm"/>
            <a:tailEnd type="none" w="sm" len="sm"/>
          </a:ln>
          <a:effectLst>
            <a:outerShdw dist="35921" dir="2700000" algn="ctr" rotWithShape="0">
              <a:srgbClr val="5F5F5F">
                <a:alpha val="50000"/>
              </a:srgbClr>
            </a:outerShdw>
          </a:effectLst>
        </p:spPr>
        <p:txBody>
          <a:bodyPr tIns="91440" bIns="91440"/>
          <a:lstStyle/>
          <a:p>
            <a:pPr marL="231775" indent="-231775">
              <a:lnSpc>
                <a:spcPct val="90000"/>
              </a:lnSpc>
              <a:spcBef>
                <a:spcPct val="40000"/>
              </a:spcBef>
              <a:buSzPct val="80000"/>
              <a:defRPr/>
            </a:pPr>
            <a:r>
              <a:rPr lang="en-US" altLang="zh-CN" sz="1400" dirty="0">
                <a:solidFill>
                  <a:srgbClr val="EEECE1">
                    <a:lumMod val="10000"/>
                  </a:srgbClr>
                </a:solidFill>
                <a:latin typeface="微软雅黑" pitchFamily="34" charset="-122"/>
                <a:ea typeface="微软雅黑" pitchFamily="34" charset="-122"/>
              </a:rPr>
              <a:t>System Center 2007 Configuration Manager  </a:t>
            </a:r>
            <a:r>
              <a:rPr lang="zh-CN" altLang="en-US" sz="1400" dirty="0">
                <a:solidFill>
                  <a:srgbClr val="EEECE1">
                    <a:lumMod val="10000"/>
                  </a:srgbClr>
                </a:solidFill>
                <a:latin typeface="微软雅黑" pitchFamily="34" charset="-122"/>
                <a:ea typeface="微软雅黑" pitchFamily="34" charset="-122"/>
              </a:rPr>
              <a:t>任务序列</a:t>
            </a:r>
            <a:endParaRPr lang="en-US" altLang="zh-CN" sz="1400" dirty="0">
              <a:solidFill>
                <a:srgbClr val="EEECE1">
                  <a:lumMod val="10000"/>
                </a:srgbClr>
              </a:solidFill>
              <a:latin typeface="微软雅黑" pitchFamily="34" charset="-122"/>
              <a:ea typeface="微软雅黑" pitchFamily="34" charset="-122"/>
            </a:endParaRPr>
          </a:p>
        </p:txBody>
      </p:sp>
      <p:sp>
        <p:nvSpPr>
          <p:cNvPr id="19" name="AutoShape 27"/>
          <p:cNvSpPr>
            <a:spLocks noChangeArrowheads="1"/>
          </p:cNvSpPr>
          <p:nvPr/>
        </p:nvSpPr>
        <p:spPr bwMode="auto">
          <a:xfrm>
            <a:off x="569913" y="1812925"/>
            <a:ext cx="1411287" cy="320004"/>
          </a:xfrm>
          <a:prstGeom prst="roundRect">
            <a:avLst>
              <a:gd name="adj" fmla="val 4167"/>
            </a:avLst>
          </a:prstGeom>
          <a:ln>
            <a:headEnd/>
            <a:tailEnd/>
          </a:ln>
        </p:spPr>
        <p:style>
          <a:lnRef idx="1">
            <a:schemeClr val="accent2"/>
          </a:lnRef>
          <a:fillRef idx="2">
            <a:schemeClr val="accent2"/>
          </a:fillRef>
          <a:effectRef idx="1">
            <a:schemeClr val="accent2"/>
          </a:effectRef>
          <a:fontRef idx="minor">
            <a:schemeClr val="dk1"/>
          </a:fontRef>
        </p:style>
        <p:txBody>
          <a:bodyPr anchor="ctr">
            <a:spAutoFit/>
          </a:bodyPr>
          <a:lstStyle/>
          <a:p>
            <a:pPr>
              <a:lnSpc>
                <a:spcPct val="90000"/>
              </a:lnSpc>
              <a:spcBef>
                <a:spcPct val="40000"/>
              </a:spcBef>
              <a:defRPr/>
            </a:pPr>
            <a:r>
              <a:rPr lang="zh-CN" altLang="en-US" sz="1600" dirty="0">
                <a:solidFill>
                  <a:srgbClr val="EEECE1">
                    <a:lumMod val="10000"/>
                  </a:srgbClr>
                </a:solidFill>
                <a:latin typeface="微软雅黑" pitchFamily="34" charset="-122"/>
                <a:ea typeface="微软雅黑" pitchFamily="34" charset="-122"/>
              </a:rPr>
              <a:t>旧操作系统</a:t>
            </a:r>
            <a:endParaRPr lang="en-US" altLang="zh-CN" sz="1600" dirty="0">
              <a:solidFill>
                <a:srgbClr val="EEECE1">
                  <a:lumMod val="10000"/>
                </a:srgbClr>
              </a:solidFill>
              <a:latin typeface="微软雅黑" pitchFamily="34" charset="-122"/>
              <a:ea typeface="微软雅黑" pitchFamily="34" charset="-122"/>
            </a:endParaRPr>
          </a:p>
        </p:txBody>
      </p:sp>
      <p:sp>
        <p:nvSpPr>
          <p:cNvPr id="20" name="AutoShape 28"/>
          <p:cNvSpPr>
            <a:spLocks noChangeArrowheads="1"/>
          </p:cNvSpPr>
          <p:nvPr/>
        </p:nvSpPr>
        <p:spPr bwMode="auto">
          <a:xfrm>
            <a:off x="573088" y="3440113"/>
            <a:ext cx="1404937" cy="327025"/>
          </a:xfrm>
          <a:prstGeom prst="roundRect">
            <a:avLst>
              <a:gd name="adj" fmla="val 4167"/>
            </a:avLst>
          </a:prstGeom>
          <a:ln>
            <a:headEnd/>
            <a:tailEnd/>
          </a:ln>
        </p:spPr>
        <p:style>
          <a:lnRef idx="1">
            <a:schemeClr val="accent2"/>
          </a:lnRef>
          <a:fillRef idx="2">
            <a:schemeClr val="accent2"/>
          </a:fillRef>
          <a:effectRef idx="1">
            <a:schemeClr val="accent2"/>
          </a:effectRef>
          <a:fontRef idx="minor">
            <a:schemeClr val="dk1"/>
          </a:fontRef>
        </p:style>
        <p:txBody>
          <a:bodyPr anchor="ctr">
            <a:spAutoFit/>
          </a:bodyPr>
          <a:lstStyle/>
          <a:p>
            <a:pPr>
              <a:lnSpc>
                <a:spcPct val="90000"/>
              </a:lnSpc>
              <a:spcBef>
                <a:spcPct val="40000"/>
              </a:spcBef>
              <a:defRPr/>
            </a:pPr>
            <a:r>
              <a:rPr lang="en-US" altLang="zh-CN" sz="1600" dirty="0">
                <a:solidFill>
                  <a:srgbClr val="EEECE1">
                    <a:lumMod val="10000"/>
                  </a:srgbClr>
                </a:solidFill>
                <a:latin typeface="微软雅黑" pitchFamily="34" charset="-122"/>
                <a:ea typeface="微软雅黑" pitchFamily="34" charset="-122"/>
              </a:rPr>
              <a:t>Windows PE</a:t>
            </a:r>
          </a:p>
        </p:txBody>
      </p:sp>
      <p:sp>
        <p:nvSpPr>
          <p:cNvPr id="21" name="AutoShape 29"/>
          <p:cNvSpPr>
            <a:spLocks noChangeArrowheads="1"/>
          </p:cNvSpPr>
          <p:nvPr/>
        </p:nvSpPr>
        <p:spPr bwMode="auto">
          <a:xfrm>
            <a:off x="569913" y="4654550"/>
            <a:ext cx="1411287" cy="320004"/>
          </a:xfrm>
          <a:prstGeom prst="roundRect">
            <a:avLst>
              <a:gd name="adj" fmla="val 4167"/>
            </a:avLst>
          </a:prstGeom>
          <a:ln>
            <a:headEnd/>
            <a:tailEnd/>
          </a:ln>
        </p:spPr>
        <p:style>
          <a:lnRef idx="1">
            <a:schemeClr val="accent2"/>
          </a:lnRef>
          <a:fillRef idx="2">
            <a:schemeClr val="accent2"/>
          </a:fillRef>
          <a:effectRef idx="1">
            <a:schemeClr val="accent2"/>
          </a:effectRef>
          <a:fontRef idx="minor">
            <a:schemeClr val="dk1"/>
          </a:fontRef>
        </p:style>
        <p:txBody>
          <a:bodyPr anchor="ctr">
            <a:spAutoFit/>
          </a:bodyPr>
          <a:lstStyle/>
          <a:p>
            <a:pPr>
              <a:lnSpc>
                <a:spcPct val="90000"/>
              </a:lnSpc>
              <a:spcBef>
                <a:spcPct val="40000"/>
              </a:spcBef>
              <a:defRPr/>
            </a:pPr>
            <a:r>
              <a:rPr lang="zh-CN" altLang="en-US" sz="1600" dirty="0">
                <a:solidFill>
                  <a:srgbClr val="EEECE1">
                    <a:lumMod val="10000"/>
                  </a:srgbClr>
                </a:solidFill>
                <a:latin typeface="微软雅黑" pitchFamily="34" charset="-122"/>
                <a:ea typeface="微软雅黑" pitchFamily="34" charset="-122"/>
              </a:rPr>
              <a:t>新操作系统</a:t>
            </a:r>
            <a:endParaRPr lang="en-US" altLang="zh-CN" sz="1600" dirty="0">
              <a:solidFill>
                <a:srgbClr val="EEECE1">
                  <a:lumMod val="10000"/>
                </a:srgbClr>
              </a:solidFill>
              <a:latin typeface="微软雅黑" pitchFamily="34" charset="-122"/>
              <a:ea typeface="微软雅黑" pitchFamily="34" charset="-122"/>
            </a:endParaRPr>
          </a:p>
        </p:txBody>
      </p:sp>
      <p:sp>
        <p:nvSpPr>
          <p:cNvPr id="22" name="AutoShape 43"/>
          <p:cNvSpPr>
            <a:spLocks noChangeArrowheads="1"/>
          </p:cNvSpPr>
          <p:nvPr/>
        </p:nvSpPr>
        <p:spPr bwMode="auto">
          <a:xfrm>
            <a:off x="4613275" y="1333500"/>
            <a:ext cx="925513" cy="327025"/>
          </a:xfrm>
          <a:prstGeom prst="roundRect">
            <a:avLst>
              <a:gd name="adj" fmla="val 4167"/>
            </a:avLst>
          </a:prstGeom>
          <a:ln>
            <a:headEnd/>
            <a:tailEnd/>
          </a:ln>
        </p:spPr>
        <p:style>
          <a:lnRef idx="1">
            <a:schemeClr val="accent2"/>
          </a:lnRef>
          <a:fillRef idx="2">
            <a:schemeClr val="accent2"/>
          </a:fillRef>
          <a:effectRef idx="1">
            <a:schemeClr val="accent2"/>
          </a:effectRef>
          <a:fontRef idx="minor">
            <a:schemeClr val="dk1"/>
          </a:fontRef>
        </p:style>
        <p:txBody>
          <a:bodyPr anchor="ctr">
            <a:spAutoFit/>
          </a:bodyPr>
          <a:lstStyle/>
          <a:p>
            <a:pPr>
              <a:lnSpc>
                <a:spcPct val="90000"/>
              </a:lnSpc>
              <a:spcBef>
                <a:spcPct val="40000"/>
              </a:spcBef>
              <a:defRPr/>
            </a:pPr>
            <a:r>
              <a:rPr lang="zh-CN" altLang="en-US" sz="1600" dirty="0">
                <a:solidFill>
                  <a:srgbClr val="EEECE1">
                    <a:lumMod val="10000"/>
                  </a:srgbClr>
                </a:solidFill>
                <a:latin typeface="微软雅黑" pitchFamily="34" charset="-122"/>
                <a:ea typeface="微软雅黑" pitchFamily="34" charset="-122"/>
              </a:rPr>
              <a:t>升级</a:t>
            </a:r>
            <a:endParaRPr lang="en-US" altLang="zh-CN" sz="1600" dirty="0">
              <a:solidFill>
                <a:srgbClr val="EEECE1">
                  <a:lumMod val="10000"/>
                </a:srgbClr>
              </a:solidFill>
              <a:latin typeface="微软雅黑" pitchFamily="34" charset="-122"/>
              <a:ea typeface="微软雅黑" pitchFamily="34" charset="-122"/>
            </a:endParaRPr>
          </a:p>
        </p:txBody>
      </p:sp>
      <p:sp>
        <p:nvSpPr>
          <p:cNvPr id="23" name="AutoShape 44"/>
          <p:cNvSpPr>
            <a:spLocks noChangeArrowheads="1"/>
          </p:cNvSpPr>
          <p:nvPr/>
        </p:nvSpPr>
        <p:spPr bwMode="auto">
          <a:xfrm>
            <a:off x="5775325" y="1333500"/>
            <a:ext cx="920750" cy="327025"/>
          </a:xfrm>
          <a:prstGeom prst="roundRect">
            <a:avLst>
              <a:gd name="adj" fmla="val 4167"/>
            </a:avLst>
          </a:prstGeom>
          <a:ln>
            <a:headEnd/>
            <a:tailEnd/>
          </a:ln>
        </p:spPr>
        <p:style>
          <a:lnRef idx="1">
            <a:schemeClr val="accent2"/>
          </a:lnRef>
          <a:fillRef idx="2">
            <a:schemeClr val="accent2"/>
          </a:fillRef>
          <a:effectRef idx="1">
            <a:schemeClr val="accent2"/>
          </a:effectRef>
          <a:fontRef idx="minor">
            <a:schemeClr val="dk1"/>
          </a:fontRef>
        </p:style>
        <p:txBody>
          <a:bodyPr anchor="ctr">
            <a:spAutoFit/>
          </a:bodyPr>
          <a:lstStyle/>
          <a:p>
            <a:pPr>
              <a:lnSpc>
                <a:spcPct val="90000"/>
              </a:lnSpc>
              <a:spcBef>
                <a:spcPct val="40000"/>
              </a:spcBef>
              <a:defRPr/>
            </a:pPr>
            <a:r>
              <a:rPr lang="zh-CN" altLang="en-US" sz="1600" dirty="0">
                <a:solidFill>
                  <a:srgbClr val="EEECE1">
                    <a:lumMod val="10000"/>
                  </a:srgbClr>
                </a:solidFill>
                <a:latin typeface="微软雅黑" pitchFamily="34" charset="-122"/>
                <a:ea typeface="微软雅黑" pitchFamily="34" charset="-122"/>
              </a:rPr>
              <a:t>刷新</a:t>
            </a:r>
            <a:endParaRPr lang="en-US" altLang="zh-CN" sz="1600" dirty="0">
              <a:solidFill>
                <a:srgbClr val="EEECE1">
                  <a:lumMod val="10000"/>
                </a:srgbClr>
              </a:solidFill>
              <a:latin typeface="微软雅黑" pitchFamily="34" charset="-122"/>
              <a:ea typeface="微软雅黑" pitchFamily="34" charset="-122"/>
            </a:endParaRPr>
          </a:p>
        </p:txBody>
      </p:sp>
      <p:sp>
        <p:nvSpPr>
          <p:cNvPr id="24" name="AutoShape 45"/>
          <p:cNvSpPr>
            <a:spLocks noChangeArrowheads="1"/>
          </p:cNvSpPr>
          <p:nvPr/>
        </p:nvSpPr>
        <p:spPr bwMode="auto">
          <a:xfrm>
            <a:off x="6948488" y="1333500"/>
            <a:ext cx="928687" cy="327025"/>
          </a:xfrm>
          <a:prstGeom prst="roundRect">
            <a:avLst>
              <a:gd name="adj" fmla="val 4167"/>
            </a:avLst>
          </a:prstGeom>
          <a:ln>
            <a:headEnd/>
            <a:tailEnd/>
          </a:ln>
        </p:spPr>
        <p:style>
          <a:lnRef idx="1">
            <a:schemeClr val="accent2"/>
          </a:lnRef>
          <a:fillRef idx="2">
            <a:schemeClr val="accent2"/>
          </a:fillRef>
          <a:effectRef idx="1">
            <a:schemeClr val="accent2"/>
          </a:effectRef>
          <a:fontRef idx="minor">
            <a:schemeClr val="dk1"/>
          </a:fontRef>
        </p:style>
        <p:txBody>
          <a:bodyPr anchor="ctr">
            <a:spAutoFit/>
          </a:bodyPr>
          <a:lstStyle/>
          <a:p>
            <a:pPr>
              <a:lnSpc>
                <a:spcPct val="90000"/>
              </a:lnSpc>
              <a:spcBef>
                <a:spcPct val="40000"/>
              </a:spcBef>
              <a:defRPr/>
            </a:pPr>
            <a:r>
              <a:rPr lang="zh-CN" altLang="en-US" sz="1600" dirty="0">
                <a:solidFill>
                  <a:srgbClr val="EEECE1">
                    <a:lumMod val="10000"/>
                  </a:srgbClr>
                </a:solidFill>
                <a:latin typeface="微软雅黑" pitchFamily="34" charset="-122"/>
                <a:ea typeface="微软雅黑" pitchFamily="34" charset="-122"/>
              </a:rPr>
              <a:t>替换</a:t>
            </a:r>
            <a:endParaRPr lang="en-US" altLang="zh-CN" sz="1600" dirty="0">
              <a:solidFill>
                <a:srgbClr val="EEECE1">
                  <a:lumMod val="10000"/>
                </a:srgbClr>
              </a:solidFill>
              <a:latin typeface="微软雅黑" pitchFamily="34" charset="-122"/>
              <a:ea typeface="微软雅黑" pitchFamily="34" charset="-122"/>
            </a:endParaRPr>
          </a:p>
        </p:txBody>
      </p:sp>
      <p:pic>
        <p:nvPicPr>
          <p:cNvPr id="25" name="Picture 46" descr="Validated"/>
          <p:cNvPicPr>
            <a:picLocks noChangeAspect="1" noChangeArrowheads="1"/>
          </p:cNvPicPr>
          <p:nvPr/>
        </p:nvPicPr>
        <p:blipFill>
          <a:blip r:embed="rId3" cstate="print"/>
          <a:srcRect/>
          <a:stretch>
            <a:fillRect/>
          </a:stretch>
        </p:blipFill>
        <p:spPr bwMode="auto">
          <a:xfrm>
            <a:off x="4945063" y="3309938"/>
            <a:ext cx="401637" cy="409575"/>
          </a:xfrm>
          <a:prstGeom prst="rect">
            <a:avLst/>
          </a:prstGeom>
          <a:noFill/>
          <a:ln w="9525">
            <a:noFill/>
            <a:miter lim="800000"/>
            <a:headEnd/>
            <a:tailEnd/>
          </a:ln>
        </p:spPr>
      </p:pic>
      <p:pic>
        <p:nvPicPr>
          <p:cNvPr id="26" name="Picture 47" descr="Validated"/>
          <p:cNvPicPr>
            <a:picLocks noChangeAspect="1" noChangeArrowheads="1"/>
          </p:cNvPicPr>
          <p:nvPr/>
        </p:nvPicPr>
        <p:blipFill>
          <a:blip r:embed="rId3" cstate="print"/>
          <a:srcRect/>
          <a:stretch>
            <a:fillRect/>
          </a:stretch>
        </p:blipFill>
        <p:spPr bwMode="auto">
          <a:xfrm>
            <a:off x="6045200" y="1824038"/>
            <a:ext cx="401638" cy="409575"/>
          </a:xfrm>
          <a:prstGeom prst="rect">
            <a:avLst/>
          </a:prstGeom>
          <a:noFill/>
          <a:ln w="9525">
            <a:noFill/>
            <a:miter lim="800000"/>
            <a:headEnd/>
            <a:tailEnd/>
          </a:ln>
        </p:spPr>
      </p:pic>
      <p:pic>
        <p:nvPicPr>
          <p:cNvPr id="27" name="Picture 48" descr="Validated"/>
          <p:cNvPicPr>
            <a:picLocks noChangeAspect="1" noChangeArrowheads="1"/>
          </p:cNvPicPr>
          <p:nvPr/>
        </p:nvPicPr>
        <p:blipFill>
          <a:blip r:embed="rId3" cstate="print"/>
          <a:srcRect/>
          <a:stretch>
            <a:fillRect/>
          </a:stretch>
        </p:blipFill>
        <p:spPr bwMode="auto">
          <a:xfrm>
            <a:off x="7243763" y="1824038"/>
            <a:ext cx="401637" cy="409575"/>
          </a:xfrm>
          <a:prstGeom prst="rect">
            <a:avLst/>
          </a:prstGeom>
          <a:noFill/>
          <a:ln w="9525">
            <a:noFill/>
            <a:miter lim="800000"/>
            <a:headEnd/>
            <a:tailEnd/>
          </a:ln>
        </p:spPr>
      </p:pic>
      <p:pic>
        <p:nvPicPr>
          <p:cNvPr id="28" name="Picture 49" descr="Validated"/>
          <p:cNvPicPr>
            <a:picLocks noChangeAspect="1" noChangeArrowheads="1"/>
          </p:cNvPicPr>
          <p:nvPr/>
        </p:nvPicPr>
        <p:blipFill>
          <a:blip r:embed="rId3" cstate="print"/>
          <a:srcRect/>
          <a:stretch>
            <a:fillRect/>
          </a:stretch>
        </p:blipFill>
        <p:spPr bwMode="auto">
          <a:xfrm>
            <a:off x="7243763" y="2492375"/>
            <a:ext cx="401637" cy="409575"/>
          </a:xfrm>
          <a:prstGeom prst="rect">
            <a:avLst/>
          </a:prstGeom>
          <a:noFill/>
          <a:ln w="9525">
            <a:noFill/>
            <a:miter lim="800000"/>
            <a:headEnd/>
            <a:tailEnd/>
          </a:ln>
        </p:spPr>
      </p:pic>
      <p:pic>
        <p:nvPicPr>
          <p:cNvPr id="29" name="Picture 50" descr="Validated"/>
          <p:cNvPicPr>
            <a:picLocks noChangeAspect="1" noChangeArrowheads="1"/>
          </p:cNvPicPr>
          <p:nvPr/>
        </p:nvPicPr>
        <p:blipFill>
          <a:blip r:embed="rId3" cstate="print"/>
          <a:srcRect/>
          <a:stretch>
            <a:fillRect/>
          </a:stretch>
        </p:blipFill>
        <p:spPr bwMode="auto">
          <a:xfrm>
            <a:off x="6045200" y="3309938"/>
            <a:ext cx="401638" cy="409575"/>
          </a:xfrm>
          <a:prstGeom prst="rect">
            <a:avLst/>
          </a:prstGeom>
          <a:noFill/>
          <a:ln w="9525">
            <a:noFill/>
            <a:miter lim="800000"/>
            <a:headEnd/>
            <a:tailEnd/>
          </a:ln>
        </p:spPr>
      </p:pic>
      <p:pic>
        <p:nvPicPr>
          <p:cNvPr id="30" name="Picture 51" descr="Validated"/>
          <p:cNvPicPr>
            <a:picLocks noChangeAspect="1" noChangeArrowheads="1"/>
          </p:cNvPicPr>
          <p:nvPr/>
        </p:nvPicPr>
        <p:blipFill>
          <a:blip r:embed="rId3" cstate="print"/>
          <a:srcRect/>
          <a:stretch>
            <a:fillRect/>
          </a:stretch>
        </p:blipFill>
        <p:spPr bwMode="auto">
          <a:xfrm>
            <a:off x="7243763" y="3309938"/>
            <a:ext cx="401637" cy="409575"/>
          </a:xfrm>
          <a:prstGeom prst="rect">
            <a:avLst/>
          </a:prstGeom>
          <a:noFill/>
          <a:ln w="9525">
            <a:noFill/>
            <a:miter lim="800000"/>
            <a:headEnd/>
            <a:tailEnd/>
          </a:ln>
        </p:spPr>
      </p:pic>
      <p:pic>
        <p:nvPicPr>
          <p:cNvPr id="31" name="Picture 52" descr="Validated"/>
          <p:cNvPicPr>
            <a:picLocks noChangeAspect="1" noChangeArrowheads="1"/>
          </p:cNvPicPr>
          <p:nvPr/>
        </p:nvPicPr>
        <p:blipFill>
          <a:blip r:embed="rId3" cstate="print"/>
          <a:srcRect/>
          <a:stretch>
            <a:fillRect/>
          </a:stretch>
        </p:blipFill>
        <p:spPr bwMode="auto">
          <a:xfrm>
            <a:off x="4945063" y="4075113"/>
            <a:ext cx="401637" cy="409575"/>
          </a:xfrm>
          <a:prstGeom prst="rect">
            <a:avLst/>
          </a:prstGeom>
          <a:noFill/>
          <a:ln w="9525">
            <a:noFill/>
            <a:miter lim="800000"/>
            <a:headEnd/>
            <a:tailEnd/>
          </a:ln>
        </p:spPr>
      </p:pic>
      <p:pic>
        <p:nvPicPr>
          <p:cNvPr id="32" name="Picture 53" descr="Validated"/>
          <p:cNvPicPr>
            <a:picLocks noChangeAspect="1" noChangeArrowheads="1"/>
          </p:cNvPicPr>
          <p:nvPr/>
        </p:nvPicPr>
        <p:blipFill>
          <a:blip r:embed="rId3" cstate="print"/>
          <a:srcRect/>
          <a:stretch>
            <a:fillRect/>
          </a:stretch>
        </p:blipFill>
        <p:spPr bwMode="auto">
          <a:xfrm>
            <a:off x="6045200" y="4075113"/>
            <a:ext cx="401638" cy="409575"/>
          </a:xfrm>
          <a:prstGeom prst="rect">
            <a:avLst/>
          </a:prstGeom>
          <a:noFill/>
          <a:ln w="9525">
            <a:noFill/>
            <a:miter lim="800000"/>
            <a:headEnd/>
            <a:tailEnd/>
          </a:ln>
        </p:spPr>
      </p:pic>
      <p:pic>
        <p:nvPicPr>
          <p:cNvPr id="33" name="Picture 54" descr="Validated"/>
          <p:cNvPicPr>
            <a:picLocks noChangeAspect="1" noChangeArrowheads="1"/>
          </p:cNvPicPr>
          <p:nvPr/>
        </p:nvPicPr>
        <p:blipFill>
          <a:blip r:embed="rId3" cstate="print"/>
          <a:srcRect/>
          <a:stretch>
            <a:fillRect/>
          </a:stretch>
        </p:blipFill>
        <p:spPr bwMode="auto">
          <a:xfrm>
            <a:off x="7243763" y="4075113"/>
            <a:ext cx="401637" cy="409575"/>
          </a:xfrm>
          <a:prstGeom prst="rect">
            <a:avLst/>
          </a:prstGeom>
          <a:noFill/>
          <a:ln w="9525">
            <a:noFill/>
            <a:miter lim="800000"/>
            <a:headEnd/>
            <a:tailEnd/>
          </a:ln>
        </p:spPr>
      </p:pic>
      <p:pic>
        <p:nvPicPr>
          <p:cNvPr id="34" name="Picture 55" descr="Validated"/>
          <p:cNvPicPr>
            <a:picLocks noChangeAspect="1" noChangeArrowheads="1"/>
          </p:cNvPicPr>
          <p:nvPr/>
        </p:nvPicPr>
        <p:blipFill>
          <a:blip r:embed="rId3" cstate="print"/>
          <a:srcRect/>
          <a:stretch>
            <a:fillRect/>
          </a:stretch>
        </p:blipFill>
        <p:spPr bwMode="auto">
          <a:xfrm>
            <a:off x="6045200" y="5627688"/>
            <a:ext cx="401638" cy="409575"/>
          </a:xfrm>
          <a:prstGeom prst="rect">
            <a:avLst/>
          </a:prstGeom>
          <a:noFill/>
          <a:ln w="9525">
            <a:noFill/>
            <a:miter lim="800000"/>
            <a:headEnd/>
            <a:tailEnd/>
          </a:ln>
        </p:spPr>
      </p:pic>
      <p:pic>
        <p:nvPicPr>
          <p:cNvPr id="35" name="Picture 56" descr="Validated"/>
          <p:cNvPicPr>
            <a:picLocks noChangeAspect="1" noChangeArrowheads="1"/>
          </p:cNvPicPr>
          <p:nvPr/>
        </p:nvPicPr>
        <p:blipFill>
          <a:blip r:embed="rId3" cstate="print"/>
          <a:srcRect/>
          <a:stretch>
            <a:fillRect/>
          </a:stretch>
        </p:blipFill>
        <p:spPr bwMode="auto">
          <a:xfrm>
            <a:off x="7243763" y="5627688"/>
            <a:ext cx="401637" cy="409575"/>
          </a:xfrm>
          <a:prstGeom prst="rect">
            <a:avLst/>
          </a:prstGeom>
          <a:noFill/>
          <a:ln w="9525">
            <a:noFill/>
            <a:miter lim="800000"/>
            <a:headEnd/>
            <a:tailEnd/>
          </a:ln>
        </p:spPr>
      </p:pic>
      <p:pic>
        <p:nvPicPr>
          <p:cNvPr id="36" name="Picture 57" descr="Validated"/>
          <p:cNvPicPr>
            <a:picLocks noChangeAspect="1" noChangeArrowheads="1"/>
          </p:cNvPicPr>
          <p:nvPr/>
        </p:nvPicPr>
        <p:blipFill>
          <a:blip r:embed="rId3" cstate="print"/>
          <a:srcRect/>
          <a:stretch>
            <a:fillRect/>
          </a:stretch>
        </p:blipFill>
        <p:spPr bwMode="auto">
          <a:xfrm>
            <a:off x="4945063" y="4895850"/>
            <a:ext cx="401637" cy="409575"/>
          </a:xfrm>
          <a:prstGeom prst="rect">
            <a:avLst/>
          </a:prstGeom>
          <a:noFill/>
          <a:ln w="9525">
            <a:noFill/>
            <a:miter lim="800000"/>
            <a:headEnd/>
            <a:tailEnd/>
          </a:ln>
        </p:spPr>
      </p:pic>
      <p:pic>
        <p:nvPicPr>
          <p:cNvPr id="37" name="Picture 58" descr="Validated"/>
          <p:cNvPicPr>
            <a:picLocks noChangeAspect="1" noChangeArrowheads="1"/>
          </p:cNvPicPr>
          <p:nvPr/>
        </p:nvPicPr>
        <p:blipFill>
          <a:blip r:embed="rId3" cstate="print"/>
          <a:srcRect/>
          <a:stretch>
            <a:fillRect/>
          </a:stretch>
        </p:blipFill>
        <p:spPr bwMode="auto">
          <a:xfrm>
            <a:off x="6045200" y="4895850"/>
            <a:ext cx="401638" cy="409575"/>
          </a:xfrm>
          <a:prstGeom prst="rect">
            <a:avLst/>
          </a:prstGeom>
          <a:noFill/>
          <a:ln w="9525">
            <a:noFill/>
            <a:miter lim="800000"/>
            <a:headEnd/>
            <a:tailEnd/>
          </a:ln>
        </p:spPr>
      </p:pic>
      <p:pic>
        <p:nvPicPr>
          <p:cNvPr id="38" name="Picture 59" descr="Validated"/>
          <p:cNvPicPr>
            <a:picLocks noChangeAspect="1" noChangeArrowheads="1"/>
          </p:cNvPicPr>
          <p:nvPr/>
        </p:nvPicPr>
        <p:blipFill>
          <a:blip r:embed="rId3" cstate="print"/>
          <a:srcRect/>
          <a:stretch>
            <a:fillRect/>
          </a:stretch>
        </p:blipFill>
        <p:spPr bwMode="auto">
          <a:xfrm>
            <a:off x="7243763" y="4895850"/>
            <a:ext cx="401637" cy="409575"/>
          </a:xfrm>
          <a:prstGeom prst="rect">
            <a:avLst/>
          </a:prstGeom>
          <a:noFill/>
          <a:ln w="9525">
            <a:noFill/>
            <a:miter lim="800000"/>
            <a:headEnd/>
            <a:tailEnd/>
          </a:ln>
        </p:spPr>
      </p:pic>
      <p:sp>
        <p:nvSpPr>
          <p:cNvPr id="39" name="Line 63"/>
          <p:cNvSpPr>
            <a:spLocks noChangeShapeType="1"/>
          </p:cNvSpPr>
          <p:nvPr/>
        </p:nvSpPr>
        <p:spPr bwMode="auto">
          <a:xfrm>
            <a:off x="4622800" y="2344738"/>
            <a:ext cx="911225" cy="0"/>
          </a:xfrm>
          <a:prstGeom prst="line">
            <a:avLst/>
          </a:prstGeom>
          <a:noFill/>
          <a:ln w="9525">
            <a:solidFill>
              <a:srgbClr val="5F5F5F"/>
            </a:solidFill>
            <a:round/>
            <a:headEnd/>
            <a:tailEnd/>
          </a:ln>
        </p:spPr>
        <p:txBody>
          <a:bodyPr wrap="none" anchor="ctr"/>
          <a:lstStyle/>
          <a:p>
            <a:endParaRPr lang="zh-CN" altLang="en-US" dirty="0">
              <a:solidFill>
                <a:prstClr val="black"/>
              </a:solidFill>
              <a:latin typeface="微软雅黑" pitchFamily="34" charset="-122"/>
              <a:ea typeface="微软雅黑" pitchFamily="34" charset="-122"/>
            </a:endParaRPr>
          </a:p>
        </p:txBody>
      </p:sp>
      <p:sp>
        <p:nvSpPr>
          <p:cNvPr id="40" name="Line 64"/>
          <p:cNvSpPr>
            <a:spLocks noChangeShapeType="1"/>
          </p:cNvSpPr>
          <p:nvPr/>
        </p:nvSpPr>
        <p:spPr bwMode="auto">
          <a:xfrm>
            <a:off x="4622800" y="3057525"/>
            <a:ext cx="911225" cy="0"/>
          </a:xfrm>
          <a:prstGeom prst="line">
            <a:avLst/>
          </a:prstGeom>
          <a:noFill/>
          <a:ln w="9525">
            <a:solidFill>
              <a:srgbClr val="5F5F5F"/>
            </a:solidFill>
            <a:round/>
            <a:headEnd/>
            <a:tailEnd/>
          </a:ln>
        </p:spPr>
        <p:txBody>
          <a:bodyPr wrap="none" anchor="ctr"/>
          <a:lstStyle/>
          <a:p>
            <a:endParaRPr lang="zh-CN" altLang="en-US" dirty="0">
              <a:solidFill>
                <a:prstClr val="black"/>
              </a:solidFill>
              <a:latin typeface="微软雅黑" pitchFamily="34" charset="-122"/>
              <a:ea typeface="微软雅黑" pitchFamily="34" charset="-122"/>
            </a:endParaRPr>
          </a:p>
        </p:txBody>
      </p:sp>
      <p:sp>
        <p:nvSpPr>
          <p:cNvPr id="41" name="Line 65"/>
          <p:cNvSpPr>
            <a:spLocks noChangeShapeType="1"/>
          </p:cNvSpPr>
          <p:nvPr/>
        </p:nvSpPr>
        <p:spPr bwMode="auto">
          <a:xfrm>
            <a:off x="4627563" y="3929063"/>
            <a:ext cx="911225" cy="0"/>
          </a:xfrm>
          <a:prstGeom prst="line">
            <a:avLst/>
          </a:prstGeom>
          <a:noFill/>
          <a:ln w="9525">
            <a:solidFill>
              <a:srgbClr val="5F5F5F"/>
            </a:solidFill>
            <a:round/>
            <a:headEnd/>
            <a:tailEnd/>
          </a:ln>
        </p:spPr>
        <p:txBody>
          <a:bodyPr wrap="none" anchor="ctr"/>
          <a:lstStyle/>
          <a:p>
            <a:endParaRPr lang="zh-CN" altLang="en-US" dirty="0">
              <a:solidFill>
                <a:prstClr val="black"/>
              </a:solidFill>
              <a:latin typeface="微软雅黑" pitchFamily="34" charset="-122"/>
              <a:ea typeface="微软雅黑" pitchFamily="34" charset="-122"/>
            </a:endParaRPr>
          </a:p>
        </p:txBody>
      </p:sp>
      <p:sp>
        <p:nvSpPr>
          <p:cNvPr id="42" name="Line 66"/>
          <p:cNvSpPr>
            <a:spLocks noChangeShapeType="1"/>
          </p:cNvSpPr>
          <p:nvPr/>
        </p:nvSpPr>
        <p:spPr bwMode="auto">
          <a:xfrm>
            <a:off x="4622800" y="4694238"/>
            <a:ext cx="911225" cy="0"/>
          </a:xfrm>
          <a:prstGeom prst="line">
            <a:avLst/>
          </a:prstGeom>
          <a:noFill/>
          <a:ln w="9525">
            <a:solidFill>
              <a:srgbClr val="5F5F5F"/>
            </a:solidFill>
            <a:round/>
            <a:headEnd/>
            <a:tailEnd/>
          </a:ln>
        </p:spPr>
        <p:txBody>
          <a:bodyPr wrap="none" anchor="ctr"/>
          <a:lstStyle/>
          <a:p>
            <a:endParaRPr lang="zh-CN" altLang="en-US" dirty="0">
              <a:solidFill>
                <a:prstClr val="black"/>
              </a:solidFill>
              <a:latin typeface="微软雅黑" pitchFamily="34" charset="-122"/>
              <a:ea typeface="微软雅黑" pitchFamily="34" charset="-122"/>
            </a:endParaRPr>
          </a:p>
        </p:txBody>
      </p:sp>
      <p:sp>
        <p:nvSpPr>
          <p:cNvPr id="43" name="Line 67"/>
          <p:cNvSpPr>
            <a:spLocks noChangeShapeType="1"/>
          </p:cNvSpPr>
          <p:nvPr/>
        </p:nvSpPr>
        <p:spPr bwMode="auto">
          <a:xfrm>
            <a:off x="4627563" y="5461000"/>
            <a:ext cx="911225" cy="0"/>
          </a:xfrm>
          <a:prstGeom prst="line">
            <a:avLst/>
          </a:prstGeom>
          <a:noFill/>
          <a:ln w="9525">
            <a:solidFill>
              <a:srgbClr val="5F5F5F"/>
            </a:solidFill>
            <a:round/>
            <a:headEnd/>
            <a:tailEnd/>
          </a:ln>
        </p:spPr>
        <p:txBody>
          <a:bodyPr wrap="none" anchor="ctr"/>
          <a:lstStyle/>
          <a:p>
            <a:endParaRPr lang="zh-CN" altLang="en-US" dirty="0">
              <a:solidFill>
                <a:prstClr val="black"/>
              </a:solidFill>
              <a:latin typeface="微软雅黑" pitchFamily="34" charset="-122"/>
              <a:ea typeface="微软雅黑" pitchFamily="34" charset="-122"/>
            </a:endParaRPr>
          </a:p>
        </p:txBody>
      </p:sp>
      <p:sp>
        <p:nvSpPr>
          <p:cNvPr id="44" name="Line 68"/>
          <p:cNvSpPr>
            <a:spLocks noChangeShapeType="1"/>
          </p:cNvSpPr>
          <p:nvPr/>
        </p:nvSpPr>
        <p:spPr bwMode="auto">
          <a:xfrm>
            <a:off x="5784850" y="5461000"/>
            <a:ext cx="911225" cy="0"/>
          </a:xfrm>
          <a:prstGeom prst="line">
            <a:avLst/>
          </a:prstGeom>
          <a:noFill/>
          <a:ln w="9525">
            <a:solidFill>
              <a:srgbClr val="5F5F5F"/>
            </a:solidFill>
            <a:round/>
            <a:headEnd/>
            <a:tailEnd/>
          </a:ln>
        </p:spPr>
        <p:txBody>
          <a:bodyPr wrap="none" anchor="ctr"/>
          <a:lstStyle/>
          <a:p>
            <a:endParaRPr lang="zh-CN" altLang="en-US" dirty="0">
              <a:solidFill>
                <a:prstClr val="black"/>
              </a:solidFill>
              <a:latin typeface="微软雅黑" pitchFamily="34" charset="-122"/>
              <a:ea typeface="微软雅黑" pitchFamily="34" charset="-122"/>
            </a:endParaRPr>
          </a:p>
        </p:txBody>
      </p:sp>
      <p:sp>
        <p:nvSpPr>
          <p:cNvPr id="45" name="Line 69"/>
          <p:cNvSpPr>
            <a:spLocks noChangeShapeType="1"/>
          </p:cNvSpPr>
          <p:nvPr/>
        </p:nvSpPr>
        <p:spPr bwMode="auto">
          <a:xfrm>
            <a:off x="6970713" y="5461000"/>
            <a:ext cx="911225" cy="0"/>
          </a:xfrm>
          <a:prstGeom prst="line">
            <a:avLst/>
          </a:prstGeom>
          <a:noFill/>
          <a:ln w="9525">
            <a:solidFill>
              <a:srgbClr val="5F5F5F"/>
            </a:solidFill>
            <a:round/>
            <a:headEnd/>
            <a:tailEnd/>
          </a:ln>
        </p:spPr>
        <p:txBody>
          <a:bodyPr wrap="none" anchor="ctr"/>
          <a:lstStyle/>
          <a:p>
            <a:endParaRPr lang="zh-CN" altLang="en-US" dirty="0">
              <a:solidFill>
                <a:prstClr val="black"/>
              </a:solidFill>
              <a:latin typeface="微软雅黑" pitchFamily="34" charset="-122"/>
              <a:ea typeface="微软雅黑" pitchFamily="34" charset="-122"/>
            </a:endParaRPr>
          </a:p>
        </p:txBody>
      </p:sp>
      <p:sp>
        <p:nvSpPr>
          <p:cNvPr id="46" name="Line 70"/>
          <p:cNvSpPr>
            <a:spLocks noChangeShapeType="1"/>
          </p:cNvSpPr>
          <p:nvPr/>
        </p:nvSpPr>
        <p:spPr bwMode="auto">
          <a:xfrm>
            <a:off x="5784850" y="4694238"/>
            <a:ext cx="911225" cy="0"/>
          </a:xfrm>
          <a:prstGeom prst="line">
            <a:avLst/>
          </a:prstGeom>
          <a:noFill/>
          <a:ln w="9525">
            <a:solidFill>
              <a:srgbClr val="5F5F5F"/>
            </a:solidFill>
            <a:round/>
            <a:headEnd/>
            <a:tailEnd/>
          </a:ln>
        </p:spPr>
        <p:txBody>
          <a:bodyPr wrap="none" anchor="ctr"/>
          <a:lstStyle/>
          <a:p>
            <a:endParaRPr lang="zh-CN" altLang="en-US" dirty="0">
              <a:solidFill>
                <a:prstClr val="black"/>
              </a:solidFill>
              <a:latin typeface="微软雅黑" pitchFamily="34" charset="-122"/>
              <a:ea typeface="微软雅黑" pitchFamily="34" charset="-122"/>
            </a:endParaRPr>
          </a:p>
        </p:txBody>
      </p:sp>
      <p:sp>
        <p:nvSpPr>
          <p:cNvPr id="47" name="Line 71"/>
          <p:cNvSpPr>
            <a:spLocks noChangeShapeType="1"/>
          </p:cNvSpPr>
          <p:nvPr/>
        </p:nvSpPr>
        <p:spPr bwMode="auto">
          <a:xfrm>
            <a:off x="6972300" y="4694238"/>
            <a:ext cx="911225" cy="0"/>
          </a:xfrm>
          <a:prstGeom prst="line">
            <a:avLst/>
          </a:prstGeom>
          <a:noFill/>
          <a:ln w="9525">
            <a:solidFill>
              <a:srgbClr val="5F5F5F"/>
            </a:solidFill>
            <a:round/>
            <a:headEnd/>
            <a:tailEnd/>
          </a:ln>
        </p:spPr>
        <p:txBody>
          <a:bodyPr wrap="none" anchor="ctr"/>
          <a:lstStyle/>
          <a:p>
            <a:endParaRPr lang="zh-CN" altLang="en-US" dirty="0">
              <a:solidFill>
                <a:prstClr val="black"/>
              </a:solidFill>
              <a:latin typeface="微软雅黑" pitchFamily="34" charset="-122"/>
              <a:ea typeface="微软雅黑" pitchFamily="34" charset="-122"/>
            </a:endParaRPr>
          </a:p>
        </p:txBody>
      </p:sp>
      <p:sp>
        <p:nvSpPr>
          <p:cNvPr id="48" name="Line 72"/>
          <p:cNvSpPr>
            <a:spLocks noChangeShapeType="1"/>
          </p:cNvSpPr>
          <p:nvPr/>
        </p:nvSpPr>
        <p:spPr bwMode="auto">
          <a:xfrm>
            <a:off x="5784850" y="3929063"/>
            <a:ext cx="911225" cy="0"/>
          </a:xfrm>
          <a:prstGeom prst="line">
            <a:avLst/>
          </a:prstGeom>
          <a:noFill/>
          <a:ln w="9525">
            <a:solidFill>
              <a:srgbClr val="5F5F5F"/>
            </a:solidFill>
            <a:round/>
            <a:headEnd/>
            <a:tailEnd/>
          </a:ln>
        </p:spPr>
        <p:txBody>
          <a:bodyPr wrap="none" anchor="ctr"/>
          <a:lstStyle/>
          <a:p>
            <a:endParaRPr lang="zh-CN" altLang="en-US" dirty="0">
              <a:solidFill>
                <a:prstClr val="black"/>
              </a:solidFill>
              <a:latin typeface="微软雅黑" pitchFamily="34" charset="-122"/>
              <a:ea typeface="微软雅黑" pitchFamily="34" charset="-122"/>
            </a:endParaRPr>
          </a:p>
        </p:txBody>
      </p:sp>
      <p:sp>
        <p:nvSpPr>
          <p:cNvPr id="49" name="Line 73"/>
          <p:cNvSpPr>
            <a:spLocks noChangeShapeType="1"/>
          </p:cNvSpPr>
          <p:nvPr/>
        </p:nvSpPr>
        <p:spPr bwMode="auto">
          <a:xfrm>
            <a:off x="6972300" y="3929063"/>
            <a:ext cx="911225" cy="0"/>
          </a:xfrm>
          <a:prstGeom prst="line">
            <a:avLst/>
          </a:prstGeom>
          <a:noFill/>
          <a:ln w="9525">
            <a:solidFill>
              <a:srgbClr val="5F5F5F"/>
            </a:solidFill>
            <a:round/>
            <a:headEnd/>
            <a:tailEnd/>
          </a:ln>
        </p:spPr>
        <p:txBody>
          <a:bodyPr wrap="none" anchor="ctr"/>
          <a:lstStyle/>
          <a:p>
            <a:endParaRPr lang="zh-CN" altLang="en-US" dirty="0">
              <a:solidFill>
                <a:prstClr val="black"/>
              </a:solidFill>
              <a:latin typeface="微软雅黑" pitchFamily="34" charset="-122"/>
              <a:ea typeface="微软雅黑" pitchFamily="34" charset="-122"/>
            </a:endParaRPr>
          </a:p>
        </p:txBody>
      </p:sp>
      <p:sp>
        <p:nvSpPr>
          <p:cNvPr id="50" name="Line 74"/>
          <p:cNvSpPr>
            <a:spLocks noChangeShapeType="1"/>
          </p:cNvSpPr>
          <p:nvPr/>
        </p:nvSpPr>
        <p:spPr bwMode="auto">
          <a:xfrm>
            <a:off x="5784850" y="3057525"/>
            <a:ext cx="911225" cy="0"/>
          </a:xfrm>
          <a:prstGeom prst="line">
            <a:avLst/>
          </a:prstGeom>
          <a:noFill/>
          <a:ln w="9525">
            <a:solidFill>
              <a:srgbClr val="5F5F5F"/>
            </a:solidFill>
            <a:round/>
            <a:headEnd/>
            <a:tailEnd/>
          </a:ln>
        </p:spPr>
        <p:txBody>
          <a:bodyPr wrap="none" anchor="ctr"/>
          <a:lstStyle/>
          <a:p>
            <a:endParaRPr lang="zh-CN" altLang="en-US" dirty="0">
              <a:solidFill>
                <a:prstClr val="black"/>
              </a:solidFill>
              <a:latin typeface="微软雅黑" pitchFamily="34" charset="-122"/>
              <a:ea typeface="微软雅黑" pitchFamily="34" charset="-122"/>
            </a:endParaRPr>
          </a:p>
        </p:txBody>
      </p:sp>
      <p:sp>
        <p:nvSpPr>
          <p:cNvPr id="51" name="Line 75"/>
          <p:cNvSpPr>
            <a:spLocks noChangeShapeType="1"/>
          </p:cNvSpPr>
          <p:nvPr/>
        </p:nvSpPr>
        <p:spPr bwMode="auto">
          <a:xfrm>
            <a:off x="6972300" y="3057525"/>
            <a:ext cx="911225" cy="0"/>
          </a:xfrm>
          <a:prstGeom prst="line">
            <a:avLst/>
          </a:prstGeom>
          <a:noFill/>
          <a:ln w="9525">
            <a:solidFill>
              <a:srgbClr val="5F5F5F"/>
            </a:solidFill>
            <a:round/>
            <a:headEnd/>
            <a:tailEnd/>
          </a:ln>
        </p:spPr>
        <p:txBody>
          <a:bodyPr wrap="none" anchor="ctr"/>
          <a:lstStyle/>
          <a:p>
            <a:endParaRPr lang="zh-CN" altLang="en-US" dirty="0">
              <a:solidFill>
                <a:prstClr val="black"/>
              </a:solidFill>
              <a:latin typeface="微软雅黑" pitchFamily="34" charset="-122"/>
              <a:ea typeface="微软雅黑" pitchFamily="34" charset="-122"/>
            </a:endParaRPr>
          </a:p>
        </p:txBody>
      </p:sp>
      <p:sp>
        <p:nvSpPr>
          <p:cNvPr id="52" name="Line 76"/>
          <p:cNvSpPr>
            <a:spLocks noChangeShapeType="1"/>
          </p:cNvSpPr>
          <p:nvPr/>
        </p:nvSpPr>
        <p:spPr bwMode="auto">
          <a:xfrm>
            <a:off x="5784850" y="2344738"/>
            <a:ext cx="911225" cy="0"/>
          </a:xfrm>
          <a:prstGeom prst="line">
            <a:avLst/>
          </a:prstGeom>
          <a:noFill/>
          <a:ln w="9525">
            <a:solidFill>
              <a:srgbClr val="5F5F5F"/>
            </a:solidFill>
            <a:round/>
            <a:headEnd/>
            <a:tailEnd/>
          </a:ln>
        </p:spPr>
        <p:txBody>
          <a:bodyPr wrap="none" anchor="ctr"/>
          <a:lstStyle/>
          <a:p>
            <a:endParaRPr lang="zh-CN" altLang="en-US" dirty="0">
              <a:solidFill>
                <a:prstClr val="black"/>
              </a:solidFill>
              <a:latin typeface="微软雅黑" pitchFamily="34" charset="-122"/>
              <a:ea typeface="微软雅黑" pitchFamily="34" charset="-122"/>
            </a:endParaRPr>
          </a:p>
        </p:txBody>
      </p:sp>
      <p:sp>
        <p:nvSpPr>
          <p:cNvPr id="53" name="Line 77"/>
          <p:cNvSpPr>
            <a:spLocks noChangeShapeType="1"/>
          </p:cNvSpPr>
          <p:nvPr/>
        </p:nvSpPr>
        <p:spPr bwMode="auto">
          <a:xfrm>
            <a:off x="6977063" y="2344738"/>
            <a:ext cx="911225" cy="0"/>
          </a:xfrm>
          <a:prstGeom prst="line">
            <a:avLst/>
          </a:prstGeom>
          <a:noFill/>
          <a:ln w="9525">
            <a:solidFill>
              <a:srgbClr val="5F5F5F"/>
            </a:solidFill>
            <a:round/>
            <a:headEnd/>
            <a:tailEnd/>
          </a:ln>
        </p:spPr>
        <p:txBody>
          <a:bodyPr wrap="none" anchor="ctr"/>
          <a:lstStyle/>
          <a:p>
            <a:endParaRPr lang="zh-CN" altLang="en-US" dirty="0">
              <a:solidFill>
                <a:prstClr val="black"/>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a:xfrm>
            <a:off x="357158" y="3643314"/>
            <a:ext cx="8215370" cy="1714512"/>
          </a:xfrm>
        </p:spPr>
        <p:txBody>
          <a:bodyPr/>
          <a:lstStyle/>
          <a:p>
            <a:r>
              <a:rPr lang="zh-CN" altLang="en-US" dirty="0" smtClean="0"/>
              <a:t>使用刷新安装场景将</a:t>
            </a:r>
            <a:r>
              <a:rPr lang="en-US" altLang="zh-CN" dirty="0" smtClean="0"/>
              <a:t>Windows XP</a:t>
            </a:r>
            <a:r>
              <a:rPr lang="zh-CN" altLang="en-US" dirty="0" smtClean="0"/>
              <a:t>迁移到</a:t>
            </a:r>
            <a:r>
              <a:rPr lang="en-US" altLang="zh-CN" dirty="0" smtClean="0"/>
              <a:t>Windows 7</a:t>
            </a:r>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dirty="0" smtClean="0"/>
              <a:t>专家问答区 </a:t>
            </a:r>
            <a:r>
              <a:rPr lang="en-US" altLang="zh-CN" smtClean="0"/>
              <a:t>(F4)</a:t>
            </a:r>
            <a:r>
              <a:rPr lang="en-US" altLang="zh-CN" dirty="0" smtClean="0"/>
              <a:t/>
            </a:r>
            <a:br>
              <a:rPr lang="en-US" altLang="zh-CN" dirty="0" smtClean="0"/>
            </a:br>
            <a:r>
              <a:rPr lang="zh-CN" altLang="en-US" sz="1400" dirty="0" smtClean="0"/>
              <a:t>本课程结束后，我将在接下来的</a:t>
            </a:r>
            <a:r>
              <a:rPr lang="en-US" altLang="zh-CN" sz="1400" dirty="0" smtClean="0"/>
              <a:t>70</a:t>
            </a:r>
            <a:r>
              <a:rPr lang="zh-CN" altLang="en-US" sz="1400" dirty="0" smtClean="0"/>
              <a:t>分钟内于</a:t>
            </a:r>
            <a:r>
              <a:rPr lang="en-US" altLang="zh-CN" sz="1400" dirty="0" smtClean="0"/>
              <a:t>4</a:t>
            </a:r>
            <a:r>
              <a:rPr lang="zh-CN" altLang="en-US" sz="1400" dirty="0" smtClean="0"/>
              <a:t>层专家问答区与您交流答疑</a:t>
            </a:r>
            <a:endParaRPr lang="zh-CN" altLang="en-US" dirty="0"/>
          </a:p>
        </p:txBody>
      </p:sp>
      <p:pic>
        <p:nvPicPr>
          <p:cNvPr id="4" name="图片 3" descr="4层.jpg"/>
          <p:cNvPicPr>
            <a:picLocks noChangeAspect="1"/>
          </p:cNvPicPr>
          <p:nvPr/>
        </p:nvPicPr>
        <p:blipFill>
          <a:blip r:embed="rId3" cstate="print"/>
          <a:srcRect/>
          <a:stretch>
            <a:fillRect/>
          </a:stretch>
        </p:blipFill>
        <p:spPr>
          <a:xfrm>
            <a:off x="428596" y="1214422"/>
            <a:ext cx="6143636" cy="5035296"/>
          </a:xfrm>
          <a:prstGeom prst="rect">
            <a:avLst/>
          </a:prstGeom>
        </p:spPr>
      </p:pic>
      <p:sp>
        <p:nvSpPr>
          <p:cNvPr id="6" name="椭圆 5"/>
          <p:cNvSpPr/>
          <p:nvPr/>
        </p:nvSpPr>
        <p:spPr>
          <a:xfrm>
            <a:off x="4071934" y="1285860"/>
            <a:ext cx="2286016" cy="1428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dirty="0" smtClean="0"/>
              <a:t>参考资源</a:t>
            </a:r>
            <a:endParaRPr lang="zh-CN" altLang="en-US" dirty="0"/>
          </a:p>
        </p:txBody>
      </p:sp>
      <p:sp>
        <p:nvSpPr>
          <p:cNvPr id="4" name="内容占位符 2"/>
          <p:cNvSpPr txBox="1">
            <a:spLocks/>
          </p:cNvSpPr>
          <p:nvPr/>
        </p:nvSpPr>
        <p:spPr>
          <a:xfrm>
            <a:off x="457200" y="1600200"/>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mn-cs"/>
              </a:rPr>
              <a:t>开始使用</a:t>
            </a:r>
            <a:r>
              <a:rPr kumimoji="0" lang="en-US" altLang="zh-CN" sz="2400" b="0" i="0" u="none" strike="noStrike" kern="1200" cap="none" spc="0" normalizeH="0" baseline="0" noProof="0" dirty="0" smtClean="0">
                <a:ln>
                  <a:noFill/>
                </a:ln>
                <a:solidFill>
                  <a:schemeClr val="bg1"/>
                </a:solidFill>
                <a:effectLst/>
                <a:uLnTx/>
                <a:uFillTx/>
                <a:latin typeface="+mn-lt"/>
                <a:ea typeface="+mn-ea"/>
                <a:cs typeface="+mn-cs"/>
              </a:rPr>
              <a:t>MDT 2010</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2000" b="0" i="0" u="none" strike="noStrike" kern="1200" cap="none" spc="0" normalizeH="0" baseline="0" noProof="0" dirty="0" smtClean="0">
                <a:ln>
                  <a:noFill/>
                </a:ln>
                <a:solidFill>
                  <a:schemeClr val="bg1"/>
                </a:solidFill>
                <a:effectLst/>
                <a:uLnTx/>
                <a:uFillTx/>
                <a:latin typeface="+mn-lt"/>
                <a:ea typeface="+mn-ea"/>
                <a:cs typeface="+mn-cs"/>
              </a:rPr>
              <a:t>访问</a:t>
            </a:r>
            <a:r>
              <a:rPr kumimoji="0" lang="en-US" altLang="zh-CN" sz="2000" b="0" i="0" u="none" strike="noStrike" kern="1200" cap="none" spc="0" normalizeH="0" baseline="0" noProof="0" dirty="0" smtClean="0">
                <a:ln>
                  <a:noFill/>
                </a:ln>
                <a:solidFill>
                  <a:schemeClr val="bg1"/>
                </a:solidFill>
                <a:effectLst/>
                <a:uLnTx/>
                <a:uFillTx/>
                <a:latin typeface="+mn-lt"/>
                <a:ea typeface="+mn-ea"/>
                <a:cs typeface="+mn-cs"/>
              </a:rPr>
              <a:t>MDT</a:t>
            </a:r>
            <a:r>
              <a:rPr kumimoji="0" lang="zh-CN" altLang="en-US" sz="2000" b="0" i="0" u="none" strike="noStrike" kern="1200" cap="none" spc="0" normalizeH="0" baseline="0" noProof="0" dirty="0" smtClean="0">
                <a:ln>
                  <a:noFill/>
                </a:ln>
                <a:solidFill>
                  <a:schemeClr val="bg1"/>
                </a:solidFill>
                <a:effectLst/>
                <a:uLnTx/>
                <a:uFillTx/>
                <a:latin typeface="+mn-lt"/>
                <a:ea typeface="+mn-ea"/>
                <a:cs typeface="+mn-cs"/>
              </a:rPr>
              <a:t>主页获得背景信息和下载链接</a:t>
            </a:r>
            <a:r>
              <a:rPr kumimoji="0" lang="en-US" altLang="zh-CN" sz="2000" b="0" i="0" u="none" strike="noStrike" kern="1200" cap="none" spc="0" normalizeH="0" baseline="0" noProof="0" dirty="0" smtClean="0">
                <a:ln>
                  <a:noFill/>
                </a:ln>
                <a:solidFill>
                  <a:schemeClr val="tx1"/>
                </a:solidFill>
                <a:effectLst/>
                <a:uLnTx/>
                <a:uFillTx/>
                <a:latin typeface="+mn-lt"/>
                <a:ea typeface="+mn-ea"/>
                <a:cs typeface="+mn-cs"/>
                <a:hlinkClick r:id="rId3"/>
              </a:rPr>
              <a:t>http://technet.microsoft.com/en-us/solutionaccelerators/dd407791.aspx</a:t>
            </a:r>
            <a:endParaRPr kumimoji="0" lang="en-US" altLang="zh-CN" sz="20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2000" b="0" i="0" u="none" strike="noStrike" kern="1200" cap="none" spc="0" normalizeH="0" baseline="0" noProof="0" dirty="0" smtClean="0">
                <a:ln>
                  <a:noFill/>
                </a:ln>
                <a:solidFill>
                  <a:schemeClr val="bg1"/>
                </a:solidFill>
                <a:effectLst/>
                <a:uLnTx/>
                <a:uFillTx/>
                <a:latin typeface="+mn-lt"/>
                <a:ea typeface="+mn-ea"/>
                <a:cs typeface="+mn-cs"/>
              </a:rPr>
              <a:t>经常访问开发组</a:t>
            </a:r>
            <a:r>
              <a:rPr kumimoji="0" lang="en-US" altLang="zh-CN" sz="2000" b="0" i="0" u="none" strike="noStrike" kern="1200" cap="none" spc="0" normalizeH="0" baseline="0" noProof="0" dirty="0" smtClean="0">
                <a:ln>
                  <a:noFill/>
                </a:ln>
                <a:solidFill>
                  <a:schemeClr val="bg1"/>
                </a:solidFill>
                <a:effectLst/>
                <a:uLnTx/>
                <a:uFillTx/>
                <a:latin typeface="+mn-lt"/>
                <a:ea typeface="+mn-ea"/>
                <a:cs typeface="+mn-cs"/>
              </a:rPr>
              <a:t>blog </a:t>
            </a:r>
            <a:r>
              <a:rPr kumimoji="0" lang="en-US" altLang="zh-CN" sz="2000" b="0" i="0" u="none" strike="noStrike" kern="1200" cap="none" spc="0" normalizeH="0" baseline="0" noProof="0" dirty="0" smtClean="0">
                <a:ln>
                  <a:noFill/>
                </a:ln>
                <a:solidFill>
                  <a:schemeClr val="tx1"/>
                </a:solidFill>
                <a:effectLst/>
                <a:uLnTx/>
                <a:uFillTx/>
                <a:latin typeface="+mn-lt"/>
                <a:ea typeface="+mn-ea"/>
                <a:cs typeface="+mn-cs"/>
                <a:hlinkClick r:id="rId4"/>
              </a:rPr>
              <a:t>http://blogs.technet.com/msdeployment</a:t>
            </a:r>
            <a:r>
              <a:rPr kumimoji="0" lang="zh-CN" altLang="en-US" sz="2000" b="0" i="0" u="none" strike="noStrike" kern="1200" cap="none" spc="0" normalizeH="0" baseline="0" noProof="0" dirty="0" smtClean="0">
                <a:ln>
                  <a:noFill/>
                </a:ln>
                <a:solidFill>
                  <a:schemeClr val="bg1"/>
                </a:solidFill>
                <a:effectLst/>
                <a:uLnTx/>
                <a:uFillTx/>
                <a:latin typeface="+mn-lt"/>
                <a:ea typeface="+mn-ea"/>
                <a:cs typeface="+mn-cs"/>
              </a:rPr>
              <a:t>获得最新信息</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mn-cs"/>
              </a:rPr>
              <a:t>相关博客</a:t>
            </a:r>
            <a:endParaRPr kumimoji="0" lang="en-US" altLang="zh-CN" sz="2400" b="0"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CN" sz="2000" b="0" i="0" u="none" strike="noStrike" kern="1200" cap="none" spc="0" normalizeH="0" baseline="0" noProof="0" dirty="0" smtClean="0">
                <a:ln>
                  <a:noFill/>
                </a:ln>
                <a:solidFill>
                  <a:schemeClr val="tx1"/>
                </a:solidFill>
                <a:effectLst/>
                <a:uLnTx/>
                <a:uFillTx/>
                <a:latin typeface="+mn-lt"/>
                <a:ea typeface="+mn-ea"/>
                <a:cs typeface="+mn-cs"/>
                <a:hlinkClick r:id="rId5"/>
              </a:rPr>
              <a:t>http://blogs.technet.com/mniehaus</a:t>
            </a:r>
            <a:endParaRPr kumimoji="0" lang="en-US" altLang="zh-CN" sz="20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CN" sz="2000" b="0" i="0" u="none" strike="noStrike" kern="1200" cap="none" spc="0" normalizeH="0" baseline="0" noProof="0" dirty="0" smtClean="0">
                <a:ln>
                  <a:noFill/>
                </a:ln>
                <a:solidFill>
                  <a:schemeClr val="tx1"/>
                </a:solidFill>
                <a:effectLst/>
                <a:uLnTx/>
                <a:uFillTx/>
                <a:latin typeface="+mn-lt"/>
                <a:ea typeface="+mn-ea"/>
                <a:cs typeface="+mn-cs"/>
                <a:hlinkClick r:id="rId6"/>
              </a:rPr>
              <a:t>http://blogs.technet.com/deploymentguys</a:t>
            </a:r>
            <a:r>
              <a:rPr kumimoji="0" lang="en-US" altLang="zh-CN" sz="20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mn-cs"/>
              </a:rPr>
              <a:t>用电子邮件联系我们： </a:t>
            </a: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hlinkClick r:id="rId7"/>
              </a:rPr>
              <a:t>chengzunhua@msn.com</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zh-CN" alt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主题内容</a:t>
            </a:r>
            <a:endParaRPr lang="zh-CN" altLang="en-US" dirty="0"/>
          </a:p>
        </p:txBody>
      </p:sp>
      <p:sp>
        <p:nvSpPr>
          <p:cNvPr id="3" name="内容占位符 2"/>
          <p:cNvSpPr>
            <a:spLocks noGrp="1"/>
          </p:cNvSpPr>
          <p:nvPr>
            <p:ph idx="1"/>
          </p:nvPr>
        </p:nvSpPr>
        <p:spPr/>
        <p:txBody>
          <a:bodyPr/>
          <a:lstStyle/>
          <a:p>
            <a:r>
              <a:rPr lang="en-US" altLang="zh-CN" dirty="0" smtClean="0"/>
              <a:t>Windows 7</a:t>
            </a:r>
            <a:r>
              <a:rPr lang="zh-CN" altLang="en-US" dirty="0" smtClean="0"/>
              <a:t>部署工具概览</a:t>
            </a:r>
          </a:p>
          <a:p>
            <a:r>
              <a:rPr lang="zh-CN" altLang="en-US" dirty="0" smtClean="0"/>
              <a:t>部署工具集的演化历程</a:t>
            </a:r>
          </a:p>
          <a:p>
            <a:r>
              <a:rPr lang="zh-CN" altLang="en-US" dirty="0" smtClean="0"/>
              <a:t>介绍</a:t>
            </a:r>
            <a:r>
              <a:rPr lang="en-US" altLang="zh-CN" dirty="0" smtClean="0"/>
              <a:t>MDT 2010</a:t>
            </a:r>
          </a:p>
          <a:p>
            <a:r>
              <a:rPr lang="en-US" altLang="zh-CN" dirty="0" smtClean="0"/>
              <a:t>MDT 2010</a:t>
            </a:r>
            <a:r>
              <a:rPr lang="zh-CN" altLang="en-US" dirty="0" smtClean="0"/>
              <a:t>的诸多功能改进</a:t>
            </a:r>
          </a:p>
          <a:p>
            <a:r>
              <a:rPr lang="en-US" altLang="zh-CN" dirty="0" smtClean="0"/>
              <a:t>MDT 2010</a:t>
            </a:r>
            <a:r>
              <a:rPr lang="zh-CN" altLang="en-US" dirty="0" smtClean="0"/>
              <a:t>支持的企业部署场景</a:t>
            </a:r>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从部署角度观察</a:t>
            </a:r>
            <a:r>
              <a:rPr lang="en-US" altLang="zh-CN" dirty="0" smtClean="0"/>
              <a:t>Windows 7</a:t>
            </a:r>
            <a:endParaRPr lang="zh-CN" altLang="en-US" dirty="0"/>
          </a:p>
        </p:txBody>
      </p:sp>
      <p:graphicFrame>
        <p:nvGraphicFramePr>
          <p:cNvPr id="7" name="内容占位符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Windows 7</a:t>
            </a:r>
            <a:r>
              <a:rPr lang="zh-CN" altLang="en-US" dirty="0" smtClean="0"/>
              <a:t>部署特性和工具</a:t>
            </a:r>
            <a:r>
              <a:rPr lang="en-US" altLang="zh-CN" dirty="0" smtClean="0"/>
              <a:t/>
            </a:r>
            <a:br>
              <a:rPr lang="en-US" altLang="zh-CN" dirty="0" smtClean="0"/>
            </a:br>
            <a:r>
              <a:rPr lang="en-US" altLang="zh-CN" sz="2700" dirty="0" smtClean="0"/>
              <a:t>Windows Automated Toolkit 2.0 </a:t>
            </a:r>
            <a:r>
              <a:rPr lang="zh-CN" altLang="en-US" sz="2700" dirty="0" smtClean="0"/>
              <a:t>的更新</a:t>
            </a:r>
            <a:endParaRPr lang="zh-CN" altLang="en-US" sz="2700" dirty="0"/>
          </a:p>
        </p:txBody>
      </p:sp>
      <p:sp>
        <p:nvSpPr>
          <p:cNvPr id="3" name="内容占位符 2"/>
          <p:cNvSpPr>
            <a:spLocks noGrp="1"/>
          </p:cNvSpPr>
          <p:nvPr>
            <p:ph idx="1"/>
          </p:nvPr>
        </p:nvSpPr>
        <p:spPr/>
        <p:txBody>
          <a:bodyPr/>
          <a:lstStyle/>
          <a:p>
            <a:r>
              <a:rPr lang="zh-CN" altLang="en-US" dirty="0" smtClean="0"/>
              <a:t>新增工具：</a:t>
            </a:r>
          </a:p>
          <a:p>
            <a:pPr lvl="1"/>
            <a:r>
              <a:rPr lang="en-US" altLang="zh-CN" dirty="0" smtClean="0"/>
              <a:t>Deployment Image Servicing and Management Tool(DISM.EXE)</a:t>
            </a:r>
          </a:p>
          <a:p>
            <a:pPr lvl="2"/>
            <a:r>
              <a:rPr lang="zh-CN" altLang="en-US" dirty="0" smtClean="0"/>
              <a:t>替代</a:t>
            </a:r>
            <a:r>
              <a:rPr lang="en-US" altLang="zh-CN" dirty="0" smtClean="0"/>
              <a:t>PKGMGR.EXE, PEIMG.EXE, INTLCFG.EXE</a:t>
            </a:r>
          </a:p>
          <a:p>
            <a:pPr lvl="2"/>
            <a:r>
              <a:rPr lang="zh-CN" altLang="en-US" dirty="0" smtClean="0"/>
              <a:t>增加了新的离线枚举功能</a:t>
            </a:r>
          </a:p>
          <a:p>
            <a:pPr lvl="1"/>
            <a:r>
              <a:rPr lang="en-US" altLang="zh-CN" dirty="0" smtClean="0"/>
              <a:t>BCDBOOT.EXE</a:t>
            </a:r>
          </a:p>
          <a:p>
            <a:pPr lvl="2"/>
            <a:r>
              <a:rPr lang="zh-CN" altLang="en-US" dirty="0" smtClean="0"/>
              <a:t>配置引导环境（</a:t>
            </a:r>
            <a:r>
              <a:rPr lang="en-US" altLang="zh-CN" dirty="0" smtClean="0"/>
              <a:t>BCD</a:t>
            </a:r>
            <a:r>
              <a:rPr lang="zh-CN" altLang="en-US" dirty="0" smtClean="0"/>
              <a:t>）</a:t>
            </a:r>
            <a:endParaRPr lang="zh-CN" alt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gradFill>
                  <a:gsLst>
                    <a:gs pos="0">
                      <a:srgbClr val="808080">
                        <a:shade val="20000"/>
                        <a:satMod val="200000"/>
                      </a:srgbClr>
                    </a:gs>
                    <a:gs pos="78000">
                      <a:srgbClr val="808080">
                        <a:tint val="90000"/>
                        <a:shade val="89000"/>
                        <a:satMod val="220000"/>
                      </a:srgbClr>
                    </a:gs>
                    <a:gs pos="100000">
                      <a:srgbClr val="808080">
                        <a:tint val="12000"/>
                        <a:satMod val="255000"/>
                      </a:srgbClr>
                    </a:gs>
                  </a:gsLst>
                  <a:lin ang="5400000"/>
                </a:gradFill>
              </a:rPr>
              <a:t>Windows 7</a:t>
            </a:r>
            <a:r>
              <a:rPr lang="zh-CN" altLang="en-US" dirty="0" smtClean="0">
                <a:gradFill>
                  <a:gsLst>
                    <a:gs pos="0">
                      <a:srgbClr val="808080">
                        <a:shade val="20000"/>
                        <a:satMod val="200000"/>
                      </a:srgbClr>
                    </a:gs>
                    <a:gs pos="78000">
                      <a:srgbClr val="808080">
                        <a:tint val="90000"/>
                        <a:shade val="89000"/>
                        <a:satMod val="220000"/>
                      </a:srgbClr>
                    </a:gs>
                    <a:gs pos="100000">
                      <a:srgbClr val="808080">
                        <a:tint val="12000"/>
                        <a:satMod val="255000"/>
                      </a:srgbClr>
                    </a:gs>
                  </a:gsLst>
                  <a:lin ang="5400000"/>
                </a:gradFill>
              </a:rPr>
              <a:t>部署特性和工具</a:t>
            </a:r>
            <a:r>
              <a:rPr lang="en-US" altLang="zh-CN" dirty="0" smtClean="0">
                <a:gradFill>
                  <a:gsLst>
                    <a:gs pos="0">
                      <a:srgbClr val="808080">
                        <a:shade val="20000"/>
                        <a:satMod val="200000"/>
                      </a:srgbClr>
                    </a:gs>
                    <a:gs pos="78000">
                      <a:srgbClr val="808080">
                        <a:tint val="90000"/>
                        <a:shade val="89000"/>
                        <a:satMod val="220000"/>
                      </a:srgbClr>
                    </a:gs>
                    <a:gs pos="100000">
                      <a:srgbClr val="808080">
                        <a:tint val="12000"/>
                        <a:satMod val="255000"/>
                      </a:srgbClr>
                    </a:gs>
                  </a:gsLst>
                  <a:lin ang="5400000"/>
                </a:gradFill>
              </a:rPr>
              <a:t/>
            </a:r>
            <a:br>
              <a:rPr lang="en-US" altLang="zh-CN" dirty="0" smtClean="0">
                <a:gradFill>
                  <a:gsLst>
                    <a:gs pos="0">
                      <a:srgbClr val="808080">
                        <a:shade val="20000"/>
                        <a:satMod val="200000"/>
                      </a:srgbClr>
                    </a:gs>
                    <a:gs pos="78000">
                      <a:srgbClr val="808080">
                        <a:tint val="90000"/>
                        <a:shade val="89000"/>
                        <a:satMod val="220000"/>
                      </a:srgbClr>
                    </a:gs>
                    <a:gs pos="100000">
                      <a:srgbClr val="808080">
                        <a:tint val="12000"/>
                        <a:satMod val="255000"/>
                      </a:srgbClr>
                    </a:gs>
                  </a:gsLst>
                  <a:lin ang="5400000"/>
                </a:gradFill>
              </a:rPr>
            </a:br>
            <a:r>
              <a:rPr lang="en-US" altLang="zh-CN" sz="2700" dirty="0" smtClean="0">
                <a:gradFill>
                  <a:gsLst>
                    <a:gs pos="0">
                      <a:srgbClr val="808080">
                        <a:shade val="20000"/>
                        <a:satMod val="200000"/>
                      </a:srgbClr>
                    </a:gs>
                    <a:gs pos="78000">
                      <a:srgbClr val="808080">
                        <a:tint val="90000"/>
                        <a:shade val="89000"/>
                        <a:satMod val="220000"/>
                      </a:srgbClr>
                    </a:gs>
                    <a:gs pos="100000">
                      <a:srgbClr val="808080">
                        <a:tint val="12000"/>
                        <a:satMod val="255000"/>
                      </a:srgbClr>
                    </a:gs>
                  </a:gsLst>
                  <a:lin ang="5400000"/>
                </a:gradFill>
              </a:rPr>
              <a:t>Windows Automated Installation Kit 2.0 </a:t>
            </a:r>
            <a:r>
              <a:rPr lang="zh-CN" altLang="en-US" sz="2700" dirty="0" smtClean="0">
                <a:gradFill>
                  <a:gsLst>
                    <a:gs pos="0">
                      <a:srgbClr val="808080">
                        <a:shade val="20000"/>
                        <a:satMod val="200000"/>
                      </a:srgbClr>
                    </a:gs>
                    <a:gs pos="78000">
                      <a:srgbClr val="808080">
                        <a:tint val="90000"/>
                        <a:shade val="89000"/>
                        <a:satMod val="220000"/>
                      </a:srgbClr>
                    </a:gs>
                    <a:gs pos="100000">
                      <a:srgbClr val="808080">
                        <a:tint val="12000"/>
                        <a:satMod val="255000"/>
                      </a:srgbClr>
                    </a:gs>
                  </a:gsLst>
                  <a:lin ang="5400000"/>
                </a:gradFill>
              </a:rPr>
              <a:t>的增强</a:t>
            </a:r>
            <a:endParaRPr lang="zh-CN" altLang="en-US" dirty="0"/>
          </a:p>
        </p:txBody>
      </p:sp>
      <p:sp>
        <p:nvSpPr>
          <p:cNvPr id="3" name="内容占位符 2"/>
          <p:cNvSpPr>
            <a:spLocks noGrp="1"/>
          </p:cNvSpPr>
          <p:nvPr>
            <p:ph idx="1"/>
          </p:nvPr>
        </p:nvSpPr>
        <p:spPr/>
        <p:txBody>
          <a:bodyPr/>
          <a:lstStyle/>
          <a:p>
            <a:r>
              <a:rPr lang="zh-CN" altLang="en-US" dirty="0" smtClean="0"/>
              <a:t>更新工具：</a:t>
            </a:r>
          </a:p>
          <a:p>
            <a:pPr lvl="1"/>
            <a:r>
              <a:rPr lang="en-US" altLang="zh-CN" dirty="0" err="1" smtClean="0"/>
              <a:t>ImageX</a:t>
            </a:r>
            <a:r>
              <a:rPr lang="en-US" altLang="zh-CN" dirty="0" smtClean="0"/>
              <a:t>, WIM</a:t>
            </a:r>
            <a:r>
              <a:rPr lang="zh-CN" altLang="en-US" dirty="0" smtClean="0"/>
              <a:t>筛选器驱动</a:t>
            </a:r>
          </a:p>
          <a:p>
            <a:pPr lvl="2"/>
            <a:r>
              <a:rPr lang="zh-CN" altLang="en-US" dirty="0" smtClean="0"/>
              <a:t>新增挂接过程（可能会增加操作时长）</a:t>
            </a:r>
          </a:p>
          <a:p>
            <a:pPr lvl="1"/>
            <a:r>
              <a:rPr lang="en-US" altLang="zh-CN" dirty="0" smtClean="0"/>
              <a:t>Windows PE 3.0</a:t>
            </a:r>
          </a:p>
          <a:p>
            <a:pPr lvl="2"/>
            <a:r>
              <a:rPr lang="zh-CN" altLang="en-US" dirty="0" smtClean="0"/>
              <a:t>新的组件添加流程（配合</a:t>
            </a:r>
            <a:r>
              <a:rPr lang="en-US" altLang="zh-CN" dirty="0" smtClean="0"/>
              <a:t>DISM</a:t>
            </a:r>
            <a:r>
              <a:rPr lang="zh-CN" altLang="en-US" dirty="0" smtClean="0"/>
              <a:t>的使用）</a:t>
            </a:r>
          </a:p>
          <a:p>
            <a:pPr lvl="1"/>
            <a:r>
              <a:rPr lang="en-US" altLang="zh-CN" dirty="0" smtClean="0"/>
              <a:t>USMT 4.0</a:t>
            </a:r>
          </a:p>
          <a:p>
            <a:pPr lvl="2"/>
            <a:r>
              <a:rPr lang="zh-CN" altLang="en-US" dirty="0" smtClean="0"/>
              <a:t>支持</a:t>
            </a:r>
            <a:r>
              <a:rPr lang="en-US" altLang="zh-CN" dirty="0" err="1" smtClean="0"/>
              <a:t>hardlink</a:t>
            </a:r>
            <a:r>
              <a:rPr lang="zh-CN" altLang="en-US" dirty="0" smtClean="0"/>
              <a:t>，极大地降低刷新部署过程的状态迁移时间</a:t>
            </a:r>
          </a:p>
          <a:p>
            <a:pPr lvl="2"/>
            <a:r>
              <a:rPr lang="zh-CN" altLang="en-US" dirty="0" smtClean="0"/>
              <a:t>支持离线迁移，简化部署场景并提供修复功能</a:t>
            </a:r>
          </a:p>
          <a:p>
            <a:pPr lvl="2"/>
            <a:r>
              <a:rPr lang="zh-CN" altLang="en-US" dirty="0" smtClean="0"/>
              <a:t>作为</a:t>
            </a:r>
            <a:r>
              <a:rPr lang="en-US" altLang="zh-CN" dirty="0" smtClean="0"/>
              <a:t>Windows AIK</a:t>
            </a:r>
            <a:r>
              <a:rPr lang="zh-CN" altLang="en-US" dirty="0" smtClean="0"/>
              <a:t>组件交付</a:t>
            </a:r>
            <a:endParaRPr lang="zh-CN" alt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gradFill>
                  <a:gsLst>
                    <a:gs pos="0">
                      <a:srgbClr val="808080">
                        <a:shade val="20000"/>
                        <a:satMod val="200000"/>
                      </a:srgbClr>
                    </a:gs>
                    <a:gs pos="78000">
                      <a:srgbClr val="808080">
                        <a:tint val="90000"/>
                        <a:shade val="89000"/>
                        <a:satMod val="220000"/>
                      </a:srgbClr>
                    </a:gs>
                    <a:gs pos="100000">
                      <a:srgbClr val="808080">
                        <a:tint val="12000"/>
                        <a:satMod val="255000"/>
                      </a:srgbClr>
                    </a:gs>
                  </a:gsLst>
                  <a:lin ang="5400000"/>
                </a:gradFill>
              </a:rPr>
              <a:t>Windows 7</a:t>
            </a:r>
            <a:r>
              <a:rPr lang="zh-CN" altLang="en-US" dirty="0" smtClean="0">
                <a:gradFill>
                  <a:gsLst>
                    <a:gs pos="0">
                      <a:srgbClr val="808080">
                        <a:shade val="20000"/>
                        <a:satMod val="200000"/>
                      </a:srgbClr>
                    </a:gs>
                    <a:gs pos="78000">
                      <a:srgbClr val="808080">
                        <a:tint val="90000"/>
                        <a:shade val="89000"/>
                        <a:satMod val="220000"/>
                      </a:srgbClr>
                    </a:gs>
                    <a:gs pos="100000">
                      <a:srgbClr val="808080">
                        <a:tint val="12000"/>
                        <a:satMod val="255000"/>
                      </a:srgbClr>
                    </a:gs>
                  </a:gsLst>
                  <a:lin ang="5400000"/>
                </a:gradFill>
              </a:rPr>
              <a:t>部署特性和工具</a:t>
            </a:r>
            <a:r>
              <a:rPr lang="en-US" altLang="zh-CN" dirty="0" smtClean="0">
                <a:gradFill>
                  <a:gsLst>
                    <a:gs pos="0">
                      <a:srgbClr val="808080">
                        <a:shade val="20000"/>
                        <a:satMod val="200000"/>
                      </a:srgbClr>
                    </a:gs>
                    <a:gs pos="78000">
                      <a:srgbClr val="808080">
                        <a:tint val="90000"/>
                        <a:shade val="89000"/>
                        <a:satMod val="220000"/>
                      </a:srgbClr>
                    </a:gs>
                    <a:gs pos="100000">
                      <a:srgbClr val="808080">
                        <a:tint val="12000"/>
                        <a:satMod val="255000"/>
                      </a:srgbClr>
                    </a:gs>
                  </a:gsLst>
                  <a:lin ang="5400000"/>
                </a:gradFill>
              </a:rPr>
              <a:t/>
            </a:r>
            <a:br>
              <a:rPr lang="en-US" altLang="zh-CN" dirty="0" smtClean="0">
                <a:gradFill>
                  <a:gsLst>
                    <a:gs pos="0">
                      <a:srgbClr val="808080">
                        <a:shade val="20000"/>
                        <a:satMod val="200000"/>
                      </a:srgbClr>
                    </a:gs>
                    <a:gs pos="78000">
                      <a:srgbClr val="808080">
                        <a:tint val="90000"/>
                        <a:shade val="89000"/>
                        <a:satMod val="220000"/>
                      </a:srgbClr>
                    </a:gs>
                    <a:gs pos="100000">
                      <a:srgbClr val="808080">
                        <a:tint val="12000"/>
                        <a:satMod val="255000"/>
                      </a:srgbClr>
                    </a:gs>
                  </a:gsLst>
                  <a:lin ang="5400000"/>
                </a:gradFill>
              </a:rPr>
            </a:br>
            <a:r>
              <a:rPr lang="en-US" altLang="zh-CN" sz="2700" dirty="0" smtClean="0">
                <a:gradFill>
                  <a:gsLst>
                    <a:gs pos="0">
                      <a:srgbClr val="808080">
                        <a:shade val="20000"/>
                        <a:satMod val="200000"/>
                      </a:srgbClr>
                    </a:gs>
                    <a:gs pos="78000">
                      <a:srgbClr val="808080">
                        <a:tint val="90000"/>
                        <a:shade val="89000"/>
                        <a:satMod val="220000"/>
                      </a:srgbClr>
                    </a:gs>
                    <a:gs pos="100000">
                      <a:srgbClr val="808080">
                        <a:tint val="12000"/>
                        <a:satMod val="255000"/>
                      </a:srgbClr>
                    </a:gs>
                  </a:gsLst>
                  <a:lin ang="5400000"/>
                </a:gradFill>
              </a:rPr>
              <a:t>Windows AIK 2.0 </a:t>
            </a:r>
            <a:r>
              <a:rPr lang="zh-CN" altLang="en-US" sz="2700" dirty="0" smtClean="0">
                <a:gradFill>
                  <a:gsLst>
                    <a:gs pos="0">
                      <a:srgbClr val="808080">
                        <a:shade val="20000"/>
                        <a:satMod val="200000"/>
                      </a:srgbClr>
                    </a:gs>
                    <a:gs pos="78000">
                      <a:srgbClr val="808080">
                        <a:tint val="90000"/>
                        <a:shade val="89000"/>
                        <a:satMod val="220000"/>
                      </a:srgbClr>
                    </a:gs>
                    <a:gs pos="100000">
                      <a:srgbClr val="808080">
                        <a:tint val="12000"/>
                        <a:satMod val="255000"/>
                      </a:srgbClr>
                    </a:gs>
                  </a:gsLst>
                  <a:lin ang="5400000"/>
                </a:gradFill>
              </a:rPr>
              <a:t>对</a:t>
            </a:r>
            <a:r>
              <a:rPr lang="en-US" altLang="zh-CN" sz="2700" dirty="0" smtClean="0">
                <a:gradFill>
                  <a:gsLst>
                    <a:gs pos="0">
                      <a:srgbClr val="808080">
                        <a:shade val="20000"/>
                        <a:satMod val="200000"/>
                      </a:srgbClr>
                    </a:gs>
                    <a:gs pos="78000">
                      <a:srgbClr val="808080">
                        <a:tint val="90000"/>
                        <a:shade val="89000"/>
                        <a:satMod val="220000"/>
                      </a:srgbClr>
                    </a:gs>
                    <a:gs pos="100000">
                      <a:srgbClr val="808080">
                        <a:tint val="12000"/>
                        <a:satMod val="255000"/>
                      </a:srgbClr>
                    </a:gs>
                  </a:gsLst>
                  <a:lin ang="5400000"/>
                </a:gradFill>
              </a:rPr>
              <a:t>MDT 2010</a:t>
            </a:r>
            <a:r>
              <a:rPr lang="zh-CN" altLang="en-US" sz="2700" dirty="0" smtClean="0">
                <a:gradFill>
                  <a:gsLst>
                    <a:gs pos="0">
                      <a:srgbClr val="808080">
                        <a:shade val="20000"/>
                        <a:satMod val="200000"/>
                      </a:srgbClr>
                    </a:gs>
                    <a:gs pos="78000">
                      <a:srgbClr val="808080">
                        <a:tint val="90000"/>
                        <a:shade val="89000"/>
                        <a:satMod val="220000"/>
                      </a:srgbClr>
                    </a:gs>
                    <a:gs pos="100000">
                      <a:srgbClr val="808080">
                        <a:tint val="12000"/>
                        <a:satMod val="255000"/>
                      </a:srgbClr>
                    </a:gs>
                  </a:gsLst>
                  <a:lin ang="5400000"/>
                </a:gradFill>
              </a:rPr>
              <a:t>的影响</a:t>
            </a:r>
            <a:endParaRPr lang="zh-CN" altLang="en-US" dirty="0"/>
          </a:p>
        </p:txBody>
      </p:sp>
      <p:sp>
        <p:nvSpPr>
          <p:cNvPr id="3" name="内容占位符 2"/>
          <p:cNvSpPr>
            <a:spLocks noGrp="1"/>
          </p:cNvSpPr>
          <p:nvPr>
            <p:ph idx="1"/>
          </p:nvPr>
        </p:nvSpPr>
        <p:spPr>
          <a:xfrm>
            <a:off x="457200" y="1600200"/>
            <a:ext cx="8229600" cy="4686320"/>
          </a:xfrm>
        </p:spPr>
        <p:txBody>
          <a:bodyPr/>
          <a:lstStyle/>
          <a:p>
            <a:r>
              <a:rPr lang="zh-CN" altLang="en-US" dirty="0" smtClean="0"/>
              <a:t>从操作角度来看，影响很小</a:t>
            </a:r>
            <a:r>
              <a:rPr lang="en-US" altLang="zh-CN" dirty="0" smtClean="0"/>
              <a:t>*</a:t>
            </a:r>
            <a:endParaRPr lang="zh-CN" altLang="en-US" dirty="0" smtClean="0"/>
          </a:p>
          <a:p>
            <a:pPr lvl="1"/>
            <a:r>
              <a:rPr lang="en-US" altLang="zh-CN" dirty="0" smtClean="0"/>
              <a:t>Deployment Workbench</a:t>
            </a:r>
            <a:r>
              <a:rPr lang="zh-CN" altLang="en-US" dirty="0" smtClean="0"/>
              <a:t>和脚本都有所更新以支持全新和改进过的工具</a:t>
            </a:r>
          </a:p>
          <a:p>
            <a:pPr lvl="1"/>
            <a:r>
              <a:rPr lang="zh-CN" altLang="en-US" dirty="0" smtClean="0"/>
              <a:t>使用与</a:t>
            </a:r>
            <a:r>
              <a:rPr lang="en-US" altLang="zh-CN" dirty="0" smtClean="0"/>
              <a:t>Windows Vista</a:t>
            </a:r>
            <a:r>
              <a:rPr lang="zh-CN" altLang="en-US" dirty="0" smtClean="0"/>
              <a:t>相同的方法和过程部署</a:t>
            </a:r>
            <a:r>
              <a:rPr lang="en-US" altLang="zh-CN" dirty="0" smtClean="0"/>
              <a:t>Windows 7</a:t>
            </a:r>
          </a:p>
          <a:p>
            <a:endParaRPr lang="en-US" altLang="zh-CN" dirty="0" smtClean="0"/>
          </a:p>
          <a:p>
            <a:endParaRPr lang="en-US" altLang="zh-CN" dirty="0" smtClean="0"/>
          </a:p>
          <a:p>
            <a:endParaRPr lang="en-US" altLang="zh-CN" dirty="0" smtClean="0"/>
          </a:p>
          <a:p>
            <a:pPr>
              <a:buNone/>
            </a:pPr>
            <a:endParaRPr lang="en-US" altLang="zh-CN" dirty="0" smtClean="0"/>
          </a:p>
          <a:p>
            <a:pPr>
              <a:buNone/>
            </a:pPr>
            <a:r>
              <a:rPr lang="en-US" altLang="zh-CN" dirty="0" smtClean="0"/>
              <a:t>*</a:t>
            </a:r>
            <a:r>
              <a:rPr lang="en-US" altLang="zh-CN" sz="1800" b="0" dirty="0" smtClean="0">
                <a:solidFill>
                  <a:schemeClr val="tx1"/>
                </a:solidFill>
              </a:rPr>
              <a:t>MDT</a:t>
            </a:r>
            <a:r>
              <a:rPr lang="zh-CN" altLang="en-US" sz="1800" b="0" dirty="0" smtClean="0">
                <a:solidFill>
                  <a:schemeClr val="tx1"/>
                </a:solidFill>
              </a:rPr>
              <a:t>以透明的方式调用</a:t>
            </a:r>
            <a:r>
              <a:rPr lang="en-US" altLang="zh-CN" sz="1800" b="0" dirty="0" smtClean="0">
                <a:solidFill>
                  <a:schemeClr val="tx1"/>
                </a:solidFill>
              </a:rPr>
              <a:t>Windows AIK</a:t>
            </a:r>
            <a:r>
              <a:rPr lang="zh-CN" altLang="en-US" sz="1800" b="0" dirty="0" smtClean="0">
                <a:solidFill>
                  <a:schemeClr val="tx1"/>
                </a:solidFill>
              </a:rPr>
              <a:t>工具，因此</a:t>
            </a:r>
            <a:r>
              <a:rPr lang="en-US" altLang="zh-CN" sz="1800" b="0" dirty="0" smtClean="0">
                <a:solidFill>
                  <a:schemeClr val="tx1"/>
                </a:solidFill>
              </a:rPr>
              <a:t>Windows AIK 2.0</a:t>
            </a:r>
            <a:r>
              <a:rPr lang="zh-CN" altLang="en-US" sz="1800" b="0" dirty="0" smtClean="0">
                <a:solidFill>
                  <a:schemeClr val="tx1"/>
                </a:solidFill>
              </a:rPr>
              <a:t>的诸多的改进和变化在</a:t>
            </a:r>
            <a:r>
              <a:rPr lang="en-US" altLang="zh-CN" sz="1800" b="0" dirty="0" smtClean="0">
                <a:solidFill>
                  <a:schemeClr val="tx1"/>
                </a:solidFill>
              </a:rPr>
              <a:t>MDT 2010</a:t>
            </a:r>
            <a:r>
              <a:rPr lang="zh-CN" altLang="en-US" sz="1800" b="0" dirty="0" smtClean="0">
                <a:solidFill>
                  <a:schemeClr val="tx1"/>
                </a:solidFill>
              </a:rPr>
              <a:t>界面中体现的不明显，当然，如果手动执行映像的维护，还是能体会到巨大的变化。</a:t>
            </a:r>
            <a:endParaRPr lang="zh-CN" altLang="en-US" sz="1800" b="0" dirty="0">
              <a:solidFill>
                <a:schemeClr val="tx1"/>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MDT</a:t>
            </a:r>
            <a:r>
              <a:rPr lang="zh-CN" altLang="en-US" dirty="0" smtClean="0"/>
              <a:t>的价值</a:t>
            </a:r>
            <a:endParaRPr lang="zh-CN" altLang="en-US" dirty="0"/>
          </a:p>
        </p:txBody>
      </p:sp>
      <p:grpSp>
        <p:nvGrpSpPr>
          <p:cNvPr id="4" name="组合 35"/>
          <p:cNvGrpSpPr/>
          <p:nvPr/>
        </p:nvGrpSpPr>
        <p:grpSpPr>
          <a:xfrm>
            <a:off x="847725" y="1624013"/>
            <a:ext cx="7015163" cy="3970152"/>
            <a:chOff x="847725" y="1624013"/>
            <a:chExt cx="7015163" cy="3970152"/>
          </a:xfrm>
        </p:grpSpPr>
        <p:sp>
          <p:nvSpPr>
            <p:cNvPr id="5" name="Text Box 13"/>
            <p:cNvSpPr txBox="1">
              <a:spLocks noChangeArrowheads="1"/>
            </p:cNvSpPr>
            <p:nvPr/>
          </p:nvSpPr>
          <p:spPr bwMode="auto">
            <a:xfrm>
              <a:off x="847725" y="1624013"/>
              <a:ext cx="2031325" cy="664797"/>
            </a:xfrm>
            <a:prstGeom prst="rect">
              <a:avLst/>
            </a:prstGeom>
            <a:noFill/>
            <a:ln w="12700">
              <a:noFill/>
              <a:miter lim="800000"/>
              <a:headEnd/>
              <a:tailEnd/>
            </a:ln>
            <a:effectLst/>
          </p:spPr>
          <p:txBody>
            <a:bodyPr wrap="none">
              <a:spAutoFit/>
            </a:bodyPr>
            <a:lstStyle/>
            <a:p>
              <a:pPr algn="l" rtl="0" fontAlgn="base">
                <a:spcBef>
                  <a:spcPct val="20000"/>
                </a:spcBef>
                <a:spcAft>
                  <a:spcPct val="0"/>
                </a:spcAft>
                <a:defRPr/>
              </a:pPr>
              <a:r>
                <a:rPr lang="zh-CN" altLang="en-US" b="1" kern="1200" dirty="0" smtClean="0">
                  <a:solidFill>
                    <a:schemeClr val="accent1"/>
                  </a:solidFill>
                  <a:latin typeface="微软雅黑" pitchFamily="34" charset="-122"/>
                  <a:ea typeface="微软雅黑" pitchFamily="34" charset="-122"/>
                </a:rPr>
                <a:t>手工部署</a:t>
              </a:r>
              <a:endParaRPr lang="en-US" altLang="zh-CN" b="1" kern="1200" dirty="0" smtClean="0">
                <a:solidFill>
                  <a:schemeClr val="accent1"/>
                </a:solidFill>
                <a:latin typeface="微软雅黑" pitchFamily="34" charset="-122"/>
                <a:ea typeface="微软雅黑" pitchFamily="34" charset="-122"/>
              </a:endParaRPr>
            </a:p>
            <a:p>
              <a:pPr algn="l" rtl="0" fontAlgn="base">
                <a:spcBef>
                  <a:spcPct val="20000"/>
                </a:spcBef>
                <a:spcAft>
                  <a:spcPct val="0"/>
                </a:spcAft>
                <a:defRPr/>
              </a:pPr>
              <a:r>
                <a:rPr lang="zh-CN" altLang="en-US" sz="1600" i="1" dirty="0" smtClean="0">
                  <a:solidFill>
                    <a:schemeClr val="accent1"/>
                  </a:solidFill>
                  <a:latin typeface="微软雅黑" pitchFamily="34" charset="-122"/>
                  <a:ea typeface="微软雅黑" pitchFamily="34" charset="-122"/>
                </a:rPr>
                <a:t>费时费力，不够标准</a:t>
              </a:r>
              <a:endParaRPr lang="en-US" sz="1600" i="1" kern="1200" dirty="0">
                <a:solidFill>
                  <a:schemeClr val="accent1"/>
                </a:solidFill>
                <a:latin typeface="微软雅黑" pitchFamily="34" charset="-122"/>
                <a:ea typeface="微软雅黑" pitchFamily="34" charset="-122"/>
              </a:endParaRPr>
            </a:p>
          </p:txBody>
        </p:sp>
        <p:sp>
          <p:nvSpPr>
            <p:cNvPr id="6" name="Text Box 14"/>
            <p:cNvSpPr txBox="1">
              <a:spLocks noChangeArrowheads="1"/>
            </p:cNvSpPr>
            <p:nvPr/>
          </p:nvSpPr>
          <p:spPr bwMode="auto">
            <a:xfrm>
              <a:off x="2071670" y="3786190"/>
              <a:ext cx="2406650" cy="307777"/>
            </a:xfrm>
            <a:prstGeom prst="rect">
              <a:avLst/>
            </a:prstGeom>
            <a:noFill/>
            <a:ln w="12700">
              <a:noFill/>
              <a:miter lim="800000"/>
              <a:headEnd/>
              <a:tailEnd/>
            </a:ln>
            <a:effectLst/>
          </p:spPr>
          <p:txBody>
            <a:bodyPr>
              <a:spAutoFit/>
            </a:bodyPr>
            <a:lstStyle/>
            <a:p>
              <a:pPr algn="l" rtl="0" fontAlgn="base">
                <a:spcBef>
                  <a:spcPct val="20000"/>
                </a:spcBef>
                <a:spcAft>
                  <a:spcPct val="0"/>
                </a:spcAft>
                <a:defRPr/>
              </a:pPr>
              <a:r>
                <a:rPr lang="en-US" altLang="zh-CN" sz="1400" i="1" kern="1200" dirty="0" smtClean="0">
                  <a:solidFill>
                    <a:schemeClr val="accent1"/>
                  </a:solidFill>
                  <a:latin typeface="Arial"/>
                  <a:ea typeface="+mn-ea"/>
                  <a:cs typeface="+mn-cs"/>
                </a:rPr>
                <a:t>Windows AIK </a:t>
              </a:r>
              <a:r>
                <a:rPr lang="en-US" altLang="zh-CN" sz="1400" i="1" dirty="0">
                  <a:solidFill>
                    <a:schemeClr val="accent1"/>
                  </a:solidFill>
                  <a:latin typeface="Arial"/>
                </a:rPr>
                <a:t>,</a:t>
              </a:r>
              <a:r>
                <a:rPr lang="en-US" sz="1400" i="1" kern="1200" dirty="0" smtClean="0">
                  <a:solidFill>
                    <a:schemeClr val="accent1"/>
                  </a:solidFill>
                  <a:latin typeface="Arial"/>
                  <a:ea typeface="+mn-ea"/>
                  <a:cs typeface="+mn-cs"/>
                </a:rPr>
                <a:t>ACT, </a:t>
              </a:r>
              <a:r>
                <a:rPr lang="en-US" altLang="zh-CN" sz="1400" i="1" kern="1200" dirty="0" smtClean="0">
                  <a:solidFill>
                    <a:schemeClr val="accent1"/>
                  </a:solidFill>
                  <a:latin typeface="Arial"/>
                  <a:ea typeface="+mn-ea"/>
                  <a:cs typeface="+mn-cs"/>
                </a:rPr>
                <a:t>WDS</a:t>
              </a:r>
              <a:r>
                <a:rPr lang="en-US" sz="1400" i="1" kern="1200" dirty="0" smtClean="0">
                  <a:solidFill>
                    <a:srgbClr val="FFFFFF"/>
                  </a:solidFill>
                  <a:effectLst>
                    <a:outerShdw blurRad="38100" dist="38100" dir="2700000" algn="tl">
                      <a:srgbClr val="000000"/>
                    </a:outerShdw>
                  </a:effectLst>
                  <a:latin typeface="Arial"/>
                  <a:ea typeface="+mn-ea"/>
                  <a:cs typeface="+mn-cs"/>
                </a:rPr>
                <a:t>, </a:t>
              </a:r>
              <a:endParaRPr lang="en-US" sz="1400" i="1" kern="1200" dirty="0">
                <a:solidFill>
                  <a:srgbClr val="FFFFFF"/>
                </a:solidFill>
                <a:effectLst>
                  <a:outerShdw blurRad="38100" dist="38100" dir="2700000" algn="tl">
                    <a:srgbClr val="000000"/>
                  </a:outerShdw>
                </a:effectLst>
                <a:latin typeface="Arial"/>
                <a:ea typeface="+mn-ea"/>
                <a:cs typeface="+mn-cs"/>
              </a:endParaRPr>
            </a:p>
          </p:txBody>
        </p:sp>
        <p:sp>
          <p:nvSpPr>
            <p:cNvPr id="7" name="Text Box 15"/>
            <p:cNvSpPr txBox="1">
              <a:spLocks noChangeArrowheads="1"/>
            </p:cNvSpPr>
            <p:nvPr/>
          </p:nvSpPr>
          <p:spPr bwMode="auto">
            <a:xfrm>
              <a:off x="1785918" y="3143248"/>
              <a:ext cx="2233240" cy="664797"/>
            </a:xfrm>
            <a:prstGeom prst="rect">
              <a:avLst/>
            </a:prstGeom>
            <a:noFill/>
            <a:ln w="12700">
              <a:noFill/>
              <a:miter lim="800000"/>
              <a:headEnd/>
              <a:tailEnd/>
            </a:ln>
            <a:effectLst/>
          </p:spPr>
          <p:txBody>
            <a:bodyPr wrap="none">
              <a:spAutoFit/>
            </a:bodyPr>
            <a:lstStyle/>
            <a:p>
              <a:pPr algn="l" rtl="0" fontAlgn="base">
                <a:spcBef>
                  <a:spcPct val="20000"/>
                </a:spcBef>
                <a:spcAft>
                  <a:spcPct val="0"/>
                </a:spcAft>
                <a:defRPr/>
              </a:pPr>
              <a:r>
                <a:rPr lang="zh-CN" altLang="en-US" b="1" kern="1200" dirty="0" smtClean="0">
                  <a:solidFill>
                    <a:schemeClr val="accent1"/>
                  </a:solidFill>
                  <a:latin typeface="微软雅黑" pitchFamily="34" charset="-122"/>
                  <a:ea typeface="微软雅黑" pitchFamily="34" charset="-122"/>
                </a:rPr>
                <a:t>轻量级接触部署</a:t>
              </a:r>
              <a:r>
                <a:rPr lang="en-US" altLang="zh-CN" b="1" kern="1200" dirty="0" smtClean="0">
                  <a:solidFill>
                    <a:schemeClr val="accent1"/>
                  </a:solidFill>
                  <a:latin typeface="微软雅黑" pitchFamily="34" charset="-122"/>
                  <a:ea typeface="微软雅黑" pitchFamily="34" charset="-122"/>
                </a:rPr>
                <a:t>-LTI</a:t>
              </a:r>
            </a:p>
            <a:p>
              <a:pPr algn="l" rtl="0" fontAlgn="base">
                <a:spcBef>
                  <a:spcPct val="20000"/>
                </a:spcBef>
                <a:spcAft>
                  <a:spcPct val="0"/>
                </a:spcAft>
                <a:defRPr/>
              </a:pPr>
              <a:r>
                <a:rPr lang="zh-CN" altLang="en-US" sz="1600" i="1" dirty="0" smtClean="0">
                  <a:solidFill>
                    <a:schemeClr val="accent1"/>
                  </a:solidFill>
                  <a:latin typeface="微软雅黑" pitchFamily="34" charset="-122"/>
                  <a:ea typeface="微软雅黑" pitchFamily="34" charset="-122"/>
                </a:rPr>
                <a:t>定制映像，灵活部署</a:t>
              </a:r>
              <a:endParaRPr lang="en-US" sz="1600" i="1" kern="1200" dirty="0">
                <a:solidFill>
                  <a:schemeClr val="accent1"/>
                </a:solidFill>
                <a:latin typeface="微软雅黑" pitchFamily="34" charset="-122"/>
                <a:ea typeface="微软雅黑" pitchFamily="34" charset="-122"/>
              </a:endParaRPr>
            </a:p>
          </p:txBody>
        </p:sp>
        <p:sp>
          <p:nvSpPr>
            <p:cNvPr id="8" name="Text Box 16"/>
            <p:cNvSpPr txBox="1">
              <a:spLocks noChangeArrowheads="1"/>
            </p:cNvSpPr>
            <p:nvPr/>
          </p:nvSpPr>
          <p:spPr bwMode="auto">
            <a:xfrm>
              <a:off x="4429124" y="5286388"/>
              <a:ext cx="2649537" cy="307777"/>
            </a:xfrm>
            <a:prstGeom prst="rect">
              <a:avLst/>
            </a:prstGeom>
            <a:noFill/>
            <a:ln w="12700">
              <a:noFill/>
              <a:miter lim="800000"/>
              <a:headEnd/>
              <a:tailEnd/>
            </a:ln>
            <a:effectLst/>
          </p:spPr>
          <p:txBody>
            <a:bodyPr>
              <a:spAutoFit/>
            </a:bodyPr>
            <a:lstStyle/>
            <a:p>
              <a:pPr algn="l" rtl="0" fontAlgn="base">
                <a:spcBef>
                  <a:spcPct val="20000"/>
                </a:spcBef>
                <a:spcAft>
                  <a:spcPct val="0"/>
                </a:spcAft>
                <a:defRPr/>
              </a:pPr>
              <a:r>
                <a:rPr lang="zh-CN" altLang="en-US" sz="1400" i="1" dirty="0" smtClean="0">
                  <a:solidFill>
                    <a:schemeClr val="accent1"/>
                  </a:solidFill>
                  <a:latin typeface="Arial"/>
                </a:rPr>
                <a:t>集成</a:t>
              </a:r>
              <a:r>
                <a:rPr lang="en-US" altLang="zh-CN" sz="1400" i="1" dirty="0" smtClean="0">
                  <a:solidFill>
                    <a:schemeClr val="accent1"/>
                  </a:solidFill>
                  <a:latin typeface="Arial"/>
                </a:rPr>
                <a:t>SCCM SCOM</a:t>
              </a:r>
              <a:endParaRPr lang="en-US" sz="1400" i="1" dirty="0">
                <a:solidFill>
                  <a:schemeClr val="accent1"/>
                </a:solidFill>
                <a:latin typeface="Arial"/>
              </a:endParaRPr>
            </a:p>
          </p:txBody>
        </p:sp>
        <p:sp>
          <p:nvSpPr>
            <p:cNvPr id="9" name="Text Box 17"/>
            <p:cNvSpPr txBox="1">
              <a:spLocks noChangeArrowheads="1"/>
            </p:cNvSpPr>
            <p:nvPr/>
          </p:nvSpPr>
          <p:spPr bwMode="auto">
            <a:xfrm>
              <a:off x="4000496" y="4643446"/>
              <a:ext cx="1816588" cy="664797"/>
            </a:xfrm>
            <a:prstGeom prst="rect">
              <a:avLst/>
            </a:prstGeom>
            <a:noFill/>
            <a:ln w="12700">
              <a:noFill/>
              <a:miter lim="800000"/>
              <a:headEnd/>
              <a:tailEnd/>
            </a:ln>
            <a:effectLst/>
          </p:spPr>
          <p:txBody>
            <a:bodyPr wrap="none">
              <a:spAutoFit/>
            </a:bodyPr>
            <a:lstStyle/>
            <a:p>
              <a:pPr algn="l" rtl="0" fontAlgn="base">
                <a:spcBef>
                  <a:spcPct val="20000"/>
                </a:spcBef>
                <a:spcAft>
                  <a:spcPct val="0"/>
                </a:spcAft>
                <a:defRPr/>
              </a:pPr>
              <a:r>
                <a:rPr lang="zh-CN" altLang="en-US" b="1" dirty="0" smtClean="0">
                  <a:solidFill>
                    <a:schemeClr val="accent1"/>
                  </a:solidFill>
                  <a:latin typeface="微软雅黑" pitchFamily="34" charset="-122"/>
                  <a:ea typeface="微软雅黑" pitchFamily="34" charset="-122"/>
                </a:rPr>
                <a:t>零接触部署</a:t>
              </a:r>
              <a:r>
                <a:rPr lang="en-US" altLang="zh-CN" b="1" dirty="0" smtClean="0">
                  <a:solidFill>
                    <a:schemeClr val="accent1"/>
                  </a:solidFill>
                  <a:latin typeface="微软雅黑" pitchFamily="34" charset="-122"/>
                  <a:ea typeface="微软雅黑" pitchFamily="34" charset="-122"/>
                </a:rPr>
                <a:t>-ZTI</a:t>
              </a:r>
            </a:p>
            <a:p>
              <a:pPr algn="l" rtl="0" fontAlgn="base">
                <a:spcBef>
                  <a:spcPct val="20000"/>
                </a:spcBef>
                <a:spcAft>
                  <a:spcPct val="0"/>
                </a:spcAft>
                <a:defRPr/>
              </a:pPr>
              <a:r>
                <a:rPr lang="zh-CN" altLang="en-US" sz="1600" i="1" kern="1200" dirty="0" smtClean="0">
                  <a:solidFill>
                    <a:schemeClr val="accent1"/>
                  </a:solidFill>
                  <a:latin typeface="微软雅黑" pitchFamily="34" charset="-122"/>
                  <a:ea typeface="微软雅黑" pitchFamily="34" charset="-122"/>
                </a:rPr>
                <a:t>高度自动化</a:t>
              </a:r>
              <a:endParaRPr lang="en-US" sz="1600" i="1" kern="1200" dirty="0">
                <a:solidFill>
                  <a:schemeClr val="accent1"/>
                </a:solidFill>
                <a:latin typeface="微软雅黑" pitchFamily="34" charset="-122"/>
                <a:ea typeface="微软雅黑" pitchFamily="34" charset="-122"/>
              </a:endParaRPr>
            </a:p>
          </p:txBody>
        </p:sp>
        <p:grpSp>
          <p:nvGrpSpPr>
            <p:cNvPr id="10" name="Group 18"/>
            <p:cNvGrpSpPr>
              <a:grpSpLocks/>
            </p:cNvGrpSpPr>
            <p:nvPr/>
          </p:nvGrpSpPr>
          <p:grpSpPr bwMode="auto">
            <a:xfrm>
              <a:off x="4191000" y="2846385"/>
              <a:ext cx="1355724" cy="1055686"/>
              <a:chOff x="-564" y="5816"/>
              <a:chExt cx="2706" cy="2108"/>
            </a:xfrm>
          </p:grpSpPr>
          <p:pic>
            <p:nvPicPr>
              <p:cNvPr id="30" name="Picture 19" descr="Globe"/>
              <p:cNvPicPr>
                <a:picLocks noChangeAspect="1" noChangeArrowheads="1"/>
              </p:cNvPicPr>
              <p:nvPr/>
            </p:nvPicPr>
            <p:blipFill>
              <a:blip r:embed="rId3" cstate="print"/>
              <a:srcRect/>
              <a:stretch>
                <a:fillRect/>
              </a:stretch>
            </p:blipFill>
            <p:spPr bwMode="auto">
              <a:xfrm>
                <a:off x="-564" y="5816"/>
                <a:ext cx="1065" cy="1065"/>
              </a:xfrm>
              <a:prstGeom prst="rect">
                <a:avLst/>
              </a:prstGeom>
              <a:noFill/>
              <a:ln w="9525">
                <a:noFill/>
                <a:miter lim="800000"/>
                <a:headEnd/>
                <a:tailEnd/>
              </a:ln>
            </p:spPr>
          </p:pic>
          <p:pic>
            <p:nvPicPr>
              <p:cNvPr id="31" name="Picture 20" descr="Irridescent blue oval"/>
              <p:cNvPicPr>
                <a:picLocks noChangeAspect="1" noChangeArrowheads="1"/>
              </p:cNvPicPr>
              <p:nvPr/>
            </p:nvPicPr>
            <p:blipFill>
              <a:blip r:embed="rId4" cstate="print"/>
              <a:srcRect/>
              <a:stretch>
                <a:fillRect/>
              </a:stretch>
            </p:blipFill>
            <p:spPr bwMode="auto">
              <a:xfrm>
                <a:off x="-240" y="7036"/>
                <a:ext cx="2382" cy="888"/>
              </a:xfrm>
              <a:prstGeom prst="rect">
                <a:avLst/>
              </a:prstGeom>
              <a:noFill/>
              <a:ln w="9525">
                <a:noFill/>
                <a:miter lim="800000"/>
                <a:headEnd/>
                <a:tailEnd/>
              </a:ln>
            </p:spPr>
          </p:pic>
          <p:pic>
            <p:nvPicPr>
              <p:cNvPr id="32" name="Picture 21" descr="Blue flat panel monitor large"/>
              <p:cNvPicPr>
                <a:picLocks noChangeAspect="1" noChangeArrowheads="1"/>
              </p:cNvPicPr>
              <p:nvPr/>
            </p:nvPicPr>
            <p:blipFill>
              <a:blip r:embed="rId5" cstate="print"/>
              <a:srcRect/>
              <a:stretch>
                <a:fillRect/>
              </a:stretch>
            </p:blipFill>
            <p:spPr bwMode="auto">
              <a:xfrm>
                <a:off x="835" y="6078"/>
                <a:ext cx="1076" cy="1435"/>
              </a:xfrm>
              <a:prstGeom prst="rect">
                <a:avLst/>
              </a:prstGeom>
              <a:noFill/>
              <a:ln w="9525">
                <a:noFill/>
                <a:miter lim="800000"/>
                <a:headEnd/>
                <a:tailEnd/>
              </a:ln>
            </p:spPr>
          </p:pic>
          <p:pic>
            <p:nvPicPr>
              <p:cNvPr id="33" name="Picture 22" descr="Blue Tower CPU desktop computer Large"/>
              <p:cNvPicPr>
                <a:picLocks noChangeAspect="1" noChangeArrowheads="1"/>
              </p:cNvPicPr>
              <p:nvPr/>
            </p:nvPicPr>
            <p:blipFill>
              <a:blip r:embed="rId6" cstate="print"/>
              <a:srcRect/>
              <a:stretch>
                <a:fillRect/>
              </a:stretch>
            </p:blipFill>
            <p:spPr bwMode="auto">
              <a:xfrm>
                <a:off x="-10" y="6150"/>
                <a:ext cx="884" cy="1317"/>
              </a:xfrm>
              <a:prstGeom prst="rect">
                <a:avLst/>
              </a:prstGeom>
              <a:noFill/>
              <a:ln w="9525">
                <a:noFill/>
                <a:miter lim="800000"/>
                <a:headEnd/>
                <a:tailEnd/>
              </a:ln>
            </p:spPr>
          </p:pic>
          <p:pic>
            <p:nvPicPr>
              <p:cNvPr id="34" name="Picture 23" descr="Blue keyboard large"/>
              <p:cNvPicPr>
                <a:picLocks noChangeAspect="1" noChangeArrowheads="1"/>
              </p:cNvPicPr>
              <p:nvPr/>
            </p:nvPicPr>
            <p:blipFill>
              <a:blip r:embed="rId7" cstate="print"/>
              <a:srcRect/>
              <a:stretch>
                <a:fillRect/>
              </a:stretch>
            </p:blipFill>
            <p:spPr bwMode="auto">
              <a:xfrm>
                <a:off x="564" y="7307"/>
                <a:ext cx="1200" cy="545"/>
              </a:xfrm>
              <a:prstGeom prst="rect">
                <a:avLst/>
              </a:prstGeom>
              <a:noFill/>
              <a:ln w="9525">
                <a:noFill/>
                <a:miter lim="800000"/>
                <a:headEnd/>
                <a:tailEnd/>
              </a:ln>
            </p:spPr>
          </p:pic>
          <p:pic>
            <p:nvPicPr>
              <p:cNvPr id="35" name="Picture 24" descr="Curved-Arrow"/>
              <p:cNvPicPr>
                <a:picLocks noChangeAspect="1" noChangeArrowheads="1"/>
              </p:cNvPicPr>
              <p:nvPr/>
            </p:nvPicPr>
            <p:blipFill>
              <a:blip r:embed="rId8" cstate="print"/>
              <a:srcRect/>
              <a:stretch>
                <a:fillRect/>
              </a:stretch>
            </p:blipFill>
            <p:spPr bwMode="auto">
              <a:xfrm>
                <a:off x="-162" y="6534"/>
                <a:ext cx="846" cy="1104"/>
              </a:xfrm>
              <a:prstGeom prst="rect">
                <a:avLst/>
              </a:prstGeom>
              <a:noFill/>
              <a:ln w="9525">
                <a:noFill/>
                <a:miter lim="800000"/>
                <a:headEnd/>
                <a:tailEnd/>
              </a:ln>
            </p:spPr>
          </p:pic>
        </p:grpSp>
        <p:grpSp>
          <p:nvGrpSpPr>
            <p:cNvPr id="11" name="Group 25"/>
            <p:cNvGrpSpPr>
              <a:grpSpLocks/>
            </p:cNvGrpSpPr>
            <p:nvPr/>
          </p:nvGrpSpPr>
          <p:grpSpPr bwMode="auto">
            <a:xfrm>
              <a:off x="5943600" y="4706934"/>
              <a:ext cx="1193800" cy="828674"/>
              <a:chOff x="2880" y="6271"/>
              <a:chExt cx="2382" cy="1653"/>
            </a:xfrm>
          </p:grpSpPr>
          <p:pic>
            <p:nvPicPr>
              <p:cNvPr id="27" name="Picture 26" descr="Irridescent blue oval"/>
              <p:cNvPicPr>
                <a:picLocks noChangeAspect="1" noChangeArrowheads="1"/>
              </p:cNvPicPr>
              <p:nvPr/>
            </p:nvPicPr>
            <p:blipFill>
              <a:blip r:embed="rId4" cstate="print"/>
              <a:srcRect/>
              <a:stretch>
                <a:fillRect/>
              </a:stretch>
            </p:blipFill>
            <p:spPr bwMode="auto">
              <a:xfrm>
                <a:off x="2880" y="7036"/>
                <a:ext cx="2382" cy="888"/>
              </a:xfrm>
              <a:prstGeom prst="rect">
                <a:avLst/>
              </a:prstGeom>
              <a:noFill/>
              <a:ln w="9525">
                <a:noFill/>
                <a:miter lim="800000"/>
                <a:headEnd/>
                <a:tailEnd/>
              </a:ln>
            </p:spPr>
          </p:pic>
          <p:pic>
            <p:nvPicPr>
              <p:cNvPr id="28" name="Picture 27" descr="Blue flat panel monitor large"/>
              <p:cNvPicPr>
                <a:picLocks noChangeAspect="1" noChangeArrowheads="1"/>
              </p:cNvPicPr>
              <p:nvPr/>
            </p:nvPicPr>
            <p:blipFill>
              <a:blip r:embed="rId9" cstate="print"/>
              <a:srcRect/>
              <a:stretch>
                <a:fillRect/>
              </a:stretch>
            </p:blipFill>
            <p:spPr bwMode="auto">
              <a:xfrm>
                <a:off x="3349" y="6271"/>
                <a:ext cx="1076" cy="1435"/>
              </a:xfrm>
              <a:prstGeom prst="rect">
                <a:avLst/>
              </a:prstGeom>
              <a:noFill/>
              <a:ln w="9525">
                <a:noFill/>
                <a:miter lim="800000"/>
                <a:headEnd/>
                <a:tailEnd/>
              </a:ln>
            </p:spPr>
          </p:pic>
          <p:pic>
            <p:nvPicPr>
              <p:cNvPr id="29" name="Picture 28" descr="Arrow"/>
              <p:cNvPicPr>
                <a:picLocks noChangeAspect="1" noChangeArrowheads="1"/>
              </p:cNvPicPr>
              <p:nvPr/>
            </p:nvPicPr>
            <p:blipFill>
              <a:blip r:embed="rId10" cstate="print"/>
              <a:srcRect/>
              <a:stretch>
                <a:fillRect/>
              </a:stretch>
            </p:blipFill>
            <p:spPr bwMode="auto">
              <a:xfrm>
                <a:off x="3749" y="6670"/>
                <a:ext cx="1373" cy="628"/>
              </a:xfrm>
              <a:prstGeom prst="rect">
                <a:avLst/>
              </a:prstGeom>
              <a:noFill/>
              <a:ln w="9525">
                <a:noFill/>
                <a:miter lim="800000"/>
                <a:headEnd/>
                <a:tailEnd/>
              </a:ln>
            </p:spPr>
          </p:pic>
        </p:grpSp>
        <p:grpSp>
          <p:nvGrpSpPr>
            <p:cNvPr id="12" name="Group 29"/>
            <p:cNvGrpSpPr>
              <a:grpSpLocks/>
            </p:cNvGrpSpPr>
            <p:nvPr/>
          </p:nvGrpSpPr>
          <p:grpSpPr bwMode="auto">
            <a:xfrm>
              <a:off x="6669088" y="3938591"/>
              <a:ext cx="1193800" cy="957263"/>
              <a:chOff x="5760" y="6014"/>
              <a:chExt cx="2382" cy="1910"/>
            </a:xfrm>
          </p:grpSpPr>
          <p:pic>
            <p:nvPicPr>
              <p:cNvPr id="22" name="Picture 30" descr="Irridescent blue oval"/>
              <p:cNvPicPr>
                <a:picLocks noChangeAspect="1" noChangeArrowheads="1"/>
              </p:cNvPicPr>
              <p:nvPr/>
            </p:nvPicPr>
            <p:blipFill>
              <a:blip r:embed="rId4" cstate="print"/>
              <a:srcRect/>
              <a:stretch>
                <a:fillRect/>
              </a:stretch>
            </p:blipFill>
            <p:spPr bwMode="auto">
              <a:xfrm>
                <a:off x="5760" y="7036"/>
                <a:ext cx="2382" cy="888"/>
              </a:xfrm>
              <a:prstGeom prst="rect">
                <a:avLst/>
              </a:prstGeom>
              <a:noFill/>
              <a:ln w="9525">
                <a:noFill/>
                <a:miter lim="800000"/>
                <a:headEnd/>
                <a:tailEnd/>
              </a:ln>
            </p:spPr>
          </p:pic>
          <p:pic>
            <p:nvPicPr>
              <p:cNvPr id="23" name="Picture 31" descr="Blue flat panel monitor large"/>
              <p:cNvPicPr>
                <a:picLocks noChangeAspect="1" noChangeArrowheads="1"/>
              </p:cNvPicPr>
              <p:nvPr/>
            </p:nvPicPr>
            <p:blipFill>
              <a:blip r:embed="rId5" cstate="print"/>
              <a:srcRect/>
              <a:stretch>
                <a:fillRect/>
              </a:stretch>
            </p:blipFill>
            <p:spPr bwMode="auto">
              <a:xfrm>
                <a:off x="6869" y="6014"/>
                <a:ext cx="1076" cy="1435"/>
              </a:xfrm>
              <a:prstGeom prst="rect">
                <a:avLst/>
              </a:prstGeom>
              <a:noFill/>
              <a:ln w="9525">
                <a:noFill/>
                <a:miter lim="800000"/>
                <a:headEnd/>
                <a:tailEnd/>
              </a:ln>
            </p:spPr>
          </p:pic>
          <p:pic>
            <p:nvPicPr>
              <p:cNvPr id="24" name="Picture 32" descr="Blue Tower CPU desktop computer Large"/>
              <p:cNvPicPr>
                <a:picLocks noChangeAspect="1" noChangeArrowheads="1"/>
              </p:cNvPicPr>
              <p:nvPr/>
            </p:nvPicPr>
            <p:blipFill>
              <a:blip r:embed="rId6" cstate="print"/>
              <a:srcRect/>
              <a:stretch>
                <a:fillRect/>
              </a:stretch>
            </p:blipFill>
            <p:spPr bwMode="auto">
              <a:xfrm>
                <a:off x="6024" y="6086"/>
                <a:ext cx="884" cy="1317"/>
              </a:xfrm>
              <a:prstGeom prst="rect">
                <a:avLst/>
              </a:prstGeom>
              <a:noFill/>
              <a:ln w="9525">
                <a:noFill/>
                <a:miter lim="800000"/>
                <a:headEnd/>
                <a:tailEnd/>
              </a:ln>
            </p:spPr>
          </p:pic>
          <p:pic>
            <p:nvPicPr>
              <p:cNvPr id="25" name="Picture 33" descr="Blue keyboard large"/>
              <p:cNvPicPr>
                <a:picLocks noChangeAspect="1" noChangeArrowheads="1"/>
              </p:cNvPicPr>
              <p:nvPr/>
            </p:nvPicPr>
            <p:blipFill>
              <a:blip r:embed="rId7" cstate="print"/>
              <a:srcRect/>
              <a:stretch>
                <a:fillRect/>
              </a:stretch>
            </p:blipFill>
            <p:spPr bwMode="auto">
              <a:xfrm>
                <a:off x="6598" y="7243"/>
                <a:ext cx="1200" cy="545"/>
              </a:xfrm>
              <a:prstGeom prst="rect">
                <a:avLst/>
              </a:prstGeom>
              <a:noFill/>
              <a:ln w="9525">
                <a:noFill/>
                <a:miter lim="800000"/>
                <a:headEnd/>
                <a:tailEnd/>
              </a:ln>
            </p:spPr>
          </p:pic>
          <p:pic>
            <p:nvPicPr>
              <p:cNvPr id="26" name="Picture 34" descr="cd"/>
              <p:cNvPicPr>
                <a:picLocks noChangeAspect="1" noChangeArrowheads="1"/>
              </p:cNvPicPr>
              <p:nvPr/>
            </p:nvPicPr>
            <p:blipFill>
              <a:blip r:embed="rId11" cstate="print"/>
              <a:srcRect/>
              <a:stretch>
                <a:fillRect/>
              </a:stretch>
            </p:blipFill>
            <p:spPr bwMode="auto">
              <a:xfrm>
                <a:off x="6271" y="6674"/>
                <a:ext cx="849" cy="926"/>
              </a:xfrm>
              <a:prstGeom prst="rect">
                <a:avLst/>
              </a:prstGeom>
              <a:noFill/>
              <a:ln w="9525">
                <a:noFill/>
                <a:miter lim="800000"/>
                <a:headEnd/>
                <a:tailEnd/>
              </a:ln>
            </p:spPr>
          </p:pic>
        </p:grpSp>
        <p:grpSp>
          <p:nvGrpSpPr>
            <p:cNvPr id="13" name="Group 35"/>
            <p:cNvGrpSpPr>
              <a:grpSpLocks/>
            </p:cNvGrpSpPr>
            <p:nvPr/>
          </p:nvGrpSpPr>
          <p:grpSpPr bwMode="auto">
            <a:xfrm>
              <a:off x="4460875" y="1822450"/>
              <a:ext cx="1192213" cy="844550"/>
              <a:chOff x="8712" y="6236"/>
              <a:chExt cx="2382" cy="1688"/>
            </a:xfrm>
          </p:grpSpPr>
          <p:pic>
            <p:nvPicPr>
              <p:cNvPr id="18" name="Picture 36" descr="Irridescent blue oval"/>
              <p:cNvPicPr>
                <a:picLocks noChangeAspect="1" noChangeArrowheads="1"/>
              </p:cNvPicPr>
              <p:nvPr/>
            </p:nvPicPr>
            <p:blipFill>
              <a:blip r:embed="rId4" cstate="print"/>
              <a:srcRect/>
              <a:stretch>
                <a:fillRect/>
              </a:stretch>
            </p:blipFill>
            <p:spPr bwMode="auto">
              <a:xfrm>
                <a:off x="8712" y="7036"/>
                <a:ext cx="2382" cy="888"/>
              </a:xfrm>
              <a:prstGeom prst="rect">
                <a:avLst/>
              </a:prstGeom>
              <a:noFill/>
              <a:ln w="9525">
                <a:noFill/>
                <a:miter lim="800000"/>
                <a:headEnd/>
                <a:tailEnd/>
              </a:ln>
            </p:spPr>
          </p:pic>
          <p:pic>
            <p:nvPicPr>
              <p:cNvPr id="19" name="Picture 37" descr="CRT Monitor"/>
              <p:cNvPicPr>
                <a:picLocks noChangeAspect="1" noChangeArrowheads="1"/>
              </p:cNvPicPr>
              <p:nvPr/>
            </p:nvPicPr>
            <p:blipFill>
              <a:blip r:embed="rId12" cstate="print"/>
              <a:srcRect/>
              <a:stretch>
                <a:fillRect/>
              </a:stretch>
            </p:blipFill>
            <p:spPr bwMode="auto">
              <a:xfrm>
                <a:off x="8864" y="6616"/>
                <a:ext cx="904" cy="904"/>
              </a:xfrm>
              <a:prstGeom prst="rect">
                <a:avLst/>
              </a:prstGeom>
              <a:noFill/>
              <a:ln w="9525">
                <a:noFill/>
                <a:miter lim="800000"/>
                <a:headEnd/>
                <a:tailEnd/>
              </a:ln>
            </p:spPr>
          </p:pic>
          <p:pic>
            <p:nvPicPr>
              <p:cNvPr id="20" name="Picture 38" descr="Blue flat panel monitor large"/>
              <p:cNvPicPr>
                <a:picLocks noChangeAspect="1" noChangeArrowheads="1"/>
              </p:cNvPicPr>
              <p:nvPr/>
            </p:nvPicPr>
            <p:blipFill>
              <a:blip r:embed="rId9" cstate="print"/>
              <a:srcRect/>
              <a:stretch>
                <a:fillRect/>
              </a:stretch>
            </p:blipFill>
            <p:spPr bwMode="auto">
              <a:xfrm>
                <a:off x="9853" y="6355"/>
                <a:ext cx="1076" cy="1435"/>
              </a:xfrm>
              <a:prstGeom prst="rect">
                <a:avLst/>
              </a:prstGeom>
              <a:noFill/>
              <a:ln w="9525">
                <a:noFill/>
                <a:miter lim="800000"/>
                <a:headEnd/>
                <a:tailEnd/>
              </a:ln>
            </p:spPr>
          </p:pic>
          <p:pic>
            <p:nvPicPr>
              <p:cNvPr id="21" name="Picture 39" descr="Arrow2"/>
              <p:cNvPicPr>
                <a:picLocks noChangeAspect="1" noChangeArrowheads="1"/>
              </p:cNvPicPr>
              <p:nvPr/>
            </p:nvPicPr>
            <p:blipFill>
              <a:blip r:embed="rId13" cstate="print"/>
              <a:srcRect/>
              <a:stretch>
                <a:fillRect/>
              </a:stretch>
            </p:blipFill>
            <p:spPr bwMode="auto">
              <a:xfrm>
                <a:off x="9168" y="6236"/>
                <a:ext cx="1571" cy="1117"/>
              </a:xfrm>
              <a:prstGeom prst="rect">
                <a:avLst/>
              </a:prstGeom>
              <a:noFill/>
              <a:ln w="9525">
                <a:noFill/>
                <a:miter lim="800000"/>
                <a:headEnd/>
                <a:tailEnd/>
              </a:ln>
            </p:spPr>
          </p:pic>
        </p:grpSp>
        <p:grpSp>
          <p:nvGrpSpPr>
            <p:cNvPr id="14" name="Group 40"/>
            <p:cNvGrpSpPr>
              <a:grpSpLocks/>
            </p:cNvGrpSpPr>
            <p:nvPr/>
          </p:nvGrpSpPr>
          <p:grpSpPr bwMode="auto">
            <a:xfrm>
              <a:off x="3235325" y="1697038"/>
              <a:ext cx="1193800" cy="709612"/>
              <a:chOff x="11868" y="6508"/>
              <a:chExt cx="2382" cy="1416"/>
            </a:xfrm>
          </p:grpSpPr>
          <p:pic>
            <p:nvPicPr>
              <p:cNvPr id="15" name="Picture 41" descr="Irridescent blue oval"/>
              <p:cNvPicPr>
                <a:picLocks noChangeAspect="1" noChangeArrowheads="1"/>
              </p:cNvPicPr>
              <p:nvPr/>
            </p:nvPicPr>
            <p:blipFill>
              <a:blip r:embed="rId4" cstate="print"/>
              <a:srcRect/>
              <a:stretch>
                <a:fillRect/>
              </a:stretch>
            </p:blipFill>
            <p:spPr bwMode="auto">
              <a:xfrm>
                <a:off x="11868" y="7036"/>
                <a:ext cx="2382" cy="888"/>
              </a:xfrm>
              <a:prstGeom prst="rect">
                <a:avLst/>
              </a:prstGeom>
              <a:noFill/>
              <a:ln w="9525">
                <a:noFill/>
                <a:miter lim="800000"/>
                <a:headEnd/>
                <a:tailEnd/>
              </a:ln>
            </p:spPr>
          </p:pic>
          <p:pic>
            <p:nvPicPr>
              <p:cNvPr id="16" name="Picture 42" descr="software box"/>
              <p:cNvPicPr>
                <a:picLocks noChangeAspect="1" noChangeArrowheads="1"/>
              </p:cNvPicPr>
              <p:nvPr/>
            </p:nvPicPr>
            <p:blipFill>
              <a:blip r:embed="rId14" cstate="print"/>
              <a:srcRect/>
              <a:stretch>
                <a:fillRect/>
              </a:stretch>
            </p:blipFill>
            <p:spPr bwMode="auto">
              <a:xfrm>
                <a:off x="12234" y="6508"/>
                <a:ext cx="1117" cy="1121"/>
              </a:xfrm>
              <a:prstGeom prst="rect">
                <a:avLst/>
              </a:prstGeom>
              <a:noFill/>
              <a:ln w="9525">
                <a:noFill/>
                <a:miter lim="800000"/>
                <a:headEnd/>
                <a:tailEnd/>
              </a:ln>
            </p:spPr>
          </p:pic>
          <p:pic>
            <p:nvPicPr>
              <p:cNvPr id="17" name="Picture 43" descr="box 1c"/>
              <p:cNvPicPr>
                <a:picLocks noChangeAspect="1" noChangeArrowheads="1"/>
              </p:cNvPicPr>
              <p:nvPr/>
            </p:nvPicPr>
            <p:blipFill>
              <a:blip r:embed="rId15" cstate="print"/>
              <a:srcRect/>
              <a:stretch>
                <a:fillRect/>
              </a:stretch>
            </p:blipFill>
            <p:spPr bwMode="auto">
              <a:xfrm flipH="1">
                <a:off x="13266" y="6747"/>
                <a:ext cx="726" cy="834"/>
              </a:xfrm>
              <a:prstGeom prst="rect">
                <a:avLst/>
              </a:prstGeom>
              <a:noFill/>
              <a:ln w="9525">
                <a:noFill/>
                <a:miter lim="800000"/>
                <a:headEnd/>
                <a:tailEnd/>
              </a:ln>
            </p:spPr>
          </p:pic>
        </p:grpSp>
      </p:grpSp>
      <p:pic>
        <p:nvPicPr>
          <p:cNvPr id="36" name="Picture 3" descr="up arrow purple blue gradient"/>
          <p:cNvPicPr>
            <a:picLocks noChangeAspect="1" noChangeArrowheads="1"/>
          </p:cNvPicPr>
          <p:nvPr/>
        </p:nvPicPr>
        <p:blipFill>
          <a:blip r:embed="rId16" cstate="print"/>
          <a:srcRect/>
          <a:stretch>
            <a:fillRect/>
          </a:stretch>
        </p:blipFill>
        <p:spPr bwMode="auto">
          <a:xfrm rot="7199484">
            <a:off x="788988" y="1439862"/>
            <a:ext cx="2584450" cy="49815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光荣而悠久的发展历程</a:t>
            </a:r>
            <a:endParaRPr lang="zh-CN" altLang="en-US" dirty="0"/>
          </a:p>
        </p:txBody>
      </p:sp>
      <p:graphicFrame>
        <p:nvGraphicFramePr>
          <p:cNvPr id="4" name="内容占位符 3"/>
          <p:cNvGraphicFramePr>
            <a:graphicFrameLocks noGrp="1"/>
          </p:cNvGraphicFramePr>
          <p:nvPr>
            <p:ph idx="1"/>
          </p:nvPr>
        </p:nvGraphicFramePr>
        <p:xfrm>
          <a:off x="500034" y="1500174"/>
          <a:ext cx="8229600" cy="78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内容占位符 2"/>
          <p:cNvSpPr txBox="1">
            <a:spLocks/>
          </p:cNvSpPr>
          <p:nvPr/>
        </p:nvSpPr>
        <p:spPr>
          <a:xfrm>
            <a:off x="457200" y="2285992"/>
            <a:ext cx="8229600" cy="428628"/>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None/>
              <a:tabLst/>
              <a:defRPr/>
            </a:pPr>
            <a:r>
              <a:rPr lang="en-US" altLang="zh-CN" dirty="0" smtClean="0"/>
              <a:t>2003</a:t>
            </a:r>
            <a:r>
              <a:rPr lang="zh-CN" altLang="en-US" dirty="0" smtClean="0"/>
              <a:t>年</a:t>
            </a:r>
            <a:r>
              <a:rPr lang="en-US" altLang="zh-CN" dirty="0" smtClean="0"/>
              <a:t>8</a:t>
            </a:r>
            <a:r>
              <a:rPr lang="zh-CN" altLang="en-US" dirty="0" smtClean="0"/>
              <a:t>月     </a:t>
            </a:r>
            <a:r>
              <a:rPr lang="en-US" altLang="zh-CN" dirty="0" smtClean="0"/>
              <a:t>2004</a:t>
            </a:r>
            <a:r>
              <a:rPr lang="zh-CN" altLang="en-US" dirty="0" smtClean="0"/>
              <a:t>年</a:t>
            </a:r>
            <a:r>
              <a:rPr lang="en-US" altLang="zh-CN" dirty="0" smtClean="0"/>
              <a:t>11</a:t>
            </a:r>
            <a:r>
              <a:rPr lang="zh-CN" altLang="en-US" dirty="0" smtClean="0"/>
              <a:t>月     </a:t>
            </a:r>
            <a:r>
              <a:rPr lang="en-US" altLang="zh-CN" dirty="0" smtClean="0"/>
              <a:t>2005</a:t>
            </a:r>
            <a:r>
              <a:rPr lang="zh-CN" altLang="en-US" dirty="0" smtClean="0"/>
              <a:t>年</a:t>
            </a:r>
            <a:r>
              <a:rPr lang="en-US" altLang="zh-CN" dirty="0" smtClean="0"/>
              <a:t>8</a:t>
            </a:r>
            <a:r>
              <a:rPr lang="zh-CN" altLang="en-US" dirty="0" smtClean="0"/>
              <a:t>月      </a:t>
            </a:r>
            <a:r>
              <a:rPr lang="en-US" altLang="zh-CN" dirty="0" smtClean="0"/>
              <a:t>2007</a:t>
            </a:r>
            <a:r>
              <a:rPr lang="zh-CN" altLang="en-US" dirty="0" smtClean="0"/>
              <a:t>年</a:t>
            </a:r>
            <a:r>
              <a:rPr lang="en-US" altLang="zh-CN" dirty="0" smtClean="0"/>
              <a:t>1</a:t>
            </a:r>
            <a:r>
              <a:rPr lang="zh-CN" altLang="en-US" dirty="0" smtClean="0"/>
              <a:t>月       </a:t>
            </a:r>
            <a:r>
              <a:rPr lang="en-US" altLang="zh-CN" dirty="0" smtClean="0"/>
              <a:t>2007</a:t>
            </a:r>
            <a:r>
              <a:rPr lang="zh-CN" altLang="en-US" dirty="0" smtClean="0"/>
              <a:t>年</a:t>
            </a:r>
            <a:r>
              <a:rPr lang="en-US" altLang="zh-CN" dirty="0" smtClean="0"/>
              <a:t>6</a:t>
            </a:r>
            <a:r>
              <a:rPr lang="zh-CN" altLang="en-US" dirty="0" smtClean="0"/>
              <a:t>月      </a:t>
            </a:r>
            <a:r>
              <a:rPr lang="en-US" altLang="zh-CN" dirty="0" smtClean="0"/>
              <a:t>2008</a:t>
            </a:r>
            <a:r>
              <a:rPr lang="zh-CN" altLang="en-US" dirty="0" smtClean="0"/>
              <a:t>年</a:t>
            </a:r>
            <a:r>
              <a:rPr lang="en-US" altLang="zh-CN" dirty="0" smtClean="0"/>
              <a:t>3</a:t>
            </a:r>
            <a:r>
              <a:rPr lang="zh-CN" altLang="en-US" dirty="0" smtClean="0"/>
              <a:t>月</a:t>
            </a:r>
            <a:endParaRPr lang="en-US" altLang="zh-CN" dirty="0" smtClean="0"/>
          </a:p>
          <a:p>
            <a:pPr marL="342900" marR="0" lvl="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None/>
              <a:tabLst/>
              <a:defRPr/>
            </a:pPr>
            <a:endParaRPr lang="en-US" altLang="zh-CN" dirty="0" smtClean="0">
              <a:solidFill>
                <a:schemeClr val="accent1"/>
              </a:solidFill>
            </a:endParaRPr>
          </a:p>
          <a:p>
            <a:pPr marL="342900" marR="0" lvl="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None/>
              <a:tabLst/>
              <a:defRPr/>
            </a:pPr>
            <a:endParaRPr lang="en-US" altLang="zh-CN" dirty="0" smtClean="0">
              <a:solidFill>
                <a:schemeClr val="accent1"/>
              </a:solidFill>
            </a:endParaRPr>
          </a:p>
          <a:p>
            <a:pPr marL="342900" marR="0" lvl="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None/>
              <a:tabLst/>
              <a:defRPr/>
            </a:pPr>
            <a:endParaRPr lang="en-US" altLang="zh-CN" dirty="0" smtClean="0">
              <a:solidFill>
                <a:schemeClr val="accent1"/>
              </a:solidFill>
            </a:endParaRPr>
          </a:p>
          <a:p>
            <a:pPr marL="342900" marR="0" lvl="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None/>
              <a:tabLst/>
              <a:defRPr/>
            </a:pPr>
            <a:endParaRPr lang="en-US" altLang="zh-CN" dirty="0" smtClean="0">
              <a:solidFill>
                <a:schemeClr val="accent1"/>
              </a:solidFill>
            </a:endParaRPr>
          </a:p>
          <a:p>
            <a:pPr marL="342900" marR="0" lvl="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None/>
              <a:tabLst/>
              <a:defRPr/>
            </a:pPr>
            <a:r>
              <a:rPr lang="zh-CN" altLang="en-US" dirty="0" smtClean="0">
                <a:solidFill>
                  <a:schemeClr val="accent1"/>
                </a:solidFill>
              </a:rPr>
              <a:t>         </a:t>
            </a:r>
            <a:endParaRPr kumimoji="0" lang="zh-CN" altLang="en-US"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6" name="图示 5"/>
          <p:cNvGraphicFramePr/>
          <p:nvPr/>
        </p:nvGraphicFramePr>
        <p:xfrm>
          <a:off x="1571604" y="3786190"/>
          <a:ext cx="6096000" cy="92869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内容占位符 2"/>
          <p:cNvSpPr txBox="1">
            <a:spLocks/>
          </p:cNvSpPr>
          <p:nvPr/>
        </p:nvSpPr>
        <p:spPr>
          <a:xfrm>
            <a:off x="571472" y="4714860"/>
            <a:ext cx="8229600" cy="1428784"/>
          </a:xfrm>
          <a:prstGeom prst="rect">
            <a:avLst/>
          </a:prstGeom>
        </p:spPr>
        <p:txBody>
          <a:bodyPr/>
          <a:lstStyle/>
          <a:p>
            <a:pPr marL="342900" lvl="0" indent="-342900">
              <a:spcBef>
                <a:spcPct val="20000"/>
              </a:spcBef>
              <a:buClr>
                <a:schemeClr val="accent1"/>
              </a:buClr>
              <a:buSzPct val="100000"/>
            </a:pPr>
            <a:r>
              <a:rPr lang="en-US" altLang="zh-CN" dirty="0" smtClean="0">
                <a:solidFill>
                  <a:schemeClr val="accent1"/>
                </a:solidFill>
              </a:rPr>
              <a:t>                    </a:t>
            </a:r>
            <a:r>
              <a:rPr lang="en-US" altLang="zh-CN" dirty="0" smtClean="0"/>
              <a:t>2007</a:t>
            </a:r>
            <a:r>
              <a:rPr lang="zh-CN" altLang="en-US" dirty="0" smtClean="0"/>
              <a:t>年</a:t>
            </a:r>
            <a:r>
              <a:rPr lang="en-US" altLang="zh-CN" dirty="0" smtClean="0"/>
              <a:t>11</a:t>
            </a:r>
            <a:r>
              <a:rPr lang="zh-CN" altLang="en-US" dirty="0" smtClean="0"/>
              <a:t>月       </a:t>
            </a:r>
            <a:r>
              <a:rPr lang="en-US" altLang="zh-CN" dirty="0" smtClean="0"/>
              <a:t>2008</a:t>
            </a:r>
            <a:r>
              <a:rPr lang="zh-CN" altLang="en-US" dirty="0" smtClean="0"/>
              <a:t>年</a:t>
            </a:r>
            <a:r>
              <a:rPr lang="en-US" altLang="zh-CN" dirty="0" smtClean="0"/>
              <a:t>3</a:t>
            </a:r>
            <a:r>
              <a:rPr lang="zh-CN" altLang="en-US" dirty="0" smtClean="0"/>
              <a:t>月        </a:t>
            </a:r>
            <a:r>
              <a:rPr lang="en-US" altLang="zh-CN" dirty="0" smtClean="0"/>
              <a:t>2008</a:t>
            </a:r>
            <a:r>
              <a:rPr lang="zh-CN" altLang="en-US" dirty="0" smtClean="0"/>
              <a:t>年</a:t>
            </a:r>
            <a:r>
              <a:rPr lang="en-US" altLang="zh-CN" dirty="0" smtClean="0"/>
              <a:t>8</a:t>
            </a:r>
            <a:r>
              <a:rPr lang="zh-CN" altLang="en-US" dirty="0" smtClean="0"/>
              <a:t>月         敬请期待</a:t>
            </a:r>
            <a:endParaRPr lang="en-US" altLang="zh-CN" dirty="0" smtClean="0"/>
          </a:p>
          <a:p>
            <a:pPr marL="228600" lvl="0" indent="-228600">
              <a:spcBef>
                <a:spcPct val="20000"/>
              </a:spcBef>
              <a:buClr>
                <a:schemeClr val="bg1">
                  <a:lumMod val="65000"/>
                </a:schemeClr>
              </a:buClr>
              <a:buSzPct val="100000"/>
              <a:buFont typeface="Wingdings" pitchFamily="2" charset="2"/>
              <a:buChar char="l"/>
            </a:pPr>
            <a:r>
              <a:rPr lang="en-US" altLang="zh-CN" sz="2000" dirty="0"/>
              <a:t>MDT</a:t>
            </a:r>
            <a:r>
              <a:rPr lang="zh-CN" altLang="en-US" sz="2000" dirty="0"/>
              <a:t>取代</a:t>
            </a:r>
            <a:r>
              <a:rPr lang="en-US" altLang="zh-CN" sz="2000" dirty="0"/>
              <a:t>BDD</a:t>
            </a:r>
            <a:r>
              <a:rPr lang="zh-CN" altLang="en-US" sz="2000" dirty="0"/>
              <a:t>成为工具集的名称，</a:t>
            </a:r>
            <a:r>
              <a:rPr lang="en-US" altLang="zh-CN" sz="2000" dirty="0"/>
              <a:t>BDD</a:t>
            </a:r>
            <a:r>
              <a:rPr lang="zh-CN" altLang="en-US" sz="2000" dirty="0"/>
              <a:t>作为解决方案的名称</a:t>
            </a:r>
          </a:p>
          <a:p>
            <a:pPr marL="228600" lvl="0" indent="-228600">
              <a:spcBef>
                <a:spcPct val="20000"/>
              </a:spcBef>
              <a:buClr>
                <a:schemeClr val="bg1">
                  <a:lumMod val="65000"/>
                </a:schemeClr>
              </a:buClr>
              <a:buSzPct val="100000"/>
              <a:buFont typeface="Wingdings" pitchFamily="2" charset="2"/>
              <a:buChar char="l"/>
            </a:pPr>
            <a:r>
              <a:rPr lang="en-US" altLang="zh-CN" sz="2000" dirty="0"/>
              <a:t>MDT 2008 Update 1</a:t>
            </a:r>
            <a:r>
              <a:rPr lang="zh-CN" altLang="en-US" sz="2000" dirty="0"/>
              <a:t>为支持</a:t>
            </a:r>
            <a:r>
              <a:rPr lang="en-US" altLang="zh-CN" sz="2000" dirty="0"/>
              <a:t>Windows Vista SP1</a:t>
            </a:r>
            <a:r>
              <a:rPr lang="zh-CN" altLang="en-US" sz="2000" dirty="0"/>
              <a:t>和</a:t>
            </a:r>
            <a:r>
              <a:rPr lang="en-US" altLang="zh-CN" sz="2000" dirty="0"/>
              <a:t>Windows Server 2008</a:t>
            </a:r>
            <a:r>
              <a:rPr lang="zh-CN" altLang="en-US" sz="2000" dirty="0"/>
              <a:t>的部署，增加了一些额外的功能</a:t>
            </a:r>
          </a:p>
          <a:p>
            <a:pPr marL="342900" lvl="0" indent="-342900">
              <a:spcBef>
                <a:spcPct val="20000"/>
              </a:spcBef>
              <a:buClr>
                <a:schemeClr val="accent1"/>
              </a:buClr>
              <a:buSzPct val="100000"/>
            </a:pPr>
            <a:endParaRPr lang="en-US" altLang="zh-CN" dirty="0" smtClean="0">
              <a:solidFill>
                <a:schemeClr val="accent1"/>
              </a:solidFill>
            </a:endParaRPr>
          </a:p>
          <a:p>
            <a:pPr marL="342900" lvl="0" indent="-342900">
              <a:spcBef>
                <a:spcPct val="20000"/>
              </a:spcBef>
              <a:buClr>
                <a:schemeClr val="accent1"/>
              </a:buClr>
              <a:buSzPct val="100000"/>
            </a:pPr>
            <a:endParaRPr lang="en-US" altLang="zh-CN" dirty="0" smtClean="0">
              <a:solidFill>
                <a:schemeClr val="accent1"/>
              </a:solidFill>
            </a:endParaRPr>
          </a:p>
          <a:p>
            <a:pPr marL="342900" marR="0" lvl="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None/>
              <a:tabLst/>
              <a:defRPr/>
            </a:pPr>
            <a:r>
              <a:rPr lang="zh-CN" altLang="en-US" dirty="0" smtClean="0">
                <a:solidFill>
                  <a:schemeClr val="accent1"/>
                </a:solidFill>
              </a:rPr>
              <a:t>         </a:t>
            </a:r>
            <a:endParaRPr kumimoji="0" lang="zh-CN" altLang="en-US" i="0" u="none" strike="noStrike" kern="1200" cap="none" spc="0" normalizeH="0" baseline="0" noProof="0" dirty="0">
              <a:ln>
                <a:noFill/>
              </a:ln>
              <a:solidFill>
                <a:schemeClr val="tx1"/>
              </a:solidFill>
              <a:effectLst/>
              <a:uLnTx/>
              <a:uFillTx/>
              <a:latin typeface="+mn-lt"/>
              <a:ea typeface="+mn-ea"/>
              <a:cs typeface="+mn-cs"/>
            </a:endParaRPr>
          </a:p>
        </p:txBody>
      </p:sp>
      <p:sp>
        <p:nvSpPr>
          <p:cNvPr id="9" name="矩形 8"/>
          <p:cNvSpPr/>
          <p:nvPr/>
        </p:nvSpPr>
        <p:spPr>
          <a:xfrm>
            <a:off x="642910" y="2690336"/>
            <a:ext cx="7858180" cy="1138773"/>
          </a:xfrm>
          <a:prstGeom prst="rect">
            <a:avLst/>
          </a:prstGeom>
        </p:spPr>
        <p:txBody>
          <a:bodyPr wrap="square">
            <a:spAutoFit/>
          </a:bodyPr>
          <a:lstStyle/>
          <a:p>
            <a:pPr marL="228600" indent="-228600">
              <a:spcBef>
                <a:spcPct val="20000"/>
              </a:spcBef>
              <a:buClr>
                <a:schemeClr val="bg1">
                  <a:lumMod val="65000"/>
                </a:schemeClr>
              </a:buClr>
              <a:buFont typeface="Wingdings" pitchFamily="2" charset="2"/>
              <a:buChar char="l"/>
            </a:pPr>
            <a:r>
              <a:rPr lang="en-US" altLang="zh-CN" sz="2000" dirty="0"/>
              <a:t>BDD 2007 Update 2</a:t>
            </a:r>
            <a:r>
              <a:rPr lang="zh-CN" altLang="en-US" sz="2000" dirty="0"/>
              <a:t>支持</a:t>
            </a:r>
            <a:r>
              <a:rPr lang="en-US" altLang="zh-CN" sz="2000" dirty="0"/>
              <a:t>Windows Vista SP1</a:t>
            </a:r>
            <a:r>
              <a:rPr lang="zh-CN" altLang="en-US" sz="2000" dirty="0"/>
              <a:t>的部署</a:t>
            </a:r>
          </a:p>
          <a:p>
            <a:pPr marL="228600" indent="-228600">
              <a:spcBef>
                <a:spcPct val="20000"/>
              </a:spcBef>
              <a:buClr>
                <a:schemeClr val="bg1">
                  <a:lumMod val="65000"/>
                </a:schemeClr>
              </a:buClr>
              <a:buFont typeface="Wingdings" pitchFamily="2" charset="2"/>
              <a:buChar char="l"/>
            </a:pPr>
            <a:r>
              <a:rPr lang="zh-CN" altLang="en-US" sz="2000" dirty="0"/>
              <a:t>虽然</a:t>
            </a:r>
            <a:r>
              <a:rPr lang="en-US" altLang="zh-CN" sz="2000" dirty="0"/>
              <a:t>BDD 2007</a:t>
            </a:r>
            <a:r>
              <a:rPr lang="zh-CN" altLang="en-US" sz="2000" dirty="0"/>
              <a:t>一直受到支持，但是不会再有新的更新版本发布</a:t>
            </a:r>
          </a:p>
          <a:p>
            <a:pPr marL="228600" indent="-228600">
              <a:spcBef>
                <a:spcPct val="20000"/>
              </a:spcBef>
              <a:buClr>
                <a:schemeClr val="bg1">
                  <a:lumMod val="65000"/>
                </a:schemeClr>
              </a:buClr>
              <a:buFont typeface="Wingdings" pitchFamily="2" charset="2"/>
              <a:buChar char="l"/>
            </a:pPr>
            <a:r>
              <a:rPr lang="zh-CN" altLang="en-US" sz="2000" dirty="0"/>
              <a:t>迁移到</a:t>
            </a:r>
            <a:r>
              <a:rPr lang="en-US" altLang="zh-CN" sz="2000" dirty="0"/>
              <a:t>MDT</a:t>
            </a:r>
            <a:r>
              <a:rPr lang="zh-CN" altLang="en-US" sz="2000" dirty="0"/>
              <a:t>（</a:t>
            </a:r>
            <a:r>
              <a:rPr lang="en-US" altLang="zh-CN" sz="2000" dirty="0"/>
              <a:t>Microsoft Deployment Toolkit</a:t>
            </a:r>
            <a:r>
              <a:rPr lang="zh-CN" altLang="en-US" sz="2000" dirty="0"/>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PT Format_CN_Without logo_0918">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Format_CN_Without logo_0918</Template>
  <TotalTime>0</TotalTime>
  <Words>1501</Words>
  <Application>Microsoft Office PowerPoint</Application>
  <PresentationFormat>全屏显示(4:3)</PresentationFormat>
  <Paragraphs>282</Paragraphs>
  <Slides>30</Slides>
  <Notes>30</Notes>
  <HiddenSlides>3</HiddenSlides>
  <MMClips>0</MMClips>
  <ScaleCrop>false</ScaleCrop>
  <HeadingPairs>
    <vt:vector size="4" baseType="variant">
      <vt:variant>
        <vt:lpstr>主题</vt:lpstr>
      </vt:variant>
      <vt:variant>
        <vt:i4>1</vt:i4>
      </vt:variant>
      <vt:variant>
        <vt:lpstr>幻灯片标题</vt:lpstr>
      </vt:variant>
      <vt:variant>
        <vt:i4>30</vt:i4>
      </vt:variant>
    </vt:vector>
  </HeadingPairs>
  <TitlesOfParts>
    <vt:vector size="31" baseType="lpstr">
      <vt:lpstr>PPT Format_CN_Without logo_0918</vt:lpstr>
      <vt:lpstr>幻灯片 1</vt:lpstr>
      <vt:lpstr>使用MDT 2010加速Windows 7在企业环境中的自动化部署</vt:lpstr>
      <vt:lpstr>主题内容</vt:lpstr>
      <vt:lpstr>从部署角度观察Windows 7</vt:lpstr>
      <vt:lpstr>Windows 7部署特性和工具 Windows Automated Toolkit 2.0 的更新</vt:lpstr>
      <vt:lpstr>Windows 7部署特性和工具 Windows Automated Installation Kit 2.0 的增强</vt:lpstr>
      <vt:lpstr>Windows 7部署特性和工具 Windows AIK 2.0 对MDT 2010的影响</vt:lpstr>
      <vt:lpstr>MDT的价值</vt:lpstr>
      <vt:lpstr>光荣而悠久的发展历程</vt:lpstr>
      <vt:lpstr>廉颇老矣尚能饭否</vt:lpstr>
      <vt:lpstr>MDT 2010概览</vt:lpstr>
      <vt:lpstr>从MDT 2010中消失的功能</vt:lpstr>
      <vt:lpstr>MDT 2010关键更新</vt:lpstr>
      <vt:lpstr>MDT 2010关键更新</vt:lpstr>
      <vt:lpstr>演 示</vt:lpstr>
      <vt:lpstr>MDT 2010关键更新</vt:lpstr>
      <vt:lpstr>MDT 2010关键更新</vt:lpstr>
      <vt:lpstr>MDT 2010关键更新</vt:lpstr>
      <vt:lpstr>演 示</vt:lpstr>
      <vt:lpstr>MDT 2010关键更新</vt:lpstr>
      <vt:lpstr>LTI基本操作流程</vt:lpstr>
      <vt:lpstr>LTI基本部署—全新安装场景</vt:lpstr>
      <vt:lpstr>演 示</vt:lpstr>
      <vt:lpstr>其他部署场景</vt:lpstr>
      <vt:lpstr>演 示</vt:lpstr>
      <vt:lpstr>疑问和解答</vt:lpstr>
      <vt:lpstr>专家问答区 (F4) 本课程结束后，我将在接下来的70分钟内于4层专家问答区与您交流答疑</vt:lpstr>
      <vt:lpstr>参考资源</vt:lpstr>
      <vt:lpstr>幻灯片 29</vt:lpstr>
      <vt:lpstr>幻灯片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2009-10-29T03:33:10Z</dcterms:created>
  <dcterms:modified xsi:type="dcterms:W3CDTF">2009-10-29T03:33:16Z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