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6"/>
  </p:notesMasterIdLst>
  <p:sldIdLst>
    <p:sldId id="256" r:id="rId2"/>
    <p:sldId id="257" r:id="rId3"/>
    <p:sldId id="276" r:id="rId4"/>
    <p:sldId id="277" r:id="rId5"/>
    <p:sldId id="280" r:id="rId6"/>
    <p:sldId id="278" r:id="rId7"/>
    <p:sldId id="281" r:id="rId8"/>
    <p:sldId id="279" r:id="rId9"/>
    <p:sldId id="282" r:id="rId10"/>
    <p:sldId id="283" r:id="rId11"/>
    <p:sldId id="272" r:id="rId12"/>
    <p:sldId id="273" r:id="rId13"/>
    <p:sldId id="274" r:id="rId14"/>
    <p:sldId id="275" r:id="rId1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576" autoAdjust="0"/>
    <p:restoredTop sz="94683" autoAdjust="0"/>
  </p:normalViewPr>
  <p:slideViewPr>
    <p:cSldViewPr>
      <p:cViewPr varScale="1">
        <p:scale>
          <a:sx n="64" d="100"/>
          <a:sy n="64" d="100"/>
        </p:scale>
        <p:origin x="-64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2" d="100"/>
          <a:sy n="52" d="100"/>
        </p:scale>
        <p:origin x="-1818"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CA90BB-907A-497C-8471-AE3D9FF1FB86}" type="datetimeFigureOut">
              <a:rPr lang="zh-CN" altLang="en-US" smtClean="0"/>
              <a:pPr/>
              <a:t>2009-10-29</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D7BC9C-82C5-4A70-8201-1B876EEB66CF}" type="slidenum">
              <a:rPr lang="zh-CN" altLang="en-US" smtClean="0"/>
              <a:pPr/>
              <a:t>‹#›</a:t>
            </a:fld>
            <a:endParaRPr lang="zh-CN" altLang="en-US"/>
          </a:p>
        </p:txBody>
      </p:sp>
    </p:spTree>
    <p:extLst>
      <p:ext uri="{BB962C8B-B14F-4D97-AF65-F5344CB8AC3E}">
        <p14:creationId xmlns:p14="http://schemas.microsoft.com/office/powerpoint/2010/main" xmlns="" val="1405090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14</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封面">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a:prstGeom prst="rect">
            <a:avLst/>
          </a:prstGeom>
        </p:spPr>
        <p:txBody>
          <a:bodyPr anchor="t"/>
          <a:lstStyle>
            <a:lvl1pPr algn="l">
              <a:defRPr sz="4000"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a:prstGeom prst="rect">
            <a:avLst/>
          </a:prstGeom>
        </p:spPr>
        <p:txBody>
          <a:bodyPr/>
          <a:lstStyle>
            <a:lvl1pPr>
              <a:buClr>
                <a:schemeClr val="bg2">
                  <a:lumMod val="50000"/>
                </a:schemeClr>
              </a:buClr>
              <a:buFont typeface="Wingdings" pitchFamily="2" charset="2"/>
              <a:buChar char="l"/>
              <a:defRPr sz="2800"/>
            </a:lvl1pPr>
            <a:lvl2pPr>
              <a:buClr>
                <a:schemeClr val="bg1">
                  <a:lumMod val="50000"/>
                </a:schemeClr>
              </a:buClr>
              <a:buFont typeface="Wingdings" pitchFamily="2" charset="2"/>
              <a:buChar char="l"/>
              <a:defRPr sz="2400"/>
            </a:lvl2pPr>
            <a:lvl3pPr>
              <a:buClr>
                <a:schemeClr val="bg1">
                  <a:lumMod val="65000"/>
                </a:schemeClr>
              </a:buClr>
              <a:buFont typeface="Wingdings" pitchFamily="2" charset="2"/>
              <a:buChar char="l"/>
              <a:defRPr sz="2000"/>
            </a:lvl3pPr>
            <a:lvl4pPr>
              <a:buClr>
                <a:schemeClr val="bg1">
                  <a:lumMod val="65000"/>
                </a:schemeClr>
              </a:buClr>
              <a:buFont typeface="Wingdings" pitchFamily="2" charset="2"/>
              <a:buChar char="l"/>
              <a:defRPr sz="1800"/>
            </a:lvl4pPr>
            <a:lvl5pPr>
              <a:buClr>
                <a:schemeClr val="bg1">
                  <a:lumMod val="65000"/>
                </a:schemeClr>
              </a:buClr>
              <a:buFont typeface="Wingdings" pitchFamily="2" charset="2"/>
              <a:buChar char="l"/>
              <a:defRPr sz="1800"/>
            </a:lvl5pPr>
            <a:lvl6pPr>
              <a:defRPr sz="1800"/>
            </a:lvl6pPr>
            <a:lvl7pPr>
              <a:defRPr sz="1800"/>
            </a:lvl7pPr>
            <a:lvl8pPr>
              <a:defRPr sz="1800"/>
            </a:lvl8pPr>
            <a:lvl9pPr>
              <a:defRPr sz="1800"/>
            </a:lvl9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内容占位符 3"/>
          <p:cNvSpPr>
            <a:spLocks noGrp="1"/>
          </p:cNvSpPr>
          <p:nvPr>
            <p:ph sz="half" idx="2"/>
          </p:nvPr>
        </p:nvSpPr>
        <p:spPr>
          <a:xfrm>
            <a:off x="4648200" y="1600200"/>
            <a:ext cx="4038600" cy="4525963"/>
          </a:xfrm>
          <a:prstGeom prst="rect">
            <a:avLst/>
          </a:prstGeom>
        </p:spPr>
        <p:txBody>
          <a:bodyPr/>
          <a:lstStyle>
            <a:lvl1pPr>
              <a:buClr>
                <a:schemeClr val="accent1">
                  <a:lumMod val="50000"/>
                </a:schemeClr>
              </a:buClr>
              <a:buFont typeface="Wingdings" pitchFamily="2" charset="2"/>
              <a:buChar char="l"/>
              <a:defRPr sz="2800"/>
            </a:lvl1pPr>
            <a:lvl2pPr>
              <a:buClr>
                <a:schemeClr val="bg1">
                  <a:lumMod val="50000"/>
                </a:schemeClr>
              </a:buClr>
              <a:buFont typeface="Wingdings" pitchFamily="2" charset="2"/>
              <a:buChar char="l"/>
              <a:defRPr sz="2400"/>
            </a:lvl2pPr>
            <a:lvl3pPr>
              <a:buClr>
                <a:schemeClr val="bg1">
                  <a:lumMod val="65000"/>
                </a:schemeClr>
              </a:buClr>
              <a:buFont typeface="Wingdings" pitchFamily="2" charset="2"/>
              <a:buChar char="l"/>
              <a:defRPr sz="2000"/>
            </a:lvl3pPr>
            <a:lvl4pPr>
              <a:buClr>
                <a:schemeClr val="bg1">
                  <a:lumMod val="65000"/>
                </a:schemeClr>
              </a:buClr>
              <a:buFont typeface="Wingdings" pitchFamily="2" charset="2"/>
              <a:buChar char="l"/>
              <a:defRPr sz="1800"/>
            </a:lvl4pPr>
            <a:lvl5pPr>
              <a:buClr>
                <a:schemeClr val="bg1">
                  <a:lumMod val="65000"/>
                </a:schemeClr>
              </a:buClr>
              <a:buFont typeface="Wingdings" pitchFamily="2" charset="2"/>
              <a:buChar char="l"/>
              <a:defRPr sz="1800"/>
            </a:lvl5pPr>
            <a:lvl6pPr>
              <a:defRPr sz="1800"/>
            </a:lvl6pPr>
            <a:lvl7pPr>
              <a:defRPr sz="1800"/>
            </a:lvl7pPr>
            <a:lvl8pPr>
              <a:defRPr sz="1800"/>
            </a:lvl8pPr>
            <a:lvl9pPr>
              <a:defRPr sz="1800"/>
            </a:lvl9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smtClean="0"/>
              <a:t>单击此处编辑母版标题样式</a:t>
            </a:r>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a:prstGeom prst="rect">
            <a:avLst/>
          </a:prstGeom>
        </p:spPr>
        <p:txBody>
          <a:bodyPr/>
          <a:lstStyle>
            <a:lvl1pPr>
              <a:buClr>
                <a:schemeClr val="accent1">
                  <a:lumMod val="50000"/>
                </a:schemeClr>
              </a:buClr>
              <a:buFont typeface="Wingdings" pitchFamily="2" charset="2"/>
              <a:buChar char="l"/>
              <a:defRPr sz="3200"/>
            </a:lvl1pPr>
            <a:lvl2pPr>
              <a:buClr>
                <a:schemeClr val="bg1">
                  <a:lumMod val="50000"/>
                </a:schemeClr>
              </a:buClr>
              <a:buFont typeface="Wingdings" pitchFamily="2" charset="2"/>
              <a:buChar char="l"/>
              <a:defRPr sz="2800"/>
            </a:lvl2pPr>
            <a:lvl3pPr>
              <a:buClr>
                <a:schemeClr val="bg1">
                  <a:lumMod val="65000"/>
                </a:schemeClr>
              </a:buClr>
              <a:buFont typeface="Wingdings" pitchFamily="2" charset="2"/>
              <a:buChar char="l"/>
              <a:defRPr sz="2400"/>
            </a:lvl3pPr>
            <a:lvl4pPr>
              <a:buClr>
                <a:schemeClr val="bg1">
                  <a:lumMod val="65000"/>
                </a:schemeClr>
              </a:buClr>
              <a:buFont typeface="Wingdings" pitchFamily="2" charset="2"/>
              <a:buChar char="l"/>
              <a:defRPr sz="2000"/>
            </a:lvl4pPr>
            <a:lvl5pPr>
              <a:buClr>
                <a:schemeClr val="bg1">
                  <a:lumMod val="65000"/>
                </a:schemeClr>
              </a:buClr>
              <a:buFont typeface="Wingdings" pitchFamily="2" charset="2"/>
              <a:buChar char="l"/>
              <a:defRPr sz="2000"/>
            </a:lvl5pPr>
            <a:lvl6pPr>
              <a:defRPr sz="2000"/>
            </a:lvl6pPr>
            <a:lvl7pPr>
              <a:defRPr sz="2000"/>
            </a:lvl7pPr>
            <a:lvl8pPr>
              <a:defRPr sz="2000"/>
            </a:lvl8pPr>
            <a:lvl9pPr>
              <a:defRPr sz="2000"/>
            </a:lvl9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文本占位符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600200"/>
            <a:ext cx="8229600" cy="4525963"/>
          </a:xfrm>
          <a:prstGeom prst="rect">
            <a:avLst/>
          </a:prstGeom>
        </p:spPr>
        <p:txBody>
          <a:bodyPr vert="eaVert"/>
          <a:lstStyle>
            <a:lvl1pPr>
              <a:buClr>
                <a:schemeClr val="accent1"/>
              </a:buClr>
              <a:buFont typeface="Wingdings" pitchFamily="2" charset="2"/>
              <a:buChar char="l"/>
              <a:defRPr>
                <a:solidFill>
                  <a:schemeClr val="accent1"/>
                </a:solidFill>
              </a:defRPr>
            </a:lvl1pPr>
            <a:lvl2pPr>
              <a:buClr>
                <a:schemeClr val="bg1">
                  <a:lumMod val="50000"/>
                </a:schemeClr>
              </a:buClr>
              <a:buFont typeface="Wingdings" pitchFamily="2" charset="2"/>
              <a:buChar char="l"/>
              <a:defRPr/>
            </a:lvl2pPr>
            <a:lvl3pPr>
              <a:buClr>
                <a:schemeClr val="bg1">
                  <a:lumMod val="65000"/>
                </a:schemeClr>
              </a:buClr>
              <a:buFont typeface="Wingdings" pitchFamily="2" charset="2"/>
              <a:buChar char="l"/>
              <a:defRPr/>
            </a:lvl3pPr>
            <a:lvl4pPr>
              <a:buClr>
                <a:schemeClr val="bg1">
                  <a:lumMod val="65000"/>
                </a:schemeClr>
              </a:buClr>
              <a:buFont typeface="Wingdings" pitchFamily="2" charset="2"/>
              <a:buChar char="l"/>
              <a:defRPr/>
            </a:lvl4pPr>
            <a:lvl5pPr>
              <a:buClr>
                <a:schemeClr val="bg1">
                  <a:lumMod val="65000"/>
                </a:schemeClr>
              </a:buClr>
              <a:buFont typeface="Wingdings" pitchFamily="2" charset="2"/>
              <a:buChar char="l"/>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92119"/>
            <a:ext cx="2057400" cy="5851525"/>
          </a:xfrm>
          <a:prstGeom prst="rect">
            <a:avLst/>
          </a:prstGeom>
        </p:spPr>
        <p:txBody>
          <a:bodyPr vert="eaVert"/>
          <a:lstStyle>
            <a:lvl1pPr>
              <a:defRPr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a:prstGeom prst="rect">
            <a:avLst/>
          </a:prstGeom>
        </p:spPr>
        <p:txBody>
          <a:bodyPr vert="eaVert"/>
          <a:lstStyle>
            <a:lvl1pPr>
              <a:buClr>
                <a:schemeClr val="accent1"/>
              </a:buClr>
              <a:buFont typeface="Wingdings" pitchFamily="2" charset="2"/>
              <a:buChar char="l"/>
              <a:defRPr>
                <a:solidFill>
                  <a:schemeClr val="accent1"/>
                </a:solidFill>
              </a:defRPr>
            </a:lvl1pPr>
            <a:lvl2pPr>
              <a:buClr>
                <a:schemeClr val="bg1">
                  <a:lumMod val="50000"/>
                </a:schemeClr>
              </a:buClr>
              <a:buFont typeface="Wingdings" pitchFamily="2" charset="2"/>
              <a:buChar char="l"/>
              <a:defRPr/>
            </a:lvl2pPr>
            <a:lvl3pPr>
              <a:buClr>
                <a:schemeClr val="bg1">
                  <a:lumMod val="65000"/>
                </a:schemeClr>
              </a:buClr>
              <a:buFont typeface="Wingdings" pitchFamily="2" charset="2"/>
              <a:buChar char="l"/>
              <a:defRPr/>
            </a:lvl3pPr>
            <a:lvl4pPr>
              <a:buClr>
                <a:schemeClr val="bg1">
                  <a:lumMod val="65000"/>
                </a:schemeClr>
              </a:buClr>
              <a:buFont typeface="Wingdings" pitchFamily="2" charset="2"/>
              <a:buChar char="l"/>
              <a:defRPr/>
            </a:lvl4pPr>
            <a:lvl5pPr>
              <a:buClr>
                <a:schemeClr val="bg1">
                  <a:lumMod val="65000"/>
                </a:schemeClr>
              </a:buClr>
              <a:buFont typeface="Wingdings" pitchFamily="2" charset="2"/>
              <a:buChar char="l"/>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
    <p:bg>
      <p:bgRef idx="1001">
        <a:schemeClr val="bg2"/>
      </p:bgRef>
    </p:bg>
    <p:spTree>
      <p:nvGrpSpPr>
        <p:cNvPr id="1" name=""/>
        <p:cNvGrpSpPr/>
        <p:nvPr/>
      </p:nvGrpSpPr>
      <p:grpSpPr>
        <a:xfrm>
          <a:off x="0" y="0"/>
          <a:ext cx="0" cy="0"/>
          <a:chOff x="0" y="0"/>
          <a:chExt cx="0" cy="0"/>
        </a:xfrm>
      </p:grpSpPr>
      <p:sp>
        <p:nvSpPr>
          <p:cNvPr id="10" name="Title 1"/>
          <p:cNvSpPr txBox="1">
            <a:spLocks/>
          </p:cNvSpPr>
          <p:nvPr userDrawn="1"/>
        </p:nvSpPr>
        <p:spPr bwMode="white">
          <a:xfrm>
            <a:off x="381000" y="228600"/>
            <a:ext cx="8380412" cy="623248"/>
          </a:xfrm>
          <a:prstGeom prst="rect">
            <a:avLst/>
          </a:prstGeom>
          <a:noFill/>
          <a:ln w="9525">
            <a:noFill/>
            <a:miter lim="800000"/>
            <a:headEnd/>
            <a:tailEnd/>
          </a:ln>
          <a:effectLst/>
        </p:spPr>
        <p:txBody>
          <a:bodyPr>
            <a:scene3d>
              <a:camera prst="orthographicFront"/>
              <a:lightRig rig="threePt" dir="t"/>
            </a:scene3d>
            <a:sp3d extrusionH="6350">
              <a:bevelT w="12700" h="25400" prst="coolSlant"/>
              <a:bevelB w="19050" h="19050"/>
              <a:extrusionClr>
                <a:schemeClr val="bg1"/>
              </a:extrusionClr>
            </a:sp3d>
          </a:bodyPr>
          <a:lstStyle/>
          <a:p>
            <a:pPr defTabSz="914363" eaLnBrk="0" hangingPunct="0">
              <a:lnSpc>
                <a:spcPct val="90000"/>
              </a:lnSpc>
              <a:defRPr/>
            </a:pPr>
            <a:r>
              <a:rPr lang="zh-CN" altLang="en-US" sz="4000" b="1" spc="-125" dirty="0">
                <a:ln w="3175">
                  <a:noFill/>
                </a:ln>
                <a:latin typeface="+mj-lt"/>
                <a:ea typeface="+mj-ea"/>
                <a:cs typeface="+mj-cs"/>
              </a:rPr>
              <a:t>请您仔细阅读</a:t>
            </a:r>
            <a:endParaRPr lang="en-US" sz="4000" b="1" spc="-125" dirty="0">
              <a:ln w="3175">
                <a:noFill/>
              </a:ln>
              <a:latin typeface="+mj-lt"/>
              <a:ea typeface="+mj-ea"/>
              <a:cs typeface="+mj-cs"/>
            </a:endParaRPr>
          </a:p>
        </p:txBody>
      </p:sp>
      <p:sp>
        <p:nvSpPr>
          <p:cNvPr id="11" name="Text Placeholder 2"/>
          <p:cNvSpPr txBox="1">
            <a:spLocks/>
          </p:cNvSpPr>
          <p:nvPr userDrawn="1"/>
        </p:nvSpPr>
        <p:spPr bwMode="white">
          <a:xfrm>
            <a:off x="382588" y="4587875"/>
            <a:ext cx="8380412" cy="304800"/>
          </a:xfrm>
          <a:prstGeom prst="rect">
            <a:avLst/>
          </a:prstGeom>
          <a:noFill/>
          <a:ln w="9525">
            <a:noFill/>
            <a:miter lim="800000"/>
            <a:headEnd/>
            <a:tailEnd/>
          </a:ln>
        </p:spPr>
        <p:txBody>
          <a:bodyPr lIns="0" tIns="0" rIns="0" bIns="0">
            <a:spAutoFit/>
          </a:bodyPr>
          <a:lstStyle/>
          <a:p>
            <a:pPr marL="384175" indent="-384175" eaLnBrk="0" hangingPunct="0">
              <a:lnSpc>
                <a:spcPct val="90000"/>
              </a:lnSpc>
              <a:spcBef>
                <a:spcPts val="1163"/>
              </a:spcBef>
              <a:buFontTx/>
              <a:buBlip>
                <a:blip r:embed="rId2"/>
              </a:buBlip>
              <a:defRPr/>
            </a:pPr>
            <a:endParaRPr lang="en-US" altLang="zh-CN" sz="2200" dirty="0">
              <a:latin typeface="+mj-lt"/>
              <a:ea typeface="+mj-ea"/>
            </a:endParaRPr>
          </a:p>
        </p:txBody>
      </p:sp>
      <p:sp>
        <p:nvSpPr>
          <p:cNvPr id="12" name="TextBox 11"/>
          <p:cNvSpPr txBox="1"/>
          <p:nvPr userDrawn="1"/>
        </p:nvSpPr>
        <p:spPr>
          <a:xfrm>
            <a:off x="428596" y="1243786"/>
            <a:ext cx="8286808" cy="2185214"/>
          </a:xfrm>
          <a:prstGeom prst="rect">
            <a:avLst/>
          </a:prstGeom>
          <a:noFill/>
        </p:spPr>
        <p:txBody>
          <a:bodyPr wrap="square" rtlCol="0">
            <a:spAutoFit/>
          </a:bodyPr>
          <a:lstStyle/>
          <a:p>
            <a:pPr>
              <a:buFont typeface="Arial" pitchFamily="34" charset="0"/>
              <a:buChar char="•"/>
            </a:pPr>
            <a:r>
              <a:rPr lang="zh-CN" altLang="en-US" sz="2000" dirty="0" smtClean="0">
                <a:solidFill>
                  <a:srgbClr val="FF0000"/>
                </a:solidFill>
              </a:rPr>
              <a:t> 请使用中文撰写整个</a:t>
            </a:r>
            <a:r>
              <a:rPr lang="en-US" altLang="zh-CN" sz="2000" dirty="0" smtClean="0">
                <a:solidFill>
                  <a:srgbClr val="FF0000"/>
                </a:solidFill>
              </a:rPr>
              <a:t>PPT</a:t>
            </a:r>
            <a:r>
              <a:rPr lang="zh-CN" altLang="en-US" sz="2000" dirty="0" smtClean="0">
                <a:solidFill>
                  <a:srgbClr val="FF0000"/>
                </a:solidFill>
              </a:rPr>
              <a:t>，除了无法准确翻译的技术术语，所有的内容都请使用简体中文完成。</a:t>
            </a:r>
            <a:endParaRPr lang="en-US" altLang="zh-CN" sz="2000" dirty="0" smtClean="0">
              <a:solidFill>
                <a:srgbClr val="FF0000"/>
              </a:solidFill>
            </a:endParaRPr>
          </a:p>
          <a:p>
            <a:pPr>
              <a:buFont typeface="Arial" pitchFamily="34" charset="0"/>
              <a:buChar char="•"/>
            </a:pPr>
            <a:endParaRPr lang="en-US" altLang="zh-CN" dirty="0" smtClean="0"/>
          </a:p>
          <a:p>
            <a:pPr>
              <a:buFont typeface="Arial" pitchFamily="34" charset="0"/>
              <a:buChar char="•"/>
            </a:pPr>
            <a:r>
              <a:rPr lang="zh-CN" altLang="en-US" sz="2000" dirty="0" smtClean="0">
                <a:solidFill>
                  <a:srgbClr val="FFFF00"/>
                </a:solidFill>
              </a:rPr>
              <a:t> 此</a:t>
            </a:r>
            <a:r>
              <a:rPr lang="en-US" altLang="zh-CN" sz="2000" dirty="0" smtClean="0">
                <a:solidFill>
                  <a:srgbClr val="FFFF00"/>
                </a:solidFill>
              </a:rPr>
              <a:t>PPT</a:t>
            </a:r>
            <a:r>
              <a:rPr lang="zh-CN" altLang="en-US" sz="2000" dirty="0" smtClean="0">
                <a:solidFill>
                  <a:srgbClr val="FFFF00"/>
                </a:solidFill>
              </a:rPr>
              <a:t>是以</a:t>
            </a:r>
            <a:r>
              <a:rPr lang="en-US" altLang="zh-CN" sz="2000" dirty="0" smtClean="0">
                <a:solidFill>
                  <a:srgbClr val="FFFF00"/>
                </a:solidFill>
              </a:rPr>
              <a:t>Office PowerPoint 2007 </a:t>
            </a:r>
            <a:r>
              <a:rPr lang="zh-CN" altLang="en-US" sz="2000" dirty="0" smtClean="0">
                <a:solidFill>
                  <a:srgbClr val="FFFF00"/>
                </a:solidFill>
              </a:rPr>
              <a:t>所设计，请勿使用</a:t>
            </a:r>
            <a:r>
              <a:rPr lang="en-US" altLang="zh-CN" sz="2000" dirty="0" smtClean="0">
                <a:solidFill>
                  <a:srgbClr val="FFFF00"/>
                </a:solidFill>
              </a:rPr>
              <a:t>Office PowerPoint 2003</a:t>
            </a:r>
            <a:r>
              <a:rPr lang="en-US" altLang="zh-CN" sz="2000" baseline="0" dirty="0" smtClean="0">
                <a:solidFill>
                  <a:srgbClr val="FFFF00"/>
                </a:solidFill>
              </a:rPr>
              <a:t> </a:t>
            </a:r>
            <a:r>
              <a:rPr lang="zh-CN" altLang="en-US" sz="2000" baseline="0" dirty="0" smtClean="0">
                <a:solidFill>
                  <a:srgbClr val="FFFF00"/>
                </a:solidFill>
              </a:rPr>
              <a:t>进行修改和编辑</a:t>
            </a:r>
            <a:endParaRPr lang="en-US" altLang="zh-CN" sz="2000" baseline="0" dirty="0" smtClean="0">
              <a:solidFill>
                <a:srgbClr val="FFFF00"/>
              </a:solidFill>
            </a:endParaRPr>
          </a:p>
          <a:p>
            <a:pPr>
              <a:buFont typeface="Arial" pitchFamily="34" charset="0"/>
              <a:buChar char="•"/>
            </a:pPr>
            <a:endParaRPr lang="en-US" altLang="zh-CN" baseline="0" dirty="0" smtClean="0"/>
          </a:p>
          <a:p>
            <a:pPr>
              <a:buFont typeface="Arial" pitchFamily="34" charset="0"/>
              <a:buChar char="•"/>
            </a:pPr>
            <a:r>
              <a:rPr lang="zh-CN" altLang="en-US" sz="2000" baseline="0" dirty="0" smtClean="0"/>
              <a:t> 此</a:t>
            </a:r>
            <a:r>
              <a:rPr lang="en-US" altLang="zh-CN" sz="2000" baseline="0" dirty="0" smtClean="0"/>
              <a:t>PPT </a:t>
            </a:r>
            <a:r>
              <a:rPr lang="zh-CN" altLang="en-US" sz="2000" baseline="0" dirty="0" smtClean="0"/>
              <a:t>模板设定了标准字体，包括</a:t>
            </a:r>
            <a:r>
              <a:rPr lang="en-US" altLang="zh-CN" sz="2000" baseline="0" dirty="0" smtClean="0"/>
              <a:t>Calibri (</a:t>
            </a:r>
            <a:r>
              <a:rPr lang="zh-CN" altLang="en-US" sz="2000" baseline="0" dirty="0" smtClean="0"/>
              <a:t>英文</a:t>
            </a:r>
            <a:r>
              <a:rPr lang="en-US" altLang="zh-CN" sz="2000" baseline="0" dirty="0" smtClean="0"/>
              <a:t>)</a:t>
            </a:r>
            <a:r>
              <a:rPr lang="zh-CN" altLang="en-US" sz="2000" baseline="0" dirty="0" smtClean="0"/>
              <a:t>，以及微软雅黑 </a:t>
            </a:r>
            <a:r>
              <a:rPr lang="en-US" altLang="zh-CN" sz="2000" baseline="0" dirty="0" smtClean="0"/>
              <a:t>(</a:t>
            </a:r>
            <a:r>
              <a:rPr lang="zh-CN" altLang="en-US" sz="2000" baseline="0" dirty="0" smtClean="0"/>
              <a:t>中文</a:t>
            </a:r>
            <a:r>
              <a:rPr lang="en-US" altLang="zh-CN" sz="2000" baseline="0" dirty="0" smtClean="0"/>
              <a:t>)</a:t>
            </a:r>
            <a:r>
              <a:rPr lang="zh-CN" altLang="en-US" sz="2000" baseline="0" dirty="0" smtClean="0"/>
              <a:t>。</a:t>
            </a:r>
            <a:endParaRPr lang="zh-CN" altLang="en-US" sz="2000" dirty="0"/>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
    <p:bg>
      <p:bgRef idx="1001">
        <a:schemeClr val="bg2"/>
      </p:bgRef>
    </p:bg>
    <p:spTree>
      <p:nvGrpSpPr>
        <p:cNvPr id="1" name=""/>
        <p:cNvGrpSpPr/>
        <p:nvPr/>
      </p:nvGrpSpPr>
      <p:grpSpPr>
        <a:xfrm>
          <a:off x="0" y="0"/>
          <a:ext cx="0" cy="0"/>
          <a:chOff x="0" y="0"/>
          <a:chExt cx="0" cy="0"/>
        </a:xfrm>
      </p:grpSpPr>
      <p:sp>
        <p:nvSpPr>
          <p:cNvPr id="3" name="Title 1"/>
          <p:cNvSpPr txBox="1">
            <a:spLocks/>
          </p:cNvSpPr>
          <p:nvPr userDrawn="1"/>
        </p:nvSpPr>
        <p:spPr bwMode="white">
          <a:xfrm>
            <a:off x="382588" y="228600"/>
            <a:ext cx="8380412" cy="623248"/>
          </a:xfrm>
          <a:prstGeom prst="rect">
            <a:avLst/>
          </a:prstGeom>
          <a:noFill/>
          <a:ln w="9525">
            <a:noFill/>
            <a:miter lim="800000"/>
            <a:headEnd/>
            <a:tailEnd/>
          </a:ln>
          <a:effectLst/>
        </p:spPr>
        <p:txBody>
          <a:bodyPr>
            <a:scene3d>
              <a:camera prst="orthographicFront"/>
              <a:lightRig rig="threePt" dir="t"/>
            </a:scene3d>
            <a:sp3d extrusionH="6350">
              <a:bevelT w="12700" h="25400" prst="coolSlant"/>
              <a:bevelB w="19050" h="19050"/>
              <a:extrusionClr>
                <a:schemeClr val="bg1"/>
              </a:extrusionClr>
            </a:sp3d>
          </a:bodyPr>
          <a:lstStyle/>
          <a:p>
            <a:pPr defTabSz="914363" eaLnBrk="0" hangingPunct="0">
              <a:lnSpc>
                <a:spcPct val="90000"/>
              </a:lnSpc>
              <a:defRPr/>
            </a:pPr>
            <a:r>
              <a:rPr lang="zh-CN" altLang="en-US" sz="4000" b="1" spc="-125" dirty="0">
                <a:ln w="3175">
                  <a:noFill/>
                </a:ln>
                <a:latin typeface="+mj-lt"/>
                <a:ea typeface="+mj-ea"/>
                <a:cs typeface="+mj-cs"/>
              </a:rPr>
              <a:t>请您仔细阅读</a:t>
            </a:r>
            <a:endParaRPr lang="en-US" sz="4000" b="1" spc="-125" dirty="0">
              <a:ln w="3175">
                <a:noFill/>
              </a:ln>
              <a:latin typeface="+mj-lt"/>
              <a:ea typeface="+mj-ea"/>
              <a:cs typeface="+mj-cs"/>
            </a:endParaRPr>
          </a:p>
        </p:txBody>
      </p:sp>
      <p:sp>
        <p:nvSpPr>
          <p:cNvPr id="4" name="Text Placeholder 2"/>
          <p:cNvSpPr txBox="1">
            <a:spLocks/>
          </p:cNvSpPr>
          <p:nvPr userDrawn="1"/>
        </p:nvSpPr>
        <p:spPr bwMode="white">
          <a:xfrm>
            <a:off x="382588" y="4587875"/>
            <a:ext cx="8380412" cy="304800"/>
          </a:xfrm>
          <a:prstGeom prst="rect">
            <a:avLst/>
          </a:prstGeom>
          <a:noFill/>
          <a:ln w="9525">
            <a:noFill/>
            <a:miter lim="800000"/>
            <a:headEnd/>
            <a:tailEnd/>
          </a:ln>
        </p:spPr>
        <p:txBody>
          <a:bodyPr lIns="0" tIns="0" rIns="0" bIns="0">
            <a:spAutoFit/>
          </a:bodyPr>
          <a:lstStyle/>
          <a:p>
            <a:pPr marL="384175" indent="-384175" eaLnBrk="0" hangingPunct="0">
              <a:lnSpc>
                <a:spcPct val="90000"/>
              </a:lnSpc>
              <a:spcBef>
                <a:spcPts val="1163"/>
              </a:spcBef>
              <a:buFontTx/>
              <a:buBlip>
                <a:blip r:embed="rId2"/>
              </a:buBlip>
              <a:defRPr/>
            </a:pPr>
            <a:endParaRPr lang="en-US" altLang="zh-CN" sz="2200" dirty="0">
              <a:latin typeface="+mj-lt"/>
              <a:ea typeface="+mj-ea"/>
            </a:endParaRPr>
          </a:p>
        </p:txBody>
      </p:sp>
      <p:sp>
        <p:nvSpPr>
          <p:cNvPr id="5" name="Rectangle 3"/>
          <p:cNvSpPr txBox="1">
            <a:spLocks noChangeArrowheads="1"/>
          </p:cNvSpPr>
          <p:nvPr userDrawn="1"/>
        </p:nvSpPr>
        <p:spPr bwMode="white">
          <a:xfrm>
            <a:off x="476250" y="1003300"/>
            <a:ext cx="8380413" cy="5386388"/>
          </a:xfrm>
          <a:prstGeom prst="rect">
            <a:avLst/>
          </a:prstGeom>
          <a:noFill/>
          <a:ln w="9525">
            <a:noFill/>
            <a:miter lim="800000"/>
            <a:headEnd/>
            <a:tailEnd/>
          </a:ln>
        </p:spPr>
        <p:txBody>
          <a:bodyPr lIns="0" tIns="0" rIns="0" bIns="0">
            <a:spAutoFit/>
          </a:bodyPr>
          <a:lstStyle/>
          <a:p>
            <a:pPr marL="384175" indent="-384175" eaLnBrk="0" hangingPunct="0">
              <a:spcBef>
                <a:spcPts val="250"/>
              </a:spcBef>
              <a:defRPr/>
            </a:pPr>
            <a:r>
              <a:rPr lang="zh-CN" altLang="en-US" b="1" dirty="0">
                <a:solidFill>
                  <a:srgbClr val="FFFF00"/>
                </a:solidFill>
                <a:ea typeface="黑体" pitchFamily="2" charset="-122"/>
              </a:rPr>
              <a:t>在您撰写</a:t>
            </a:r>
            <a:r>
              <a:rPr lang="en-US" altLang="zh-CN" b="1" dirty="0">
                <a:solidFill>
                  <a:srgbClr val="FFFF00"/>
                </a:solidFill>
                <a:ea typeface="黑体" pitchFamily="2" charset="-122"/>
              </a:rPr>
              <a:t>PPT</a:t>
            </a:r>
            <a:r>
              <a:rPr lang="zh-CN" altLang="en-US" b="1" dirty="0">
                <a:solidFill>
                  <a:srgbClr val="FFFF00"/>
                </a:solidFill>
                <a:ea typeface="黑体" pitchFamily="2" charset="-122"/>
              </a:rPr>
              <a:t>时，请遵循以下的步骤和规则</a:t>
            </a:r>
            <a:r>
              <a:rPr lang="en-US" altLang="zh-CN" b="1" dirty="0">
                <a:solidFill>
                  <a:srgbClr val="FFFF00"/>
                </a:solidFill>
                <a:ea typeface="黑体" pitchFamily="2" charset="-122"/>
              </a:rPr>
              <a:t>:</a:t>
            </a:r>
            <a:endParaRPr lang="zh-CN" altLang="en-US" b="1" dirty="0">
              <a:solidFill>
                <a:srgbClr val="FFFF00"/>
              </a:solidFill>
              <a:ea typeface="黑体" pitchFamily="2" charset="-122"/>
            </a:endParaRPr>
          </a:p>
          <a:p>
            <a:pPr marL="738188" lvl="1" indent="-361950" eaLnBrk="0" hangingPunct="0">
              <a:spcBef>
                <a:spcPts val="250"/>
              </a:spcBef>
              <a:buFontTx/>
              <a:buBlip>
                <a:blip r:embed="rId2"/>
              </a:buBlip>
              <a:defRPr/>
            </a:pPr>
            <a:r>
              <a:rPr lang="zh-CN" altLang="en-US" sz="1400" dirty="0">
                <a:ea typeface="黑体" pitchFamily="2" charset="-122"/>
              </a:rPr>
              <a:t>应用模板，确保使用标准的背景，</a:t>
            </a:r>
            <a:r>
              <a:rPr lang="en-US" altLang="zh-CN" sz="1400" dirty="0">
                <a:ea typeface="黑体" pitchFamily="2" charset="-122"/>
              </a:rPr>
              <a:t>PPT</a:t>
            </a:r>
            <a:r>
              <a:rPr lang="zh-CN" altLang="en-US" sz="1400" dirty="0">
                <a:ea typeface="黑体" pitchFamily="2" charset="-122"/>
              </a:rPr>
              <a:t>色彩和图形对象，对齐位置，字体等</a:t>
            </a:r>
          </a:p>
          <a:p>
            <a:pPr marL="738188" lvl="1" indent="-361950" eaLnBrk="0" hangingPunct="0">
              <a:spcBef>
                <a:spcPts val="250"/>
              </a:spcBef>
              <a:buFontTx/>
              <a:buBlip>
                <a:blip r:embed="rId2"/>
              </a:buBlip>
              <a:defRPr/>
            </a:pPr>
            <a:r>
              <a:rPr lang="zh-CN" altLang="en-US" sz="1400" dirty="0">
                <a:ea typeface="黑体" pitchFamily="2" charset="-122"/>
              </a:rPr>
              <a:t>在首张</a:t>
            </a:r>
            <a:r>
              <a:rPr lang="en-US" altLang="zh-CN" sz="1400" dirty="0">
                <a:ea typeface="黑体" pitchFamily="2" charset="-122"/>
              </a:rPr>
              <a:t>PPT</a:t>
            </a:r>
            <a:r>
              <a:rPr lang="zh-CN" altLang="en-US" sz="1400" dirty="0">
                <a:ea typeface="黑体" pitchFamily="2" charset="-122"/>
              </a:rPr>
              <a:t>中，避免出现除了标准</a:t>
            </a:r>
            <a:r>
              <a:rPr lang="en-US" altLang="zh-CN" sz="1400" dirty="0" err="1" smtClean="0">
                <a:ea typeface="黑体" pitchFamily="2" charset="-122"/>
              </a:rPr>
              <a:t>Tech·Ed</a:t>
            </a:r>
            <a:r>
              <a:rPr lang="zh-CN" altLang="en-US" sz="1400" dirty="0" smtClean="0">
                <a:ea typeface="黑体" pitchFamily="2" charset="-122"/>
              </a:rPr>
              <a:t> </a:t>
            </a:r>
            <a:r>
              <a:rPr lang="en-US" altLang="zh-CN" sz="1400" dirty="0">
                <a:ea typeface="黑体" pitchFamily="2" charset="-122"/>
              </a:rPr>
              <a:t>logo</a:t>
            </a:r>
            <a:r>
              <a:rPr lang="zh-CN" altLang="en-US" sz="1400" dirty="0">
                <a:ea typeface="黑体" pitchFamily="2" charset="-122"/>
              </a:rPr>
              <a:t>之外的其他标志</a:t>
            </a:r>
          </a:p>
          <a:p>
            <a:pPr marL="738188" lvl="1" indent="-361950" eaLnBrk="0" hangingPunct="0">
              <a:spcBef>
                <a:spcPts val="250"/>
              </a:spcBef>
              <a:buFontTx/>
              <a:buBlip>
                <a:blip r:embed="rId2"/>
              </a:buBlip>
              <a:defRPr/>
            </a:pPr>
            <a:r>
              <a:rPr lang="zh-CN" altLang="en-US" sz="1400" dirty="0">
                <a:ea typeface="黑体" pitchFamily="2" charset="-122"/>
              </a:rPr>
              <a:t>每页</a:t>
            </a:r>
            <a:r>
              <a:rPr lang="en-US" altLang="zh-CN" sz="1400" dirty="0">
                <a:ea typeface="黑体" pitchFamily="2" charset="-122"/>
              </a:rPr>
              <a:t>PPT</a:t>
            </a:r>
            <a:r>
              <a:rPr lang="zh-CN" altLang="en-US" sz="1400" dirty="0">
                <a:ea typeface="黑体" pitchFamily="2" charset="-122"/>
              </a:rPr>
              <a:t>的标题行请使用</a:t>
            </a:r>
            <a:r>
              <a:rPr lang="en-US" altLang="zh-CN" sz="1400" dirty="0">
                <a:ea typeface="黑体" pitchFamily="2" charset="-122"/>
              </a:rPr>
              <a:t>Title Case</a:t>
            </a:r>
            <a:r>
              <a:rPr lang="zh-CN" altLang="en-US" sz="1400" dirty="0">
                <a:ea typeface="黑体" pitchFamily="2" charset="-122"/>
              </a:rPr>
              <a:t>，避免出现换行</a:t>
            </a:r>
          </a:p>
          <a:p>
            <a:pPr marL="738188" lvl="1" indent="-361950" eaLnBrk="0" hangingPunct="0">
              <a:spcBef>
                <a:spcPts val="250"/>
              </a:spcBef>
              <a:buFontTx/>
              <a:buBlip>
                <a:blip r:embed="rId2"/>
              </a:buBlip>
              <a:defRPr/>
            </a:pPr>
            <a:r>
              <a:rPr lang="zh-CN" altLang="en-US" sz="1400" dirty="0">
                <a:ea typeface="黑体" pitchFamily="2" charset="-122"/>
              </a:rPr>
              <a:t>二级标题请遵照模板中的格式执行</a:t>
            </a:r>
          </a:p>
          <a:p>
            <a:pPr marL="738188" lvl="1" indent="-361950" eaLnBrk="0" hangingPunct="0">
              <a:spcBef>
                <a:spcPts val="250"/>
              </a:spcBef>
              <a:buFontTx/>
              <a:buBlip>
                <a:blip r:embed="rId2"/>
              </a:buBlip>
              <a:defRPr/>
            </a:pPr>
            <a:r>
              <a:rPr lang="zh-CN" altLang="en-US" sz="1400" dirty="0">
                <a:ea typeface="黑体" pitchFamily="2" charset="-122"/>
              </a:rPr>
              <a:t>确保</a:t>
            </a:r>
            <a:r>
              <a:rPr lang="en-US" altLang="zh-CN" sz="1400" dirty="0">
                <a:ea typeface="黑体" pitchFamily="2" charset="-122"/>
              </a:rPr>
              <a:t>PPT</a:t>
            </a:r>
            <a:r>
              <a:rPr lang="zh-CN" altLang="en-US" sz="1400" dirty="0">
                <a:ea typeface="黑体" pitchFamily="2" charset="-122"/>
              </a:rPr>
              <a:t>中的文字有一致的粗体或者阴影效果</a:t>
            </a:r>
          </a:p>
          <a:p>
            <a:pPr marL="738188" lvl="1" indent="-361950" eaLnBrk="0" hangingPunct="0">
              <a:spcBef>
                <a:spcPts val="250"/>
              </a:spcBef>
              <a:buFontTx/>
              <a:buBlip>
                <a:blip r:embed="rId2"/>
              </a:buBlip>
              <a:defRPr/>
            </a:pPr>
            <a:r>
              <a:rPr lang="zh-CN" altLang="en-US" sz="1400" dirty="0">
                <a:ea typeface="黑体" pitchFamily="2" charset="-122"/>
              </a:rPr>
              <a:t>请使用模板中规定的字体来展示代码</a:t>
            </a:r>
          </a:p>
          <a:p>
            <a:pPr marL="738188" lvl="1" indent="-361950" eaLnBrk="0" hangingPunct="0">
              <a:spcBef>
                <a:spcPts val="250"/>
              </a:spcBef>
              <a:buFontTx/>
              <a:buBlip>
                <a:blip r:embed="rId2"/>
              </a:buBlip>
              <a:defRPr/>
            </a:pPr>
            <a:r>
              <a:rPr lang="zh-CN" altLang="en-US" sz="1400" dirty="0">
                <a:ea typeface="黑体" pitchFamily="2" charset="-122"/>
              </a:rPr>
              <a:t>使用模板中提供的过渡幻灯片</a:t>
            </a:r>
            <a:endParaRPr lang="en-US" altLang="zh-CN" sz="1400" dirty="0">
              <a:ea typeface="黑体" pitchFamily="2" charset="-122"/>
            </a:endParaRPr>
          </a:p>
          <a:p>
            <a:pPr marL="738188" lvl="1" indent="-361950">
              <a:spcBef>
                <a:spcPts val="250"/>
              </a:spcBef>
              <a:buFontTx/>
              <a:buBlip>
                <a:blip r:embed="rId2"/>
              </a:buBlip>
              <a:defRPr/>
            </a:pPr>
            <a:r>
              <a:rPr lang="zh-CN" altLang="en-US" sz="1400" dirty="0">
                <a:ea typeface="黑体" pitchFamily="2" charset="-122"/>
              </a:rPr>
              <a:t>请在时间允许的情况下正确使用</a:t>
            </a:r>
            <a:r>
              <a:rPr lang="en-US" altLang="zh-CN" sz="1400" dirty="0">
                <a:ea typeface="黑体" pitchFamily="2" charset="-122"/>
              </a:rPr>
              <a:t>PPT</a:t>
            </a:r>
          </a:p>
          <a:p>
            <a:pPr marL="738188" lvl="1" indent="-361950">
              <a:spcBef>
                <a:spcPts val="250"/>
              </a:spcBef>
              <a:buFontTx/>
              <a:buBlip>
                <a:blip r:embed="rId2"/>
              </a:buBlip>
              <a:defRPr/>
            </a:pPr>
            <a:r>
              <a:rPr lang="zh-CN" altLang="en-US" sz="1400" dirty="0">
                <a:ea typeface="黑体" pitchFamily="2" charset="-122"/>
              </a:rPr>
              <a:t>如果您在时间紧迫的情况下需要应用</a:t>
            </a:r>
            <a:r>
              <a:rPr lang="en-US" altLang="zh-CN" sz="1400" dirty="0">
                <a:ea typeface="黑体" pitchFamily="2" charset="-122"/>
              </a:rPr>
              <a:t>PPT</a:t>
            </a:r>
            <a:r>
              <a:rPr lang="zh-CN" altLang="en-US" sz="1400" dirty="0">
                <a:ea typeface="黑体" pitchFamily="2" charset="-122"/>
              </a:rPr>
              <a:t>协助，请告知内容负责人</a:t>
            </a:r>
            <a:r>
              <a:rPr lang="en-US" altLang="zh-CN" sz="1400" dirty="0">
                <a:ea typeface="黑体" pitchFamily="2" charset="-122"/>
              </a:rPr>
              <a:t> </a:t>
            </a:r>
          </a:p>
          <a:p>
            <a:pPr marL="738188" lvl="1" indent="-361950">
              <a:spcBef>
                <a:spcPts val="250"/>
              </a:spcBef>
              <a:buFontTx/>
              <a:buBlip>
                <a:blip r:embed="rId2"/>
              </a:buBlip>
              <a:defRPr/>
            </a:pPr>
            <a:r>
              <a:rPr lang="zh-CN" altLang="en-US" sz="1400" dirty="0">
                <a:ea typeface="黑体" pitchFamily="2" charset="-122"/>
              </a:rPr>
              <a:t>使用微软产品名称时，请遵循微软公司相关规定</a:t>
            </a:r>
          </a:p>
          <a:p>
            <a:pPr marL="738188" lvl="1" indent="-361950">
              <a:spcBef>
                <a:spcPts val="250"/>
              </a:spcBef>
              <a:buFontTx/>
              <a:buBlip>
                <a:blip r:embed="rId2"/>
              </a:buBlip>
              <a:defRPr/>
            </a:pPr>
            <a:r>
              <a:rPr lang="zh-CN" altLang="en-US" sz="1400" dirty="0">
                <a:ea typeface="黑体" pitchFamily="2" charset="-122"/>
              </a:rPr>
              <a:t>请不要使用任何未经授权的资料或信息，并请告知内容负责人</a:t>
            </a:r>
          </a:p>
          <a:p>
            <a:pPr marL="738188" lvl="1" indent="-361950">
              <a:spcBef>
                <a:spcPts val="250"/>
              </a:spcBef>
              <a:buFontTx/>
              <a:buBlip>
                <a:blip r:embed="rId2"/>
              </a:buBlip>
              <a:defRPr/>
            </a:pPr>
            <a:r>
              <a:rPr lang="zh-CN" altLang="en-US" sz="1400" dirty="0">
                <a:ea typeface="黑体" pitchFamily="2" charset="-122"/>
              </a:rPr>
              <a:t>请注明课程代码</a:t>
            </a:r>
            <a:endParaRPr lang="en-US" altLang="zh-CN" sz="1400" dirty="0">
              <a:ea typeface="黑体" pitchFamily="2" charset="-122"/>
            </a:endParaRPr>
          </a:p>
          <a:p>
            <a:pPr marL="738188" lvl="1" indent="-361950">
              <a:spcBef>
                <a:spcPts val="250"/>
              </a:spcBef>
              <a:defRPr/>
            </a:pPr>
            <a:endParaRPr lang="en-US" altLang="zh-CN" b="1" dirty="0">
              <a:solidFill>
                <a:srgbClr val="FFFF00"/>
              </a:solidFill>
              <a:latin typeface="+mj-ea"/>
              <a:ea typeface="+mj-ea"/>
            </a:endParaRPr>
          </a:p>
          <a:p>
            <a:pPr marL="738188" lvl="1" indent="-738188">
              <a:spcBef>
                <a:spcPts val="250"/>
              </a:spcBef>
              <a:defRPr/>
            </a:pPr>
            <a:r>
              <a:rPr lang="zh-CN" altLang="en-US" b="1" dirty="0">
                <a:solidFill>
                  <a:srgbClr val="FFFF00"/>
                </a:solidFill>
                <a:latin typeface="+mj-ea"/>
                <a:ea typeface="+mj-ea"/>
              </a:rPr>
              <a:t>以下是着重突出文本的示例：</a:t>
            </a:r>
            <a:endParaRPr lang="en-US" altLang="zh-CN" b="1" dirty="0">
              <a:solidFill>
                <a:srgbClr val="FFFF00"/>
              </a:solidFill>
              <a:latin typeface="+mj-ea"/>
              <a:ea typeface="+mj-ea"/>
            </a:endParaRPr>
          </a:p>
          <a:p>
            <a:pPr marL="738188" lvl="1" indent="-361950">
              <a:spcBef>
                <a:spcPts val="250"/>
              </a:spcBef>
              <a:buFontTx/>
              <a:buBlip>
                <a:blip r:embed="rId2"/>
              </a:buBlip>
              <a:defRPr/>
            </a:pPr>
            <a:r>
              <a:rPr lang="zh-CN" altLang="en-US" sz="1400" dirty="0">
                <a:latin typeface="+mj-ea"/>
                <a:ea typeface="+mj-ea"/>
              </a:rPr>
              <a:t>用</a:t>
            </a:r>
            <a:r>
              <a:rPr lang="zh-CN" altLang="en-US" sz="1400" i="1" dirty="0">
                <a:solidFill>
                  <a:srgbClr val="FF0000"/>
                </a:solidFill>
                <a:latin typeface="+mj-ea"/>
                <a:ea typeface="+mj-ea"/>
              </a:rPr>
              <a:t>红色斜体</a:t>
            </a:r>
            <a:r>
              <a:rPr lang="zh-CN" altLang="en-US" sz="1400" dirty="0">
                <a:latin typeface="+mj-ea"/>
                <a:ea typeface="+mj-ea"/>
              </a:rPr>
              <a:t>引起大众视觉注意 </a:t>
            </a:r>
          </a:p>
          <a:p>
            <a:pPr marL="738188" lvl="1" indent="-361950">
              <a:spcBef>
                <a:spcPts val="250"/>
              </a:spcBef>
              <a:buFontTx/>
              <a:buBlip>
                <a:blip r:embed="rId2"/>
              </a:buBlip>
              <a:defRPr/>
            </a:pPr>
            <a:r>
              <a:rPr lang="zh-CN" altLang="en-US" sz="1400" u="sng" dirty="0">
                <a:solidFill>
                  <a:srgbClr val="FFC000"/>
                </a:solidFill>
                <a:latin typeface="+mj-ea"/>
                <a:ea typeface="+mj-ea"/>
              </a:rPr>
              <a:t>加下划线的桔色文本经黑白打印后更易于辨认</a:t>
            </a:r>
            <a:endParaRPr lang="en-US" altLang="zh-CN" sz="1400" u="sng" dirty="0">
              <a:solidFill>
                <a:srgbClr val="FFC000"/>
              </a:solidFill>
              <a:latin typeface="+mj-ea"/>
              <a:ea typeface="+mj-ea"/>
            </a:endParaRPr>
          </a:p>
          <a:p>
            <a:pPr marL="738188" lvl="1" indent="-361950">
              <a:spcBef>
                <a:spcPts val="250"/>
              </a:spcBef>
              <a:buFontTx/>
              <a:buBlip>
                <a:blip r:embed="rId2"/>
              </a:buBlip>
              <a:defRPr/>
            </a:pPr>
            <a:r>
              <a:rPr lang="zh-CN" altLang="en-US" sz="1400" dirty="0">
                <a:latin typeface="+mj-ea"/>
                <a:ea typeface="+mj-ea"/>
              </a:rPr>
              <a:t>可使用</a:t>
            </a:r>
            <a:r>
              <a:rPr lang="en-US" altLang="zh-CN" sz="1400" dirty="0">
                <a:latin typeface="+mj-ea"/>
                <a:ea typeface="+mj-ea"/>
              </a:rPr>
              <a:t>5</a:t>
            </a:r>
            <a:r>
              <a:rPr lang="zh-CN" altLang="en-US" sz="1400" dirty="0">
                <a:latin typeface="+mj-ea"/>
                <a:ea typeface="+mj-ea"/>
              </a:rPr>
              <a:t>级符号</a:t>
            </a:r>
            <a:endParaRPr lang="en-US" altLang="zh-CN" sz="1400" dirty="0">
              <a:latin typeface="+mj-ea"/>
              <a:ea typeface="+mj-ea"/>
            </a:endParaRPr>
          </a:p>
          <a:p>
            <a:pPr marL="1101725" lvl="2" indent="-347663">
              <a:spcBef>
                <a:spcPts val="250"/>
              </a:spcBef>
              <a:buFontTx/>
              <a:buBlip>
                <a:blip r:embed="rId2"/>
              </a:buBlip>
              <a:defRPr/>
            </a:pPr>
            <a:r>
              <a:rPr lang="zh-CN" altLang="en-US" sz="1200" dirty="0">
                <a:latin typeface="+mj-ea"/>
                <a:ea typeface="+mj-ea"/>
              </a:rPr>
              <a:t>符号，字体及缩进量将逐级变化 </a:t>
            </a:r>
          </a:p>
          <a:p>
            <a:pPr marL="1419225" lvl="3" indent="-317500">
              <a:spcBef>
                <a:spcPts val="250"/>
              </a:spcBef>
              <a:buFontTx/>
              <a:buBlip>
                <a:blip r:embed="rId2"/>
              </a:buBlip>
              <a:defRPr/>
            </a:pPr>
            <a:r>
              <a:rPr lang="zh-CN" altLang="en-US" sz="1000" dirty="0">
                <a:latin typeface="+mj-ea"/>
                <a:ea typeface="+mj-ea"/>
              </a:rPr>
              <a:t>最后一级字体大小为</a:t>
            </a:r>
            <a:r>
              <a:rPr lang="en-US" altLang="zh-CN" sz="1000" dirty="0">
                <a:latin typeface="+mj-ea"/>
                <a:ea typeface="+mj-ea"/>
              </a:rPr>
              <a:t>10pt</a:t>
            </a:r>
          </a:p>
          <a:p>
            <a:pPr marL="738188" lvl="1" indent="-361950">
              <a:spcBef>
                <a:spcPts val="250"/>
              </a:spcBef>
              <a:buFontTx/>
              <a:buBlip>
                <a:blip r:embed="rId2"/>
              </a:buBlip>
              <a:defRPr/>
            </a:pPr>
            <a:endParaRPr lang="en-US" altLang="zh-CN" sz="1400" dirty="0">
              <a:latin typeface="+mj-ea"/>
              <a:ea typeface="+mj-ea"/>
            </a:endParaRPr>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
    <p:bg>
      <p:bgRef idx="1001">
        <a:schemeClr val="bg2"/>
      </p:bgRef>
    </p:bg>
    <p:spTree>
      <p:nvGrpSpPr>
        <p:cNvPr id="1" name=""/>
        <p:cNvGrpSpPr/>
        <p:nvPr/>
      </p:nvGrpSpPr>
      <p:grpSpPr>
        <a:xfrm>
          <a:off x="0" y="0"/>
          <a:ext cx="0" cy="0"/>
          <a:chOff x="0" y="0"/>
          <a:chExt cx="0" cy="0"/>
        </a:xfrm>
      </p:grpSpPr>
      <p:sp>
        <p:nvSpPr>
          <p:cNvPr id="3" name="Title 1"/>
          <p:cNvSpPr txBox="1">
            <a:spLocks/>
          </p:cNvSpPr>
          <p:nvPr userDrawn="1"/>
        </p:nvSpPr>
        <p:spPr bwMode="white">
          <a:xfrm>
            <a:off x="382588" y="228600"/>
            <a:ext cx="8380412" cy="623248"/>
          </a:xfrm>
          <a:prstGeom prst="rect">
            <a:avLst/>
          </a:prstGeom>
          <a:noFill/>
          <a:ln w="9525">
            <a:noFill/>
            <a:miter lim="800000"/>
            <a:headEnd/>
            <a:tailEnd/>
          </a:ln>
          <a:effectLst/>
        </p:spPr>
        <p:txBody>
          <a:bodyPr>
            <a:scene3d>
              <a:camera prst="orthographicFront"/>
              <a:lightRig rig="threePt" dir="t"/>
            </a:scene3d>
            <a:sp3d extrusionH="6350">
              <a:bevelT w="12700" h="25400" prst="coolSlant"/>
              <a:bevelB w="19050" h="19050"/>
              <a:extrusionClr>
                <a:schemeClr val="bg1"/>
              </a:extrusionClr>
            </a:sp3d>
          </a:bodyPr>
          <a:lstStyle/>
          <a:p>
            <a:pPr defTabSz="914363" eaLnBrk="0" hangingPunct="0">
              <a:lnSpc>
                <a:spcPct val="90000"/>
              </a:lnSpc>
              <a:defRPr/>
            </a:pPr>
            <a:r>
              <a:rPr lang="zh-CN" altLang="en-US" sz="4000" b="1" spc="-125" dirty="0">
                <a:ln w="3175">
                  <a:noFill/>
                </a:ln>
                <a:latin typeface="+mj-lt"/>
                <a:ea typeface="+mj-ea"/>
                <a:cs typeface="+mj-cs"/>
              </a:rPr>
              <a:t>请您仔细阅读</a:t>
            </a:r>
            <a:endParaRPr lang="en-US" sz="4000" b="1" spc="-125" dirty="0">
              <a:ln w="3175">
                <a:noFill/>
              </a:ln>
              <a:latin typeface="+mj-lt"/>
              <a:ea typeface="+mj-ea"/>
              <a:cs typeface="+mj-cs"/>
            </a:endParaRPr>
          </a:p>
        </p:txBody>
      </p:sp>
      <p:sp>
        <p:nvSpPr>
          <p:cNvPr id="4" name="Text Placeholder 2"/>
          <p:cNvSpPr txBox="1">
            <a:spLocks/>
          </p:cNvSpPr>
          <p:nvPr userDrawn="1"/>
        </p:nvSpPr>
        <p:spPr bwMode="white">
          <a:xfrm>
            <a:off x="382588" y="4587875"/>
            <a:ext cx="8380412" cy="304800"/>
          </a:xfrm>
          <a:prstGeom prst="rect">
            <a:avLst/>
          </a:prstGeom>
          <a:noFill/>
          <a:ln w="9525">
            <a:noFill/>
            <a:miter lim="800000"/>
            <a:headEnd/>
            <a:tailEnd/>
          </a:ln>
        </p:spPr>
        <p:txBody>
          <a:bodyPr lIns="0" tIns="0" rIns="0" bIns="0">
            <a:spAutoFit/>
          </a:bodyPr>
          <a:lstStyle/>
          <a:p>
            <a:pPr marL="384175" indent="-384175" eaLnBrk="0" hangingPunct="0">
              <a:lnSpc>
                <a:spcPct val="90000"/>
              </a:lnSpc>
              <a:spcBef>
                <a:spcPts val="1163"/>
              </a:spcBef>
              <a:buFontTx/>
              <a:buBlip>
                <a:blip r:embed="rId2"/>
              </a:buBlip>
              <a:defRPr/>
            </a:pPr>
            <a:endParaRPr lang="en-US" altLang="zh-CN" sz="2200" dirty="0">
              <a:latin typeface="+mj-lt"/>
              <a:ea typeface="+mj-ea"/>
            </a:endParaRPr>
          </a:p>
        </p:txBody>
      </p:sp>
      <p:sp>
        <p:nvSpPr>
          <p:cNvPr id="5" name="Rectangle 3"/>
          <p:cNvSpPr txBox="1">
            <a:spLocks noChangeArrowheads="1"/>
          </p:cNvSpPr>
          <p:nvPr userDrawn="1"/>
        </p:nvSpPr>
        <p:spPr bwMode="white">
          <a:xfrm>
            <a:off x="476250" y="908050"/>
            <a:ext cx="8380413" cy="2916238"/>
          </a:xfrm>
          <a:prstGeom prst="rect">
            <a:avLst/>
          </a:prstGeom>
          <a:noFill/>
          <a:ln w="9525">
            <a:noFill/>
            <a:miter lim="800000"/>
            <a:headEnd/>
            <a:tailEnd/>
          </a:ln>
        </p:spPr>
        <p:txBody>
          <a:bodyPr lIns="0" tIns="0" rIns="0" bIns="0">
            <a:spAutoFit/>
          </a:bodyPr>
          <a:lstStyle/>
          <a:p>
            <a:pPr marL="384175" indent="-384175" eaLnBrk="0" hangingPunct="0">
              <a:spcBef>
                <a:spcPts val="500"/>
              </a:spcBef>
              <a:buFontTx/>
              <a:buBlip>
                <a:blip r:embed="rId2"/>
              </a:buBlip>
              <a:defRPr/>
            </a:pPr>
            <a:endParaRPr lang="en-US" altLang="zh-CN" b="1" dirty="0">
              <a:solidFill>
                <a:srgbClr val="FFFF00"/>
              </a:solidFill>
              <a:latin typeface="+mj-lt"/>
              <a:ea typeface="+mj-ea"/>
            </a:endParaRPr>
          </a:p>
          <a:p>
            <a:pPr marL="384175" indent="-384175" eaLnBrk="0" hangingPunct="0">
              <a:spcBef>
                <a:spcPts val="500"/>
              </a:spcBef>
              <a:defRPr/>
            </a:pPr>
            <a:r>
              <a:rPr lang="zh-CN" altLang="en-US" b="1" dirty="0">
                <a:solidFill>
                  <a:srgbClr val="FFFF00"/>
                </a:solidFill>
                <a:latin typeface="+mj-lt"/>
                <a:ea typeface="+mj-ea"/>
              </a:rPr>
              <a:t>在您发布</a:t>
            </a:r>
            <a:r>
              <a:rPr lang="en-US" altLang="zh-CN" b="1" dirty="0">
                <a:solidFill>
                  <a:srgbClr val="FFFF00"/>
                </a:solidFill>
                <a:latin typeface="+mj-lt"/>
                <a:ea typeface="+mj-ea"/>
              </a:rPr>
              <a:t>PPT</a:t>
            </a:r>
            <a:r>
              <a:rPr lang="zh-CN" altLang="en-US" b="1" dirty="0">
                <a:solidFill>
                  <a:srgbClr val="FFFF00"/>
                </a:solidFill>
                <a:latin typeface="+mj-lt"/>
                <a:ea typeface="+mj-ea"/>
              </a:rPr>
              <a:t>给相关的内容负责人之前，请确保完成以下的步骤</a:t>
            </a:r>
            <a:endParaRPr lang="en-US" altLang="zh-CN" b="1" dirty="0">
              <a:solidFill>
                <a:srgbClr val="FFFF00"/>
              </a:solidFill>
              <a:latin typeface="+mj-lt"/>
              <a:ea typeface="+mj-ea"/>
            </a:endParaRPr>
          </a:p>
          <a:p>
            <a:pPr marL="738188" lvl="1" indent="-361950" eaLnBrk="0" hangingPunct="0">
              <a:spcBef>
                <a:spcPts val="500"/>
              </a:spcBef>
              <a:buFontTx/>
              <a:buBlip>
                <a:blip r:embed="rId2"/>
              </a:buBlip>
              <a:defRPr/>
            </a:pPr>
            <a:r>
              <a:rPr lang="zh-CN" altLang="en-US" sz="1400" dirty="0">
                <a:latin typeface="+mj-lt"/>
                <a:ea typeface="+mj-ea"/>
              </a:rPr>
              <a:t>纠正错别字和错误拼写</a:t>
            </a:r>
            <a:endParaRPr lang="en-US" altLang="zh-CN" sz="1400" dirty="0">
              <a:latin typeface="+mj-lt"/>
              <a:ea typeface="+mj-ea"/>
            </a:endParaRPr>
          </a:p>
          <a:p>
            <a:pPr marL="738188" lvl="1" indent="-361950" eaLnBrk="0" hangingPunct="0">
              <a:spcBef>
                <a:spcPts val="500"/>
              </a:spcBef>
              <a:buFontTx/>
              <a:buBlip>
                <a:blip r:embed="rId2"/>
              </a:buBlip>
              <a:defRPr/>
            </a:pPr>
            <a:r>
              <a:rPr lang="zh-CN" altLang="en-US" sz="1400" dirty="0">
                <a:latin typeface="+mj-lt"/>
                <a:ea typeface="+mj-ea"/>
              </a:rPr>
              <a:t>纠正语法错误</a:t>
            </a:r>
          </a:p>
          <a:p>
            <a:pPr marL="738188" lvl="1" indent="-361950" eaLnBrk="0" hangingPunct="0">
              <a:spcBef>
                <a:spcPts val="500"/>
              </a:spcBef>
              <a:buFontTx/>
              <a:buBlip>
                <a:blip r:embed="rId2"/>
              </a:buBlip>
              <a:defRPr/>
            </a:pPr>
            <a:r>
              <a:rPr lang="zh-CN" altLang="en-US" sz="1400" dirty="0">
                <a:latin typeface="+mj-lt"/>
                <a:ea typeface="+mj-ea"/>
              </a:rPr>
              <a:t>去掉所有的</a:t>
            </a:r>
            <a:r>
              <a:rPr lang="en-US" altLang="zh-CN" sz="1400" dirty="0">
                <a:latin typeface="+mj-lt"/>
                <a:ea typeface="+mj-ea"/>
              </a:rPr>
              <a:t>PPT</a:t>
            </a:r>
            <a:r>
              <a:rPr lang="zh-CN" altLang="en-US" sz="1400" dirty="0">
                <a:latin typeface="+mj-lt"/>
                <a:ea typeface="+mj-ea"/>
              </a:rPr>
              <a:t>注释和演讲者批注</a:t>
            </a:r>
            <a:endParaRPr lang="en-US" altLang="zh-CN" sz="1400" dirty="0">
              <a:latin typeface="+mj-lt"/>
              <a:ea typeface="+mj-ea"/>
            </a:endParaRPr>
          </a:p>
          <a:p>
            <a:pPr marL="738188" lvl="1" indent="-361950" eaLnBrk="0" hangingPunct="0">
              <a:spcBef>
                <a:spcPts val="500"/>
              </a:spcBef>
              <a:buFontTx/>
              <a:buBlip>
                <a:blip r:embed="rId2"/>
              </a:buBlip>
              <a:defRPr/>
            </a:pPr>
            <a:r>
              <a:rPr lang="zh-CN" altLang="en-US" sz="1400" dirty="0">
                <a:latin typeface="+mj-lt"/>
                <a:ea typeface="+mj-ea"/>
              </a:rPr>
              <a:t>删除所有的隐藏</a:t>
            </a:r>
            <a:r>
              <a:rPr lang="en-US" altLang="zh-CN" sz="1400" dirty="0">
                <a:latin typeface="+mj-lt"/>
                <a:ea typeface="+mj-ea"/>
              </a:rPr>
              <a:t>PPT</a:t>
            </a:r>
          </a:p>
          <a:p>
            <a:pPr marL="738188" lvl="1" indent="-361950" eaLnBrk="0" hangingPunct="0">
              <a:spcBef>
                <a:spcPts val="500"/>
              </a:spcBef>
              <a:buFontTx/>
              <a:buBlip>
                <a:blip r:embed="rId2"/>
              </a:buBlip>
              <a:defRPr/>
            </a:pPr>
            <a:r>
              <a:rPr lang="zh-CN" altLang="en-US" sz="1400" dirty="0">
                <a:latin typeface="+mj-lt"/>
                <a:ea typeface="+mj-ea"/>
              </a:rPr>
              <a:t>修改格式以增强</a:t>
            </a:r>
            <a:r>
              <a:rPr lang="en-US" altLang="zh-CN" sz="1400" dirty="0">
                <a:latin typeface="+mj-lt"/>
                <a:ea typeface="+mj-ea"/>
              </a:rPr>
              <a:t>PPT</a:t>
            </a:r>
            <a:r>
              <a:rPr lang="zh-CN" altLang="en-US" sz="1400" dirty="0">
                <a:latin typeface="+mj-lt"/>
                <a:ea typeface="+mj-ea"/>
              </a:rPr>
              <a:t>的可读性</a:t>
            </a:r>
          </a:p>
          <a:p>
            <a:pPr marL="738188" lvl="1" indent="-361950" eaLnBrk="0" hangingPunct="0">
              <a:spcBef>
                <a:spcPts val="500"/>
              </a:spcBef>
              <a:buFontTx/>
              <a:buBlip>
                <a:blip r:embed="rId2"/>
              </a:buBlip>
              <a:defRPr/>
            </a:pPr>
            <a:r>
              <a:rPr lang="zh-CN" altLang="en-US" sz="1400" dirty="0">
                <a:latin typeface="+mj-lt"/>
                <a:ea typeface="+mj-ea"/>
              </a:rPr>
              <a:t>确保所有</a:t>
            </a:r>
            <a:r>
              <a:rPr lang="en-US" altLang="zh-CN" sz="1400" dirty="0">
                <a:latin typeface="+mj-lt"/>
                <a:ea typeface="+mj-ea"/>
              </a:rPr>
              <a:t>PPT</a:t>
            </a:r>
            <a:r>
              <a:rPr lang="zh-CN" altLang="en-US" sz="1400" dirty="0">
                <a:latin typeface="+mj-lt"/>
                <a:ea typeface="+mj-ea"/>
              </a:rPr>
              <a:t>在字体、色彩风格、布局等方面的一致性</a:t>
            </a:r>
            <a:endParaRPr lang="en-US" altLang="zh-CN" sz="1400" dirty="0">
              <a:latin typeface="+mj-lt"/>
              <a:ea typeface="+mj-ea"/>
            </a:endParaRPr>
          </a:p>
          <a:p>
            <a:pPr marL="384175" indent="-384175">
              <a:spcBef>
                <a:spcPts val="500"/>
              </a:spcBef>
              <a:defRPr/>
            </a:pPr>
            <a:endParaRPr lang="en-US" altLang="zh-CN" b="1" dirty="0">
              <a:solidFill>
                <a:srgbClr val="FFFF00"/>
              </a:solidFill>
              <a:latin typeface="+mj-lt"/>
              <a:ea typeface="+mj-ea"/>
            </a:endParaRPr>
          </a:p>
          <a:p>
            <a:pPr marL="738188" lvl="1" indent="-361950">
              <a:spcBef>
                <a:spcPts val="500"/>
              </a:spcBef>
              <a:defRPr/>
            </a:pPr>
            <a:endParaRPr lang="en-US" altLang="zh-CN" sz="1400" b="1" dirty="0">
              <a:solidFill>
                <a:srgbClr val="FFFF00"/>
              </a:solidFill>
              <a:latin typeface="+mj-lt"/>
              <a:ea typeface="+mj-ea"/>
            </a:endParaRPr>
          </a:p>
        </p:txBody>
      </p:sp>
      <p:sp>
        <p:nvSpPr>
          <p:cNvPr id="6" name="Rectangle 1"/>
          <p:cNvSpPr>
            <a:spLocks noChangeArrowheads="1"/>
          </p:cNvSpPr>
          <p:nvPr userDrawn="1"/>
        </p:nvSpPr>
        <p:spPr bwMode="auto">
          <a:xfrm>
            <a:off x="534522" y="3567962"/>
            <a:ext cx="8273302" cy="1174677"/>
          </a:xfrm>
          <a:prstGeom prst="rect">
            <a:avLst/>
          </a:prstGeom>
          <a:solidFill>
            <a:srgbClr val="FF0000"/>
          </a:solidFill>
          <a:ln>
            <a:solidFill>
              <a:srgbClr val="FF0000"/>
            </a:solidFill>
            <a:headEnd/>
            <a:tailEnd/>
          </a:ln>
        </p:spPr>
        <p:style>
          <a:lnRef idx="3">
            <a:schemeClr val="lt1"/>
          </a:lnRef>
          <a:fillRef idx="1">
            <a:schemeClr val="accent1"/>
          </a:fillRef>
          <a:effectRef idx="1">
            <a:schemeClr val="accent1"/>
          </a:effectRef>
          <a:fontRef idx="minor">
            <a:schemeClr val="lt1"/>
          </a:fontRef>
        </p:style>
        <p:txBody>
          <a:bodyPr lIns="91436" tIns="45718" rIns="91436" bIns="45718">
            <a:spAutoFit/>
          </a:bodyPr>
          <a:lstStyle/>
          <a:p>
            <a:pPr>
              <a:spcBef>
                <a:spcPts val="500"/>
              </a:spcBef>
              <a:defRPr/>
            </a:pPr>
            <a:r>
              <a:rPr lang="zh-CN" alt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rPr>
              <a:t>重要提示</a:t>
            </a:r>
            <a:endParaRPr lang="en-US" altLang="zh-CN"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endParaRPr>
          </a:p>
          <a:p>
            <a:pPr marL="577850" indent="-349250">
              <a:spcBef>
                <a:spcPts val="500"/>
              </a:spcBef>
              <a:buFontTx/>
              <a:buBlip>
                <a:blip r:embed="rId3"/>
              </a:buBlip>
              <a:defRPr/>
            </a:pP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请勿使用任何未经授权的图像。提交</a:t>
            </a:r>
            <a:r>
              <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PPT</a:t>
            </a: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时</a:t>
            </a:r>
            <a:r>
              <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 </a:t>
            </a: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请再次查阅内容是仅限使用来自微软</a:t>
            </a:r>
            <a:r>
              <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Media Bank</a:t>
            </a: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的照片或经授权的照片。</a:t>
            </a:r>
            <a:endPar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endParaRPr>
          </a:p>
          <a:p>
            <a:pPr marL="577850" indent="-349250">
              <a:spcBef>
                <a:spcPts val="500"/>
              </a:spcBef>
              <a:buFontTx/>
              <a:buBlip>
                <a:blip r:embed="rId3"/>
              </a:buBlip>
              <a:defRPr/>
            </a:pP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请避免使用须经授权的插图或媒体内容 </a:t>
            </a:r>
            <a:r>
              <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a:t>
            </a: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如电视广告，平面广告，电影或电视知名人物</a:t>
            </a:r>
            <a:r>
              <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a:t>
            </a:r>
            <a:r>
              <a:rPr lang="zh-CN" altLang="en-US" sz="1400" dirty="0" smtClean="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a:t>
            </a:r>
            <a:endPar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endParaRPr>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演讲题目">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357158" y="3071810"/>
            <a:ext cx="8229600" cy="1143000"/>
          </a:xfrm>
          <a:prstGeom prst="rect">
            <a:avLst/>
          </a:prstGeom>
        </p:spPr>
        <p:txBody>
          <a:bodyPr/>
          <a:lstStyle>
            <a:lvl1pPr algn="l">
              <a:defRPr>
                <a:solidFill>
                  <a:schemeClr val="bg1"/>
                </a:solidFill>
                <a:effectLst>
                  <a:outerShdw blurRad="38100" dist="38100" dir="2700000" algn="tl">
                    <a:srgbClr val="000000">
                      <a:alpha val="43137"/>
                    </a:srgbClr>
                  </a:outerShdw>
                </a:effectLst>
              </a:defRPr>
            </a:lvl1pPr>
          </a:lstStyle>
          <a:p>
            <a:r>
              <a:rPr lang="zh-CN" altLang="en-US" dirty="0" smtClean="0"/>
              <a:t>演讲题目</a:t>
            </a:r>
            <a:endParaRPr lang="zh-CN" altLang="en-US" dirty="0"/>
          </a:p>
        </p:txBody>
      </p:sp>
      <p:sp>
        <p:nvSpPr>
          <p:cNvPr id="7" name="文本占位符 6"/>
          <p:cNvSpPr>
            <a:spLocks noGrp="1"/>
          </p:cNvSpPr>
          <p:nvPr>
            <p:ph type="body" sz="quarter" idx="10" hasCustomPrompt="1"/>
          </p:nvPr>
        </p:nvSpPr>
        <p:spPr>
          <a:xfrm>
            <a:off x="357158" y="2000250"/>
            <a:ext cx="2571750" cy="642938"/>
          </a:xfrm>
          <a:prstGeom prst="rect">
            <a:avLst/>
          </a:prstGeom>
        </p:spPr>
        <p:txBody>
          <a:bodyPr>
            <a:normAutofit/>
          </a:bodyPr>
          <a:lstStyle>
            <a:lvl1pPr>
              <a:buNone/>
              <a:defRPr sz="2000" b="0">
                <a:solidFill>
                  <a:schemeClr val="bg1"/>
                </a:solidFill>
                <a:effectLst>
                  <a:outerShdw blurRad="38100" dist="38100" dir="2700000" algn="tl">
                    <a:srgbClr val="000000">
                      <a:alpha val="43137"/>
                    </a:srgbClr>
                  </a:outerShdw>
                </a:effectLst>
              </a:defRPr>
            </a:lvl1pPr>
          </a:lstStyle>
          <a:p>
            <a:pPr lvl="0"/>
            <a:r>
              <a:rPr lang="zh-CN" altLang="en-US" dirty="0" smtClean="0"/>
              <a:t>课程编号：</a:t>
            </a:r>
            <a:endParaRPr lang="zh-CN" altLang="en-US" dirty="0"/>
          </a:p>
        </p:txBody>
      </p:sp>
      <p:sp>
        <p:nvSpPr>
          <p:cNvPr id="4" name="文本占位符 6"/>
          <p:cNvSpPr>
            <a:spLocks noGrp="1"/>
          </p:cNvSpPr>
          <p:nvPr>
            <p:ph type="body" sz="quarter" idx="11" hasCustomPrompt="1"/>
          </p:nvPr>
        </p:nvSpPr>
        <p:spPr>
          <a:xfrm>
            <a:off x="357158" y="4286256"/>
            <a:ext cx="2571750" cy="642938"/>
          </a:xfrm>
          <a:prstGeom prst="rect">
            <a:avLst/>
          </a:prstGeom>
        </p:spPr>
        <p:txBody>
          <a:bodyPr>
            <a:normAutofit/>
          </a:bodyPr>
          <a:lstStyle>
            <a:lvl1pPr>
              <a:buNone/>
              <a:defRPr sz="2400" b="0">
                <a:solidFill>
                  <a:schemeClr val="bg1"/>
                </a:solidFill>
                <a:effectLst>
                  <a:outerShdw blurRad="38100" dist="38100" dir="2700000" algn="tl">
                    <a:srgbClr val="000000">
                      <a:alpha val="43137"/>
                    </a:srgbClr>
                  </a:outerShdw>
                </a:effectLst>
              </a:defRPr>
            </a:lvl1pPr>
          </a:lstStyle>
          <a:p>
            <a:pPr lvl="0"/>
            <a:r>
              <a:rPr lang="zh-CN" altLang="en-US" dirty="0" smtClean="0"/>
              <a:t>单击此处修改</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其他标题">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6" name="标题 1"/>
          <p:cNvSpPr>
            <a:spLocks noGrp="1"/>
          </p:cNvSpPr>
          <p:nvPr>
            <p:ph type="title" hasCustomPrompt="1"/>
          </p:nvPr>
        </p:nvSpPr>
        <p:spPr>
          <a:xfrm>
            <a:off x="357158" y="2214554"/>
            <a:ext cx="8229600" cy="1143000"/>
          </a:xfrm>
          <a:prstGeom prst="rect">
            <a:avLst/>
          </a:prstGeom>
        </p:spPr>
        <p:txBody>
          <a:bodyPr>
            <a:noAutofit/>
          </a:bodyPr>
          <a:lstStyle>
            <a:lvl1pPr algn="l">
              <a:defRPr sz="8000" b="0" spc="1000" baseline="0">
                <a:solidFill>
                  <a:schemeClr val="bg1"/>
                </a:solidFill>
                <a:effectLst>
                  <a:outerShdw blurRad="38100" dist="38100" dir="2700000" algn="tl">
                    <a:srgbClr val="000000">
                      <a:alpha val="43137"/>
                    </a:srgbClr>
                  </a:outerShdw>
                </a:effectLst>
              </a:defRPr>
            </a:lvl1pPr>
          </a:lstStyle>
          <a:p>
            <a:r>
              <a:rPr lang="zh-CN" altLang="en-US" dirty="0" smtClean="0"/>
              <a:t>单击此处修改</a:t>
            </a:r>
            <a:endParaRPr lang="zh-CN" altLang="en-US" dirty="0"/>
          </a:p>
        </p:txBody>
      </p:sp>
      <p:sp>
        <p:nvSpPr>
          <p:cNvPr id="8" name="文本占位符 6"/>
          <p:cNvSpPr>
            <a:spLocks noGrp="1"/>
          </p:cNvSpPr>
          <p:nvPr>
            <p:ph type="body" sz="quarter" idx="10" hasCustomPrompt="1"/>
          </p:nvPr>
        </p:nvSpPr>
        <p:spPr>
          <a:xfrm>
            <a:off x="357158" y="3643314"/>
            <a:ext cx="8215370" cy="642938"/>
          </a:xfrm>
          <a:prstGeom prst="rect">
            <a:avLst/>
          </a:prstGeom>
        </p:spPr>
        <p:txBody>
          <a:bodyPr>
            <a:noAutofit/>
          </a:bodyPr>
          <a:lstStyle>
            <a:lvl1pPr>
              <a:buNone/>
              <a:defRPr sz="3200" b="0">
                <a:solidFill>
                  <a:schemeClr val="bg1"/>
                </a:solidFill>
                <a:effectLst>
                  <a:outerShdw blurRad="38100" dist="38100" dir="2700000" algn="tl">
                    <a:srgbClr val="000000">
                      <a:alpha val="43137"/>
                    </a:srgbClr>
                  </a:outerShdw>
                </a:effectLst>
              </a:defRPr>
            </a:lvl1pPr>
          </a:lstStyle>
          <a:p>
            <a:pPr lvl="0"/>
            <a:r>
              <a:rPr lang="zh-CN" altLang="en-US" dirty="0" smtClean="0"/>
              <a:t>单击此处修改</a:t>
            </a:r>
            <a:endParaRPr lang="zh-CN" altLang="en-US" dirty="0"/>
          </a:p>
        </p:txBody>
      </p:sp>
      <p:sp>
        <p:nvSpPr>
          <p:cNvPr id="9" name="文本占位符 6"/>
          <p:cNvSpPr>
            <a:spLocks noGrp="1"/>
          </p:cNvSpPr>
          <p:nvPr>
            <p:ph type="body" sz="quarter" idx="11" hasCustomPrompt="1"/>
          </p:nvPr>
        </p:nvSpPr>
        <p:spPr>
          <a:xfrm>
            <a:off x="357158" y="4500570"/>
            <a:ext cx="8215370" cy="642938"/>
          </a:xfrm>
          <a:prstGeom prst="rect">
            <a:avLst/>
          </a:prstGeom>
        </p:spPr>
        <p:txBody>
          <a:bodyPr>
            <a:noAutofit/>
          </a:bodyPr>
          <a:lstStyle>
            <a:lvl1pPr>
              <a:buNone/>
              <a:defRPr sz="2400" b="0">
                <a:solidFill>
                  <a:schemeClr val="bg1"/>
                </a:solidFill>
                <a:effectLst>
                  <a:outerShdw blurRad="38100" dist="38100" dir="2700000" algn="tl">
                    <a:srgbClr val="000000">
                      <a:alpha val="43137"/>
                    </a:srgbClr>
                  </a:outerShdw>
                </a:effectLst>
              </a:defRPr>
            </a:lvl1pPr>
          </a:lstStyle>
          <a:p>
            <a:pPr lvl="0"/>
            <a:r>
              <a:rPr lang="zh-CN" altLang="en-US" dirty="0" smtClean="0"/>
              <a:t>单击此处修改</a:t>
            </a:r>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反馈表页">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6" name="Picture 2" descr="white bar"/>
          <p:cNvPicPr preferRelativeResize="0">
            <a:picLocks noChangeAspect="1" noChangeArrowheads="1"/>
          </p:cNvPicPr>
          <p:nvPr userDrawn="1"/>
        </p:nvPicPr>
        <p:blipFill>
          <a:blip r:embed="rId3" cstate="print"/>
          <a:srcRect/>
          <a:stretch>
            <a:fillRect/>
          </a:stretch>
        </p:blipFill>
        <p:spPr bwMode="hidden">
          <a:xfrm>
            <a:off x="-1" y="2000240"/>
            <a:ext cx="9144001" cy="3760788"/>
          </a:xfrm>
          <a:prstGeom prst="rect">
            <a:avLst/>
          </a:prstGeom>
          <a:noFill/>
          <a:ln w="9525">
            <a:noFill/>
            <a:miter lim="800000"/>
            <a:headEnd/>
            <a:tailEnd/>
          </a:ln>
        </p:spPr>
      </p:pic>
      <p:sp>
        <p:nvSpPr>
          <p:cNvPr id="7" name="AutoShape 3"/>
          <p:cNvSpPr>
            <a:spLocks noChangeArrowheads="1"/>
          </p:cNvSpPr>
          <p:nvPr userDrawn="1"/>
        </p:nvSpPr>
        <p:spPr bwMode="auto">
          <a:xfrm>
            <a:off x="586569" y="2409837"/>
            <a:ext cx="8271711" cy="2662237"/>
          </a:xfrm>
          <a:prstGeom prst="roundRect">
            <a:avLst>
              <a:gd name="adj" fmla="val 8315"/>
            </a:avLst>
          </a:prstGeom>
          <a:noFill/>
          <a:ln cap="flat" cmpd="sng">
            <a:noFill/>
            <a:headEnd/>
            <a:tailEnd/>
          </a:ln>
        </p:spPr>
        <p:style>
          <a:lnRef idx="3">
            <a:schemeClr val="lt1"/>
          </a:lnRef>
          <a:fillRef idx="1">
            <a:schemeClr val="dk1"/>
          </a:fillRef>
          <a:effectRef idx="1">
            <a:schemeClr val="dk1"/>
          </a:effectRef>
          <a:fontRef idx="minor">
            <a:schemeClr val="lt1"/>
          </a:fontRef>
        </p:style>
        <p:txBody>
          <a:bodyPr rIns="365760" anchor="ctr"/>
          <a:lstStyle/>
          <a:p>
            <a:pPr algn="ctr">
              <a:lnSpc>
                <a:spcPct val="150000"/>
              </a:lnSpc>
            </a:pPr>
            <a:r>
              <a:rPr lang="zh-CN" altLang="en-US" sz="4000" dirty="0" smtClean="0">
                <a:solidFill>
                  <a:srgbClr val="FFFFFF"/>
                </a:solidFill>
                <a:effectLst>
                  <a:outerShdw blurRad="38100" dist="38100" dir="2700000" algn="tl">
                    <a:srgbClr val="02024A"/>
                  </a:outerShdw>
                </a:effectLst>
                <a:latin typeface="黑体" pitchFamily="2" charset="-122"/>
              </a:rPr>
              <a:t>感谢您参与此会场！</a:t>
            </a:r>
            <a:endParaRPr lang="en-US" altLang="zh-CN" sz="1000" dirty="0" smtClean="0">
              <a:solidFill>
                <a:srgbClr val="FFFFFF"/>
              </a:solidFill>
              <a:effectLst>
                <a:outerShdw blurRad="38100" dist="38100" dir="2700000" algn="tl">
                  <a:srgbClr val="02024A"/>
                </a:outerShdw>
              </a:effectLst>
              <a:latin typeface="黑体" pitchFamily="2" charset="-122"/>
            </a:endParaRPr>
          </a:p>
          <a:p>
            <a:pPr algn="ctr">
              <a:lnSpc>
                <a:spcPct val="150000"/>
              </a:lnSpc>
            </a:pPr>
            <a:r>
              <a:rPr lang="zh-CN" altLang="en-US" sz="4000" dirty="0" smtClean="0">
                <a:solidFill>
                  <a:srgbClr val="FFFFFF"/>
                </a:solidFill>
                <a:effectLst>
                  <a:outerShdw blurRad="38100" dist="38100" dir="2700000" algn="tl">
                    <a:srgbClr val="02024A"/>
                  </a:outerShdw>
                </a:effectLst>
                <a:latin typeface="黑体" pitchFamily="2" charset="-122"/>
              </a:rPr>
              <a:t>您的意见与建议对我们非常重要。</a:t>
            </a:r>
            <a:endParaRPr lang="en-US" altLang="zh-CN" sz="4000" dirty="0" smtClean="0">
              <a:solidFill>
                <a:srgbClr val="FFFFFF"/>
              </a:solidFill>
              <a:effectLst>
                <a:outerShdw blurRad="38100" dist="38100" dir="2700000" algn="tl">
                  <a:srgbClr val="02024A"/>
                </a:outerShdw>
              </a:effectLst>
              <a:latin typeface="黑体" pitchFamily="2" charset="-122"/>
            </a:endParaRPr>
          </a:p>
          <a:p>
            <a:pPr algn="ctr">
              <a:lnSpc>
                <a:spcPct val="150000"/>
              </a:lnSpc>
            </a:pPr>
            <a:r>
              <a:rPr lang="zh-CN" altLang="en-US" sz="4000" dirty="0" smtClean="0">
                <a:solidFill>
                  <a:srgbClr val="FFFFFF"/>
                </a:solidFill>
                <a:effectLst>
                  <a:outerShdw blurRad="38100" dist="38100" dir="2700000" algn="tl">
                    <a:srgbClr val="02024A"/>
                  </a:outerShdw>
                </a:effectLst>
                <a:latin typeface="黑体" pitchFamily="2" charset="-122"/>
              </a:rPr>
              <a:t>请</a:t>
            </a:r>
            <a:r>
              <a:rPr lang="zh-CN" altLang="en-US" sz="4000" dirty="0">
                <a:solidFill>
                  <a:srgbClr val="FFFFFF"/>
                </a:solidFill>
                <a:effectLst>
                  <a:outerShdw blurRad="38100" dist="38100" dir="2700000" algn="tl">
                    <a:srgbClr val="02024A"/>
                  </a:outerShdw>
                </a:effectLst>
                <a:latin typeface="黑体" pitchFamily="2" charset="-122"/>
              </a:rPr>
              <a:t>您填写反馈表。</a:t>
            </a:r>
            <a:endParaRPr lang="en-US" altLang="zh-CN" sz="4000" dirty="0">
              <a:solidFill>
                <a:srgbClr val="FFFFFF"/>
              </a:solidFill>
              <a:effectLst>
                <a:outerShdw blurRad="38100" dist="38100" dir="2700000" algn="tl">
                  <a:srgbClr val="02024A"/>
                </a:outerShdw>
              </a:effectLst>
              <a:latin typeface="黑体" pitchFamily="2" charset="-122"/>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结束页">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6" name="Text Box 3"/>
          <p:cNvSpPr txBox="1">
            <a:spLocks noChangeArrowheads="1"/>
          </p:cNvSpPr>
          <p:nvPr userDrawn="1"/>
        </p:nvSpPr>
        <p:spPr bwMode="blackWhite">
          <a:xfrm>
            <a:off x="398463" y="4191000"/>
            <a:ext cx="8382000" cy="523875"/>
          </a:xfrm>
          <a:prstGeom prst="rect">
            <a:avLst/>
          </a:prstGeom>
          <a:noFill/>
          <a:ln w="12700">
            <a:noFill/>
            <a:miter lim="800000"/>
            <a:headEnd type="none" w="sm" len="sm"/>
            <a:tailEnd type="none" w="sm" len="sm"/>
          </a:ln>
        </p:spPr>
        <p:txBody>
          <a:bodyPr lIns="91425" tIns="45713" rIns="91425" bIns="45713">
            <a:spAutoFit/>
          </a:bodyPr>
          <a:lstStyle/>
          <a:p>
            <a:pPr algn="ctr" eaLnBrk="0" hangingPunct="0"/>
            <a:r>
              <a:rPr lang="en-US" altLang="zh-CN" sz="700" dirty="0">
                <a:solidFill>
                  <a:schemeClr val="bg1"/>
                </a:solidFill>
                <a:latin typeface="Calibri" pitchFamily="34" charset="0"/>
                <a:cs typeface="Arial" pitchFamily="34" charset="0"/>
              </a:rPr>
              <a:t>© 2008 Microsoft Corporation. All rights reserved. Microsoft, Windows, Windows Vista and other product names are or may be registered trademarks and/or trademarks in the U.S. and/or other countries.</a:t>
            </a:r>
          </a:p>
          <a:p>
            <a:pPr algn="ctr" eaLnBrk="0" hangingPunct="0"/>
            <a:r>
              <a:rPr lang="en-US" altLang="zh-CN" sz="700" dirty="0">
                <a:solidFill>
                  <a:schemeClr val="bg1"/>
                </a:solidFill>
                <a:latin typeface="Calibri" pitchFamily="34" charset="0"/>
                <a:cs typeface="Arial"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pic>
        <p:nvPicPr>
          <p:cNvPr id="7" name="图片 6" descr="MS-logo.png"/>
          <p:cNvPicPr>
            <a:picLocks noChangeAspect="1"/>
          </p:cNvPicPr>
          <p:nvPr userDrawn="1"/>
        </p:nvPicPr>
        <p:blipFill>
          <a:blip r:embed="rId3" cstate="print"/>
          <a:stretch>
            <a:fillRect/>
          </a:stretch>
        </p:blipFill>
        <p:spPr>
          <a:xfrm>
            <a:off x="2035771" y="2743200"/>
            <a:ext cx="5035063" cy="1129766"/>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主要内容">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457200" y="274638"/>
            <a:ext cx="8229600" cy="1143000"/>
          </a:xfrm>
          <a:prstGeom prst="rect">
            <a:avLst/>
          </a:prstGeom>
        </p:spPr>
        <p:txBody>
          <a:bodyPr>
            <a:normAutofit/>
          </a:bodyPr>
          <a:lstStyle>
            <a:lvl1pPr algn="l">
              <a:defRPr sz="4000" b="1" cap="none" spc="0" baseline="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dirty="0" smtClean="0"/>
              <a:t>点击此处修改标题</a:t>
            </a:r>
            <a:endParaRPr lang="zh-CN" altLang="en-US" dirty="0"/>
          </a:p>
        </p:txBody>
      </p:sp>
      <p:sp>
        <p:nvSpPr>
          <p:cNvPr id="3" name="内容占位符 2"/>
          <p:cNvSpPr>
            <a:spLocks noGrp="1"/>
          </p:cNvSpPr>
          <p:nvPr>
            <p:ph idx="1" hasCustomPrompt="1"/>
          </p:nvPr>
        </p:nvSpPr>
        <p:spPr>
          <a:xfrm>
            <a:off x="457200" y="1600200"/>
            <a:ext cx="8229600" cy="4525963"/>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
                <a:schemeClr val="accent1"/>
              </a:buClr>
              <a:buSzPct val="100000"/>
              <a:buFont typeface="Wingdings" pitchFamily="2" charset="2"/>
              <a:buChar char="l"/>
              <a:tabLst/>
              <a:defRPr sz="2400" b="1">
                <a:solidFill>
                  <a:schemeClr val="accent1"/>
                </a:solidFill>
              </a:defRPr>
            </a:lvl1pPr>
            <a:lvl2pPr>
              <a:buClr>
                <a:schemeClr val="bg1">
                  <a:lumMod val="50000"/>
                </a:schemeClr>
              </a:buClr>
              <a:buFont typeface="Wingdings" pitchFamily="2" charset="2"/>
              <a:buChar char="l"/>
              <a:defRPr sz="2400"/>
            </a:lvl2pPr>
            <a:lvl3pPr>
              <a:buClr>
                <a:schemeClr val="bg1">
                  <a:lumMod val="65000"/>
                </a:schemeClr>
              </a:buClr>
              <a:buFont typeface="Wingdings" pitchFamily="2" charset="2"/>
              <a:buChar char="l"/>
              <a:defRPr sz="2000"/>
            </a:lvl3pPr>
            <a:lvl4pPr>
              <a:buClr>
                <a:schemeClr val="bg1">
                  <a:lumMod val="65000"/>
                </a:schemeClr>
              </a:buClr>
              <a:buFont typeface="Wingdings" pitchFamily="2" charset="2"/>
              <a:buChar char="l"/>
              <a:defRPr/>
            </a:lvl4pPr>
            <a:lvl5pPr>
              <a:buClr>
                <a:schemeClr val="bg1">
                  <a:lumMod val="65000"/>
                </a:schemeClr>
              </a:buClr>
              <a:buFont typeface="Wingdings" pitchFamily="2" charset="2"/>
              <a:buChar char="l"/>
              <a:defRPr/>
            </a:lvl5pPr>
          </a:lstStyle>
          <a:p>
            <a:pPr lvl="0"/>
            <a:r>
              <a:rPr lang="zh-CN" altLang="en-US" dirty="0" smtClean="0"/>
              <a:t>点击此处修改二级标题</a:t>
            </a:r>
            <a:endParaRPr lang="en-US" altLang="zh-CN" dirty="0" smtClean="0"/>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代码字体或字号">
    <p:spTree>
      <p:nvGrpSpPr>
        <p:cNvPr id="1" name=""/>
        <p:cNvGrpSpPr/>
        <p:nvPr/>
      </p:nvGrpSpPr>
      <p:grpSpPr>
        <a:xfrm>
          <a:off x="0" y="0"/>
          <a:ext cx="0" cy="0"/>
          <a:chOff x="0" y="0"/>
          <a:chExt cx="0" cy="0"/>
        </a:xfrm>
      </p:grpSpPr>
      <p:sp>
        <p:nvSpPr>
          <p:cNvPr id="6" name="标题 1"/>
          <p:cNvSpPr>
            <a:spLocks noGrp="1"/>
          </p:cNvSpPr>
          <p:nvPr>
            <p:ph type="title" hasCustomPrompt="1"/>
          </p:nvPr>
        </p:nvSpPr>
        <p:spPr>
          <a:xfrm>
            <a:off x="457200" y="274638"/>
            <a:ext cx="8229600" cy="1143000"/>
          </a:xfrm>
          <a:prstGeom prst="rect">
            <a:avLst/>
          </a:prstGeom>
        </p:spPr>
        <p:txBody>
          <a:bodyPr>
            <a:normAutofit/>
          </a:bodyPr>
          <a:lstStyle>
            <a:lvl1pPr algn="l">
              <a:defRPr sz="4000"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dirty="0" smtClean="0"/>
              <a:t>点击此处修改标题</a:t>
            </a:r>
            <a:endParaRPr lang="zh-CN" altLang="en-US" dirty="0"/>
          </a:p>
        </p:txBody>
      </p:sp>
      <p:sp>
        <p:nvSpPr>
          <p:cNvPr id="7" name="内容占位符 2"/>
          <p:cNvSpPr>
            <a:spLocks noGrp="1"/>
          </p:cNvSpPr>
          <p:nvPr>
            <p:ph idx="1" hasCustomPrompt="1"/>
          </p:nvPr>
        </p:nvSpPr>
        <p:spPr>
          <a:xfrm>
            <a:off x="457200" y="1600200"/>
            <a:ext cx="8229600" cy="4525963"/>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
                <a:schemeClr val="accent1"/>
              </a:buClr>
              <a:buSzTx/>
              <a:buFont typeface="Wingdings" pitchFamily="2" charset="2"/>
              <a:buChar char="l"/>
              <a:tabLst/>
              <a:defRPr sz="2400" b="1">
                <a:solidFill>
                  <a:schemeClr val="bg2"/>
                </a:solidFill>
                <a:latin typeface="Courier New" pitchFamily="49" charset="0"/>
                <a:cs typeface="Courier New" pitchFamily="49" charset="0"/>
              </a:defRPr>
            </a:lvl1pPr>
            <a:lvl2pPr>
              <a:buClr>
                <a:schemeClr val="bg1">
                  <a:lumMod val="50000"/>
                </a:schemeClr>
              </a:buClr>
              <a:buFont typeface="Wingdings" pitchFamily="2" charset="2"/>
              <a:buChar char="l"/>
              <a:defRPr sz="2400">
                <a:latin typeface="Courier New" pitchFamily="49" charset="0"/>
                <a:cs typeface="Courier New" pitchFamily="49" charset="0"/>
              </a:defRPr>
            </a:lvl2pPr>
            <a:lvl3pPr>
              <a:buClr>
                <a:schemeClr val="bg1">
                  <a:lumMod val="65000"/>
                </a:schemeClr>
              </a:buClr>
              <a:buFont typeface="Wingdings" pitchFamily="2" charset="2"/>
              <a:buChar char="l"/>
              <a:defRPr sz="2000">
                <a:latin typeface="Courier New" pitchFamily="49" charset="0"/>
                <a:cs typeface="Courier New" pitchFamily="49" charset="0"/>
              </a:defRPr>
            </a:lvl3pPr>
            <a:lvl4pPr>
              <a:buClr>
                <a:schemeClr val="bg1">
                  <a:lumMod val="65000"/>
                </a:schemeClr>
              </a:buClr>
              <a:buFont typeface="Wingdings" pitchFamily="2" charset="2"/>
              <a:buChar char="l"/>
              <a:defRPr>
                <a:latin typeface="Courier New" pitchFamily="49" charset="0"/>
                <a:cs typeface="Courier New" pitchFamily="49" charset="0"/>
              </a:defRPr>
            </a:lvl4pPr>
            <a:lvl5pPr>
              <a:buClr>
                <a:schemeClr val="bg1">
                  <a:lumMod val="65000"/>
                </a:schemeClr>
              </a:buClr>
              <a:buFont typeface="Wingdings" pitchFamily="2" charset="2"/>
              <a:buChar char="l"/>
              <a:defRPr>
                <a:latin typeface="Courier New" pitchFamily="49" charset="0"/>
                <a:cs typeface="Courier New" pitchFamily="49" charset="0"/>
              </a:defRPr>
            </a:lvl5pPr>
          </a:lstStyle>
          <a:p>
            <a:pPr lvl="0"/>
            <a:r>
              <a:rPr lang="zh-CN" altLang="en-US" dirty="0" smtClean="0"/>
              <a:t>点击此处修改二级标题</a:t>
            </a:r>
            <a:endParaRPr lang="en-US" altLang="zh-CN" dirty="0" smtClean="0"/>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表格或饼图">
    <p:spTree>
      <p:nvGrpSpPr>
        <p:cNvPr id="1" name=""/>
        <p:cNvGrpSpPr/>
        <p:nvPr/>
      </p:nvGrpSpPr>
      <p:grpSpPr>
        <a:xfrm>
          <a:off x="0" y="0"/>
          <a:ext cx="0" cy="0"/>
          <a:chOff x="0" y="0"/>
          <a:chExt cx="0" cy="0"/>
        </a:xfrm>
      </p:grpSpPr>
      <p:sp>
        <p:nvSpPr>
          <p:cNvPr id="6" name="标题 1"/>
          <p:cNvSpPr>
            <a:spLocks noGrp="1"/>
          </p:cNvSpPr>
          <p:nvPr>
            <p:ph type="title" hasCustomPrompt="1"/>
          </p:nvPr>
        </p:nvSpPr>
        <p:spPr>
          <a:xfrm>
            <a:off x="457200" y="274638"/>
            <a:ext cx="8229600" cy="1143000"/>
          </a:xfrm>
          <a:prstGeom prst="rect">
            <a:avLst/>
          </a:prstGeom>
        </p:spPr>
        <p:txBody>
          <a:bodyPr>
            <a:normAutofit/>
          </a:bodyPr>
          <a:lstStyle>
            <a:lvl1pPr algn="l">
              <a:defRPr sz="4000" b="1" cap="none" spc="0" baseline="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dirty="0" smtClean="0"/>
              <a:t>点击此处修改标题</a:t>
            </a:r>
            <a:endParaRPr lang="zh-CN"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21" cstate="print">
            <a:lum/>
          </a:blip>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63" r:id="rId2"/>
    <p:sldLayoutId id="2147483664" r:id="rId3"/>
    <p:sldLayoutId id="2147483665" r:id="rId4"/>
    <p:sldLayoutId id="2147483666" r:id="rId5"/>
    <p:sldLayoutId id="2147483650" r:id="rId6"/>
    <p:sldLayoutId id="2147483668" r:id="rId7"/>
    <p:sldLayoutId id="2147483667" r:id="rId8"/>
    <p:sldLayoutId id="2147483655" r:id="rId9"/>
    <p:sldLayoutId id="2147483651" r:id="rId10"/>
    <p:sldLayoutId id="2147483652" r:id="rId11"/>
    <p:sldLayoutId id="2147483654" r:id="rId12"/>
    <p:sldLayoutId id="2147483656" r:id="rId13"/>
    <p:sldLayoutId id="2147483657" r:id="rId14"/>
    <p:sldLayoutId id="2147483658" r:id="rId15"/>
    <p:sldLayoutId id="2147483659" r:id="rId16"/>
    <p:sldLayoutId id="2147483660" r:id="rId17"/>
    <p:sldLayoutId id="2147483661" r:id="rId18"/>
    <p:sldLayoutId id="2147483662" r:id="rId1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www.ieaddons.com/"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http://blogs.msdn.com/ie" TargetMode="External"/><Relationship Id="rId4" Type="http://schemas.openxmlformats.org/officeDocument/2006/relationships/hyperlink" Target="http://msdn.microsoft.com/ie"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2.jpeg"/><Relationship Id="rId2" Type="http://schemas.openxmlformats.org/officeDocument/2006/relationships/notesSlide" Target="../notesSlides/notesSlide3.xml"/><Relationship Id="rId1" Type="http://schemas.openxmlformats.org/officeDocument/2006/relationships/slideLayout" Target="../slideLayouts/slideLayout9.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zh-CN" altLang="en-US" dirty="0" smtClean="0"/>
              <a:t>总结</a:t>
            </a:r>
            <a:endParaRPr lang="zh-CN" altLang="en-US" dirty="0"/>
          </a:p>
        </p:txBody>
      </p:sp>
      <p:sp>
        <p:nvSpPr>
          <p:cNvPr id="6" name="Content Placeholder 5"/>
          <p:cNvSpPr>
            <a:spLocks noGrp="1"/>
          </p:cNvSpPr>
          <p:nvPr>
            <p:ph sz="half" idx="1"/>
          </p:nvPr>
        </p:nvSpPr>
        <p:spPr/>
        <p:txBody>
          <a:bodyPr/>
          <a:lstStyle/>
          <a:p>
            <a:r>
              <a:rPr lang="zh-CN" altLang="en-US" dirty="0" smtClean="0"/>
              <a:t>面向标准开发</a:t>
            </a:r>
            <a:endParaRPr lang="en-US" altLang="zh-CN" dirty="0" smtClean="0"/>
          </a:p>
          <a:p>
            <a:r>
              <a:rPr lang="zh-CN" altLang="en-US" dirty="0" smtClean="0"/>
              <a:t>快速提高访问量</a:t>
            </a:r>
            <a:endParaRPr lang="en-US" altLang="zh-CN" dirty="0" smtClean="0"/>
          </a:p>
          <a:p>
            <a:r>
              <a:rPr lang="zh-CN" altLang="en-US" dirty="0" smtClean="0"/>
              <a:t>构建丰富体验的应用</a:t>
            </a:r>
            <a:endParaRPr lang="en-US" altLang="zh-CN" dirty="0" smtClean="0"/>
          </a:p>
          <a:p>
            <a:pPr marL="0" indent="0">
              <a:buNone/>
            </a:pPr>
            <a:endParaRPr lang="zh-CN" altLang="en-US" dirty="0"/>
          </a:p>
        </p:txBody>
      </p:sp>
      <p:pic>
        <p:nvPicPr>
          <p:cNvPr id="8" name="Picture 4" descr="http://blog.house100.cn/attachment/2008/10/11073_200810241723551.jpg"/>
          <p:cNvPicPr>
            <a:picLocks noChangeAspect="1" noChangeArrowheads="1"/>
          </p:cNvPicPr>
          <p:nvPr/>
        </p:nvPicPr>
        <p:blipFill>
          <a:blip r:embed="rId3" cstate="print"/>
          <a:srcRect/>
          <a:stretch>
            <a:fillRect/>
          </a:stretch>
        </p:blipFill>
        <p:spPr bwMode="auto">
          <a:xfrm>
            <a:off x="3929058" y="1214422"/>
            <a:ext cx="3810000" cy="27146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xmlns="" val="712827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Horizont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357158" y="2571744"/>
            <a:ext cx="8229600" cy="1143000"/>
          </a:xfrm>
        </p:spPr>
        <p:txBody>
          <a:bodyPr/>
          <a:lstStyle/>
          <a:p>
            <a:r>
              <a:rPr lang="zh-CN" altLang="en-US" dirty="0" smtClean="0"/>
              <a:t>疑问和解答</a:t>
            </a:r>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a:xfrm>
            <a:off x="357158" y="642918"/>
            <a:ext cx="8229600" cy="1143000"/>
          </a:xfrm>
        </p:spPr>
        <p:txBody>
          <a:bodyPr/>
          <a:lstStyle/>
          <a:p>
            <a:r>
              <a:rPr lang="zh-CN" altLang="en-US" dirty="0" smtClean="0"/>
              <a:t>参考资源</a:t>
            </a:r>
            <a:endParaRPr lang="zh-CN" altLang="en-US" dirty="0"/>
          </a:p>
        </p:txBody>
      </p:sp>
      <p:sp>
        <p:nvSpPr>
          <p:cNvPr id="2" name="TextBox 1"/>
          <p:cNvSpPr txBox="1"/>
          <p:nvPr/>
        </p:nvSpPr>
        <p:spPr>
          <a:xfrm>
            <a:off x="683568" y="1988840"/>
            <a:ext cx="8244408" cy="1569660"/>
          </a:xfrm>
          <a:prstGeom prst="rect">
            <a:avLst/>
          </a:prstGeom>
          <a:noFill/>
        </p:spPr>
        <p:txBody>
          <a:bodyPr wrap="square" rtlCol="0">
            <a:spAutoFit/>
          </a:bodyPr>
          <a:lstStyle/>
          <a:p>
            <a:pPr marL="285750" indent="-285750">
              <a:buFont typeface="Wingdings" pitchFamily="2" charset="2"/>
              <a:buChar char="u"/>
            </a:pPr>
            <a:r>
              <a:rPr lang="en-US" altLang="zh-CN" sz="2400" dirty="0" smtClean="0">
                <a:solidFill>
                  <a:schemeClr val="bg1"/>
                </a:solidFill>
              </a:rPr>
              <a:t>IE8</a:t>
            </a:r>
            <a:r>
              <a:rPr lang="zh-CN" altLang="en-US" sz="2400" dirty="0" smtClean="0">
                <a:solidFill>
                  <a:schemeClr val="bg1"/>
                </a:solidFill>
              </a:rPr>
              <a:t>百宝箱： </a:t>
            </a:r>
            <a:r>
              <a:rPr lang="en-US" altLang="zh-CN" sz="2400" dirty="0" smtClean="0">
                <a:solidFill>
                  <a:schemeClr val="bg1"/>
                </a:solidFill>
                <a:hlinkClick r:id="rId3"/>
              </a:rPr>
              <a:t>http://www.ieaddons.com</a:t>
            </a:r>
            <a:endParaRPr lang="en-US" altLang="zh-CN" sz="2400" dirty="0" smtClean="0">
              <a:solidFill>
                <a:schemeClr val="bg1"/>
              </a:solidFill>
            </a:endParaRPr>
          </a:p>
          <a:p>
            <a:pPr marL="285750" indent="-285750">
              <a:buFont typeface="Wingdings" pitchFamily="2" charset="2"/>
              <a:buChar char="u"/>
            </a:pPr>
            <a:r>
              <a:rPr lang="en-US" altLang="zh-CN" sz="2400" dirty="0" smtClean="0">
                <a:solidFill>
                  <a:schemeClr val="bg1"/>
                </a:solidFill>
              </a:rPr>
              <a:t>MSDN IE: </a:t>
            </a:r>
            <a:r>
              <a:rPr lang="en-US" altLang="zh-CN" sz="2400" dirty="0" smtClean="0">
                <a:solidFill>
                  <a:schemeClr val="bg1"/>
                </a:solidFill>
                <a:hlinkClick r:id="rId4"/>
              </a:rPr>
              <a:t>http://msdn.microsoft.com/ie</a:t>
            </a:r>
            <a:endParaRPr lang="en-US" altLang="zh-CN" sz="2400" dirty="0" smtClean="0">
              <a:solidFill>
                <a:schemeClr val="bg1"/>
              </a:solidFill>
            </a:endParaRPr>
          </a:p>
          <a:p>
            <a:pPr marL="285750" indent="-285750">
              <a:buFont typeface="Wingdings" pitchFamily="2" charset="2"/>
              <a:buChar char="u"/>
            </a:pPr>
            <a:r>
              <a:rPr lang="en-US" altLang="zh-CN" sz="2400" dirty="0" smtClean="0">
                <a:solidFill>
                  <a:schemeClr val="bg1"/>
                </a:solidFill>
              </a:rPr>
              <a:t>IE</a:t>
            </a:r>
            <a:r>
              <a:rPr lang="zh-CN" altLang="en-US" sz="2400" dirty="0" smtClean="0">
                <a:solidFill>
                  <a:schemeClr val="bg1"/>
                </a:solidFill>
              </a:rPr>
              <a:t>团队博客： </a:t>
            </a:r>
            <a:r>
              <a:rPr lang="en-US" altLang="zh-CN" sz="2400" dirty="0" smtClean="0">
                <a:solidFill>
                  <a:schemeClr val="bg1"/>
                </a:solidFill>
                <a:hlinkClick r:id="rId5"/>
              </a:rPr>
              <a:t>http://blogs.msdn.com/ie</a:t>
            </a:r>
            <a:endParaRPr lang="en-US" altLang="zh-CN" sz="2400" dirty="0" smtClean="0">
              <a:solidFill>
                <a:schemeClr val="bg1"/>
              </a:solidFill>
            </a:endParaRPr>
          </a:p>
          <a:p>
            <a:pPr marL="285750" indent="-285750">
              <a:buFont typeface="Arial" pitchFamily="34" charset="0"/>
              <a:buChar char="•"/>
            </a:pPr>
            <a:endParaRPr lang="zh-CN" altLang="en-US" sz="2400"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lang="zh-CN" altLang="en-US" dirty="0" smtClean="0"/>
              <a:t>使用</a:t>
            </a:r>
            <a:r>
              <a:rPr lang="en-US" altLang="zh-CN" dirty="0" smtClean="0"/>
              <a:t>IE8</a:t>
            </a:r>
            <a:r>
              <a:rPr lang="zh-CN" altLang="en-US" dirty="0" smtClean="0"/>
              <a:t>快速构建</a:t>
            </a:r>
            <a:r>
              <a:rPr lang="en-US" altLang="zh-CN" dirty="0" smtClean="0"/>
              <a:t>Web</a:t>
            </a:r>
            <a:r>
              <a:rPr lang="zh-CN" altLang="en-US" dirty="0" smtClean="0"/>
              <a:t>应用</a:t>
            </a:r>
            <a:endParaRPr lang="zh-CN" altLang="en-US" dirty="0"/>
          </a:p>
        </p:txBody>
      </p:sp>
      <p:sp>
        <p:nvSpPr>
          <p:cNvPr id="5" name="文本占位符 4"/>
          <p:cNvSpPr>
            <a:spLocks noGrp="1"/>
          </p:cNvSpPr>
          <p:nvPr>
            <p:ph type="body" sz="quarter" idx="10"/>
          </p:nvPr>
        </p:nvSpPr>
        <p:spPr/>
        <p:txBody>
          <a:bodyPr/>
          <a:lstStyle/>
          <a:p>
            <a:r>
              <a:rPr lang="en-US" altLang="zh-CN" smtClean="0"/>
              <a:t>WCI351</a:t>
            </a:r>
            <a:endParaRPr lang="zh-CN"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6" name="Picture 12" descr="http://resume.bidejob.com/resumeimg/20097260324851473.jpg"/>
          <p:cNvPicPr>
            <a:picLocks noChangeAspect="1" noChangeArrowheads="1"/>
          </p:cNvPicPr>
          <p:nvPr/>
        </p:nvPicPr>
        <p:blipFill>
          <a:blip r:embed="rId3" cstate="print"/>
          <a:srcRect/>
          <a:stretch>
            <a:fillRect/>
          </a:stretch>
        </p:blipFill>
        <p:spPr bwMode="auto">
          <a:xfrm>
            <a:off x="3000364" y="1071546"/>
            <a:ext cx="2180424" cy="2928928"/>
          </a:xfrm>
          <a:prstGeom prst="rect">
            <a:avLst/>
          </a:prstGeom>
          <a:noFill/>
        </p:spPr>
      </p:pic>
      <p:pic>
        <p:nvPicPr>
          <p:cNvPr id="1030" name="Picture 6" descr="http://book.csdn.net/BookFiles/947/img/image006.jpg"/>
          <p:cNvPicPr>
            <a:picLocks noChangeAspect="1" noChangeArrowheads="1"/>
          </p:cNvPicPr>
          <p:nvPr/>
        </p:nvPicPr>
        <p:blipFill>
          <a:blip r:embed="rId4" cstate="print"/>
          <a:srcRect/>
          <a:stretch>
            <a:fillRect/>
          </a:stretch>
        </p:blipFill>
        <p:spPr bwMode="auto">
          <a:xfrm>
            <a:off x="1142976" y="3000372"/>
            <a:ext cx="2619375" cy="3076575"/>
          </a:xfrm>
          <a:prstGeom prst="rect">
            <a:avLst/>
          </a:prstGeom>
          <a:noFill/>
        </p:spPr>
      </p:pic>
      <p:pic>
        <p:nvPicPr>
          <p:cNvPr id="1032" name="Picture 8" descr="http://book.csdn.net/BookFiles/947/img/image007.jpg"/>
          <p:cNvPicPr>
            <a:picLocks noChangeAspect="1" noChangeArrowheads="1"/>
          </p:cNvPicPr>
          <p:nvPr/>
        </p:nvPicPr>
        <p:blipFill>
          <a:blip r:embed="rId5" cstate="print"/>
          <a:srcRect/>
          <a:stretch>
            <a:fillRect/>
          </a:stretch>
        </p:blipFill>
        <p:spPr bwMode="auto">
          <a:xfrm>
            <a:off x="4429124" y="2786058"/>
            <a:ext cx="2743200" cy="2952751"/>
          </a:xfrm>
          <a:prstGeom prst="rect">
            <a:avLst/>
          </a:prstGeom>
          <a:noFill/>
        </p:spPr>
      </p:pic>
      <p:pic>
        <p:nvPicPr>
          <p:cNvPr id="1026" name="图片 1" descr="http://static10.photo.sina.com.cn/orignal/5922cb91t74383a25e2c9&amp;690"/>
          <p:cNvPicPr>
            <a:picLocks noChangeAspect="1" noChangeArrowheads="1"/>
          </p:cNvPicPr>
          <p:nvPr/>
        </p:nvPicPr>
        <p:blipFill>
          <a:blip r:embed="rId6" cstate="print"/>
          <a:srcRect/>
          <a:stretch>
            <a:fillRect/>
          </a:stretch>
        </p:blipFill>
        <p:spPr bwMode="auto">
          <a:xfrm>
            <a:off x="785786" y="928670"/>
            <a:ext cx="2295525" cy="4048125"/>
          </a:xfrm>
          <a:prstGeom prst="rect">
            <a:avLst/>
          </a:prstGeom>
          <a:ln>
            <a:noFill/>
          </a:ln>
          <a:effectLst>
            <a:softEdge rad="112500"/>
          </a:effectLst>
        </p:spPr>
      </p:pic>
      <p:pic>
        <p:nvPicPr>
          <p:cNvPr id="1028" name="Picture 4" descr="http://blog.house100.cn/attachment/2008/10/11073_200810241723551.jpg"/>
          <p:cNvPicPr>
            <a:picLocks noChangeAspect="1" noChangeArrowheads="1"/>
          </p:cNvPicPr>
          <p:nvPr/>
        </p:nvPicPr>
        <p:blipFill>
          <a:blip r:embed="rId7" cstate="print"/>
          <a:srcRect/>
          <a:stretch>
            <a:fillRect/>
          </a:stretch>
        </p:blipFill>
        <p:spPr bwMode="auto">
          <a:xfrm>
            <a:off x="3929058" y="1214422"/>
            <a:ext cx="3810000" cy="27146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xmlns="" val="3736070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36"/>
                                        </p:tgtEl>
                                        <p:attrNameLst>
                                          <p:attrName>style.visibility</p:attrName>
                                        </p:attrNameLst>
                                      </p:cBhvr>
                                      <p:to>
                                        <p:strVal val="visible"/>
                                      </p:to>
                                    </p:set>
                                    <p:anim calcmode="lin" valueType="num">
                                      <p:cBhvr additive="base">
                                        <p:cTn id="7" dur="500" fill="hold"/>
                                        <p:tgtEl>
                                          <p:spTgt spid="1036"/>
                                        </p:tgtEl>
                                        <p:attrNameLst>
                                          <p:attrName>ppt_x</p:attrName>
                                        </p:attrNameLst>
                                      </p:cBhvr>
                                      <p:tavLst>
                                        <p:tav tm="0">
                                          <p:val>
                                            <p:strVal val="#ppt_x"/>
                                          </p:val>
                                        </p:tav>
                                        <p:tav tm="100000">
                                          <p:val>
                                            <p:strVal val="#ppt_x"/>
                                          </p:val>
                                        </p:tav>
                                      </p:tavLst>
                                    </p:anim>
                                    <p:anim calcmode="lin" valueType="num">
                                      <p:cBhvr additive="base">
                                        <p:cTn id="8" dur="500" fill="hold"/>
                                        <p:tgtEl>
                                          <p:spTgt spid="1036"/>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8" presetClass="entr" presetSubtype="16" fill="hold" nodeType="afterEffect">
                                  <p:stCondLst>
                                    <p:cond delay="0"/>
                                  </p:stCondLst>
                                  <p:childTnLst>
                                    <p:set>
                                      <p:cBhvr>
                                        <p:cTn id="11" dur="1" fill="hold">
                                          <p:stCondLst>
                                            <p:cond delay="0"/>
                                          </p:stCondLst>
                                        </p:cTn>
                                        <p:tgtEl>
                                          <p:spTgt spid="1030"/>
                                        </p:tgtEl>
                                        <p:attrNameLst>
                                          <p:attrName>style.visibility</p:attrName>
                                        </p:attrNameLst>
                                      </p:cBhvr>
                                      <p:to>
                                        <p:strVal val="visible"/>
                                      </p:to>
                                    </p:set>
                                    <p:animEffect transition="in" filter="diamond(in)">
                                      <p:cBhvr>
                                        <p:cTn id="12" dur="2000"/>
                                        <p:tgtEl>
                                          <p:spTgt spid="1030"/>
                                        </p:tgtEl>
                                      </p:cBhvr>
                                    </p:animEffect>
                                  </p:childTnLst>
                                </p:cTn>
                              </p:par>
                            </p:childTnLst>
                          </p:cTn>
                        </p:par>
                        <p:par>
                          <p:cTn id="13" fill="hold">
                            <p:stCondLst>
                              <p:cond delay="2500"/>
                            </p:stCondLst>
                            <p:childTnLst>
                              <p:par>
                                <p:cTn id="14" presetID="3" presetClass="entr" presetSubtype="10" fill="hold" nodeType="afterEffect">
                                  <p:stCondLst>
                                    <p:cond delay="0"/>
                                  </p:stCondLst>
                                  <p:childTnLst>
                                    <p:set>
                                      <p:cBhvr>
                                        <p:cTn id="15" dur="1" fill="hold">
                                          <p:stCondLst>
                                            <p:cond delay="0"/>
                                          </p:stCondLst>
                                        </p:cTn>
                                        <p:tgtEl>
                                          <p:spTgt spid="1032"/>
                                        </p:tgtEl>
                                        <p:attrNameLst>
                                          <p:attrName>style.visibility</p:attrName>
                                        </p:attrNameLst>
                                      </p:cBhvr>
                                      <p:to>
                                        <p:strVal val="visible"/>
                                      </p:to>
                                    </p:set>
                                    <p:animEffect transition="in" filter="blinds(horizontal)">
                                      <p:cBhvr>
                                        <p:cTn id="16" dur="500"/>
                                        <p:tgtEl>
                                          <p:spTgt spid="1032"/>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nodeType="clickEffect">
                                  <p:stCondLst>
                                    <p:cond delay="0"/>
                                  </p:stCondLst>
                                  <p:childTnLst>
                                    <p:set>
                                      <p:cBhvr>
                                        <p:cTn id="20" dur="1" fill="hold">
                                          <p:stCondLst>
                                            <p:cond delay="0"/>
                                          </p:stCondLst>
                                        </p:cTn>
                                        <p:tgtEl>
                                          <p:spTgt spid="1026"/>
                                        </p:tgtEl>
                                        <p:attrNameLst>
                                          <p:attrName>style.visibility</p:attrName>
                                        </p:attrNameLst>
                                      </p:cBhvr>
                                      <p:to>
                                        <p:strVal val="visible"/>
                                      </p:to>
                                    </p:set>
                                    <p:animEffect transition="in" filter="slide(fromBottom)">
                                      <p:cBhvr>
                                        <p:cTn id="21" dur="500"/>
                                        <p:tgtEl>
                                          <p:spTgt spid="1026"/>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6" fill="hold" nodeType="clickEffect">
                                  <p:stCondLst>
                                    <p:cond delay="0"/>
                                  </p:stCondLst>
                                  <p:childTnLst>
                                    <p:set>
                                      <p:cBhvr>
                                        <p:cTn id="25" dur="1" fill="hold">
                                          <p:stCondLst>
                                            <p:cond delay="0"/>
                                          </p:stCondLst>
                                        </p:cTn>
                                        <p:tgtEl>
                                          <p:spTgt spid="1028"/>
                                        </p:tgtEl>
                                        <p:attrNameLst>
                                          <p:attrName>style.visibility</p:attrName>
                                        </p:attrNameLst>
                                      </p:cBhvr>
                                      <p:to>
                                        <p:strVal val="visible"/>
                                      </p:to>
                                    </p:set>
                                    <p:animEffect transition="in" filter="barn(inHorizontal)">
                                      <p:cBhvr>
                                        <p:cTn id="26"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秘技一：面向</a:t>
            </a:r>
            <a:r>
              <a:rPr lang="zh-CN" altLang="en-US" dirty="0"/>
              <a:t>标准</a:t>
            </a:r>
            <a:r>
              <a:rPr lang="zh-CN" altLang="en-US" dirty="0" smtClean="0"/>
              <a:t>开发</a:t>
            </a:r>
            <a:endParaRPr lang="zh-CN" altLang="en-US" dirty="0"/>
          </a:p>
        </p:txBody>
      </p:sp>
      <p:sp>
        <p:nvSpPr>
          <p:cNvPr id="3" name="Content Placeholder 2"/>
          <p:cNvSpPr>
            <a:spLocks noGrp="1"/>
          </p:cNvSpPr>
          <p:nvPr>
            <p:ph idx="1"/>
          </p:nvPr>
        </p:nvSpPr>
        <p:spPr/>
        <p:txBody>
          <a:bodyPr/>
          <a:lstStyle/>
          <a:p>
            <a:r>
              <a:rPr lang="en-US" altLang="zh-CN" dirty="0" smtClean="0"/>
              <a:t>IE8</a:t>
            </a:r>
            <a:r>
              <a:rPr lang="zh-CN" altLang="en-US" dirty="0" smtClean="0"/>
              <a:t>与</a:t>
            </a:r>
            <a:r>
              <a:rPr lang="en-US" altLang="zh-CN" dirty="0" smtClean="0"/>
              <a:t>W3C</a:t>
            </a:r>
            <a:r>
              <a:rPr lang="zh-CN" altLang="en-US" dirty="0" smtClean="0"/>
              <a:t>标准</a:t>
            </a:r>
            <a:endParaRPr lang="en-US" altLang="zh-CN" dirty="0" smtClean="0"/>
          </a:p>
          <a:p>
            <a:pPr lvl="1"/>
            <a:r>
              <a:rPr lang="zh-CN" altLang="en-US" dirty="0"/>
              <a:t>支</a:t>
            </a:r>
            <a:r>
              <a:rPr lang="zh-CN" altLang="en-US" dirty="0" smtClean="0"/>
              <a:t>持</a:t>
            </a:r>
            <a:r>
              <a:rPr lang="en-US" altLang="zh-CN" dirty="0" smtClean="0"/>
              <a:t>CSS 2.1</a:t>
            </a:r>
            <a:r>
              <a:rPr lang="zh-CN" altLang="en-US" dirty="0" smtClean="0"/>
              <a:t>， </a:t>
            </a:r>
            <a:r>
              <a:rPr lang="en-US" altLang="zh-CN" dirty="0" smtClean="0"/>
              <a:t>HTML 4.01</a:t>
            </a:r>
          </a:p>
          <a:p>
            <a:pPr lvl="1"/>
            <a:r>
              <a:rPr lang="zh-CN" altLang="en-US" dirty="0" smtClean="0"/>
              <a:t>兼容性视图</a:t>
            </a:r>
            <a:endParaRPr lang="en-US" altLang="zh-CN" dirty="0" smtClean="0"/>
          </a:p>
          <a:p>
            <a:r>
              <a:rPr lang="en-US" altLang="zh-CN" dirty="0" smtClean="0"/>
              <a:t>IE8</a:t>
            </a:r>
            <a:r>
              <a:rPr lang="zh-CN" altLang="en-US" dirty="0" smtClean="0"/>
              <a:t>与</a:t>
            </a:r>
            <a:r>
              <a:rPr lang="en-US" altLang="zh-CN" dirty="0" smtClean="0"/>
              <a:t>ActiveX</a:t>
            </a:r>
          </a:p>
          <a:p>
            <a:pPr lvl="1"/>
            <a:r>
              <a:rPr lang="en-US" altLang="zh-CN" dirty="0" smtClean="0"/>
              <a:t>DEP</a:t>
            </a:r>
            <a:r>
              <a:rPr lang="zh-CN" altLang="en-US" dirty="0" smtClean="0"/>
              <a:t>修正</a:t>
            </a:r>
            <a:endParaRPr lang="en-US" altLang="zh-CN" dirty="0" smtClean="0"/>
          </a:p>
          <a:p>
            <a:pPr lvl="1"/>
            <a:r>
              <a:rPr lang="zh-CN" altLang="en-US" dirty="0" smtClean="0"/>
              <a:t>保护模式</a:t>
            </a:r>
            <a:endParaRPr lang="en-US" altLang="zh-CN" dirty="0" smtClean="0"/>
          </a:p>
          <a:p>
            <a:r>
              <a:rPr lang="en-US" altLang="zh-CN" dirty="0" smtClean="0"/>
              <a:t>IE8</a:t>
            </a:r>
            <a:r>
              <a:rPr lang="zh-CN" altLang="en-US" dirty="0" smtClean="0"/>
              <a:t>与工具栏</a:t>
            </a:r>
            <a:endParaRPr lang="en-US" altLang="zh-CN" dirty="0" smtClean="0"/>
          </a:p>
          <a:p>
            <a:pPr lvl="1"/>
            <a:r>
              <a:rPr lang="zh-CN" altLang="en-US" dirty="0" smtClean="0"/>
              <a:t>关于</a:t>
            </a:r>
            <a:r>
              <a:rPr lang="en-US" altLang="zh-CN" dirty="0" smtClean="0"/>
              <a:t>Close Button</a:t>
            </a:r>
          </a:p>
          <a:p>
            <a:pPr lvl="1"/>
            <a:r>
              <a:rPr lang="zh-CN" altLang="en-US" dirty="0" smtClean="0"/>
              <a:t>工具栏管理</a:t>
            </a:r>
            <a:endParaRPr lang="en-US" altLang="zh-CN" dirty="0" smtClean="0"/>
          </a:p>
          <a:p>
            <a:pPr lvl="1"/>
            <a:endParaRPr lang="zh-CN" altLang="en-US" dirty="0"/>
          </a:p>
        </p:txBody>
      </p:sp>
    </p:spTree>
    <p:extLst>
      <p:ext uri="{BB962C8B-B14F-4D97-AF65-F5344CB8AC3E}">
        <p14:creationId xmlns:p14="http://schemas.microsoft.com/office/powerpoint/2010/main" xmlns="" val="2069614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演 示</a:t>
            </a:r>
            <a:endParaRPr lang="zh-CN" altLang="en-US" dirty="0"/>
          </a:p>
        </p:txBody>
      </p:sp>
      <p:sp>
        <p:nvSpPr>
          <p:cNvPr id="3" name="文本占位符 2"/>
          <p:cNvSpPr>
            <a:spLocks noGrp="1"/>
          </p:cNvSpPr>
          <p:nvPr>
            <p:ph type="body" sz="quarter" idx="10"/>
          </p:nvPr>
        </p:nvSpPr>
        <p:spPr/>
        <p:txBody>
          <a:bodyPr/>
          <a:lstStyle/>
          <a:p>
            <a:r>
              <a:rPr lang="zh-CN" altLang="en-US" dirty="0" smtClean="0"/>
              <a:t>演示名称</a:t>
            </a:r>
            <a:endParaRPr lang="zh-CN" altLang="en-US" dirty="0"/>
          </a:p>
        </p:txBody>
      </p:sp>
      <p:sp>
        <p:nvSpPr>
          <p:cNvPr id="4" name="文本占位符 3"/>
          <p:cNvSpPr>
            <a:spLocks noGrp="1"/>
          </p:cNvSpPr>
          <p:nvPr>
            <p:ph type="body" sz="quarter" idx="11"/>
          </p:nvPr>
        </p:nvSpPr>
        <p:spPr/>
        <p:txBody>
          <a:bodyPr/>
          <a:lstStyle/>
          <a:p>
            <a:r>
              <a:rPr lang="zh-CN" altLang="en-US" dirty="0" smtClean="0"/>
              <a:t>姓名</a:t>
            </a:r>
            <a:endParaRPr lang="en-US" altLang="zh-CN" dirty="0" smtClean="0"/>
          </a:p>
          <a:p>
            <a:r>
              <a:rPr lang="zh-CN" altLang="en-US" dirty="0" smtClean="0"/>
              <a:t>职务</a:t>
            </a:r>
            <a:endParaRPr lang="en-US" altLang="zh-CN" dirty="0" smtClean="0"/>
          </a:p>
          <a:p>
            <a:r>
              <a:rPr lang="zh-CN" altLang="en-US" dirty="0" smtClean="0"/>
              <a:t>公司</a:t>
            </a:r>
            <a:endParaRPr lang="zh-CN" altLang="en-US" dirty="0"/>
          </a:p>
        </p:txBody>
      </p:sp>
    </p:spTree>
    <p:extLst>
      <p:ext uri="{BB962C8B-B14F-4D97-AF65-F5344CB8AC3E}">
        <p14:creationId xmlns:p14="http://schemas.microsoft.com/office/powerpoint/2010/main" xmlns="" val="1247111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秘技二：快速提高访问量</a:t>
            </a:r>
            <a:endParaRPr lang="zh-CN" altLang="en-US" dirty="0"/>
          </a:p>
        </p:txBody>
      </p:sp>
      <p:sp>
        <p:nvSpPr>
          <p:cNvPr id="3" name="Content Placeholder 2"/>
          <p:cNvSpPr>
            <a:spLocks noGrp="1"/>
          </p:cNvSpPr>
          <p:nvPr>
            <p:ph idx="1"/>
          </p:nvPr>
        </p:nvSpPr>
        <p:spPr/>
        <p:txBody>
          <a:bodyPr/>
          <a:lstStyle/>
          <a:p>
            <a:r>
              <a:rPr lang="zh-CN" altLang="en-US" dirty="0" smtClean="0"/>
              <a:t>有效利用</a:t>
            </a:r>
            <a:r>
              <a:rPr lang="en-US" altLang="zh-CN" dirty="0" smtClean="0"/>
              <a:t>IE8</a:t>
            </a:r>
            <a:r>
              <a:rPr lang="zh-CN" altLang="en-US" dirty="0" smtClean="0"/>
              <a:t>新特性</a:t>
            </a:r>
            <a:endParaRPr lang="en-US" altLang="zh-CN" dirty="0" smtClean="0"/>
          </a:p>
          <a:p>
            <a:pPr lvl="1"/>
            <a:r>
              <a:rPr lang="zh-CN" altLang="en-US" dirty="0" smtClean="0"/>
              <a:t>网页快讯：</a:t>
            </a:r>
            <a:r>
              <a:rPr lang="en-US" altLang="zh-CN" dirty="0" smtClean="0"/>
              <a:t>Web Slice</a:t>
            </a:r>
          </a:p>
          <a:p>
            <a:pPr lvl="1"/>
            <a:r>
              <a:rPr lang="zh-CN" altLang="en-US" dirty="0" smtClean="0"/>
              <a:t>加速器： </a:t>
            </a:r>
            <a:r>
              <a:rPr lang="en-US" altLang="zh-CN" dirty="0" smtClean="0"/>
              <a:t>Accelerator</a:t>
            </a:r>
          </a:p>
          <a:p>
            <a:pPr lvl="1"/>
            <a:r>
              <a:rPr lang="zh-CN" altLang="en-US" dirty="0" smtClean="0"/>
              <a:t>可视化搜索：</a:t>
            </a:r>
            <a:r>
              <a:rPr lang="en-US" altLang="zh-CN" dirty="0" smtClean="0"/>
              <a:t>Visual Search</a:t>
            </a:r>
          </a:p>
          <a:p>
            <a:r>
              <a:rPr lang="en-US" altLang="zh-CN" dirty="0" smtClean="0"/>
              <a:t>IE</a:t>
            </a:r>
            <a:r>
              <a:rPr lang="zh-CN" altLang="en-US" dirty="0" smtClean="0"/>
              <a:t>百宝箱</a:t>
            </a:r>
            <a:endParaRPr lang="en-US" altLang="zh-CN" dirty="0" smtClean="0"/>
          </a:p>
          <a:p>
            <a:pPr lvl="1"/>
            <a:r>
              <a:rPr lang="zh-CN" altLang="en-US" dirty="0" smtClean="0"/>
              <a:t>让更多的用户分享开发成果</a:t>
            </a:r>
            <a:endParaRPr lang="en-US" altLang="zh-CN" dirty="0" smtClean="0"/>
          </a:p>
          <a:p>
            <a:pPr lvl="1"/>
            <a:r>
              <a:rPr lang="zh-CN" altLang="en-US" dirty="0" smtClean="0"/>
              <a:t>快速获得访问量</a:t>
            </a:r>
            <a:endParaRPr lang="en-US" altLang="zh-CN" dirty="0" smtClean="0"/>
          </a:p>
          <a:p>
            <a:r>
              <a:rPr lang="zh-CN" altLang="en-US" dirty="0" smtClean="0"/>
              <a:t>定制属于自己网站的</a:t>
            </a:r>
            <a:r>
              <a:rPr lang="en-US" altLang="zh-CN" dirty="0" smtClean="0"/>
              <a:t>IE</a:t>
            </a:r>
            <a:r>
              <a:rPr lang="zh-CN" altLang="en-US" dirty="0" smtClean="0"/>
              <a:t>：</a:t>
            </a:r>
            <a:r>
              <a:rPr lang="en-US" altLang="zh-CN" dirty="0" smtClean="0"/>
              <a:t>IEAK</a:t>
            </a:r>
            <a:endParaRPr lang="zh-CN" altLang="en-US" dirty="0"/>
          </a:p>
        </p:txBody>
      </p:sp>
    </p:spTree>
    <p:extLst>
      <p:ext uri="{BB962C8B-B14F-4D97-AF65-F5344CB8AC3E}">
        <p14:creationId xmlns:p14="http://schemas.microsoft.com/office/powerpoint/2010/main" xmlns="" val="1686588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演 示</a:t>
            </a:r>
            <a:endParaRPr lang="zh-CN" altLang="en-US" dirty="0"/>
          </a:p>
        </p:txBody>
      </p:sp>
      <p:sp>
        <p:nvSpPr>
          <p:cNvPr id="3" name="文本占位符 2"/>
          <p:cNvSpPr>
            <a:spLocks noGrp="1"/>
          </p:cNvSpPr>
          <p:nvPr>
            <p:ph type="body" sz="quarter" idx="10"/>
          </p:nvPr>
        </p:nvSpPr>
        <p:spPr/>
        <p:txBody>
          <a:bodyPr/>
          <a:lstStyle/>
          <a:p>
            <a:r>
              <a:rPr lang="zh-CN" altLang="en-US" dirty="0" smtClean="0"/>
              <a:t>演示名称</a:t>
            </a:r>
            <a:endParaRPr lang="zh-CN" altLang="en-US" dirty="0"/>
          </a:p>
        </p:txBody>
      </p:sp>
    </p:spTree>
    <p:extLst>
      <p:ext uri="{BB962C8B-B14F-4D97-AF65-F5344CB8AC3E}">
        <p14:creationId xmlns:p14="http://schemas.microsoft.com/office/powerpoint/2010/main" xmlns="" val="1247111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秘技三：构建丰富体验的应用</a:t>
            </a:r>
            <a:endParaRPr lang="zh-CN" altLang="en-US" dirty="0"/>
          </a:p>
        </p:txBody>
      </p:sp>
      <p:sp>
        <p:nvSpPr>
          <p:cNvPr id="3" name="Content Placeholder 2"/>
          <p:cNvSpPr>
            <a:spLocks noGrp="1"/>
          </p:cNvSpPr>
          <p:nvPr>
            <p:ph idx="1"/>
          </p:nvPr>
        </p:nvSpPr>
        <p:spPr/>
        <p:txBody>
          <a:bodyPr/>
          <a:lstStyle/>
          <a:p>
            <a:r>
              <a:rPr lang="en-US" altLang="zh-CN" dirty="0" smtClean="0"/>
              <a:t>IE8</a:t>
            </a:r>
            <a:r>
              <a:rPr lang="zh-CN" altLang="en-US" dirty="0" smtClean="0"/>
              <a:t>开发人员工具</a:t>
            </a:r>
            <a:endParaRPr lang="en-US" altLang="zh-CN" dirty="0" smtClean="0"/>
          </a:p>
          <a:p>
            <a:pPr lvl="1"/>
            <a:r>
              <a:rPr lang="zh-CN" altLang="en-US" dirty="0"/>
              <a:t>辅助开</a:t>
            </a:r>
            <a:r>
              <a:rPr lang="zh-CN" altLang="en-US" dirty="0" smtClean="0"/>
              <a:t>发</a:t>
            </a:r>
            <a:endParaRPr lang="en-US" altLang="zh-CN" dirty="0" smtClean="0"/>
          </a:p>
          <a:p>
            <a:pPr lvl="1"/>
            <a:r>
              <a:rPr lang="en-US" altLang="zh-CN" dirty="0" smtClean="0"/>
              <a:t>Java Script</a:t>
            </a:r>
            <a:r>
              <a:rPr lang="zh-CN" altLang="en-US" dirty="0" smtClean="0"/>
              <a:t>调试</a:t>
            </a:r>
            <a:endParaRPr lang="en-US" altLang="zh-CN" dirty="0" smtClean="0"/>
          </a:p>
          <a:p>
            <a:pPr lvl="1"/>
            <a:r>
              <a:rPr lang="zh-CN" altLang="en-US" dirty="0" smtClean="0"/>
              <a:t>跨浏览器验证</a:t>
            </a:r>
            <a:endParaRPr lang="en-US" altLang="zh-CN" dirty="0" smtClean="0"/>
          </a:p>
          <a:p>
            <a:r>
              <a:rPr lang="en-US" altLang="zh-CN" dirty="0" smtClean="0"/>
              <a:t>HTML5</a:t>
            </a:r>
            <a:r>
              <a:rPr lang="zh-CN" altLang="en-US" dirty="0" smtClean="0"/>
              <a:t>部分功能</a:t>
            </a:r>
            <a:endParaRPr lang="en-US" altLang="zh-CN" dirty="0" smtClean="0"/>
          </a:p>
          <a:p>
            <a:pPr lvl="1"/>
            <a:r>
              <a:rPr lang="zh-CN" altLang="en-US" dirty="0" smtClean="0"/>
              <a:t>改进的</a:t>
            </a:r>
            <a:r>
              <a:rPr lang="en-US" altLang="zh-CN" dirty="0" smtClean="0"/>
              <a:t>Ajax</a:t>
            </a:r>
          </a:p>
          <a:p>
            <a:pPr lvl="1"/>
            <a:r>
              <a:rPr lang="en-US" altLang="zh-CN" dirty="0" smtClean="0"/>
              <a:t>XDM/XDR</a:t>
            </a:r>
          </a:p>
          <a:p>
            <a:pPr lvl="1"/>
            <a:r>
              <a:rPr lang="zh-CN" altLang="en-US" dirty="0" smtClean="0"/>
              <a:t>本地存储</a:t>
            </a:r>
            <a:endParaRPr lang="zh-CN" altLang="en-US" dirty="0"/>
          </a:p>
        </p:txBody>
      </p:sp>
    </p:spTree>
    <p:extLst>
      <p:ext uri="{BB962C8B-B14F-4D97-AF65-F5344CB8AC3E}">
        <p14:creationId xmlns:p14="http://schemas.microsoft.com/office/powerpoint/2010/main" xmlns="" val="3044378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演 示</a:t>
            </a:r>
            <a:endParaRPr lang="zh-CN" altLang="en-US" dirty="0"/>
          </a:p>
        </p:txBody>
      </p:sp>
      <p:sp>
        <p:nvSpPr>
          <p:cNvPr id="3" name="文本占位符 2"/>
          <p:cNvSpPr>
            <a:spLocks noGrp="1"/>
          </p:cNvSpPr>
          <p:nvPr>
            <p:ph type="body" sz="quarter" idx="10"/>
          </p:nvPr>
        </p:nvSpPr>
        <p:spPr/>
        <p:txBody>
          <a:bodyPr/>
          <a:lstStyle/>
          <a:p>
            <a:r>
              <a:rPr lang="zh-CN" altLang="en-US" dirty="0" smtClean="0"/>
              <a:t>演示名称</a:t>
            </a:r>
            <a:endParaRPr lang="zh-CN" altLang="en-US" dirty="0"/>
          </a:p>
        </p:txBody>
      </p:sp>
    </p:spTree>
    <p:extLst>
      <p:ext uri="{BB962C8B-B14F-4D97-AF65-F5344CB8AC3E}">
        <p14:creationId xmlns:p14="http://schemas.microsoft.com/office/powerpoint/2010/main" xmlns="" val="1247111247"/>
      </p:ext>
    </p:extLst>
  </p:cSld>
  <p:clrMapOvr>
    <a:masterClrMapping/>
  </p:clrMapOvr>
</p:sld>
</file>

<file path=ppt/theme/theme1.xml><?xml version="1.0" encoding="utf-8"?>
<a:theme xmlns:a="http://schemas.openxmlformats.org/drawingml/2006/main" name="Office 主题">
  <a:themeElements>
    <a:clrScheme name="TechED 2009">
      <a:dk1>
        <a:sysClr val="windowText" lastClr="000000"/>
      </a:dk1>
      <a:lt1>
        <a:sysClr val="window" lastClr="FFFFFF"/>
      </a:lt1>
      <a:dk2>
        <a:srgbClr val="5F5F5F"/>
      </a:dk2>
      <a:lt2>
        <a:srgbClr val="075198"/>
      </a:lt2>
      <a:accent1>
        <a:srgbClr val="075198"/>
      </a:accent1>
      <a:accent2>
        <a:srgbClr val="6CAE30"/>
      </a:accent2>
      <a:accent3>
        <a:srgbClr val="DE8400"/>
      </a:accent3>
      <a:accent4>
        <a:srgbClr val="B30000"/>
      </a:accent4>
      <a:accent5>
        <a:srgbClr val="000000"/>
      </a:accent5>
      <a:accent6>
        <a:srgbClr val="808080"/>
      </a:accent6>
      <a:hlink>
        <a:srgbClr val="FA9500"/>
      </a:hlink>
      <a:folHlink>
        <a:srgbClr val="F0ED7B"/>
      </a:folHlink>
    </a:clrScheme>
    <a:fontScheme name="English Calibri">
      <a:majorFont>
        <a:latin typeface="Calibri"/>
        <a:ea typeface="微软雅黑"/>
        <a:cs typeface=""/>
      </a:majorFont>
      <a:minorFont>
        <a:latin typeface="Calibri"/>
        <a:ea typeface="微软雅黑"/>
        <a:cs typeface=""/>
      </a:minorFont>
    </a:fontScheme>
    <a:fmtScheme name="华丽">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185</Words>
  <Application>Microsoft Office PowerPoint</Application>
  <PresentationFormat>全屏显示(4:3)</PresentationFormat>
  <Paragraphs>62</Paragraphs>
  <Slides>14</Slides>
  <Notes>14</Notes>
  <HiddenSlides>0</HiddenSlides>
  <MMClips>0</MMClips>
  <ScaleCrop>false</ScaleCrop>
  <HeadingPairs>
    <vt:vector size="4" baseType="variant">
      <vt:variant>
        <vt:lpstr>主题</vt:lpstr>
      </vt:variant>
      <vt:variant>
        <vt:i4>1</vt:i4>
      </vt:variant>
      <vt:variant>
        <vt:lpstr>幻灯片标题</vt:lpstr>
      </vt:variant>
      <vt:variant>
        <vt:i4>14</vt:i4>
      </vt:variant>
    </vt:vector>
  </HeadingPairs>
  <TitlesOfParts>
    <vt:vector size="15" baseType="lpstr">
      <vt:lpstr>Office 主题</vt:lpstr>
      <vt:lpstr>幻灯片 1</vt:lpstr>
      <vt:lpstr>使用IE8快速构建Web应用</vt:lpstr>
      <vt:lpstr>幻灯片 3</vt:lpstr>
      <vt:lpstr>秘技一：面向标准开发</vt:lpstr>
      <vt:lpstr>演 示</vt:lpstr>
      <vt:lpstr>秘技二：快速提高访问量</vt:lpstr>
      <vt:lpstr>演 示</vt:lpstr>
      <vt:lpstr>秘技三：构建丰富体验的应用</vt:lpstr>
      <vt:lpstr>演 示</vt:lpstr>
      <vt:lpstr>总结</vt:lpstr>
      <vt:lpstr>疑问和解答</vt:lpstr>
      <vt:lpstr>参考资源</vt:lpstr>
      <vt:lpstr>幻灯片 13</vt:lpstr>
      <vt:lpstr>幻灯片 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2009-10-29T03:33:41Z</dcterms:created>
  <dcterms:modified xsi:type="dcterms:W3CDTF">2009-10-29T03:33:46Z</dcterms:modified>
  <cp:contentStatus>最终状态</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