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60" r:id="rId2"/>
  </p:sldMasterIdLst>
  <p:notesMasterIdLst>
    <p:notesMasterId r:id="rId9"/>
  </p:notesMasterIdLst>
  <p:handoutMasterIdLst>
    <p:handoutMasterId r:id="rId10"/>
  </p:handoutMasterIdLst>
  <p:sldIdLst>
    <p:sldId id="265" r:id="rId3"/>
    <p:sldId id="267" r:id="rId4"/>
    <p:sldId id="269" r:id="rId5"/>
    <p:sldId id="311" r:id="rId6"/>
    <p:sldId id="318" r:id="rId7"/>
    <p:sldId id="31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1" autoAdjust="0"/>
    <p:restoredTop sz="94728" autoAdjust="0"/>
  </p:normalViewPr>
  <p:slideViewPr>
    <p:cSldViewPr>
      <p:cViewPr varScale="1">
        <p:scale>
          <a:sx n="90" d="100"/>
          <a:sy n="90" d="100"/>
        </p:scale>
        <p:origin x="-594"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68609"/>
          <p:cNvSpPr>
            <a:spLocks noGrp="1" noChangeArrowheads="1"/>
          </p:cNvSpPr>
          <p:nvPr>
            <p:ph type="hdr" sz="quarter"/>
          </p:nvPr>
        </p:nvSpPr>
        <p:spPr bwMode="auto">
          <a:xfrm>
            <a:off x="0" y="0"/>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eaLnBrk="0" fontAlgn="base" hangingPunct="0">
              <a:spcBef>
                <a:spcPct val="0"/>
              </a:spcBef>
              <a:spcAft>
                <a:spcPct val="0"/>
              </a:spcAft>
              <a:defRPr sz="1200">
                <a:solidFill>
                  <a:schemeClr val="tx1">
                    <a:alpha val="100000"/>
                  </a:schemeClr>
                </a:solidFill>
                <a:latin typeface="Times"/>
              </a:defRPr>
            </a:lvl1pPr>
          </a:lstStyle>
          <a:p>
            <a:endParaRPr lang="en-US"/>
          </a:p>
        </p:txBody>
      </p:sp>
      <p:sp>
        <p:nvSpPr>
          <p:cNvPr id="63491" name="Rectangle 68610"/>
          <p:cNvSpPr>
            <a:spLocks noGrp="1" noChangeArrowheads="1"/>
          </p:cNvSpPr>
          <p:nvPr>
            <p:ph type="dt" sz="quarter" idx="1"/>
          </p:nvPr>
        </p:nvSpPr>
        <p:spPr bwMode="auto">
          <a:xfrm>
            <a:off x="3886200" y="0"/>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algn="r" eaLnBrk="0" fontAlgn="base" hangingPunct="0">
              <a:spcBef>
                <a:spcPct val="0"/>
              </a:spcBef>
              <a:spcAft>
                <a:spcPct val="0"/>
              </a:spcAft>
              <a:defRPr sz="1200">
                <a:solidFill>
                  <a:schemeClr val="tx1">
                    <a:alpha val="100000"/>
                  </a:schemeClr>
                </a:solidFill>
                <a:latin typeface="Times"/>
              </a:defRPr>
            </a:lvl1pPr>
          </a:lstStyle>
          <a:p>
            <a:endParaRPr lang="en-US"/>
          </a:p>
        </p:txBody>
      </p:sp>
      <p:sp>
        <p:nvSpPr>
          <p:cNvPr id="63492" name="Rectangle 68611"/>
          <p:cNvSpPr>
            <a:spLocks noGrp="1" noChangeArrowheads="1"/>
          </p:cNvSpPr>
          <p:nvPr>
            <p:ph type="ftr" sz="quarter" idx="2"/>
          </p:nvPr>
        </p:nvSpPr>
        <p:spPr bwMode="auto">
          <a:xfrm>
            <a:off x="0" y="8686800"/>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b" compatLnSpc="1"/>
          <a:lstStyle>
            <a:lvl1pPr eaLnBrk="0" fontAlgn="base" hangingPunct="0">
              <a:spcBef>
                <a:spcPct val="0"/>
              </a:spcBef>
              <a:spcAft>
                <a:spcPct val="0"/>
              </a:spcAft>
              <a:defRPr sz="1200">
                <a:solidFill>
                  <a:schemeClr val="tx1">
                    <a:alpha val="100000"/>
                  </a:schemeClr>
                </a:solidFill>
                <a:latin typeface="Times"/>
              </a:defRPr>
            </a:lvl1pPr>
          </a:lstStyle>
          <a:p>
            <a:endParaRPr lang="en-US"/>
          </a:p>
        </p:txBody>
      </p:sp>
      <p:sp>
        <p:nvSpPr>
          <p:cNvPr id="13317" name="Slide Number Placeholder 13316"/>
          <p:cNvSpPr>
            <a:spLocks noGrp="1" noChangeArrowheads="1"/>
          </p:cNvSpPr>
          <p:nvPr>
            <p:ph type="sldNum" sz="quarter" idx="3"/>
          </p:nvPr>
        </p:nvSpPr>
        <p:spPr bwMode="auto">
          <a:xfrm>
            <a:off x="3886200" y="8686800"/>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b" compatLnSpc="1"/>
          <a:lstStyle>
            <a:lvl1pPr algn="r" eaLnBrk="0" fontAlgn="base" hangingPunct="0">
              <a:spcBef>
                <a:spcPct val="0"/>
              </a:spcBef>
              <a:spcAft>
                <a:spcPct val="0"/>
              </a:spcAft>
              <a:defRPr sz="1200">
                <a:solidFill>
                  <a:schemeClr val="tx1">
                    <a:alpha val="100000"/>
                  </a:schemeClr>
                </a:solidFill>
                <a:latin typeface="Times"/>
              </a:defRPr>
            </a:lvl1pPr>
          </a:lstStyle>
          <a:p>
            <a:pPr>
              <a:defRPr/>
            </a:pPr>
            <a:fld id="{11970E8D-C6F2-4772-812F-D090D2EE4AB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39937"/>
          <p:cNvSpPr>
            <a:spLocks noGrp="1" noChangeArrowheads="1"/>
          </p:cNvSpPr>
          <p:nvPr>
            <p:ph type="hdr" sz="quarter"/>
          </p:nvPr>
        </p:nvSpPr>
        <p:spPr bwMode="auto">
          <a:xfrm>
            <a:off x="0" y="0"/>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eaLnBrk="0" fontAlgn="base" hangingPunct="0">
              <a:spcBef>
                <a:spcPct val="0"/>
              </a:spcBef>
              <a:spcAft>
                <a:spcPct val="0"/>
              </a:spcAft>
              <a:defRPr sz="1200">
                <a:solidFill>
                  <a:schemeClr val="tx1">
                    <a:alpha val="100000"/>
                  </a:schemeClr>
                </a:solidFill>
                <a:latin typeface="Times"/>
              </a:defRPr>
            </a:lvl1pPr>
          </a:lstStyle>
          <a:p>
            <a:endParaRPr lang="en-US"/>
          </a:p>
        </p:txBody>
      </p:sp>
      <p:sp>
        <p:nvSpPr>
          <p:cNvPr id="37891" name="Rectangle 39938"/>
          <p:cNvSpPr>
            <a:spLocks noGrp="1" noChangeArrowheads="1"/>
          </p:cNvSpPr>
          <p:nvPr>
            <p:ph type="dt" idx="1"/>
          </p:nvPr>
        </p:nvSpPr>
        <p:spPr bwMode="auto">
          <a:xfrm>
            <a:off x="3886200" y="0"/>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lvl1pPr algn="r" eaLnBrk="0" fontAlgn="base" hangingPunct="0">
              <a:spcBef>
                <a:spcPct val="0"/>
              </a:spcBef>
              <a:spcAft>
                <a:spcPct val="0"/>
              </a:spcAft>
              <a:defRPr sz="1200">
                <a:solidFill>
                  <a:schemeClr val="tx1">
                    <a:alpha val="100000"/>
                  </a:schemeClr>
                </a:solidFill>
                <a:latin typeface="Times"/>
              </a:defRPr>
            </a:lvl1pPr>
          </a:lstStyle>
          <a:p>
            <a:endParaRPr lang="en-US"/>
          </a:p>
        </p:txBody>
      </p:sp>
      <p:sp>
        <p:nvSpPr>
          <p:cNvPr id="37892" name="Rectangle 39939"/>
          <p:cNvSpPr>
            <a:spLocks noGrp="1" noRot="1" noChangeAspect="1" noChangeArrowheads="1" noTextEdit="1"/>
          </p:cNvSpPr>
          <p:nvPr>
            <p:ph type="sldImg" idx="2"/>
          </p:nvPr>
        </p:nvSpPr>
        <p:spPr bwMode="auto">
          <a:xfrm>
            <a:off x="1143000" y="685800"/>
            <a:ext cx="4572000" cy="3429000"/>
          </a:xfrm>
          <a:prstGeom prst="rect">
            <a:avLst/>
          </a:prstGeom>
          <a:noFill/>
          <a:ln w="9525" cap="flat" cmpd="sng" algn="ctr">
            <a:solidFill>
              <a:srgbClr val="000000"/>
            </a:solidFill>
            <a:prstDash val="solid"/>
            <a:miter lim="800000"/>
            <a:headEnd type="none" w="med" len="med"/>
            <a:tailEnd type="none" w="med" len="med"/>
          </a:ln>
          <a:effectLst/>
        </p:spPr>
        <p:txBody>
          <a:bodyPr vert="horz" wrap="square" lIns="91440" tIns="45720" rIns="91440" bIns="45720" anchor="ctr" compatLnSpc="1"/>
          <a:lstStyle/>
          <a:p>
            <a:endParaRPr lang="en-US"/>
          </a:p>
        </p:txBody>
      </p:sp>
      <p:sp>
        <p:nvSpPr>
          <p:cNvPr id="15365" name="Notes Placeholder 15364"/>
          <p:cNvSpPr>
            <a:spLocks noGrp="1" noChangeArrowheads="1"/>
          </p:cNvSpPr>
          <p:nvPr>
            <p:ph type="body" sz="quarter" idx="3"/>
          </p:nvPr>
        </p:nvSpPr>
        <p:spPr bwMode="auto">
          <a:xfrm>
            <a:off x="914400" y="4343400"/>
            <a:ext cx="5029200" cy="41148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4" name="Rectangle 39941"/>
          <p:cNvSpPr>
            <a:spLocks noGrp="1" noChangeArrowheads="1"/>
          </p:cNvSpPr>
          <p:nvPr>
            <p:ph type="ftr" sz="quarter" idx="4"/>
          </p:nvPr>
        </p:nvSpPr>
        <p:spPr bwMode="auto">
          <a:xfrm>
            <a:off x="0" y="8686800"/>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b" compatLnSpc="1"/>
          <a:lstStyle>
            <a:lvl1pPr eaLnBrk="0" fontAlgn="base" hangingPunct="0">
              <a:spcBef>
                <a:spcPct val="0"/>
              </a:spcBef>
              <a:spcAft>
                <a:spcPct val="0"/>
              </a:spcAft>
              <a:defRPr sz="1200">
                <a:solidFill>
                  <a:schemeClr val="tx1">
                    <a:alpha val="100000"/>
                  </a:schemeClr>
                </a:solidFill>
                <a:latin typeface="Times"/>
              </a:defRPr>
            </a:lvl1pPr>
          </a:lstStyle>
          <a:p>
            <a:endParaRPr lang="en-US"/>
          </a:p>
        </p:txBody>
      </p:sp>
      <p:sp>
        <p:nvSpPr>
          <p:cNvPr id="15367" name="Slide Number Placeholder 15366"/>
          <p:cNvSpPr>
            <a:spLocks noGrp="1" noChangeArrowheads="1"/>
          </p:cNvSpPr>
          <p:nvPr>
            <p:ph type="sldNum" sz="quarter" idx="5"/>
          </p:nvPr>
        </p:nvSpPr>
        <p:spPr bwMode="auto">
          <a:xfrm>
            <a:off x="3886200" y="8686800"/>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b" compatLnSpc="1"/>
          <a:lstStyle>
            <a:lvl1pPr algn="r" eaLnBrk="0" fontAlgn="base" hangingPunct="0">
              <a:spcBef>
                <a:spcPct val="0"/>
              </a:spcBef>
              <a:spcAft>
                <a:spcPct val="0"/>
              </a:spcAft>
              <a:defRPr sz="1200">
                <a:solidFill>
                  <a:schemeClr val="tx1">
                    <a:alpha val="100000"/>
                  </a:schemeClr>
                </a:solidFill>
                <a:latin typeface="Times"/>
              </a:defRPr>
            </a:lvl1pPr>
          </a:lstStyle>
          <a:p>
            <a:pPr>
              <a:defRPr/>
            </a:pPr>
            <a:fld id="{2898EDA3-3EB4-4121-B78C-C9D4DC814F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5"/>
          </p:nvPr>
        </p:nvSpPr>
        <p:spPr/>
        <p:txBody>
          <a:bodyPr/>
          <a:lstStyle>
            <a:lvl1pPr algn="r" eaLnBrk="0" fontAlgn="base" hangingPunct="0">
              <a:spcBef>
                <a:spcPct val="0"/>
              </a:spcBef>
              <a:spcAft>
                <a:spcPct val="0"/>
              </a:spcAft>
              <a:defRPr sz="1200">
                <a:solidFill>
                  <a:schemeClr val="tx1">
                    <a:alpha val="100000"/>
                  </a:schemeClr>
                </a:solidFill>
                <a:latin typeface="Times"/>
              </a:defRPr>
            </a:lvl1pPr>
          </a:lstStyle>
          <a:p>
            <a:pPr>
              <a:defRPr/>
            </a:pPr>
            <a:fld id="{09C2C815-94E5-4DC6-A609-CF26ABC18B4D}" type="slidenum">
              <a:rPr lang="en-US"/>
              <a:pPr>
                <a:defRPr/>
              </a:pPr>
              <a:t>1</a:t>
            </a:fld>
            <a:endParaRPr lang="en-US"/>
          </a:p>
        </p:txBody>
      </p:sp>
      <p:sp>
        <p:nvSpPr>
          <p:cNvPr id="38914" name="Rectangle 40961"/>
          <p:cNvSpPr>
            <a:spLocks noGrp="1" noRot="1" noChangeAspect="1" noChangeArrowheads="1" noTextEdit="1"/>
          </p:cNvSpPr>
          <p:nvPr>
            <p:ph type="sldImg"/>
          </p:nvPr>
        </p:nvSpPr>
        <p:spPr bwMode="auto">
          <a:xfrm>
            <a:off x="1143000" y="685800"/>
            <a:ext cx="4572000" cy="3429000"/>
          </a:xfrm>
          <a:prstGeom prst="rect">
            <a:avLst/>
          </a:prstGeom>
          <a:noFill/>
          <a:ln w="9525" cap="flat" cmpd="sng" algn="ctr">
            <a:solidFill>
              <a:srgbClr val="000000"/>
            </a:solidFill>
            <a:prstDash val="solid"/>
            <a:miter lim="800000"/>
            <a:headEnd type="none" w="med" len="med"/>
            <a:tailEnd type="none" w="med" len="med"/>
          </a:ln>
          <a:effec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5"/>
          </p:nvPr>
        </p:nvSpPr>
        <p:spPr/>
        <p:txBody>
          <a:bodyPr/>
          <a:lstStyle>
            <a:lvl1pPr algn="r" eaLnBrk="0" fontAlgn="base" hangingPunct="0">
              <a:spcBef>
                <a:spcPct val="0"/>
              </a:spcBef>
              <a:spcAft>
                <a:spcPct val="0"/>
              </a:spcAft>
              <a:defRPr sz="1200">
                <a:solidFill>
                  <a:schemeClr val="tx1">
                    <a:alpha val="100000"/>
                  </a:schemeClr>
                </a:solidFill>
                <a:latin typeface="Times"/>
              </a:defRPr>
            </a:lvl1pPr>
          </a:lstStyle>
          <a:p>
            <a:pPr>
              <a:defRPr/>
            </a:pPr>
            <a:fld id="{0D367264-1E06-4A0A-B281-3947E1F9C753}" type="slidenum">
              <a:rPr lang="en-US"/>
              <a:pPr>
                <a:defRPr/>
              </a:pPr>
              <a:t>2</a:t>
            </a:fld>
            <a:endParaRPr lang="en-US"/>
          </a:p>
        </p:txBody>
      </p:sp>
      <p:sp>
        <p:nvSpPr>
          <p:cNvPr id="40962" name="Rectangle 43009"/>
          <p:cNvSpPr>
            <a:spLocks noGrp="1" noRot="1" noChangeAspect="1" noChangeArrowheads="1" noTextEdit="1"/>
          </p:cNvSpPr>
          <p:nvPr>
            <p:ph type="sldImg"/>
          </p:nvPr>
        </p:nvSpPr>
        <p:spPr bwMode="auto">
          <a:xfrm>
            <a:off x="1143000" y="685800"/>
            <a:ext cx="4572000" cy="3429000"/>
          </a:xfrm>
          <a:prstGeom prst="rect">
            <a:avLst/>
          </a:prstGeom>
          <a:noFill/>
          <a:ln w="9525" cap="flat" cmpd="sng" algn="ctr">
            <a:solidFill>
              <a:srgbClr val="000000"/>
            </a:solidFill>
            <a:prstDash val="solid"/>
            <a:miter lim="800000"/>
            <a:headEnd type="none" w="med" len="med"/>
            <a:tailEnd type="none" w="med" len="med"/>
          </a:ln>
          <a:effec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5"/>
          </p:nvPr>
        </p:nvSpPr>
        <p:spPr/>
        <p:txBody>
          <a:bodyPr/>
          <a:lstStyle>
            <a:lvl1pPr algn="r" eaLnBrk="0" fontAlgn="base" hangingPunct="0">
              <a:spcBef>
                <a:spcPct val="0"/>
              </a:spcBef>
              <a:spcAft>
                <a:spcPct val="0"/>
              </a:spcAft>
              <a:defRPr sz="1200">
                <a:solidFill>
                  <a:schemeClr val="tx1">
                    <a:alpha val="100000"/>
                  </a:schemeClr>
                </a:solidFill>
                <a:latin typeface="Times"/>
              </a:defRPr>
            </a:lvl1pPr>
          </a:lstStyle>
          <a:p>
            <a:pPr>
              <a:defRPr/>
            </a:pPr>
            <a:fld id="{502053B6-E5B1-4014-BFBB-DCB273EED361}" type="slidenum">
              <a:rPr lang="en-US"/>
              <a:pPr>
                <a:defRPr/>
              </a:pPr>
              <a:t>3</a:t>
            </a:fld>
            <a:endParaRPr lang="en-US"/>
          </a:p>
        </p:txBody>
      </p:sp>
      <p:sp>
        <p:nvSpPr>
          <p:cNvPr id="43010" name="Rectangle 45057"/>
          <p:cNvSpPr>
            <a:spLocks noGrp="1" noRot="1" noChangeAspect="1" noChangeArrowheads="1" noTextEdit="1"/>
          </p:cNvSpPr>
          <p:nvPr>
            <p:ph type="sldImg"/>
          </p:nvPr>
        </p:nvSpPr>
        <p:spPr bwMode="auto">
          <a:xfrm>
            <a:off x="1143000" y="685800"/>
            <a:ext cx="4572000" cy="3429000"/>
          </a:xfrm>
          <a:prstGeom prst="rect">
            <a:avLst/>
          </a:prstGeom>
          <a:noFill/>
          <a:ln w="9525" cap="flat" cmpd="sng" algn="ctr">
            <a:solidFill>
              <a:srgbClr val="000000"/>
            </a:solidFill>
            <a:prstDash val="solid"/>
            <a:miter lim="800000"/>
            <a:headEnd type="none" w="med" len="med"/>
            <a:tailEnd type="none" w="med" len="med"/>
          </a:ln>
          <a:effec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noChangeArrowheads="1"/>
          </p:cNvSpPr>
          <p:nvPr>
            <p:ph type="sldNum" sz="quarter" idx="5"/>
          </p:nvPr>
        </p:nvSpPr>
        <p:spPr/>
        <p:txBody>
          <a:bodyPr/>
          <a:lstStyle>
            <a:lvl1pPr algn="r" defTabSz="930275" eaLnBrk="0" fontAlgn="base" hangingPunct="0">
              <a:spcBef>
                <a:spcPct val="0"/>
              </a:spcBef>
              <a:spcAft>
                <a:spcPct val="0"/>
              </a:spcAft>
              <a:defRPr sz="1200">
                <a:solidFill>
                  <a:schemeClr val="tx1">
                    <a:alpha val="100000"/>
                  </a:schemeClr>
                </a:solidFill>
                <a:latin typeface="Times"/>
              </a:defRPr>
            </a:lvl1pPr>
          </a:lstStyle>
          <a:p>
            <a:pPr>
              <a:defRPr/>
            </a:pPr>
            <a:fld id="{70C8CA2A-20CB-4F73-854B-9F844AD9823F}" type="slidenum">
              <a:rPr lang="en-US"/>
              <a:pPr>
                <a:defRPr/>
              </a:pPr>
              <a:t>4</a:t>
            </a:fld>
            <a:endParaRPr lang="en-US"/>
          </a:p>
        </p:txBody>
      </p:sp>
      <p:sp>
        <p:nvSpPr>
          <p:cNvPr id="4" name="TextBox 3"/>
          <p:cNvSpPr txBox="1">
            <a:spLocks noGrp="1" noChangeArrowheads="1"/>
          </p:cNvSpPr>
          <p:nvPr/>
        </p:nvSpPr>
        <p:spPr bwMode="auto">
          <a:xfrm>
            <a:off x="3886408" y="8687425"/>
            <a:ext cx="2971593" cy="456575"/>
          </a:xfrm>
          <a:prstGeom prst="rect">
            <a:avLst/>
          </a:prstGeom>
          <a:noFill/>
          <a:ln w="9525" cap="flat" cmpd="sng" algn="ctr">
            <a:noFill/>
            <a:prstDash val="solid"/>
            <a:miter lim="800000"/>
            <a:headEnd type="none" w="med" len="med"/>
            <a:tailEnd type="none" w="med" len="med"/>
          </a:ln>
        </p:spPr>
        <p:txBody>
          <a:bodyPr vert="horz" wrap="square" lIns="92958" tIns="46479" rIns="92958" bIns="46479" anchor="b" compatLnSpc="1"/>
          <a:lstStyle>
            <a:lvl1pPr algn="r" defTabSz="930275" eaLnBrk="0" fontAlgn="base" hangingPunct="0">
              <a:spcBef>
                <a:spcPct val="0"/>
              </a:spcBef>
              <a:spcAft>
                <a:spcPct val="0"/>
              </a:spcAft>
              <a:defRPr sz="1200">
                <a:solidFill>
                  <a:schemeClr val="tx1">
                    <a:alpha val="100000"/>
                  </a:schemeClr>
                </a:solidFill>
                <a:latin typeface="Times"/>
              </a:defRPr>
            </a:lvl1pPr>
          </a:lstStyle>
          <a:p>
            <a:pPr>
              <a:defRPr/>
            </a:pPr>
            <a:fld id="{818F8196-A023-4EDC-A873-AE3AAD1381C1}" type="slidenum">
              <a:rPr lang="en-US"/>
              <a:pPr>
                <a:defRPr/>
              </a:pPr>
              <a:t>4</a:t>
            </a:fld>
            <a:endParaRPr lang="en-US"/>
          </a:p>
        </p:txBody>
      </p:sp>
      <p:sp>
        <p:nvSpPr>
          <p:cNvPr id="26627" name="Slide Image Placeholder 26626"/>
          <p:cNvSpPr>
            <a:spLocks noGrp="1" noRot="1" noChangeAspect="1" noChangeArrowheads="1" noTextEdit="1"/>
          </p:cNvSpPr>
          <p:nvPr>
            <p:ph type="sldImg"/>
          </p:nvPr>
        </p:nvSpPr>
        <p:spPr bwMode="auto">
          <a:xfrm>
            <a:off x="1143000" y="684213"/>
            <a:ext cx="4572000" cy="3429000"/>
          </a:xfrm>
          <a:prstGeom prst="rect">
            <a:avLst/>
          </a:prstGeom>
          <a:noFill/>
          <a:ln w="9525" cap="flat" cmpd="sng" algn="ctr">
            <a:solidFill>
              <a:srgbClr val="000000"/>
            </a:solidFill>
            <a:prstDash val="solid"/>
            <a:miter lim="800000"/>
            <a:headEnd type="none" w="med" len="med"/>
            <a:tailEnd type="none" w="med" len="med"/>
          </a:ln>
          <a:effec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98EDA3-3EB4-4121-B78C-C9D4DC814F2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p:txBody>
          <a:bodyPr/>
          <a:lstStyle>
            <a:lvl1pPr algn="r" fontAlgn="base">
              <a:spcBef>
                <a:spcPct val="0"/>
              </a:spcBef>
              <a:spcAft>
                <a:spcPct val="0"/>
              </a:spcAft>
              <a:defRPr sz="1200">
                <a:solidFill>
                  <a:schemeClr val="tx1">
                    <a:alpha val="100000"/>
                  </a:schemeClr>
                </a:solidFill>
                <a:latin typeface="Times New Roman"/>
              </a:defRPr>
            </a:lvl1pPr>
          </a:lstStyle>
          <a:p>
            <a:pPr>
              <a:defRPr/>
            </a:pPr>
            <a:fld id="{A8EB7647-DBBA-4B57-B240-0C7C95A56157}" type="datetime8">
              <a:rPr lang="en-US"/>
              <a:pPr>
                <a:defRPr/>
              </a:pPr>
              <a:t>9/27/2007 9:11 AM</a:t>
            </a:fld>
            <a:endParaRPr lang="en-US"/>
          </a:p>
        </p:txBody>
      </p:sp>
      <p:sp>
        <p:nvSpPr>
          <p:cNvPr id="5" name="Slide Number Placeholder 4"/>
          <p:cNvSpPr>
            <a:spLocks noGrp="1" noChangeArrowheads="1"/>
          </p:cNvSpPr>
          <p:nvPr>
            <p:ph type="sldNum" sz="quarter" idx="5"/>
          </p:nvPr>
        </p:nvSpPr>
        <p:spPr/>
        <p:txBody>
          <a:bodyPr/>
          <a:lstStyle>
            <a:lvl1pPr algn="r" fontAlgn="base">
              <a:spcBef>
                <a:spcPct val="0"/>
              </a:spcBef>
              <a:spcAft>
                <a:spcPct val="0"/>
              </a:spcAft>
              <a:defRPr sz="1200">
                <a:solidFill>
                  <a:schemeClr val="tx1">
                    <a:alpha val="100000"/>
                  </a:schemeClr>
                </a:solidFill>
                <a:latin typeface="Times New Roman"/>
              </a:defRPr>
            </a:lvl1pPr>
          </a:lstStyle>
          <a:p>
            <a:pPr>
              <a:defRPr/>
            </a:pPr>
            <a:fld id="{8DFB1FBB-1BCE-4341-948B-305708565287}" type="slidenum">
              <a:rPr lang="en-US"/>
              <a:pPr>
                <a:defRPr/>
              </a:pPr>
              <a:t>6</a:t>
            </a:fld>
            <a:endParaRPr lang="en-US"/>
          </a:p>
        </p:txBody>
      </p:sp>
      <p:sp>
        <p:nvSpPr>
          <p:cNvPr id="6" name="Footer Placeholder 5"/>
          <p:cNvSpPr>
            <a:spLocks noGrp="1" noChangeArrowheads="1"/>
          </p:cNvSpPr>
          <p:nvPr>
            <p:ph type="ftr" sz="quarter" idx="4"/>
          </p:nvPr>
        </p:nvSpPr>
        <p:spPr/>
        <p:txBody>
          <a:bodyPr/>
          <a:lstStyle>
            <a:lvl1pPr fontAlgn="base">
              <a:lnSpc>
                <a:spcPct val="85000"/>
              </a:lnSpc>
              <a:spcBef>
                <a:spcPct val="20000"/>
              </a:spcBef>
              <a:spcAft>
                <a:spcPct val="0"/>
              </a:spcAft>
              <a:defRPr sz="700">
                <a:solidFill>
                  <a:schemeClr val="tx1">
                    <a:alpha val="100000"/>
                  </a:schemeClr>
                </a:solidFill>
                <a:latin typeface="Segoe Semibold"/>
              </a:defRPr>
            </a:lvl1pPr>
          </a:lstStyle>
          <a:p>
            <a:pPr>
              <a:defRPr/>
            </a:pPr>
            <a:r>
              <a:rPr lang="en-US"/>
              <a:t>© 2006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31748" name="Slide Image Placeholder 31747"/>
          <p:cNvSpPr>
            <a:spLocks noGrp="1" noRot="1" noChangeAspect="1" noChangeArrowheads="1" noTextEdit="1"/>
          </p:cNvSpPr>
          <p:nvPr>
            <p:ph type="sldImg"/>
          </p:nvPr>
        </p:nvSpPr>
        <p:spPr bwMode="auto">
          <a:xfrm>
            <a:off x="1143000" y="684213"/>
            <a:ext cx="4572000" cy="3429000"/>
          </a:xfrm>
          <a:prstGeom prst="rect">
            <a:avLst/>
          </a:prstGeom>
          <a:noFill/>
          <a:ln w="9525" cap="flat" cmpd="sng" algn="ctr">
            <a:solidFill>
              <a:srgbClr val="000000"/>
            </a:solidFill>
            <a:prstDash val="solid"/>
            <a:miter lim="800000"/>
            <a:headEnd type="none" w="med" len="med"/>
            <a:tailEnd type="none" w="med" len="med"/>
          </a:ln>
          <a:effectLst/>
        </p:spPr>
      </p:sp>
      <p:sp>
        <p:nvSpPr>
          <p:cNvPr id="31749" name="Notes Placeholder 31748"/>
          <p:cNvSpPr>
            <a:spLocks noGrp="1" noChangeArrowheads="1"/>
          </p:cNvSpPr>
          <p:nvPr>
            <p:ph type="body" idx="1"/>
          </p:nvPr>
        </p:nvSpPr>
        <p:spPr bwMode="auto">
          <a:xfrm>
            <a:off x="686112" y="4343713"/>
            <a:ext cx="5485778" cy="4113862"/>
          </a:xfrm>
          <a:prstGeom prst="rect">
            <a:avLst/>
          </a:prstGeom>
          <a:noFill/>
          <a:ln w="9525" cap="flat" cmpd="sng" algn="ctr">
            <a:noFill/>
            <a:prstDash val="solid"/>
            <a:miter lim="800000"/>
            <a:headEnd type="none" w="med" len="med"/>
            <a:tailEnd type="none" w="med" len="med"/>
          </a:ln>
          <a:effectLst/>
        </p:spPr>
        <p:txBody>
          <a:bodyPr/>
          <a:lstStyle/>
          <a:p>
            <a:pPr fontAlgn="base">
              <a:spcBef>
                <a:spcPct val="30000"/>
              </a:spcBef>
              <a:spcAft>
                <a:spcPct val="0"/>
              </a:spcAft>
            </a:pPr>
            <a:endParaRPr lang="en-US">
              <a:solidFill>
                <a:schemeClr val="tx1">
                  <a:alpha val="100000"/>
                </a:schemeClr>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alphaModFix/>
          </a:blip>
          <a:srcRect/>
          <a:stretch>
            <a:fillRect/>
          </a:stretch>
        </a:blipFill>
        <a:effectLst/>
      </p:bgPr>
    </p:bg>
    <p:spTree>
      <p:nvGrpSpPr>
        <p:cNvPr id="1" name=""/>
        <p:cNvGrpSpPr/>
        <p:nvPr/>
      </p:nvGrpSpPr>
      <p:grpSpPr>
        <a:xfrm>
          <a:off x="0" y="0"/>
          <a:ext cx="0" cy="0"/>
          <a:chOff x="0" y="0"/>
          <a:chExt cx="0" cy="0"/>
        </a:xfrm>
      </p:grpSpPr>
      <p:sp>
        <p:nvSpPr>
          <p:cNvPr id="106498" name="Title 106497"/>
          <p:cNvSpPr>
            <a:spLocks noGrp="1" noChangeArrowheads="1"/>
          </p:cNvSpPr>
          <p:nvPr>
            <p:ph type="ctrTitle"/>
          </p:nvPr>
        </p:nvSpPr>
        <p:spPr>
          <a:xfrm>
            <a:off x="747713" y="1420813"/>
            <a:ext cx="7672387" cy="1409700"/>
          </a:xfrm>
        </p:spPr>
        <p:txBody>
          <a:bodyPr/>
          <a:lstStyle>
            <a:lvl1pPr>
              <a:defRPr/>
            </a:lvl1pPr>
          </a:lstStyle>
          <a:p>
            <a:r>
              <a:rPr lang="en-US"/>
              <a:t>Click to edit Master title style</a:t>
            </a:r>
          </a:p>
        </p:txBody>
      </p:sp>
      <p:sp>
        <p:nvSpPr>
          <p:cNvPr id="106499" name="Subtitle 106498"/>
          <p:cNvSpPr>
            <a:spLocks noGrp="1" noChangeArrowheads="1"/>
          </p:cNvSpPr>
          <p:nvPr>
            <p:ph type="subTitle" idx="1"/>
          </p:nvPr>
        </p:nvSpPr>
        <p:spPr>
          <a:xfrm>
            <a:off x="769938" y="4314825"/>
            <a:ext cx="7548562" cy="506413"/>
          </a:xfrm>
        </p:spPr>
        <p:txBody>
          <a:bodyPr anchor="b"/>
          <a:lstStyle>
            <a:lvl1pPr marL="0" indent="0">
              <a:spcBef>
                <a:spcPct val="0"/>
              </a:spcBef>
              <a:buNone/>
              <a:defRPr/>
            </a:lvl1pPr>
          </a:lstStyle>
          <a:p>
            <a:r>
              <a:rPr lang="en-US"/>
              <a:t>Click to edit Master subtitle style</a:t>
            </a:r>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able Placeholder 2"/>
          <p:cNvSpPr>
            <a:spLocks noGrp="1"/>
          </p:cNvSpPr>
          <p:nvPr>
            <p:ph type="tbl" idx="1"/>
          </p:nvPr>
        </p:nvSpPr>
        <p:spPr/>
        <p:txBody>
          <a:bodyPr rtlCol="0"/>
          <a:lstStyle/>
          <a:p>
            <a:pPr lvl="0"/>
            <a:endParaRPr lang="en-US"/>
          </a:p>
        </p:txBody>
      </p:sp>
    </p:spTree>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381000" y="1416050"/>
            <a:ext cx="4117975" cy="21209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416050"/>
            <a:ext cx="4117975" cy="21209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chor="ct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blip>
          <a:srcRect/>
          <a:stretch>
            <a:fillRect/>
          </a:stretch>
        </a:blipFill>
        <a:effectLst/>
      </p:bgPr>
    </p:bg>
    <p:spTree>
      <p:nvGrpSpPr>
        <p:cNvPr id="1" name=""/>
        <p:cNvGrpSpPr/>
        <p:nvPr/>
      </p:nvGrpSpPr>
      <p:grpSpPr>
        <a:xfrm>
          <a:off x="0" y="0"/>
          <a:ext cx="0" cy="0"/>
          <a:chOff x="0" y="0"/>
          <a:chExt cx="0" cy="0"/>
        </a:xfrm>
      </p:grpSpPr>
      <p:sp>
        <p:nvSpPr>
          <p:cNvPr id="105474" name="Title Placeholder 105473"/>
          <p:cNvSpPr>
            <a:spLocks noGrp="1" noChangeArrowheads="1"/>
          </p:cNvSpPr>
          <p:nvPr>
            <p:ph type="title"/>
          </p:nvPr>
        </p:nvSpPr>
        <p:spPr bwMode="auto">
          <a:xfrm>
            <a:off x="381000" y="228600"/>
            <a:ext cx="8393113" cy="7508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spAutoFit/>
          </a:bodyPr>
          <a:lstStyle/>
          <a:p>
            <a:pPr lvl="0"/>
            <a:r>
              <a:rPr lang="en-US"/>
              <a:t>Click to edit Title Slide</a:t>
            </a:r>
          </a:p>
        </p:txBody>
      </p:sp>
      <p:sp>
        <p:nvSpPr>
          <p:cNvPr id="105475" name="Text Placeholder 105474"/>
          <p:cNvSpPr>
            <a:spLocks noGrp="1" noChangeArrowheads="1"/>
          </p:cNvSpPr>
          <p:nvPr>
            <p:ph type="body" idx="1"/>
          </p:nvPr>
        </p:nvSpPr>
        <p:spPr bwMode="auto">
          <a:xfrm>
            <a:off x="381000" y="1416050"/>
            <a:ext cx="8388350" cy="21209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trips dir="rd"/>
  </p:transition>
  <p:timing>
    <p:tnLst>
      <p:par>
        <p:cTn id="1" dur="indefinite" restart="never" nodeType="tmRoot"/>
      </p:par>
    </p:tnLst>
  </p:timing>
  <p:txStyles>
    <p:titleStyle>
      <a:lvl1pPr marL="342900" indent="-342900" algn="l" defTabSz="-13873163" eaLnBrk="0" fontAlgn="base" hangingPunct="0">
        <a:lnSpc>
          <a:spcPct val="90000"/>
        </a:lnSpc>
        <a:spcBef>
          <a:spcPct val="0"/>
        </a:spcBef>
        <a:spcAft>
          <a:spcPct val="0"/>
        </a:spcAft>
        <a:defRPr sz="4800" b="1">
          <a:solidFill>
            <a:schemeClr val="tx2">
              <a:alpha val="100000"/>
            </a:schemeClr>
          </a:solidFill>
          <a:effectLst>
            <a:outerShdw blurRad="38100" dist="38100" dir="2700000" algn="tl">
              <a:srgbClr val="000000">
                <a:alpha val="43137"/>
              </a:srgbClr>
            </a:outerShdw>
          </a:effectLst>
          <a:latin typeface="+mj-lt"/>
          <a:ea typeface="+mj-ea"/>
          <a:cs typeface="+mj-cs"/>
        </a:defRPr>
      </a:lvl1pPr>
      <a:lvl2pPr marL="342900" indent="-342900" algn="l" defTabSz="-13873163" eaLnBrk="0" fontAlgn="base" hangingPunct="0">
        <a:lnSpc>
          <a:spcPct val="90000"/>
        </a:lnSpc>
        <a:spcBef>
          <a:spcPct val="0"/>
        </a:spcBef>
        <a:spcAft>
          <a:spcPct val="0"/>
        </a:spcAft>
        <a:defRPr sz="4800" b="1">
          <a:solidFill>
            <a:schemeClr val="tx2">
              <a:alpha val="100000"/>
            </a:schemeClr>
          </a:solidFill>
          <a:effectLst>
            <a:outerShdw blurRad="38100" dist="38100" dir="2700000" algn="tl">
              <a:srgbClr val="000000">
                <a:alpha val="43137"/>
              </a:srgbClr>
            </a:outerShdw>
          </a:effectLst>
          <a:latin typeface="Arial"/>
        </a:defRPr>
      </a:lvl2pPr>
      <a:lvl3pPr marL="342900" indent="-342900" algn="l" defTabSz="-13873163" eaLnBrk="0" fontAlgn="base" hangingPunct="0">
        <a:lnSpc>
          <a:spcPct val="90000"/>
        </a:lnSpc>
        <a:spcBef>
          <a:spcPct val="0"/>
        </a:spcBef>
        <a:spcAft>
          <a:spcPct val="0"/>
        </a:spcAft>
        <a:defRPr sz="4800" b="1">
          <a:solidFill>
            <a:schemeClr val="tx2">
              <a:alpha val="100000"/>
            </a:schemeClr>
          </a:solidFill>
          <a:effectLst>
            <a:outerShdw blurRad="38100" dist="38100" dir="2700000" algn="tl">
              <a:srgbClr val="000000">
                <a:alpha val="43137"/>
              </a:srgbClr>
            </a:outerShdw>
          </a:effectLst>
          <a:latin typeface="Arial"/>
        </a:defRPr>
      </a:lvl3pPr>
      <a:lvl4pPr marL="342900" indent="-342900" algn="l" defTabSz="-13873163" eaLnBrk="0" fontAlgn="base" hangingPunct="0">
        <a:lnSpc>
          <a:spcPct val="90000"/>
        </a:lnSpc>
        <a:spcBef>
          <a:spcPct val="0"/>
        </a:spcBef>
        <a:spcAft>
          <a:spcPct val="0"/>
        </a:spcAft>
        <a:defRPr sz="4800" b="1">
          <a:solidFill>
            <a:schemeClr val="tx2">
              <a:alpha val="100000"/>
            </a:schemeClr>
          </a:solidFill>
          <a:effectLst>
            <a:outerShdw blurRad="38100" dist="38100" dir="2700000" algn="tl">
              <a:srgbClr val="000000">
                <a:alpha val="43137"/>
              </a:srgbClr>
            </a:outerShdw>
          </a:effectLst>
          <a:latin typeface="Arial"/>
        </a:defRPr>
      </a:lvl4pPr>
      <a:lvl5pPr marL="342900" indent="-342900" algn="l" defTabSz="-13873163" eaLnBrk="0" fontAlgn="base" hangingPunct="0">
        <a:lnSpc>
          <a:spcPct val="90000"/>
        </a:lnSpc>
        <a:spcBef>
          <a:spcPct val="0"/>
        </a:spcBef>
        <a:spcAft>
          <a:spcPct val="0"/>
        </a:spcAft>
        <a:defRPr sz="4800" b="1">
          <a:solidFill>
            <a:schemeClr val="tx2">
              <a:alpha val="100000"/>
            </a:schemeClr>
          </a:solidFill>
          <a:effectLst>
            <a:outerShdw blurRad="38100" dist="38100" dir="2700000" algn="tl">
              <a:srgbClr val="000000">
                <a:alpha val="43137"/>
              </a:srgbClr>
            </a:outerShdw>
          </a:effectLst>
          <a:latin typeface="Arial"/>
        </a:defRPr>
      </a:lvl5pPr>
      <a:lvl6pPr marL="457200" algn="l" fontAlgn="base">
        <a:lnSpc>
          <a:spcPct val="90000"/>
        </a:lnSpc>
        <a:spcBef>
          <a:spcPct val="0"/>
        </a:spcBef>
        <a:spcAft>
          <a:spcPct val="0"/>
        </a:spcAft>
        <a:defRPr sz="4800" b="1">
          <a:solidFill>
            <a:schemeClr val="tx2">
              <a:alpha val="100000"/>
            </a:schemeClr>
          </a:solidFill>
          <a:effectLst>
            <a:outerShdw blurRad="38100" dist="38100" dir="2700000" algn="tl">
              <a:srgbClr val="000000">
                <a:alpha val="43137"/>
              </a:srgbClr>
            </a:outerShdw>
          </a:effectLst>
          <a:latin typeface="Arial"/>
        </a:defRPr>
      </a:lvl6pPr>
      <a:lvl7pPr marL="914400" algn="l" fontAlgn="base">
        <a:lnSpc>
          <a:spcPct val="90000"/>
        </a:lnSpc>
        <a:spcBef>
          <a:spcPct val="0"/>
        </a:spcBef>
        <a:spcAft>
          <a:spcPct val="0"/>
        </a:spcAft>
        <a:defRPr sz="4800" b="1">
          <a:solidFill>
            <a:schemeClr val="tx2">
              <a:alpha val="100000"/>
            </a:schemeClr>
          </a:solidFill>
          <a:effectLst>
            <a:outerShdw blurRad="38100" dist="38100" dir="2700000" algn="tl">
              <a:srgbClr val="000000">
                <a:alpha val="43137"/>
              </a:srgbClr>
            </a:outerShdw>
          </a:effectLst>
          <a:latin typeface="Arial"/>
        </a:defRPr>
      </a:lvl7pPr>
      <a:lvl8pPr marL="1371600" algn="l" fontAlgn="base">
        <a:lnSpc>
          <a:spcPct val="90000"/>
        </a:lnSpc>
        <a:spcBef>
          <a:spcPct val="0"/>
        </a:spcBef>
        <a:spcAft>
          <a:spcPct val="0"/>
        </a:spcAft>
        <a:defRPr sz="4800" b="1">
          <a:solidFill>
            <a:schemeClr val="tx2">
              <a:alpha val="100000"/>
            </a:schemeClr>
          </a:solidFill>
          <a:effectLst>
            <a:outerShdw blurRad="38100" dist="38100" dir="2700000" algn="tl">
              <a:srgbClr val="000000">
                <a:alpha val="43137"/>
              </a:srgbClr>
            </a:outerShdw>
          </a:effectLst>
          <a:latin typeface="Arial"/>
        </a:defRPr>
      </a:lvl8pPr>
      <a:lvl9pPr marL="1828800" algn="l" fontAlgn="base">
        <a:lnSpc>
          <a:spcPct val="90000"/>
        </a:lnSpc>
        <a:spcBef>
          <a:spcPct val="0"/>
        </a:spcBef>
        <a:spcAft>
          <a:spcPct val="0"/>
        </a:spcAft>
        <a:defRPr sz="4800" b="1">
          <a:solidFill>
            <a:schemeClr val="tx2">
              <a:alpha val="100000"/>
            </a:schemeClr>
          </a:solidFill>
          <a:effectLst>
            <a:outerShdw blurRad="38100" dist="38100" dir="2700000" algn="tl">
              <a:srgbClr val="000000">
                <a:alpha val="43137"/>
              </a:srgbClr>
            </a:outerShdw>
          </a:effectLst>
          <a:latin typeface="Arial"/>
        </a:defRPr>
      </a:lvl9pPr>
    </p:titleStyle>
    <p:bodyStyle>
      <a:lvl1pPr marL="342900" indent="-342900" algn="l" defTabSz="-13873163" eaLnBrk="0" fontAlgn="base" hangingPunct="0">
        <a:lnSpc>
          <a:spcPct val="85000"/>
        </a:lnSpc>
        <a:spcBef>
          <a:spcPct val="30000"/>
        </a:spcBef>
        <a:spcAft>
          <a:spcPct val="0"/>
        </a:spcAft>
        <a:buClr>
          <a:schemeClr val="folHlink">
            <a:alpha val="100000"/>
          </a:schemeClr>
        </a:buClr>
        <a:buSzPct val="75000"/>
        <a:buFont typeface="Wingdings 2"/>
        <a:buChar char="¢"/>
        <a:defRPr sz="3200" b="1">
          <a:solidFill>
            <a:schemeClr val="tx1">
              <a:alpha val="100000"/>
            </a:schemeClr>
          </a:solidFill>
          <a:effectLst>
            <a:outerShdw blurRad="38100" dist="38100" dir="2700000" algn="tl">
              <a:srgbClr val="000000">
                <a:alpha val="43137"/>
              </a:srgbClr>
            </a:outerShdw>
          </a:effectLst>
          <a:latin typeface="+mn-lt"/>
          <a:ea typeface="+mn-ea"/>
          <a:cs typeface="+mn-cs"/>
        </a:defRPr>
      </a:lvl1pPr>
      <a:lvl2pPr marL="742950" indent="-285750" algn="l" defTabSz="-13873163" eaLnBrk="0" fontAlgn="base" hangingPunct="0">
        <a:lnSpc>
          <a:spcPct val="85000"/>
        </a:lnSpc>
        <a:spcBef>
          <a:spcPct val="30000"/>
        </a:spcBef>
        <a:spcAft>
          <a:spcPct val="0"/>
        </a:spcAft>
        <a:buClr>
          <a:schemeClr val="folHlink">
            <a:alpha val="100000"/>
          </a:schemeClr>
        </a:buClr>
        <a:buSzPct val="75000"/>
        <a:buFont typeface="Wingdings"/>
        <a:buChar char="n"/>
        <a:defRPr sz="2800" b="1">
          <a:solidFill>
            <a:schemeClr val="tx1">
              <a:alpha val="100000"/>
            </a:schemeClr>
          </a:solidFill>
          <a:effectLst>
            <a:outerShdw blurRad="38100" dist="38100" dir="2700000" algn="tl">
              <a:srgbClr val="000000">
                <a:alpha val="43137"/>
              </a:srgbClr>
            </a:outerShdw>
          </a:effectLst>
          <a:latin typeface="+mn-lt"/>
        </a:defRPr>
      </a:lvl2pPr>
      <a:lvl3pPr marL="1143000" indent="-228600" algn="l" defTabSz="-13873163" eaLnBrk="0" fontAlgn="base" hangingPunct="0">
        <a:lnSpc>
          <a:spcPct val="85000"/>
        </a:lnSpc>
        <a:spcBef>
          <a:spcPct val="30000"/>
        </a:spcBef>
        <a:spcAft>
          <a:spcPct val="0"/>
        </a:spcAft>
        <a:buClr>
          <a:schemeClr val="folHlink">
            <a:alpha val="100000"/>
          </a:schemeClr>
        </a:buClr>
        <a:buSzPct val="75000"/>
        <a:buFont typeface="Wingdings"/>
        <a:buChar char="n"/>
        <a:defRPr sz="2400" b="1">
          <a:solidFill>
            <a:schemeClr val="tx1">
              <a:alpha val="100000"/>
            </a:schemeClr>
          </a:solidFill>
          <a:effectLst>
            <a:outerShdw blurRad="38100" dist="38100" dir="2700000" algn="tl">
              <a:srgbClr val="000000">
                <a:alpha val="43137"/>
              </a:srgbClr>
            </a:outerShdw>
          </a:effectLst>
          <a:latin typeface="+mn-lt"/>
        </a:defRPr>
      </a:lvl3pPr>
      <a:lvl4pPr marL="1600200" indent="-228600" algn="l" defTabSz="-13873163" eaLnBrk="0" fontAlgn="base" hangingPunct="0">
        <a:lnSpc>
          <a:spcPct val="85000"/>
        </a:lnSpc>
        <a:spcBef>
          <a:spcPct val="30000"/>
        </a:spcBef>
        <a:spcAft>
          <a:spcPct val="0"/>
        </a:spcAft>
        <a:buClr>
          <a:schemeClr val="folHlink">
            <a:alpha val="100000"/>
          </a:schemeClr>
        </a:buClr>
        <a:buSzPct val="75000"/>
        <a:buFont typeface="Wingdings"/>
        <a:buChar char="n"/>
        <a:defRPr sz="2000" b="1">
          <a:solidFill>
            <a:schemeClr val="tx1">
              <a:alpha val="100000"/>
            </a:schemeClr>
          </a:solidFill>
          <a:effectLst>
            <a:outerShdw blurRad="38100" dist="38100" dir="2700000" algn="tl">
              <a:srgbClr val="000000">
                <a:alpha val="43137"/>
              </a:srgbClr>
            </a:outerShdw>
          </a:effectLst>
          <a:latin typeface="+mn-lt"/>
        </a:defRPr>
      </a:lvl4pPr>
      <a:lvl5pPr marL="2057400" indent="-228600" algn="l" defTabSz="-13873163" eaLnBrk="0" fontAlgn="base" hangingPunct="0">
        <a:lnSpc>
          <a:spcPct val="85000"/>
        </a:lnSpc>
        <a:spcBef>
          <a:spcPct val="30000"/>
        </a:spcBef>
        <a:spcAft>
          <a:spcPct val="0"/>
        </a:spcAft>
        <a:buClr>
          <a:schemeClr val="folHlink">
            <a:alpha val="100000"/>
          </a:schemeClr>
        </a:buClr>
        <a:buSzPct val="75000"/>
        <a:buFont typeface="Wingdings"/>
        <a:buChar char="n"/>
        <a:defRPr sz="2000" b="1">
          <a:solidFill>
            <a:schemeClr val="tx1">
              <a:alpha val="100000"/>
            </a:schemeClr>
          </a:solidFill>
          <a:effectLst>
            <a:outerShdw blurRad="38100" dist="38100" dir="2700000" algn="tl">
              <a:srgbClr val="000000">
                <a:alpha val="43137"/>
              </a:srgbClr>
            </a:outerShdw>
          </a:effectLst>
          <a:latin typeface="+mn-lt"/>
        </a:defRPr>
      </a:lvl5pPr>
      <a:lvl6pPr marL="2286000" indent="-284163" algn="l" fontAlgn="base">
        <a:lnSpc>
          <a:spcPct val="85000"/>
        </a:lnSpc>
        <a:spcBef>
          <a:spcPct val="30000"/>
        </a:spcBef>
        <a:spcAft>
          <a:spcPct val="0"/>
        </a:spcAft>
        <a:buClr>
          <a:schemeClr val="folHlink">
            <a:alpha val="100000"/>
          </a:schemeClr>
        </a:buClr>
        <a:buSzPct val="75000"/>
        <a:buFont typeface="Wingdings"/>
        <a:buChar char="n"/>
        <a:defRPr sz="2000" b="1">
          <a:solidFill>
            <a:schemeClr val="tx1">
              <a:alpha val="100000"/>
            </a:schemeClr>
          </a:solidFill>
          <a:effectLst>
            <a:outerShdw blurRad="38100" dist="38100" dir="2700000" algn="tl">
              <a:srgbClr val="000000">
                <a:alpha val="43137"/>
              </a:srgbClr>
            </a:outerShdw>
          </a:effectLst>
          <a:latin typeface="+mn-lt"/>
        </a:defRPr>
      </a:lvl6pPr>
      <a:lvl7pPr marL="2743200" indent="-284163" algn="l" fontAlgn="base">
        <a:lnSpc>
          <a:spcPct val="85000"/>
        </a:lnSpc>
        <a:spcBef>
          <a:spcPct val="30000"/>
        </a:spcBef>
        <a:spcAft>
          <a:spcPct val="0"/>
        </a:spcAft>
        <a:buClr>
          <a:schemeClr val="folHlink">
            <a:alpha val="100000"/>
          </a:schemeClr>
        </a:buClr>
        <a:buSzPct val="75000"/>
        <a:buFont typeface="Wingdings"/>
        <a:buChar char="n"/>
        <a:defRPr sz="2000" b="1">
          <a:solidFill>
            <a:schemeClr val="tx1">
              <a:alpha val="100000"/>
            </a:schemeClr>
          </a:solidFill>
          <a:effectLst>
            <a:outerShdw blurRad="38100" dist="38100" dir="2700000" algn="tl">
              <a:srgbClr val="000000">
                <a:alpha val="43137"/>
              </a:srgbClr>
            </a:outerShdw>
          </a:effectLst>
          <a:latin typeface="+mn-lt"/>
        </a:defRPr>
      </a:lvl7pPr>
      <a:lvl8pPr marL="3200400" indent="-284163" algn="l" fontAlgn="base">
        <a:lnSpc>
          <a:spcPct val="85000"/>
        </a:lnSpc>
        <a:spcBef>
          <a:spcPct val="30000"/>
        </a:spcBef>
        <a:spcAft>
          <a:spcPct val="0"/>
        </a:spcAft>
        <a:buClr>
          <a:schemeClr val="folHlink">
            <a:alpha val="100000"/>
          </a:schemeClr>
        </a:buClr>
        <a:buSzPct val="75000"/>
        <a:buFont typeface="Wingdings"/>
        <a:buChar char="n"/>
        <a:defRPr sz="2000" b="1">
          <a:solidFill>
            <a:schemeClr val="tx1">
              <a:alpha val="100000"/>
            </a:schemeClr>
          </a:solidFill>
          <a:effectLst>
            <a:outerShdw blurRad="38100" dist="38100" dir="2700000" algn="tl">
              <a:srgbClr val="000000">
                <a:alpha val="43137"/>
              </a:srgbClr>
            </a:outerShdw>
          </a:effectLst>
          <a:latin typeface="+mn-lt"/>
        </a:defRPr>
      </a:lvl8pPr>
      <a:lvl9pPr marL="3657600" indent="-284163" algn="l" fontAlgn="base">
        <a:lnSpc>
          <a:spcPct val="85000"/>
        </a:lnSpc>
        <a:spcBef>
          <a:spcPct val="30000"/>
        </a:spcBef>
        <a:spcAft>
          <a:spcPct val="0"/>
        </a:spcAft>
        <a:buClr>
          <a:schemeClr val="folHlink">
            <a:alpha val="100000"/>
          </a:schemeClr>
        </a:buClr>
        <a:buSzPct val="75000"/>
        <a:buFont typeface="Wingdings"/>
        <a:buChar char="n"/>
        <a:defRPr sz="2000" b="1">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3073"/>
          <p:cNvSpPr>
            <a:spLocks noChangeArrowheads="1"/>
          </p:cNvSpPr>
          <p:nvPr/>
        </p:nvSpPr>
        <p:spPr bwMode="auto">
          <a:xfrm>
            <a:off x="0" y="747713"/>
            <a:ext cx="9144000" cy="6110287"/>
          </a:xfrm>
          <a:prstGeom prst="rect">
            <a:avLst/>
          </a:prstGeom>
          <a:solidFill>
            <a:srgbClr val="00588E"/>
          </a:solidFill>
          <a:ln w="9525">
            <a:noFill/>
            <a:miter lim="800000"/>
            <a:headEnd/>
            <a:tailEnd/>
          </a:ln>
        </p:spPr>
        <p:txBody>
          <a:bodyPr wrap="none" anchor="ctr"/>
          <a:lstStyle/>
          <a:p>
            <a:endParaRPr lang="en-US">
              <a:solidFill>
                <a:srgbClr val="000000"/>
              </a:solidFill>
            </a:endParaRPr>
          </a:p>
        </p:txBody>
      </p:sp>
      <p:sp>
        <p:nvSpPr>
          <p:cNvPr id="91139" name="Title Placeholder 91138"/>
          <p:cNvSpPr>
            <a:spLocks noGrp="1" noChangeArrowheads="1"/>
          </p:cNvSpPr>
          <p:nvPr>
            <p:ph type="title"/>
          </p:nvPr>
        </p:nvSpPr>
        <p:spPr bwMode="auto">
          <a:xfrm>
            <a:off x="304800" y="762000"/>
            <a:ext cx="8382000" cy="5857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91140" name="Text Placeholder 91139"/>
          <p:cNvSpPr>
            <a:spLocks noGrp="1" noChangeArrowheads="1"/>
          </p:cNvSpPr>
          <p:nvPr>
            <p:ph type="body" idx="1"/>
          </p:nvPr>
        </p:nvSpPr>
        <p:spPr bwMode="auto">
          <a:xfrm>
            <a:off x="306388" y="1524000"/>
            <a:ext cx="8380412" cy="21732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Straight Connector 3076"/>
          <p:cNvSpPr>
            <a:spLocks noChangeShapeType="1"/>
          </p:cNvSpPr>
          <p:nvPr/>
        </p:nvSpPr>
        <p:spPr bwMode="auto">
          <a:xfrm>
            <a:off x="-14288" y="714375"/>
            <a:ext cx="9144001" cy="0"/>
          </a:xfrm>
          <a:prstGeom prst="line">
            <a:avLst/>
          </a:prstGeom>
          <a:noFill/>
          <a:ln w="57150" algn="ctr">
            <a:solidFill>
              <a:srgbClr val="99CCFF">
                <a:alpha val="34117"/>
              </a:srgbClr>
            </a:solidFill>
            <a:round/>
            <a:headEnd/>
            <a:tailEnd/>
          </a:ln>
        </p:spPr>
        <p:txBody>
          <a:bodyPr/>
          <a:lstStyle/>
          <a:p>
            <a:endParaRPr lang="en-US"/>
          </a:p>
        </p:txBody>
      </p:sp>
      <p:pic>
        <p:nvPicPr>
          <p:cNvPr id="3078" name="Rectangle 3077"/>
          <p:cNvPicPr>
            <a:picLocks noChangeAspect="1" noChangeArrowheads="1"/>
          </p:cNvPicPr>
          <p:nvPr/>
        </p:nvPicPr>
        <p:blipFill>
          <a:blip r:embed="rId4" cstate="print"/>
          <a:srcRect r="24583"/>
          <a:stretch>
            <a:fillRect/>
          </a:stretch>
        </p:blipFill>
        <p:spPr bwMode="auto">
          <a:xfrm>
            <a:off x="3759200" y="195263"/>
            <a:ext cx="1262063" cy="3651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Lst>
  <p:transition>
    <p:fade/>
  </p:transition>
  <p:timing>
    <p:tnLst>
      <p:par>
        <p:cTn id="1" dur="indefinite" restart="never" nodeType="tmRoot"/>
      </p:par>
    </p:tnLst>
  </p:timing>
  <p:txStyles>
    <p:titleStyle>
      <a:lvl1pPr marL="342900" indent="-342900" algn="l" defTabSz="-13873163" rtl="0" eaLnBrk="0" fontAlgn="base" hangingPunct="0">
        <a:lnSpc>
          <a:spcPct val="90000"/>
        </a:lnSpc>
        <a:spcBef>
          <a:spcPct val="0"/>
        </a:spcBef>
        <a:spcAft>
          <a:spcPct val="0"/>
        </a:spcAft>
        <a:defRPr sz="3600">
          <a:solidFill>
            <a:schemeClr val="accent1"/>
          </a:solidFill>
          <a:effectLst>
            <a:outerShdw blurRad="38100" dist="38100" dir="2700000" algn="tl">
              <a:srgbClr val="000000"/>
            </a:outerShdw>
          </a:effectLst>
          <a:latin typeface="+mj-lt"/>
          <a:ea typeface="+mj-ea"/>
          <a:cs typeface="+mj-cs"/>
        </a:defRPr>
      </a:lvl1pPr>
      <a:lvl2pPr marL="342900" indent="-342900" algn="l" defTabSz="-13873163" rtl="0" eaLnBrk="0" fontAlgn="base" hangingPunct="0">
        <a:lnSpc>
          <a:spcPct val="90000"/>
        </a:lnSpc>
        <a:spcBef>
          <a:spcPct val="0"/>
        </a:spcBef>
        <a:spcAft>
          <a:spcPct val="0"/>
        </a:spcAft>
        <a:defRPr sz="3600">
          <a:solidFill>
            <a:schemeClr val="accent1"/>
          </a:solidFill>
          <a:effectLst>
            <a:outerShdw blurRad="38100" dist="38100" dir="2700000" algn="tl">
              <a:srgbClr val="000000"/>
            </a:outerShdw>
          </a:effectLst>
          <a:latin typeface="Segoe Semibold"/>
        </a:defRPr>
      </a:lvl2pPr>
      <a:lvl3pPr marL="342900" indent="-342900" algn="l" defTabSz="-13873163" rtl="0" eaLnBrk="0" fontAlgn="base" hangingPunct="0">
        <a:lnSpc>
          <a:spcPct val="90000"/>
        </a:lnSpc>
        <a:spcBef>
          <a:spcPct val="0"/>
        </a:spcBef>
        <a:spcAft>
          <a:spcPct val="0"/>
        </a:spcAft>
        <a:defRPr sz="3600">
          <a:solidFill>
            <a:schemeClr val="accent1"/>
          </a:solidFill>
          <a:effectLst>
            <a:outerShdw blurRad="38100" dist="38100" dir="2700000" algn="tl">
              <a:srgbClr val="000000"/>
            </a:outerShdw>
          </a:effectLst>
          <a:latin typeface="Segoe Semibold"/>
        </a:defRPr>
      </a:lvl3pPr>
      <a:lvl4pPr marL="342900" indent="-342900" algn="l" defTabSz="-13873163" rtl="0" eaLnBrk="0" fontAlgn="base" hangingPunct="0">
        <a:lnSpc>
          <a:spcPct val="90000"/>
        </a:lnSpc>
        <a:spcBef>
          <a:spcPct val="0"/>
        </a:spcBef>
        <a:spcAft>
          <a:spcPct val="0"/>
        </a:spcAft>
        <a:defRPr sz="3600">
          <a:solidFill>
            <a:schemeClr val="accent1"/>
          </a:solidFill>
          <a:effectLst>
            <a:outerShdw blurRad="38100" dist="38100" dir="2700000" algn="tl">
              <a:srgbClr val="000000"/>
            </a:outerShdw>
          </a:effectLst>
          <a:latin typeface="Segoe Semibold"/>
        </a:defRPr>
      </a:lvl4pPr>
      <a:lvl5pPr marL="342900" indent="-342900" algn="l" defTabSz="-13873163" rtl="0" eaLnBrk="0" fontAlgn="base" hangingPunct="0">
        <a:lnSpc>
          <a:spcPct val="90000"/>
        </a:lnSpc>
        <a:spcBef>
          <a:spcPct val="0"/>
        </a:spcBef>
        <a:spcAft>
          <a:spcPct val="0"/>
        </a:spcAft>
        <a:defRPr sz="3600">
          <a:solidFill>
            <a:schemeClr val="accent1"/>
          </a:solidFill>
          <a:effectLst>
            <a:outerShdw blurRad="38100" dist="38100" dir="2700000" algn="tl">
              <a:srgbClr val="000000"/>
            </a:outerShdw>
          </a:effectLst>
          <a:latin typeface="Segoe Semibold"/>
        </a:defRPr>
      </a:lvl5pPr>
      <a:lvl6pPr marL="457200" algn="l" fontAlgn="base">
        <a:lnSpc>
          <a:spcPct val="90000"/>
        </a:lnSpc>
        <a:spcBef>
          <a:spcPct val="0"/>
        </a:spcBef>
        <a:spcAft>
          <a:spcPct val="0"/>
        </a:spcAft>
        <a:defRPr sz="3600">
          <a:solidFill>
            <a:schemeClr val="accent1">
              <a:alpha val="100000"/>
            </a:schemeClr>
          </a:solidFill>
          <a:effectLst>
            <a:outerShdw blurRad="38100" dist="38100" dir="2700000" algn="tl">
              <a:srgbClr val="000000">
                <a:alpha val="43137"/>
              </a:srgbClr>
            </a:outerShdw>
          </a:effectLst>
          <a:latin typeface="Segoe Semibold"/>
        </a:defRPr>
      </a:lvl6pPr>
      <a:lvl7pPr marL="914400" algn="l" fontAlgn="base">
        <a:lnSpc>
          <a:spcPct val="90000"/>
        </a:lnSpc>
        <a:spcBef>
          <a:spcPct val="0"/>
        </a:spcBef>
        <a:spcAft>
          <a:spcPct val="0"/>
        </a:spcAft>
        <a:defRPr sz="3600">
          <a:solidFill>
            <a:schemeClr val="accent1">
              <a:alpha val="100000"/>
            </a:schemeClr>
          </a:solidFill>
          <a:effectLst>
            <a:outerShdw blurRad="38100" dist="38100" dir="2700000" algn="tl">
              <a:srgbClr val="000000">
                <a:alpha val="43137"/>
              </a:srgbClr>
            </a:outerShdw>
          </a:effectLst>
          <a:latin typeface="Segoe Semibold"/>
        </a:defRPr>
      </a:lvl7pPr>
      <a:lvl8pPr marL="1371600" algn="l" fontAlgn="base">
        <a:lnSpc>
          <a:spcPct val="90000"/>
        </a:lnSpc>
        <a:spcBef>
          <a:spcPct val="0"/>
        </a:spcBef>
        <a:spcAft>
          <a:spcPct val="0"/>
        </a:spcAft>
        <a:defRPr sz="3600">
          <a:solidFill>
            <a:schemeClr val="accent1">
              <a:alpha val="100000"/>
            </a:schemeClr>
          </a:solidFill>
          <a:effectLst>
            <a:outerShdw blurRad="38100" dist="38100" dir="2700000" algn="tl">
              <a:srgbClr val="000000">
                <a:alpha val="43137"/>
              </a:srgbClr>
            </a:outerShdw>
          </a:effectLst>
          <a:latin typeface="Segoe Semibold"/>
        </a:defRPr>
      </a:lvl8pPr>
      <a:lvl9pPr marL="1828800" algn="l" fontAlgn="base">
        <a:lnSpc>
          <a:spcPct val="90000"/>
        </a:lnSpc>
        <a:spcBef>
          <a:spcPct val="0"/>
        </a:spcBef>
        <a:spcAft>
          <a:spcPct val="0"/>
        </a:spcAft>
        <a:defRPr sz="3600">
          <a:solidFill>
            <a:schemeClr val="accent1">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eaLnBrk="0" fontAlgn="base" hangingPunct="0">
        <a:lnSpc>
          <a:spcPct val="90000"/>
        </a:lnSpc>
        <a:spcBef>
          <a:spcPct val="30000"/>
        </a:spcBef>
        <a:spcAft>
          <a:spcPct val="0"/>
        </a:spcAft>
        <a:buClr>
          <a:schemeClr val="tx2"/>
        </a:buClr>
        <a:buFont typeface="Wingdings 2" pitchFamily="18" charset="2"/>
        <a:buBlip>
          <a:blip r:embed="rId5"/>
        </a:buBlip>
        <a:defRPr sz="2400">
          <a:solidFill>
            <a:schemeClr val="tx1"/>
          </a:solidFill>
          <a:effectLst>
            <a:outerShdw blurRad="38100" dist="38100" dir="2700000" algn="tl">
              <a:srgbClr val="000000"/>
            </a:outerShdw>
          </a:effectLst>
          <a:latin typeface="+mn-lt"/>
          <a:ea typeface="+mn-ea"/>
          <a:cs typeface="+mn-cs"/>
        </a:defRPr>
      </a:lvl1pPr>
      <a:lvl2pPr marL="742950" indent="-285750" algn="l" defTabSz="-13873163" rtl="0" eaLnBrk="0" fontAlgn="base" hangingPunct="0">
        <a:lnSpc>
          <a:spcPct val="90000"/>
        </a:lnSpc>
        <a:spcBef>
          <a:spcPct val="30000"/>
        </a:spcBef>
        <a:spcAft>
          <a:spcPct val="0"/>
        </a:spcAft>
        <a:buClr>
          <a:schemeClr val="tx2"/>
        </a:buClr>
        <a:buSzPct val="90000"/>
        <a:buFont typeface="Wingdings 2" pitchFamily="18" charset="2"/>
        <a:buBlip>
          <a:blip r:embed="rId5"/>
        </a:buBlip>
        <a:defRPr sz="2400">
          <a:solidFill>
            <a:schemeClr val="tx1"/>
          </a:solidFill>
          <a:effectLst>
            <a:outerShdw blurRad="38100" dist="38100" dir="2700000" algn="tl">
              <a:srgbClr val="000000"/>
            </a:outerShdw>
          </a:effectLst>
          <a:latin typeface="+mn-lt"/>
        </a:defRPr>
      </a:lvl2pPr>
      <a:lvl3pPr marL="11430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5"/>
        </a:buBlip>
        <a:defRPr sz="2400">
          <a:solidFill>
            <a:schemeClr val="tx1"/>
          </a:solidFill>
          <a:effectLst>
            <a:outerShdw blurRad="38100" dist="38100" dir="2700000" algn="tl">
              <a:srgbClr val="000000"/>
            </a:outerShdw>
          </a:effectLst>
          <a:latin typeface="+mn-lt"/>
        </a:defRPr>
      </a:lvl3pPr>
      <a:lvl4pPr marL="16002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5"/>
        </a:buBlip>
        <a:defRPr sz="2400">
          <a:solidFill>
            <a:schemeClr val="tx1"/>
          </a:solidFill>
          <a:effectLst>
            <a:outerShdw blurRad="38100" dist="38100" dir="2700000" algn="tl">
              <a:srgbClr val="000000"/>
            </a:outerShdw>
          </a:effectLst>
          <a:latin typeface="+mn-lt"/>
        </a:defRPr>
      </a:lvl4pPr>
      <a:lvl5pPr marL="20574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5"/>
        </a:buBlip>
        <a:defRPr sz="2400">
          <a:solidFill>
            <a:schemeClr val="tx1"/>
          </a:solidFill>
          <a:effectLst>
            <a:outerShdw blurRad="38100" dist="38100" dir="2700000" algn="tl">
              <a:srgbClr val="000000"/>
            </a:outerShdw>
          </a:effectLst>
          <a:latin typeface="+mn-lt"/>
        </a:defRPr>
      </a:lvl5pPr>
      <a:lvl6pPr marL="2308225" indent="-304800" algn="l" fontAlgn="base">
        <a:lnSpc>
          <a:spcPct val="90000"/>
        </a:lnSpc>
        <a:spcBef>
          <a:spcPct val="30000"/>
        </a:spcBef>
        <a:spcAft>
          <a:spcPct val="0"/>
        </a:spcAft>
        <a:buClr>
          <a:schemeClr val="tx2">
            <a:alpha val="100000"/>
          </a:schemeClr>
        </a:buClr>
        <a:buSzPct val="85000"/>
        <a:buFont typeface="Wingdings 2"/>
        <a:buBlip>
          <a:blip r:embed="rId6"/>
        </a:buBlip>
        <a:defRPr sz="2400">
          <a:solidFill>
            <a:schemeClr val="tx1">
              <a:alpha val="100000"/>
            </a:schemeClr>
          </a:solidFill>
          <a:effectLst>
            <a:outerShdw blurRad="38100" dist="38100" dir="2700000" algn="tl">
              <a:srgbClr val="000000">
                <a:alpha val="43137"/>
              </a:srgbClr>
            </a:outerShdw>
          </a:effectLst>
          <a:latin typeface="+mn-lt"/>
        </a:defRPr>
      </a:lvl6pPr>
      <a:lvl7pPr marL="2765425" indent="-304800" algn="l" fontAlgn="base">
        <a:lnSpc>
          <a:spcPct val="90000"/>
        </a:lnSpc>
        <a:spcBef>
          <a:spcPct val="30000"/>
        </a:spcBef>
        <a:spcAft>
          <a:spcPct val="0"/>
        </a:spcAft>
        <a:buClr>
          <a:schemeClr val="tx2">
            <a:alpha val="100000"/>
          </a:schemeClr>
        </a:buClr>
        <a:buSzPct val="85000"/>
        <a:buFont typeface="Wingdings 2"/>
        <a:buBlip>
          <a:blip r:embed="rId6"/>
        </a:buBlip>
        <a:defRPr sz="2400">
          <a:solidFill>
            <a:schemeClr val="tx1">
              <a:alpha val="100000"/>
            </a:schemeClr>
          </a:solidFill>
          <a:effectLst>
            <a:outerShdw blurRad="38100" dist="38100" dir="2700000" algn="tl">
              <a:srgbClr val="000000">
                <a:alpha val="43137"/>
              </a:srgbClr>
            </a:outerShdw>
          </a:effectLst>
          <a:latin typeface="+mn-lt"/>
        </a:defRPr>
      </a:lvl7pPr>
      <a:lvl8pPr marL="3222625" indent="-304800" algn="l" fontAlgn="base">
        <a:lnSpc>
          <a:spcPct val="90000"/>
        </a:lnSpc>
        <a:spcBef>
          <a:spcPct val="30000"/>
        </a:spcBef>
        <a:spcAft>
          <a:spcPct val="0"/>
        </a:spcAft>
        <a:buClr>
          <a:schemeClr val="tx2">
            <a:alpha val="100000"/>
          </a:schemeClr>
        </a:buClr>
        <a:buSzPct val="85000"/>
        <a:buFont typeface="Wingdings 2"/>
        <a:buBlip>
          <a:blip r:embed="rId6"/>
        </a:buBlip>
        <a:defRPr sz="2400">
          <a:solidFill>
            <a:schemeClr val="tx1">
              <a:alpha val="100000"/>
            </a:schemeClr>
          </a:solidFill>
          <a:effectLst>
            <a:outerShdw blurRad="38100" dist="38100" dir="2700000" algn="tl">
              <a:srgbClr val="000000">
                <a:alpha val="43137"/>
              </a:srgbClr>
            </a:outerShdw>
          </a:effectLst>
          <a:latin typeface="+mn-lt"/>
        </a:defRPr>
      </a:lvl8pPr>
      <a:lvl9pPr marL="3679825" indent="-304800" algn="l" fontAlgn="base">
        <a:lnSpc>
          <a:spcPct val="90000"/>
        </a:lnSpc>
        <a:spcBef>
          <a:spcPct val="30000"/>
        </a:spcBef>
        <a:spcAft>
          <a:spcPct val="0"/>
        </a:spcAft>
        <a:buClr>
          <a:schemeClr val="tx2">
            <a:alpha val="100000"/>
          </a:schemeClr>
        </a:buClr>
        <a:buSzPct val="85000"/>
        <a:buFont typeface="Wingdings 2"/>
        <a:buBlip>
          <a:blip r:embed="rId6"/>
        </a:buBlip>
        <a:defRPr sz="24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notesSlide" Target="../notesSlides/notesSlide4.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gif"/><Relationship Id="rId3" Type="http://schemas.openxmlformats.org/officeDocument/2006/relationships/notesSlide" Target="../notesSlides/notesSlide5.xml"/><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slideLayout" Target="../slideLayouts/slideLayout12.xml"/><Relationship Id="rId16" Type="http://schemas.openxmlformats.org/officeDocument/2006/relationships/image" Target="../media/image39.png"/><Relationship Id="rId1" Type="http://schemas.openxmlformats.org/officeDocument/2006/relationships/vmlDrawing" Target="../drawings/vmlDrawing1.v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gif"/><Relationship Id="rId4" Type="http://schemas.openxmlformats.org/officeDocument/2006/relationships/oleObject" Target="../embeddings/oleObject1.bin"/><Relationship Id="rId9" Type="http://schemas.openxmlformats.org/officeDocument/2006/relationships/image" Target="../media/image32.png"/><Relationship Id="rId14" Type="http://schemas.openxmlformats.org/officeDocument/2006/relationships/image" Target="../media/image37.gif"/></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5841"/>
          <p:cNvSpPr>
            <a:spLocks noGrp="1" noChangeArrowheads="1"/>
          </p:cNvSpPr>
          <p:nvPr>
            <p:ph type="ctrTitle"/>
          </p:nvPr>
        </p:nvSpPr>
        <p:spPr>
          <a:xfrm>
            <a:off x="627063" y="1573213"/>
            <a:ext cx="7772400" cy="1409700"/>
          </a:xfrm>
        </p:spPr>
        <p:txBody>
          <a:bodyPr/>
          <a:lstStyle/>
          <a:p>
            <a:pPr marL="0" indent="0" defTabSz="914400" eaLnBrk="1" hangingPunct="1">
              <a:defRPr/>
            </a:pPr>
            <a:r>
              <a:rPr lang="en-US" sz="3600" dirty="0" smtClean="0">
                <a:solidFill>
                  <a:srgbClr val="FFCC00">
                    <a:alpha val="100000"/>
                  </a:srgbClr>
                </a:solidFill>
              </a:rPr>
              <a:t>Microsoft Business Intelligence – One platform for delivering enterprise wide analysis and reporting</a:t>
            </a:r>
            <a:endParaRPr lang="en-US" sz="3600" dirty="0"/>
          </a:p>
        </p:txBody>
      </p:sp>
      <p:sp>
        <p:nvSpPr>
          <p:cNvPr id="35843" name="Subtitle 35842"/>
          <p:cNvSpPr>
            <a:spLocks noGrp="1" noChangeArrowheads="1"/>
          </p:cNvSpPr>
          <p:nvPr>
            <p:ph type="subTitle" idx="1"/>
          </p:nvPr>
        </p:nvSpPr>
        <p:spPr>
          <a:xfrm>
            <a:off x="641350" y="3962400"/>
            <a:ext cx="8350250" cy="1384995"/>
          </a:xfrm>
        </p:spPr>
        <p:txBody>
          <a:bodyPr/>
          <a:lstStyle/>
          <a:p>
            <a:pPr defTabSz="914400" eaLnBrk="1" hangingPunct="1">
              <a:lnSpc>
                <a:spcPct val="70000"/>
              </a:lnSpc>
              <a:defRPr/>
            </a:pPr>
            <a:r>
              <a:rPr lang="en-US" sz="2400" dirty="0" smtClean="0"/>
              <a:t>Raheel Retiwalla – Business Intelligence Specialist</a:t>
            </a:r>
          </a:p>
          <a:p>
            <a:pPr defTabSz="914400" eaLnBrk="1" hangingPunct="1">
              <a:lnSpc>
                <a:spcPct val="70000"/>
              </a:lnSpc>
              <a:defRPr/>
            </a:pPr>
            <a:endParaRPr lang="en-US" sz="2400" dirty="0" smtClean="0"/>
          </a:p>
          <a:p>
            <a:pPr defTabSz="914400" eaLnBrk="1" hangingPunct="1">
              <a:lnSpc>
                <a:spcPct val="70000"/>
              </a:lnSpc>
              <a:defRPr/>
            </a:pPr>
            <a:r>
              <a:rPr lang="en-US" sz="2400" dirty="0" smtClean="0"/>
              <a:t>Jim Healey</a:t>
            </a:r>
            <a:r>
              <a:rPr lang="en-US" sz="2400" dirty="0"/>
              <a:t> </a:t>
            </a:r>
            <a:r>
              <a:rPr lang="en-US" sz="2400" dirty="0" smtClean="0"/>
              <a:t>– Office Business Applications</a:t>
            </a:r>
          </a:p>
          <a:p>
            <a:pPr defTabSz="914400" eaLnBrk="1" hangingPunct="1">
              <a:lnSpc>
                <a:spcPct val="70000"/>
              </a:lnSpc>
              <a:defRPr/>
            </a:pPr>
            <a:endParaRPr lang="en-US" sz="2400" dirty="0" smtClean="0"/>
          </a:p>
          <a:p>
            <a:pPr defTabSz="914400" eaLnBrk="1" hangingPunct="1">
              <a:lnSpc>
                <a:spcPct val="70000"/>
              </a:lnSpc>
              <a:defRPr/>
            </a:pPr>
            <a:r>
              <a:rPr lang="en-US" sz="2400" dirty="0" smtClean="0"/>
              <a:t>Bruce Alpert – Office Business Applications Specialist</a:t>
            </a: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Rectangle 7168"/>
          <p:cNvPicPr>
            <a:picLocks noChangeAspect="1" noChangeArrowheads="1"/>
          </p:cNvPicPr>
          <p:nvPr/>
        </p:nvPicPr>
        <p:blipFill>
          <a:blip r:embed="rId4"/>
          <a:srcRect/>
          <a:stretch>
            <a:fillRect/>
          </a:stretch>
        </p:blipFill>
        <p:spPr bwMode="auto">
          <a:xfrm>
            <a:off x="0" y="4225925"/>
            <a:ext cx="9667875" cy="390525"/>
          </a:xfrm>
          <a:prstGeom prst="rect">
            <a:avLst/>
          </a:prstGeom>
          <a:noFill/>
          <a:ln w="9525" cap="flat" cmpd="sng" algn="ctr">
            <a:noFill/>
            <a:prstDash val="solid"/>
            <a:miter lim="800000"/>
            <a:headEnd type="none" w="med" len="med"/>
            <a:tailEnd type="none" w="med" len="med"/>
          </a:ln>
          <a:effectLst/>
        </p:spPr>
      </p:pic>
      <p:pic>
        <p:nvPicPr>
          <p:cNvPr id="6146" name="Rectangle 7169"/>
          <p:cNvPicPr>
            <a:picLocks noChangeAspect="1" noChangeArrowheads="1"/>
          </p:cNvPicPr>
          <p:nvPr/>
        </p:nvPicPr>
        <p:blipFill>
          <a:blip r:embed="rId5"/>
          <a:srcRect/>
          <a:stretch>
            <a:fillRect/>
          </a:stretch>
        </p:blipFill>
        <p:spPr bwMode="auto">
          <a:xfrm>
            <a:off x="0" y="1887538"/>
            <a:ext cx="7315200" cy="2343150"/>
          </a:xfrm>
          <a:prstGeom prst="rect">
            <a:avLst/>
          </a:prstGeom>
          <a:noFill/>
          <a:ln w="9525" cap="flat" cmpd="sng" algn="ctr">
            <a:noFill/>
            <a:prstDash val="solid"/>
            <a:miter lim="800000"/>
            <a:headEnd type="none" w="med" len="med"/>
            <a:tailEnd type="none" w="med" len="med"/>
          </a:ln>
          <a:effectLst/>
        </p:spPr>
      </p:pic>
      <p:sp>
        <p:nvSpPr>
          <p:cNvPr id="39940" name="TextBox 39939"/>
          <p:cNvSpPr txBox="1">
            <a:spLocks noChangeArrowheads="1"/>
          </p:cNvSpPr>
          <p:nvPr/>
        </p:nvSpPr>
        <p:spPr bwMode="auto">
          <a:xfrm>
            <a:off x="595313" y="2138363"/>
            <a:ext cx="4752975" cy="1909762"/>
          </a:xfrm>
          <a:prstGeom prst="rect">
            <a:avLst/>
          </a:prstGeom>
          <a:noFill/>
          <a:ln w="12700" cap="flat" cmpd="sng" algn="ctr">
            <a:noFill/>
            <a:prstDash val="solid"/>
            <a:miter lim="800000"/>
            <a:headEnd type="none" w="sm" len="sm"/>
            <a:tailEnd type="none" w="sm" len="sm"/>
          </a:ln>
          <a:effectLst/>
        </p:spPr>
        <p:txBody>
          <a:bodyPr vert="horz" wrap="square" lIns="91440" tIns="45720" rIns="91440" bIns="45720" anchor="t" compatLnSpc="1">
            <a:spAutoFit/>
          </a:bodyPr>
          <a:lstStyle/>
          <a:p>
            <a:pPr eaLnBrk="1" hangingPunct="1">
              <a:lnSpc>
                <a:spcPct val="85000"/>
              </a:lnSpc>
              <a:defRPr/>
            </a:pPr>
            <a:r>
              <a:rPr lang="en-US" sz="2800">
                <a:effectLst>
                  <a:outerShdw blurRad="38100" dist="38100" dir="2700000" algn="tl">
                    <a:srgbClr val="000000">
                      <a:alpha val="43137"/>
                    </a:srgbClr>
                  </a:outerShdw>
                </a:effectLst>
                <a:latin typeface="Segoe"/>
              </a:rPr>
              <a:t>Improving organizations by providing business insights to </a:t>
            </a:r>
            <a:r>
              <a:rPr lang="en-US" sz="2800" b="1">
                <a:solidFill>
                  <a:schemeClr val="accent1">
                    <a:alpha val="100000"/>
                  </a:schemeClr>
                </a:solidFill>
                <a:effectLst>
                  <a:outerShdw blurRad="38100" dist="38100" dir="2700000" algn="tl">
                    <a:srgbClr val="000000">
                      <a:alpha val="43137"/>
                    </a:srgbClr>
                  </a:outerShdw>
                </a:effectLst>
                <a:latin typeface="Segoe"/>
              </a:rPr>
              <a:t>all</a:t>
            </a:r>
            <a:r>
              <a:rPr lang="en-US" sz="2800">
                <a:effectLst>
                  <a:outerShdw blurRad="38100" dist="38100" dir="2700000" algn="tl">
                    <a:srgbClr val="000000">
                      <a:alpha val="43137"/>
                    </a:srgbClr>
                  </a:outerShdw>
                </a:effectLst>
                <a:latin typeface="Segoe"/>
              </a:rPr>
              <a:t> employees leading to better, faster, more relevant decisions</a:t>
            </a:r>
            <a:endParaRPr lang="en-US"/>
          </a:p>
        </p:txBody>
      </p:sp>
      <p:sp>
        <p:nvSpPr>
          <p:cNvPr id="39941" name="TextBox 39940"/>
          <p:cNvSpPr txBox="1">
            <a:spLocks noChangeArrowheads="1"/>
          </p:cNvSpPr>
          <p:nvPr/>
        </p:nvSpPr>
        <p:spPr bwMode="auto">
          <a:xfrm>
            <a:off x="393700" y="4419600"/>
            <a:ext cx="4908550" cy="2187575"/>
          </a:xfrm>
          <a:prstGeom prst="rect">
            <a:avLst/>
          </a:prstGeom>
          <a:noFill/>
          <a:ln w="9525" cap="flat" cmpd="sng" algn="ctr">
            <a:noFill/>
            <a:prstDash val="solid"/>
            <a:miter lim="800000"/>
            <a:headEnd type="none" w="sm" len="sm"/>
            <a:tailEnd type="none" w="sm" len="sm"/>
          </a:ln>
          <a:effectLst/>
        </p:spPr>
        <p:txBody>
          <a:bodyPr vert="horz" wrap="square" lIns="91440" tIns="45720" rIns="91440" bIns="45720" anchor="t" compatLnSpc="1"/>
          <a:lstStyle/>
          <a:p>
            <a:pPr marL="339725" indent="-339725" eaLnBrk="1" hangingPunct="1">
              <a:lnSpc>
                <a:spcPct val="90000"/>
              </a:lnSpc>
              <a:spcBef>
                <a:spcPct val="30000"/>
              </a:spcBef>
              <a:buBlip>
                <a:blip r:embed="rId6"/>
              </a:buBlip>
              <a:defRPr/>
            </a:pPr>
            <a:r>
              <a:rPr lang="en-US" sz="2000">
                <a:effectLst>
                  <a:outerShdw blurRad="38100" dist="38100" dir="2700000" algn="tl">
                    <a:srgbClr val="000000">
                      <a:alpha val="43137"/>
                    </a:srgbClr>
                  </a:outerShdw>
                </a:effectLst>
                <a:latin typeface="Segoe"/>
              </a:rPr>
              <a:t>Advanced Analytics</a:t>
            </a:r>
            <a:endParaRPr lang="en-US"/>
          </a:p>
          <a:p>
            <a:pPr marL="339725" indent="-339725" eaLnBrk="1" hangingPunct="1">
              <a:lnSpc>
                <a:spcPct val="90000"/>
              </a:lnSpc>
              <a:spcBef>
                <a:spcPct val="30000"/>
              </a:spcBef>
              <a:buBlip>
                <a:blip r:embed="rId6"/>
              </a:buBlip>
              <a:defRPr/>
            </a:pPr>
            <a:r>
              <a:rPr lang="en-US" sz="2000">
                <a:effectLst>
                  <a:outerShdw blurRad="38100" dist="38100" dir="2700000" algn="tl">
                    <a:srgbClr val="000000">
                      <a:alpha val="43137"/>
                    </a:srgbClr>
                  </a:outerShdw>
                </a:effectLst>
                <a:latin typeface="Segoe"/>
              </a:rPr>
              <a:t>Self Service Reporting</a:t>
            </a:r>
          </a:p>
          <a:p>
            <a:pPr marL="339725" indent="-339725" eaLnBrk="1" hangingPunct="1">
              <a:lnSpc>
                <a:spcPct val="90000"/>
              </a:lnSpc>
              <a:spcBef>
                <a:spcPct val="30000"/>
              </a:spcBef>
              <a:buBlip>
                <a:blip r:embed="rId6"/>
              </a:buBlip>
              <a:defRPr/>
            </a:pPr>
            <a:r>
              <a:rPr lang="en-US" sz="2000">
                <a:effectLst>
                  <a:outerShdw blurRad="38100" dist="38100" dir="2700000" algn="tl">
                    <a:srgbClr val="000000">
                      <a:alpha val="43137"/>
                    </a:srgbClr>
                  </a:outerShdw>
                </a:effectLst>
                <a:latin typeface="Segoe"/>
              </a:rPr>
              <a:t>End-User Analysis</a:t>
            </a:r>
          </a:p>
          <a:p>
            <a:pPr marL="339725" indent="-339725" eaLnBrk="1" hangingPunct="1">
              <a:lnSpc>
                <a:spcPct val="90000"/>
              </a:lnSpc>
              <a:spcBef>
                <a:spcPct val="30000"/>
              </a:spcBef>
              <a:buBlip>
                <a:blip r:embed="rId6"/>
              </a:buBlip>
              <a:defRPr/>
            </a:pPr>
            <a:r>
              <a:rPr lang="en-US" sz="2000">
                <a:effectLst>
                  <a:outerShdw blurRad="38100" dist="38100" dir="2700000" algn="tl">
                    <a:srgbClr val="000000">
                      <a:alpha val="43137"/>
                    </a:srgbClr>
                  </a:outerShdw>
                </a:effectLst>
                <a:latin typeface="Segoe"/>
              </a:rPr>
              <a:t>Business Performance Management</a:t>
            </a:r>
          </a:p>
          <a:p>
            <a:pPr marL="339725" indent="-339725" eaLnBrk="1" hangingPunct="1">
              <a:lnSpc>
                <a:spcPct val="90000"/>
              </a:lnSpc>
              <a:spcBef>
                <a:spcPct val="30000"/>
              </a:spcBef>
              <a:buBlip>
                <a:blip r:embed="rId6"/>
              </a:buBlip>
              <a:defRPr/>
            </a:pPr>
            <a:r>
              <a:rPr lang="en-US" sz="2000">
                <a:effectLst>
                  <a:outerShdw blurRad="38100" dist="38100" dir="2700000" algn="tl">
                    <a:srgbClr val="000000">
                      <a:alpha val="43137"/>
                    </a:srgbClr>
                  </a:outerShdw>
                </a:effectLst>
                <a:latin typeface="Segoe"/>
              </a:rPr>
              <a:t>Operational Applications </a:t>
            </a:r>
          </a:p>
          <a:p>
            <a:pPr marL="684213" lvl="1" indent="-342900" eaLnBrk="1" hangingPunct="1">
              <a:lnSpc>
                <a:spcPct val="90000"/>
              </a:lnSpc>
              <a:spcBef>
                <a:spcPct val="30000"/>
              </a:spcBef>
              <a:buBlip>
                <a:blip r:embed="rId6"/>
              </a:buBlip>
              <a:defRPr/>
            </a:pPr>
            <a:r>
              <a:rPr lang="en-US" sz="1600">
                <a:effectLst>
                  <a:outerShdw blurRad="38100" dist="38100" dir="2700000" algn="tl">
                    <a:srgbClr val="000000">
                      <a:alpha val="43137"/>
                    </a:srgbClr>
                  </a:outerShdw>
                </a:effectLst>
                <a:latin typeface="Segoe"/>
              </a:rPr>
              <a:t>Embedded Analytics</a:t>
            </a:r>
          </a:p>
        </p:txBody>
      </p:sp>
      <p:pic>
        <p:nvPicPr>
          <p:cNvPr id="39942" name="Rectangle 39941"/>
          <p:cNvPicPr>
            <a:picLocks noChangeAspect="1" noChangeArrowheads="1"/>
          </p:cNvPicPr>
          <p:nvPr/>
        </p:nvPicPr>
        <p:blipFill>
          <a:blip r:embed="rId7"/>
          <a:srcRect/>
          <a:stretch>
            <a:fillRect/>
          </a:stretch>
        </p:blipFill>
        <p:spPr bwMode="auto">
          <a:xfrm>
            <a:off x="5486400" y="3338513"/>
            <a:ext cx="3611563" cy="2919412"/>
          </a:xfrm>
          <a:prstGeom prst="rect">
            <a:avLst/>
          </a:prstGeom>
          <a:noFill/>
          <a:ln w="9525" cap="flat" cmpd="sng" algn="ctr">
            <a:noFill/>
            <a:prstDash val="solid"/>
            <a:miter lim="800000"/>
            <a:headEnd type="none" w="med" len="med"/>
            <a:tailEnd type="none" w="med" len="med"/>
          </a:ln>
          <a:effectLst/>
        </p:spPr>
      </p:pic>
      <p:pic>
        <p:nvPicPr>
          <p:cNvPr id="39943" name="Rectangle 39942"/>
          <p:cNvPicPr>
            <a:picLocks noChangeAspect="1" noChangeArrowheads="1"/>
          </p:cNvPicPr>
          <p:nvPr/>
        </p:nvPicPr>
        <p:blipFill>
          <a:blip r:embed="rId8"/>
          <a:srcRect/>
          <a:stretch>
            <a:fillRect/>
          </a:stretch>
        </p:blipFill>
        <p:spPr bwMode="auto">
          <a:xfrm>
            <a:off x="5697538" y="2276475"/>
            <a:ext cx="3189287" cy="2085975"/>
          </a:xfrm>
          <a:prstGeom prst="rect">
            <a:avLst/>
          </a:prstGeom>
          <a:noFill/>
          <a:ln w="9525" cap="flat" cmpd="sng" algn="ctr">
            <a:noFill/>
            <a:prstDash val="solid"/>
            <a:miter lim="800000"/>
            <a:headEnd type="none" w="med" len="med"/>
            <a:tailEnd type="none" w="med" len="med"/>
          </a:ln>
          <a:effectLst/>
        </p:spPr>
      </p:pic>
      <p:pic>
        <p:nvPicPr>
          <p:cNvPr id="39944" name="Rectangle 39943"/>
          <p:cNvPicPr>
            <a:picLocks noChangeAspect="1" noChangeArrowheads="1"/>
          </p:cNvPicPr>
          <p:nvPr/>
        </p:nvPicPr>
        <p:blipFill>
          <a:blip r:embed="rId9"/>
          <a:srcRect/>
          <a:stretch>
            <a:fillRect/>
          </a:stretch>
        </p:blipFill>
        <p:spPr bwMode="auto">
          <a:xfrm>
            <a:off x="5697538" y="619125"/>
            <a:ext cx="3189287" cy="3752850"/>
          </a:xfrm>
          <a:prstGeom prst="rect">
            <a:avLst/>
          </a:prstGeom>
          <a:noFill/>
          <a:ln w="9525" cap="flat" cmpd="sng" algn="ctr">
            <a:noFill/>
            <a:prstDash val="solid"/>
            <a:miter lim="800000"/>
            <a:headEnd type="none" w="med" len="med"/>
            <a:tailEnd type="none" w="med" len="med"/>
          </a:ln>
          <a:effectLst/>
        </p:spPr>
      </p:pic>
      <p:pic>
        <p:nvPicPr>
          <p:cNvPr id="6153" name="Rectangle 7176"/>
          <p:cNvPicPr>
            <a:picLocks noChangeAspect="1" noChangeArrowheads="1"/>
          </p:cNvPicPr>
          <p:nvPr/>
        </p:nvPicPr>
        <p:blipFill>
          <a:blip r:embed="rId10"/>
          <a:srcRect/>
          <a:stretch>
            <a:fillRect/>
          </a:stretch>
        </p:blipFill>
        <p:spPr bwMode="invGray">
          <a:xfrm>
            <a:off x="473075" y="619125"/>
            <a:ext cx="5786438" cy="904875"/>
          </a:xfrm>
          <a:prstGeom prst="rect">
            <a:avLst/>
          </a:prstGeom>
          <a:noFill/>
          <a:ln w="9525" cap="flat" cmpd="sng" algn="ctr">
            <a:noFill/>
            <a:prstDash val="solid"/>
            <a:miter lim="800000"/>
            <a:headEnd type="none" w="med" len="med"/>
            <a:tailEnd type="none" w="med" len="med"/>
          </a:ln>
          <a:effectLst/>
        </p:spPr>
      </p:pic>
      <p:pic>
        <p:nvPicPr>
          <p:cNvPr id="6154" name="Rectangle 7177"/>
          <p:cNvPicPr>
            <a:picLocks noChangeAspect="1" noChangeArrowheads="1"/>
          </p:cNvPicPr>
          <p:nvPr/>
        </p:nvPicPr>
        <p:blipFill>
          <a:blip r:embed="rId11"/>
          <a:srcRect/>
          <a:stretch>
            <a:fillRect/>
          </a:stretch>
        </p:blipFill>
        <p:spPr bwMode="invGray">
          <a:xfrm>
            <a:off x="430213" y="1228725"/>
            <a:ext cx="5653087" cy="904875"/>
          </a:xfrm>
          <a:prstGeom prst="rect">
            <a:avLst/>
          </a:prstGeom>
          <a:noFill/>
          <a:ln w="9525" cap="flat" cmpd="sng" algn="ctr">
            <a:noFill/>
            <a:prstDash val="solid"/>
            <a:miter lim="800000"/>
            <a:headEnd type="none" w="med" len="med"/>
            <a:tailEnd type="none" w="med" len="med"/>
          </a:ln>
          <a:effectLst/>
        </p:spPr>
      </p:pic>
      <p:sp>
        <p:nvSpPr>
          <p:cNvPr id="12" name="Title 11"/>
          <p:cNvSpPr>
            <a:spLocks noGrp="1"/>
          </p:cNvSpPr>
          <p:nvPr>
            <p:ph type="title"/>
          </p:nvPr>
        </p:nvSpPr>
        <p:spPr/>
        <p:txBody>
          <a:bodyPr/>
          <a:lstStyle/>
          <a:p>
            <a:endParaRPr lang="en-US"/>
          </a:p>
        </p:txBody>
      </p:sp>
    </p:spTree>
    <p:custDataLst>
      <p:tags r:id="rId1"/>
    </p:custData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wipe(down)">
                                      <p:cBhvr>
                                        <p:cTn id="7" dur="1000"/>
                                        <p:tgtEl>
                                          <p:spTgt spid="39942"/>
                                        </p:tgtEl>
                                      </p:cBhvr>
                                    </p:animEffect>
                                  </p:childTnLst>
                                </p:cTn>
                              </p:par>
                            </p:childTnLst>
                          </p:cTn>
                        </p:par>
                        <p:par>
                          <p:cTn id="8" fill="hold">
                            <p:stCondLst>
                              <p:cond delay="1000"/>
                            </p:stCondLst>
                            <p:childTnLst>
                              <p:par>
                                <p:cTn id="9" presetID="10" presetClass="entr" presetSubtype="0" fill="hold" nodeType="afterEffect">
                                  <p:stCondLst>
                                    <p:cond delay="300"/>
                                  </p:stCondLst>
                                  <p:childTnLst>
                                    <p:set>
                                      <p:cBhvr>
                                        <p:cTn id="10" dur="1" fill="hold">
                                          <p:stCondLst>
                                            <p:cond delay="0"/>
                                          </p:stCondLst>
                                        </p:cTn>
                                        <p:tgtEl>
                                          <p:spTgt spid="39943"/>
                                        </p:tgtEl>
                                        <p:attrNameLst>
                                          <p:attrName>style.visibility</p:attrName>
                                        </p:attrNameLst>
                                      </p:cBhvr>
                                      <p:to>
                                        <p:strVal val="visible"/>
                                      </p:to>
                                    </p:set>
                                    <p:animEffect transition="in" filter="fade">
                                      <p:cBhvr>
                                        <p:cTn id="11" dur="1000"/>
                                        <p:tgtEl>
                                          <p:spTgt spid="39943"/>
                                        </p:tgtEl>
                                      </p:cBhvr>
                                    </p:animEffect>
                                  </p:childTnLst>
                                </p:cTn>
                              </p:par>
                            </p:childTnLst>
                          </p:cTn>
                        </p:par>
                        <p:par>
                          <p:cTn id="12" fill="hold">
                            <p:stCondLst>
                              <p:cond delay="2300"/>
                            </p:stCondLst>
                            <p:childTnLst>
                              <p:par>
                                <p:cTn id="13" presetID="22" presetClass="entr" presetSubtype="4" fill="hold" nodeType="afterEffect">
                                  <p:stCondLst>
                                    <p:cond delay="300"/>
                                  </p:stCondLst>
                                  <p:childTnLst>
                                    <p:set>
                                      <p:cBhvr>
                                        <p:cTn id="14" dur="1" fill="hold">
                                          <p:stCondLst>
                                            <p:cond delay="0"/>
                                          </p:stCondLst>
                                        </p:cTn>
                                        <p:tgtEl>
                                          <p:spTgt spid="39944"/>
                                        </p:tgtEl>
                                        <p:attrNameLst>
                                          <p:attrName>style.visibility</p:attrName>
                                        </p:attrNameLst>
                                      </p:cBhvr>
                                      <p:to>
                                        <p:strVal val="visible"/>
                                      </p:to>
                                    </p:set>
                                    <p:animEffect transition="in" filter="wipe(down)">
                                      <p:cBhvr>
                                        <p:cTn id="15" dur="1000"/>
                                        <p:tgtEl>
                                          <p:spTgt spid="39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09" name="Group 3"/>
          <p:cNvGrpSpPr>
            <a:grpSpLocks/>
          </p:cNvGrpSpPr>
          <p:nvPr/>
        </p:nvGrpSpPr>
        <p:grpSpPr bwMode="auto">
          <a:xfrm>
            <a:off x="1878013" y="4591050"/>
            <a:ext cx="5505450" cy="1774825"/>
            <a:chOff x="1183" y="2928"/>
            <a:chExt cx="3468" cy="1118"/>
          </a:xfrm>
        </p:grpSpPr>
        <p:pic>
          <p:nvPicPr>
            <p:cNvPr id="8202" name="Rectangle 9225"/>
            <p:cNvPicPr>
              <a:picLocks noChangeAspect="1" noChangeArrowheads="1"/>
            </p:cNvPicPr>
            <p:nvPr/>
          </p:nvPicPr>
          <p:blipFill>
            <a:blip r:embed="rId4">
              <a:lum bright="-12000"/>
            </a:blip>
            <a:srcRect/>
            <a:stretch>
              <a:fillRect/>
            </a:stretch>
          </p:blipFill>
          <p:spPr bwMode="auto">
            <a:xfrm>
              <a:off x="1183" y="2928"/>
              <a:ext cx="3468" cy="1118"/>
            </a:xfrm>
            <a:prstGeom prst="rect">
              <a:avLst/>
            </a:prstGeom>
            <a:noFill/>
            <a:ln w="9525" cap="flat" cmpd="sng" algn="ctr">
              <a:noFill/>
              <a:prstDash val="solid"/>
              <a:miter lim="800000"/>
              <a:headEnd type="none" w="med" len="med"/>
              <a:tailEnd type="none" w="med" len="med"/>
            </a:ln>
            <a:effectLst/>
          </p:spPr>
        </p:pic>
        <p:sp>
          <p:nvSpPr>
            <p:cNvPr id="44037" name="Rectangle 44036"/>
            <p:cNvSpPr>
              <a:spLocks noChangeArrowheads="1"/>
            </p:cNvSpPr>
            <p:nvPr/>
          </p:nvSpPr>
          <p:spPr bwMode="auto">
            <a:xfrm>
              <a:off x="2320" y="3208"/>
              <a:ext cx="1204" cy="596"/>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spAutoFit/>
            </a:bodyPr>
            <a:lstStyle/>
            <a:p>
              <a:pPr algn="ctr" eaLnBrk="1" hangingPunct="1">
                <a:defRPr/>
              </a:pPr>
              <a:r>
                <a:rPr lang="en-US" sz="2800">
                  <a:effectLst>
                    <a:outerShdw blurRad="38100" dist="38100" dir="2700000" algn="tl">
                      <a:srgbClr val="000000">
                        <a:alpha val="43137"/>
                      </a:srgbClr>
                    </a:outerShdw>
                  </a:effectLst>
                  <a:latin typeface="Segoe"/>
                </a:rPr>
                <a:t>BI Platform</a:t>
              </a:r>
              <a:endParaRPr lang="en-US"/>
            </a:p>
            <a:p>
              <a:pPr algn="ctr" eaLnBrk="1" hangingPunct="1">
                <a:defRPr/>
              </a:pPr>
              <a:r>
                <a:rPr lang="en-US" sz="2800">
                  <a:effectLst>
                    <a:outerShdw blurRad="38100" dist="38100" dir="2700000" algn="tl">
                      <a:srgbClr val="000000">
                        <a:alpha val="43137"/>
                      </a:srgbClr>
                    </a:outerShdw>
                  </a:effectLst>
                  <a:latin typeface="Segoe"/>
                </a:rPr>
                <a:t>(SQL)</a:t>
              </a:r>
            </a:p>
          </p:txBody>
        </p:sp>
      </p:grpSp>
      <p:grpSp>
        <p:nvGrpSpPr>
          <p:cNvPr id="15979" name="Group 6"/>
          <p:cNvGrpSpPr>
            <a:grpSpLocks/>
          </p:cNvGrpSpPr>
          <p:nvPr/>
        </p:nvGrpSpPr>
        <p:grpSpPr bwMode="auto">
          <a:xfrm>
            <a:off x="1878013" y="2881313"/>
            <a:ext cx="5505450" cy="1774825"/>
            <a:chOff x="1183" y="1851"/>
            <a:chExt cx="3468" cy="1118"/>
          </a:xfrm>
        </p:grpSpPr>
        <p:pic>
          <p:nvPicPr>
            <p:cNvPr id="8200" name="Rectangle 9223"/>
            <p:cNvPicPr>
              <a:picLocks noChangeAspect="1" noChangeArrowheads="1"/>
            </p:cNvPicPr>
            <p:nvPr/>
          </p:nvPicPr>
          <p:blipFill>
            <a:blip r:embed="rId4">
              <a:lum bright="-12000"/>
            </a:blip>
            <a:srcRect/>
            <a:stretch>
              <a:fillRect/>
            </a:stretch>
          </p:blipFill>
          <p:spPr bwMode="auto">
            <a:xfrm>
              <a:off x="1183" y="1851"/>
              <a:ext cx="3468" cy="1118"/>
            </a:xfrm>
            <a:prstGeom prst="rect">
              <a:avLst/>
            </a:prstGeom>
            <a:noFill/>
            <a:ln w="9525" cap="flat" cmpd="sng" algn="ctr">
              <a:noFill/>
              <a:prstDash val="solid"/>
              <a:miter lim="800000"/>
              <a:headEnd type="none" w="med" len="med"/>
              <a:tailEnd type="none" w="med" len="med"/>
            </a:ln>
            <a:effectLst/>
          </p:spPr>
        </p:pic>
        <p:sp>
          <p:nvSpPr>
            <p:cNvPr id="44040" name="Rectangle 44039"/>
            <p:cNvSpPr>
              <a:spLocks noChangeArrowheads="1"/>
            </p:cNvSpPr>
            <p:nvPr/>
          </p:nvSpPr>
          <p:spPr bwMode="auto">
            <a:xfrm>
              <a:off x="2140" y="2121"/>
              <a:ext cx="1563" cy="596"/>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spAutoFit/>
            </a:bodyPr>
            <a:lstStyle/>
            <a:p>
              <a:pPr algn="ctr" eaLnBrk="1" hangingPunct="1">
                <a:defRPr/>
              </a:pPr>
              <a:r>
                <a:rPr lang="en-US" sz="2800">
                  <a:effectLst>
                    <a:outerShdw blurRad="38100" dist="38100" dir="2700000" algn="tl">
                      <a:srgbClr val="000000">
                        <a:alpha val="43137"/>
                      </a:srgbClr>
                    </a:outerShdw>
                  </a:effectLst>
                  <a:latin typeface="Segoe"/>
                </a:rPr>
                <a:t>End-user Tools</a:t>
              </a:r>
              <a:endParaRPr lang="en-US"/>
            </a:p>
            <a:p>
              <a:pPr algn="ctr" eaLnBrk="1" hangingPunct="1">
                <a:defRPr/>
              </a:pPr>
              <a:r>
                <a:rPr lang="en-US" sz="2800">
                  <a:effectLst>
                    <a:outerShdw blurRad="38100" dist="38100" dir="2700000" algn="tl">
                      <a:srgbClr val="000000">
                        <a:alpha val="43137"/>
                      </a:srgbClr>
                    </a:outerShdw>
                  </a:effectLst>
                  <a:latin typeface="Segoe"/>
                </a:rPr>
                <a:t>(Office)</a:t>
              </a:r>
            </a:p>
          </p:txBody>
        </p:sp>
      </p:grpSp>
      <p:grpSp>
        <p:nvGrpSpPr>
          <p:cNvPr id="29711" name="Group 9"/>
          <p:cNvGrpSpPr>
            <a:grpSpLocks/>
          </p:cNvGrpSpPr>
          <p:nvPr/>
        </p:nvGrpSpPr>
        <p:grpSpPr bwMode="auto">
          <a:xfrm>
            <a:off x="1878013" y="1171575"/>
            <a:ext cx="5505450" cy="1774825"/>
            <a:chOff x="1183" y="774"/>
            <a:chExt cx="3468" cy="1118"/>
          </a:xfrm>
        </p:grpSpPr>
        <p:pic>
          <p:nvPicPr>
            <p:cNvPr id="8198" name="Rectangle 9221"/>
            <p:cNvPicPr>
              <a:picLocks noChangeAspect="1" noChangeArrowheads="1"/>
            </p:cNvPicPr>
            <p:nvPr/>
          </p:nvPicPr>
          <p:blipFill>
            <a:blip r:embed="rId4">
              <a:lum bright="-12000"/>
            </a:blip>
            <a:srcRect/>
            <a:stretch>
              <a:fillRect/>
            </a:stretch>
          </p:blipFill>
          <p:spPr bwMode="auto">
            <a:xfrm>
              <a:off x="1183" y="774"/>
              <a:ext cx="3468" cy="1118"/>
            </a:xfrm>
            <a:prstGeom prst="rect">
              <a:avLst/>
            </a:prstGeom>
            <a:noFill/>
            <a:ln w="9525" cap="flat" cmpd="sng" algn="ctr">
              <a:noFill/>
              <a:prstDash val="solid"/>
              <a:miter lim="800000"/>
              <a:headEnd type="none" w="med" len="med"/>
              <a:tailEnd type="none" w="med" len="med"/>
            </a:ln>
            <a:effectLst/>
          </p:spPr>
        </p:pic>
        <p:sp>
          <p:nvSpPr>
            <p:cNvPr id="44043" name="Rectangle 44042"/>
            <p:cNvSpPr>
              <a:spLocks noChangeArrowheads="1"/>
            </p:cNvSpPr>
            <p:nvPr/>
          </p:nvSpPr>
          <p:spPr bwMode="auto">
            <a:xfrm>
              <a:off x="1436" y="1022"/>
              <a:ext cx="2971" cy="596"/>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spAutoFit/>
            </a:bodyPr>
            <a:lstStyle/>
            <a:p>
              <a:pPr algn="ctr" eaLnBrk="1" hangingPunct="1">
                <a:defRPr/>
              </a:pPr>
              <a:r>
                <a:rPr lang="en-US" sz="2800">
                  <a:effectLst>
                    <a:outerShdw blurRad="38100" dist="38100" dir="2700000" algn="tl">
                      <a:srgbClr val="000000">
                        <a:alpha val="43137"/>
                      </a:srgbClr>
                    </a:outerShdw>
                  </a:effectLst>
                  <a:latin typeface="Segoe"/>
                </a:rPr>
                <a:t>Analytic Applications</a:t>
              </a:r>
              <a:endParaRPr lang="en-US"/>
            </a:p>
            <a:p>
              <a:pPr algn="ctr" eaLnBrk="1" hangingPunct="1">
                <a:defRPr/>
              </a:pPr>
              <a:r>
                <a:rPr lang="en-US" sz="2800">
                  <a:effectLst>
                    <a:outerShdw blurRad="38100" dist="38100" dir="2700000" algn="tl">
                      <a:srgbClr val="000000">
                        <a:alpha val="43137"/>
                      </a:srgbClr>
                    </a:outerShdw>
                  </a:effectLst>
                  <a:latin typeface="Segoe"/>
                </a:rPr>
                <a:t>(Office Business Applications)</a:t>
              </a:r>
            </a:p>
          </p:txBody>
        </p:sp>
      </p:grpSp>
      <p:pic>
        <p:nvPicPr>
          <p:cNvPr id="8197" name="Rectangle 9220"/>
          <p:cNvPicPr>
            <a:picLocks noChangeAspect="1" noChangeArrowheads="1"/>
          </p:cNvPicPr>
          <p:nvPr/>
        </p:nvPicPr>
        <p:blipFill>
          <a:blip r:embed="rId5"/>
          <a:srcRect/>
          <a:stretch>
            <a:fillRect/>
          </a:stretch>
        </p:blipFill>
        <p:spPr bwMode="invGray">
          <a:xfrm>
            <a:off x="473075" y="574675"/>
            <a:ext cx="6167438" cy="949325"/>
          </a:xfrm>
          <a:prstGeom prst="rect">
            <a:avLst/>
          </a:prstGeom>
          <a:noFill/>
          <a:ln w="9525" cap="flat" cmpd="sng" algn="ctr">
            <a:noFill/>
            <a:prstDash val="solid"/>
            <a:miter lim="800000"/>
            <a:headEnd type="none" w="med" len="med"/>
            <a:tailEnd type="none" w="med" len="med"/>
          </a:ln>
          <a:effectLst/>
        </p:spPr>
      </p:pic>
      <p:sp>
        <p:nvSpPr>
          <p:cNvPr id="13" name="Title 12"/>
          <p:cNvSpPr>
            <a:spLocks noGrp="1"/>
          </p:cNvSpPr>
          <p:nvPr>
            <p:ph type="title"/>
          </p:nvPr>
        </p:nvSpPr>
        <p:spPr/>
        <p:txBody>
          <a:bodyPr/>
          <a:lstStyle/>
          <a:p>
            <a:endParaRPr lang="en-US"/>
          </a:p>
        </p:txBody>
      </p:sp>
    </p:spTree>
    <p:custDataLst>
      <p:tags r:id="rId1"/>
    </p:custData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009"/>
                                        </p:tgtEl>
                                        <p:attrNameLst>
                                          <p:attrName>style.visibility</p:attrName>
                                        </p:attrNameLst>
                                      </p:cBhvr>
                                      <p:to>
                                        <p:strVal val="visible"/>
                                      </p:to>
                                    </p:set>
                                    <p:animEffect transition="in" filter="fade">
                                      <p:cBhvr>
                                        <p:cTn id="7" dur="1000"/>
                                        <p:tgtEl>
                                          <p:spTgt spid="26009"/>
                                        </p:tgtEl>
                                      </p:cBhvr>
                                    </p:animEffect>
                                    <p:anim calcmode="lin" valueType="num">
                                      <p:cBhvr>
                                        <p:cTn id="8" dur="1000" fill="hold"/>
                                        <p:tgtEl>
                                          <p:spTgt spid="26009"/>
                                        </p:tgtEl>
                                        <p:attrNameLst>
                                          <p:attrName>ppt_x</p:attrName>
                                        </p:attrNameLst>
                                      </p:cBhvr>
                                      <p:tavLst>
                                        <p:tav tm="0">
                                          <p:val>
                                            <p:strVal val="#ppt_x"/>
                                          </p:val>
                                        </p:tav>
                                        <p:tav tm="100000">
                                          <p:val>
                                            <p:strVal val="#ppt_x"/>
                                          </p:val>
                                        </p:tav>
                                      </p:tavLst>
                                    </p:anim>
                                    <p:anim calcmode="lin" valueType="num">
                                      <p:cBhvr>
                                        <p:cTn id="9" dur="1000" fill="hold"/>
                                        <p:tgtEl>
                                          <p:spTgt spid="2600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979"/>
                                        </p:tgtEl>
                                        <p:attrNameLst>
                                          <p:attrName>style.visibility</p:attrName>
                                        </p:attrNameLst>
                                      </p:cBhvr>
                                      <p:to>
                                        <p:strVal val="visible"/>
                                      </p:to>
                                    </p:set>
                                    <p:animEffect transition="in" filter="fade">
                                      <p:cBhvr>
                                        <p:cTn id="14" dur="1000"/>
                                        <p:tgtEl>
                                          <p:spTgt spid="15979"/>
                                        </p:tgtEl>
                                      </p:cBhvr>
                                    </p:animEffect>
                                    <p:anim calcmode="lin" valueType="num">
                                      <p:cBhvr>
                                        <p:cTn id="15" dur="1000" fill="hold"/>
                                        <p:tgtEl>
                                          <p:spTgt spid="15979"/>
                                        </p:tgtEl>
                                        <p:attrNameLst>
                                          <p:attrName>ppt_x</p:attrName>
                                        </p:attrNameLst>
                                      </p:cBhvr>
                                      <p:tavLst>
                                        <p:tav tm="0">
                                          <p:val>
                                            <p:strVal val="#ppt_x"/>
                                          </p:val>
                                        </p:tav>
                                        <p:tav tm="100000">
                                          <p:val>
                                            <p:strVal val="#ppt_x"/>
                                          </p:val>
                                        </p:tav>
                                      </p:tavLst>
                                    </p:anim>
                                    <p:anim calcmode="lin" valueType="num">
                                      <p:cBhvr>
                                        <p:cTn id="16" dur="1000" fill="hold"/>
                                        <p:tgtEl>
                                          <p:spTgt spid="1597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711"/>
                                        </p:tgtEl>
                                        <p:attrNameLst>
                                          <p:attrName>style.visibility</p:attrName>
                                        </p:attrNameLst>
                                      </p:cBhvr>
                                      <p:to>
                                        <p:strVal val="visible"/>
                                      </p:to>
                                    </p:set>
                                    <p:animEffect transition="in" filter="fade">
                                      <p:cBhvr>
                                        <p:cTn id="21" dur="1000"/>
                                        <p:tgtEl>
                                          <p:spTgt spid="29711"/>
                                        </p:tgtEl>
                                      </p:cBhvr>
                                    </p:animEffect>
                                    <p:anim calcmode="lin" valueType="num">
                                      <p:cBhvr>
                                        <p:cTn id="22" dur="1000" fill="hold"/>
                                        <p:tgtEl>
                                          <p:spTgt spid="29711"/>
                                        </p:tgtEl>
                                        <p:attrNameLst>
                                          <p:attrName>ppt_x</p:attrName>
                                        </p:attrNameLst>
                                      </p:cBhvr>
                                      <p:tavLst>
                                        <p:tav tm="0">
                                          <p:val>
                                            <p:strVal val="#ppt_x"/>
                                          </p:val>
                                        </p:tav>
                                        <p:tav tm="100000">
                                          <p:val>
                                            <p:strVal val="#ppt_x"/>
                                          </p:val>
                                        </p:tav>
                                      </p:tavLst>
                                    </p:anim>
                                    <p:anim calcmode="lin" valueType="num">
                                      <p:cBhvr>
                                        <p:cTn id="23" dur="1000" fill="hold"/>
                                        <p:tgtEl>
                                          <p:spTgt spid="29711"/>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path" presetSubtype="0" accel="50000" decel="50000" fill="hold" nodeType="afterEffect">
                                  <p:stCondLst>
                                    <p:cond delay="0"/>
                                  </p:stCondLst>
                                  <p:childTnLst>
                                    <p:animMotion origin="layout" path="M -3.61111E-6 2.22222E-6 L -3.61111E-6 0.02199 " pathEditMode="relative" rAng="0" ptsTypes="AA">
                                      <p:cBhvr>
                                        <p:cTn id="26" dur="2000" fill="hold"/>
                                        <p:tgtEl>
                                          <p:spTgt spid="15979"/>
                                        </p:tgtEl>
                                        <p:attrNameLst>
                                          <p:attrName>ppt_x</p:attrName>
                                          <p:attrName>ppt_y</p:attrName>
                                        </p:attrNameLst>
                                      </p:cBhvr>
                                      <p:rCtr x="0" y="11"/>
                                    </p:animMotion>
                                  </p:childTnLst>
                                </p:cTn>
                              </p:par>
                              <p:par>
                                <p:cTn id="27" presetID="42" presetClass="path" presetSubtype="0" accel="50000" decel="50000" fill="hold" nodeType="withEffect">
                                  <p:stCondLst>
                                    <p:cond delay="0"/>
                                  </p:stCondLst>
                                  <p:childTnLst>
                                    <p:animMotion origin="layout" path="M -3.61111E-6 0.00046 L -3.61111E-6 0.04491 " pathEditMode="relative" rAng="0" ptsTypes="AA">
                                      <p:cBhvr>
                                        <p:cTn id="28" dur="2000" fill="hold"/>
                                        <p:tgtEl>
                                          <p:spTgt spid="29711"/>
                                        </p:tgtEl>
                                        <p:attrNameLst>
                                          <p:attrName>ppt_x</p:attrName>
                                          <p:attrName>ppt_y</p:attrName>
                                        </p:attrNameLst>
                                      </p:cBhvr>
                                      <p:rCtr x="0" y="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48" name="Group 2"/>
          <p:cNvGrpSpPr>
            <a:grpSpLocks/>
          </p:cNvGrpSpPr>
          <p:nvPr/>
        </p:nvGrpSpPr>
        <p:grpSpPr bwMode="auto">
          <a:xfrm>
            <a:off x="1885950" y="2771775"/>
            <a:ext cx="6659563" cy="1736725"/>
            <a:chOff x="1188" y="1746"/>
            <a:chExt cx="4195" cy="1094"/>
          </a:xfrm>
        </p:grpSpPr>
        <p:pic>
          <p:nvPicPr>
            <p:cNvPr id="7204" name="Rectangle 7203"/>
            <p:cNvPicPr>
              <a:picLocks noChangeAspect="1" noChangeArrowheads="1"/>
            </p:cNvPicPr>
            <p:nvPr/>
          </p:nvPicPr>
          <p:blipFill>
            <a:blip r:embed="rId4"/>
            <a:srcRect/>
            <a:stretch>
              <a:fillRect/>
            </a:stretch>
          </p:blipFill>
          <p:spPr bwMode="auto">
            <a:xfrm>
              <a:off x="1188" y="1746"/>
              <a:ext cx="4195" cy="1094"/>
            </a:xfrm>
            <a:prstGeom prst="rect">
              <a:avLst/>
            </a:prstGeom>
            <a:noFill/>
            <a:ln w="9525" cap="flat" cmpd="sng" algn="ctr">
              <a:noFill/>
              <a:prstDash val="solid"/>
              <a:miter lim="800000"/>
              <a:headEnd type="none" w="med" len="med"/>
              <a:tailEnd type="none" w="med" len="med"/>
            </a:ln>
            <a:effectLst/>
          </p:spPr>
        </p:pic>
        <p:sp>
          <p:nvSpPr>
            <p:cNvPr id="46084" name="Rectangle 46083"/>
            <p:cNvSpPr>
              <a:spLocks noChangeArrowheads="1"/>
            </p:cNvSpPr>
            <p:nvPr/>
          </p:nvSpPr>
          <p:spPr bwMode="auto">
            <a:xfrm>
              <a:off x="2640" y="1848"/>
              <a:ext cx="1380" cy="336"/>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spAutoFit/>
            </a:bodyPr>
            <a:lstStyle/>
            <a:p>
              <a:pPr algn="ctr">
                <a:lnSpc>
                  <a:spcPct val="90000"/>
                </a:lnSpc>
                <a:defRPr/>
              </a:pPr>
              <a:r>
                <a:rPr lang="en-US" sz="1600">
                  <a:effectLst>
                    <a:outerShdw blurRad="38100" dist="38100" dir="2700000" algn="tl">
                      <a:srgbClr val="000000">
                        <a:alpha val="43137"/>
                      </a:srgbClr>
                    </a:outerShdw>
                  </a:effectLst>
                </a:rPr>
                <a:t>Portal</a:t>
              </a:r>
              <a:endParaRPr lang="en-US"/>
            </a:p>
            <a:p>
              <a:pPr algn="ctr">
                <a:lnSpc>
                  <a:spcPct val="90000"/>
                </a:lnSpc>
                <a:defRPr/>
              </a:pPr>
              <a:r>
                <a:rPr lang="en-US" sz="1600">
                  <a:effectLst>
                    <a:outerShdw blurRad="38100" dist="38100" dir="2700000" algn="tl">
                      <a:srgbClr val="000000">
                        <a:alpha val="43137"/>
                      </a:srgbClr>
                    </a:outerShdw>
                  </a:effectLst>
                </a:rPr>
                <a:t>(Office Server)</a:t>
              </a:r>
            </a:p>
          </p:txBody>
        </p:sp>
      </p:grpSp>
      <p:grpSp>
        <p:nvGrpSpPr>
          <p:cNvPr id="27595" name="Group 6"/>
          <p:cNvGrpSpPr>
            <a:grpSpLocks/>
          </p:cNvGrpSpPr>
          <p:nvPr/>
        </p:nvGrpSpPr>
        <p:grpSpPr bwMode="auto">
          <a:xfrm>
            <a:off x="7372350" y="1038225"/>
            <a:ext cx="990600" cy="825500"/>
            <a:chOff x="4644" y="654"/>
            <a:chExt cx="624" cy="520"/>
          </a:xfrm>
        </p:grpSpPr>
        <p:sp>
          <p:nvSpPr>
            <p:cNvPr id="46087" name="TextBox 46086"/>
            <p:cNvSpPr txBox="1">
              <a:spLocks noChangeArrowheads="1"/>
            </p:cNvSpPr>
            <p:nvPr/>
          </p:nvSpPr>
          <p:spPr bwMode="auto">
            <a:xfrm>
              <a:off x="4860" y="699"/>
              <a:ext cx="408" cy="192"/>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defRPr/>
              </a:pPr>
              <a:r>
                <a:rPr lang="en-US" sz="1400">
                  <a:effectLst>
                    <a:outerShdw blurRad="38100" dist="38100" dir="2700000" algn="tl">
                      <a:srgbClr val="000000">
                        <a:alpha val="43137"/>
                      </a:srgbClr>
                    </a:outerShdw>
                  </a:effectLst>
                </a:rPr>
                <a:t>Office</a:t>
              </a:r>
              <a:endParaRPr lang="en-US"/>
            </a:p>
          </p:txBody>
        </p:sp>
        <p:sp>
          <p:nvSpPr>
            <p:cNvPr id="46088" name="TextBox 46087"/>
            <p:cNvSpPr txBox="1">
              <a:spLocks noChangeArrowheads="1"/>
            </p:cNvSpPr>
            <p:nvPr/>
          </p:nvSpPr>
          <p:spPr bwMode="auto">
            <a:xfrm>
              <a:off x="4860" y="945"/>
              <a:ext cx="340" cy="192"/>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defRPr/>
              </a:pPr>
              <a:r>
                <a:rPr lang="en-US" sz="1400">
                  <a:effectLst>
                    <a:outerShdw blurRad="38100" dist="38100" dir="2700000" algn="tl">
                      <a:srgbClr val="000000">
                        <a:alpha val="43137"/>
                      </a:srgbClr>
                    </a:outerShdw>
                  </a:effectLst>
                </a:rPr>
                <a:t>SQL</a:t>
              </a:r>
              <a:endParaRPr lang="en-US"/>
            </a:p>
          </p:txBody>
        </p:sp>
        <p:pic>
          <p:nvPicPr>
            <p:cNvPr id="7202" name="Rectangle 7201"/>
            <p:cNvPicPr>
              <a:picLocks noChangeAspect="1" noChangeArrowheads="1"/>
            </p:cNvPicPr>
            <p:nvPr/>
          </p:nvPicPr>
          <p:blipFill>
            <a:blip r:embed="rId5"/>
            <a:srcRect/>
            <a:stretch>
              <a:fillRect/>
            </a:stretch>
          </p:blipFill>
          <p:spPr bwMode="auto">
            <a:xfrm>
              <a:off x="4644" y="892"/>
              <a:ext cx="282" cy="282"/>
            </a:xfrm>
            <a:prstGeom prst="rect">
              <a:avLst/>
            </a:prstGeom>
            <a:noFill/>
            <a:ln w="9525" cap="flat" cmpd="sng" algn="ctr">
              <a:noFill/>
              <a:prstDash val="solid"/>
              <a:miter lim="800000"/>
              <a:headEnd type="none" w="med" len="med"/>
              <a:tailEnd type="none" w="med" len="med"/>
            </a:ln>
            <a:effectLst/>
          </p:spPr>
        </p:pic>
        <p:pic>
          <p:nvPicPr>
            <p:cNvPr id="7203" name="Rectangle 7202"/>
            <p:cNvPicPr>
              <a:picLocks noChangeAspect="1" noChangeArrowheads="1"/>
            </p:cNvPicPr>
            <p:nvPr/>
          </p:nvPicPr>
          <p:blipFill>
            <a:blip r:embed="rId6"/>
            <a:srcRect/>
            <a:stretch>
              <a:fillRect/>
            </a:stretch>
          </p:blipFill>
          <p:spPr bwMode="auto">
            <a:xfrm>
              <a:off x="4644" y="654"/>
              <a:ext cx="282" cy="282"/>
            </a:xfrm>
            <a:prstGeom prst="rect">
              <a:avLst/>
            </a:prstGeom>
            <a:noFill/>
            <a:ln w="9525" cap="flat" cmpd="sng" algn="ctr">
              <a:noFill/>
              <a:prstDash val="solid"/>
              <a:miter lim="800000"/>
              <a:headEnd type="none" w="med" len="med"/>
              <a:tailEnd type="none" w="med" len="med"/>
            </a:ln>
            <a:effectLst/>
          </p:spPr>
        </p:pic>
      </p:grpSp>
      <p:grpSp>
        <p:nvGrpSpPr>
          <p:cNvPr id="3602" name="Group 11"/>
          <p:cNvGrpSpPr>
            <a:grpSpLocks/>
          </p:cNvGrpSpPr>
          <p:nvPr/>
        </p:nvGrpSpPr>
        <p:grpSpPr bwMode="auto">
          <a:xfrm>
            <a:off x="1905000" y="5057775"/>
            <a:ext cx="6659563" cy="1154113"/>
            <a:chOff x="1200" y="3186"/>
            <a:chExt cx="4195" cy="727"/>
          </a:xfrm>
        </p:grpSpPr>
        <p:pic>
          <p:nvPicPr>
            <p:cNvPr id="7198" name="Rectangle 7197"/>
            <p:cNvPicPr>
              <a:picLocks noChangeAspect="1" noChangeArrowheads="1"/>
            </p:cNvPicPr>
            <p:nvPr/>
          </p:nvPicPr>
          <p:blipFill>
            <a:blip r:embed="rId7"/>
            <a:srcRect/>
            <a:stretch>
              <a:fillRect/>
            </a:stretch>
          </p:blipFill>
          <p:spPr bwMode="auto">
            <a:xfrm>
              <a:off x="1200" y="3186"/>
              <a:ext cx="4195" cy="727"/>
            </a:xfrm>
            <a:prstGeom prst="rect">
              <a:avLst/>
            </a:prstGeom>
            <a:noFill/>
            <a:ln w="9525" cap="flat" cmpd="sng" algn="ctr">
              <a:noFill/>
              <a:prstDash val="solid"/>
              <a:miter lim="800000"/>
              <a:headEnd type="none" w="med" len="med"/>
              <a:tailEnd type="none" w="med" len="med"/>
            </a:ln>
            <a:effectLst/>
          </p:spPr>
        </p:pic>
        <p:sp>
          <p:nvSpPr>
            <p:cNvPr id="46093" name="Rectangle 46092"/>
            <p:cNvSpPr>
              <a:spLocks noChangeArrowheads="1"/>
            </p:cNvSpPr>
            <p:nvPr/>
          </p:nvSpPr>
          <p:spPr bwMode="auto">
            <a:xfrm>
              <a:off x="2568" y="3372"/>
              <a:ext cx="1524" cy="336"/>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spAutoFit/>
            </a:bodyPr>
            <a:lstStyle/>
            <a:p>
              <a:pPr algn="ctr">
                <a:lnSpc>
                  <a:spcPct val="90000"/>
                </a:lnSpc>
                <a:defRPr/>
              </a:pPr>
              <a:r>
                <a:rPr lang="en-US" sz="1600">
                  <a:effectLst>
                    <a:outerShdw blurRad="38100" dist="38100" dir="2700000" algn="tl">
                      <a:srgbClr val="000000">
                        <a:alpha val="43137"/>
                      </a:srgbClr>
                    </a:outerShdw>
                  </a:effectLst>
                </a:rPr>
                <a:t>Data Warehouse</a:t>
              </a:r>
              <a:endParaRPr lang="en-US"/>
            </a:p>
            <a:p>
              <a:pPr algn="ctr">
                <a:lnSpc>
                  <a:spcPct val="90000"/>
                </a:lnSpc>
                <a:defRPr/>
              </a:pPr>
              <a:r>
                <a:rPr lang="en-US" sz="1600">
                  <a:effectLst>
                    <a:outerShdw blurRad="38100" dist="38100" dir="2700000" algn="tl">
                      <a:srgbClr val="000000">
                        <a:alpha val="43137"/>
                      </a:srgbClr>
                    </a:outerShdw>
                  </a:effectLst>
                </a:rPr>
                <a:t>(SQL Server 2005)</a:t>
              </a:r>
            </a:p>
          </p:txBody>
        </p:sp>
      </p:grpSp>
      <p:grpSp>
        <p:nvGrpSpPr>
          <p:cNvPr id="10291" name="Group 14"/>
          <p:cNvGrpSpPr>
            <a:grpSpLocks/>
          </p:cNvGrpSpPr>
          <p:nvPr/>
        </p:nvGrpSpPr>
        <p:grpSpPr bwMode="auto">
          <a:xfrm>
            <a:off x="1895475" y="4219575"/>
            <a:ext cx="2470150" cy="1146175"/>
            <a:chOff x="1194" y="2658"/>
            <a:chExt cx="1556" cy="722"/>
          </a:xfrm>
        </p:grpSpPr>
        <p:pic>
          <p:nvPicPr>
            <p:cNvPr id="7196" name="Rectangle 7195"/>
            <p:cNvPicPr>
              <a:picLocks noChangeAspect="1" noChangeArrowheads="1"/>
            </p:cNvPicPr>
            <p:nvPr/>
          </p:nvPicPr>
          <p:blipFill>
            <a:blip r:embed="rId8"/>
            <a:srcRect/>
            <a:stretch>
              <a:fillRect/>
            </a:stretch>
          </p:blipFill>
          <p:spPr bwMode="auto">
            <a:xfrm>
              <a:off x="1194" y="2658"/>
              <a:ext cx="1556" cy="722"/>
            </a:xfrm>
            <a:prstGeom prst="rect">
              <a:avLst/>
            </a:prstGeom>
            <a:noFill/>
            <a:ln w="9525" cap="flat" cmpd="sng" algn="ctr">
              <a:noFill/>
              <a:prstDash val="solid"/>
              <a:miter lim="800000"/>
              <a:headEnd type="none" w="med" len="med"/>
              <a:tailEnd type="none" w="med" len="med"/>
            </a:ln>
            <a:effectLst/>
          </p:spPr>
        </p:pic>
        <p:sp>
          <p:nvSpPr>
            <p:cNvPr id="46096" name="Rectangle 46095"/>
            <p:cNvSpPr>
              <a:spLocks noChangeArrowheads="1"/>
            </p:cNvSpPr>
            <p:nvPr/>
          </p:nvSpPr>
          <p:spPr bwMode="auto">
            <a:xfrm>
              <a:off x="1620" y="2844"/>
              <a:ext cx="768" cy="336"/>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spAutoFit/>
            </a:bodyPr>
            <a:lstStyle/>
            <a:p>
              <a:pPr algn="ctr">
                <a:lnSpc>
                  <a:spcPct val="90000"/>
                </a:lnSpc>
                <a:defRPr/>
              </a:pPr>
              <a:r>
                <a:rPr lang="en-US" sz="1600">
                  <a:effectLst>
                    <a:outerShdw blurRad="38100" dist="38100" dir="2700000" algn="tl">
                      <a:srgbClr val="000000">
                        <a:alpha val="43137"/>
                      </a:srgbClr>
                    </a:outerShdw>
                  </a:effectLst>
                </a:rPr>
                <a:t>Integrate</a:t>
              </a:r>
              <a:endParaRPr lang="en-US"/>
            </a:p>
            <a:p>
              <a:pPr algn="ctr">
                <a:lnSpc>
                  <a:spcPct val="90000"/>
                </a:lnSpc>
                <a:defRPr/>
              </a:pPr>
              <a:r>
                <a:rPr lang="en-US" sz="1600">
                  <a:effectLst>
                    <a:outerShdw blurRad="38100" dist="38100" dir="2700000" algn="tl">
                      <a:srgbClr val="000000">
                        <a:alpha val="43137"/>
                      </a:srgbClr>
                    </a:outerShdw>
                  </a:effectLst>
                </a:rPr>
                <a:t>(SSIS)</a:t>
              </a:r>
            </a:p>
          </p:txBody>
        </p:sp>
      </p:grpSp>
      <p:grpSp>
        <p:nvGrpSpPr>
          <p:cNvPr id="9374" name="Group 17"/>
          <p:cNvGrpSpPr>
            <a:grpSpLocks/>
          </p:cNvGrpSpPr>
          <p:nvPr/>
        </p:nvGrpSpPr>
        <p:grpSpPr bwMode="auto">
          <a:xfrm>
            <a:off x="4067175" y="4219575"/>
            <a:ext cx="2441575" cy="1146175"/>
            <a:chOff x="2562" y="2658"/>
            <a:chExt cx="1538" cy="722"/>
          </a:xfrm>
        </p:grpSpPr>
        <p:pic>
          <p:nvPicPr>
            <p:cNvPr id="7194" name="Rectangle 7193"/>
            <p:cNvPicPr>
              <a:picLocks noChangeAspect="1" noChangeArrowheads="1"/>
            </p:cNvPicPr>
            <p:nvPr/>
          </p:nvPicPr>
          <p:blipFill>
            <a:blip r:embed="rId8"/>
            <a:srcRect/>
            <a:stretch>
              <a:fillRect/>
            </a:stretch>
          </p:blipFill>
          <p:spPr bwMode="auto">
            <a:xfrm>
              <a:off x="2562" y="2658"/>
              <a:ext cx="1538" cy="722"/>
            </a:xfrm>
            <a:prstGeom prst="rect">
              <a:avLst/>
            </a:prstGeom>
            <a:noFill/>
            <a:ln w="9525" cap="flat" cmpd="sng" algn="ctr">
              <a:noFill/>
              <a:prstDash val="solid"/>
              <a:miter lim="800000"/>
              <a:headEnd type="none" w="med" len="med"/>
              <a:tailEnd type="none" w="med" len="med"/>
            </a:ln>
            <a:effectLst/>
          </p:spPr>
        </p:pic>
        <p:sp>
          <p:nvSpPr>
            <p:cNvPr id="46099" name="Rectangle 46098"/>
            <p:cNvSpPr>
              <a:spLocks noChangeArrowheads="1"/>
            </p:cNvSpPr>
            <p:nvPr/>
          </p:nvSpPr>
          <p:spPr bwMode="auto">
            <a:xfrm>
              <a:off x="2904" y="2844"/>
              <a:ext cx="852" cy="336"/>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spAutoFit/>
            </a:bodyPr>
            <a:lstStyle/>
            <a:p>
              <a:pPr algn="ctr">
                <a:lnSpc>
                  <a:spcPct val="90000"/>
                </a:lnSpc>
                <a:defRPr/>
              </a:pPr>
              <a:r>
                <a:rPr lang="en-US" sz="1600">
                  <a:effectLst>
                    <a:outerShdw blurRad="38100" dist="38100" dir="2700000" algn="tl">
                      <a:srgbClr val="000000">
                        <a:alpha val="43137"/>
                      </a:srgbClr>
                    </a:outerShdw>
                  </a:effectLst>
                </a:rPr>
                <a:t>Analyze</a:t>
              </a:r>
              <a:endParaRPr lang="en-US"/>
            </a:p>
            <a:p>
              <a:pPr algn="ctr">
                <a:lnSpc>
                  <a:spcPct val="90000"/>
                </a:lnSpc>
                <a:defRPr/>
              </a:pPr>
              <a:r>
                <a:rPr lang="en-US" sz="1600">
                  <a:effectLst>
                    <a:outerShdw blurRad="38100" dist="38100" dir="2700000" algn="tl">
                      <a:srgbClr val="000000">
                        <a:alpha val="43137"/>
                      </a:srgbClr>
                    </a:outerShdw>
                  </a:effectLst>
                </a:rPr>
                <a:t>(SSAS)</a:t>
              </a:r>
            </a:p>
          </p:txBody>
        </p:sp>
      </p:grpSp>
      <p:grpSp>
        <p:nvGrpSpPr>
          <p:cNvPr id="4596" name="Group 20"/>
          <p:cNvGrpSpPr>
            <a:grpSpLocks/>
          </p:cNvGrpSpPr>
          <p:nvPr/>
        </p:nvGrpSpPr>
        <p:grpSpPr bwMode="auto">
          <a:xfrm>
            <a:off x="6229350" y="4219575"/>
            <a:ext cx="2327275" cy="1146175"/>
            <a:chOff x="3924" y="2658"/>
            <a:chExt cx="1466" cy="722"/>
          </a:xfrm>
        </p:grpSpPr>
        <p:pic>
          <p:nvPicPr>
            <p:cNvPr id="7192" name="Rectangle 7191"/>
            <p:cNvPicPr>
              <a:picLocks noChangeAspect="1" noChangeArrowheads="1"/>
            </p:cNvPicPr>
            <p:nvPr/>
          </p:nvPicPr>
          <p:blipFill>
            <a:blip r:embed="rId8"/>
            <a:srcRect/>
            <a:stretch>
              <a:fillRect/>
            </a:stretch>
          </p:blipFill>
          <p:spPr bwMode="auto">
            <a:xfrm>
              <a:off x="3924" y="2658"/>
              <a:ext cx="1466" cy="722"/>
            </a:xfrm>
            <a:prstGeom prst="rect">
              <a:avLst/>
            </a:prstGeom>
            <a:noFill/>
            <a:ln w="9525" cap="flat" cmpd="sng" algn="ctr">
              <a:noFill/>
              <a:prstDash val="solid"/>
              <a:miter lim="800000"/>
              <a:headEnd type="none" w="med" len="med"/>
              <a:tailEnd type="none" w="med" len="med"/>
            </a:ln>
            <a:effectLst/>
          </p:spPr>
        </p:pic>
        <p:sp>
          <p:nvSpPr>
            <p:cNvPr id="46102" name="Rectangle 46101"/>
            <p:cNvSpPr>
              <a:spLocks noChangeArrowheads="1"/>
            </p:cNvSpPr>
            <p:nvPr/>
          </p:nvSpPr>
          <p:spPr bwMode="auto">
            <a:xfrm>
              <a:off x="4272" y="2844"/>
              <a:ext cx="744" cy="336"/>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spAutoFit/>
            </a:bodyPr>
            <a:lstStyle/>
            <a:p>
              <a:pPr algn="ctr">
                <a:lnSpc>
                  <a:spcPct val="90000"/>
                </a:lnSpc>
                <a:defRPr/>
              </a:pPr>
              <a:r>
                <a:rPr lang="en-US" sz="1600">
                  <a:effectLst>
                    <a:outerShdw blurRad="38100" dist="38100" dir="2700000" algn="tl">
                      <a:srgbClr val="000000">
                        <a:alpha val="43137"/>
                      </a:srgbClr>
                    </a:outerShdw>
                  </a:effectLst>
                </a:rPr>
                <a:t>Report</a:t>
              </a:r>
              <a:endParaRPr lang="en-US"/>
            </a:p>
            <a:p>
              <a:pPr algn="ctr">
                <a:lnSpc>
                  <a:spcPct val="90000"/>
                </a:lnSpc>
                <a:defRPr/>
              </a:pPr>
              <a:r>
                <a:rPr lang="en-US" sz="1600">
                  <a:effectLst>
                    <a:outerShdw blurRad="38100" dist="38100" dir="2700000" algn="tl">
                      <a:srgbClr val="000000">
                        <a:alpha val="43137"/>
                      </a:srgbClr>
                    </a:outerShdw>
                  </a:effectLst>
                </a:rPr>
                <a:t>(SSRS)</a:t>
              </a:r>
            </a:p>
          </p:txBody>
        </p:sp>
      </p:grpSp>
      <p:grpSp>
        <p:nvGrpSpPr>
          <p:cNvPr id="27348" name="Group 23"/>
          <p:cNvGrpSpPr>
            <a:grpSpLocks/>
          </p:cNvGrpSpPr>
          <p:nvPr/>
        </p:nvGrpSpPr>
        <p:grpSpPr bwMode="auto">
          <a:xfrm>
            <a:off x="1885950" y="1876425"/>
            <a:ext cx="6659563" cy="1173163"/>
            <a:chOff x="1188" y="1182"/>
            <a:chExt cx="4195" cy="739"/>
          </a:xfrm>
        </p:grpSpPr>
        <p:pic>
          <p:nvPicPr>
            <p:cNvPr id="7190" name="Rectangle 7189"/>
            <p:cNvPicPr>
              <a:picLocks noChangeAspect="1" noChangeArrowheads="1"/>
            </p:cNvPicPr>
            <p:nvPr/>
          </p:nvPicPr>
          <p:blipFill>
            <a:blip r:embed="rId9"/>
            <a:srcRect/>
            <a:stretch>
              <a:fillRect/>
            </a:stretch>
          </p:blipFill>
          <p:spPr bwMode="auto">
            <a:xfrm>
              <a:off x="1188" y="1182"/>
              <a:ext cx="4195" cy="739"/>
            </a:xfrm>
            <a:prstGeom prst="rect">
              <a:avLst/>
            </a:prstGeom>
            <a:noFill/>
            <a:ln w="9525" cap="flat" cmpd="sng" algn="ctr">
              <a:noFill/>
              <a:prstDash val="solid"/>
              <a:miter lim="800000"/>
              <a:headEnd type="none" w="med" len="med"/>
              <a:tailEnd type="none" w="med" len="med"/>
            </a:ln>
            <a:effectLst/>
          </p:spPr>
        </p:pic>
        <p:sp>
          <p:nvSpPr>
            <p:cNvPr id="46105" name="Rectangle 46104"/>
            <p:cNvSpPr>
              <a:spLocks noChangeArrowheads="1"/>
            </p:cNvSpPr>
            <p:nvPr/>
          </p:nvSpPr>
          <p:spPr bwMode="auto">
            <a:xfrm>
              <a:off x="2376" y="1380"/>
              <a:ext cx="1908" cy="336"/>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spAutoFit/>
            </a:bodyPr>
            <a:lstStyle/>
            <a:p>
              <a:pPr algn="ctr">
                <a:lnSpc>
                  <a:spcPct val="90000"/>
                </a:lnSpc>
                <a:defRPr/>
              </a:pPr>
              <a:r>
                <a:rPr lang="en-US" sz="1600" dirty="0">
                  <a:effectLst>
                    <a:outerShdw blurRad="38100" dist="38100" dir="2700000" algn="tl">
                      <a:srgbClr val="000000">
                        <a:alpha val="43137"/>
                      </a:srgbClr>
                    </a:outerShdw>
                  </a:effectLst>
                </a:rPr>
                <a:t>Business </a:t>
              </a:r>
              <a:r>
                <a:rPr lang="en-US" sz="1600" dirty="0" err="1">
                  <a:effectLst>
                    <a:outerShdw blurRad="38100" dist="38100" dir="2700000" algn="tl">
                      <a:srgbClr val="000000">
                        <a:alpha val="43137"/>
                      </a:srgbClr>
                    </a:outerShdw>
                  </a:effectLst>
                </a:rPr>
                <a:t>Scorecarding</a:t>
              </a:r>
              <a:r>
                <a:rPr lang="en-US" sz="1600" dirty="0">
                  <a:effectLst>
                    <a:outerShdw blurRad="38100" dist="38100" dir="2700000" algn="tl">
                      <a:srgbClr val="000000">
                        <a:alpha val="43137"/>
                      </a:srgbClr>
                    </a:outerShdw>
                  </a:effectLst>
                </a:rPr>
                <a:t>, Planning, and Analytics</a:t>
              </a:r>
              <a:endParaRPr lang="en-US" dirty="0"/>
            </a:p>
          </p:txBody>
        </p:sp>
      </p:grpSp>
      <p:grpSp>
        <p:nvGrpSpPr>
          <p:cNvPr id="19668" name="Group 26"/>
          <p:cNvGrpSpPr>
            <a:grpSpLocks/>
          </p:cNvGrpSpPr>
          <p:nvPr/>
        </p:nvGrpSpPr>
        <p:grpSpPr bwMode="auto">
          <a:xfrm>
            <a:off x="3971925" y="3381375"/>
            <a:ext cx="2632075" cy="1101725"/>
            <a:chOff x="2502" y="2130"/>
            <a:chExt cx="1658" cy="694"/>
          </a:xfrm>
        </p:grpSpPr>
        <p:pic>
          <p:nvPicPr>
            <p:cNvPr id="7188" name="Rectangle 7187"/>
            <p:cNvPicPr>
              <a:picLocks noChangeAspect="1" noChangeArrowheads="1"/>
            </p:cNvPicPr>
            <p:nvPr/>
          </p:nvPicPr>
          <p:blipFill>
            <a:blip r:embed="rId10"/>
            <a:srcRect/>
            <a:stretch>
              <a:fillRect/>
            </a:stretch>
          </p:blipFill>
          <p:spPr bwMode="auto">
            <a:xfrm>
              <a:off x="2502" y="2130"/>
              <a:ext cx="1658" cy="694"/>
            </a:xfrm>
            <a:prstGeom prst="rect">
              <a:avLst/>
            </a:prstGeom>
            <a:noFill/>
            <a:ln w="9525" cap="flat" cmpd="sng" algn="ctr">
              <a:noFill/>
              <a:prstDash val="solid"/>
              <a:miter lim="800000"/>
              <a:headEnd type="none" w="med" len="med"/>
              <a:tailEnd type="none" w="med" len="med"/>
            </a:ln>
            <a:effectLst/>
          </p:spPr>
        </p:pic>
        <p:sp>
          <p:nvSpPr>
            <p:cNvPr id="46108" name="Rectangle 46107"/>
            <p:cNvSpPr>
              <a:spLocks noChangeArrowheads="1"/>
            </p:cNvSpPr>
            <p:nvPr/>
          </p:nvSpPr>
          <p:spPr bwMode="auto">
            <a:xfrm>
              <a:off x="2682" y="2378"/>
              <a:ext cx="1296" cy="197"/>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spAutoFit/>
            </a:bodyPr>
            <a:lstStyle/>
            <a:p>
              <a:pPr algn="ctr">
                <a:lnSpc>
                  <a:spcPct val="90000"/>
                </a:lnSpc>
                <a:defRPr/>
              </a:pPr>
              <a:r>
                <a:rPr lang="en-US" sz="1600">
                  <a:effectLst>
                    <a:outerShdw blurRad="38100" dist="38100" dir="2700000" algn="tl">
                      <a:srgbClr val="000000">
                        <a:alpha val="43137"/>
                      </a:srgbClr>
                    </a:outerShdw>
                  </a:effectLst>
                </a:rPr>
                <a:t>End-user Analysis</a:t>
              </a:r>
              <a:endParaRPr lang="en-US"/>
            </a:p>
          </p:txBody>
        </p:sp>
      </p:grpSp>
      <p:grpSp>
        <p:nvGrpSpPr>
          <p:cNvPr id="8281" name="Group 30"/>
          <p:cNvGrpSpPr>
            <a:grpSpLocks/>
          </p:cNvGrpSpPr>
          <p:nvPr/>
        </p:nvGrpSpPr>
        <p:grpSpPr bwMode="auto">
          <a:xfrm>
            <a:off x="598488" y="4395788"/>
            <a:ext cx="1382712" cy="1600200"/>
            <a:chOff x="377" y="2769"/>
            <a:chExt cx="871" cy="1008"/>
          </a:xfrm>
        </p:grpSpPr>
        <p:pic>
          <p:nvPicPr>
            <p:cNvPr id="7186" name="Rectangle 7185"/>
            <p:cNvPicPr>
              <a:picLocks noChangeAspect="1" noChangeArrowheads="1"/>
            </p:cNvPicPr>
            <p:nvPr/>
          </p:nvPicPr>
          <p:blipFill>
            <a:blip r:embed="rId11" cstate="print"/>
            <a:srcRect/>
            <a:stretch>
              <a:fillRect/>
            </a:stretch>
          </p:blipFill>
          <p:spPr bwMode="auto">
            <a:xfrm>
              <a:off x="1007" y="2769"/>
              <a:ext cx="241" cy="1008"/>
            </a:xfrm>
            <a:prstGeom prst="rect">
              <a:avLst/>
            </a:prstGeom>
            <a:noFill/>
            <a:ln w="9525" cap="flat" cmpd="sng" algn="ctr">
              <a:noFill/>
              <a:prstDash val="solid"/>
              <a:miter lim="800000"/>
              <a:headEnd type="none" w="med" len="med"/>
              <a:tailEnd type="none" w="med" len="med"/>
            </a:ln>
            <a:effectLst/>
          </p:spPr>
        </p:pic>
        <p:sp>
          <p:nvSpPr>
            <p:cNvPr id="46112" name="TextBox 46111"/>
            <p:cNvSpPr txBox="1">
              <a:spLocks noChangeArrowheads="1"/>
            </p:cNvSpPr>
            <p:nvPr/>
          </p:nvSpPr>
          <p:spPr bwMode="auto">
            <a:xfrm>
              <a:off x="377" y="3090"/>
              <a:ext cx="593" cy="366"/>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ctr">
                <a:defRPr/>
              </a:pPr>
              <a:r>
                <a:rPr lang="en-US" sz="1600">
                  <a:effectLst>
                    <a:outerShdw blurRad="38100" dist="38100" dir="2700000" algn="tl">
                      <a:srgbClr val="000000">
                        <a:alpha val="43137"/>
                      </a:srgbClr>
                    </a:outerShdw>
                  </a:effectLst>
                </a:rPr>
                <a:t>BI</a:t>
              </a:r>
              <a:endParaRPr lang="en-US"/>
            </a:p>
            <a:p>
              <a:pPr algn="ctr">
                <a:defRPr/>
              </a:pPr>
              <a:r>
                <a:rPr lang="en-US" sz="1600">
                  <a:effectLst>
                    <a:outerShdw blurRad="38100" dist="38100" dir="2700000" algn="tl">
                      <a:srgbClr val="000000">
                        <a:alpha val="43137"/>
                      </a:srgbClr>
                    </a:outerShdw>
                  </a:effectLst>
                </a:rPr>
                <a:t>Platform</a:t>
              </a:r>
            </a:p>
          </p:txBody>
        </p:sp>
      </p:grpSp>
      <p:grpSp>
        <p:nvGrpSpPr>
          <p:cNvPr id="53" name="Group 33"/>
          <p:cNvGrpSpPr>
            <a:grpSpLocks/>
          </p:cNvGrpSpPr>
          <p:nvPr/>
        </p:nvGrpSpPr>
        <p:grpSpPr bwMode="auto">
          <a:xfrm>
            <a:off x="323850" y="2063750"/>
            <a:ext cx="1657350" cy="828675"/>
            <a:chOff x="204" y="1287"/>
            <a:chExt cx="1044" cy="522"/>
          </a:xfrm>
        </p:grpSpPr>
        <p:pic>
          <p:nvPicPr>
            <p:cNvPr id="7184" name="Rectangle 7183"/>
            <p:cNvPicPr>
              <a:picLocks noChangeAspect="1" noChangeArrowheads="1"/>
            </p:cNvPicPr>
            <p:nvPr/>
          </p:nvPicPr>
          <p:blipFill>
            <a:blip r:embed="rId12" cstate="print"/>
            <a:srcRect/>
            <a:stretch>
              <a:fillRect/>
            </a:stretch>
          </p:blipFill>
          <p:spPr bwMode="auto">
            <a:xfrm>
              <a:off x="1007" y="1287"/>
              <a:ext cx="241" cy="522"/>
            </a:xfrm>
            <a:prstGeom prst="rect">
              <a:avLst/>
            </a:prstGeom>
            <a:noFill/>
            <a:ln w="9525" cap="flat" cmpd="sng" algn="ctr">
              <a:noFill/>
              <a:prstDash val="solid"/>
              <a:miter lim="800000"/>
              <a:headEnd type="none" w="med" len="med"/>
              <a:tailEnd type="none" w="med" len="med"/>
            </a:ln>
            <a:effectLst/>
          </p:spPr>
        </p:pic>
        <p:sp>
          <p:nvSpPr>
            <p:cNvPr id="46115" name="TextBox 46114"/>
            <p:cNvSpPr txBox="1">
              <a:spLocks noChangeArrowheads="1"/>
            </p:cNvSpPr>
            <p:nvPr/>
          </p:nvSpPr>
          <p:spPr bwMode="auto">
            <a:xfrm>
              <a:off x="204" y="1374"/>
              <a:ext cx="804" cy="366"/>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ctr">
                <a:defRPr/>
              </a:pPr>
              <a:r>
                <a:rPr lang="en-US" sz="1600">
                  <a:effectLst>
                    <a:outerShdw blurRad="38100" dist="38100" dir="2700000" algn="tl">
                      <a:srgbClr val="000000">
                        <a:alpha val="43137"/>
                      </a:srgbClr>
                    </a:outerShdw>
                  </a:effectLst>
                </a:rPr>
                <a:t>Analytic</a:t>
              </a:r>
              <a:endParaRPr lang="en-US"/>
            </a:p>
            <a:p>
              <a:pPr algn="ctr">
                <a:defRPr/>
              </a:pPr>
              <a:r>
                <a:rPr lang="en-US" sz="1600">
                  <a:effectLst>
                    <a:outerShdw blurRad="38100" dist="38100" dir="2700000" algn="tl">
                      <a:srgbClr val="000000">
                        <a:alpha val="43137"/>
                      </a:srgbClr>
                    </a:outerShdw>
                  </a:effectLst>
                </a:rPr>
                <a:t>Applications</a:t>
              </a:r>
            </a:p>
          </p:txBody>
        </p:sp>
      </p:grpSp>
      <p:grpSp>
        <p:nvGrpSpPr>
          <p:cNvPr id="26418" name="Group 36"/>
          <p:cNvGrpSpPr>
            <a:grpSpLocks/>
          </p:cNvGrpSpPr>
          <p:nvPr/>
        </p:nvGrpSpPr>
        <p:grpSpPr bwMode="auto">
          <a:xfrm>
            <a:off x="534988" y="2909888"/>
            <a:ext cx="1446212" cy="1400175"/>
            <a:chOff x="337" y="1833"/>
            <a:chExt cx="911" cy="882"/>
          </a:xfrm>
        </p:grpSpPr>
        <p:pic>
          <p:nvPicPr>
            <p:cNvPr id="7182" name="Rectangle 7181"/>
            <p:cNvPicPr>
              <a:picLocks noChangeAspect="1" noChangeArrowheads="1"/>
            </p:cNvPicPr>
            <p:nvPr/>
          </p:nvPicPr>
          <p:blipFill>
            <a:blip r:embed="rId13" cstate="print"/>
            <a:srcRect/>
            <a:stretch>
              <a:fillRect/>
            </a:stretch>
          </p:blipFill>
          <p:spPr bwMode="auto">
            <a:xfrm>
              <a:off x="1007" y="1833"/>
              <a:ext cx="241" cy="882"/>
            </a:xfrm>
            <a:prstGeom prst="rect">
              <a:avLst/>
            </a:prstGeom>
            <a:noFill/>
            <a:ln w="9525" cap="flat" cmpd="sng" algn="ctr">
              <a:noFill/>
              <a:prstDash val="solid"/>
              <a:miter lim="800000"/>
              <a:headEnd type="none" w="med" len="med"/>
              <a:tailEnd type="none" w="med" len="med"/>
            </a:ln>
            <a:effectLst/>
          </p:spPr>
        </p:pic>
        <p:sp>
          <p:nvSpPr>
            <p:cNvPr id="46118" name="TextBox 46117"/>
            <p:cNvSpPr txBox="1">
              <a:spLocks noChangeArrowheads="1"/>
            </p:cNvSpPr>
            <p:nvPr/>
          </p:nvSpPr>
          <p:spPr bwMode="auto">
            <a:xfrm>
              <a:off x="337" y="2094"/>
              <a:ext cx="635" cy="366"/>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ctr">
                <a:defRPr/>
              </a:pPr>
              <a:r>
                <a:rPr lang="en-US" sz="1600">
                  <a:effectLst>
                    <a:outerShdw blurRad="38100" dist="38100" dir="2700000" algn="tl">
                      <a:srgbClr val="000000">
                        <a:alpha val="43137"/>
                      </a:srgbClr>
                    </a:outerShdw>
                  </a:effectLst>
                </a:rPr>
                <a:t>End-user</a:t>
              </a:r>
              <a:endParaRPr lang="en-US"/>
            </a:p>
            <a:p>
              <a:pPr algn="ctr">
                <a:defRPr/>
              </a:pPr>
              <a:r>
                <a:rPr lang="en-US" sz="1600">
                  <a:effectLst>
                    <a:outerShdw blurRad="38100" dist="38100" dir="2700000" algn="tl">
                      <a:srgbClr val="000000">
                        <a:alpha val="43137"/>
                      </a:srgbClr>
                    </a:outerShdw>
                  </a:effectLst>
                </a:rPr>
                <a:t>Tools</a:t>
              </a:r>
            </a:p>
          </p:txBody>
        </p:sp>
      </p:grpSp>
      <p:sp>
        <p:nvSpPr>
          <p:cNvPr id="46122" name="Title 46121"/>
          <p:cNvSpPr>
            <a:spLocks noGrp="1" noChangeArrowheads="1"/>
          </p:cNvSpPr>
          <p:nvPr>
            <p:ph type="title" idx="4294967295"/>
          </p:nvPr>
        </p:nvSpPr>
        <p:spPr/>
        <p:txBody>
          <a:bodyPr rtlCol="0"/>
          <a:lstStyle/>
          <a:p>
            <a:pPr marL="0" indent="0" defTabSz="114300">
              <a:defRPr/>
            </a:pPr>
            <a:r>
              <a:rPr lang="en-US"/>
              <a:t>Complete and Integrated</a:t>
            </a:r>
          </a:p>
        </p:txBody>
      </p:sp>
    </p:spTree>
    <p:custDataLst>
      <p:tags r:id="rId1"/>
    </p:custData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02"/>
                                        </p:tgtEl>
                                        <p:attrNameLst>
                                          <p:attrName>style.visibility</p:attrName>
                                        </p:attrNameLst>
                                      </p:cBhvr>
                                      <p:to>
                                        <p:strVal val="visible"/>
                                      </p:to>
                                    </p:set>
                                    <p:animEffect transition="in" filter="dissolve">
                                      <p:cBhvr>
                                        <p:cTn id="7" dur="1000"/>
                                        <p:tgtEl>
                                          <p:spTgt spid="36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91"/>
                                        </p:tgtEl>
                                        <p:attrNameLst>
                                          <p:attrName>style.visibility</p:attrName>
                                        </p:attrNameLst>
                                      </p:cBhvr>
                                      <p:to>
                                        <p:strVal val="visible"/>
                                      </p:to>
                                    </p:set>
                                    <p:anim calcmode="lin" valueType="num">
                                      <p:cBhvr additive="base">
                                        <p:cTn id="12" dur="1000" fill="hold"/>
                                        <p:tgtEl>
                                          <p:spTgt spid="10291"/>
                                        </p:tgtEl>
                                        <p:attrNameLst>
                                          <p:attrName>ppt_x</p:attrName>
                                        </p:attrNameLst>
                                      </p:cBhvr>
                                      <p:tavLst>
                                        <p:tav tm="0">
                                          <p:val>
                                            <p:strVal val="0-#ppt_w/2"/>
                                          </p:val>
                                        </p:tav>
                                        <p:tav tm="100000">
                                          <p:val>
                                            <p:strVal val="#ppt_x"/>
                                          </p:val>
                                        </p:tav>
                                      </p:tavLst>
                                    </p:anim>
                                    <p:anim calcmode="lin" valueType="num">
                                      <p:cBhvr additive="base">
                                        <p:cTn id="13" dur="1000" fill="hold"/>
                                        <p:tgtEl>
                                          <p:spTgt spid="1029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374"/>
                                        </p:tgtEl>
                                        <p:attrNameLst>
                                          <p:attrName>style.visibility</p:attrName>
                                        </p:attrNameLst>
                                      </p:cBhvr>
                                      <p:to>
                                        <p:strVal val="visible"/>
                                      </p:to>
                                    </p:set>
                                    <p:anim calcmode="lin" valueType="num">
                                      <p:cBhvr additive="base">
                                        <p:cTn id="17" dur="1000" fill="hold"/>
                                        <p:tgtEl>
                                          <p:spTgt spid="9374"/>
                                        </p:tgtEl>
                                        <p:attrNameLst>
                                          <p:attrName>ppt_x</p:attrName>
                                        </p:attrNameLst>
                                      </p:cBhvr>
                                      <p:tavLst>
                                        <p:tav tm="0">
                                          <p:val>
                                            <p:strVal val="0-#ppt_w/2"/>
                                          </p:val>
                                        </p:tav>
                                        <p:tav tm="100000">
                                          <p:val>
                                            <p:strVal val="#ppt_x"/>
                                          </p:val>
                                        </p:tav>
                                      </p:tavLst>
                                    </p:anim>
                                    <p:anim calcmode="lin" valueType="num">
                                      <p:cBhvr additive="base">
                                        <p:cTn id="18" dur="1000" fill="hold"/>
                                        <p:tgtEl>
                                          <p:spTgt spid="9374"/>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4596"/>
                                        </p:tgtEl>
                                        <p:attrNameLst>
                                          <p:attrName>style.visibility</p:attrName>
                                        </p:attrNameLst>
                                      </p:cBhvr>
                                      <p:to>
                                        <p:strVal val="visible"/>
                                      </p:to>
                                    </p:set>
                                    <p:anim calcmode="lin" valueType="num">
                                      <p:cBhvr additive="base">
                                        <p:cTn id="22" dur="1000" fill="hold"/>
                                        <p:tgtEl>
                                          <p:spTgt spid="4596"/>
                                        </p:tgtEl>
                                        <p:attrNameLst>
                                          <p:attrName>ppt_x</p:attrName>
                                        </p:attrNameLst>
                                      </p:cBhvr>
                                      <p:tavLst>
                                        <p:tav tm="0">
                                          <p:val>
                                            <p:strVal val="0-#ppt_w/2"/>
                                          </p:val>
                                        </p:tav>
                                        <p:tav tm="100000">
                                          <p:val>
                                            <p:strVal val="#ppt_x"/>
                                          </p:val>
                                        </p:tav>
                                      </p:tavLst>
                                    </p:anim>
                                    <p:anim calcmode="lin" valueType="num">
                                      <p:cBhvr additive="base">
                                        <p:cTn id="23" dur="1000" fill="hold"/>
                                        <p:tgtEl>
                                          <p:spTgt spid="4596"/>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8281"/>
                                        </p:tgtEl>
                                        <p:attrNameLst>
                                          <p:attrName>style.visibility</p:attrName>
                                        </p:attrNameLst>
                                      </p:cBhvr>
                                      <p:to>
                                        <p:strVal val="visible"/>
                                      </p:to>
                                    </p:set>
                                    <p:animEffect transition="in" filter="fade">
                                      <p:cBhvr>
                                        <p:cTn id="27" dur="1000"/>
                                        <p:tgtEl>
                                          <p:spTgt spid="828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9668"/>
                                        </p:tgtEl>
                                        <p:attrNameLst>
                                          <p:attrName>style.visibility</p:attrName>
                                        </p:attrNameLst>
                                      </p:cBhvr>
                                      <p:to>
                                        <p:strVal val="visible"/>
                                      </p:to>
                                    </p:set>
                                    <p:anim calcmode="lin" valueType="num">
                                      <p:cBhvr additive="base">
                                        <p:cTn id="32" dur="1000" fill="hold"/>
                                        <p:tgtEl>
                                          <p:spTgt spid="19668"/>
                                        </p:tgtEl>
                                        <p:attrNameLst>
                                          <p:attrName>ppt_x</p:attrName>
                                        </p:attrNameLst>
                                      </p:cBhvr>
                                      <p:tavLst>
                                        <p:tav tm="0">
                                          <p:val>
                                            <p:strVal val="#ppt_x"/>
                                          </p:val>
                                        </p:tav>
                                        <p:tav tm="100000">
                                          <p:val>
                                            <p:strVal val="#ppt_x"/>
                                          </p:val>
                                        </p:tav>
                                      </p:tavLst>
                                    </p:anim>
                                    <p:anim calcmode="lin" valueType="num">
                                      <p:cBhvr additive="base">
                                        <p:cTn id="33" dur="1000" fill="hold"/>
                                        <p:tgtEl>
                                          <p:spTgt spid="19668"/>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21548"/>
                                        </p:tgtEl>
                                        <p:attrNameLst>
                                          <p:attrName>style.visibility</p:attrName>
                                        </p:attrNameLst>
                                      </p:cBhvr>
                                      <p:to>
                                        <p:strVal val="visible"/>
                                      </p:to>
                                    </p:set>
                                    <p:anim calcmode="lin" valueType="num">
                                      <p:cBhvr additive="base">
                                        <p:cTn id="38" dur="1000" fill="hold"/>
                                        <p:tgtEl>
                                          <p:spTgt spid="21548"/>
                                        </p:tgtEl>
                                        <p:attrNameLst>
                                          <p:attrName>ppt_x</p:attrName>
                                        </p:attrNameLst>
                                      </p:cBhvr>
                                      <p:tavLst>
                                        <p:tav tm="0">
                                          <p:val>
                                            <p:strVal val="#ppt_x"/>
                                          </p:val>
                                        </p:tav>
                                        <p:tav tm="100000">
                                          <p:val>
                                            <p:strVal val="#ppt_x"/>
                                          </p:val>
                                        </p:tav>
                                      </p:tavLst>
                                    </p:anim>
                                    <p:anim calcmode="lin" valueType="num">
                                      <p:cBhvr additive="base">
                                        <p:cTn id="39" dur="1000" fill="hold"/>
                                        <p:tgtEl>
                                          <p:spTgt spid="21548"/>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6418"/>
                                        </p:tgtEl>
                                        <p:attrNameLst>
                                          <p:attrName>style.visibility</p:attrName>
                                        </p:attrNameLst>
                                      </p:cBhvr>
                                      <p:to>
                                        <p:strVal val="visible"/>
                                      </p:to>
                                    </p:set>
                                    <p:animEffect transition="in" filter="fade">
                                      <p:cBhvr>
                                        <p:cTn id="43" dur="1000"/>
                                        <p:tgtEl>
                                          <p:spTgt spid="26418"/>
                                        </p:tgtEl>
                                      </p:cBhvr>
                                    </p:animEffect>
                                  </p:childTnLst>
                                </p:cTn>
                              </p:par>
                              <p:par>
                                <p:cTn id="44" presetID="10" presetClass="entr" presetSubtype="0" fill="hold" nodeType="withEffect">
                                  <p:stCondLst>
                                    <p:cond delay="0"/>
                                  </p:stCondLst>
                                  <p:childTnLst>
                                    <p:set>
                                      <p:cBhvr>
                                        <p:cTn id="45" dur="1" fill="hold">
                                          <p:stCondLst>
                                            <p:cond delay="0"/>
                                          </p:stCondLst>
                                        </p:cTn>
                                        <p:tgtEl>
                                          <p:spTgt spid="27595"/>
                                        </p:tgtEl>
                                        <p:attrNameLst>
                                          <p:attrName>style.visibility</p:attrName>
                                        </p:attrNameLst>
                                      </p:cBhvr>
                                      <p:to>
                                        <p:strVal val="visible"/>
                                      </p:to>
                                    </p:set>
                                    <p:animEffect transition="in" filter="fade">
                                      <p:cBhvr>
                                        <p:cTn id="46" dur="2000"/>
                                        <p:tgtEl>
                                          <p:spTgt spid="2759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nodeType="clickEffect">
                                  <p:stCondLst>
                                    <p:cond delay="0"/>
                                  </p:stCondLst>
                                  <p:childTnLst>
                                    <p:set>
                                      <p:cBhvr>
                                        <p:cTn id="50" dur="1" fill="hold">
                                          <p:stCondLst>
                                            <p:cond delay="0"/>
                                          </p:stCondLst>
                                        </p:cTn>
                                        <p:tgtEl>
                                          <p:spTgt spid="27348"/>
                                        </p:tgtEl>
                                        <p:attrNameLst>
                                          <p:attrName>style.visibility</p:attrName>
                                        </p:attrNameLst>
                                      </p:cBhvr>
                                      <p:to>
                                        <p:strVal val="visible"/>
                                      </p:to>
                                    </p:set>
                                    <p:anim calcmode="lin" valueType="num">
                                      <p:cBhvr additive="base">
                                        <p:cTn id="51" dur="1000" fill="hold"/>
                                        <p:tgtEl>
                                          <p:spTgt spid="27348"/>
                                        </p:tgtEl>
                                        <p:attrNameLst>
                                          <p:attrName>ppt_x</p:attrName>
                                        </p:attrNameLst>
                                      </p:cBhvr>
                                      <p:tavLst>
                                        <p:tav tm="0">
                                          <p:val>
                                            <p:strVal val="#ppt_x"/>
                                          </p:val>
                                        </p:tav>
                                        <p:tav tm="100000">
                                          <p:val>
                                            <p:strVal val="#ppt_x"/>
                                          </p:val>
                                        </p:tav>
                                      </p:tavLst>
                                    </p:anim>
                                    <p:anim calcmode="lin" valueType="num">
                                      <p:cBhvr additive="base">
                                        <p:cTn id="52" dur="1000" fill="hold"/>
                                        <p:tgtEl>
                                          <p:spTgt spid="27348"/>
                                        </p:tgtEl>
                                        <p:attrNameLst>
                                          <p:attrName>ppt_y</p:attrName>
                                        </p:attrNameLst>
                                      </p:cBhvr>
                                      <p:tavLst>
                                        <p:tav tm="0">
                                          <p:val>
                                            <p:strVal val="0-#ppt_h/2"/>
                                          </p:val>
                                        </p:tav>
                                        <p:tav tm="100000">
                                          <p:val>
                                            <p:strVal val="#ppt_y"/>
                                          </p:val>
                                        </p:tav>
                                      </p:tavLst>
                                    </p:anim>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 name="Group 75"/>
          <p:cNvGrpSpPr>
            <a:grpSpLocks/>
          </p:cNvGrpSpPr>
          <p:nvPr/>
        </p:nvGrpSpPr>
        <p:grpSpPr bwMode="auto">
          <a:xfrm>
            <a:off x="1447800" y="1828800"/>
            <a:ext cx="1458913" cy="2514600"/>
            <a:chOff x="1001" y="1296"/>
            <a:chExt cx="919" cy="1584"/>
          </a:xfrm>
        </p:grpSpPr>
        <p:sp>
          <p:nvSpPr>
            <p:cNvPr id="1060" name="Rectangle 1059"/>
            <p:cNvSpPr>
              <a:spLocks noChangeArrowheads="1"/>
            </p:cNvSpPr>
            <p:nvPr/>
          </p:nvSpPr>
          <p:spPr bwMode="auto">
            <a:xfrm>
              <a:off x="1169" y="1296"/>
              <a:ext cx="576" cy="1584"/>
            </a:xfrm>
            <a:prstGeom prst="rect">
              <a:avLst/>
            </a:prstGeom>
            <a:gradFill rotWithShape="1">
              <a:gsLst>
                <a:gs pos="0">
                  <a:srgbClr val="767600"/>
                </a:gs>
                <a:gs pos="100000">
                  <a:srgbClr val="FFFF00">
                    <a:alpha val="50000"/>
                  </a:srgbClr>
                </a:gs>
              </a:gsLst>
              <a:lin ang="0" scaled="1"/>
            </a:gradFill>
            <a:ln w="9525">
              <a:noFill/>
              <a:miter lim="800000"/>
              <a:headEnd/>
              <a:tailEnd/>
            </a:ln>
          </p:spPr>
          <p:txBody>
            <a:bodyPr wrap="none" anchor="ctr"/>
            <a:lstStyle/>
            <a:p>
              <a:endParaRPr lang="en-US">
                <a:solidFill>
                  <a:srgbClr val="000000"/>
                </a:solidFill>
              </a:endParaRPr>
            </a:p>
          </p:txBody>
        </p:sp>
        <p:sp>
          <p:nvSpPr>
            <p:cNvPr id="301112" name="Right Arrow 301111"/>
            <p:cNvSpPr>
              <a:spLocks noChangeArrowheads="1"/>
            </p:cNvSpPr>
            <p:nvPr/>
          </p:nvSpPr>
          <p:spPr bwMode="auto">
            <a:xfrm rot="-1681470">
              <a:off x="1207" y="2360"/>
              <a:ext cx="442" cy="280"/>
            </a:xfrm>
            <a:prstGeom prst="rightArrow">
              <a:avLst>
                <a:gd name="adj1" fmla="val 53269"/>
                <a:gd name="adj2" fmla="val 57779"/>
              </a:avLst>
            </a:prstGeom>
            <a:gradFill rotWithShape="0">
              <a:gsLst>
                <a:gs pos="0">
                  <a:srgbClr val="808080"/>
                </a:gs>
                <a:gs pos="100000">
                  <a:srgbClr val="FFFF00"/>
                </a:gs>
              </a:gsLst>
              <a:lin ang="0" scaled="1"/>
            </a:gradFill>
            <a:ln w="12700" cap="flat" cmpd="sng" algn="ctr">
              <a:noFill/>
              <a:prstDash val="solid"/>
              <a:miter lim="800000"/>
              <a:headEnd type="none" w="sm" len="sm"/>
              <a:tailEnd type="none" w="sm" len="sm"/>
            </a:ln>
            <a:effectLst>
              <a:outerShdw dist="35921" dir="2700000" algn="ctr" rotWithShape="0">
                <a:srgbClr val="808080"/>
              </a:outerShdw>
            </a:effectLst>
          </p:spPr>
          <p:txBody>
            <a:bodyPr wrap="none" anchor="ctr"/>
            <a:lstStyle/>
            <a:p>
              <a:endParaRPr lang="en-US">
                <a:solidFill>
                  <a:srgbClr val="000000"/>
                </a:solidFill>
              </a:endParaRPr>
            </a:p>
          </p:txBody>
        </p:sp>
        <p:grpSp>
          <p:nvGrpSpPr>
            <p:cNvPr id="14" name="Group 57"/>
            <p:cNvGrpSpPr>
              <a:grpSpLocks/>
            </p:cNvGrpSpPr>
            <p:nvPr/>
          </p:nvGrpSpPr>
          <p:grpSpPr bwMode="auto">
            <a:xfrm rot="1449509">
              <a:off x="1230" y="1392"/>
              <a:ext cx="468" cy="298"/>
              <a:chOff x="1343" y="1403"/>
              <a:chExt cx="468" cy="298"/>
            </a:xfrm>
          </p:grpSpPr>
          <p:sp>
            <p:nvSpPr>
              <p:cNvPr id="301114" name="Right Arrow 301113"/>
              <p:cNvSpPr>
                <a:spLocks noChangeArrowheads="1"/>
              </p:cNvSpPr>
              <p:nvPr/>
            </p:nvSpPr>
            <p:spPr bwMode="auto">
              <a:xfrm rot="428176">
                <a:off x="1367" y="1403"/>
                <a:ext cx="442" cy="280"/>
              </a:xfrm>
              <a:prstGeom prst="rightArrow">
                <a:avLst>
                  <a:gd name="adj1" fmla="val 53269"/>
                  <a:gd name="adj2" fmla="val 57779"/>
                </a:avLst>
              </a:prstGeom>
              <a:gradFill rotWithShape="0">
                <a:gsLst>
                  <a:gs pos="0">
                    <a:srgbClr val="808080"/>
                  </a:gs>
                  <a:gs pos="100000">
                    <a:srgbClr val="FFFF00"/>
                  </a:gs>
                </a:gsLst>
                <a:lin ang="0" scaled="1"/>
              </a:gradFill>
              <a:ln w="12700" cap="flat" cmpd="sng" algn="ctr">
                <a:noFill/>
                <a:prstDash val="solid"/>
                <a:miter lim="800000"/>
                <a:headEnd type="none" w="sm" len="sm"/>
                <a:tailEnd type="none" w="sm" len="sm"/>
              </a:ln>
              <a:effectLst>
                <a:outerShdw dist="35921" dir="2700000" algn="ctr" rotWithShape="0">
                  <a:srgbClr val="808080"/>
                </a:outerShdw>
              </a:effectLst>
            </p:spPr>
            <p:txBody>
              <a:bodyPr wrap="none" anchor="ctr"/>
              <a:lstStyle/>
              <a:p>
                <a:endParaRPr lang="en-US">
                  <a:solidFill>
                    <a:srgbClr val="000000"/>
                  </a:solidFill>
                </a:endParaRPr>
              </a:p>
            </p:txBody>
          </p:sp>
          <p:sp>
            <p:nvSpPr>
              <p:cNvPr id="1068" name="TextBox 1067"/>
              <p:cNvSpPr txBox="1">
                <a:spLocks noChangeArrowheads="1"/>
              </p:cNvSpPr>
              <p:nvPr/>
            </p:nvSpPr>
            <p:spPr bwMode="auto">
              <a:xfrm rot="511783">
                <a:off x="1343" y="1527"/>
                <a:ext cx="116" cy="174"/>
              </a:xfrm>
              <a:prstGeom prst="rect">
                <a:avLst/>
              </a:prstGeom>
              <a:noFill/>
              <a:ln w="9525">
                <a:noFill/>
                <a:miter lim="800000"/>
                <a:headEnd/>
                <a:tailEnd/>
              </a:ln>
            </p:spPr>
            <p:txBody>
              <a:bodyPr wrap="none">
                <a:spAutoFit/>
              </a:bodyPr>
              <a:lstStyle/>
              <a:p>
                <a:endParaRPr lang="en-US" sz="1200">
                  <a:solidFill>
                    <a:schemeClr val="bg1"/>
                  </a:solidFill>
                </a:endParaRPr>
              </a:p>
            </p:txBody>
          </p:sp>
        </p:grpSp>
        <p:grpSp>
          <p:nvGrpSpPr>
            <p:cNvPr id="15" name="Group 60"/>
            <p:cNvGrpSpPr>
              <a:grpSpLocks/>
            </p:cNvGrpSpPr>
            <p:nvPr/>
          </p:nvGrpSpPr>
          <p:grpSpPr bwMode="auto">
            <a:xfrm rot="-517277">
              <a:off x="1219" y="1840"/>
              <a:ext cx="483" cy="280"/>
              <a:chOff x="1328" y="1403"/>
              <a:chExt cx="483" cy="280"/>
            </a:xfrm>
          </p:grpSpPr>
          <p:sp>
            <p:nvSpPr>
              <p:cNvPr id="301117" name="Right Arrow 301116"/>
              <p:cNvSpPr>
                <a:spLocks noChangeArrowheads="1"/>
              </p:cNvSpPr>
              <p:nvPr/>
            </p:nvSpPr>
            <p:spPr bwMode="auto">
              <a:xfrm rot="428176">
                <a:off x="1367" y="1403"/>
                <a:ext cx="442" cy="280"/>
              </a:xfrm>
              <a:prstGeom prst="rightArrow">
                <a:avLst>
                  <a:gd name="adj1" fmla="val 53269"/>
                  <a:gd name="adj2" fmla="val 57779"/>
                </a:avLst>
              </a:prstGeom>
              <a:gradFill rotWithShape="0">
                <a:gsLst>
                  <a:gs pos="0">
                    <a:srgbClr val="808080"/>
                  </a:gs>
                  <a:gs pos="100000">
                    <a:srgbClr val="FFFF00"/>
                  </a:gs>
                </a:gsLst>
                <a:lin ang="0" scaled="1"/>
              </a:gradFill>
              <a:ln w="12700" cap="flat" cmpd="sng" algn="ctr">
                <a:noFill/>
                <a:prstDash val="solid"/>
                <a:miter lim="800000"/>
                <a:headEnd type="none" w="sm" len="sm"/>
                <a:tailEnd type="none" w="sm" len="sm"/>
              </a:ln>
              <a:effectLst>
                <a:outerShdw dist="35921" dir="2700000" algn="ctr" rotWithShape="0">
                  <a:srgbClr val="808080"/>
                </a:outerShdw>
              </a:effectLst>
            </p:spPr>
            <p:txBody>
              <a:bodyPr wrap="none" anchor="ctr"/>
              <a:lstStyle/>
              <a:p>
                <a:endParaRPr lang="en-US">
                  <a:solidFill>
                    <a:srgbClr val="000000"/>
                  </a:solidFill>
                </a:endParaRPr>
              </a:p>
            </p:txBody>
          </p:sp>
          <p:sp>
            <p:nvSpPr>
              <p:cNvPr id="1066" name="TextBox 1065"/>
              <p:cNvSpPr txBox="1">
                <a:spLocks noChangeArrowheads="1"/>
              </p:cNvSpPr>
              <p:nvPr/>
            </p:nvSpPr>
            <p:spPr bwMode="auto">
              <a:xfrm rot="511783">
                <a:off x="1328" y="1421"/>
                <a:ext cx="116" cy="174"/>
              </a:xfrm>
              <a:prstGeom prst="rect">
                <a:avLst/>
              </a:prstGeom>
              <a:noFill/>
              <a:ln w="9525">
                <a:noFill/>
                <a:miter lim="800000"/>
                <a:headEnd/>
                <a:tailEnd/>
              </a:ln>
            </p:spPr>
            <p:txBody>
              <a:bodyPr wrap="none">
                <a:spAutoFit/>
              </a:bodyPr>
              <a:lstStyle/>
              <a:p>
                <a:endParaRPr lang="en-US" sz="1200">
                  <a:solidFill>
                    <a:schemeClr val="bg1"/>
                  </a:solidFill>
                </a:endParaRPr>
              </a:p>
            </p:txBody>
          </p:sp>
        </p:grpSp>
        <p:sp>
          <p:nvSpPr>
            <p:cNvPr id="1064" name="TextBox 1063"/>
            <p:cNvSpPr txBox="1">
              <a:spLocks noChangeArrowheads="1"/>
            </p:cNvSpPr>
            <p:nvPr/>
          </p:nvSpPr>
          <p:spPr bwMode="auto">
            <a:xfrm>
              <a:off x="1001" y="2691"/>
              <a:ext cx="919" cy="189"/>
            </a:xfrm>
            <a:prstGeom prst="rect">
              <a:avLst/>
            </a:prstGeom>
            <a:noFill/>
            <a:ln w="9525">
              <a:noFill/>
              <a:miter lim="800000"/>
              <a:headEnd/>
              <a:tailEnd/>
            </a:ln>
          </p:spPr>
          <p:txBody>
            <a:bodyPr>
              <a:spAutoFit/>
            </a:bodyPr>
            <a:lstStyle/>
            <a:p>
              <a:pPr algn="ctr">
                <a:lnSpc>
                  <a:spcPct val="85000"/>
                </a:lnSpc>
              </a:pPr>
              <a:endParaRPr lang="en-US" sz="1600" b="1">
                <a:effectLst>
                  <a:outerShdw blurRad="38100" dist="38100" dir="2700000" algn="tl">
                    <a:srgbClr val="000000"/>
                  </a:outerShdw>
                </a:effectLst>
                <a:latin typeface="Arial Narrow" pitchFamily="34" charset="0"/>
              </a:endParaRPr>
            </a:p>
          </p:txBody>
        </p:sp>
      </p:grpSp>
      <p:sp>
        <p:nvSpPr>
          <p:cNvPr id="301058" name="Title 301057"/>
          <p:cNvSpPr>
            <a:spLocks noGrp="1" noChangeArrowheads="1"/>
          </p:cNvSpPr>
          <p:nvPr>
            <p:ph type="title"/>
          </p:nvPr>
        </p:nvSpPr>
        <p:spPr>
          <a:xfrm>
            <a:off x="304800" y="762000"/>
            <a:ext cx="8382000" cy="480131"/>
          </a:xfrm>
        </p:spPr>
        <p:txBody>
          <a:bodyPr anchor="t"/>
          <a:lstStyle/>
          <a:p>
            <a:pPr marL="0" indent="0" defTabSz="914400" eaLnBrk="1" hangingPunct="1"/>
            <a:r>
              <a:rPr lang="en-US" sz="2800" dirty="0" smtClean="0"/>
              <a:t>GOE Data Warehouse Solution Architecture</a:t>
            </a:r>
          </a:p>
        </p:txBody>
      </p:sp>
      <p:sp>
        <p:nvSpPr>
          <p:cNvPr id="1027" name="Shape 1026"/>
          <p:cNvSpPr>
            <a:spLocks/>
          </p:cNvSpPr>
          <p:nvPr/>
        </p:nvSpPr>
        <p:spPr bwMode="auto">
          <a:xfrm>
            <a:off x="2667000" y="1447800"/>
            <a:ext cx="4154488" cy="4749800"/>
          </a:xfrm>
          <a:custGeom>
            <a:avLst/>
            <a:gdLst>
              <a:gd name="T0" fmla="*/ 0 w 2617"/>
              <a:gd name="T1" fmla="*/ 4749800 h 2992"/>
              <a:gd name="T2" fmla="*/ 0 w 2617"/>
              <a:gd name="T3" fmla="*/ 3238500 h 2992"/>
              <a:gd name="T4" fmla="*/ 1574800 w 2617"/>
              <a:gd name="T5" fmla="*/ 3238500 h 2992"/>
              <a:gd name="T6" fmla="*/ 1574800 w 2617"/>
              <a:gd name="T7" fmla="*/ 1588 h 2992"/>
              <a:gd name="T8" fmla="*/ 4154488 w 2617"/>
              <a:gd name="T9" fmla="*/ 0 h 2992"/>
              <a:gd name="T10" fmla="*/ 4154488 w 2617"/>
              <a:gd name="T11" fmla="*/ 4748213 h 2992"/>
              <a:gd name="T12" fmla="*/ 0 w 2617"/>
              <a:gd name="T13" fmla="*/ 4749800 h 2992"/>
              <a:gd name="T14" fmla="*/ 0 60000 65536"/>
              <a:gd name="T15" fmla="*/ 0 60000 65536"/>
              <a:gd name="T16" fmla="*/ 0 60000 65536"/>
              <a:gd name="T17" fmla="*/ 0 60000 65536"/>
              <a:gd name="T18" fmla="*/ 0 60000 65536"/>
              <a:gd name="T19" fmla="*/ 0 60000 65536"/>
              <a:gd name="T20" fmla="*/ 0 60000 65536"/>
              <a:gd name="T21" fmla="*/ 0 w 2617"/>
              <a:gd name="T22" fmla="*/ 0 h 2992"/>
              <a:gd name="T23" fmla="*/ 0 w 2617"/>
              <a:gd name="T24" fmla="*/ 0 h 29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17" h="2992">
                <a:moveTo>
                  <a:pt x="0" y="2992"/>
                </a:moveTo>
                <a:lnTo>
                  <a:pt x="0" y="2040"/>
                </a:lnTo>
                <a:lnTo>
                  <a:pt x="992" y="2040"/>
                </a:lnTo>
                <a:lnTo>
                  <a:pt x="992" y="1"/>
                </a:lnTo>
                <a:lnTo>
                  <a:pt x="2617" y="0"/>
                </a:lnTo>
                <a:lnTo>
                  <a:pt x="2617" y="2991"/>
                </a:lnTo>
                <a:lnTo>
                  <a:pt x="0" y="2992"/>
                </a:lnTo>
                <a:close/>
              </a:path>
            </a:pathLst>
          </a:custGeom>
          <a:gradFill rotWithShape="1">
            <a:gsLst>
              <a:gs pos="0">
                <a:srgbClr val="3E9A3E">
                  <a:alpha val="50998"/>
                </a:srgbClr>
              </a:gs>
              <a:gs pos="50000">
                <a:srgbClr val="66FF66">
                  <a:alpha val="60001"/>
                </a:srgbClr>
              </a:gs>
              <a:gs pos="100000">
                <a:srgbClr val="3E9A3E">
                  <a:alpha val="50998"/>
                </a:srgbClr>
              </a:gs>
            </a:gsLst>
            <a:lin ang="2700000" scaled="1"/>
          </a:gradFill>
          <a:ln w="9525">
            <a:noFill/>
            <a:miter lim="800000"/>
            <a:headEnd/>
            <a:tailEnd/>
          </a:ln>
        </p:spPr>
        <p:txBody>
          <a:bodyPr anchor="ctr">
            <a:spAutoFit/>
          </a:bodyPr>
          <a:lstStyle/>
          <a:p>
            <a:endParaRPr lang="en-US">
              <a:solidFill>
                <a:srgbClr val="000000"/>
              </a:solidFill>
            </a:endParaRPr>
          </a:p>
        </p:txBody>
      </p:sp>
      <p:sp>
        <p:nvSpPr>
          <p:cNvPr id="1028" name="Shape 1027"/>
          <p:cNvSpPr>
            <a:spLocks/>
          </p:cNvSpPr>
          <p:nvPr/>
        </p:nvSpPr>
        <p:spPr bwMode="auto">
          <a:xfrm>
            <a:off x="153988" y="1409700"/>
            <a:ext cx="3914775" cy="3162300"/>
          </a:xfrm>
          <a:custGeom>
            <a:avLst/>
            <a:gdLst>
              <a:gd name="T0" fmla="*/ 3914775 w 2466"/>
              <a:gd name="T1" fmla="*/ 3162300 h 1992"/>
              <a:gd name="T2" fmla="*/ 0 w 2466"/>
              <a:gd name="T3" fmla="*/ 3162300 h 1992"/>
              <a:gd name="T4" fmla="*/ 0 w 2466"/>
              <a:gd name="T5" fmla="*/ 4763 h 1992"/>
              <a:gd name="T6" fmla="*/ 3910013 w 2466"/>
              <a:gd name="T7" fmla="*/ 0 h 1992"/>
              <a:gd name="T8" fmla="*/ 3914775 w 2466"/>
              <a:gd name="T9" fmla="*/ 3162300 h 1992"/>
              <a:gd name="T10" fmla="*/ 0 60000 65536"/>
              <a:gd name="T11" fmla="*/ 0 60000 65536"/>
              <a:gd name="T12" fmla="*/ 0 60000 65536"/>
              <a:gd name="T13" fmla="*/ 0 60000 65536"/>
              <a:gd name="T14" fmla="*/ 0 60000 65536"/>
              <a:gd name="T15" fmla="*/ 0 w 2466"/>
              <a:gd name="T16" fmla="*/ 0 h 1992"/>
              <a:gd name="T17" fmla="*/ 0 w 2466"/>
              <a:gd name="T18" fmla="*/ 0 h 1992"/>
            </a:gdLst>
            <a:ahLst/>
            <a:cxnLst>
              <a:cxn ang="T10">
                <a:pos x="T0" y="T1"/>
              </a:cxn>
              <a:cxn ang="T11">
                <a:pos x="T2" y="T3"/>
              </a:cxn>
              <a:cxn ang="T12">
                <a:pos x="T4" y="T5"/>
              </a:cxn>
              <a:cxn ang="T13">
                <a:pos x="T6" y="T7"/>
              </a:cxn>
              <a:cxn ang="T14">
                <a:pos x="T8" y="T9"/>
              </a:cxn>
            </a:cxnLst>
            <a:rect l="T15" t="T16" r="T17" b="T18"/>
            <a:pathLst>
              <a:path w="2466" h="1992">
                <a:moveTo>
                  <a:pt x="2466" y="1992"/>
                </a:moveTo>
                <a:lnTo>
                  <a:pt x="0" y="1992"/>
                </a:lnTo>
                <a:lnTo>
                  <a:pt x="0" y="3"/>
                </a:lnTo>
                <a:lnTo>
                  <a:pt x="2463" y="0"/>
                </a:lnTo>
                <a:lnTo>
                  <a:pt x="2466" y="1992"/>
                </a:lnTo>
                <a:close/>
              </a:path>
            </a:pathLst>
          </a:custGeom>
          <a:gradFill rotWithShape="1">
            <a:gsLst>
              <a:gs pos="0">
                <a:srgbClr val="9A4B4D">
                  <a:alpha val="59000"/>
                </a:srgbClr>
              </a:gs>
              <a:gs pos="50000">
                <a:srgbClr val="FF7C80">
                  <a:alpha val="60001"/>
                </a:srgbClr>
              </a:gs>
              <a:gs pos="100000">
                <a:srgbClr val="9A4B4D">
                  <a:alpha val="59000"/>
                </a:srgbClr>
              </a:gs>
            </a:gsLst>
            <a:lin ang="2700000" scaled="1"/>
          </a:gradFill>
          <a:ln w="9525">
            <a:noFill/>
            <a:miter lim="800000"/>
            <a:headEnd/>
            <a:tailEnd/>
          </a:ln>
        </p:spPr>
        <p:txBody>
          <a:bodyPr anchor="ctr">
            <a:spAutoFit/>
          </a:bodyPr>
          <a:lstStyle/>
          <a:p>
            <a:endParaRPr lang="en-US">
              <a:solidFill>
                <a:srgbClr val="000000"/>
              </a:solidFill>
            </a:endParaRPr>
          </a:p>
        </p:txBody>
      </p:sp>
      <p:sp>
        <p:nvSpPr>
          <p:cNvPr id="1029" name="Rectangle 1028"/>
          <p:cNvSpPr>
            <a:spLocks noChangeArrowheads="1"/>
          </p:cNvSpPr>
          <p:nvPr/>
        </p:nvSpPr>
        <p:spPr bwMode="auto">
          <a:xfrm>
            <a:off x="6919913" y="1420813"/>
            <a:ext cx="2035175" cy="4735512"/>
          </a:xfrm>
          <a:prstGeom prst="rect">
            <a:avLst/>
          </a:prstGeom>
          <a:gradFill rotWithShape="1">
            <a:gsLst>
              <a:gs pos="0">
                <a:srgbClr val="9A3E00">
                  <a:alpha val="50998"/>
                </a:srgbClr>
              </a:gs>
              <a:gs pos="50000">
                <a:srgbClr val="FF6600">
                  <a:alpha val="60001"/>
                </a:srgbClr>
              </a:gs>
              <a:gs pos="100000">
                <a:srgbClr val="9A3E00">
                  <a:alpha val="50998"/>
                </a:srgbClr>
              </a:gs>
            </a:gsLst>
            <a:lin ang="2700000" scaled="1"/>
          </a:gradFill>
          <a:ln w="9525">
            <a:noFill/>
            <a:miter lim="800000"/>
            <a:headEnd/>
            <a:tailEnd/>
          </a:ln>
        </p:spPr>
        <p:txBody>
          <a:bodyPr anchor="ctr">
            <a:spAutoFit/>
          </a:bodyPr>
          <a:lstStyle/>
          <a:p>
            <a:endParaRPr lang="en-US">
              <a:solidFill>
                <a:srgbClr val="000000"/>
              </a:solidFill>
            </a:endParaRPr>
          </a:p>
        </p:txBody>
      </p:sp>
      <p:sp>
        <p:nvSpPr>
          <p:cNvPr id="1030" name="Rectangle 1029"/>
          <p:cNvSpPr>
            <a:spLocks noChangeArrowheads="1"/>
          </p:cNvSpPr>
          <p:nvPr/>
        </p:nvSpPr>
        <p:spPr bwMode="auto">
          <a:xfrm>
            <a:off x="0" y="149860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grpSp>
        <p:nvGrpSpPr>
          <p:cNvPr id="2" name="Group 7"/>
          <p:cNvGrpSpPr>
            <a:grpSpLocks/>
          </p:cNvGrpSpPr>
          <p:nvPr/>
        </p:nvGrpSpPr>
        <p:grpSpPr bwMode="auto">
          <a:xfrm>
            <a:off x="304800" y="1524000"/>
            <a:ext cx="1371600" cy="1482725"/>
            <a:chOff x="336" y="1104"/>
            <a:chExt cx="864" cy="934"/>
          </a:xfrm>
        </p:grpSpPr>
        <p:sp>
          <p:nvSpPr>
            <p:cNvPr id="1092" name="Can 1091"/>
            <p:cNvSpPr>
              <a:spLocks noChangeAspect="1" noChangeArrowheads="1"/>
            </p:cNvSpPr>
            <p:nvPr/>
          </p:nvSpPr>
          <p:spPr bwMode="auto">
            <a:xfrm>
              <a:off x="371" y="1104"/>
              <a:ext cx="794" cy="934"/>
            </a:xfrm>
            <a:prstGeom prst="can">
              <a:avLst>
                <a:gd name="adj" fmla="val 29408"/>
              </a:avLst>
            </a:prstGeom>
            <a:gradFill rotWithShape="1">
              <a:gsLst>
                <a:gs pos="0">
                  <a:srgbClr val="BA3A3A"/>
                </a:gs>
                <a:gs pos="100000">
                  <a:srgbClr val="FF4F4F"/>
                </a:gs>
              </a:gsLst>
              <a:lin ang="0" scaled="1"/>
            </a:gradFill>
            <a:ln w="9525">
              <a:noFill/>
              <a:round/>
              <a:headEnd/>
              <a:tailEnd/>
            </a:ln>
          </p:spPr>
          <p:txBody>
            <a:bodyPr anchor="ctr">
              <a:spAutoFit/>
            </a:bodyPr>
            <a:lstStyle/>
            <a:p>
              <a:endParaRPr lang="en-US">
                <a:solidFill>
                  <a:srgbClr val="000000"/>
                </a:solidFill>
              </a:endParaRPr>
            </a:p>
          </p:txBody>
        </p:sp>
        <p:sp>
          <p:nvSpPr>
            <p:cNvPr id="301065" name="TextBox 301064"/>
            <p:cNvSpPr txBox="1">
              <a:spLocks noChangeAspect="1" noChangeArrowheads="1"/>
            </p:cNvSpPr>
            <p:nvPr/>
          </p:nvSpPr>
          <p:spPr bwMode="auto">
            <a:xfrm>
              <a:off x="336" y="1424"/>
              <a:ext cx="864" cy="355"/>
            </a:xfrm>
            <a:prstGeom prst="rect">
              <a:avLst/>
            </a:prstGeom>
            <a:noFill/>
            <a:ln w="9525" cap="flat" cmpd="sng" algn="ctr">
              <a:noFill/>
              <a:prstDash val="solid"/>
              <a:miter lim="800000"/>
              <a:headEnd type="none" w="med" len="med"/>
              <a:tailEnd type="none" w="med" len="med"/>
            </a:ln>
            <a:effectLst/>
          </p:spPr>
          <p:txBody>
            <a:bodyPr>
              <a:spAutoFit/>
            </a:bodyPr>
            <a:lstStyle/>
            <a:p>
              <a:pPr algn="ctr">
                <a:lnSpc>
                  <a:spcPct val="85000"/>
                </a:lnSpc>
              </a:pPr>
              <a:r>
                <a:rPr lang="en-US" b="1" dirty="0" smtClean="0">
                  <a:effectLst>
                    <a:outerShdw blurRad="38100" dist="38100" dir="2700000" algn="tl">
                      <a:srgbClr val="000000"/>
                    </a:outerShdw>
                  </a:effectLst>
                  <a:latin typeface="Arial Narrow" pitchFamily="34" charset="0"/>
                </a:rPr>
                <a:t>JDE, Artemis</a:t>
              </a:r>
            </a:p>
            <a:p>
              <a:pPr algn="ctr">
                <a:lnSpc>
                  <a:spcPct val="85000"/>
                </a:lnSpc>
              </a:pPr>
              <a:r>
                <a:rPr lang="en-US" b="1" dirty="0" smtClean="0">
                  <a:effectLst>
                    <a:outerShdw blurRad="38100" dist="38100" dir="2700000" algn="tl">
                      <a:srgbClr val="000000"/>
                    </a:outerShdw>
                  </a:effectLst>
                  <a:latin typeface="Arial Narrow" pitchFamily="34" charset="0"/>
                </a:rPr>
                <a:t>Historian</a:t>
              </a:r>
              <a:endParaRPr lang="en-US" dirty="0"/>
            </a:p>
          </p:txBody>
        </p:sp>
      </p:grpSp>
      <p:grpSp>
        <p:nvGrpSpPr>
          <p:cNvPr id="3" name="Group 10"/>
          <p:cNvGrpSpPr>
            <a:grpSpLocks/>
          </p:cNvGrpSpPr>
          <p:nvPr/>
        </p:nvGrpSpPr>
        <p:grpSpPr bwMode="auto">
          <a:xfrm>
            <a:off x="6938963" y="3355975"/>
            <a:ext cx="1951037" cy="1343025"/>
            <a:chOff x="4371" y="2322"/>
            <a:chExt cx="1229" cy="846"/>
          </a:xfrm>
        </p:grpSpPr>
        <p:graphicFrame>
          <p:nvGraphicFramePr>
            <p:cNvPr id="1025" name="Object 1"/>
            <p:cNvGraphicFramePr>
              <a:graphicFrameLocks noChangeAspect="1"/>
            </p:cNvGraphicFramePr>
            <p:nvPr/>
          </p:nvGraphicFramePr>
          <p:xfrm>
            <a:off x="4558" y="2322"/>
            <a:ext cx="841" cy="668"/>
          </p:xfrm>
          <a:graphic>
            <a:graphicData uri="http://schemas.openxmlformats.org/presentationml/2006/ole">
              <p:oleObj spid="_x0000_s37890" name="Bitmap Image" r:id="rId4" imgW="9561905" imgH="9152381" progId="PBrush">
                <p:embed/>
              </p:oleObj>
            </a:graphicData>
          </a:graphic>
        </p:graphicFrame>
        <p:sp>
          <p:nvSpPr>
            <p:cNvPr id="301068" name="TextBox 301067"/>
            <p:cNvSpPr txBox="1">
              <a:spLocks noChangeArrowheads="1"/>
            </p:cNvSpPr>
            <p:nvPr/>
          </p:nvSpPr>
          <p:spPr bwMode="auto">
            <a:xfrm>
              <a:off x="4371" y="2979"/>
              <a:ext cx="1229" cy="189"/>
            </a:xfrm>
            <a:prstGeom prst="rect">
              <a:avLst/>
            </a:prstGeom>
            <a:noFill/>
            <a:ln w="9525" cap="flat" cmpd="sng" algn="ctr">
              <a:noFill/>
              <a:prstDash val="solid"/>
              <a:miter lim="800000"/>
              <a:headEnd type="none" w="med" len="med"/>
              <a:tailEnd type="none" w="med" len="med"/>
            </a:ln>
            <a:effectLst/>
          </p:spPr>
          <p:txBody>
            <a:bodyPr>
              <a:spAutoFit/>
            </a:bodyPr>
            <a:lstStyle/>
            <a:p>
              <a:pPr algn="ctr">
                <a:lnSpc>
                  <a:spcPct val="85000"/>
                </a:lnSpc>
              </a:pPr>
              <a:r>
                <a:rPr lang="en-US" sz="1600" b="1">
                  <a:effectLst>
                    <a:outerShdw blurRad="38100" dist="38100" dir="2700000" algn="tl">
                      <a:srgbClr val="000000"/>
                    </a:outerShdw>
                  </a:effectLst>
                  <a:latin typeface="Arial Narrow" pitchFamily="34" charset="0"/>
                </a:rPr>
                <a:t>Reporting Services</a:t>
              </a:r>
              <a:endParaRPr lang="en-US"/>
            </a:p>
          </p:txBody>
        </p:sp>
      </p:grpSp>
      <p:grpSp>
        <p:nvGrpSpPr>
          <p:cNvPr id="4" name="Group 13"/>
          <p:cNvGrpSpPr>
            <a:grpSpLocks/>
          </p:cNvGrpSpPr>
          <p:nvPr/>
        </p:nvGrpSpPr>
        <p:grpSpPr bwMode="auto">
          <a:xfrm>
            <a:off x="7239000" y="1997075"/>
            <a:ext cx="1365250" cy="1368425"/>
            <a:chOff x="4560" y="1586"/>
            <a:chExt cx="860" cy="862"/>
          </a:xfrm>
        </p:grpSpPr>
        <p:grpSp>
          <p:nvGrpSpPr>
            <p:cNvPr id="5" name="Group 14"/>
            <p:cNvGrpSpPr>
              <a:grpSpLocks/>
            </p:cNvGrpSpPr>
            <p:nvPr/>
          </p:nvGrpSpPr>
          <p:grpSpPr bwMode="auto">
            <a:xfrm>
              <a:off x="4560" y="1586"/>
              <a:ext cx="860" cy="661"/>
              <a:chOff x="2571" y="214"/>
              <a:chExt cx="3189" cy="2636"/>
            </a:xfrm>
          </p:grpSpPr>
          <p:pic>
            <p:nvPicPr>
              <p:cNvPr id="1087" name="Rectangle 1086"/>
              <p:cNvPicPr>
                <a:picLocks noChangeAspect="1" noChangeArrowheads="1"/>
              </p:cNvPicPr>
              <p:nvPr/>
            </p:nvPicPr>
            <p:blipFill>
              <a:blip r:embed="rId5" cstate="print"/>
              <a:srcRect/>
              <a:stretch>
                <a:fillRect/>
              </a:stretch>
            </p:blipFill>
            <p:spPr bwMode="auto">
              <a:xfrm>
                <a:off x="2571" y="214"/>
                <a:ext cx="3189" cy="2636"/>
              </a:xfrm>
              <a:prstGeom prst="rect">
                <a:avLst/>
              </a:prstGeom>
              <a:noFill/>
              <a:ln w="9525">
                <a:noFill/>
                <a:miter lim="800000"/>
                <a:headEnd/>
                <a:tailEnd/>
              </a:ln>
            </p:spPr>
          </p:pic>
          <p:pic>
            <p:nvPicPr>
              <p:cNvPr id="1088" name="Rectangle 1087"/>
              <p:cNvPicPr>
                <a:picLocks noChangeAspect="1" noChangeArrowheads="1"/>
              </p:cNvPicPr>
              <p:nvPr/>
            </p:nvPicPr>
            <p:blipFill>
              <a:blip r:embed="rId6" cstate="print"/>
              <a:srcRect/>
              <a:stretch>
                <a:fillRect/>
              </a:stretch>
            </p:blipFill>
            <p:spPr bwMode="auto">
              <a:xfrm>
                <a:off x="3732" y="2283"/>
                <a:ext cx="612" cy="438"/>
              </a:xfrm>
              <a:prstGeom prst="rect">
                <a:avLst/>
              </a:prstGeom>
              <a:noFill/>
              <a:ln w="9525">
                <a:noFill/>
                <a:miter lim="800000"/>
                <a:headEnd/>
                <a:tailEnd/>
              </a:ln>
            </p:spPr>
          </p:pic>
          <p:pic>
            <p:nvPicPr>
              <p:cNvPr id="1089" name="Rectangle 1088"/>
              <p:cNvPicPr>
                <a:picLocks noChangeAspect="1" noChangeArrowheads="1"/>
              </p:cNvPicPr>
              <p:nvPr/>
            </p:nvPicPr>
            <p:blipFill>
              <a:blip r:embed="rId7" cstate="print"/>
              <a:srcRect/>
              <a:stretch>
                <a:fillRect/>
              </a:stretch>
            </p:blipFill>
            <p:spPr bwMode="auto">
              <a:xfrm>
                <a:off x="4290" y="2286"/>
                <a:ext cx="714" cy="444"/>
              </a:xfrm>
              <a:prstGeom prst="rect">
                <a:avLst/>
              </a:prstGeom>
              <a:noFill/>
              <a:ln w="9525">
                <a:noFill/>
                <a:miter lim="800000"/>
                <a:headEnd/>
                <a:tailEnd/>
              </a:ln>
            </p:spPr>
          </p:pic>
          <p:pic>
            <p:nvPicPr>
              <p:cNvPr id="1090" name="Rectangle 1089"/>
              <p:cNvPicPr>
                <a:picLocks noChangeAspect="1" noChangeArrowheads="1"/>
              </p:cNvPicPr>
              <p:nvPr/>
            </p:nvPicPr>
            <p:blipFill>
              <a:blip r:embed="rId8" cstate="print"/>
              <a:srcRect/>
              <a:stretch>
                <a:fillRect/>
              </a:stretch>
            </p:blipFill>
            <p:spPr bwMode="auto">
              <a:xfrm>
                <a:off x="4893" y="2286"/>
                <a:ext cx="654" cy="432"/>
              </a:xfrm>
              <a:prstGeom prst="rect">
                <a:avLst/>
              </a:prstGeom>
              <a:noFill/>
              <a:ln w="9525">
                <a:noFill/>
                <a:miter lim="800000"/>
                <a:headEnd/>
                <a:tailEnd/>
              </a:ln>
            </p:spPr>
          </p:pic>
        </p:grpSp>
        <p:sp>
          <p:nvSpPr>
            <p:cNvPr id="301075" name="TextBox 301074"/>
            <p:cNvSpPr txBox="1">
              <a:spLocks noChangeArrowheads="1"/>
            </p:cNvSpPr>
            <p:nvPr/>
          </p:nvSpPr>
          <p:spPr bwMode="auto">
            <a:xfrm>
              <a:off x="4613" y="2259"/>
              <a:ext cx="755" cy="189"/>
            </a:xfrm>
            <a:prstGeom prst="rect">
              <a:avLst/>
            </a:prstGeom>
            <a:noFill/>
            <a:ln w="9525" cap="flat" cmpd="sng" algn="ctr">
              <a:noFill/>
              <a:prstDash val="solid"/>
              <a:miter lim="800000"/>
              <a:headEnd type="none" w="med" len="med"/>
              <a:tailEnd type="none" w="med" len="med"/>
            </a:ln>
            <a:effectLst/>
          </p:spPr>
          <p:txBody>
            <a:bodyPr>
              <a:spAutoFit/>
            </a:bodyPr>
            <a:lstStyle/>
            <a:p>
              <a:pPr algn="ctr">
                <a:lnSpc>
                  <a:spcPct val="85000"/>
                </a:lnSpc>
              </a:pPr>
              <a:r>
                <a:rPr lang="en-US" sz="1600" b="1">
                  <a:effectLst>
                    <a:outerShdw blurRad="38100" dist="38100" dir="2700000" algn="tl">
                      <a:srgbClr val="000000"/>
                    </a:outerShdw>
                  </a:effectLst>
                  <a:latin typeface="Arial Narrow" pitchFamily="34" charset="0"/>
                </a:rPr>
                <a:t>Dashboard</a:t>
              </a:r>
              <a:endParaRPr lang="en-US"/>
            </a:p>
          </p:txBody>
        </p:sp>
      </p:grpSp>
      <p:grpSp>
        <p:nvGrpSpPr>
          <p:cNvPr id="6" name="Group 20"/>
          <p:cNvGrpSpPr>
            <a:grpSpLocks/>
          </p:cNvGrpSpPr>
          <p:nvPr/>
        </p:nvGrpSpPr>
        <p:grpSpPr bwMode="auto">
          <a:xfrm>
            <a:off x="4953000" y="3228975"/>
            <a:ext cx="1371600" cy="1495425"/>
            <a:chOff x="2633" y="2304"/>
            <a:chExt cx="864" cy="942"/>
          </a:xfrm>
        </p:grpSpPr>
        <p:grpSp>
          <p:nvGrpSpPr>
            <p:cNvPr id="7" name="Group 21"/>
            <p:cNvGrpSpPr>
              <a:grpSpLocks/>
            </p:cNvGrpSpPr>
            <p:nvPr/>
          </p:nvGrpSpPr>
          <p:grpSpPr bwMode="auto">
            <a:xfrm>
              <a:off x="2633" y="2304"/>
              <a:ext cx="864" cy="857"/>
              <a:chOff x="3024" y="2352"/>
              <a:chExt cx="590" cy="592"/>
            </a:xfrm>
          </p:grpSpPr>
          <p:pic>
            <p:nvPicPr>
              <p:cNvPr id="1083" name="Rectangle 1082"/>
              <p:cNvPicPr>
                <a:picLocks noChangeAspect="1" noChangeArrowheads="1"/>
              </p:cNvPicPr>
              <p:nvPr/>
            </p:nvPicPr>
            <p:blipFill>
              <a:blip r:embed="rId9" cstate="print"/>
              <a:srcRect/>
              <a:stretch>
                <a:fillRect/>
              </a:stretch>
            </p:blipFill>
            <p:spPr bwMode="auto">
              <a:xfrm>
                <a:off x="3024" y="2352"/>
                <a:ext cx="590" cy="592"/>
              </a:xfrm>
              <a:prstGeom prst="rect">
                <a:avLst/>
              </a:prstGeom>
              <a:noFill/>
              <a:ln w="9525">
                <a:noFill/>
                <a:miter lim="800000"/>
                <a:headEnd/>
                <a:tailEnd/>
              </a:ln>
            </p:spPr>
          </p:pic>
          <p:sp>
            <p:nvSpPr>
              <p:cNvPr id="301079" name="TextBox 301078"/>
              <p:cNvSpPr txBox="1">
                <a:spLocks noChangeArrowheads="1"/>
              </p:cNvSpPr>
              <p:nvPr/>
            </p:nvSpPr>
            <p:spPr bwMode="auto">
              <a:xfrm>
                <a:off x="3024" y="2592"/>
                <a:ext cx="471" cy="142"/>
              </a:xfrm>
              <a:prstGeom prst="rect">
                <a:avLst/>
              </a:prstGeom>
              <a:noFill/>
              <a:ln w="9525" cap="flat" cmpd="sng" algn="ctr">
                <a:noFill/>
                <a:prstDash val="solid"/>
                <a:miter lim="800000"/>
                <a:headEnd type="none" w="med" len="med"/>
                <a:tailEnd type="none" w="med" len="med"/>
              </a:ln>
              <a:effectLst/>
            </p:spPr>
            <p:txBody>
              <a:bodyPr>
                <a:spAutoFit/>
              </a:bodyPr>
              <a:lstStyle/>
              <a:p>
                <a:pPr algn="ctr">
                  <a:lnSpc>
                    <a:spcPct val="85000"/>
                  </a:lnSpc>
                </a:pPr>
                <a:r>
                  <a:rPr lang="en-US" b="1">
                    <a:effectLst>
                      <a:outerShdw blurRad="38100" dist="38100" dir="2700000" algn="tl">
                        <a:srgbClr val="000000"/>
                      </a:outerShdw>
                    </a:effectLst>
                    <a:latin typeface="Arial Narrow" pitchFamily="34" charset="0"/>
                  </a:rPr>
                  <a:t>UDM</a:t>
                </a:r>
                <a:endParaRPr lang="en-US"/>
              </a:p>
            </p:txBody>
          </p:sp>
        </p:grpSp>
        <p:sp>
          <p:nvSpPr>
            <p:cNvPr id="301080" name="TextBox 301079"/>
            <p:cNvSpPr txBox="1">
              <a:spLocks noChangeArrowheads="1"/>
            </p:cNvSpPr>
            <p:nvPr/>
          </p:nvSpPr>
          <p:spPr bwMode="auto">
            <a:xfrm>
              <a:off x="2665" y="2926"/>
              <a:ext cx="683" cy="320"/>
            </a:xfrm>
            <a:prstGeom prst="rect">
              <a:avLst/>
            </a:prstGeom>
            <a:noFill/>
            <a:ln w="9525" cap="flat" cmpd="sng" algn="ctr">
              <a:noFill/>
              <a:prstDash val="solid"/>
              <a:miter lim="800000"/>
              <a:headEnd type="none" w="med" len="med"/>
              <a:tailEnd type="none" w="med" len="med"/>
            </a:ln>
            <a:effectLst/>
          </p:spPr>
          <p:txBody>
            <a:bodyPr>
              <a:spAutoFit/>
            </a:bodyPr>
            <a:lstStyle/>
            <a:p>
              <a:pPr algn="ctr">
                <a:lnSpc>
                  <a:spcPct val="85000"/>
                </a:lnSpc>
              </a:pPr>
              <a:r>
                <a:rPr lang="en-US" sz="1600" b="1">
                  <a:effectLst>
                    <a:outerShdw blurRad="38100" dist="38100" dir="2700000" algn="tl">
                      <a:srgbClr val="000000"/>
                    </a:outerShdw>
                  </a:effectLst>
                  <a:latin typeface="Arial Narrow" pitchFamily="34" charset="0"/>
                </a:rPr>
                <a:t>Analysis Services</a:t>
              </a:r>
              <a:endParaRPr lang="en-US"/>
            </a:p>
          </p:txBody>
        </p:sp>
      </p:grpSp>
      <p:grpSp>
        <p:nvGrpSpPr>
          <p:cNvPr id="8" name="Group 25"/>
          <p:cNvGrpSpPr>
            <a:grpSpLocks/>
          </p:cNvGrpSpPr>
          <p:nvPr/>
        </p:nvGrpSpPr>
        <p:grpSpPr bwMode="auto">
          <a:xfrm>
            <a:off x="1752600" y="2362200"/>
            <a:ext cx="838200" cy="1010500"/>
            <a:chOff x="1851" y="2724"/>
            <a:chExt cx="851" cy="914"/>
          </a:xfrm>
        </p:grpSpPr>
        <p:pic>
          <p:nvPicPr>
            <p:cNvPr id="1077" name="Rectangle 1076"/>
            <p:cNvPicPr>
              <a:picLocks noChangeAspect="1" noChangeArrowheads="1"/>
            </p:cNvPicPr>
            <p:nvPr/>
          </p:nvPicPr>
          <p:blipFill>
            <a:blip r:embed="rId10" cstate="print"/>
            <a:srcRect/>
            <a:stretch>
              <a:fillRect/>
            </a:stretch>
          </p:blipFill>
          <p:spPr bwMode="auto">
            <a:xfrm>
              <a:off x="2235" y="3100"/>
              <a:ext cx="401" cy="401"/>
            </a:xfrm>
            <a:prstGeom prst="rect">
              <a:avLst/>
            </a:prstGeom>
            <a:noFill/>
            <a:ln w="9525">
              <a:noFill/>
              <a:miter lim="800000"/>
              <a:headEnd/>
              <a:tailEnd/>
            </a:ln>
          </p:spPr>
        </p:pic>
        <p:pic>
          <p:nvPicPr>
            <p:cNvPr id="1078" name="Rectangle 1077"/>
            <p:cNvPicPr>
              <a:picLocks noChangeAspect="1" noChangeArrowheads="1"/>
            </p:cNvPicPr>
            <p:nvPr/>
          </p:nvPicPr>
          <p:blipFill>
            <a:blip r:embed="rId11" cstate="print"/>
            <a:srcRect/>
            <a:stretch>
              <a:fillRect/>
            </a:stretch>
          </p:blipFill>
          <p:spPr bwMode="auto">
            <a:xfrm>
              <a:off x="1890" y="2925"/>
              <a:ext cx="401" cy="401"/>
            </a:xfrm>
            <a:prstGeom prst="rect">
              <a:avLst/>
            </a:prstGeom>
            <a:noFill/>
            <a:ln w="9525">
              <a:noFill/>
              <a:miter lim="800000"/>
              <a:headEnd/>
              <a:tailEnd/>
            </a:ln>
          </p:spPr>
        </p:pic>
        <p:pic>
          <p:nvPicPr>
            <p:cNvPr id="1079" name="Rectangle 1078"/>
            <p:cNvPicPr>
              <a:picLocks noChangeAspect="1" noChangeArrowheads="1"/>
            </p:cNvPicPr>
            <p:nvPr/>
          </p:nvPicPr>
          <p:blipFill>
            <a:blip r:embed="rId12" cstate="print"/>
            <a:srcRect/>
            <a:stretch>
              <a:fillRect/>
            </a:stretch>
          </p:blipFill>
          <p:spPr bwMode="auto">
            <a:xfrm>
              <a:off x="2211" y="2724"/>
              <a:ext cx="400" cy="401"/>
            </a:xfrm>
            <a:prstGeom prst="rect">
              <a:avLst/>
            </a:prstGeom>
            <a:noFill/>
            <a:ln w="9525">
              <a:noFill/>
              <a:miter lim="800000"/>
              <a:headEnd/>
              <a:tailEnd/>
            </a:ln>
          </p:spPr>
        </p:pic>
        <p:sp>
          <p:nvSpPr>
            <p:cNvPr id="301085" name="TextBox 301084"/>
            <p:cNvSpPr txBox="1">
              <a:spLocks noChangeArrowheads="1"/>
            </p:cNvSpPr>
            <p:nvPr/>
          </p:nvSpPr>
          <p:spPr bwMode="auto">
            <a:xfrm>
              <a:off x="1851" y="3413"/>
              <a:ext cx="851" cy="225"/>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a:lnSpc>
                  <a:spcPct val="85000"/>
                </a:lnSpc>
              </a:pPr>
              <a:r>
                <a:rPr lang="en-US" sz="1200" b="1" dirty="0" smtClean="0">
                  <a:effectLst>
                    <a:outerShdw blurRad="38100" dist="38100" dir="2700000" algn="tl">
                      <a:srgbClr val="000000"/>
                    </a:outerShdw>
                  </a:effectLst>
                  <a:latin typeface="Arial Narrow" pitchFamily="34" charset="0"/>
                </a:rPr>
                <a:t>SSIS</a:t>
              </a:r>
              <a:endParaRPr lang="en-US" sz="1200" b="1" dirty="0">
                <a:effectLst>
                  <a:outerShdw blurRad="38100" dist="38100" dir="2700000" algn="tl">
                    <a:srgbClr val="000000"/>
                  </a:outerShdw>
                </a:effectLst>
                <a:latin typeface="Arial Narrow" pitchFamily="34" charset="0"/>
              </a:endParaRPr>
            </a:p>
          </p:txBody>
        </p:sp>
      </p:grpSp>
      <p:pic>
        <p:nvPicPr>
          <p:cNvPr id="1037" name="Rectangle 1036"/>
          <p:cNvPicPr>
            <a:picLocks noChangeAspect="1" noChangeArrowheads="1"/>
          </p:cNvPicPr>
          <p:nvPr/>
        </p:nvPicPr>
        <p:blipFill>
          <a:blip r:embed="rId13" cstate="print"/>
          <a:srcRect/>
          <a:stretch>
            <a:fillRect/>
          </a:stretch>
        </p:blipFill>
        <p:spPr bwMode="auto">
          <a:xfrm>
            <a:off x="4443413" y="1524000"/>
            <a:ext cx="2033587" cy="436563"/>
          </a:xfrm>
          <a:prstGeom prst="rect">
            <a:avLst/>
          </a:prstGeom>
          <a:noFill/>
          <a:ln w="9525">
            <a:noFill/>
            <a:miter lim="800000"/>
            <a:headEnd/>
            <a:tailEnd/>
          </a:ln>
        </p:spPr>
      </p:pic>
      <p:pic>
        <p:nvPicPr>
          <p:cNvPr id="1038" name="Rectangle 1037"/>
          <p:cNvPicPr>
            <a:picLocks noChangeArrowheads="1"/>
          </p:cNvPicPr>
          <p:nvPr/>
        </p:nvPicPr>
        <p:blipFill>
          <a:blip r:embed="rId14"/>
          <a:stretch>
            <a:fillRect/>
          </a:stretch>
        </p:blipFill>
        <p:spPr bwMode="auto">
          <a:xfrm>
            <a:off x="6986588" y="1556922"/>
            <a:ext cx="1277937" cy="291343"/>
          </a:xfrm>
          <a:prstGeom prst="rect">
            <a:avLst/>
          </a:prstGeom>
          <a:noFill/>
          <a:ln w="9525">
            <a:noFill/>
            <a:miter lim="800000"/>
            <a:headEnd/>
            <a:tailEnd/>
          </a:ln>
        </p:spPr>
      </p:pic>
      <p:pic>
        <p:nvPicPr>
          <p:cNvPr id="1039" name="Rectangle 1038"/>
          <p:cNvPicPr>
            <a:picLocks noChangeAspect="1" noChangeArrowheads="1"/>
          </p:cNvPicPr>
          <p:nvPr/>
        </p:nvPicPr>
        <p:blipFill>
          <a:blip r:embed="rId15" cstate="print"/>
          <a:srcRect/>
          <a:stretch>
            <a:fillRect/>
          </a:stretch>
        </p:blipFill>
        <p:spPr bwMode="auto">
          <a:xfrm>
            <a:off x="2703513" y="6286500"/>
            <a:ext cx="2654300" cy="365125"/>
          </a:xfrm>
          <a:prstGeom prst="rect">
            <a:avLst/>
          </a:prstGeom>
          <a:noFill/>
          <a:ln w="9525">
            <a:noFill/>
            <a:miter lim="800000"/>
            <a:headEnd/>
            <a:tailEnd/>
          </a:ln>
        </p:spPr>
      </p:pic>
      <p:grpSp>
        <p:nvGrpSpPr>
          <p:cNvPr id="9" name="Group 34"/>
          <p:cNvGrpSpPr>
            <a:grpSpLocks/>
          </p:cNvGrpSpPr>
          <p:nvPr/>
        </p:nvGrpSpPr>
        <p:grpSpPr bwMode="auto">
          <a:xfrm>
            <a:off x="2667000" y="2209800"/>
            <a:ext cx="1339850" cy="1482725"/>
            <a:chOff x="1788" y="1440"/>
            <a:chExt cx="844" cy="934"/>
          </a:xfrm>
        </p:grpSpPr>
        <p:sp>
          <p:nvSpPr>
            <p:cNvPr id="1075" name="Can 1074"/>
            <p:cNvSpPr>
              <a:spLocks noChangeAspect="1" noChangeArrowheads="1"/>
            </p:cNvSpPr>
            <p:nvPr/>
          </p:nvSpPr>
          <p:spPr bwMode="auto">
            <a:xfrm>
              <a:off x="1822" y="1440"/>
              <a:ext cx="794" cy="934"/>
            </a:xfrm>
            <a:prstGeom prst="can">
              <a:avLst>
                <a:gd name="adj" fmla="val 29408"/>
              </a:avLst>
            </a:prstGeom>
            <a:gradFill rotWithShape="1">
              <a:gsLst>
                <a:gs pos="0">
                  <a:srgbClr val="BA3A3A"/>
                </a:gs>
                <a:gs pos="100000">
                  <a:srgbClr val="FF4F4F"/>
                </a:gs>
              </a:gsLst>
              <a:lin ang="0" scaled="1"/>
            </a:gradFill>
            <a:ln w="9525">
              <a:noFill/>
              <a:round/>
              <a:headEnd/>
              <a:tailEnd/>
            </a:ln>
          </p:spPr>
          <p:txBody>
            <a:bodyPr anchor="ctr">
              <a:spAutoFit/>
            </a:bodyPr>
            <a:lstStyle/>
            <a:p>
              <a:endParaRPr lang="en-US">
                <a:solidFill>
                  <a:srgbClr val="000000"/>
                </a:solidFill>
              </a:endParaRPr>
            </a:p>
          </p:txBody>
        </p:sp>
        <p:sp>
          <p:nvSpPr>
            <p:cNvPr id="301092" name="TextBox 301091"/>
            <p:cNvSpPr txBox="1">
              <a:spLocks noChangeAspect="1" noChangeArrowheads="1"/>
            </p:cNvSpPr>
            <p:nvPr/>
          </p:nvSpPr>
          <p:spPr bwMode="auto">
            <a:xfrm>
              <a:off x="1788" y="1776"/>
              <a:ext cx="844" cy="388"/>
            </a:xfrm>
            <a:prstGeom prst="rect">
              <a:avLst/>
            </a:prstGeom>
            <a:noFill/>
            <a:ln w="9525" cap="flat" cmpd="sng" algn="ctr">
              <a:noFill/>
              <a:prstDash val="solid"/>
              <a:miter lim="800000"/>
              <a:headEnd type="none" w="med" len="med"/>
              <a:tailEnd type="none" w="med" len="med"/>
            </a:ln>
            <a:effectLst/>
          </p:spPr>
          <p:txBody>
            <a:bodyPr>
              <a:spAutoFit/>
            </a:bodyPr>
            <a:lstStyle/>
            <a:p>
              <a:pPr algn="ctr">
                <a:lnSpc>
                  <a:spcPct val="85000"/>
                </a:lnSpc>
              </a:pPr>
              <a:r>
                <a:rPr lang="en-US" sz="2000" b="1" dirty="0" smtClean="0">
                  <a:effectLst>
                    <a:outerShdw blurRad="38100" dist="38100" dir="2700000" algn="tl">
                      <a:srgbClr val="000000"/>
                    </a:outerShdw>
                  </a:effectLst>
                  <a:latin typeface="Arial Narrow" pitchFamily="34" charset="0"/>
                </a:rPr>
                <a:t>Data Warehouse</a:t>
              </a:r>
              <a:endParaRPr lang="en-US" sz="2000" b="1" dirty="0">
                <a:effectLst>
                  <a:outerShdw blurRad="38100" dist="38100" dir="2700000" algn="tl">
                    <a:srgbClr val="000000"/>
                  </a:outerShdw>
                </a:effectLst>
                <a:latin typeface="Arial Narrow" pitchFamily="34" charset="0"/>
              </a:endParaRPr>
            </a:p>
          </p:txBody>
        </p:sp>
      </p:grpSp>
      <p:sp>
        <p:nvSpPr>
          <p:cNvPr id="1041" name="Shape 1040"/>
          <p:cNvSpPr>
            <a:spLocks/>
          </p:cNvSpPr>
          <p:nvPr/>
        </p:nvSpPr>
        <p:spPr bwMode="auto">
          <a:xfrm>
            <a:off x="153988" y="4648200"/>
            <a:ext cx="2333625" cy="1536700"/>
          </a:xfrm>
          <a:custGeom>
            <a:avLst/>
            <a:gdLst>
              <a:gd name="T0" fmla="*/ 2306568 w 1725"/>
              <a:gd name="T1" fmla="*/ 1536700 h 2976"/>
              <a:gd name="T2" fmla="*/ 0 w 1725"/>
              <a:gd name="T3" fmla="*/ 1536700 h 2976"/>
              <a:gd name="T4" fmla="*/ 0 w 1725"/>
              <a:gd name="T5" fmla="*/ 0 h 2976"/>
              <a:gd name="T6" fmla="*/ 2333625 w 1725"/>
              <a:gd name="T7" fmla="*/ 2582 h 2976"/>
              <a:gd name="T8" fmla="*/ 2306568 w 1725"/>
              <a:gd name="T9" fmla="*/ 1536700 h 2976"/>
              <a:gd name="T10" fmla="*/ 0 60000 65536"/>
              <a:gd name="T11" fmla="*/ 0 60000 65536"/>
              <a:gd name="T12" fmla="*/ 0 60000 65536"/>
              <a:gd name="T13" fmla="*/ 0 60000 65536"/>
              <a:gd name="T14" fmla="*/ 0 60000 65536"/>
              <a:gd name="T15" fmla="*/ 0 w 1725"/>
              <a:gd name="T16" fmla="*/ 0 h 2976"/>
              <a:gd name="T17" fmla="*/ 0 w 1725"/>
              <a:gd name="T18" fmla="*/ 0 h 2976"/>
            </a:gdLst>
            <a:ahLst/>
            <a:cxnLst>
              <a:cxn ang="T10">
                <a:pos x="T0" y="T1"/>
              </a:cxn>
              <a:cxn ang="T11">
                <a:pos x="T2" y="T3"/>
              </a:cxn>
              <a:cxn ang="T12">
                <a:pos x="T4" y="T5"/>
              </a:cxn>
              <a:cxn ang="T13">
                <a:pos x="T6" y="T7"/>
              </a:cxn>
              <a:cxn ang="T14">
                <a:pos x="T8" y="T9"/>
              </a:cxn>
            </a:cxnLst>
            <a:rect l="T15" t="T16" r="T17" b="T18"/>
            <a:pathLst>
              <a:path w="1725" h="2976">
                <a:moveTo>
                  <a:pt x="1705" y="2976"/>
                </a:moveTo>
                <a:lnTo>
                  <a:pt x="0" y="2976"/>
                </a:lnTo>
                <a:lnTo>
                  <a:pt x="0" y="0"/>
                </a:lnTo>
                <a:lnTo>
                  <a:pt x="1725" y="5"/>
                </a:lnTo>
                <a:lnTo>
                  <a:pt x="1705" y="2976"/>
                </a:lnTo>
                <a:close/>
              </a:path>
            </a:pathLst>
          </a:custGeom>
          <a:gradFill rotWithShape="1">
            <a:gsLst>
              <a:gs pos="0">
                <a:srgbClr val="9A4B4D">
                  <a:alpha val="59000"/>
                </a:srgbClr>
              </a:gs>
              <a:gs pos="50000">
                <a:srgbClr val="FF7C80">
                  <a:alpha val="60001"/>
                </a:srgbClr>
              </a:gs>
              <a:gs pos="100000">
                <a:srgbClr val="9A4B4D">
                  <a:alpha val="59000"/>
                </a:srgbClr>
              </a:gs>
            </a:gsLst>
            <a:lin ang="2700000" scaled="1"/>
          </a:gradFill>
          <a:ln w="9525">
            <a:noFill/>
            <a:miter lim="800000"/>
            <a:headEnd/>
            <a:tailEnd/>
          </a:ln>
        </p:spPr>
        <p:txBody>
          <a:bodyPr anchor="ctr">
            <a:spAutoFit/>
          </a:bodyPr>
          <a:lstStyle/>
          <a:p>
            <a:endParaRPr lang="en-US">
              <a:solidFill>
                <a:srgbClr val="000000"/>
              </a:solidFill>
            </a:endParaRPr>
          </a:p>
        </p:txBody>
      </p:sp>
      <p:sp>
        <p:nvSpPr>
          <p:cNvPr id="301095" name="Can 301094"/>
          <p:cNvSpPr>
            <a:spLocks noChangeAspect="1" noChangeArrowheads="1"/>
          </p:cNvSpPr>
          <p:nvPr/>
        </p:nvSpPr>
        <p:spPr bwMode="auto">
          <a:xfrm>
            <a:off x="457200" y="4902200"/>
            <a:ext cx="950913" cy="1117600"/>
          </a:xfrm>
          <a:prstGeom prst="can">
            <a:avLst>
              <a:gd name="adj" fmla="val 29382"/>
            </a:avLst>
          </a:prstGeom>
          <a:gradFill rotWithShape="1">
            <a:gsLst>
              <a:gs pos="0">
                <a:schemeClr val="hlink">
                  <a:gamma/>
                  <a:shade val="72941"/>
                  <a:invGamma/>
                </a:schemeClr>
              </a:gs>
              <a:gs pos="100000">
                <a:schemeClr val="hlink"/>
              </a:gs>
            </a:gsLst>
            <a:lin ang="0" scaled="1"/>
          </a:gradFill>
          <a:ln w="9525" cap="flat" cmpd="sng" algn="ctr">
            <a:noFill/>
            <a:prstDash val="solid"/>
            <a:round/>
            <a:headEnd type="none" w="med" len="med"/>
            <a:tailEnd type="none" w="med" len="med"/>
          </a:ln>
          <a:effectLst/>
        </p:spPr>
        <p:txBody>
          <a:bodyPr anchor="ctr">
            <a:spAutoFit/>
          </a:bodyPr>
          <a:lstStyle/>
          <a:p>
            <a:endParaRPr lang="en-US">
              <a:solidFill>
                <a:srgbClr val="000000"/>
              </a:solidFill>
            </a:endParaRPr>
          </a:p>
        </p:txBody>
      </p:sp>
      <p:sp>
        <p:nvSpPr>
          <p:cNvPr id="301096" name="TextBox 301095"/>
          <p:cNvSpPr txBox="1">
            <a:spLocks noChangeAspect="1" noChangeArrowheads="1"/>
          </p:cNvSpPr>
          <p:nvPr/>
        </p:nvSpPr>
        <p:spPr bwMode="auto">
          <a:xfrm>
            <a:off x="538163" y="5368925"/>
            <a:ext cx="909637" cy="511175"/>
          </a:xfrm>
          <a:prstGeom prst="rect">
            <a:avLst/>
          </a:prstGeom>
          <a:noFill/>
          <a:ln w="9525" cap="flat" cmpd="sng" algn="ctr">
            <a:noFill/>
            <a:prstDash val="solid"/>
            <a:miter lim="800000"/>
            <a:headEnd type="none" w="med" len="med"/>
            <a:tailEnd type="none" w="med" len="med"/>
          </a:ln>
          <a:effectLst/>
        </p:spPr>
        <p:txBody>
          <a:bodyPr>
            <a:spAutoFit/>
          </a:bodyPr>
          <a:lstStyle/>
          <a:p>
            <a:pPr algn="ctr">
              <a:lnSpc>
                <a:spcPct val="85000"/>
              </a:lnSpc>
            </a:pPr>
            <a:r>
              <a:rPr lang="en-US" sz="1600" b="1" dirty="0">
                <a:effectLst>
                  <a:outerShdw blurRad="38100" dist="38100" dir="2700000" algn="tl">
                    <a:srgbClr val="000000"/>
                  </a:outerShdw>
                </a:effectLst>
                <a:latin typeface="Arial Narrow" pitchFamily="34" charset="0"/>
              </a:rPr>
              <a:t>External Sources</a:t>
            </a:r>
            <a:endParaRPr lang="en-US" sz="1000" b="1" dirty="0">
              <a:effectLst>
                <a:outerShdw blurRad="38100" dist="38100" dir="2700000" algn="tl">
                  <a:srgbClr val="000000"/>
                </a:outerShdw>
              </a:effectLst>
              <a:latin typeface="Arial Narrow" pitchFamily="34" charset="0"/>
            </a:endParaRPr>
          </a:p>
        </p:txBody>
      </p:sp>
      <p:grpSp>
        <p:nvGrpSpPr>
          <p:cNvPr id="10" name="Group 41"/>
          <p:cNvGrpSpPr>
            <a:grpSpLocks/>
          </p:cNvGrpSpPr>
          <p:nvPr/>
        </p:nvGrpSpPr>
        <p:grpSpPr bwMode="auto">
          <a:xfrm>
            <a:off x="496888" y="3225800"/>
            <a:ext cx="950912" cy="1187450"/>
            <a:chOff x="313" y="2176"/>
            <a:chExt cx="599" cy="748"/>
          </a:xfrm>
        </p:grpSpPr>
        <p:sp>
          <p:nvSpPr>
            <p:cNvPr id="1073" name="Can 1072"/>
            <p:cNvSpPr>
              <a:spLocks noChangeAspect="1" noChangeArrowheads="1"/>
            </p:cNvSpPr>
            <p:nvPr/>
          </p:nvSpPr>
          <p:spPr bwMode="auto">
            <a:xfrm>
              <a:off x="313" y="2176"/>
              <a:ext cx="599" cy="704"/>
            </a:xfrm>
            <a:prstGeom prst="can">
              <a:avLst>
                <a:gd name="adj" fmla="val 29382"/>
              </a:avLst>
            </a:prstGeom>
            <a:gradFill rotWithShape="1">
              <a:gsLst>
                <a:gs pos="0">
                  <a:srgbClr val="BA3A3A"/>
                </a:gs>
                <a:gs pos="100000">
                  <a:srgbClr val="FF4F4F"/>
                </a:gs>
              </a:gsLst>
              <a:lin ang="0" scaled="1"/>
            </a:gradFill>
            <a:ln w="9525">
              <a:noFill/>
              <a:round/>
              <a:headEnd/>
              <a:tailEnd/>
            </a:ln>
          </p:spPr>
          <p:txBody>
            <a:bodyPr anchor="ctr">
              <a:spAutoFit/>
            </a:bodyPr>
            <a:lstStyle/>
            <a:p>
              <a:endParaRPr lang="en-US">
                <a:solidFill>
                  <a:srgbClr val="000000"/>
                </a:solidFill>
              </a:endParaRPr>
            </a:p>
          </p:txBody>
        </p:sp>
        <p:sp>
          <p:nvSpPr>
            <p:cNvPr id="301099" name="TextBox 301098"/>
            <p:cNvSpPr txBox="1">
              <a:spLocks noChangeAspect="1" noChangeArrowheads="1"/>
            </p:cNvSpPr>
            <p:nvPr/>
          </p:nvSpPr>
          <p:spPr bwMode="auto">
            <a:xfrm>
              <a:off x="336" y="2470"/>
              <a:ext cx="548" cy="454"/>
            </a:xfrm>
            <a:prstGeom prst="rect">
              <a:avLst/>
            </a:prstGeom>
            <a:noFill/>
            <a:ln w="9525" cap="flat" cmpd="sng" algn="ctr">
              <a:noFill/>
              <a:prstDash val="solid"/>
              <a:miter lim="800000"/>
              <a:headEnd type="none" w="med" len="med"/>
              <a:tailEnd type="none" w="med" len="med"/>
            </a:ln>
            <a:effectLst/>
          </p:spPr>
          <p:txBody>
            <a:bodyPr>
              <a:spAutoFit/>
            </a:bodyPr>
            <a:lstStyle/>
            <a:p>
              <a:pPr algn="ctr">
                <a:lnSpc>
                  <a:spcPct val="85000"/>
                </a:lnSpc>
              </a:pPr>
              <a:r>
                <a:rPr lang="en-US" sz="1600" b="1" dirty="0">
                  <a:effectLst>
                    <a:outerShdw blurRad="38100" dist="38100" dir="2700000" algn="tl">
                      <a:srgbClr val="000000"/>
                    </a:outerShdw>
                  </a:effectLst>
                  <a:latin typeface="Arial Narrow" pitchFamily="34" charset="0"/>
                </a:rPr>
                <a:t>Other  </a:t>
              </a:r>
              <a:r>
                <a:rPr lang="en-US" sz="1600" b="1" dirty="0" smtClean="0">
                  <a:effectLst>
                    <a:outerShdw blurRad="38100" dist="38100" dir="2700000" algn="tl">
                      <a:srgbClr val="000000"/>
                    </a:outerShdw>
                  </a:effectLst>
                  <a:latin typeface="Arial Narrow" pitchFamily="34" charset="0"/>
                </a:rPr>
                <a:t>existing data</a:t>
              </a:r>
              <a:endParaRPr lang="en-US" sz="1000" b="1" dirty="0">
                <a:effectLst>
                  <a:outerShdw blurRad="38100" dist="38100" dir="2700000" algn="tl">
                    <a:srgbClr val="000000"/>
                  </a:outerShdw>
                </a:effectLst>
                <a:latin typeface="Arial Narrow" pitchFamily="34" charset="0"/>
              </a:endParaRPr>
            </a:p>
          </p:txBody>
        </p:sp>
      </p:grpSp>
      <p:grpSp>
        <p:nvGrpSpPr>
          <p:cNvPr id="12" name="Group 51"/>
          <p:cNvGrpSpPr>
            <a:grpSpLocks/>
          </p:cNvGrpSpPr>
          <p:nvPr/>
        </p:nvGrpSpPr>
        <p:grpSpPr bwMode="auto">
          <a:xfrm>
            <a:off x="7205663" y="4749800"/>
            <a:ext cx="1458912" cy="1308100"/>
            <a:chOff x="4539" y="2992"/>
            <a:chExt cx="919" cy="824"/>
          </a:xfrm>
        </p:grpSpPr>
        <p:sp>
          <p:nvSpPr>
            <p:cNvPr id="301108" name="TextBox 301107"/>
            <p:cNvSpPr txBox="1">
              <a:spLocks noChangeArrowheads="1"/>
            </p:cNvSpPr>
            <p:nvPr/>
          </p:nvSpPr>
          <p:spPr bwMode="auto">
            <a:xfrm>
              <a:off x="4539" y="3627"/>
              <a:ext cx="919" cy="189"/>
            </a:xfrm>
            <a:prstGeom prst="rect">
              <a:avLst/>
            </a:prstGeom>
            <a:noFill/>
            <a:ln w="9525" cap="flat" cmpd="sng" algn="ctr">
              <a:noFill/>
              <a:prstDash val="solid"/>
              <a:miter lim="800000"/>
              <a:headEnd type="none" w="med" len="med"/>
              <a:tailEnd type="none" w="med" len="med"/>
            </a:ln>
            <a:effectLst/>
          </p:spPr>
          <p:txBody>
            <a:bodyPr>
              <a:spAutoFit/>
            </a:bodyPr>
            <a:lstStyle/>
            <a:p>
              <a:pPr algn="ctr">
                <a:lnSpc>
                  <a:spcPct val="85000"/>
                </a:lnSpc>
              </a:pPr>
              <a:r>
                <a:rPr lang="en-US" sz="1600" b="1">
                  <a:effectLst>
                    <a:outerShdw blurRad="38100" dist="38100" dir="2700000" algn="tl">
                      <a:srgbClr val="000000"/>
                    </a:outerShdw>
                  </a:effectLst>
                  <a:latin typeface="Arial Narrow" pitchFamily="34" charset="0"/>
                </a:rPr>
                <a:t>Excel</a:t>
              </a:r>
              <a:endParaRPr lang="en-US"/>
            </a:p>
          </p:txBody>
        </p:sp>
        <p:pic>
          <p:nvPicPr>
            <p:cNvPr id="1070" name="Rectangle 1069"/>
            <p:cNvPicPr>
              <a:picLocks noChangeAspect="1" noChangeArrowheads="1"/>
            </p:cNvPicPr>
            <p:nvPr/>
          </p:nvPicPr>
          <p:blipFill>
            <a:blip r:embed="rId16" cstate="print"/>
            <a:srcRect/>
            <a:stretch>
              <a:fillRect/>
            </a:stretch>
          </p:blipFill>
          <p:spPr bwMode="auto">
            <a:xfrm>
              <a:off x="4552" y="2992"/>
              <a:ext cx="864" cy="648"/>
            </a:xfrm>
            <a:prstGeom prst="rect">
              <a:avLst/>
            </a:prstGeom>
            <a:noFill/>
            <a:ln w="9525">
              <a:noFill/>
              <a:miter lim="800000"/>
              <a:headEnd/>
              <a:tailEnd/>
            </a:ln>
          </p:spPr>
        </p:pic>
      </p:grpSp>
      <p:sp>
        <p:nvSpPr>
          <p:cNvPr id="1049" name="Straight Connector 1048"/>
          <p:cNvSpPr>
            <a:spLocks noChangeShapeType="1"/>
          </p:cNvSpPr>
          <p:nvPr/>
        </p:nvSpPr>
        <p:spPr bwMode="auto">
          <a:xfrm>
            <a:off x="6400800" y="3733800"/>
            <a:ext cx="762000" cy="0"/>
          </a:xfrm>
          <a:prstGeom prst="line">
            <a:avLst/>
          </a:prstGeom>
          <a:noFill/>
          <a:ln w="38100" algn="ctr">
            <a:solidFill>
              <a:schemeClr val="tx1"/>
            </a:solidFill>
            <a:round/>
            <a:headEnd/>
            <a:tailEnd type="triangle" w="med" len="med"/>
          </a:ln>
        </p:spPr>
        <p:txBody>
          <a:bodyPr/>
          <a:lstStyle/>
          <a:p>
            <a:endParaRPr lang="en-US"/>
          </a:p>
        </p:txBody>
      </p:sp>
      <p:sp>
        <p:nvSpPr>
          <p:cNvPr id="1050" name="Straight Connector 1049"/>
          <p:cNvSpPr>
            <a:spLocks noChangeShapeType="1"/>
          </p:cNvSpPr>
          <p:nvPr/>
        </p:nvSpPr>
        <p:spPr bwMode="auto">
          <a:xfrm flipV="1">
            <a:off x="6477000" y="2514600"/>
            <a:ext cx="609600" cy="533400"/>
          </a:xfrm>
          <a:prstGeom prst="line">
            <a:avLst/>
          </a:prstGeom>
          <a:noFill/>
          <a:ln w="38100" algn="ctr">
            <a:solidFill>
              <a:schemeClr val="tx1"/>
            </a:solidFill>
            <a:round/>
            <a:headEnd/>
            <a:tailEnd type="triangle" w="med" len="med"/>
          </a:ln>
        </p:spPr>
        <p:txBody>
          <a:bodyPr/>
          <a:lstStyle/>
          <a:p>
            <a:endParaRPr lang="en-US"/>
          </a:p>
        </p:txBody>
      </p:sp>
      <p:grpSp>
        <p:nvGrpSpPr>
          <p:cNvPr id="17" name="Group 70"/>
          <p:cNvGrpSpPr>
            <a:grpSpLocks/>
          </p:cNvGrpSpPr>
          <p:nvPr/>
        </p:nvGrpSpPr>
        <p:grpSpPr bwMode="auto">
          <a:xfrm rot="18437795">
            <a:off x="1127083" y="4253614"/>
            <a:ext cx="1142856" cy="579437"/>
            <a:chOff x="1369" y="1318"/>
            <a:chExt cx="442" cy="365"/>
          </a:xfrm>
        </p:grpSpPr>
        <p:sp>
          <p:nvSpPr>
            <p:cNvPr id="301127" name="Right Arrow 301126"/>
            <p:cNvSpPr>
              <a:spLocks noChangeArrowheads="1"/>
            </p:cNvSpPr>
            <p:nvPr/>
          </p:nvSpPr>
          <p:spPr bwMode="auto">
            <a:xfrm rot="428176">
              <a:off x="1370" y="1401"/>
              <a:ext cx="442" cy="280"/>
            </a:xfrm>
            <a:prstGeom prst="rightArrow">
              <a:avLst>
                <a:gd name="adj1" fmla="val 53269"/>
                <a:gd name="adj2" fmla="val 57779"/>
              </a:avLst>
            </a:prstGeom>
            <a:gradFill rotWithShape="0">
              <a:gsLst>
                <a:gs pos="0">
                  <a:srgbClr val="808080"/>
                </a:gs>
                <a:gs pos="100000">
                  <a:srgbClr val="FFFF00"/>
                </a:gs>
              </a:gsLst>
              <a:lin ang="0" scaled="1"/>
            </a:gradFill>
            <a:ln w="12700" cap="flat" cmpd="sng" algn="ctr">
              <a:noFill/>
              <a:prstDash val="solid"/>
              <a:miter lim="800000"/>
              <a:headEnd type="none" w="sm" len="sm"/>
              <a:tailEnd type="none" w="sm" len="sm"/>
            </a:ln>
            <a:effectLst>
              <a:outerShdw dist="35921" dir="2700000" algn="ctr" rotWithShape="0">
                <a:srgbClr val="808080"/>
              </a:outerShdw>
            </a:effectLst>
          </p:spPr>
          <p:txBody>
            <a:bodyPr wrap="none" anchor="ctr"/>
            <a:lstStyle/>
            <a:p>
              <a:endParaRPr lang="en-US">
                <a:solidFill>
                  <a:srgbClr val="000000"/>
                </a:solidFill>
              </a:endParaRPr>
            </a:p>
          </p:txBody>
        </p:sp>
        <p:sp>
          <p:nvSpPr>
            <p:cNvPr id="1057" name="TextBox 1056"/>
            <p:cNvSpPr txBox="1">
              <a:spLocks noChangeArrowheads="1"/>
            </p:cNvSpPr>
            <p:nvPr/>
          </p:nvSpPr>
          <p:spPr bwMode="auto">
            <a:xfrm rot="511783">
              <a:off x="1380" y="1318"/>
              <a:ext cx="116" cy="174"/>
            </a:xfrm>
            <a:prstGeom prst="rect">
              <a:avLst/>
            </a:prstGeom>
            <a:noFill/>
            <a:ln w="9525">
              <a:noFill/>
              <a:miter lim="800000"/>
              <a:headEnd/>
              <a:tailEnd/>
            </a:ln>
          </p:spPr>
          <p:txBody>
            <a:bodyPr wrap="none">
              <a:spAutoFit/>
            </a:bodyPr>
            <a:lstStyle/>
            <a:p>
              <a:endParaRPr lang="en-US" sz="1200">
                <a:solidFill>
                  <a:schemeClr val="bg1"/>
                </a:solidFill>
              </a:endParaRPr>
            </a:p>
          </p:txBody>
        </p:sp>
      </p:grpSp>
      <p:sp>
        <p:nvSpPr>
          <p:cNvPr id="1053" name="Rectangle 1052"/>
          <p:cNvSpPr>
            <a:spLocks noChangeArrowheads="1"/>
          </p:cNvSpPr>
          <p:nvPr/>
        </p:nvSpPr>
        <p:spPr bwMode="auto">
          <a:xfrm>
            <a:off x="4724400" y="2209800"/>
            <a:ext cx="1600200" cy="762000"/>
          </a:xfrm>
          <a:prstGeom prst="rect">
            <a:avLst/>
          </a:prstGeom>
          <a:solidFill>
            <a:schemeClr val="tx1"/>
          </a:solidFill>
          <a:ln w="9525" algn="ctr">
            <a:solidFill>
              <a:schemeClr val="tx1"/>
            </a:solidFill>
            <a:miter lim="800000"/>
            <a:headEnd/>
            <a:tailEnd/>
          </a:ln>
        </p:spPr>
        <p:txBody>
          <a:bodyPr wrap="none" anchor="ctr"/>
          <a:lstStyle/>
          <a:p>
            <a:endParaRPr lang="en-US">
              <a:solidFill>
                <a:srgbClr val="000000"/>
              </a:solidFill>
            </a:endParaRPr>
          </a:p>
        </p:txBody>
      </p:sp>
      <p:sp>
        <p:nvSpPr>
          <p:cNvPr id="301130" name="TextBox 301129"/>
          <p:cNvSpPr txBox="1">
            <a:spLocks noChangeArrowheads="1"/>
          </p:cNvSpPr>
          <p:nvPr/>
        </p:nvSpPr>
        <p:spPr bwMode="auto">
          <a:xfrm>
            <a:off x="4789488" y="2209800"/>
            <a:ext cx="1611312" cy="720725"/>
          </a:xfrm>
          <a:prstGeom prst="rect">
            <a:avLst/>
          </a:prstGeom>
          <a:noFill/>
          <a:ln w="9525" cap="flat" cmpd="sng" algn="ctr">
            <a:noFill/>
            <a:prstDash val="solid"/>
            <a:miter lim="800000"/>
            <a:headEnd type="none" w="med" len="med"/>
            <a:tailEnd type="none" w="med" len="med"/>
          </a:ln>
          <a:effectLst/>
        </p:spPr>
        <p:txBody>
          <a:bodyPr>
            <a:spAutoFit/>
          </a:bodyPr>
          <a:lstStyle/>
          <a:p>
            <a:pPr marL="114300" indent="-114300">
              <a:lnSpc>
                <a:spcPct val="85000"/>
              </a:lnSpc>
              <a:buFontTx/>
              <a:buChar char="•"/>
            </a:pPr>
            <a:r>
              <a:rPr lang="en-US" sz="1600" b="1">
                <a:solidFill>
                  <a:schemeClr val="bg2"/>
                </a:solidFill>
                <a:effectLst>
                  <a:outerShdw blurRad="38100" dist="38100" dir="2700000" algn="tl">
                    <a:srgbClr val="FFFFFF"/>
                  </a:outerShdw>
                </a:effectLst>
                <a:latin typeface="Arial Narrow" pitchFamily="34" charset="0"/>
              </a:rPr>
              <a:t>Unified Model for all analysis and reporting</a:t>
            </a:r>
            <a:endParaRPr lang="en-US"/>
          </a:p>
        </p:txBody>
      </p:sp>
      <p:sp>
        <p:nvSpPr>
          <p:cNvPr id="1055" name="Straight Connector 1054"/>
          <p:cNvSpPr>
            <a:spLocks noChangeShapeType="1"/>
          </p:cNvSpPr>
          <p:nvPr/>
        </p:nvSpPr>
        <p:spPr bwMode="auto">
          <a:xfrm>
            <a:off x="6477000" y="4419600"/>
            <a:ext cx="609600" cy="533400"/>
          </a:xfrm>
          <a:prstGeom prst="line">
            <a:avLst/>
          </a:prstGeom>
          <a:noFill/>
          <a:ln w="38100" algn="ctr">
            <a:solidFill>
              <a:schemeClr val="tx1"/>
            </a:solidFill>
            <a:round/>
            <a:headEnd/>
            <a:tailEnd type="triangle" w="med" len="med"/>
          </a:ln>
        </p:spPr>
        <p:txBody>
          <a:bodyPr/>
          <a:lstStyle/>
          <a:p>
            <a:endParaRPr lang="en-US"/>
          </a:p>
        </p:txBody>
      </p:sp>
      <p:grpSp>
        <p:nvGrpSpPr>
          <p:cNvPr id="71" name="Group 51"/>
          <p:cNvGrpSpPr>
            <a:grpSpLocks/>
          </p:cNvGrpSpPr>
          <p:nvPr/>
        </p:nvGrpSpPr>
        <p:grpSpPr bwMode="auto">
          <a:xfrm>
            <a:off x="4343400" y="5105400"/>
            <a:ext cx="914400" cy="1079500"/>
            <a:chOff x="4539" y="2992"/>
            <a:chExt cx="919" cy="824"/>
          </a:xfrm>
        </p:grpSpPr>
        <p:sp>
          <p:nvSpPr>
            <p:cNvPr id="72" name="TextBox 71"/>
            <p:cNvSpPr txBox="1">
              <a:spLocks noChangeArrowheads="1"/>
            </p:cNvSpPr>
            <p:nvPr/>
          </p:nvSpPr>
          <p:spPr bwMode="auto">
            <a:xfrm>
              <a:off x="4539" y="3627"/>
              <a:ext cx="919" cy="189"/>
            </a:xfrm>
            <a:prstGeom prst="rect">
              <a:avLst/>
            </a:prstGeom>
            <a:noFill/>
            <a:ln w="9525" cap="flat" cmpd="sng" algn="ctr">
              <a:noFill/>
              <a:prstDash val="solid"/>
              <a:miter lim="800000"/>
              <a:headEnd type="none" w="med" len="med"/>
              <a:tailEnd type="none" w="med" len="med"/>
            </a:ln>
            <a:effectLst/>
          </p:spPr>
          <p:txBody>
            <a:bodyPr>
              <a:spAutoFit/>
            </a:bodyPr>
            <a:lstStyle/>
            <a:p>
              <a:pPr algn="ctr">
                <a:lnSpc>
                  <a:spcPct val="85000"/>
                </a:lnSpc>
              </a:pPr>
              <a:r>
                <a:rPr lang="en-US" sz="1600" b="1">
                  <a:effectLst>
                    <a:outerShdw blurRad="38100" dist="38100" dir="2700000" algn="tl">
                      <a:srgbClr val="000000"/>
                    </a:outerShdw>
                  </a:effectLst>
                  <a:latin typeface="Arial Narrow" pitchFamily="34" charset="0"/>
                </a:rPr>
                <a:t>Excel</a:t>
              </a:r>
              <a:endParaRPr lang="en-US"/>
            </a:p>
          </p:txBody>
        </p:sp>
        <p:pic>
          <p:nvPicPr>
            <p:cNvPr id="73" name="Rectangle 1069"/>
            <p:cNvPicPr>
              <a:picLocks noChangeAspect="1" noChangeArrowheads="1"/>
            </p:cNvPicPr>
            <p:nvPr/>
          </p:nvPicPr>
          <p:blipFill>
            <a:blip r:embed="rId17" cstate="print"/>
            <a:srcRect/>
            <a:stretch>
              <a:fillRect/>
            </a:stretch>
          </p:blipFill>
          <p:spPr bwMode="auto">
            <a:xfrm>
              <a:off x="4552" y="2992"/>
              <a:ext cx="864" cy="648"/>
            </a:xfrm>
            <a:prstGeom prst="rect">
              <a:avLst/>
            </a:prstGeom>
            <a:noFill/>
            <a:ln w="9525">
              <a:noFill/>
              <a:miter lim="800000"/>
              <a:headEnd/>
              <a:tailEnd/>
            </a:ln>
          </p:spPr>
        </p:pic>
      </p:grpSp>
      <p:sp>
        <p:nvSpPr>
          <p:cNvPr id="79" name="Left-Right Arrow 78"/>
          <p:cNvSpPr/>
          <p:nvPr/>
        </p:nvSpPr>
        <p:spPr>
          <a:xfrm rot="1483123">
            <a:off x="4019508" y="3075206"/>
            <a:ext cx="965209"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descr="infopath.gif"/>
          <p:cNvPicPr>
            <a:picLocks noChangeAspect="1"/>
          </p:cNvPicPr>
          <p:nvPr/>
        </p:nvPicPr>
        <p:blipFill>
          <a:blip r:embed="rId18"/>
          <a:stretch>
            <a:fillRect/>
          </a:stretch>
        </p:blipFill>
        <p:spPr>
          <a:xfrm>
            <a:off x="2819400" y="5334000"/>
            <a:ext cx="1223962" cy="438150"/>
          </a:xfrm>
          <a:prstGeom prst="rect">
            <a:avLst/>
          </a:prstGeom>
        </p:spPr>
      </p:pic>
      <p:sp>
        <p:nvSpPr>
          <p:cNvPr id="84" name="Straight Connector 83"/>
          <p:cNvSpPr>
            <a:spLocks noChangeShapeType="1"/>
          </p:cNvSpPr>
          <p:nvPr/>
        </p:nvSpPr>
        <p:spPr bwMode="auto">
          <a:xfrm flipV="1">
            <a:off x="4648200" y="4648200"/>
            <a:ext cx="228600" cy="381000"/>
          </a:xfrm>
          <a:prstGeom prst="line">
            <a:avLst/>
          </a:prstGeom>
          <a:noFill/>
          <a:ln w="38100" algn="ctr">
            <a:solidFill>
              <a:schemeClr val="tx1"/>
            </a:solidFill>
            <a:round/>
            <a:headEnd/>
            <a:tailEnd type="triangle" w="med" len="med"/>
          </a:ln>
        </p:spPr>
        <p:txBody>
          <a:bodyPr/>
          <a:lstStyle/>
          <a:p>
            <a:endParaRPr lang="en-US"/>
          </a:p>
        </p:txBody>
      </p:sp>
      <p:sp>
        <p:nvSpPr>
          <p:cNvPr id="85" name="Straight Connector 84"/>
          <p:cNvSpPr>
            <a:spLocks noChangeShapeType="1"/>
          </p:cNvSpPr>
          <p:nvPr/>
        </p:nvSpPr>
        <p:spPr bwMode="auto">
          <a:xfrm flipV="1">
            <a:off x="3352800" y="3810000"/>
            <a:ext cx="45719" cy="1371600"/>
          </a:xfrm>
          <a:prstGeom prst="line">
            <a:avLst/>
          </a:prstGeom>
          <a:noFill/>
          <a:ln w="38100" algn="ctr">
            <a:solidFill>
              <a:schemeClr val="tx1"/>
            </a:solidFill>
            <a:round/>
            <a:headEnd/>
            <a:tailEnd type="triangle" w="med" len="med"/>
          </a:ln>
        </p:spPr>
        <p:txBody>
          <a:bodyPr/>
          <a:lstStyle/>
          <a:p>
            <a:endParaRPr lang="en-US"/>
          </a:p>
        </p:txBody>
      </p:sp>
      <p:pic>
        <p:nvPicPr>
          <p:cNvPr id="86" name="Picture 85" descr="logo_praxair.gif"/>
          <p:cNvPicPr>
            <a:picLocks noChangeAspect="1"/>
          </p:cNvPicPr>
          <p:nvPr/>
        </p:nvPicPr>
        <p:blipFill>
          <a:blip r:embed="rId19"/>
          <a:stretch>
            <a:fillRect/>
          </a:stretch>
        </p:blipFill>
        <p:spPr>
          <a:xfrm>
            <a:off x="7467600" y="914400"/>
            <a:ext cx="1352550" cy="180975"/>
          </a:xfrm>
          <a:prstGeom prst="rect">
            <a:avLst/>
          </a:prstGeom>
        </p:spPr>
      </p:pic>
      <p:sp>
        <p:nvSpPr>
          <p:cNvPr id="74" name="Straight Connector 73"/>
          <p:cNvSpPr>
            <a:spLocks noChangeShapeType="1"/>
          </p:cNvSpPr>
          <p:nvPr/>
        </p:nvSpPr>
        <p:spPr bwMode="auto">
          <a:xfrm flipH="1" flipV="1">
            <a:off x="3733801" y="3733800"/>
            <a:ext cx="914400" cy="1295400"/>
          </a:xfrm>
          <a:prstGeom prst="line">
            <a:avLst/>
          </a:prstGeom>
          <a:noFill/>
          <a:ln w="38100" algn="ctr">
            <a:solidFill>
              <a:schemeClr val="tx1"/>
            </a:solidFill>
            <a:round/>
            <a:headEnd/>
            <a:tailEnd type="triangle" w="med" len="med"/>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8" name="Rectangle 337927"/>
          <p:cNvSpPr>
            <a:spLocks noChangeArrowheads="1"/>
          </p:cNvSpPr>
          <p:nvPr/>
        </p:nvSpPr>
        <p:spPr bwMode="auto">
          <a:xfrm>
            <a:off x="0" y="3195638"/>
            <a:ext cx="1082675" cy="2628900"/>
          </a:xfrm>
          <a:prstGeom prst="rect">
            <a:avLst/>
          </a:prstGeom>
          <a:gradFill rotWithShape="0">
            <a:gsLst>
              <a:gs pos="0">
                <a:schemeClr val="tx1">
                  <a:alpha val="50000"/>
                </a:schemeClr>
              </a:gs>
              <a:gs pos="100000">
                <a:schemeClr val="tx1">
                  <a:gamma/>
                  <a:shade val="57255"/>
                  <a:invGamma/>
                  <a:alpha val="0"/>
                </a:schemeClr>
              </a:gs>
            </a:gsLst>
            <a:path path="rect">
              <a:fillToRect t="100000" r="100000"/>
            </a:path>
          </a:gradFill>
          <a:ln w="12700" cap="flat" cmpd="sng" algn="ctr">
            <a:noFill/>
            <a:prstDash val="solid"/>
            <a:miter lim="800000"/>
            <a:headEnd type="none" w="med" len="med"/>
            <a:tailEnd type="none" w="med" len="med"/>
          </a:ln>
          <a:effectLst/>
        </p:spPr>
        <p:txBody>
          <a:bodyPr vert="horz" wrap="none" lIns="91440" tIns="45720" rIns="91440" bIns="45720" anchor="ctr" compatLnSpc="1"/>
          <a:lstStyle/>
          <a:p>
            <a:pPr>
              <a:defRPr/>
            </a:pPr>
            <a:endParaRPr lang="en-US"/>
          </a:p>
        </p:txBody>
      </p:sp>
      <p:pic>
        <p:nvPicPr>
          <p:cNvPr id="17410" name="Rectangle 17409"/>
          <p:cNvPicPr>
            <a:picLocks noChangeAspect="1" noChangeArrowheads="1"/>
          </p:cNvPicPr>
          <p:nvPr/>
        </p:nvPicPr>
        <p:blipFill>
          <a:blip r:embed="rId3"/>
          <a:srcRect/>
          <a:stretch>
            <a:fillRect/>
          </a:stretch>
        </p:blipFill>
        <p:spPr bwMode="auto">
          <a:xfrm>
            <a:off x="0" y="3208338"/>
            <a:ext cx="9144000" cy="2609850"/>
          </a:xfrm>
          <a:prstGeom prst="rect">
            <a:avLst/>
          </a:prstGeom>
          <a:noFill/>
          <a:ln w="9525" cap="flat" cmpd="sng" algn="ctr">
            <a:noFill/>
            <a:prstDash val="solid"/>
            <a:miter lim="800000"/>
            <a:headEnd type="none" w="med" len="med"/>
            <a:tailEnd type="none" w="med" len="med"/>
          </a:ln>
          <a:effectLst/>
        </p:spPr>
      </p:pic>
      <p:pic>
        <p:nvPicPr>
          <p:cNvPr id="17411" name="Rectangle 17410"/>
          <p:cNvPicPr>
            <a:picLocks noChangeAspect="1" noChangeArrowheads="1"/>
          </p:cNvPicPr>
          <p:nvPr/>
        </p:nvPicPr>
        <p:blipFill>
          <a:blip r:embed="rId4"/>
          <a:srcRect t="25694" r="50278" b="50139"/>
          <a:stretch>
            <a:fillRect/>
          </a:stretch>
        </p:blipFill>
        <p:spPr bwMode="invGray">
          <a:xfrm>
            <a:off x="0" y="1762125"/>
            <a:ext cx="4546600" cy="1657350"/>
          </a:xfrm>
          <a:prstGeom prst="rect">
            <a:avLst/>
          </a:prstGeom>
          <a:noFill/>
          <a:ln w="9525" cap="flat" cmpd="sng" algn="ctr">
            <a:noFill/>
            <a:prstDash val="solid"/>
            <a:miter lim="800000"/>
            <a:headEnd type="none" w="med" len="med"/>
            <a:tailEnd type="none" w="med" len="med"/>
          </a:ln>
          <a:effectLst/>
        </p:spPr>
      </p:pic>
      <p:sp>
        <p:nvSpPr>
          <p:cNvPr id="337922" name="Title 337921"/>
          <p:cNvSpPr>
            <a:spLocks noGrp="1" noChangeArrowheads="1"/>
          </p:cNvSpPr>
          <p:nvPr>
            <p:ph type="ctrTitle"/>
          </p:nvPr>
        </p:nvSpPr>
        <p:spPr>
          <a:xfrm>
            <a:off x="677863" y="3529013"/>
            <a:ext cx="8280400" cy="641350"/>
          </a:xfrm>
        </p:spPr>
        <p:txBody>
          <a:bodyPr anchor="t"/>
          <a:lstStyle/>
          <a:p>
            <a:pPr marL="0" indent="0" defTabSz="114300">
              <a:defRPr/>
            </a:pPr>
            <a:r>
              <a:rPr lang="en-US" sz="4000" dirty="0" smtClean="0">
                <a:solidFill>
                  <a:schemeClr val="accent1">
                    <a:alpha val="100000"/>
                  </a:schemeClr>
                </a:solidFill>
              </a:rPr>
              <a:t>Business Intelligence end-user experience</a:t>
            </a:r>
            <a:endParaRPr lang="en-US" sz="40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7922"/>
                                        </p:tgtEl>
                                        <p:attrNameLst>
                                          <p:attrName>style.visibility</p:attrName>
                                        </p:attrNameLst>
                                      </p:cBhvr>
                                      <p:to>
                                        <p:strVal val="visible"/>
                                      </p:to>
                                    </p:set>
                                    <p:animEffect transition="in" filter="fade">
                                      <p:cBhvr>
                                        <p:cTn id="7" dur="1000"/>
                                        <p:tgtEl>
                                          <p:spTgt spid="337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3|1.3"/>
</p:tagLst>
</file>

<file path=ppt/tags/tag2.xml><?xml version="1.0" encoding="utf-8"?>
<p:tagLst xmlns:a="http://schemas.openxmlformats.org/drawingml/2006/main" xmlns:r="http://schemas.openxmlformats.org/officeDocument/2006/relationships" xmlns:p="http://schemas.openxmlformats.org/presentationml/2006/main">
  <p:tag name="TIMING" val="|6.1|13.2|6.7|2"/>
</p:tagLst>
</file>

<file path=ppt/tags/tag3.xml><?xml version="1.0" encoding="utf-8"?>
<p:tagLst xmlns:a="http://schemas.openxmlformats.org/drawingml/2006/main" xmlns:r="http://schemas.openxmlformats.org/officeDocument/2006/relationships" xmlns:p="http://schemas.openxmlformats.org/presentationml/2006/main">
  <p:tag name="TIMING" val="|2|11.9|1.1|1.1|1|24.3|18.7|2|22.4|1"/>
</p:tagLst>
</file>

<file path=ppt/theme/theme1.xml><?xml version="1.0" encoding="utf-8"?>
<a:theme xmlns:a="http://schemas.openxmlformats.org/drawingml/2006/main" name="Windows_Server_System_dark_Arial_10_block">
  <a:themeElements>
    <a:clrScheme name="Windows_Server_System_dark_Arial_10_block 2">
      <a:dk1>
        <a:srgbClr val="000000"/>
      </a:dk1>
      <a:lt1>
        <a:srgbClr val="FFFFFF"/>
      </a:lt1>
      <a:dk2>
        <a:srgbClr val="777B7F"/>
      </a:dk2>
      <a:lt2>
        <a:srgbClr val="FFED9F"/>
      </a:lt2>
      <a:accent1>
        <a:srgbClr val="FFFFCC"/>
      </a:accent1>
      <a:accent2>
        <a:srgbClr val="578FFF"/>
      </a:accent2>
      <a:accent3>
        <a:srgbClr val="BDBFC0"/>
      </a:accent3>
      <a:accent4>
        <a:srgbClr val="DADADA"/>
      </a:accent4>
      <a:accent5>
        <a:srgbClr val="FFFFE2"/>
      </a:accent5>
      <a:accent6>
        <a:srgbClr val="4E81E7"/>
      </a:accent6>
      <a:hlink>
        <a:srgbClr val="62CC62"/>
      </a:hlink>
      <a:folHlink>
        <a:srgbClr val="EF5739"/>
      </a:folHlink>
    </a:clrScheme>
    <a:fontScheme name="Windows_Server_System_dark_Arial_10_bl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en-US" sz="2400" b="0" i="0" u="none" strike="noStrike" baseline="0">
            <a:solidFill>
              <a:schemeClr val="tx1">
                <a:alpha val="100000"/>
              </a:schemeClr>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en-US" sz="2400" b="0" i="0" u="none" strike="noStrike" baseline="0">
            <a:solidFill>
              <a:schemeClr val="tx1">
                <a:alpha val="100000"/>
              </a:schemeClr>
            </a:solidFill>
            <a:effectLst/>
            <a:latin typeface="Times"/>
          </a:defRPr>
        </a:defPPr>
      </a:lstStyle>
    </a:lnDef>
  </a:objectDefaults>
  <a:extraClrSchemeLst>
    <a:extraClrScheme>
      <a:clrScheme name="Windows_Server_System_dark_Arial_10_block 1">
        <a:dk1>
          <a:srgbClr val="000000"/>
        </a:dk1>
        <a:lt1>
          <a:srgbClr val="FFFFFF"/>
        </a:lt1>
        <a:dk2>
          <a:srgbClr val="777B7F"/>
        </a:dk2>
        <a:lt2>
          <a:srgbClr val="FFED9F"/>
        </a:lt2>
        <a:accent1>
          <a:srgbClr val="4D4D4D"/>
        </a:accent1>
        <a:accent2>
          <a:srgbClr val="578FFF"/>
        </a:accent2>
        <a:accent3>
          <a:srgbClr val="BDBFC0"/>
        </a:accent3>
        <a:accent4>
          <a:srgbClr val="DADADA"/>
        </a:accent4>
        <a:accent5>
          <a:srgbClr val="B2B2B2"/>
        </a:accent5>
        <a:accent6>
          <a:srgbClr val="4E81E7"/>
        </a:accent6>
        <a:hlink>
          <a:srgbClr val="62CC62"/>
        </a:hlink>
        <a:folHlink>
          <a:srgbClr val="EF5739"/>
        </a:folHlink>
      </a:clrScheme>
      <a:clrMap bg1="dk2" tx1="lt1" bg2="dk1" tx2="lt2" accent1="accent1" accent2="accent2" accent3="accent3" accent4="accent4" accent5="accent5" accent6="accent6" hlink="hlink" folHlink="folHlink"/>
    </a:extraClrScheme>
    <a:extraClrScheme>
      <a:clrScheme name="Windows_Server_System_dark_Arial_10_block 2">
        <a:dk1>
          <a:srgbClr val="000000"/>
        </a:dk1>
        <a:lt1>
          <a:srgbClr val="FFFFFF"/>
        </a:lt1>
        <a:dk2>
          <a:srgbClr val="777B7F"/>
        </a:dk2>
        <a:lt2>
          <a:srgbClr val="FFED9F"/>
        </a:lt2>
        <a:accent1>
          <a:srgbClr val="FFFFCC"/>
        </a:accent1>
        <a:accent2>
          <a:srgbClr val="578FFF"/>
        </a:accent2>
        <a:accent3>
          <a:srgbClr val="BDBFC0"/>
        </a:accent3>
        <a:accent4>
          <a:srgbClr val="DADADA"/>
        </a:accent4>
        <a:accent5>
          <a:srgbClr val="FFFFE2"/>
        </a:accent5>
        <a:accent6>
          <a:srgbClr val="4E81E7"/>
        </a:accent6>
        <a:hlink>
          <a:srgbClr val="62CC62"/>
        </a:hlink>
        <a:folHlink>
          <a:srgbClr val="EF573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12_BlueTemplate_Dense">
  <a:themeElements>
    <a:clrScheme name="Office12_BlueTemplate_Dense 2">
      <a:dk1>
        <a:srgbClr val="000000"/>
      </a:dk1>
      <a:lt1>
        <a:srgbClr val="FFFFFF"/>
      </a:lt1>
      <a:dk2>
        <a:srgbClr val="1C2986"/>
      </a:dk2>
      <a:lt2>
        <a:srgbClr val="FFB601"/>
      </a:lt2>
      <a:accent1>
        <a:srgbClr val="F7E993"/>
      </a:accent1>
      <a:accent2>
        <a:srgbClr val="6BC795"/>
      </a:accent2>
      <a:accent3>
        <a:srgbClr val="ABACC3"/>
      </a:accent3>
      <a:accent4>
        <a:srgbClr val="DADADA"/>
      </a:accent4>
      <a:accent5>
        <a:srgbClr val="FAF2C8"/>
      </a:accent5>
      <a:accent6>
        <a:srgbClr val="60B487"/>
      </a:accent6>
      <a:hlink>
        <a:srgbClr val="99CCFF"/>
      </a:hlink>
      <a:folHlink>
        <a:srgbClr val="F67E3C"/>
      </a:folHlink>
    </a:clrScheme>
    <a:fontScheme name="Office12_BlueTemplate_Dens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Office12_BlueTemplate_Dense 1">
        <a:dk1>
          <a:srgbClr val="000000"/>
        </a:dk1>
        <a:lt1>
          <a:srgbClr val="FFFFFF"/>
        </a:lt1>
        <a:dk2>
          <a:srgbClr val="1C2986"/>
        </a:dk2>
        <a:lt2>
          <a:srgbClr val="FFB601"/>
        </a:lt2>
        <a:accent1>
          <a:srgbClr val="F7E993"/>
        </a:accent1>
        <a:accent2>
          <a:srgbClr val="6BC795"/>
        </a:accent2>
        <a:accent3>
          <a:srgbClr val="ABACC3"/>
        </a:accent3>
        <a:accent4>
          <a:srgbClr val="DADADA"/>
        </a:accent4>
        <a:accent5>
          <a:srgbClr val="FAF2C8"/>
        </a:accent5>
        <a:accent6>
          <a:srgbClr val="60B487"/>
        </a:accent6>
        <a:hlink>
          <a:srgbClr val="6699FF"/>
        </a:hlink>
        <a:folHlink>
          <a:srgbClr val="F67E3C"/>
        </a:folHlink>
      </a:clrScheme>
      <a:clrMap bg1="dk2" tx1="lt1" bg2="dk1" tx2="lt2" accent1="accent1" accent2="accent2" accent3="accent3" accent4="accent4" accent5="accent5" accent6="accent6" hlink="hlink" folHlink="folHlink"/>
    </a:extraClrScheme>
    <a:extraClrScheme>
      <a:clrScheme name="Office12_BlueTemplate_Dense 2">
        <a:dk1>
          <a:srgbClr val="000000"/>
        </a:dk1>
        <a:lt1>
          <a:srgbClr val="FFFFFF"/>
        </a:lt1>
        <a:dk2>
          <a:srgbClr val="1C2986"/>
        </a:dk2>
        <a:lt2>
          <a:srgbClr val="FFB601"/>
        </a:lt2>
        <a:accent1>
          <a:srgbClr val="F7E993"/>
        </a:accent1>
        <a:accent2>
          <a:srgbClr val="6BC795"/>
        </a:accent2>
        <a:accent3>
          <a:srgbClr val="ABACC3"/>
        </a:accent3>
        <a:accent4>
          <a:srgbClr val="DADADA"/>
        </a:accent4>
        <a:accent5>
          <a:srgbClr val="FAF2C8"/>
        </a:accent5>
        <a:accent6>
          <a:srgbClr val="60B487"/>
        </a:accent6>
        <a:hlink>
          <a:srgbClr val="99CCFF"/>
        </a:hlink>
        <a:folHlink>
          <a:srgbClr val="F67E3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PASS_PPT_Template05</Template>
  <TotalTime>0</TotalTime>
  <Words>268</Words>
  <Application>Microsoft PowerPoint</Application>
  <PresentationFormat>On-screen Show (4:3)</PresentationFormat>
  <Paragraphs>65</Paragraphs>
  <Slides>6</Slides>
  <Notes>6</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vt:i4>
      </vt:variant>
    </vt:vector>
  </HeadingPairs>
  <TitlesOfParts>
    <vt:vector size="9" baseType="lpstr">
      <vt:lpstr>Windows_Server_System_dark_Arial_10_block</vt:lpstr>
      <vt:lpstr>Office12_BlueTemplate_Dense</vt:lpstr>
      <vt:lpstr>Bitmap Image</vt:lpstr>
      <vt:lpstr>Microsoft Business Intelligence – One platform for delivering enterprise wide analysis and reporting</vt:lpstr>
      <vt:lpstr>Slide 2</vt:lpstr>
      <vt:lpstr>Slide 3</vt:lpstr>
      <vt:lpstr>Complete and Integrated</vt:lpstr>
      <vt:lpstr>GOE Data Warehouse Solution Architecture</vt:lpstr>
      <vt:lpstr>Business Intelligence end-user experience</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2007-09-27T16:12:06Z</dcterms:created>
  <dcterms:modified xsi:type="dcterms:W3CDTF">2007-09-27T16:12:27Z</dcterms:modified>
</cp:coreProperties>
</file>